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36.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71.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72.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73.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79"/>
  </p:notesMasterIdLst>
  <p:sldIdLst>
    <p:sldId id="256" r:id="rId2"/>
    <p:sldId id="290" r:id="rId3"/>
    <p:sldId id="306" r:id="rId4"/>
    <p:sldId id="283" r:id="rId5"/>
    <p:sldId id="258" r:id="rId6"/>
    <p:sldId id="261" r:id="rId7"/>
    <p:sldId id="263" r:id="rId8"/>
    <p:sldId id="262" r:id="rId9"/>
    <p:sldId id="259" r:id="rId10"/>
    <p:sldId id="260" r:id="rId11"/>
    <p:sldId id="264" r:id="rId12"/>
    <p:sldId id="265" r:id="rId13"/>
    <p:sldId id="273" r:id="rId14"/>
    <p:sldId id="269" r:id="rId15"/>
    <p:sldId id="268" r:id="rId16"/>
    <p:sldId id="267" r:id="rId17"/>
    <p:sldId id="270" r:id="rId18"/>
    <p:sldId id="275" r:id="rId19"/>
    <p:sldId id="274" r:id="rId20"/>
    <p:sldId id="271" r:id="rId21"/>
    <p:sldId id="276" r:id="rId22"/>
    <p:sldId id="278" r:id="rId23"/>
    <p:sldId id="279" r:id="rId24"/>
    <p:sldId id="323" r:id="rId25"/>
    <p:sldId id="280" r:id="rId26"/>
    <p:sldId id="324" r:id="rId27"/>
    <p:sldId id="326" r:id="rId28"/>
    <p:sldId id="297" r:id="rId29"/>
    <p:sldId id="277" r:id="rId30"/>
    <p:sldId id="291" r:id="rId31"/>
    <p:sldId id="316" r:id="rId32"/>
    <p:sldId id="293" r:id="rId33"/>
    <p:sldId id="308" r:id="rId34"/>
    <p:sldId id="315" r:id="rId35"/>
    <p:sldId id="307" r:id="rId36"/>
    <p:sldId id="282" r:id="rId37"/>
    <p:sldId id="281" r:id="rId38"/>
    <p:sldId id="289" r:id="rId39"/>
    <p:sldId id="311" r:id="rId40"/>
    <p:sldId id="294" r:id="rId41"/>
    <p:sldId id="303" r:id="rId42"/>
    <p:sldId id="292" r:id="rId43"/>
    <p:sldId id="298" r:id="rId44"/>
    <p:sldId id="328" r:id="rId45"/>
    <p:sldId id="329" r:id="rId46"/>
    <p:sldId id="330" r:id="rId47"/>
    <p:sldId id="331" r:id="rId48"/>
    <p:sldId id="299" r:id="rId49"/>
    <p:sldId id="332" r:id="rId50"/>
    <p:sldId id="320" r:id="rId51"/>
    <p:sldId id="333" r:id="rId52"/>
    <p:sldId id="336" r:id="rId53"/>
    <p:sldId id="334" r:id="rId54"/>
    <p:sldId id="341" r:id="rId55"/>
    <p:sldId id="337" r:id="rId56"/>
    <p:sldId id="338" r:id="rId57"/>
    <p:sldId id="342" r:id="rId58"/>
    <p:sldId id="343" r:id="rId59"/>
    <p:sldId id="344" r:id="rId60"/>
    <p:sldId id="301" r:id="rId61"/>
    <p:sldId id="300" r:id="rId62"/>
    <p:sldId id="319" r:id="rId63"/>
    <p:sldId id="322" r:id="rId64"/>
    <p:sldId id="347" r:id="rId65"/>
    <p:sldId id="348" r:id="rId66"/>
    <p:sldId id="349" r:id="rId67"/>
    <p:sldId id="327" r:id="rId68"/>
    <p:sldId id="339" r:id="rId69"/>
    <p:sldId id="340" r:id="rId70"/>
    <p:sldId id="284" r:id="rId71"/>
    <p:sldId id="287" r:id="rId72"/>
    <p:sldId id="285" r:id="rId73"/>
    <p:sldId id="286" r:id="rId74"/>
    <p:sldId id="288" r:id="rId75"/>
    <p:sldId id="318" r:id="rId76"/>
    <p:sldId id="317" r:id="rId77"/>
    <p:sldId id="350" r:id="rId7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AC4ACCD-237B-495B-9041-B21656EA4040}">
          <p14:sldIdLst>
            <p14:sldId id="256"/>
            <p14:sldId id="290"/>
          </p14:sldIdLst>
        </p14:section>
        <p14:section name="Boring Religion &amp; Lore" id="{608AEF5A-B1D2-4561-AD84-F11BEF86E99C}">
          <p14:sldIdLst>
            <p14:sldId id="306"/>
            <p14:sldId id="283"/>
            <p14:sldId id="258"/>
            <p14:sldId id="261"/>
            <p14:sldId id="263"/>
            <p14:sldId id="262"/>
            <p14:sldId id="259"/>
            <p14:sldId id="260"/>
          </p14:sldIdLst>
        </p14:section>
        <p14:section name="Getting Somewhere" id="{FFE3C9EB-EABD-4102-8160-C09E6B77424D}">
          <p14:sldIdLst>
            <p14:sldId id="264"/>
            <p14:sldId id="265"/>
            <p14:sldId id="273"/>
          </p14:sldIdLst>
        </p14:section>
        <p14:section name="War with the Nords" id="{A210E3F3-28D0-427C-8F9D-407314BA9E71}">
          <p14:sldIdLst>
            <p14:sldId id="269"/>
            <p14:sldId id="268"/>
            <p14:sldId id="267"/>
            <p14:sldId id="270"/>
            <p14:sldId id="275"/>
          </p14:sldIdLst>
        </p14:section>
        <p14:section name="Lead-up to the war" id="{0D09ADE8-F86F-49CA-B711-91B03704532A}">
          <p14:sldIdLst>
            <p14:sldId id="274"/>
            <p14:sldId id="271"/>
            <p14:sldId id="276"/>
            <p14:sldId id="278"/>
            <p14:sldId id="279"/>
            <p14:sldId id="323"/>
            <p14:sldId id="280"/>
            <p14:sldId id="324"/>
            <p14:sldId id="326"/>
            <p14:sldId id="297"/>
          </p14:sldIdLst>
        </p14:section>
        <p14:section name="War of the First Council" id="{A81B5781-0E0B-4A38-A163-A00CD16ED30A}">
          <p14:sldIdLst>
            <p14:sldId id="277"/>
            <p14:sldId id="291"/>
            <p14:sldId id="316"/>
            <p14:sldId id="293"/>
            <p14:sldId id="308"/>
            <p14:sldId id="315"/>
            <p14:sldId id="307"/>
          </p14:sldIdLst>
        </p14:section>
        <p14:section name="A Whole Bunch of Caveats" id="{A9F42C40-3B83-48B8-A596-A4856E74E38E}">
          <p14:sldIdLst>
            <p14:sldId id="282"/>
            <p14:sldId id="281"/>
            <p14:sldId id="289"/>
            <p14:sldId id="311"/>
            <p14:sldId id="294"/>
            <p14:sldId id="303"/>
            <p14:sldId id="292"/>
          </p14:sldIdLst>
        </p14:section>
        <p14:section name="Under Red Mountain" id="{30FDD58E-9477-48F9-8E6D-E90683480639}">
          <p14:sldIdLst>
            <p14:sldId id="298"/>
            <p14:sldId id="328"/>
            <p14:sldId id="329"/>
            <p14:sldId id="330"/>
            <p14:sldId id="331"/>
            <p14:sldId id="299"/>
            <p14:sldId id="332"/>
            <p14:sldId id="320"/>
            <p14:sldId id="333"/>
            <p14:sldId id="336"/>
            <p14:sldId id="334"/>
          </p14:sldIdLst>
        </p14:section>
        <p14:section name="After Red Mountain" id="{A99D0CE4-D54A-4E27-A435-B1644CC2284E}">
          <p14:sldIdLst>
            <p14:sldId id="341"/>
            <p14:sldId id="337"/>
            <p14:sldId id="338"/>
            <p14:sldId id="342"/>
            <p14:sldId id="343"/>
            <p14:sldId id="344"/>
          </p14:sldIdLst>
        </p14:section>
        <p14:section name="A Defense of Dagoth Ur" id="{192EC3DF-D00A-4941-B39B-1F1D9CC42E97}">
          <p14:sldIdLst>
            <p14:sldId id="301"/>
            <p14:sldId id="300"/>
            <p14:sldId id="319"/>
            <p14:sldId id="322"/>
            <p14:sldId id="347"/>
            <p14:sldId id="348"/>
            <p14:sldId id="349"/>
            <p14:sldId id="327"/>
            <p14:sldId id="339"/>
            <p14:sldId id="340"/>
          </p14:sldIdLst>
        </p14:section>
        <p14:section name="Appendix" id="{FE8F1DDD-0534-40C0-B0A0-8E5CC67443B2}">
          <p14:sldIdLst>
            <p14:sldId id="284"/>
            <p14:sldId id="287"/>
            <p14:sldId id="285"/>
            <p14:sldId id="286"/>
            <p14:sldId id="288"/>
            <p14:sldId id="318"/>
            <p14:sldId id="317"/>
            <p14:sldId id="350"/>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7E0000"/>
    <a:srgbClr val="4A312A"/>
    <a:srgbClr val="975A3F"/>
    <a:srgbClr val="C2876C"/>
    <a:srgbClr val="AF844B"/>
    <a:srgbClr val="C19D6D"/>
    <a:srgbClr val="DEC1AC"/>
    <a:srgbClr val="4C0000"/>
    <a:srgbClr val="580000"/>
    <a:srgbClr val="401B5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289" autoAdjust="0"/>
    <p:restoredTop sz="70672" autoAdjust="0"/>
  </p:normalViewPr>
  <p:slideViewPr>
    <p:cSldViewPr snapToGrid="0">
      <p:cViewPr>
        <p:scale>
          <a:sx n="52" d="100"/>
          <a:sy n="52" d="100"/>
        </p:scale>
        <p:origin x="576" y="36"/>
      </p:cViewPr>
      <p:guideLst/>
    </p:cSldViewPr>
  </p:slideViewPr>
  <p:outlineViewPr>
    <p:cViewPr>
      <p:scale>
        <a:sx n="33" d="100"/>
        <a:sy n="33" d="100"/>
      </p:scale>
      <p:origin x="0" y="-11802"/>
    </p:cViewPr>
  </p:outlineViewPr>
  <p:notesTextViewPr>
    <p:cViewPr>
      <p:scale>
        <a:sx n="75" d="100"/>
        <a:sy n="75"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microsoft.com/office/2018/10/relationships/authors" Target="author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diagrams/_rels/data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image" Target="../media/image11.png"/></Relationships>
</file>

<file path=ppt/diagrams/_rels/data1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image" Target="../media/image137.png"/><Relationship Id="rId4" Type="http://schemas.openxmlformats.org/officeDocument/2006/relationships/image" Target="../media/image140.png"/></Relationships>
</file>

<file path=ppt/diagrams/_rels/data1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image" Target="../media/image141.png"/><Relationship Id="rId4" Type="http://schemas.openxmlformats.org/officeDocument/2006/relationships/image" Target="../media/image144.png"/></Relationships>
</file>

<file path=ppt/diagrams/_rels/data13.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image" Target="../media/image145.png"/></Relationships>
</file>

<file path=ppt/diagrams/_rels/data14.xml.rels><?xml version="1.0" encoding="UTF-8" standalone="yes"?>
<Relationships xmlns="http://schemas.openxmlformats.org/package/2006/relationships"><Relationship Id="rId8" Type="http://schemas.openxmlformats.org/officeDocument/2006/relationships/image" Target="../media/image154.png"/><Relationship Id="rId3" Type="http://schemas.openxmlformats.org/officeDocument/2006/relationships/image" Target="../media/image149.png"/><Relationship Id="rId7" Type="http://schemas.openxmlformats.org/officeDocument/2006/relationships/image" Target="../media/image153.png"/><Relationship Id="rId2" Type="http://schemas.openxmlformats.org/officeDocument/2006/relationships/image" Target="../media/image148.png"/><Relationship Id="rId1" Type="http://schemas.openxmlformats.org/officeDocument/2006/relationships/image" Target="../media/image147.png"/><Relationship Id="rId6" Type="http://schemas.openxmlformats.org/officeDocument/2006/relationships/image" Target="../media/image152.png"/><Relationship Id="rId5" Type="http://schemas.openxmlformats.org/officeDocument/2006/relationships/image" Target="../media/image151.png"/><Relationship Id="rId4" Type="http://schemas.openxmlformats.org/officeDocument/2006/relationships/image" Target="../media/image150.png"/><Relationship Id="rId9" Type="http://schemas.openxmlformats.org/officeDocument/2006/relationships/image" Target="../media/image155.png"/></Relationships>
</file>

<file path=ppt/diagrams/_rels/data15.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png"/><Relationship Id="rId7" Type="http://schemas.openxmlformats.org/officeDocument/2006/relationships/image" Target="../media/image162.png"/><Relationship Id="rId2" Type="http://schemas.openxmlformats.org/officeDocument/2006/relationships/image" Target="../media/image157.png"/><Relationship Id="rId1" Type="http://schemas.openxmlformats.org/officeDocument/2006/relationships/image" Target="../media/image156.png"/><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 Id="rId9" Type="http://schemas.openxmlformats.org/officeDocument/2006/relationships/image" Target="../media/image164.png"/></Relationships>
</file>

<file path=ppt/diagrams/_rels/data16.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67.png"/><Relationship Id="rId7" Type="http://schemas.openxmlformats.org/officeDocument/2006/relationships/image" Target="../media/image171.png"/><Relationship Id="rId2" Type="http://schemas.openxmlformats.org/officeDocument/2006/relationships/image" Target="../media/image166.png"/><Relationship Id="rId1" Type="http://schemas.openxmlformats.org/officeDocument/2006/relationships/image" Target="../media/image165.png"/><Relationship Id="rId6" Type="http://schemas.openxmlformats.org/officeDocument/2006/relationships/image" Target="../media/image170.png"/><Relationship Id="rId5" Type="http://schemas.openxmlformats.org/officeDocument/2006/relationships/image" Target="../media/image169.png"/><Relationship Id="rId4" Type="http://schemas.openxmlformats.org/officeDocument/2006/relationships/image" Target="../media/image168.png"/></Relationships>
</file>

<file path=ppt/diagrams/_rels/data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image" Target="../media/image11.png"/></Relationships>
</file>

<file path=ppt/diagrams/_rels/data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image" Target="../media/image20.png"/></Relationships>
</file>

<file path=ppt/diagrams/_rels/data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image" Target="../media/image23.png"/></Relationships>
</file>

<file path=ppt/diagrams/_rels/data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image" Target="../media/image25.png"/><Relationship Id="rId5" Type="http://schemas.microsoft.com/office/2007/relationships/hdphoto" Target="../media/hdphoto1.wdp"/><Relationship Id="rId4" Type="http://schemas.openxmlformats.org/officeDocument/2006/relationships/image" Target="../media/image28.png"/></Relationships>
</file>

<file path=ppt/diagrams/_rels/data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image" Target="../media/image11.png"/></Relationships>
</file>

<file path=ppt/diagrams/_rels/data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image" Target="../media/image50.png"/><Relationship Id="rId4" Type="http://schemas.openxmlformats.org/officeDocument/2006/relationships/image" Target="../media/image53.png"/></Relationships>
</file>

<file path=ppt/diagrams/_rels/data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image" Target="../media/image50.png"/><Relationship Id="rId4" Type="http://schemas.openxmlformats.org/officeDocument/2006/relationships/image" Target="../media/image53.png"/></Relationships>
</file>

<file path=ppt/diagrams/_rels/drawing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image" Target="../media/image11.png"/></Relationships>
</file>

<file path=ppt/diagrams/_rels/drawing1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image" Target="../media/image137.png"/><Relationship Id="rId4" Type="http://schemas.openxmlformats.org/officeDocument/2006/relationships/image" Target="../media/image140.png"/></Relationships>
</file>

<file path=ppt/diagrams/_rels/drawing1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image" Target="../media/image141.png"/><Relationship Id="rId4" Type="http://schemas.openxmlformats.org/officeDocument/2006/relationships/image" Target="../media/image144.png"/></Relationships>
</file>

<file path=ppt/diagrams/_rels/drawing13.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image" Target="../media/image145.png"/></Relationships>
</file>

<file path=ppt/diagrams/_rels/drawing14.xml.rels><?xml version="1.0" encoding="UTF-8" standalone="yes"?>
<Relationships xmlns="http://schemas.openxmlformats.org/package/2006/relationships"><Relationship Id="rId8" Type="http://schemas.openxmlformats.org/officeDocument/2006/relationships/image" Target="../media/image154.png"/><Relationship Id="rId3" Type="http://schemas.openxmlformats.org/officeDocument/2006/relationships/image" Target="../media/image149.png"/><Relationship Id="rId7" Type="http://schemas.openxmlformats.org/officeDocument/2006/relationships/image" Target="../media/image153.png"/><Relationship Id="rId2" Type="http://schemas.openxmlformats.org/officeDocument/2006/relationships/image" Target="../media/image148.png"/><Relationship Id="rId1" Type="http://schemas.openxmlformats.org/officeDocument/2006/relationships/image" Target="../media/image147.png"/><Relationship Id="rId6" Type="http://schemas.openxmlformats.org/officeDocument/2006/relationships/image" Target="../media/image152.png"/><Relationship Id="rId5" Type="http://schemas.openxmlformats.org/officeDocument/2006/relationships/image" Target="../media/image151.png"/><Relationship Id="rId4" Type="http://schemas.openxmlformats.org/officeDocument/2006/relationships/image" Target="../media/image150.png"/><Relationship Id="rId9" Type="http://schemas.openxmlformats.org/officeDocument/2006/relationships/image" Target="../media/image155.png"/></Relationships>
</file>

<file path=ppt/diagrams/_rels/drawing15.xml.rels><?xml version="1.0" encoding="UTF-8" standalone="yes"?>
<Relationships xmlns="http://schemas.openxmlformats.org/package/2006/relationships"><Relationship Id="rId8" Type="http://schemas.openxmlformats.org/officeDocument/2006/relationships/image" Target="../media/image163.png"/><Relationship Id="rId3" Type="http://schemas.openxmlformats.org/officeDocument/2006/relationships/image" Target="../media/image158.png"/><Relationship Id="rId7" Type="http://schemas.openxmlformats.org/officeDocument/2006/relationships/image" Target="../media/image162.png"/><Relationship Id="rId2" Type="http://schemas.openxmlformats.org/officeDocument/2006/relationships/image" Target="../media/image157.png"/><Relationship Id="rId1" Type="http://schemas.openxmlformats.org/officeDocument/2006/relationships/image" Target="../media/image156.png"/><Relationship Id="rId6" Type="http://schemas.openxmlformats.org/officeDocument/2006/relationships/image" Target="../media/image161.png"/><Relationship Id="rId5" Type="http://schemas.openxmlformats.org/officeDocument/2006/relationships/image" Target="../media/image160.png"/><Relationship Id="rId4" Type="http://schemas.openxmlformats.org/officeDocument/2006/relationships/image" Target="../media/image159.png"/><Relationship Id="rId9" Type="http://schemas.openxmlformats.org/officeDocument/2006/relationships/image" Target="../media/image164.png"/></Relationships>
</file>

<file path=ppt/diagrams/_rels/drawing16.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167.png"/><Relationship Id="rId7" Type="http://schemas.openxmlformats.org/officeDocument/2006/relationships/image" Target="../media/image171.png"/><Relationship Id="rId2" Type="http://schemas.openxmlformats.org/officeDocument/2006/relationships/image" Target="../media/image166.png"/><Relationship Id="rId1" Type="http://schemas.openxmlformats.org/officeDocument/2006/relationships/image" Target="../media/image165.png"/><Relationship Id="rId6" Type="http://schemas.openxmlformats.org/officeDocument/2006/relationships/image" Target="../media/image170.png"/><Relationship Id="rId5" Type="http://schemas.openxmlformats.org/officeDocument/2006/relationships/image" Target="../media/image169.png"/><Relationship Id="rId4" Type="http://schemas.openxmlformats.org/officeDocument/2006/relationships/image" Target="../media/image168.png"/></Relationships>
</file>

<file path=ppt/diagrams/_rels/drawing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image" Target="../media/image11.png"/></Relationships>
</file>

<file path=ppt/diagrams/_rels/drawing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image" Target="../media/image20.png"/></Relationships>
</file>

<file path=ppt/diagrams/_rels/drawing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image" Target="../media/image23.png"/></Relationships>
</file>

<file path=ppt/diagrams/_rels/drawing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image" Target="../media/image25.png"/><Relationship Id="rId5" Type="http://schemas.microsoft.com/office/2007/relationships/hdphoto" Target="../media/hdphoto1.wdp"/><Relationship Id="rId4" Type="http://schemas.openxmlformats.org/officeDocument/2006/relationships/image" Target="../media/image28.png"/></Relationships>
</file>

<file path=ppt/diagrams/_rels/drawing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image" Target="../media/image11.png"/></Relationships>
</file>

<file path=ppt/diagrams/_rels/drawing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image" Target="../media/image50.png"/><Relationship Id="rId4" Type="http://schemas.openxmlformats.org/officeDocument/2006/relationships/image" Target="../media/image53.png"/></Relationships>
</file>

<file path=ppt/diagrams/_rels/drawing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image" Target="../media/image50.png"/><Relationship Id="rId4" Type="http://schemas.openxmlformats.org/officeDocument/2006/relationships/image" Target="../media/image53.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9D8C466-AA4F-4E74-B947-5D2E1E677178}" type="doc">
      <dgm:prSet loTypeId="urn:microsoft.com/office/officeart/2005/8/layout/pList1" loCatId="picture" qsTypeId="urn:microsoft.com/office/officeart/2005/8/quickstyle/simple1" qsCatId="simple" csTypeId="urn:microsoft.com/office/officeart/2005/8/colors/accent1_2" csCatId="accent1" phldr="1"/>
      <dgm:spPr/>
      <dgm:t>
        <a:bodyPr/>
        <a:lstStyle/>
        <a:p>
          <a:endParaRPr lang="en-US"/>
        </a:p>
      </dgm:t>
    </dgm:pt>
    <dgm:pt modelId="{0FA24C4F-2F94-4556-96A5-41985FD90036}">
      <dgm:prSet phldrT="[Text]"/>
      <dgm:spPr>
        <a:solidFill>
          <a:schemeClr val="accent2">
            <a:lumMod val="20000"/>
            <a:lumOff val="80000"/>
          </a:schemeClr>
        </a:solidFill>
        <a:ln>
          <a:solidFill>
            <a:schemeClr val="accent2">
              <a:lumMod val="60000"/>
              <a:lumOff val="40000"/>
            </a:schemeClr>
          </a:solidFill>
        </a:ln>
      </dgm:spPr>
      <dgm:t>
        <a:bodyPr/>
        <a:lstStyle/>
        <a:p>
          <a:r>
            <a:rPr lang="en-US" b="1" dirty="0"/>
            <a:t>Chimer</a:t>
          </a:r>
          <a:br>
            <a:rPr lang="en-US" b="1" dirty="0"/>
          </a:br>
          <a:r>
            <a:rPr lang="en-US" dirty="0"/>
            <a:t>“Changed Ones.” Split from the </a:t>
          </a:r>
          <a:r>
            <a:rPr lang="en-US" dirty="0" err="1"/>
            <a:t>Aldmer</a:t>
          </a:r>
          <a:r>
            <a:rPr lang="en-US" dirty="0"/>
            <a:t> over religious differences. Followed the prophet </a:t>
          </a:r>
          <a:r>
            <a:rPr lang="en-US" dirty="0" err="1"/>
            <a:t>Veloth</a:t>
          </a:r>
          <a:r>
            <a:rPr lang="en-US" dirty="0"/>
            <a:t> to Morrowind</a:t>
          </a:r>
        </a:p>
      </dgm:t>
    </dgm:pt>
    <dgm:pt modelId="{FC98A351-67DA-453C-A4C0-12E1CD804DB3}" type="parTrans" cxnId="{2AA2D394-6B8E-48B0-AB41-1E07E42197BF}">
      <dgm:prSet/>
      <dgm:spPr/>
      <dgm:t>
        <a:bodyPr/>
        <a:lstStyle/>
        <a:p>
          <a:endParaRPr lang="en-US"/>
        </a:p>
      </dgm:t>
    </dgm:pt>
    <dgm:pt modelId="{688515CD-8543-4930-B6D6-387E4B89E4F5}" type="sibTrans" cxnId="{2AA2D394-6B8E-48B0-AB41-1E07E42197BF}">
      <dgm:prSet/>
      <dgm:spPr/>
      <dgm:t>
        <a:bodyPr/>
        <a:lstStyle/>
        <a:p>
          <a:endParaRPr lang="en-US"/>
        </a:p>
      </dgm:t>
    </dgm:pt>
    <dgm:pt modelId="{2207EA39-515C-426E-A7B9-F2AFF14DFE32}">
      <dgm:prSet/>
      <dgm:spPr>
        <a:solidFill>
          <a:schemeClr val="accent2">
            <a:lumMod val="20000"/>
            <a:lumOff val="80000"/>
          </a:schemeClr>
        </a:solidFill>
        <a:ln>
          <a:solidFill>
            <a:schemeClr val="accent2">
              <a:lumMod val="60000"/>
              <a:lumOff val="40000"/>
            </a:schemeClr>
          </a:solidFill>
        </a:ln>
      </dgm:spPr>
      <dgm:t>
        <a:bodyPr/>
        <a:lstStyle/>
        <a:p>
          <a:r>
            <a:rPr lang="en-US" b="1" dirty="0" err="1"/>
            <a:t>Dunmer</a:t>
          </a:r>
          <a:br>
            <a:rPr lang="en-US" b="1" dirty="0"/>
          </a:br>
          <a:r>
            <a:rPr lang="en-US" b="0" dirty="0"/>
            <a:t>“Dark Ones.” </a:t>
          </a:r>
          <a:r>
            <a:rPr lang="en-US" dirty="0"/>
            <a:t>Don’t worry. We’ll get to them soon :) </a:t>
          </a:r>
        </a:p>
      </dgm:t>
    </dgm:pt>
    <dgm:pt modelId="{13E3B5BE-5FAA-4C79-B8A1-8FDE941FBC8E}" type="parTrans" cxnId="{0B0DD282-C0CC-4549-9939-5DDF49B25639}">
      <dgm:prSet/>
      <dgm:spPr/>
      <dgm:t>
        <a:bodyPr/>
        <a:lstStyle/>
        <a:p>
          <a:endParaRPr lang="en-US"/>
        </a:p>
      </dgm:t>
    </dgm:pt>
    <dgm:pt modelId="{5EEA98A4-D2FF-4372-B6A1-5017C11A6C6F}" type="sibTrans" cxnId="{0B0DD282-C0CC-4549-9939-5DDF49B25639}">
      <dgm:prSet/>
      <dgm:spPr/>
      <dgm:t>
        <a:bodyPr/>
        <a:lstStyle/>
        <a:p>
          <a:endParaRPr lang="en-US"/>
        </a:p>
      </dgm:t>
    </dgm:pt>
    <dgm:pt modelId="{55C06B34-DFAB-4671-A25C-71731754DC0B}">
      <dgm:prSet/>
      <dgm:spPr>
        <a:solidFill>
          <a:schemeClr val="accent2">
            <a:lumMod val="20000"/>
            <a:lumOff val="80000"/>
          </a:schemeClr>
        </a:solidFill>
        <a:ln>
          <a:solidFill>
            <a:schemeClr val="accent2">
              <a:lumMod val="60000"/>
              <a:lumOff val="40000"/>
            </a:schemeClr>
          </a:solidFill>
        </a:ln>
      </dgm:spPr>
      <dgm:t>
        <a:bodyPr/>
        <a:lstStyle/>
        <a:p>
          <a:r>
            <a:rPr lang="en-US" b="1" dirty="0" err="1"/>
            <a:t>Dwemer</a:t>
          </a:r>
          <a:br>
            <a:rPr lang="en-US" b="1" dirty="0"/>
          </a:br>
          <a:r>
            <a:rPr lang="en-US" dirty="0"/>
            <a:t>“Deep Ones” of Morrowind, Skyrim, etc. A technologically-advanced race that may have split from the Chimer. </a:t>
          </a:r>
        </a:p>
      </dgm:t>
    </dgm:pt>
    <dgm:pt modelId="{A6227F3A-4D11-4086-BD96-64C49401D4F4}" type="parTrans" cxnId="{2A21DC25-42B4-4BF9-B081-C44936FBE673}">
      <dgm:prSet/>
      <dgm:spPr/>
      <dgm:t>
        <a:bodyPr/>
        <a:lstStyle/>
        <a:p>
          <a:endParaRPr lang="en-US"/>
        </a:p>
      </dgm:t>
    </dgm:pt>
    <dgm:pt modelId="{209CAC49-0AFA-4A98-BF24-637737C2A275}" type="sibTrans" cxnId="{2A21DC25-42B4-4BF9-B081-C44936FBE673}">
      <dgm:prSet/>
      <dgm:spPr/>
      <dgm:t>
        <a:bodyPr/>
        <a:lstStyle/>
        <a:p>
          <a:endParaRPr lang="en-US"/>
        </a:p>
      </dgm:t>
    </dgm:pt>
    <dgm:pt modelId="{292E5C91-2AC0-49A5-9A93-7EB3D685F842}" type="pres">
      <dgm:prSet presAssocID="{29D8C466-AA4F-4E74-B947-5D2E1E677178}" presName="Name0" presStyleCnt="0">
        <dgm:presLayoutVars>
          <dgm:dir/>
          <dgm:resizeHandles val="exact"/>
        </dgm:presLayoutVars>
      </dgm:prSet>
      <dgm:spPr/>
    </dgm:pt>
    <dgm:pt modelId="{E46DC687-7BD4-4B2F-9935-D01D16C91B34}" type="pres">
      <dgm:prSet presAssocID="{0FA24C4F-2F94-4556-96A5-41985FD90036}" presName="compNode" presStyleCnt="0"/>
      <dgm:spPr/>
    </dgm:pt>
    <dgm:pt modelId="{D7B8BC1C-5E5E-48A0-9F96-0BD0D2E995F5}" type="pres">
      <dgm:prSet presAssocID="{0FA24C4F-2F94-4556-96A5-41985FD90036}" presName="pictRect" presStyleLbl="node1" presStyleIdx="0" presStyleCnt="3"/>
      <dgm:spPr>
        <a:prstGeom prst="rect">
          <a:avLst/>
        </a:prstGeom>
        <a:blipFill dpi="0" rotWithShape="1">
          <a:blip xmlns:r="http://schemas.openxmlformats.org/officeDocument/2006/relationships" r:embed="rId1"/>
          <a:srcRect/>
          <a:stretch>
            <a:fillRect l="-580" t="-10768" r="-2013" b="-100574"/>
          </a:stretch>
        </a:blipFill>
        <a:ln>
          <a:solidFill>
            <a:schemeClr val="tx1"/>
          </a:solidFill>
        </a:ln>
      </dgm:spPr>
    </dgm:pt>
    <dgm:pt modelId="{0C07650D-5CDF-4F2A-9BEE-2AF31DDFE385}" type="pres">
      <dgm:prSet presAssocID="{0FA24C4F-2F94-4556-96A5-41985FD90036}" presName="textRect" presStyleLbl="revTx" presStyleIdx="0" presStyleCnt="3">
        <dgm:presLayoutVars>
          <dgm:bulletEnabled val="1"/>
        </dgm:presLayoutVars>
      </dgm:prSet>
      <dgm:spPr/>
    </dgm:pt>
    <dgm:pt modelId="{A1BC9E4D-7ABC-4370-A01B-2E4164A0215B}" type="pres">
      <dgm:prSet presAssocID="{688515CD-8543-4930-B6D6-387E4B89E4F5}" presName="sibTrans" presStyleLbl="sibTrans2D1" presStyleIdx="0" presStyleCnt="0"/>
      <dgm:spPr/>
    </dgm:pt>
    <dgm:pt modelId="{39824899-B8A0-455C-9692-BD74DE9FBC7E}" type="pres">
      <dgm:prSet presAssocID="{2207EA39-515C-426E-A7B9-F2AFF14DFE32}" presName="compNode" presStyleCnt="0"/>
      <dgm:spPr/>
    </dgm:pt>
    <dgm:pt modelId="{2E7A9991-0CEB-4F7A-94BB-704C314FCE9D}" type="pres">
      <dgm:prSet presAssocID="{2207EA39-515C-426E-A7B9-F2AFF14DFE32}" presName="pictRect" presStyleLbl="node1" presStyleIdx="1" presStyleCnt="3"/>
      <dgm:spPr>
        <a:prstGeom prst="rect">
          <a:avLst/>
        </a:prstGeom>
        <a:blipFill dpi="0" rotWithShape="1">
          <a:blip xmlns:r="http://schemas.openxmlformats.org/officeDocument/2006/relationships" r:embed="rId2"/>
          <a:srcRect/>
          <a:stretch>
            <a:fillRect l="-65172" t="-3978" r="-65172" b="-232325"/>
          </a:stretch>
        </a:blipFill>
        <a:ln>
          <a:solidFill>
            <a:schemeClr val="tx1"/>
          </a:solidFill>
        </a:ln>
      </dgm:spPr>
    </dgm:pt>
    <dgm:pt modelId="{03AD8009-9016-4462-AD60-9FC1926C49F4}" type="pres">
      <dgm:prSet presAssocID="{2207EA39-515C-426E-A7B9-F2AFF14DFE32}" presName="textRect" presStyleLbl="revTx" presStyleIdx="1" presStyleCnt="3">
        <dgm:presLayoutVars>
          <dgm:bulletEnabled val="1"/>
        </dgm:presLayoutVars>
      </dgm:prSet>
      <dgm:spPr/>
    </dgm:pt>
    <dgm:pt modelId="{547C60C3-33EE-4B8B-83EB-166322FF0A9E}" type="pres">
      <dgm:prSet presAssocID="{5EEA98A4-D2FF-4372-B6A1-5017C11A6C6F}" presName="sibTrans" presStyleLbl="sibTrans2D1" presStyleIdx="0" presStyleCnt="0"/>
      <dgm:spPr/>
    </dgm:pt>
    <dgm:pt modelId="{52A6A1E3-8BBF-4F31-9825-D2190FEAC80C}" type="pres">
      <dgm:prSet presAssocID="{55C06B34-DFAB-4671-A25C-71731754DC0B}" presName="compNode" presStyleCnt="0"/>
      <dgm:spPr/>
    </dgm:pt>
    <dgm:pt modelId="{96CF4FC1-80EC-4EE1-9BAD-2507622014C3}" type="pres">
      <dgm:prSet presAssocID="{55C06B34-DFAB-4671-A25C-71731754DC0B}" presName="pictRect" presStyleLbl="node1" presStyleIdx="2" presStyleCnt="3"/>
      <dgm:spPr>
        <a:prstGeom prst="rect">
          <a:avLst/>
        </a:prstGeom>
        <a:blipFill dpi="0" rotWithShape="1">
          <a:blip xmlns:r="http://schemas.openxmlformats.org/officeDocument/2006/relationships" r:embed="rId3"/>
          <a:srcRect/>
          <a:stretch>
            <a:fillRect t="-5426" b="-154574"/>
          </a:stretch>
        </a:blipFill>
        <a:ln>
          <a:solidFill>
            <a:schemeClr val="tx1"/>
          </a:solidFill>
        </a:ln>
      </dgm:spPr>
    </dgm:pt>
    <dgm:pt modelId="{E19E2A3E-84F9-4699-861D-1D85C3BB57F2}" type="pres">
      <dgm:prSet presAssocID="{55C06B34-DFAB-4671-A25C-71731754DC0B}" presName="textRect" presStyleLbl="revTx" presStyleIdx="2" presStyleCnt="3">
        <dgm:presLayoutVars>
          <dgm:bulletEnabled val="1"/>
        </dgm:presLayoutVars>
      </dgm:prSet>
      <dgm:spPr/>
    </dgm:pt>
  </dgm:ptLst>
  <dgm:cxnLst>
    <dgm:cxn modelId="{BE2A9F16-C63A-4A7F-85FA-5C30986A4318}" type="presOf" srcId="{2207EA39-515C-426E-A7B9-F2AFF14DFE32}" destId="{03AD8009-9016-4462-AD60-9FC1926C49F4}" srcOrd="0" destOrd="0" presId="urn:microsoft.com/office/officeart/2005/8/layout/pList1"/>
    <dgm:cxn modelId="{2A21DC25-42B4-4BF9-B081-C44936FBE673}" srcId="{29D8C466-AA4F-4E74-B947-5D2E1E677178}" destId="{55C06B34-DFAB-4671-A25C-71731754DC0B}" srcOrd="2" destOrd="0" parTransId="{A6227F3A-4D11-4086-BD96-64C49401D4F4}" sibTransId="{209CAC49-0AFA-4A98-BF24-637737C2A275}"/>
    <dgm:cxn modelId="{89067372-8F68-4619-8DA0-273D158E76A2}" type="presOf" srcId="{688515CD-8543-4930-B6D6-387E4B89E4F5}" destId="{A1BC9E4D-7ABC-4370-A01B-2E4164A0215B}" srcOrd="0" destOrd="0" presId="urn:microsoft.com/office/officeart/2005/8/layout/pList1"/>
    <dgm:cxn modelId="{A43CED7F-3AAD-4A40-86DD-06CBEDA1232C}" type="presOf" srcId="{55C06B34-DFAB-4671-A25C-71731754DC0B}" destId="{E19E2A3E-84F9-4699-861D-1D85C3BB57F2}" srcOrd="0" destOrd="0" presId="urn:microsoft.com/office/officeart/2005/8/layout/pList1"/>
    <dgm:cxn modelId="{0B0DD282-C0CC-4549-9939-5DDF49B25639}" srcId="{29D8C466-AA4F-4E74-B947-5D2E1E677178}" destId="{2207EA39-515C-426E-A7B9-F2AFF14DFE32}" srcOrd="1" destOrd="0" parTransId="{13E3B5BE-5FAA-4C79-B8A1-8FDE941FBC8E}" sibTransId="{5EEA98A4-D2FF-4372-B6A1-5017C11A6C6F}"/>
    <dgm:cxn modelId="{21CFA083-EE8A-4AB4-B714-9FC9913437C2}" type="presOf" srcId="{5EEA98A4-D2FF-4372-B6A1-5017C11A6C6F}" destId="{547C60C3-33EE-4B8B-83EB-166322FF0A9E}" srcOrd="0" destOrd="0" presId="urn:microsoft.com/office/officeart/2005/8/layout/pList1"/>
    <dgm:cxn modelId="{2AA2D394-6B8E-48B0-AB41-1E07E42197BF}" srcId="{29D8C466-AA4F-4E74-B947-5D2E1E677178}" destId="{0FA24C4F-2F94-4556-96A5-41985FD90036}" srcOrd="0" destOrd="0" parTransId="{FC98A351-67DA-453C-A4C0-12E1CD804DB3}" sibTransId="{688515CD-8543-4930-B6D6-387E4B89E4F5}"/>
    <dgm:cxn modelId="{E20EF199-B790-48E9-85FD-27224A51AD2B}" type="presOf" srcId="{29D8C466-AA4F-4E74-B947-5D2E1E677178}" destId="{292E5C91-2AC0-49A5-9A93-7EB3D685F842}" srcOrd="0" destOrd="0" presId="urn:microsoft.com/office/officeart/2005/8/layout/pList1"/>
    <dgm:cxn modelId="{D3483DF8-4093-4659-BB8D-AAC307B2DE0A}" type="presOf" srcId="{0FA24C4F-2F94-4556-96A5-41985FD90036}" destId="{0C07650D-5CDF-4F2A-9BEE-2AF31DDFE385}" srcOrd="0" destOrd="0" presId="urn:microsoft.com/office/officeart/2005/8/layout/pList1"/>
    <dgm:cxn modelId="{C7A1985B-7A7E-4A62-8008-259F72AE4B13}" type="presParOf" srcId="{292E5C91-2AC0-49A5-9A93-7EB3D685F842}" destId="{E46DC687-7BD4-4B2F-9935-D01D16C91B34}" srcOrd="0" destOrd="0" presId="urn:microsoft.com/office/officeart/2005/8/layout/pList1"/>
    <dgm:cxn modelId="{90FC05FB-8EF1-4708-8AF8-80CC5F125545}" type="presParOf" srcId="{E46DC687-7BD4-4B2F-9935-D01D16C91B34}" destId="{D7B8BC1C-5E5E-48A0-9F96-0BD0D2E995F5}" srcOrd="0" destOrd="0" presId="urn:microsoft.com/office/officeart/2005/8/layout/pList1"/>
    <dgm:cxn modelId="{3327101D-5B0C-4453-8476-B29140CC6D9B}" type="presParOf" srcId="{E46DC687-7BD4-4B2F-9935-D01D16C91B34}" destId="{0C07650D-5CDF-4F2A-9BEE-2AF31DDFE385}" srcOrd="1" destOrd="0" presId="urn:microsoft.com/office/officeart/2005/8/layout/pList1"/>
    <dgm:cxn modelId="{779B0747-82FE-42FC-AE3D-6C603A306A5B}" type="presParOf" srcId="{292E5C91-2AC0-49A5-9A93-7EB3D685F842}" destId="{A1BC9E4D-7ABC-4370-A01B-2E4164A0215B}" srcOrd="1" destOrd="0" presId="urn:microsoft.com/office/officeart/2005/8/layout/pList1"/>
    <dgm:cxn modelId="{9D046633-FA71-44ED-9E7D-1EBC12327485}" type="presParOf" srcId="{292E5C91-2AC0-49A5-9A93-7EB3D685F842}" destId="{39824899-B8A0-455C-9692-BD74DE9FBC7E}" srcOrd="2" destOrd="0" presId="urn:microsoft.com/office/officeart/2005/8/layout/pList1"/>
    <dgm:cxn modelId="{D7AB21F7-0203-4BC2-8903-906A1D6AD702}" type="presParOf" srcId="{39824899-B8A0-455C-9692-BD74DE9FBC7E}" destId="{2E7A9991-0CEB-4F7A-94BB-704C314FCE9D}" srcOrd="0" destOrd="0" presId="urn:microsoft.com/office/officeart/2005/8/layout/pList1"/>
    <dgm:cxn modelId="{98236927-CC90-4ECA-A9C2-990CEA09F42F}" type="presParOf" srcId="{39824899-B8A0-455C-9692-BD74DE9FBC7E}" destId="{03AD8009-9016-4462-AD60-9FC1926C49F4}" srcOrd="1" destOrd="0" presId="urn:microsoft.com/office/officeart/2005/8/layout/pList1"/>
    <dgm:cxn modelId="{FB7BE9DD-C31E-408E-B733-F81F2156BEEC}" type="presParOf" srcId="{292E5C91-2AC0-49A5-9A93-7EB3D685F842}" destId="{547C60C3-33EE-4B8B-83EB-166322FF0A9E}" srcOrd="3" destOrd="0" presId="urn:microsoft.com/office/officeart/2005/8/layout/pList1"/>
    <dgm:cxn modelId="{5B775E51-2CFA-468D-814C-658BB58BC9BC}" type="presParOf" srcId="{292E5C91-2AC0-49A5-9A93-7EB3D685F842}" destId="{52A6A1E3-8BBF-4F31-9825-D2190FEAC80C}" srcOrd="4" destOrd="0" presId="urn:microsoft.com/office/officeart/2005/8/layout/pList1"/>
    <dgm:cxn modelId="{35F1D54A-B93A-411D-93CA-FC142985BDD8}" type="presParOf" srcId="{52A6A1E3-8BBF-4F31-9825-D2190FEAC80C}" destId="{96CF4FC1-80EC-4EE1-9BAD-2507622014C3}" srcOrd="0" destOrd="0" presId="urn:microsoft.com/office/officeart/2005/8/layout/pList1"/>
    <dgm:cxn modelId="{3DF38CC3-8B84-4A2B-8058-4AC6EDE1D27F}" type="presParOf" srcId="{52A6A1E3-8BBF-4F31-9825-D2190FEAC80C}" destId="{E19E2A3E-84F9-4699-861D-1D85C3BB57F2}"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AA33A3B0-7F26-45EA-A222-574258C3D089}" type="doc">
      <dgm:prSet loTypeId="urn:microsoft.com/office/officeart/2005/8/layout/lProcess2" loCatId="list" qsTypeId="urn:microsoft.com/office/officeart/2005/8/quickstyle/simple1" qsCatId="simple" csTypeId="urn:microsoft.com/office/officeart/2005/8/colors/colorful3" csCatId="colorful" phldr="1"/>
      <dgm:spPr/>
      <dgm:t>
        <a:bodyPr/>
        <a:lstStyle/>
        <a:p>
          <a:endParaRPr lang="en-US"/>
        </a:p>
      </dgm:t>
    </dgm:pt>
    <dgm:pt modelId="{1162CC13-02D2-4F1B-A40A-D3F040A3D0B5}">
      <dgm:prSet phldrT="[Text]"/>
      <dgm:spPr/>
      <dgm:t>
        <a:bodyPr/>
        <a:lstStyle/>
        <a:p>
          <a:r>
            <a:rPr lang="en-US" b="1" dirty="0"/>
            <a:t>Available Accounts</a:t>
          </a:r>
        </a:p>
      </dgm:t>
    </dgm:pt>
    <dgm:pt modelId="{1D03C870-CF51-4F55-90C0-309BD599AF7F}" type="parTrans" cxnId="{CB56CC29-73CD-47C8-9C43-CC874DDA7C98}">
      <dgm:prSet/>
      <dgm:spPr/>
      <dgm:t>
        <a:bodyPr/>
        <a:lstStyle/>
        <a:p>
          <a:endParaRPr lang="en-US"/>
        </a:p>
      </dgm:t>
    </dgm:pt>
    <dgm:pt modelId="{4BDFA430-CE17-4808-8D49-84B45B0DF1C1}" type="sibTrans" cxnId="{CB56CC29-73CD-47C8-9C43-CC874DDA7C98}">
      <dgm:prSet/>
      <dgm:spPr/>
      <dgm:t>
        <a:bodyPr/>
        <a:lstStyle/>
        <a:p>
          <a:endParaRPr lang="en-US"/>
        </a:p>
      </dgm:t>
    </dgm:pt>
    <dgm:pt modelId="{56BD269E-ED5B-4C03-BD1B-D6C23647E94D}">
      <dgm:prSet phldrT="[Text]"/>
      <dgm:spPr/>
      <dgm:t>
        <a:bodyPr/>
        <a:lstStyle/>
        <a:p>
          <a:r>
            <a:rPr lang="en-US" b="1" dirty="0"/>
            <a:t>Political Bias</a:t>
          </a:r>
        </a:p>
      </dgm:t>
    </dgm:pt>
    <dgm:pt modelId="{FB69511B-19A2-4F0B-98AA-643DD8847ACF}" type="parTrans" cxnId="{85059126-DB69-4D22-8BE5-C1A6A48C165A}">
      <dgm:prSet/>
      <dgm:spPr/>
      <dgm:t>
        <a:bodyPr/>
        <a:lstStyle/>
        <a:p>
          <a:endParaRPr lang="en-US"/>
        </a:p>
      </dgm:t>
    </dgm:pt>
    <dgm:pt modelId="{EC9DE6A4-2A81-4623-9088-CC203630A857}" type="sibTrans" cxnId="{85059126-DB69-4D22-8BE5-C1A6A48C165A}">
      <dgm:prSet/>
      <dgm:spPr/>
      <dgm:t>
        <a:bodyPr/>
        <a:lstStyle/>
        <a:p>
          <a:endParaRPr lang="en-US"/>
        </a:p>
      </dgm:t>
    </dgm:pt>
    <dgm:pt modelId="{4B480EB1-7D7D-4B86-8710-80160B347E62}">
      <dgm:prSet phldrT="[Text]"/>
      <dgm:spPr/>
      <dgm:t>
        <a:bodyPr/>
        <a:lstStyle/>
        <a:p>
          <a:r>
            <a:rPr lang="en-US" dirty="0"/>
            <a:t>Tribunal Temple</a:t>
          </a:r>
        </a:p>
      </dgm:t>
    </dgm:pt>
    <dgm:pt modelId="{CB244AD5-B442-4BA1-94B7-5D1B44CFC6E3}" type="parTrans" cxnId="{092E82F5-0FB4-4C5A-AFF1-6595423D234B}">
      <dgm:prSet/>
      <dgm:spPr/>
      <dgm:t>
        <a:bodyPr/>
        <a:lstStyle/>
        <a:p>
          <a:endParaRPr lang="en-US"/>
        </a:p>
      </dgm:t>
    </dgm:pt>
    <dgm:pt modelId="{2F1342B6-BC0C-4477-B439-ECDEE005C071}" type="sibTrans" cxnId="{092E82F5-0FB4-4C5A-AFF1-6595423D234B}">
      <dgm:prSet/>
      <dgm:spPr/>
      <dgm:t>
        <a:bodyPr/>
        <a:lstStyle/>
        <a:p>
          <a:endParaRPr lang="en-US"/>
        </a:p>
      </dgm:t>
    </dgm:pt>
    <dgm:pt modelId="{AC2BEBFE-9832-46A4-A739-32011163199E}">
      <dgm:prSet phldrT="[Text]"/>
      <dgm:spPr/>
      <dgm:t>
        <a:bodyPr/>
        <a:lstStyle/>
        <a:p>
          <a:r>
            <a:rPr lang="en-US" dirty="0" err="1"/>
            <a:t>Ashlanders</a:t>
          </a:r>
          <a:endParaRPr lang="en-US" dirty="0"/>
        </a:p>
      </dgm:t>
    </dgm:pt>
    <dgm:pt modelId="{76A0EFD4-A0E6-47E3-91F9-4AB5874A7402}" type="parTrans" cxnId="{0192DC39-CE45-4257-BE09-4AA114E04EF8}">
      <dgm:prSet/>
      <dgm:spPr/>
      <dgm:t>
        <a:bodyPr/>
        <a:lstStyle/>
        <a:p>
          <a:endParaRPr lang="en-US"/>
        </a:p>
      </dgm:t>
    </dgm:pt>
    <dgm:pt modelId="{EE01241F-49F3-4268-B980-509837988FF3}" type="sibTrans" cxnId="{0192DC39-CE45-4257-BE09-4AA114E04EF8}">
      <dgm:prSet/>
      <dgm:spPr/>
      <dgm:t>
        <a:bodyPr/>
        <a:lstStyle/>
        <a:p>
          <a:endParaRPr lang="en-US"/>
        </a:p>
      </dgm:t>
    </dgm:pt>
    <dgm:pt modelId="{19225870-FDA9-49EC-AB55-6CD4D572815C}">
      <dgm:prSet phldrT="[Text]"/>
      <dgm:spPr/>
      <dgm:t>
        <a:bodyPr/>
        <a:lstStyle/>
        <a:p>
          <a:r>
            <a:rPr lang="en-US" dirty="0" err="1"/>
            <a:t>Khajiit</a:t>
          </a:r>
          <a:endParaRPr lang="en-US" dirty="0"/>
        </a:p>
      </dgm:t>
    </dgm:pt>
    <dgm:pt modelId="{2AF1ABC0-8A54-428B-B8E6-B9CB7B67565F}" type="parTrans" cxnId="{6FD5F199-1BEE-4B41-842B-12590D35F7D1}">
      <dgm:prSet/>
      <dgm:spPr/>
      <dgm:t>
        <a:bodyPr/>
        <a:lstStyle/>
        <a:p>
          <a:endParaRPr lang="en-US"/>
        </a:p>
      </dgm:t>
    </dgm:pt>
    <dgm:pt modelId="{5677CC4D-942D-4A52-A4EC-E43E2069ACBF}" type="sibTrans" cxnId="{6FD5F199-1BEE-4B41-842B-12590D35F7D1}">
      <dgm:prSet/>
      <dgm:spPr/>
      <dgm:t>
        <a:bodyPr/>
        <a:lstStyle/>
        <a:p>
          <a:endParaRPr lang="en-US"/>
        </a:p>
      </dgm:t>
    </dgm:pt>
    <dgm:pt modelId="{7EC9D6E9-4469-4EA9-A066-4AE35044EF5D}">
      <dgm:prSet phldrT="[Text]"/>
      <dgm:spPr/>
      <dgm:t>
        <a:bodyPr/>
        <a:lstStyle/>
        <a:p>
          <a:r>
            <a:rPr lang="en-US" b="1" dirty="0"/>
            <a:t>Religion &amp; Politics</a:t>
          </a:r>
        </a:p>
      </dgm:t>
    </dgm:pt>
    <dgm:pt modelId="{44636AAE-8600-4B96-B3DF-EF3BCC386523}" type="parTrans" cxnId="{A59F552A-E84E-4B8D-94F0-972FEE68D803}">
      <dgm:prSet/>
      <dgm:spPr/>
      <dgm:t>
        <a:bodyPr/>
        <a:lstStyle/>
        <a:p>
          <a:endParaRPr lang="en-US"/>
        </a:p>
      </dgm:t>
    </dgm:pt>
    <dgm:pt modelId="{A9454C6E-ED5E-4BC2-BD9D-A9BC6CE521D8}" type="sibTrans" cxnId="{A59F552A-E84E-4B8D-94F0-972FEE68D803}">
      <dgm:prSet/>
      <dgm:spPr/>
      <dgm:t>
        <a:bodyPr/>
        <a:lstStyle/>
        <a:p>
          <a:endParaRPr lang="en-US"/>
        </a:p>
      </dgm:t>
    </dgm:pt>
    <dgm:pt modelId="{60CBAF6D-C71E-4131-BF92-A351D16816A2}">
      <dgm:prSet phldrT="[Text]"/>
      <dgm:spPr/>
      <dgm:t>
        <a:bodyPr/>
        <a:lstStyle/>
        <a:p>
          <a:r>
            <a:rPr lang="en-US" dirty="0" err="1"/>
            <a:t>Nords</a:t>
          </a:r>
          <a:endParaRPr lang="en-US" dirty="0"/>
        </a:p>
      </dgm:t>
    </dgm:pt>
    <dgm:pt modelId="{E21BED12-50BF-406C-B27F-6EB9C8710195}" type="parTrans" cxnId="{B6E62FB6-ED6C-46BD-AA83-C0AFFC2A794E}">
      <dgm:prSet/>
      <dgm:spPr/>
      <dgm:t>
        <a:bodyPr/>
        <a:lstStyle/>
        <a:p>
          <a:endParaRPr lang="en-US"/>
        </a:p>
      </dgm:t>
    </dgm:pt>
    <dgm:pt modelId="{9418F5CF-1A73-4602-8644-61325E300B6F}" type="sibTrans" cxnId="{B6E62FB6-ED6C-46BD-AA83-C0AFFC2A794E}">
      <dgm:prSet/>
      <dgm:spPr/>
      <dgm:t>
        <a:bodyPr/>
        <a:lstStyle/>
        <a:p>
          <a:endParaRPr lang="en-US"/>
        </a:p>
      </dgm:t>
    </dgm:pt>
    <dgm:pt modelId="{CACE2290-144B-4E6C-AB4E-ABD501AA7825}">
      <dgm:prSet phldrT="[Text]"/>
      <dgm:spPr/>
      <dgm:t>
        <a:bodyPr/>
        <a:lstStyle/>
        <a:p>
          <a:r>
            <a:rPr lang="en-US" dirty="0"/>
            <a:t>Chimer</a:t>
          </a:r>
        </a:p>
      </dgm:t>
    </dgm:pt>
    <dgm:pt modelId="{3782445C-7D20-4A81-81C3-830E9103EAD9}" type="parTrans" cxnId="{6599E381-A964-4C51-9443-56818ECF59B0}">
      <dgm:prSet/>
      <dgm:spPr/>
      <dgm:t>
        <a:bodyPr/>
        <a:lstStyle/>
        <a:p>
          <a:endParaRPr lang="en-US"/>
        </a:p>
      </dgm:t>
    </dgm:pt>
    <dgm:pt modelId="{CD731C45-6845-48C1-8CA9-395A53B2853C}" type="sibTrans" cxnId="{6599E381-A964-4C51-9443-56818ECF59B0}">
      <dgm:prSet/>
      <dgm:spPr/>
      <dgm:t>
        <a:bodyPr/>
        <a:lstStyle/>
        <a:p>
          <a:endParaRPr lang="en-US"/>
        </a:p>
      </dgm:t>
    </dgm:pt>
    <dgm:pt modelId="{63EBEAB4-0647-4653-97CC-214DFA971359}">
      <dgm:prSet phldrT="[Text]"/>
      <dgm:spPr/>
      <dgm:t>
        <a:bodyPr/>
        <a:lstStyle/>
        <a:p>
          <a:r>
            <a:rPr lang="en-US" dirty="0"/>
            <a:t>Dissident Priests</a:t>
          </a:r>
        </a:p>
      </dgm:t>
    </dgm:pt>
    <dgm:pt modelId="{35BD2583-BBA2-4876-9643-91C872EC1985}" type="parTrans" cxnId="{2DEAEBC3-629C-496D-8068-02934B03EC1C}">
      <dgm:prSet/>
      <dgm:spPr/>
      <dgm:t>
        <a:bodyPr/>
        <a:lstStyle/>
        <a:p>
          <a:endParaRPr lang="en-US"/>
        </a:p>
      </dgm:t>
    </dgm:pt>
    <dgm:pt modelId="{3F5A9BC5-CBD9-4845-B68D-F30197FD72BF}" type="sibTrans" cxnId="{2DEAEBC3-629C-496D-8068-02934B03EC1C}">
      <dgm:prSet/>
      <dgm:spPr/>
      <dgm:t>
        <a:bodyPr/>
        <a:lstStyle/>
        <a:p>
          <a:endParaRPr lang="en-US"/>
        </a:p>
      </dgm:t>
    </dgm:pt>
    <dgm:pt modelId="{1AC937FA-9471-45EA-91E5-585C323F7097}">
      <dgm:prSet phldrT="[Text]"/>
      <dgm:spPr/>
      <dgm:t>
        <a:bodyPr/>
        <a:lstStyle/>
        <a:p>
          <a:r>
            <a:rPr lang="en-US" dirty="0" err="1"/>
            <a:t>Vivec</a:t>
          </a:r>
          <a:endParaRPr lang="en-US" dirty="0"/>
        </a:p>
      </dgm:t>
    </dgm:pt>
    <dgm:pt modelId="{E930380B-7E94-4D1D-8F9C-59A049835696}" type="parTrans" cxnId="{CB58B5EB-8C9F-43BA-BAF4-F003F0D1DCE3}">
      <dgm:prSet/>
      <dgm:spPr/>
      <dgm:t>
        <a:bodyPr/>
        <a:lstStyle/>
        <a:p>
          <a:endParaRPr lang="en-US"/>
        </a:p>
      </dgm:t>
    </dgm:pt>
    <dgm:pt modelId="{1F47D2FC-F154-4550-8F67-6EF2CD4B20A0}" type="sibTrans" cxnId="{CB58B5EB-8C9F-43BA-BAF4-F003F0D1DCE3}">
      <dgm:prSet/>
      <dgm:spPr/>
      <dgm:t>
        <a:bodyPr/>
        <a:lstStyle/>
        <a:p>
          <a:endParaRPr lang="en-US"/>
        </a:p>
      </dgm:t>
    </dgm:pt>
    <dgm:pt modelId="{38476B42-4A82-4536-84DF-64CDB993CAB8}">
      <dgm:prSet phldrT="[Text]"/>
      <dgm:spPr/>
      <dgm:t>
        <a:bodyPr/>
        <a:lstStyle/>
        <a:p>
          <a:r>
            <a:rPr lang="en-US" dirty="0" err="1"/>
            <a:t>Alandro</a:t>
          </a:r>
          <a:r>
            <a:rPr lang="en-US" dirty="0"/>
            <a:t> Sul</a:t>
          </a:r>
        </a:p>
      </dgm:t>
    </dgm:pt>
    <dgm:pt modelId="{3A48D1FD-A493-45E8-AF4F-17F682A17F2F}" type="parTrans" cxnId="{B50DE16E-106F-4CF9-A14F-32566AD4ACE4}">
      <dgm:prSet/>
      <dgm:spPr/>
      <dgm:t>
        <a:bodyPr/>
        <a:lstStyle/>
        <a:p>
          <a:endParaRPr lang="en-US"/>
        </a:p>
      </dgm:t>
    </dgm:pt>
    <dgm:pt modelId="{205778AC-8969-43DD-8FCA-77B61D9680C7}" type="sibTrans" cxnId="{B50DE16E-106F-4CF9-A14F-32566AD4ACE4}">
      <dgm:prSet/>
      <dgm:spPr/>
      <dgm:t>
        <a:bodyPr/>
        <a:lstStyle/>
        <a:p>
          <a:endParaRPr lang="en-US"/>
        </a:p>
      </dgm:t>
    </dgm:pt>
    <dgm:pt modelId="{47CAB9D5-B2A0-4F28-B759-BCCAAF5622D6}">
      <dgm:prSet phldrT="[Text]"/>
      <dgm:spPr/>
      <dgm:t>
        <a:bodyPr/>
        <a:lstStyle/>
        <a:p>
          <a:r>
            <a:rPr lang="en-US" dirty="0"/>
            <a:t>Everything happened ~3500 years ago</a:t>
          </a:r>
        </a:p>
      </dgm:t>
    </dgm:pt>
    <dgm:pt modelId="{000E0F42-E664-4EE7-9BAE-D542D143FA99}" type="parTrans" cxnId="{40DEBF2C-EB6F-45E4-A4B2-FFAE99A290B7}">
      <dgm:prSet/>
      <dgm:spPr/>
      <dgm:t>
        <a:bodyPr/>
        <a:lstStyle/>
        <a:p>
          <a:endParaRPr lang="en-US"/>
        </a:p>
      </dgm:t>
    </dgm:pt>
    <dgm:pt modelId="{0349F25F-D5DA-411B-9469-909902449538}" type="sibTrans" cxnId="{40DEBF2C-EB6F-45E4-A4B2-FFAE99A290B7}">
      <dgm:prSet/>
      <dgm:spPr/>
      <dgm:t>
        <a:bodyPr/>
        <a:lstStyle/>
        <a:p>
          <a:endParaRPr lang="en-US"/>
        </a:p>
      </dgm:t>
    </dgm:pt>
    <dgm:pt modelId="{9F38D86B-FD7D-4C69-9EFF-E90DB3507CD8}">
      <dgm:prSet phldrT="[Text]"/>
      <dgm:spPr/>
      <dgm:t>
        <a:bodyPr/>
        <a:lstStyle/>
        <a:p>
          <a:r>
            <a:rPr lang="en-US" dirty="0"/>
            <a:t>Information passed down verbally; many written accounts lost</a:t>
          </a:r>
        </a:p>
      </dgm:t>
    </dgm:pt>
    <dgm:pt modelId="{4F6F6586-5D1F-4B6D-BB57-9B4449F01062}" type="parTrans" cxnId="{FE3EECB8-8FA6-48C7-825E-B9AB747C82BE}">
      <dgm:prSet/>
      <dgm:spPr/>
      <dgm:t>
        <a:bodyPr/>
        <a:lstStyle/>
        <a:p>
          <a:endParaRPr lang="en-US"/>
        </a:p>
      </dgm:t>
    </dgm:pt>
    <dgm:pt modelId="{8D7C92F4-0B09-4580-8EB0-828EDA5F6C3A}" type="sibTrans" cxnId="{FE3EECB8-8FA6-48C7-825E-B9AB747C82BE}">
      <dgm:prSet/>
      <dgm:spPr/>
      <dgm:t>
        <a:bodyPr/>
        <a:lstStyle/>
        <a:p>
          <a:endParaRPr lang="en-US"/>
        </a:p>
      </dgm:t>
    </dgm:pt>
    <dgm:pt modelId="{2FB4F2E8-AEF0-421C-A9A0-94CD71B523A9}">
      <dgm:prSet phldrT="[Text]"/>
      <dgm:spPr/>
      <dgm:t>
        <a:bodyPr/>
        <a:lstStyle/>
        <a:p>
          <a:r>
            <a:rPr lang="en-US" dirty="0" err="1"/>
            <a:t>Vivec</a:t>
          </a:r>
          <a:endParaRPr lang="en-US" dirty="0"/>
        </a:p>
      </dgm:t>
    </dgm:pt>
    <dgm:pt modelId="{18C57C9A-F465-455E-9F97-2CE8E91A7872}" type="parTrans" cxnId="{A68A8FF4-1B56-4D1A-BD90-52A0009EE0FB}">
      <dgm:prSet/>
      <dgm:spPr/>
      <dgm:t>
        <a:bodyPr/>
        <a:lstStyle/>
        <a:p>
          <a:endParaRPr lang="en-US"/>
        </a:p>
      </dgm:t>
    </dgm:pt>
    <dgm:pt modelId="{153B6831-BA72-4DF0-8711-276347617B7D}" type="sibTrans" cxnId="{A68A8FF4-1B56-4D1A-BD90-52A0009EE0FB}">
      <dgm:prSet/>
      <dgm:spPr/>
      <dgm:t>
        <a:bodyPr/>
        <a:lstStyle/>
        <a:p>
          <a:endParaRPr lang="en-US"/>
        </a:p>
      </dgm:t>
    </dgm:pt>
    <dgm:pt modelId="{75C69321-41D3-4765-8DB4-D5A63942E7E8}">
      <dgm:prSet phldrT="[Text]"/>
      <dgm:spPr/>
      <dgm:t>
        <a:bodyPr/>
        <a:lstStyle/>
        <a:p>
          <a:r>
            <a:rPr lang="en-US" dirty="0"/>
            <a:t>Imperial Scholars</a:t>
          </a:r>
        </a:p>
      </dgm:t>
    </dgm:pt>
    <dgm:pt modelId="{9F9024AA-203F-4B59-863A-BE1E988BBE58}" type="parTrans" cxnId="{1FBA7F79-DAC5-42B5-BBD8-9CB28FF16597}">
      <dgm:prSet/>
      <dgm:spPr/>
      <dgm:t>
        <a:bodyPr/>
        <a:lstStyle/>
        <a:p>
          <a:endParaRPr lang="en-US"/>
        </a:p>
      </dgm:t>
    </dgm:pt>
    <dgm:pt modelId="{2F36ABF9-D387-49A1-A106-193ECAB7247B}" type="sibTrans" cxnId="{1FBA7F79-DAC5-42B5-BBD8-9CB28FF16597}">
      <dgm:prSet/>
      <dgm:spPr/>
      <dgm:t>
        <a:bodyPr/>
        <a:lstStyle/>
        <a:p>
          <a:endParaRPr lang="en-US"/>
        </a:p>
      </dgm:t>
    </dgm:pt>
    <dgm:pt modelId="{34274373-F7B1-421C-BB9A-7C6CB8114FA4}">
      <dgm:prSet phldrT="[Text]"/>
      <dgm:spPr/>
      <dgm:t>
        <a:bodyPr/>
        <a:lstStyle/>
        <a:p>
          <a:r>
            <a:rPr lang="en-US" dirty="0"/>
            <a:t>Great Houses</a:t>
          </a:r>
        </a:p>
      </dgm:t>
    </dgm:pt>
    <dgm:pt modelId="{886B367C-D061-46BE-99D4-A69BC865B9D9}" type="parTrans" cxnId="{B2B9FCD4-46E7-40ED-80CF-378EC9E77C18}">
      <dgm:prSet/>
      <dgm:spPr/>
      <dgm:t>
        <a:bodyPr/>
        <a:lstStyle/>
        <a:p>
          <a:endParaRPr lang="en-US"/>
        </a:p>
      </dgm:t>
    </dgm:pt>
    <dgm:pt modelId="{BF1C5E9F-B7A7-4C80-A050-682234A3192E}" type="sibTrans" cxnId="{B2B9FCD4-46E7-40ED-80CF-378EC9E77C18}">
      <dgm:prSet/>
      <dgm:spPr/>
      <dgm:t>
        <a:bodyPr/>
        <a:lstStyle/>
        <a:p>
          <a:endParaRPr lang="en-US"/>
        </a:p>
      </dgm:t>
    </dgm:pt>
    <dgm:pt modelId="{A80E4D4D-DB5F-42ED-92FB-DC9AB3305FD6}">
      <dgm:prSet phldrT="[Text]"/>
      <dgm:spPr/>
      <dgm:t>
        <a:bodyPr/>
        <a:lstStyle/>
        <a:p>
          <a:r>
            <a:rPr lang="en-US" b="1" dirty="0"/>
            <a:t>Time</a:t>
          </a:r>
        </a:p>
      </dgm:t>
    </dgm:pt>
    <dgm:pt modelId="{76E4D3B0-1BAC-436F-B5DE-583167E96351}" type="sibTrans" cxnId="{ACFE41B4-8065-46BD-8BA7-644FAC790C84}">
      <dgm:prSet/>
      <dgm:spPr/>
      <dgm:t>
        <a:bodyPr/>
        <a:lstStyle/>
        <a:p>
          <a:endParaRPr lang="en-US"/>
        </a:p>
      </dgm:t>
    </dgm:pt>
    <dgm:pt modelId="{38FB3050-3B5F-4154-9440-194CC77C791B}" type="parTrans" cxnId="{ACFE41B4-8065-46BD-8BA7-644FAC790C84}">
      <dgm:prSet/>
      <dgm:spPr/>
      <dgm:t>
        <a:bodyPr/>
        <a:lstStyle/>
        <a:p>
          <a:endParaRPr lang="en-US"/>
        </a:p>
      </dgm:t>
    </dgm:pt>
    <dgm:pt modelId="{CF2B736A-247F-43D4-AFD5-B5532EE07F78}" type="pres">
      <dgm:prSet presAssocID="{AA33A3B0-7F26-45EA-A222-574258C3D089}" presName="theList" presStyleCnt="0">
        <dgm:presLayoutVars>
          <dgm:dir/>
          <dgm:animLvl val="lvl"/>
          <dgm:resizeHandles val="exact"/>
        </dgm:presLayoutVars>
      </dgm:prSet>
      <dgm:spPr/>
    </dgm:pt>
    <dgm:pt modelId="{E27DCF13-3CB1-42D1-8F2C-BD7FCFD9A63D}" type="pres">
      <dgm:prSet presAssocID="{A80E4D4D-DB5F-42ED-92FB-DC9AB3305FD6}" presName="compNode" presStyleCnt="0"/>
      <dgm:spPr/>
    </dgm:pt>
    <dgm:pt modelId="{BC569369-1210-4126-A774-31182024FDFB}" type="pres">
      <dgm:prSet presAssocID="{A80E4D4D-DB5F-42ED-92FB-DC9AB3305FD6}" presName="aNode" presStyleLbl="bgShp" presStyleIdx="0" presStyleCnt="4"/>
      <dgm:spPr/>
    </dgm:pt>
    <dgm:pt modelId="{57B93954-5A8F-4981-9027-FEAF3CF2FC82}" type="pres">
      <dgm:prSet presAssocID="{A80E4D4D-DB5F-42ED-92FB-DC9AB3305FD6}" presName="textNode" presStyleLbl="bgShp" presStyleIdx="0" presStyleCnt="4"/>
      <dgm:spPr/>
    </dgm:pt>
    <dgm:pt modelId="{608E28A1-FCDA-496A-A373-D1B296DD331D}" type="pres">
      <dgm:prSet presAssocID="{A80E4D4D-DB5F-42ED-92FB-DC9AB3305FD6}" presName="compChildNode" presStyleCnt="0"/>
      <dgm:spPr/>
    </dgm:pt>
    <dgm:pt modelId="{8C09649A-4BCD-4E39-AED0-25CDDFB21743}" type="pres">
      <dgm:prSet presAssocID="{A80E4D4D-DB5F-42ED-92FB-DC9AB3305FD6}" presName="theInnerList" presStyleCnt="0"/>
      <dgm:spPr/>
    </dgm:pt>
    <dgm:pt modelId="{D43D4610-0A02-4A68-A7C5-758C26B29E1D}" type="pres">
      <dgm:prSet presAssocID="{47CAB9D5-B2A0-4F28-B759-BCCAAF5622D6}" presName="childNode" presStyleLbl="node1" presStyleIdx="0" presStyleCnt="13">
        <dgm:presLayoutVars>
          <dgm:bulletEnabled val="1"/>
        </dgm:presLayoutVars>
      </dgm:prSet>
      <dgm:spPr/>
    </dgm:pt>
    <dgm:pt modelId="{6387AE8F-40FD-4636-9550-D826AB86A384}" type="pres">
      <dgm:prSet presAssocID="{47CAB9D5-B2A0-4F28-B759-BCCAAF5622D6}" presName="aSpace2" presStyleCnt="0"/>
      <dgm:spPr/>
    </dgm:pt>
    <dgm:pt modelId="{8E944A02-AD9E-48EF-9A93-738E0CB41ED3}" type="pres">
      <dgm:prSet presAssocID="{9F38D86B-FD7D-4C69-9EFF-E90DB3507CD8}" presName="childNode" presStyleLbl="node1" presStyleIdx="1" presStyleCnt="13">
        <dgm:presLayoutVars>
          <dgm:bulletEnabled val="1"/>
        </dgm:presLayoutVars>
      </dgm:prSet>
      <dgm:spPr/>
    </dgm:pt>
    <dgm:pt modelId="{E70322BD-9C21-4DDC-995E-865D7B1630D8}" type="pres">
      <dgm:prSet presAssocID="{A80E4D4D-DB5F-42ED-92FB-DC9AB3305FD6}" presName="aSpace" presStyleCnt="0"/>
      <dgm:spPr/>
    </dgm:pt>
    <dgm:pt modelId="{8979BA85-2B92-4F9C-A5F7-535A7B17D324}" type="pres">
      <dgm:prSet presAssocID="{1162CC13-02D2-4F1B-A40A-D3F040A3D0B5}" presName="compNode" presStyleCnt="0"/>
      <dgm:spPr/>
    </dgm:pt>
    <dgm:pt modelId="{EA83626C-0B0B-4E56-A9FB-A9E9D6FB63B7}" type="pres">
      <dgm:prSet presAssocID="{1162CC13-02D2-4F1B-A40A-D3F040A3D0B5}" presName="aNode" presStyleLbl="bgShp" presStyleIdx="1" presStyleCnt="4"/>
      <dgm:spPr/>
    </dgm:pt>
    <dgm:pt modelId="{19DFEF9A-9697-49CD-B483-0A2914F9C077}" type="pres">
      <dgm:prSet presAssocID="{1162CC13-02D2-4F1B-A40A-D3F040A3D0B5}" presName="textNode" presStyleLbl="bgShp" presStyleIdx="1" presStyleCnt="4"/>
      <dgm:spPr/>
    </dgm:pt>
    <dgm:pt modelId="{BB909D65-89C6-4254-8FF8-4450A5E16691}" type="pres">
      <dgm:prSet presAssocID="{1162CC13-02D2-4F1B-A40A-D3F040A3D0B5}" presName="compChildNode" presStyleCnt="0"/>
      <dgm:spPr/>
    </dgm:pt>
    <dgm:pt modelId="{6B5CD556-296C-4678-9B2A-DAA12C60A9DE}" type="pres">
      <dgm:prSet presAssocID="{1162CC13-02D2-4F1B-A40A-D3F040A3D0B5}" presName="theInnerList" presStyleCnt="0"/>
      <dgm:spPr/>
    </dgm:pt>
    <dgm:pt modelId="{3193E994-CEF9-4C9C-87DB-07D9E5D1509A}" type="pres">
      <dgm:prSet presAssocID="{2FB4F2E8-AEF0-421C-A9A0-94CD71B523A9}" presName="childNode" presStyleLbl="node1" presStyleIdx="2" presStyleCnt="13">
        <dgm:presLayoutVars>
          <dgm:bulletEnabled val="1"/>
        </dgm:presLayoutVars>
      </dgm:prSet>
      <dgm:spPr/>
    </dgm:pt>
    <dgm:pt modelId="{4AC68CCE-635B-494F-B17E-72214F067A54}" type="pres">
      <dgm:prSet presAssocID="{2FB4F2E8-AEF0-421C-A9A0-94CD71B523A9}" presName="aSpace2" presStyleCnt="0"/>
      <dgm:spPr/>
    </dgm:pt>
    <dgm:pt modelId="{3B1459B0-0452-40F2-9DDC-5DBC4E9693AE}" type="pres">
      <dgm:prSet presAssocID="{38476B42-4A82-4536-84DF-64CDB993CAB8}" presName="childNode" presStyleLbl="node1" presStyleIdx="3" presStyleCnt="13">
        <dgm:presLayoutVars>
          <dgm:bulletEnabled val="1"/>
        </dgm:presLayoutVars>
      </dgm:prSet>
      <dgm:spPr/>
    </dgm:pt>
    <dgm:pt modelId="{E977244B-8BE1-4CBF-B39B-03BE3A9D054F}" type="pres">
      <dgm:prSet presAssocID="{38476B42-4A82-4536-84DF-64CDB993CAB8}" presName="aSpace2" presStyleCnt="0"/>
      <dgm:spPr/>
    </dgm:pt>
    <dgm:pt modelId="{C531B67A-8291-4CCB-A37F-79C3E4147E4E}" type="pres">
      <dgm:prSet presAssocID="{75C69321-41D3-4765-8DB4-D5A63942E7E8}" presName="childNode" presStyleLbl="node1" presStyleIdx="4" presStyleCnt="13">
        <dgm:presLayoutVars>
          <dgm:bulletEnabled val="1"/>
        </dgm:presLayoutVars>
      </dgm:prSet>
      <dgm:spPr/>
    </dgm:pt>
    <dgm:pt modelId="{78FAA12C-E7DC-4B29-AB04-6DE8F764E28D}" type="pres">
      <dgm:prSet presAssocID="{1162CC13-02D2-4F1B-A40A-D3F040A3D0B5}" presName="aSpace" presStyleCnt="0"/>
      <dgm:spPr/>
    </dgm:pt>
    <dgm:pt modelId="{FA4A70AD-7BC4-48C4-833E-3AB7445C01C2}" type="pres">
      <dgm:prSet presAssocID="{56BD269E-ED5B-4C03-BD1B-D6C23647E94D}" presName="compNode" presStyleCnt="0"/>
      <dgm:spPr/>
    </dgm:pt>
    <dgm:pt modelId="{2922C749-3439-4C79-8D87-223860C9F579}" type="pres">
      <dgm:prSet presAssocID="{56BD269E-ED5B-4C03-BD1B-D6C23647E94D}" presName="aNode" presStyleLbl="bgShp" presStyleIdx="2" presStyleCnt="4"/>
      <dgm:spPr/>
    </dgm:pt>
    <dgm:pt modelId="{BC045E28-256C-4B83-A51E-6332D541FFCC}" type="pres">
      <dgm:prSet presAssocID="{56BD269E-ED5B-4C03-BD1B-D6C23647E94D}" presName="textNode" presStyleLbl="bgShp" presStyleIdx="2" presStyleCnt="4"/>
      <dgm:spPr/>
    </dgm:pt>
    <dgm:pt modelId="{54764394-D5EC-45B1-A6CD-594156F81EB4}" type="pres">
      <dgm:prSet presAssocID="{56BD269E-ED5B-4C03-BD1B-D6C23647E94D}" presName="compChildNode" presStyleCnt="0"/>
      <dgm:spPr/>
    </dgm:pt>
    <dgm:pt modelId="{191F6D6F-B619-4208-B6A0-9112C1F1D65D}" type="pres">
      <dgm:prSet presAssocID="{56BD269E-ED5B-4C03-BD1B-D6C23647E94D}" presName="theInnerList" presStyleCnt="0"/>
      <dgm:spPr/>
    </dgm:pt>
    <dgm:pt modelId="{D3EA1623-A47D-4A36-9889-E41F7FCF2FE6}" type="pres">
      <dgm:prSet presAssocID="{AC2BEBFE-9832-46A4-A739-32011163199E}" presName="childNode" presStyleLbl="node1" presStyleIdx="5" presStyleCnt="13">
        <dgm:presLayoutVars>
          <dgm:bulletEnabled val="1"/>
        </dgm:presLayoutVars>
      </dgm:prSet>
      <dgm:spPr/>
    </dgm:pt>
    <dgm:pt modelId="{8C018A61-1CE1-4163-B7AB-7E3C8AC44F9D}" type="pres">
      <dgm:prSet presAssocID="{AC2BEBFE-9832-46A4-A739-32011163199E}" presName="aSpace2" presStyleCnt="0"/>
      <dgm:spPr/>
    </dgm:pt>
    <dgm:pt modelId="{3DC1961C-E48C-469F-BC45-2B2E586ADD73}" type="pres">
      <dgm:prSet presAssocID="{CACE2290-144B-4E6C-AB4E-ABD501AA7825}" presName="childNode" presStyleLbl="node1" presStyleIdx="6" presStyleCnt="13">
        <dgm:presLayoutVars>
          <dgm:bulletEnabled val="1"/>
        </dgm:presLayoutVars>
      </dgm:prSet>
      <dgm:spPr/>
    </dgm:pt>
    <dgm:pt modelId="{5E197507-2FF7-4576-998E-48559BBFE8A0}" type="pres">
      <dgm:prSet presAssocID="{CACE2290-144B-4E6C-AB4E-ABD501AA7825}" presName="aSpace2" presStyleCnt="0"/>
      <dgm:spPr/>
    </dgm:pt>
    <dgm:pt modelId="{E6CA554A-9E56-4774-88BF-784156C05C9D}" type="pres">
      <dgm:prSet presAssocID="{60CBAF6D-C71E-4131-BF92-A351D16816A2}" presName="childNode" presStyleLbl="node1" presStyleIdx="7" presStyleCnt="13">
        <dgm:presLayoutVars>
          <dgm:bulletEnabled val="1"/>
        </dgm:presLayoutVars>
      </dgm:prSet>
      <dgm:spPr/>
    </dgm:pt>
    <dgm:pt modelId="{89C38CEF-D067-4497-8701-A974BBE06822}" type="pres">
      <dgm:prSet presAssocID="{60CBAF6D-C71E-4131-BF92-A351D16816A2}" presName="aSpace2" presStyleCnt="0"/>
      <dgm:spPr/>
    </dgm:pt>
    <dgm:pt modelId="{1CDFA08D-AF2F-4A1E-A0FC-4C10D0F53896}" type="pres">
      <dgm:prSet presAssocID="{19225870-FDA9-49EC-AB55-6CD4D572815C}" presName="childNode" presStyleLbl="node1" presStyleIdx="8" presStyleCnt="13">
        <dgm:presLayoutVars>
          <dgm:bulletEnabled val="1"/>
        </dgm:presLayoutVars>
      </dgm:prSet>
      <dgm:spPr/>
    </dgm:pt>
    <dgm:pt modelId="{256C4B75-7978-492D-9EE8-9097A7C1C380}" type="pres">
      <dgm:prSet presAssocID="{56BD269E-ED5B-4C03-BD1B-D6C23647E94D}" presName="aSpace" presStyleCnt="0"/>
      <dgm:spPr/>
    </dgm:pt>
    <dgm:pt modelId="{E0CA00A1-91A3-4A7C-8E3B-20A86FB85278}" type="pres">
      <dgm:prSet presAssocID="{7EC9D6E9-4469-4EA9-A066-4AE35044EF5D}" presName="compNode" presStyleCnt="0"/>
      <dgm:spPr/>
    </dgm:pt>
    <dgm:pt modelId="{08A495C5-CE00-4750-A81F-D8D6DC890808}" type="pres">
      <dgm:prSet presAssocID="{7EC9D6E9-4469-4EA9-A066-4AE35044EF5D}" presName="aNode" presStyleLbl="bgShp" presStyleIdx="3" presStyleCnt="4"/>
      <dgm:spPr/>
    </dgm:pt>
    <dgm:pt modelId="{97683ABA-2AFB-40B2-AAF7-BD406283449C}" type="pres">
      <dgm:prSet presAssocID="{7EC9D6E9-4469-4EA9-A066-4AE35044EF5D}" presName="textNode" presStyleLbl="bgShp" presStyleIdx="3" presStyleCnt="4"/>
      <dgm:spPr/>
    </dgm:pt>
    <dgm:pt modelId="{6C438423-299C-47DE-8953-D596789896F1}" type="pres">
      <dgm:prSet presAssocID="{7EC9D6E9-4469-4EA9-A066-4AE35044EF5D}" presName="compChildNode" presStyleCnt="0"/>
      <dgm:spPr/>
    </dgm:pt>
    <dgm:pt modelId="{3649A280-5C13-4B20-96AC-CDC9853EEFC8}" type="pres">
      <dgm:prSet presAssocID="{7EC9D6E9-4469-4EA9-A066-4AE35044EF5D}" presName="theInnerList" presStyleCnt="0"/>
      <dgm:spPr/>
    </dgm:pt>
    <dgm:pt modelId="{2B44D518-68A3-49AA-BBBA-D4F33E5A5346}" type="pres">
      <dgm:prSet presAssocID="{4B480EB1-7D7D-4B86-8710-80160B347E62}" presName="childNode" presStyleLbl="node1" presStyleIdx="9" presStyleCnt="13">
        <dgm:presLayoutVars>
          <dgm:bulletEnabled val="1"/>
        </dgm:presLayoutVars>
      </dgm:prSet>
      <dgm:spPr/>
    </dgm:pt>
    <dgm:pt modelId="{707FCA9B-076D-4F46-AA2F-6A185468789E}" type="pres">
      <dgm:prSet presAssocID="{4B480EB1-7D7D-4B86-8710-80160B347E62}" presName="aSpace2" presStyleCnt="0"/>
      <dgm:spPr/>
    </dgm:pt>
    <dgm:pt modelId="{99C0EC90-0C60-4029-B972-2D8529B9207C}" type="pres">
      <dgm:prSet presAssocID="{63EBEAB4-0647-4653-97CC-214DFA971359}" presName="childNode" presStyleLbl="node1" presStyleIdx="10" presStyleCnt="13">
        <dgm:presLayoutVars>
          <dgm:bulletEnabled val="1"/>
        </dgm:presLayoutVars>
      </dgm:prSet>
      <dgm:spPr/>
    </dgm:pt>
    <dgm:pt modelId="{F16AE78A-8539-4153-804B-0970502E1AD6}" type="pres">
      <dgm:prSet presAssocID="{63EBEAB4-0647-4653-97CC-214DFA971359}" presName="aSpace2" presStyleCnt="0"/>
      <dgm:spPr/>
    </dgm:pt>
    <dgm:pt modelId="{2F0A24BD-A715-404B-88AF-C8A13EFDCFED}" type="pres">
      <dgm:prSet presAssocID="{1AC937FA-9471-45EA-91E5-585C323F7097}" presName="childNode" presStyleLbl="node1" presStyleIdx="11" presStyleCnt="13">
        <dgm:presLayoutVars>
          <dgm:bulletEnabled val="1"/>
        </dgm:presLayoutVars>
      </dgm:prSet>
      <dgm:spPr/>
    </dgm:pt>
    <dgm:pt modelId="{004BAECC-9356-4EAB-8926-FA0D2B0F38D9}" type="pres">
      <dgm:prSet presAssocID="{1AC937FA-9471-45EA-91E5-585C323F7097}" presName="aSpace2" presStyleCnt="0"/>
      <dgm:spPr/>
    </dgm:pt>
    <dgm:pt modelId="{D42A5074-4FFF-41AA-A428-D3C8F68A2F4F}" type="pres">
      <dgm:prSet presAssocID="{34274373-F7B1-421C-BB9A-7C6CB8114FA4}" presName="childNode" presStyleLbl="node1" presStyleIdx="12" presStyleCnt="13">
        <dgm:presLayoutVars>
          <dgm:bulletEnabled val="1"/>
        </dgm:presLayoutVars>
      </dgm:prSet>
      <dgm:spPr/>
    </dgm:pt>
  </dgm:ptLst>
  <dgm:cxnLst>
    <dgm:cxn modelId="{E656DD02-4EA0-43FC-988A-1930B26E2AC5}" type="presOf" srcId="{1162CC13-02D2-4F1B-A40A-D3F040A3D0B5}" destId="{19DFEF9A-9697-49CD-B483-0A2914F9C077}" srcOrd="1" destOrd="0" presId="urn:microsoft.com/office/officeart/2005/8/layout/lProcess2"/>
    <dgm:cxn modelId="{DB4D2209-B10C-4917-904B-C4F02F70DDAC}" type="presOf" srcId="{63EBEAB4-0647-4653-97CC-214DFA971359}" destId="{99C0EC90-0C60-4029-B972-2D8529B9207C}" srcOrd="0" destOrd="0" presId="urn:microsoft.com/office/officeart/2005/8/layout/lProcess2"/>
    <dgm:cxn modelId="{A0905D1B-CE6E-497F-9522-7E64AC02C901}" type="presOf" srcId="{7EC9D6E9-4469-4EA9-A066-4AE35044EF5D}" destId="{97683ABA-2AFB-40B2-AAF7-BD406283449C}" srcOrd="1" destOrd="0" presId="urn:microsoft.com/office/officeart/2005/8/layout/lProcess2"/>
    <dgm:cxn modelId="{85059126-DB69-4D22-8BE5-C1A6A48C165A}" srcId="{AA33A3B0-7F26-45EA-A222-574258C3D089}" destId="{56BD269E-ED5B-4C03-BD1B-D6C23647E94D}" srcOrd="2" destOrd="0" parTransId="{FB69511B-19A2-4F0B-98AA-643DD8847ACF}" sibTransId="{EC9DE6A4-2A81-4623-9088-CC203630A857}"/>
    <dgm:cxn modelId="{CB56CC29-73CD-47C8-9C43-CC874DDA7C98}" srcId="{AA33A3B0-7F26-45EA-A222-574258C3D089}" destId="{1162CC13-02D2-4F1B-A40A-D3F040A3D0B5}" srcOrd="1" destOrd="0" parTransId="{1D03C870-CF51-4F55-90C0-309BD599AF7F}" sibTransId="{4BDFA430-CE17-4808-8D49-84B45B0DF1C1}"/>
    <dgm:cxn modelId="{A59F552A-E84E-4B8D-94F0-972FEE68D803}" srcId="{AA33A3B0-7F26-45EA-A222-574258C3D089}" destId="{7EC9D6E9-4469-4EA9-A066-4AE35044EF5D}" srcOrd="3" destOrd="0" parTransId="{44636AAE-8600-4B96-B3DF-EF3BCC386523}" sibTransId="{A9454C6E-ED5E-4BC2-BD9D-A9BC6CE521D8}"/>
    <dgm:cxn modelId="{483F6B2B-5AD6-4D4C-950B-680871492C43}" type="presOf" srcId="{56BD269E-ED5B-4C03-BD1B-D6C23647E94D}" destId="{2922C749-3439-4C79-8D87-223860C9F579}" srcOrd="0" destOrd="0" presId="urn:microsoft.com/office/officeart/2005/8/layout/lProcess2"/>
    <dgm:cxn modelId="{11AC722C-3AA0-4818-B158-CA345314D41E}" type="presOf" srcId="{56BD269E-ED5B-4C03-BD1B-D6C23647E94D}" destId="{BC045E28-256C-4B83-A51E-6332D541FFCC}" srcOrd="1" destOrd="0" presId="urn:microsoft.com/office/officeart/2005/8/layout/lProcess2"/>
    <dgm:cxn modelId="{40DEBF2C-EB6F-45E4-A4B2-FFAE99A290B7}" srcId="{A80E4D4D-DB5F-42ED-92FB-DC9AB3305FD6}" destId="{47CAB9D5-B2A0-4F28-B759-BCCAAF5622D6}" srcOrd="0" destOrd="0" parTransId="{000E0F42-E664-4EE7-9BAE-D542D143FA99}" sibTransId="{0349F25F-D5DA-411B-9469-909902449538}"/>
    <dgm:cxn modelId="{0192DC39-CE45-4257-BE09-4AA114E04EF8}" srcId="{56BD269E-ED5B-4C03-BD1B-D6C23647E94D}" destId="{AC2BEBFE-9832-46A4-A739-32011163199E}" srcOrd="0" destOrd="0" parTransId="{76A0EFD4-A0E6-47E3-91F9-4AB5874A7402}" sibTransId="{EE01241F-49F3-4268-B980-509837988FF3}"/>
    <dgm:cxn modelId="{143C945D-282F-4E53-9704-C3F2F871F2B4}" type="presOf" srcId="{19225870-FDA9-49EC-AB55-6CD4D572815C}" destId="{1CDFA08D-AF2F-4A1E-A0FC-4C10D0F53896}" srcOrd="0" destOrd="0" presId="urn:microsoft.com/office/officeart/2005/8/layout/lProcess2"/>
    <dgm:cxn modelId="{FF91314E-6CE7-45F5-8E30-9405D290D135}" type="presOf" srcId="{75C69321-41D3-4765-8DB4-D5A63942E7E8}" destId="{C531B67A-8291-4CCB-A37F-79C3E4147E4E}" srcOrd="0" destOrd="0" presId="urn:microsoft.com/office/officeart/2005/8/layout/lProcess2"/>
    <dgm:cxn modelId="{B50DE16E-106F-4CF9-A14F-32566AD4ACE4}" srcId="{1162CC13-02D2-4F1B-A40A-D3F040A3D0B5}" destId="{38476B42-4A82-4536-84DF-64CDB993CAB8}" srcOrd="1" destOrd="0" parTransId="{3A48D1FD-A493-45E8-AF4F-17F682A17F2F}" sibTransId="{205778AC-8969-43DD-8FCA-77B61D9680C7}"/>
    <dgm:cxn modelId="{E688ED6E-50EE-4524-B9F3-1B78744D2019}" type="presOf" srcId="{A80E4D4D-DB5F-42ED-92FB-DC9AB3305FD6}" destId="{57B93954-5A8F-4981-9027-FEAF3CF2FC82}" srcOrd="1" destOrd="0" presId="urn:microsoft.com/office/officeart/2005/8/layout/lProcess2"/>
    <dgm:cxn modelId="{B68D0C52-FC69-44C6-882C-E0A1AE9F6ECE}" type="presOf" srcId="{CACE2290-144B-4E6C-AB4E-ABD501AA7825}" destId="{3DC1961C-E48C-469F-BC45-2B2E586ADD73}" srcOrd="0" destOrd="0" presId="urn:microsoft.com/office/officeart/2005/8/layout/lProcess2"/>
    <dgm:cxn modelId="{B4633555-5178-4796-9A67-F7CA07BCB5DF}" type="presOf" srcId="{A80E4D4D-DB5F-42ED-92FB-DC9AB3305FD6}" destId="{BC569369-1210-4126-A774-31182024FDFB}" srcOrd="0" destOrd="0" presId="urn:microsoft.com/office/officeart/2005/8/layout/lProcess2"/>
    <dgm:cxn modelId="{11DDAF77-65CC-499F-88FB-181D5215B70F}" type="presOf" srcId="{2FB4F2E8-AEF0-421C-A9A0-94CD71B523A9}" destId="{3193E994-CEF9-4C9C-87DB-07D9E5D1509A}" srcOrd="0" destOrd="0" presId="urn:microsoft.com/office/officeart/2005/8/layout/lProcess2"/>
    <dgm:cxn modelId="{1B03E558-66BF-402B-90C8-28D247D778D6}" type="presOf" srcId="{AC2BEBFE-9832-46A4-A739-32011163199E}" destId="{D3EA1623-A47D-4A36-9889-E41F7FCF2FE6}" srcOrd="0" destOrd="0" presId="urn:microsoft.com/office/officeart/2005/8/layout/lProcess2"/>
    <dgm:cxn modelId="{1FBA7F79-DAC5-42B5-BBD8-9CB28FF16597}" srcId="{1162CC13-02D2-4F1B-A40A-D3F040A3D0B5}" destId="{75C69321-41D3-4765-8DB4-D5A63942E7E8}" srcOrd="2" destOrd="0" parTransId="{9F9024AA-203F-4B59-863A-BE1E988BBE58}" sibTransId="{2F36ABF9-D387-49A1-A106-193ECAB7247B}"/>
    <dgm:cxn modelId="{6599E381-A964-4C51-9443-56818ECF59B0}" srcId="{56BD269E-ED5B-4C03-BD1B-D6C23647E94D}" destId="{CACE2290-144B-4E6C-AB4E-ABD501AA7825}" srcOrd="1" destOrd="0" parTransId="{3782445C-7D20-4A81-81C3-830E9103EAD9}" sibTransId="{CD731C45-6845-48C1-8CA9-395A53B2853C}"/>
    <dgm:cxn modelId="{6D388191-8672-40AB-BDB4-52EF3C29B105}" type="presOf" srcId="{AA33A3B0-7F26-45EA-A222-574258C3D089}" destId="{CF2B736A-247F-43D4-AFD5-B5532EE07F78}" srcOrd="0" destOrd="0" presId="urn:microsoft.com/office/officeart/2005/8/layout/lProcess2"/>
    <dgm:cxn modelId="{6FD5F199-1BEE-4B41-842B-12590D35F7D1}" srcId="{56BD269E-ED5B-4C03-BD1B-D6C23647E94D}" destId="{19225870-FDA9-49EC-AB55-6CD4D572815C}" srcOrd="3" destOrd="0" parTransId="{2AF1ABC0-8A54-428B-B8E6-B9CB7B67565F}" sibTransId="{5677CC4D-942D-4A52-A4EC-E43E2069ACBF}"/>
    <dgm:cxn modelId="{C362649F-798F-422F-81CE-EB43EB2EEC47}" type="presOf" srcId="{7EC9D6E9-4469-4EA9-A066-4AE35044EF5D}" destId="{08A495C5-CE00-4750-A81F-D8D6DC890808}" srcOrd="0" destOrd="0" presId="urn:microsoft.com/office/officeart/2005/8/layout/lProcess2"/>
    <dgm:cxn modelId="{BCBBCCA2-6915-4BDE-89F5-C68666C6328D}" type="presOf" srcId="{47CAB9D5-B2A0-4F28-B759-BCCAAF5622D6}" destId="{D43D4610-0A02-4A68-A7C5-758C26B29E1D}" srcOrd="0" destOrd="0" presId="urn:microsoft.com/office/officeart/2005/8/layout/lProcess2"/>
    <dgm:cxn modelId="{A2D5EDAB-BCF0-4494-9A86-67465EA8AB2D}" type="presOf" srcId="{38476B42-4A82-4536-84DF-64CDB993CAB8}" destId="{3B1459B0-0452-40F2-9DDC-5DBC4E9693AE}" srcOrd="0" destOrd="0" presId="urn:microsoft.com/office/officeart/2005/8/layout/lProcess2"/>
    <dgm:cxn modelId="{B5EFEEAD-E490-4917-B6DD-943A809156B1}" type="presOf" srcId="{34274373-F7B1-421C-BB9A-7C6CB8114FA4}" destId="{D42A5074-4FFF-41AA-A428-D3C8F68A2F4F}" srcOrd="0" destOrd="0" presId="urn:microsoft.com/office/officeart/2005/8/layout/lProcess2"/>
    <dgm:cxn modelId="{157552B2-B137-4394-BF0A-7C8191633FD8}" type="presOf" srcId="{4B480EB1-7D7D-4B86-8710-80160B347E62}" destId="{2B44D518-68A3-49AA-BBBA-D4F33E5A5346}" srcOrd="0" destOrd="0" presId="urn:microsoft.com/office/officeart/2005/8/layout/lProcess2"/>
    <dgm:cxn modelId="{ACFE41B4-8065-46BD-8BA7-644FAC790C84}" srcId="{AA33A3B0-7F26-45EA-A222-574258C3D089}" destId="{A80E4D4D-DB5F-42ED-92FB-DC9AB3305FD6}" srcOrd="0" destOrd="0" parTransId="{38FB3050-3B5F-4154-9440-194CC77C791B}" sibTransId="{76E4D3B0-1BAC-436F-B5DE-583167E96351}"/>
    <dgm:cxn modelId="{B6E62FB6-ED6C-46BD-AA83-C0AFFC2A794E}" srcId="{56BD269E-ED5B-4C03-BD1B-D6C23647E94D}" destId="{60CBAF6D-C71E-4131-BF92-A351D16816A2}" srcOrd="2" destOrd="0" parTransId="{E21BED12-50BF-406C-B27F-6EB9C8710195}" sibTransId="{9418F5CF-1A73-4602-8644-61325E300B6F}"/>
    <dgm:cxn modelId="{FE3EECB8-8FA6-48C7-825E-B9AB747C82BE}" srcId="{A80E4D4D-DB5F-42ED-92FB-DC9AB3305FD6}" destId="{9F38D86B-FD7D-4C69-9EFF-E90DB3507CD8}" srcOrd="1" destOrd="0" parTransId="{4F6F6586-5D1F-4B6D-BB57-9B4449F01062}" sibTransId="{8D7C92F4-0B09-4580-8EB0-828EDA5F6C3A}"/>
    <dgm:cxn modelId="{8C4A6DBC-EC53-4743-8D9D-8697B8EA9B99}" type="presOf" srcId="{9F38D86B-FD7D-4C69-9EFF-E90DB3507CD8}" destId="{8E944A02-AD9E-48EF-9A93-738E0CB41ED3}" srcOrd="0" destOrd="0" presId="urn:microsoft.com/office/officeart/2005/8/layout/lProcess2"/>
    <dgm:cxn modelId="{2DEAEBC3-629C-496D-8068-02934B03EC1C}" srcId="{7EC9D6E9-4469-4EA9-A066-4AE35044EF5D}" destId="{63EBEAB4-0647-4653-97CC-214DFA971359}" srcOrd="1" destOrd="0" parTransId="{35BD2583-BBA2-4876-9643-91C872EC1985}" sibTransId="{3F5A9BC5-CBD9-4845-B68D-F30197FD72BF}"/>
    <dgm:cxn modelId="{8F86F7CD-A696-4B5F-9479-C95F64D22816}" type="presOf" srcId="{60CBAF6D-C71E-4131-BF92-A351D16816A2}" destId="{E6CA554A-9E56-4774-88BF-784156C05C9D}" srcOrd="0" destOrd="0" presId="urn:microsoft.com/office/officeart/2005/8/layout/lProcess2"/>
    <dgm:cxn modelId="{B2B9FCD4-46E7-40ED-80CF-378EC9E77C18}" srcId="{7EC9D6E9-4469-4EA9-A066-4AE35044EF5D}" destId="{34274373-F7B1-421C-BB9A-7C6CB8114FA4}" srcOrd="3" destOrd="0" parTransId="{886B367C-D061-46BE-99D4-A69BC865B9D9}" sibTransId="{BF1C5E9F-B7A7-4C80-A050-682234A3192E}"/>
    <dgm:cxn modelId="{08E3B6DD-9032-4E54-87D0-00649D5FEB14}" type="presOf" srcId="{1AC937FA-9471-45EA-91E5-585C323F7097}" destId="{2F0A24BD-A715-404B-88AF-C8A13EFDCFED}" srcOrd="0" destOrd="0" presId="urn:microsoft.com/office/officeart/2005/8/layout/lProcess2"/>
    <dgm:cxn modelId="{6A194FE4-3996-46B5-97DB-E15D49AC5E50}" type="presOf" srcId="{1162CC13-02D2-4F1B-A40A-D3F040A3D0B5}" destId="{EA83626C-0B0B-4E56-A9FB-A9E9D6FB63B7}" srcOrd="0" destOrd="0" presId="urn:microsoft.com/office/officeart/2005/8/layout/lProcess2"/>
    <dgm:cxn modelId="{CB58B5EB-8C9F-43BA-BAF4-F003F0D1DCE3}" srcId="{7EC9D6E9-4469-4EA9-A066-4AE35044EF5D}" destId="{1AC937FA-9471-45EA-91E5-585C323F7097}" srcOrd="2" destOrd="0" parTransId="{E930380B-7E94-4D1D-8F9C-59A049835696}" sibTransId="{1F47D2FC-F154-4550-8F67-6EF2CD4B20A0}"/>
    <dgm:cxn modelId="{A68A8FF4-1B56-4D1A-BD90-52A0009EE0FB}" srcId="{1162CC13-02D2-4F1B-A40A-D3F040A3D0B5}" destId="{2FB4F2E8-AEF0-421C-A9A0-94CD71B523A9}" srcOrd="0" destOrd="0" parTransId="{18C57C9A-F465-455E-9F97-2CE8E91A7872}" sibTransId="{153B6831-BA72-4DF0-8711-276347617B7D}"/>
    <dgm:cxn modelId="{092E82F5-0FB4-4C5A-AFF1-6595423D234B}" srcId="{7EC9D6E9-4469-4EA9-A066-4AE35044EF5D}" destId="{4B480EB1-7D7D-4B86-8710-80160B347E62}" srcOrd="0" destOrd="0" parTransId="{CB244AD5-B442-4BA1-94B7-5D1B44CFC6E3}" sibTransId="{2F1342B6-BC0C-4477-B439-ECDEE005C071}"/>
    <dgm:cxn modelId="{37F98E56-5724-4681-8066-08DEB3995B20}" type="presParOf" srcId="{CF2B736A-247F-43D4-AFD5-B5532EE07F78}" destId="{E27DCF13-3CB1-42D1-8F2C-BD7FCFD9A63D}" srcOrd="0" destOrd="0" presId="urn:microsoft.com/office/officeart/2005/8/layout/lProcess2"/>
    <dgm:cxn modelId="{E5A3E066-F72B-4C2B-8945-34E45BABF79C}" type="presParOf" srcId="{E27DCF13-3CB1-42D1-8F2C-BD7FCFD9A63D}" destId="{BC569369-1210-4126-A774-31182024FDFB}" srcOrd="0" destOrd="0" presId="urn:microsoft.com/office/officeart/2005/8/layout/lProcess2"/>
    <dgm:cxn modelId="{A1787525-1D6B-4A8D-8C6F-7BC78EB841E1}" type="presParOf" srcId="{E27DCF13-3CB1-42D1-8F2C-BD7FCFD9A63D}" destId="{57B93954-5A8F-4981-9027-FEAF3CF2FC82}" srcOrd="1" destOrd="0" presId="urn:microsoft.com/office/officeart/2005/8/layout/lProcess2"/>
    <dgm:cxn modelId="{43D11816-646A-4E5D-9CA5-B7616E7D52F6}" type="presParOf" srcId="{E27DCF13-3CB1-42D1-8F2C-BD7FCFD9A63D}" destId="{608E28A1-FCDA-496A-A373-D1B296DD331D}" srcOrd="2" destOrd="0" presId="urn:microsoft.com/office/officeart/2005/8/layout/lProcess2"/>
    <dgm:cxn modelId="{22B3C8DB-79AE-4405-A113-3EAAC542AECA}" type="presParOf" srcId="{608E28A1-FCDA-496A-A373-D1B296DD331D}" destId="{8C09649A-4BCD-4E39-AED0-25CDDFB21743}" srcOrd="0" destOrd="0" presId="urn:microsoft.com/office/officeart/2005/8/layout/lProcess2"/>
    <dgm:cxn modelId="{FB3A4475-4C98-4226-B733-2E935B5D2A86}" type="presParOf" srcId="{8C09649A-4BCD-4E39-AED0-25CDDFB21743}" destId="{D43D4610-0A02-4A68-A7C5-758C26B29E1D}" srcOrd="0" destOrd="0" presId="urn:microsoft.com/office/officeart/2005/8/layout/lProcess2"/>
    <dgm:cxn modelId="{6B364B13-F0A7-43AE-9480-761BAD8F5E7A}" type="presParOf" srcId="{8C09649A-4BCD-4E39-AED0-25CDDFB21743}" destId="{6387AE8F-40FD-4636-9550-D826AB86A384}" srcOrd="1" destOrd="0" presId="urn:microsoft.com/office/officeart/2005/8/layout/lProcess2"/>
    <dgm:cxn modelId="{60F0ED09-9502-4331-B7DB-E8D8286E3AA2}" type="presParOf" srcId="{8C09649A-4BCD-4E39-AED0-25CDDFB21743}" destId="{8E944A02-AD9E-48EF-9A93-738E0CB41ED3}" srcOrd="2" destOrd="0" presId="urn:microsoft.com/office/officeart/2005/8/layout/lProcess2"/>
    <dgm:cxn modelId="{2CF7193C-B39E-468B-9EDE-45A7101DD33A}" type="presParOf" srcId="{CF2B736A-247F-43D4-AFD5-B5532EE07F78}" destId="{E70322BD-9C21-4DDC-995E-865D7B1630D8}" srcOrd="1" destOrd="0" presId="urn:microsoft.com/office/officeart/2005/8/layout/lProcess2"/>
    <dgm:cxn modelId="{939F36C9-69B0-4F0D-8EA2-0EC68F35F3F0}" type="presParOf" srcId="{CF2B736A-247F-43D4-AFD5-B5532EE07F78}" destId="{8979BA85-2B92-4F9C-A5F7-535A7B17D324}" srcOrd="2" destOrd="0" presId="urn:microsoft.com/office/officeart/2005/8/layout/lProcess2"/>
    <dgm:cxn modelId="{21BCB4F4-2919-4F2B-8F08-171C816EF417}" type="presParOf" srcId="{8979BA85-2B92-4F9C-A5F7-535A7B17D324}" destId="{EA83626C-0B0B-4E56-A9FB-A9E9D6FB63B7}" srcOrd="0" destOrd="0" presId="urn:microsoft.com/office/officeart/2005/8/layout/lProcess2"/>
    <dgm:cxn modelId="{2AA6432D-1CCD-4BEE-A77A-74398F8C605E}" type="presParOf" srcId="{8979BA85-2B92-4F9C-A5F7-535A7B17D324}" destId="{19DFEF9A-9697-49CD-B483-0A2914F9C077}" srcOrd="1" destOrd="0" presId="urn:microsoft.com/office/officeart/2005/8/layout/lProcess2"/>
    <dgm:cxn modelId="{5A6BBE38-EE9A-45BD-966C-8E0D4C3B093B}" type="presParOf" srcId="{8979BA85-2B92-4F9C-A5F7-535A7B17D324}" destId="{BB909D65-89C6-4254-8FF8-4450A5E16691}" srcOrd="2" destOrd="0" presId="urn:microsoft.com/office/officeart/2005/8/layout/lProcess2"/>
    <dgm:cxn modelId="{B69D53F5-AA34-4AE6-B8C3-53409D299623}" type="presParOf" srcId="{BB909D65-89C6-4254-8FF8-4450A5E16691}" destId="{6B5CD556-296C-4678-9B2A-DAA12C60A9DE}" srcOrd="0" destOrd="0" presId="urn:microsoft.com/office/officeart/2005/8/layout/lProcess2"/>
    <dgm:cxn modelId="{2892E140-2D11-4490-A5D8-AC9B31C5457C}" type="presParOf" srcId="{6B5CD556-296C-4678-9B2A-DAA12C60A9DE}" destId="{3193E994-CEF9-4C9C-87DB-07D9E5D1509A}" srcOrd="0" destOrd="0" presId="urn:microsoft.com/office/officeart/2005/8/layout/lProcess2"/>
    <dgm:cxn modelId="{B2C10DAF-1AFA-40AC-95C7-DB8DF352D9F1}" type="presParOf" srcId="{6B5CD556-296C-4678-9B2A-DAA12C60A9DE}" destId="{4AC68CCE-635B-494F-B17E-72214F067A54}" srcOrd="1" destOrd="0" presId="urn:microsoft.com/office/officeart/2005/8/layout/lProcess2"/>
    <dgm:cxn modelId="{C4AB5DA9-3D66-4903-9A09-73DC3AFE6EF8}" type="presParOf" srcId="{6B5CD556-296C-4678-9B2A-DAA12C60A9DE}" destId="{3B1459B0-0452-40F2-9DDC-5DBC4E9693AE}" srcOrd="2" destOrd="0" presId="urn:microsoft.com/office/officeart/2005/8/layout/lProcess2"/>
    <dgm:cxn modelId="{975F769B-CF66-41C0-8255-F78B1228A034}" type="presParOf" srcId="{6B5CD556-296C-4678-9B2A-DAA12C60A9DE}" destId="{E977244B-8BE1-4CBF-B39B-03BE3A9D054F}" srcOrd="3" destOrd="0" presId="urn:microsoft.com/office/officeart/2005/8/layout/lProcess2"/>
    <dgm:cxn modelId="{0C81161A-3BEB-486F-9874-903FCA480BD1}" type="presParOf" srcId="{6B5CD556-296C-4678-9B2A-DAA12C60A9DE}" destId="{C531B67A-8291-4CCB-A37F-79C3E4147E4E}" srcOrd="4" destOrd="0" presId="urn:microsoft.com/office/officeart/2005/8/layout/lProcess2"/>
    <dgm:cxn modelId="{4D1D3054-63C4-4E48-AE6D-F2453C2A013B}" type="presParOf" srcId="{CF2B736A-247F-43D4-AFD5-B5532EE07F78}" destId="{78FAA12C-E7DC-4B29-AB04-6DE8F764E28D}" srcOrd="3" destOrd="0" presId="urn:microsoft.com/office/officeart/2005/8/layout/lProcess2"/>
    <dgm:cxn modelId="{0C15AB52-F471-4A2B-A1B3-C5DC6F75CB22}" type="presParOf" srcId="{CF2B736A-247F-43D4-AFD5-B5532EE07F78}" destId="{FA4A70AD-7BC4-48C4-833E-3AB7445C01C2}" srcOrd="4" destOrd="0" presId="urn:microsoft.com/office/officeart/2005/8/layout/lProcess2"/>
    <dgm:cxn modelId="{093CA178-C61E-40AA-8270-121E3B6C335F}" type="presParOf" srcId="{FA4A70AD-7BC4-48C4-833E-3AB7445C01C2}" destId="{2922C749-3439-4C79-8D87-223860C9F579}" srcOrd="0" destOrd="0" presId="urn:microsoft.com/office/officeart/2005/8/layout/lProcess2"/>
    <dgm:cxn modelId="{A43425B9-4695-4510-ADB3-1A66275EF7E6}" type="presParOf" srcId="{FA4A70AD-7BC4-48C4-833E-3AB7445C01C2}" destId="{BC045E28-256C-4B83-A51E-6332D541FFCC}" srcOrd="1" destOrd="0" presId="urn:microsoft.com/office/officeart/2005/8/layout/lProcess2"/>
    <dgm:cxn modelId="{CD93992C-FD3E-487A-9B4E-B394B03FB7A9}" type="presParOf" srcId="{FA4A70AD-7BC4-48C4-833E-3AB7445C01C2}" destId="{54764394-D5EC-45B1-A6CD-594156F81EB4}" srcOrd="2" destOrd="0" presId="urn:microsoft.com/office/officeart/2005/8/layout/lProcess2"/>
    <dgm:cxn modelId="{987315A8-0CE4-47C4-923F-6F98AECDBD4E}" type="presParOf" srcId="{54764394-D5EC-45B1-A6CD-594156F81EB4}" destId="{191F6D6F-B619-4208-B6A0-9112C1F1D65D}" srcOrd="0" destOrd="0" presId="urn:microsoft.com/office/officeart/2005/8/layout/lProcess2"/>
    <dgm:cxn modelId="{A5024991-878A-4F27-9527-CE76FE15F49C}" type="presParOf" srcId="{191F6D6F-B619-4208-B6A0-9112C1F1D65D}" destId="{D3EA1623-A47D-4A36-9889-E41F7FCF2FE6}" srcOrd="0" destOrd="0" presId="urn:microsoft.com/office/officeart/2005/8/layout/lProcess2"/>
    <dgm:cxn modelId="{11299E7B-D252-4116-9214-64EAA7F306E2}" type="presParOf" srcId="{191F6D6F-B619-4208-B6A0-9112C1F1D65D}" destId="{8C018A61-1CE1-4163-B7AB-7E3C8AC44F9D}" srcOrd="1" destOrd="0" presId="urn:microsoft.com/office/officeart/2005/8/layout/lProcess2"/>
    <dgm:cxn modelId="{CD2455A0-4857-425A-9EC3-08BFA7220FA7}" type="presParOf" srcId="{191F6D6F-B619-4208-B6A0-9112C1F1D65D}" destId="{3DC1961C-E48C-469F-BC45-2B2E586ADD73}" srcOrd="2" destOrd="0" presId="urn:microsoft.com/office/officeart/2005/8/layout/lProcess2"/>
    <dgm:cxn modelId="{DB7CECEE-D976-4358-A227-6F2ACAC99B4A}" type="presParOf" srcId="{191F6D6F-B619-4208-B6A0-9112C1F1D65D}" destId="{5E197507-2FF7-4576-998E-48559BBFE8A0}" srcOrd="3" destOrd="0" presId="urn:microsoft.com/office/officeart/2005/8/layout/lProcess2"/>
    <dgm:cxn modelId="{C9611EFA-C7E4-4DF2-BB9C-180E8F3922A4}" type="presParOf" srcId="{191F6D6F-B619-4208-B6A0-9112C1F1D65D}" destId="{E6CA554A-9E56-4774-88BF-784156C05C9D}" srcOrd="4" destOrd="0" presId="urn:microsoft.com/office/officeart/2005/8/layout/lProcess2"/>
    <dgm:cxn modelId="{E9235852-466F-4074-9F87-E92445C016DA}" type="presParOf" srcId="{191F6D6F-B619-4208-B6A0-9112C1F1D65D}" destId="{89C38CEF-D067-4497-8701-A974BBE06822}" srcOrd="5" destOrd="0" presId="urn:microsoft.com/office/officeart/2005/8/layout/lProcess2"/>
    <dgm:cxn modelId="{38B7ADF2-1FE5-4424-BE0C-35F8CD6FE98E}" type="presParOf" srcId="{191F6D6F-B619-4208-B6A0-9112C1F1D65D}" destId="{1CDFA08D-AF2F-4A1E-A0FC-4C10D0F53896}" srcOrd="6" destOrd="0" presId="urn:microsoft.com/office/officeart/2005/8/layout/lProcess2"/>
    <dgm:cxn modelId="{C1A659B6-6C13-4598-9412-4E103EE95774}" type="presParOf" srcId="{CF2B736A-247F-43D4-AFD5-B5532EE07F78}" destId="{256C4B75-7978-492D-9EE8-9097A7C1C380}" srcOrd="5" destOrd="0" presId="urn:microsoft.com/office/officeart/2005/8/layout/lProcess2"/>
    <dgm:cxn modelId="{1889D903-A89E-4E77-943C-378E4F731AD6}" type="presParOf" srcId="{CF2B736A-247F-43D4-AFD5-B5532EE07F78}" destId="{E0CA00A1-91A3-4A7C-8E3B-20A86FB85278}" srcOrd="6" destOrd="0" presId="urn:microsoft.com/office/officeart/2005/8/layout/lProcess2"/>
    <dgm:cxn modelId="{9096E79D-2DBA-44B7-BB9F-EB775325565F}" type="presParOf" srcId="{E0CA00A1-91A3-4A7C-8E3B-20A86FB85278}" destId="{08A495C5-CE00-4750-A81F-D8D6DC890808}" srcOrd="0" destOrd="0" presId="urn:microsoft.com/office/officeart/2005/8/layout/lProcess2"/>
    <dgm:cxn modelId="{623347AF-EA70-4C4B-864D-DC3C0F5FE43B}" type="presParOf" srcId="{E0CA00A1-91A3-4A7C-8E3B-20A86FB85278}" destId="{97683ABA-2AFB-40B2-AAF7-BD406283449C}" srcOrd="1" destOrd="0" presId="urn:microsoft.com/office/officeart/2005/8/layout/lProcess2"/>
    <dgm:cxn modelId="{B64183FA-273C-407F-8AF3-C359E25709DD}" type="presParOf" srcId="{E0CA00A1-91A3-4A7C-8E3B-20A86FB85278}" destId="{6C438423-299C-47DE-8953-D596789896F1}" srcOrd="2" destOrd="0" presId="urn:microsoft.com/office/officeart/2005/8/layout/lProcess2"/>
    <dgm:cxn modelId="{FD863DA8-C9E0-48A2-A5BD-A8DFDC5086B0}" type="presParOf" srcId="{6C438423-299C-47DE-8953-D596789896F1}" destId="{3649A280-5C13-4B20-96AC-CDC9853EEFC8}" srcOrd="0" destOrd="0" presId="urn:microsoft.com/office/officeart/2005/8/layout/lProcess2"/>
    <dgm:cxn modelId="{38A8F1B2-046D-4807-967E-B69115F44EB1}" type="presParOf" srcId="{3649A280-5C13-4B20-96AC-CDC9853EEFC8}" destId="{2B44D518-68A3-49AA-BBBA-D4F33E5A5346}" srcOrd="0" destOrd="0" presId="urn:microsoft.com/office/officeart/2005/8/layout/lProcess2"/>
    <dgm:cxn modelId="{AAC8ECEF-EB1C-4E8A-9B6B-3DECA85226DA}" type="presParOf" srcId="{3649A280-5C13-4B20-96AC-CDC9853EEFC8}" destId="{707FCA9B-076D-4F46-AA2F-6A185468789E}" srcOrd="1" destOrd="0" presId="urn:microsoft.com/office/officeart/2005/8/layout/lProcess2"/>
    <dgm:cxn modelId="{3FEDCC3B-79D4-4C9F-9245-BCF717F216F8}" type="presParOf" srcId="{3649A280-5C13-4B20-96AC-CDC9853EEFC8}" destId="{99C0EC90-0C60-4029-B972-2D8529B9207C}" srcOrd="2" destOrd="0" presId="urn:microsoft.com/office/officeart/2005/8/layout/lProcess2"/>
    <dgm:cxn modelId="{70010465-5F0E-441B-BD7A-D4D80BAC1033}" type="presParOf" srcId="{3649A280-5C13-4B20-96AC-CDC9853EEFC8}" destId="{F16AE78A-8539-4153-804B-0970502E1AD6}" srcOrd="3" destOrd="0" presId="urn:microsoft.com/office/officeart/2005/8/layout/lProcess2"/>
    <dgm:cxn modelId="{C98AEFCF-0138-4E05-94C2-D7B87B02613B}" type="presParOf" srcId="{3649A280-5C13-4B20-96AC-CDC9853EEFC8}" destId="{2F0A24BD-A715-404B-88AF-C8A13EFDCFED}" srcOrd="4" destOrd="0" presId="urn:microsoft.com/office/officeart/2005/8/layout/lProcess2"/>
    <dgm:cxn modelId="{54A57F50-DDBD-423B-8DEB-DD613D0B14EB}" type="presParOf" srcId="{3649A280-5C13-4B20-96AC-CDC9853EEFC8}" destId="{004BAECC-9356-4EAB-8926-FA0D2B0F38D9}" srcOrd="5" destOrd="0" presId="urn:microsoft.com/office/officeart/2005/8/layout/lProcess2"/>
    <dgm:cxn modelId="{CB20016B-BF98-460C-BE09-9091356FF91D}" type="presParOf" srcId="{3649A280-5C13-4B20-96AC-CDC9853EEFC8}" destId="{D42A5074-4FFF-41AA-A428-D3C8F68A2F4F}" srcOrd="6" destOrd="0" presId="urn:microsoft.com/office/officeart/2005/8/layout/l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0E17F4C3-8664-41E8-B547-CDE557D27B93}">
      <dgm:prSet phldrT="[Text]"/>
      <dgm:spPr/>
      <dgm:t>
        <a:bodyPr/>
        <a:lstStyle/>
        <a:p>
          <a:r>
            <a:rPr lang="en-US" b="1" dirty="0"/>
            <a:t>Breton</a:t>
          </a:r>
        </a:p>
      </dgm:t>
    </dgm:pt>
    <dgm:pt modelId="{61C3178B-71E3-479F-94F1-CFC641C3899C}" type="parTrans" cxnId="{9FF44608-A621-47C2-862B-77BD64ED7B4B}">
      <dgm:prSet/>
      <dgm:spPr/>
      <dgm:t>
        <a:bodyPr/>
        <a:lstStyle/>
        <a:p>
          <a:endParaRPr lang="en-US"/>
        </a:p>
      </dgm:t>
    </dgm:pt>
    <dgm:pt modelId="{FABC65C6-8DF1-4240-9D1D-9CD04F495F50}" type="sibTrans" cxnId="{9FF44608-A621-47C2-862B-77BD64ED7B4B}">
      <dgm:prSet/>
      <dgm:spPr/>
      <dgm:t>
        <a:bodyPr/>
        <a:lstStyle/>
        <a:p>
          <a:endParaRPr lang="en-US"/>
        </a:p>
      </dgm:t>
    </dgm:pt>
    <dgm:pt modelId="{24D41A7B-C811-46DF-8047-D2D00FBA0156}">
      <dgm:prSet phldrT="[Text]"/>
      <dgm:spPr/>
      <dgm:t>
        <a:bodyPr/>
        <a:lstStyle/>
        <a:p>
          <a:r>
            <a:rPr lang="en-US" b="1" dirty="0"/>
            <a:t>Imperial</a:t>
          </a:r>
        </a:p>
      </dgm:t>
    </dgm:pt>
    <dgm:pt modelId="{174BA74E-1FE2-4BC2-AA61-1332587D0B7F}" type="parTrans" cxnId="{DEC2E940-8E59-4CA0-ACEF-8AE1C788931A}">
      <dgm:prSet/>
      <dgm:spPr/>
      <dgm:t>
        <a:bodyPr/>
        <a:lstStyle/>
        <a:p>
          <a:endParaRPr lang="en-US"/>
        </a:p>
      </dgm:t>
    </dgm:pt>
    <dgm:pt modelId="{E5FB9D07-887D-4D04-9932-C057D73D8699}" type="sibTrans" cxnId="{DEC2E940-8E59-4CA0-ACEF-8AE1C788931A}">
      <dgm:prSet/>
      <dgm:spPr/>
      <dgm:t>
        <a:bodyPr/>
        <a:lstStyle/>
        <a:p>
          <a:endParaRPr lang="en-US"/>
        </a:p>
      </dgm:t>
    </dgm:pt>
    <dgm:pt modelId="{80B3FEF2-9531-4957-9D58-9A3D2A9E525B}">
      <dgm:prSet phldrT="[Text]"/>
      <dgm:spPr/>
      <dgm:t>
        <a:bodyPr/>
        <a:lstStyle/>
        <a:p>
          <a:r>
            <a:rPr lang="en-US" b="1" dirty="0"/>
            <a:t>Nord</a:t>
          </a:r>
        </a:p>
      </dgm:t>
    </dgm:pt>
    <dgm:pt modelId="{02F7C859-CB75-4CB3-B702-E26B5DA56032}" type="parTrans" cxnId="{171B6518-21FE-4C6B-A137-8DF1BD78EABA}">
      <dgm:prSet/>
      <dgm:spPr/>
      <dgm:t>
        <a:bodyPr/>
        <a:lstStyle/>
        <a:p>
          <a:endParaRPr lang="en-US"/>
        </a:p>
      </dgm:t>
    </dgm:pt>
    <dgm:pt modelId="{9E661FF5-09E4-47A5-86CD-8C6CF237E789}" type="sibTrans" cxnId="{171B6518-21FE-4C6B-A137-8DF1BD78EABA}">
      <dgm:prSet/>
      <dgm:spPr/>
      <dgm:t>
        <a:bodyPr/>
        <a:lstStyle/>
        <a:p>
          <a:endParaRPr lang="en-US"/>
        </a:p>
      </dgm:t>
    </dgm:pt>
    <dgm:pt modelId="{D44CC2F4-6671-4F78-9DFD-C3A913EC5FB4}">
      <dgm:prSet phldrT="[Text]"/>
      <dgm:spPr/>
      <dgm:t>
        <a:bodyPr/>
        <a:lstStyle/>
        <a:p>
          <a:r>
            <a:rPr lang="en-US" b="1" dirty="0" err="1"/>
            <a:t>Redguard</a:t>
          </a:r>
          <a:endParaRPr lang="en-US" b="1" dirty="0"/>
        </a:p>
      </dgm:t>
    </dgm:pt>
    <dgm:pt modelId="{7C2481EA-E87E-4A4A-A4AA-A6468FC16276}" type="parTrans" cxnId="{D6A7185F-1598-4DB2-947E-CE2E41A18ADB}">
      <dgm:prSet/>
      <dgm:spPr/>
      <dgm:t>
        <a:bodyPr/>
        <a:lstStyle/>
        <a:p>
          <a:endParaRPr lang="en-US"/>
        </a:p>
      </dgm:t>
    </dgm:pt>
    <dgm:pt modelId="{78FF3B54-D7B6-4B3F-B176-FA0024715550}" type="sibTrans" cxnId="{D6A7185F-1598-4DB2-947E-CE2E41A18ADB}">
      <dgm:prSet/>
      <dgm:spPr/>
      <dgm:t>
        <a:bodyPr/>
        <a:lstStyle/>
        <a:p>
          <a:endParaRPr lang="en-US"/>
        </a:p>
      </dgm:t>
    </dgm:pt>
    <dgm:pt modelId="{5A4C0FAB-5B0F-4BEE-9A28-9BCEE5A2CDF3}">
      <dgm:prSet phldrT="[Text]"/>
      <dgm:spPr/>
      <dgm:t>
        <a:bodyPr/>
        <a:lstStyle/>
        <a:p>
          <a:r>
            <a:rPr lang="en-US" dirty="0"/>
            <a:t>Magically gifted due to Elvish blood</a:t>
          </a:r>
        </a:p>
      </dgm:t>
    </dgm:pt>
    <dgm:pt modelId="{4C01E297-179E-4F06-8472-384CFEB65C71}" type="parTrans" cxnId="{16D451B5-17B2-4573-85CB-27283023EBCC}">
      <dgm:prSet/>
      <dgm:spPr/>
      <dgm:t>
        <a:bodyPr/>
        <a:lstStyle/>
        <a:p>
          <a:endParaRPr lang="en-US"/>
        </a:p>
      </dgm:t>
    </dgm:pt>
    <dgm:pt modelId="{5F7198EF-DC88-4F87-A0C6-D7F5DB32EFA1}" type="sibTrans" cxnId="{16D451B5-17B2-4573-85CB-27283023EBCC}">
      <dgm:prSet/>
      <dgm:spPr/>
      <dgm:t>
        <a:bodyPr/>
        <a:lstStyle/>
        <a:p>
          <a:endParaRPr lang="en-US"/>
        </a:p>
      </dgm:t>
    </dgm:pt>
    <dgm:pt modelId="{1191530B-9674-4291-9D61-199627001320}">
      <dgm:prSet phldrT="[Text]"/>
      <dgm:spPr/>
      <dgm:t>
        <a:bodyPr/>
        <a:lstStyle/>
        <a:p>
          <a:r>
            <a:rPr lang="en-US" dirty="0"/>
            <a:t>Residents of High Rock</a:t>
          </a:r>
        </a:p>
      </dgm:t>
    </dgm:pt>
    <dgm:pt modelId="{C53A15E5-E887-445C-8118-637D70B43A17}" type="parTrans" cxnId="{415EC5B0-E3CE-49B0-AC52-24A032685E32}">
      <dgm:prSet/>
      <dgm:spPr/>
      <dgm:t>
        <a:bodyPr/>
        <a:lstStyle/>
        <a:p>
          <a:endParaRPr lang="en-US"/>
        </a:p>
      </dgm:t>
    </dgm:pt>
    <dgm:pt modelId="{C06D80CB-8053-483C-86EB-14ADC3249396}" type="sibTrans" cxnId="{415EC5B0-E3CE-49B0-AC52-24A032685E32}">
      <dgm:prSet/>
      <dgm:spPr/>
      <dgm:t>
        <a:bodyPr/>
        <a:lstStyle/>
        <a:p>
          <a:endParaRPr lang="en-US"/>
        </a:p>
      </dgm:t>
    </dgm:pt>
    <dgm:pt modelId="{BCC2876E-AB72-4309-9FE9-1F3B2C208881}">
      <dgm:prSet phldrT="[Text]"/>
      <dgm:spPr/>
      <dgm:t>
        <a:bodyPr/>
        <a:lstStyle/>
        <a:p>
          <a:r>
            <a:rPr lang="en-US" dirty="0"/>
            <a:t>Diplomats, traders, and warriors</a:t>
          </a:r>
        </a:p>
      </dgm:t>
    </dgm:pt>
    <dgm:pt modelId="{93353077-795B-4C43-9BE2-0C420D572199}" type="parTrans" cxnId="{A2D75A9F-36A4-4A62-ABFD-6C306D081B7F}">
      <dgm:prSet/>
      <dgm:spPr/>
      <dgm:t>
        <a:bodyPr/>
        <a:lstStyle/>
        <a:p>
          <a:endParaRPr lang="en-US"/>
        </a:p>
      </dgm:t>
    </dgm:pt>
    <dgm:pt modelId="{DCAF1502-1099-41E6-8220-AAC5F64FCF50}" type="sibTrans" cxnId="{A2D75A9F-36A4-4A62-ABFD-6C306D081B7F}">
      <dgm:prSet/>
      <dgm:spPr/>
      <dgm:t>
        <a:bodyPr/>
        <a:lstStyle/>
        <a:p>
          <a:endParaRPr lang="en-US"/>
        </a:p>
      </dgm:t>
    </dgm:pt>
    <dgm:pt modelId="{AB42E608-E7DC-4DB5-A2B1-1BB3D85F7F0E}">
      <dgm:prSet phldrT="[Text]"/>
      <dgm:spPr/>
      <dgm:t>
        <a:bodyPr/>
        <a:lstStyle/>
        <a:p>
          <a:r>
            <a:rPr lang="en-US" dirty="0"/>
            <a:t>Hail from </a:t>
          </a:r>
          <a:r>
            <a:rPr lang="en-US" dirty="0" err="1"/>
            <a:t>Cyrodiil</a:t>
          </a:r>
          <a:endParaRPr lang="en-US" dirty="0"/>
        </a:p>
      </dgm:t>
    </dgm:pt>
    <dgm:pt modelId="{CD8E02F0-2541-4BEA-AA37-1118C63FEACA}" type="parTrans" cxnId="{C65F9F1C-3475-401A-AE20-1508AAD620B2}">
      <dgm:prSet/>
      <dgm:spPr/>
      <dgm:t>
        <a:bodyPr/>
        <a:lstStyle/>
        <a:p>
          <a:endParaRPr lang="en-US"/>
        </a:p>
      </dgm:t>
    </dgm:pt>
    <dgm:pt modelId="{D29434CD-8704-4A81-A9AE-915A32C824BC}" type="sibTrans" cxnId="{C65F9F1C-3475-401A-AE20-1508AAD620B2}">
      <dgm:prSet/>
      <dgm:spPr/>
      <dgm:t>
        <a:bodyPr/>
        <a:lstStyle/>
        <a:p>
          <a:endParaRPr lang="en-US"/>
        </a:p>
      </dgm:t>
    </dgm:pt>
    <dgm:pt modelId="{DA4B1793-6570-4DBB-A1B5-ADC65542906D}">
      <dgm:prSet phldrT="[Text]"/>
      <dgm:spPr/>
      <dgm:t>
        <a:bodyPr/>
        <a:lstStyle/>
        <a:p>
          <a:r>
            <a:rPr lang="en-US" dirty="0"/>
            <a:t>Strong, hardy warriors and smiths</a:t>
          </a:r>
        </a:p>
      </dgm:t>
    </dgm:pt>
    <dgm:pt modelId="{5D10777F-010A-4546-8402-A448B5BCB3FF}" type="parTrans" cxnId="{4DAC28EB-D3A6-4670-B2BF-13E479CF4C7F}">
      <dgm:prSet/>
      <dgm:spPr/>
      <dgm:t>
        <a:bodyPr/>
        <a:lstStyle/>
        <a:p>
          <a:endParaRPr lang="en-US"/>
        </a:p>
      </dgm:t>
    </dgm:pt>
    <dgm:pt modelId="{D50AA3D2-551A-40A5-9968-4F1809863EF5}" type="sibTrans" cxnId="{4DAC28EB-D3A6-4670-B2BF-13E479CF4C7F}">
      <dgm:prSet/>
      <dgm:spPr/>
      <dgm:t>
        <a:bodyPr/>
        <a:lstStyle/>
        <a:p>
          <a:endParaRPr lang="en-US"/>
        </a:p>
      </dgm:t>
    </dgm:pt>
    <dgm:pt modelId="{95BDBF3D-6DBC-4D5E-ABDD-80C6075CD6A0}">
      <dgm:prSet phldrT="[Text]"/>
      <dgm:spPr/>
      <dgm:t>
        <a:bodyPr/>
        <a:lstStyle/>
        <a:p>
          <a:r>
            <a:rPr lang="en-US" dirty="0"/>
            <a:t>Citizens of Skyrim</a:t>
          </a:r>
        </a:p>
      </dgm:t>
    </dgm:pt>
    <dgm:pt modelId="{4E36046A-953E-4BF6-9AF3-2DA84F70D9D0}" type="parTrans" cxnId="{44184549-EC89-49CA-8811-79B691F16526}">
      <dgm:prSet/>
      <dgm:spPr/>
      <dgm:t>
        <a:bodyPr/>
        <a:lstStyle/>
        <a:p>
          <a:endParaRPr lang="en-US"/>
        </a:p>
      </dgm:t>
    </dgm:pt>
    <dgm:pt modelId="{7EB6A39E-0F18-498B-94B4-617C6ECF5EC2}" type="sibTrans" cxnId="{44184549-EC89-49CA-8811-79B691F16526}">
      <dgm:prSet/>
      <dgm:spPr/>
      <dgm:t>
        <a:bodyPr/>
        <a:lstStyle/>
        <a:p>
          <a:endParaRPr lang="en-US"/>
        </a:p>
      </dgm:t>
    </dgm:pt>
    <dgm:pt modelId="{5FCA1771-F6AF-428F-A3DF-E33089DB0460}">
      <dgm:prSet phldrT="[Text]"/>
      <dgm:spPr/>
      <dgm:t>
        <a:bodyPr/>
        <a:lstStyle/>
        <a:p>
          <a:r>
            <a:rPr lang="en-US" dirty="0"/>
            <a:t>Gifted warriors and martial artists</a:t>
          </a:r>
        </a:p>
      </dgm:t>
    </dgm:pt>
    <dgm:pt modelId="{EA186566-7FF4-4F30-B8F0-C5295EE7A802}" type="parTrans" cxnId="{0BF94E4B-E8F0-4DC3-8D84-277DF4255115}">
      <dgm:prSet/>
      <dgm:spPr/>
      <dgm:t>
        <a:bodyPr/>
        <a:lstStyle/>
        <a:p>
          <a:endParaRPr lang="en-US"/>
        </a:p>
      </dgm:t>
    </dgm:pt>
    <dgm:pt modelId="{9F46407E-3D0E-448B-991A-9793457055B8}" type="sibTrans" cxnId="{0BF94E4B-E8F0-4DC3-8D84-277DF4255115}">
      <dgm:prSet/>
      <dgm:spPr/>
      <dgm:t>
        <a:bodyPr/>
        <a:lstStyle/>
        <a:p>
          <a:endParaRPr lang="en-US"/>
        </a:p>
      </dgm:t>
    </dgm:pt>
    <dgm:pt modelId="{43FAE187-3B44-4695-B4B2-72968ED24D30}">
      <dgm:prSet phldrT="[Text]"/>
      <dgm:spPr/>
      <dgm:t>
        <a:bodyPr/>
        <a:lstStyle/>
        <a:p>
          <a:r>
            <a:rPr lang="en-US" dirty="0"/>
            <a:t>Residents of </a:t>
          </a:r>
          <a:r>
            <a:rPr lang="en-US" dirty="0" err="1"/>
            <a:t>Hammerfell</a:t>
          </a:r>
          <a:endParaRPr lang="en-US" dirty="0"/>
        </a:p>
      </dgm:t>
    </dgm:pt>
    <dgm:pt modelId="{379B8ACE-3B50-49A5-88BD-CD25B7D7BD61}" type="parTrans" cxnId="{761A3EB7-6F05-434A-8ED3-3B59C0643356}">
      <dgm:prSet/>
      <dgm:spPr/>
      <dgm:t>
        <a:bodyPr/>
        <a:lstStyle/>
        <a:p>
          <a:endParaRPr lang="en-US"/>
        </a:p>
      </dgm:t>
    </dgm:pt>
    <dgm:pt modelId="{DEEA635C-50D1-4218-B6D9-51E9F8E9D4A8}" type="sibTrans" cxnId="{761A3EB7-6F05-434A-8ED3-3B59C0643356}">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2B005E0E-5D77-4B88-8755-23DC49162FB2}" type="pres">
      <dgm:prSet presAssocID="{0E17F4C3-8664-41E8-B547-CDE557D27B93}" presName="compNode" presStyleCnt="0"/>
      <dgm:spPr/>
    </dgm:pt>
    <dgm:pt modelId="{1C0B0CB1-BB59-4AB0-9686-3BAADCAEA019}" type="pres">
      <dgm:prSet presAssocID="{0E17F4C3-8664-41E8-B547-CDE557D27B93}" presName="pictRect" presStyleLbl="node1" presStyleIdx="0" presStyleCnt="4"/>
      <dgm:spPr>
        <a:prstGeom prst="rect">
          <a:avLst/>
        </a:prstGeom>
        <a:blipFill dpi="0" rotWithShape="1">
          <a:blip xmlns:r="http://schemas.openxmlformats.org/officeDocument/2006/relationships" r:embed="rId1"/>
          <a:srcRect/>
          <a:stretch>
            <a:fillRect l="-290" t="-15981" r="290" b="-62797"/>
          </a:stretch>
        </a:blipFill>
      </dgm:spPr>
    </dgm:pt>
    <dgm:pt modelId="{DC225FCB-13C2-421E-8131-F1799736D1AB}" type="pres">
      <dgm:prSet presAssocID="{0E17F4C3-8664-41E8-B547-CDE557D27B93}" presName="textRect" presStyleLbl="revTx" presStyleIdx="0" presStyleCnt="4">
        <dgm:presLayoutVars>
          <dgm:bulletEnabled val="1"/>
        </dgm:presLayoutVars>
      </dgm:prSet>
      <dgm:spPr/>
    </dgm:pt>
    <dgm:pt modelId="{9016046D-56AB-4CEB-9402-E65CCEC72541}" type="pres">
      <dgm:prSet presAssocID="{FABC65C6-8DF1-4240-9D1D-9CD04F495F50}" presName="sibTrans" presStyleLbl="sibTrans2D1" presStyleIdx="0" presStyleCnt="0"/>
      <dgm:spPr/>
    </dgm:pt>
    <dgm:pt modelId="{49F09F46-4AB2-4D47-82CB-58A0F7E42AF6}" type="pres">
      <dgm:prSet presAssocID="{24D41A7B-C811-46DF-8047-D2D00FBA0156}" presName="compNode" presStyleCnt="0"/>
      <dgm:spPr/>
    </dgm:pt>
    <dgm:pt modelId="{3AE6303B-056C-4989-A330-C130F00F7685}" type="pres">
      <dgm:prSet presAssocID="{24D41A7B-C811-46DF-8047-D2D00FBA0156}" presName="pictRect" presStyleLbl="node1" presStyleIdx="1" presStyleCnt="4"/>
      <dgm:spPr>
        <a:prstGeom prst="rect">
          <a:avLst/>
        </a:prstGeom>
        <a:blipFill dpi="0" rotWithShape="1">
          <a:blip xmlns:r="http://schemas.openxmlformats.org/officeDocument/2006/relationships" r:embed="rId2"/>
          <a:srcRect/>
          <a:stretch>
            <a:fillRect t="-20320" b="-53906"/>
          </a:stretch>
        </a:blipFill>
      </dgm:spPr>
    </dgm:pt>
    <dgm:pt modelId="{6A1A1E64-66F2-4C65-B7BA-E1458A54C4C2}" type="pres">
      <dgm:prSet presAssocID="{24D41A7B-C811-46DF-8047-D2D00FBA0156}" presName="textRect" presStyleLbl="revTx" presStyleIdx="1" presStyleCnt="4">
        <dgm:presLayoutVars>
          <dgm:bulletEnabled val="1"/>
        </dgm:presLayoutVars>
      </dgm:prSet>
      <dgm:spPr/>
    </dgm:pt>
    <dgm:pt modelId="{C8D1E769-7ADA-4B4B-9ACC-93B18748FCDB}" type="pres">
      <dgm:prSet presAssocID="{E5FB9D07-887D-4D04-9932-C057D73D8699}" presName="sibTrans" presStyleLbl="sibTrans2D1" presStyleIdx="0" presStyleCnt="0"/>
      <dgm:spPr/>
    </dgm:pt>
    <dgm:pt modelId="{3BF5BB4B-DA3C-431D-B8ED-6B9A3DD08C96}" type="pres">
      <dgm:prSet presAssocID="{80B3FEF2-9531-4957-9D58-9A3D2A9E525B}" presName="compNode" presStyleCnt="0"/>
      <dgm:spPr/>
    </dgm:pt>
    <dgm:pt modelId="{324D81CF-6DD8-4655-8D03-9B60ED10FA2C}" type="pres">
      <dgm:prSet presAssocID="{80B3FEF2-9531-4957-9D58-9A3D2A9E525B}" presName="pictRect" presStyleLbl="node1" presStyleIdx="2" presStyleCnt="4"/>
      <dgm:spPr>
        <a:prstGeom prst="rect">
          <a:avLst/>
        </a:prstGeom>
        <a:blipFill dpi="0" rotWithShape="1">
          <a:blip xmlns:r="http://schemas.openxmlformats.org/officeDocument/2006/relationships" r:embed="rId3"/>
          <a:srcRect/>
          <a:stretch>
            <a:fillRect t="-15981" b="-60715"/>
          </a:stretch>
        </a:blipFill>
      </dgm:spPr>
    </dgm:pt>
    <dgm:pt modelId="{EDBDBB0C-96BF-43C9-9729-ACFBB3F59DA4}" type="pres">
      <dgm:prSet presAssocID="{80B3FEF2-9531-4957-9D58-9A3D2A9E525B}" presName="textRect" presStyleLbl="revTx" presStyleIdx="2" presStyleCnt="4">
        <dgm:presLayoutVars>
          <dgm:bulletEnabled val="1"/>
        </dgm:presLayoutVars>
      </dgm:prSet>
      <dgm:spPr/>
    </dgm:pt>
    <dgm:pt modelId="{33401FA0-104F-4607-BCB1-C84704DC17D8}" type="pres">
      <dgm:prSet presAssocID="{9E661FF5-09E4-47A5-86CD-8C6CF237E789}" presName="sibTrans" presStyleLbl="sibTrans2D1" presStyleIdx="0" presStyleCnt="0"/>
      <dgm:spPr/>
    </dgm:pt>
    <dgm:pt modelId="{07AC0403-45FC-4196-9D59-B700ACEADADA}" type="pres">
      <dgm:prSet presAssocID="{D44CC2F4-6671-4F78-9DFD-C3A913EC5FB4}" presName="compNode" presStyleCnt="0"/>
      <dgm:spPr/>
    </dgm:pt>
    <dgm:pt modelId="{AD479D52-5BE2-4CF0-9877-FCDCEB1DEDEF}" type="pres">
      <dgm:prSet presAssocID="{D44CC2F4-6671-4F78-9DFD-C3A913EC5FB4}" presName="pictRect" presStyleLbl="node1" presStyleIdx="3" presStyleCnt="4"/>
      <dgm:spPr>
        <a:prstGeom prst="rect">
          <a:avLst/>
        </a:prstGeom>
        <a:blipFill dpi="0" rotWithShape="1">
          <a:blip xmlns:r="http://schemas.openxmlformats.org/officeDocument/2006/relationships" r:embed="rId4"/>
          <a:srcRect/>
          <a:stretch>
            <a:fillRect t="-13451" b="-63363"/>
          </a:stretch>
        </a:blipFill>
      </dgm:spPr>
    </dgm:pt>
    <dgm:pt modelId="{97BBFE5C-D2B6-4EC8-9DDD-3E5983E65D96}" type="pres">
      <dgm:prSet presAssocID="{D44CC2F4-6671-4F78-9DFD-C3A913EC5FB4}" presName="textRect" presStyleLbl="revTx" presStyleIdx="3" presStyleCnt="4">
        <dgm:presLayoutVars>
          <dgm:bulletEnabled val="1"/>
        </dgm:presLayoutVars>
      </dgm:prSet>
      <dgm:spPr/>
    </dgm:pt>
  </dgm:ptLst>
  <dgm:cxnLst>
    <dgm:cxn modelId="{846E1F01-97F2-44E8-86C9-BB7673D5331D}" type="presOf" srcId="{363D2447-81D7-4634-9602-F1162D4E759E}" destId="{35F966AB-7F01-4684-BD6A-B9F2B1AF523B}" srcOrd="0" destOrd="0" presId="urn:microsoft.com/office/officeart/2005/8/layout/pList1"/>
    <dgm:cxn modelId="{B241D705-919A-42E4-84AC-476E5A611A79}" type="presOf" srcId="{5FCA1771-F6AF-428F-A3DF-E33089DB0460}" destId="{97BBFE5C-D2B6-4EC8-9DDD-3E5983E65D96}" srcOrd="0" destOrd="1" presId="urn:microsoft.com/office/officeart/2005/8/layout/pList1"/>
    <dgm:cxn modelId="{6FFA0306-715C-4B3D-976F-5FF21706BD80}" type="presOf" srcId="{BCC2876E-AB72-4309-9FE9-1F3B2C208881}" destId="{6A1A1E64-66F2-4C65-B7BA-E1458A54C4C2}" srcOrd="0" destOrd="1" presId="urn:microsoft.com/office/officeart/2005/8/layout/pList1"/>
    <dgm:cxn modelId="{9FF44608-A621-47C2-862B-77BD64ED7B4B}" srcId="{363D2447-81D7-4634-9602-F1162D4E759E}" destId="{0E17F4C3-8664-41E8-B547-CDE557D27B93}" srcOrd="0" destOrd="0" parTransId="{61C3178B-71E3-479F-94F1-CFC641C3899C}" sibTransId="{FABC65C6-8DF1-4240-9D1D-9CD04F495F50}"/>
    <dgm:cxn modelId="{50171F18-7218-4A05-9CC1-9E5014A6C05E}" type="presOf" srcId="{D44CC2F4-6671-4F78-9DFD-C3A913EC5FB4}" destId="{97BBFE5C-D2B6-4EC8-9DDD-3E5983E65D96}" srcOrd="0" destOrd="0" presId="urn:microsoft.com/office/officeart/2005/8/layout/pList1"/>
    <dgm:cxn modelId="{171B6518-21FE-4C6B-A137-8DF1BD78EABA}" srcId="{363D2447-81D7-4634-9602-F1162D4E759E}" destId="{80B3FEF2-9531-4957-9D58-9A3D2A9E525B}" srcOrd="2" destOrd="0" parTransId="{02F7C859-CB75-4CB3-B702-E26B5DA56032}" sibTransId="{9E661FF5-09E4-47A5-86CD-8C6CF237E789}"/>
    <dgm:cxn modelId="{0EEE8419-9888-4866-BA22-43A23E7FDB09}" type="presOf" srcId="{AB42E608-E7DC-4DB5-A2B1-1BB3D85F7F0E}" destId="{6A1A1E64-66F2-4C65-B7BA-E1458A54C4C2}" srcOrd="0" destOrd="2" presId="urn:microsoft.com/office/officeart/2005/8/layout/pList1"/>
    <dgm:cxn modelId="{C65F9F1C-3475-401A-AE20-1508AAD620B2}" srcId="{24D41A7B-C811-46DF-8047-D2D00FBA0156}" destId="{AB42E608-E7DC-4DB5-A2B1-1BB3D85F7F0E}" srcOrd="1" destOrd="0" parTransId="{CD8E02F0-2541-4BEA-AA37-1118C63FEACA}" sibTransId="{D29434CD-8704-4A81-A9AE-915A32C824BC}"/>
    <dgm:cxn modelId="{DEC2E940-8E59-4CA0-ACEF-8AE1C788931A}" srcId="{363D2447-81D7-4634-9602-F1162D4E759E}" destId="{24D41A7B-C811-46DF-8047-D2D00FBA0156}" srcOrd="1" destOrd="0" parTransId="{174BA74E-1FE2-4BC2-AA61-1332587D0B7F}" sibTransId="{E5FB9D07-887D-4D04-9932-C057D73D8699}"/>
    <dgm:cxn modelId="{D6A7185F-1598-4DB2-947E-CE2E41A18ADB}" srcId="{363D2447-81D7-4634-9602-F1162D4E759E}" destId="{D44CC2F4-6671-4F78-9DFD-C3A913EC5FB4}" srcOrd="3" destOrd="0" parTransId="{7C2481EA-E87E-4A4A-A4AA-A6468FC16276}" sibTransId="{78FF3B54-D7B6-4B3F-B176-FA0024715550}"/>
    <dgm:cxn modelId="{D9A78146-282E-44D8-B4CD-A71B5B9DC9E1}" type="presOf" srcId="{80B3FEF2-9531-4957-9D58-9A3D2A9E525B}" destId="{EDBDBB0C-96BF-43C9-9729-ACFBB3F59DA4}" srcOrd="0" destOrd="0" presId="urn:microsoft.com/office/officeart/2005/8/layout/pList1"/>
    <dgm:cxn modelId="{44184549-EC89-49CA-8811-79B691F16526}" srcId="{80B3FEF2-9531-4957-9D58-9A3D2A9E525B}" destId="{95BDBF3D-6DBC-4D5E-ABDD-80C6075CD6A0}" srcOrd="1" destOrd="0" parTransId="{4E36046A-953E-4BF6-9AF3-2DA84F70D9D0}" sibTransId="{7EB6A39E-0F18-498B-94B4-617C6ECF5EC2}"/>
    <dgm:cxn modelId="{0BF94E4B-E8F0-4DC3-8D84-277DF4255115}" srcId="{D44CC2F4-6671-4F78-9DFD-C3A913EC5FB4}" destId="{5FCA1771-F6AF-428F-A3DF-E33089DB0460}" srcOrd="0" destOrd="0" parTransId="{EA186566-7FF4-4F30-B8F0-C5295EE7A802}" sibTransId="{9F46407E-3D0E-448B-991A-9793457055B8}"/>
    <dgm:cxn modelId="{DD2D694E-5A91-4E65-B8D1-CD7F13CC8EE1}" type="presOf" srcId="{43FAE187-3B44-4695-B4B2-72968ED24D30}" destId="{97BBFE5C-D2B6-4EC8-9DDD-3E5983E65D96}" srcOrd="0" destOrd="2" presId="urn:microsoft.com/office/officeart/2005/8/layout/pList1"/>
    <dgm:cxn modelId="{F69FA44F-D2FC-4F32-A459-3A4B26061233}" type="presOf" srcId="{0E17F4C3-8664-41E8-B547-CDE557D27B93}" destId="{DC225FCB-13C2-421E-8131-F1799736D1AB}" srcOrd="0" destOrd="0" presId="urn:microsoft.com/office/officeart/2005/8/layout/pList1"/>
    <dgm:cxn modelId="{298A8477-C2AE-4D7B-B37D-348BC3837424}" type="presOf" srcId="{95BDBF3D-6DBC-4D5E-ABDD-80C6075CD6A0}" destId="{EDBDBB0C-96BF-43C9-9729-ACFBB3F59DA4}" srcOrd="0" destOrd="2" presId="urn:microsoft.com/office/officeart/2005/8/layout/pList1"/>
    <dgm:cxn modelId="{2939028E-B11B-49A1-B135-1C982332E2F4}" type="presOf" srcId="{9E661FF5-09E4-47A5-86CD-8C6CF237E789}" destId="{33401FA0-104F-4607-BCB1-C84704DC17D8}" srcOrd="0" destOrd="0" presId="urn:microsoft.com/office/officeart/2005/8/layout/pList1"/>
    <dgm:cxn modelId="{7C7A4B9B-7672-489B-B3D0-B32D2958642C}" type="presOf" srcId="{24D41A7B-C811-46DF-8047-D2D00FBA0156}" destId="{6A1A1E64-66F2-4C65-B7BA-E1458A54C4C2}" srcOrd="0" destOrd="0" presId="urn:microsoft.com/office/officeart/2005/8/layout/pList1"/>
    <dgm:cxn modelId="{A2D75A9F-36A4-4A62-ABFD-6C306D081B7F}" srcId="{24D41A7B-C811-46DF-8047-D2D00FBA0156}" destId="{BCC2876E-AB72-4309-9FE9-1F3B2C208881}" srcOrd="0" destOrd="0" parTransId="{93353077-795B-4C43-9BE2-0C420D572199}" sibTransId="{DCAF1502-1099-41E6-8220-AAC5F64FCF50}"/>
    <dgm:cxn modelId="{415EC5B0-E3CE-49B0-AC52-24A032685E32}" srcId="{0E17F4C3-8664-41E8-B547-CDE557D27B93}" destId="{1191530B-9674-4291-9D61-199627001320}" srcOrd="1" destOrd="0" parTransId="{C53A15E5-E887-445C-8118-637D70B43A17}" sibTransId="{C06D80CB-8053-483C-86EB-14ADC3249396}"/>
    <dgm:cxn modelId="{16D451B5-17B2-4573-85CB-27283023EBCC}" srcId="{0E17F4C3-8664-41E8-B547-CDE557D27B93}" destId="{5A4C0FAB-5B0F-4BEE-9A28-9BCEE5A2CDF3}" srcOrd="0" destOrd="0" parTransId="{4C01E297-179E-4F06-8472-384CFEB65C71}" sibTransId="{5F7198EF-DC88-4F87-A0C6-D7F5DB32EFA1}"/>
    <dgm:cxn modelId="{761A3EB7-6F05-434A-8ED3-3B59C0643356}" srcId="{D44CC2F4-6671-4F78-9DFD-C3A913EC5FB4}" destId="{43FAE187-3B44-4695-B4B2-72968ED24D30}" srcOrd="1" destOrd="0" parTransId="{379B8ACE-3B50-49A5-88BD-CD25B7D7BD61}" sibTransId="{DEEA635C-50D1-4218-B6D9-51E9F8E9D4A8}"/>
    <dgm:cxn modelId="{0A093DD4-0182-418D-8A3F-03DE3F5FB76C}" type="presOf" srcId="{5A4C0FAB-5B0F-4BEE-9A28-9BCEE5A2CDF3}" destId="{DC225FCB-13C2-421E-8131-F1799736D1AB}" srcOrd="0" destOrd="1" presId="urn:microsoft.com/office/officeart/2005/8/layout/pList1"/>
    <dgm:cxn modelId="{A35F47DE-7C68-4274-A9D9-59D23039E5A7}" type="presOf" srcId="{DA4B1793-6570-4DBB-A1B5-ADC65542906D}" destId="{EDBDBB0C-96BF-43C9-9729-ACFBB3F59DA4}" srcOrd="0" destOrd="1" presId="urn:microsoft.com/office/officeart/2005/8/layout/pList1"/>
    <dgm:cxn modelId="{1B2221E9-4E10-4267-B081-4F3E1230F433}" type="presOf" srcId="{E5FB9D07-887D-4D04-9932-C057D73D8699}" destId="{C8D1E769-7ADA-4B4B-9ACC-93B18748FCDB}" srcOrd="0" destOrd="0" presId="urn:microsoft.com/office/officeart/2005/8/layout/pList1"/>
    <dgm:cxn modelId="{4DAC28EB-D3A6-4670-B2BF-13E479CF4C7F}" srcId="{80B3FEF2-9531-4957-9D58-9A3D2A9E525B}" destId="{DA4B1793-6570-4DBB-A1B5-ADC65542906D}" srcOrd="0" destOrd="0" parTransId="{5D10777F-010A-4546-8402-A448B5BCB3FF}" sibTransId="{D50AA3D2-551A-40A5-9968-4F1809863EF5}"/>
    <dgm:cxn modelId="{883EF0F6-C45D-4F50-B757-5BB58E1C8E73}" type="presOf" srcId="{FABC65C6-8DF1-4240-9D1D-9CD04F495F50}" destId="{9016046D-56AB-4CEB-9402-E65CCEC72541}" srcOrd="0" destOrd="0" presId="urn:microsoft.com/office/officeart/2005/8/layout/pList1"/>
    <dgm:cxn modelId="{7B8082FB-F620-4AF6-9D93-5F158C956DA2}" type="presOf" srcId="{1191530B-9674-4291-9D61-199627001320}" destId="{DC225FCB-13C2-421E-8131-F1799736D1AB}" srcOrd="0" destOrd="2" presId="urn:microsoft.com/office/officeart/2005/8/layout/pList1"/>
    <dgm:cxn modelId="{B37467D4-846C-40ED-BC47-D74A7B56B375}" type="presParOf" srcId="{35F966AB-7F01-4684-BD6A-B9F2B1AF523B}" destId="{2B005E0E-5D77-4B88-8755-23DC49162FB2}" srcOrd="0" destOrd="0" presId="urn:microsoft.com/office/officeart/2005/8/layout/pList1"/>
    <dgm:cxn modelId="{A423E551-5133-4CCE-88F5-ED38686E102A}" type="presParOf" srcId="{2B005E0E-5D77-4B88-8755-23DC49162FB2}" destId="{1C0B0CB1-BB59-4AB0-9686-3BAADCAEA019}" srcOrd="0" destOrd="0" presId="urn:microsoft.com/office/officeart/2005/8/layout/pList1"/>
    <dgm:cxn modelId="{E22CCCD8-15C7-4ABC-ABA4-3DDB855EEA49}" type="presParOf" srcId="{2B005E0E-5D77-4B88-8755-23DC49162FB2}" destId="{DC225FCB-13C2-421E-8131-F1799736D1AB}" srcOrd="1" destOrd="0" presId="urn:microsoft.com/office/officeart/2005/8/layout/pList1"/>
    <dgm:cxn modelId="{820CD86D-F4FF-426A-AC44-819B15B9BCB3}" type="presParOf" srcId="{35F966AB-7F01-4684-BD6A-B9F2B1AF523B}" destId="{9016046D-56AB-4CEB-9402-E65CCEC72541}" srcOrd="1" destOrd="0" presId="urn:microsoft.com/office/officeart/2005/8/layout/pList1"/>
    <dgm:cxn modelId="{BBC814E7-0248-4CFA-BEC2-239E57886251}" type="presParOf" srcId="{35F966AB-7F01-4684-BD6A-B9F2B1AF523B}" destId="{49F09F46-4AB2-4D47-82CB-58A0F7E42AF6}" srcOrd="2" destOrd="0" presId="urn:microsoft.com/office/officeart/2005/8/layout/pList1"/>
    <dgm:cxn modelId="{D7068FFD-F69F-4101-A1D8-F6CFE86B248D}" type="presParOf" srcId="{49F09F46-4AB2-4D47-82CB-58A0F7E42AF6}" destId="{3AE6303B-056C-4989-A330-C130F00F7685}" srcOrd="0" destOrd="0" presId="urn:microsoft.com/office/officeart/2005/8/layout/pList1"/>
    <dgm:cxn modelId="{9F2ABE5C-9A3C-4E76-B4E0-313A5C500688}" type="presParOf" srcId="{49F09F46-4AB2-4D47-82CB-58A0F7E42AF6}" destId="{6A1A1E64-66F2-4C65-B7BA-E1458A54C4C2}" srcOrd="1" destOrd="0" presId="urn:microsoft.com/office/officeart/2005/8/layout/pList1"/>
    <dgm:cxn modelId="{5A12063C-8AFB-4CC6-A4C0-5511520AEE3B}" type="presParOf" srcId="{35F966AB-7F01-4684-BD6A-B9F2B1AF523B}" destId="{C8D1E769-7ADA-4B4B-9ACC-93B18748FCDB}" srcOrd="3" destOrd="0" presId="urn:microsoft.com/office/officeart/2005/8/layout/pList1"/>
    <dgm:cxn modelId="{E7251656-197F-4CA8-B245-61C92CA13DB1}" type="presParOf" srcId="{35F966AB-7F01-4684-BD6A-B9F2B1AF523B}" destId="{3BF5BB4B-DA3C-431D-B8ED-6B9A3DD08C96}" srcOrd="4" destOrd="0" presId="urn:microsoft.com/office/officeart/2005/8/layout/pList1"/>
    <dgm:cxn modelId="{3540CEB2-D656-4D3F-90B0-37869127E77A}" type="presParOf" srcId="{3BF5BB4B-DA3C-431D-B8ED-6B9A3DD08C96}" destId="{324D81CF-6DD8-4655-8D03-9B60ED10FA2C}" srcOrd="0" destOrd="0" presId="urn:microsoft.com/office/officeart/2005/8/layout/pList1"/>
    <dgm:cxn modelId="{5B811B51-823A-4568-89B4-EF81DAD46729}" type="presParOf" srcId="{3BF5BB4B-DA3C-431D-B8ED-6B9A3DD08C96}" destId="{EDBDBB0C-96BF-43C9-9729-ACFBB3F59DA4}" srcOrd="1" destOrd="0" presId="urn:microsoft.com/office/officeart/2005/8/layout/pList1"/>
    <dgm:cxn modelId="{AFC0D202-0BE4-4D7B-8854-2011D8475D7C}" type="presParOf" srcId="{35F966AB-7F01-4684-BD6A-B9F2B1AF523B}" destId="{33401FA0-104F-4607-BCB1-C84704DC17D8}" srcOrd="5" destOrd="0" presId="urn:microsoft.com/office/officeart/2005/8/layout/pList1"/>
    <dgm:cxn modelId="{15B9F831-A5FF-47DC-8F98-5DA4D2F11646}" type="presParOf" srcId="{35F966AB-7F01-4684-BD6A-B9F2B1AF523B}" destId="{07AC0403-45FC-4196-9D59-B700ACEADADA}" srcOrd="6" destOrd="0" presId="urn:microsoft.com/office/officeart/2005/8/layout/pList1"/>
    <dgm:cxn modelId="{B784A3A0-9B53-402F-9186-0857714999B8}" type="presParOf" srcId="{07AC0403-45FC-4196-9D59-B700ACEADADA}" destId="{AD479D52-5BE2-4CF0-9877-FCDCEB1DEDEF}" srcOrd="0" destOrd="0" presId="urn:microsoft.com/office/officeart/2005/8/layout/pList1"/>
    <dgm:cxn modelId="{9A7C40D0-B82E-4150-9CA1-CE4CDA85A5C6}" type="presParOf" srcId="{07AC0403-45FC-4196-9D59-B700ACEADADA}" destId="{97BBFE5C-D2B6-4EC8-9DDD-3E5983E65D96}"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86F19750-E4DE-4D8B-9CD3-BB8166FBA3BA}">
      <dgm:prSet phldrT="[Text]"/>
      <dgm:spPr/>
      <dgm:t>
        <a:bodyPr/>
        <a:lstStyle/>
        <a:p>
          <a:r>
            <a:rPr lang="en-US" b="1" dirty="0" err="1"/>
            <a:t>Altmer</a:t>
          </a:r>
          <a:endParaRPr lang="en-US" b="1" dirty="0"/>
        </a:p>
      </dgm:t>
    </dgm:pt>
    <dgm:pt modelId="{492F0491-FF86-47CC-B653-F5FD3ED0A271}" type="parTrans" cxnId="{DE35089C-3EB6-4B04-A8D8-A98D88F37AFF}">
      <dgm:prSet/>
      <dgm:spPr/>
      <dgm:t>
        <a:bodyPr/>
        <a:lstStyle/>
        <a:p>
          <a:endParaRPr lang="en-US"/>
        </a:p>
      </dgm:t>
    </dgm:pt>
    <dgm:pt modelId="{A68816AD-9575-437A-B669-283586803045}" type="sibTrans" cxnId="{DE35089C-3EB6-4B04-A8D8-A98D88F37AFF}">
      <dgm:prSet/>
      <dgm:spPr/>
      <dgm:t>
        <a:bodyPr/>
        <a:lstStyle/>
        <a:p>
          <a:endParaRPr lang="en-US"/>
        </a:p>
      </dgm:t>
    </dgm:pt>
    <dgm:pt modelId="{DD061D7E-6750-4233-A62B-312C6A4AAB80}">
      <dgm:prSet phldrT="[Text]"/>
      <dgm:spPr/>
      <dgm:t>
        <a:bodyPr/>
        <a:lstStyle/>
        <a:p>
          <a:r>
            <a:rPr lang="en-US" b="1" dirty="0" err="1"/>
            <a:t>Bosmer</a:t>
          </a:r>
          <a:endParaRPr lang="en-US" b="1" dirty="0"/>
        </a:p>
      </dgm:t>
    </dgm:pt>
    <dgm:pt modelId="{5400AE4C-A2EF-42CB-BFD9-91A58A89587D}" type="parTrans" cxnId="{D3FBFFC7-2C47-4F44-B3BF-2CC1A0B527F2}">
      <dgm:prSet/>
      <dgm:spPr/>
      <dgm:t>
        <a:bodyPr/>
        <a:lstStyle/>
        <a:p>
          <a:endParaRPr lang="en-US"/>
        </a:p>
      </dgm:t>
    </dgm:pt>
    <dgm:pt modelId="{648993A1-2529-4A21-9D4E-3D4385C5999F}" type="sibTrans" cxnId="{D3FBFFC7-2C47-4F44-B3BF-2CC1A0B527F2}">
      <dgm:prSet/>
      <dgm:spPr/>
      <dgm:t>
        <a:bodyPr/>
        <a:lstStyle/>
        <a:p>
          <a:endParaRPr lang="en-US"/>
        </a:p>
      </dgm:t>
    </dgm:pt>
    <dgm:pt modelId="{BAF41E9C-6869-480A-9506-2103BF009249}">
      <dgm:prSet phldrT="[Text]"/>
      <dgm:spPr/>
      <dgm:t>
        <a:bodyPr/>
        <a:lstStyle/>
        <a:p>
          <a:r>
            <a:rPr lang="en-US" b="1" dirty="0" err="1"/>
            <a:t>Dunmer</a:t>
          </a:r>
          <a:endParaRPr lang="en-US" b="1" dirty="0"/>
        </a:p>
      </dgm:t>
    </dgm:pt>
    <dgm:pt modelId="{9EE6A1CE-6813-4397-A99F-6BF719195615}" type="parTrans" cxnId="{EB877687-2156-4AA1-9CE0-7531C380DFE2}">
      <dgm:prSet/>
      <dgm:spPr/>
      <dgm:t>
        <a:bodyPr/>
        <a:lstStyle/>
        <a:p>
          <a:endParaRPr lang="en-US"/>
        </a:p>
      </dgm:t>
    </dgm:pt>
    <dgm:pt modelId="{B884307D-768D-4CEB-9F36-90B6BA06FCA9}" type="sibTrans" cxnId="{EB877687-2156-4AA1-9CE0-7531C380DFE2}">
      <dgm:prSet/>
      <dgm:spPr/>
      <dgm:t>
        <a:bodyPr/>
        <a:lstStyle/>
        <a:p>
          <a:endParaRPr lang="en-US"/>
        </a:p>
      </dgm:t>
    </dgm:pt>
    <dgm:pt modelId="{F647F56C-02C6-4A3A-AC48-720957F4F1E5}">
      <dgm:prSet phldrT="[Text]"/>
      <dgm:spPr/>
      <dgm:t>
        <a:bodyPr/>
        <a:lstStyle/>
        <a:p>
          <a:r>
            <a:rPr lang="en-US" b="1" dirty="0" err="1"/>
            <a:t>Orsimer</a:t>
          </a:r>
          <a:endParaRPr lang="en-US" b="1" dirty="0"/>
        </a:p>
      </dgm:t>
    </dgm:pt>
    <dgm:pt modelId="{E0571DB6-97FF-4A59-803A-4F1B2D1F59E7}" type="parTrans" cxnId="{D551EE0C-E3A9-4D51-8189-F9CDEFDEA4F7}">
      <dgm:prSet/>
      <dgm:spPr/>
      <dgm:t>
        <a:bodyPr/>
        <a:lstStyle/>
        <a:p>
          <a:endParaRPr lang="en-US"/>
        </a:p>
      </dgm:t>
    </dgm:pt>
    <dgm:pt modelId="{410FEA4D-CD5A-491E-8E44-F0EDD41E037F}" type="sibTrans" cxnId="{D551EE0C-E3A9-4D51-8189-F9CDEFDEA4F7}">
      <dgm:prSet/>
      <dgm:spPr/>
      <dgm:t>
        <a:bodyPr/>
        <a:lstStyle/>
        <a:p>
          <a:endParaRPr lang="en-US"/>
        </a:p>
      </dgm:t>
    </dgm:pt>
    <dgm:pt modelId="{AF6D05C3-3399-4063-A624-70E9B2A7B6A8}">
      <dgm:prSet phldrT="[Text]"/>
      <dgm:spPr/>
      <dgm:t>
        <a:bodyPr/>
        <a:lstStyle/>
        <a:p>
          <a:r>
            <a:rPr lang="en-US" dirty="0"/>
            <a:t>Talented mages gifted in arcane arts</a:t>
          </a:r>
        </a:p>
      </dgm:t>
    </dgm:pt>
    <dgm:pt modelId="{0F9F1925-337B-40D7-87C3-9EE8B6B75574}" type="parTrans" cxnId="{DCA5C461-C624-45E4-ADE7-C803288D3BC0}">
      <dgm:prSet/>
      <dgm:spPr/>
      <dgm:t>
        <a:bodyPr/>
        <a:lstStyle/>
        <a:p>
          <a:endParaRPr lang="en-US"/>
        </a:p>
      </dgm:t>
    </dgm:pt>
    <dgm:pt modelId="{33AC17E2-7B63-47CA-94BE-7C6B0723F77E}" type="sibTrans" cxnId="{DCA5C461-C624-45E4-ADE7-C803288D3BC0}">
      <dgm:prSet/>
      <dgm:spPr/>
      <dgm:t>
        <a:bodyPr/>
        <a:lstStyle/>
        <a:p>
          <a:endParaRPr lang="en-US"/>
        </a:p>
      </dgm:t>
    </dgm:pt>
    <dgm:pt modelId="{4CE4D3E6-9AB6-4EA9-AC71-6C5753A85991}">
      <dgm:prSet phldrT="[Text]"/>
      <dgm:spPr/>
      <dgm:t>
        <a:bodyPr/>
        <a:lstStyle/>
        <a:p>
          <a:r>
            <a:rPr lang="en-US" dirty="0"/>
            <a:t>From the Summerset Isles</a:t>
          </a:r>
        </a:p>
      </dgm:t>
    </dgm:pt>
    <dgm:pt modelId="{2F665E71-FFC8-45B7-BEF6-E178D35CCAFC}" type="parTrans" cxnId="{662BDA09-B498-45AF-93EA-5D8FC97E0EC3}">
      <dgm:prSet/>
      <dgm:spPr/>
      <dgm:t>
        <a:bodyPr/>
        <a:lstStyle/>
        <a:p>
          <a:endParaRPr lang="en-US"/>
        </a:p>
      </dgm:t>
    </dgm:pt>
    <dgm:pt modelId="{F6A93101-AD36-4A08-B052-ECC13787675F}" type="sibTrans" cxnId="{662BDA09-B498-45AF-93EA-5D8FC97E0EC3}">
      <dgm:prSet/>
      <dgm:spPr/>
      <dgm:t>
        <a:bodyPr/>
        <a:lstStyle/>
        <a:p>
          <a:endParaRPr lang="en-US"/>
        </a:p>
      </dgm:t>
    </dgm:pt>
    <dgm:pt modelId="{208C3D0D-DD76-42C7-924D-37519EEF4EC5}">
      <dgm:prSet phldrT="[Text]"/>
      <dgm:spPr/>
      <dgm:t>
        <a:bodyPr/>
        <a:lstStyle/>
        <a:p>
          <a:r>
            <a:rPr lang="en-US" dirty="0"/>
            <a:t>Nature-aligned archers and thieves</a:t>
          </a:r>
        </a:p>
      </dgm:t>
    </dgm:pt>
    <dgm:pt modelId="{D8B1AEC1-8A08-45A0-9D98-FF2D3AEBDA17}" type="parTrans" cxnId="{F4CF4FFB-3B11-4A23-8E6A-06AECFD17157}">
      <dgm:prSet/>
      <dgm:spPr/>
      <dgm:t>
        <a:bodyPr/>
        <a:lstStyle/>
        <a:p>
          <a:endParaRPr lang="en-US"/>
        </a:p>
      </dgm:t>
    </dgm:pt>
    <dgm:pt modelId="{697F3FDB-2FF1-4254-93B0-EBE885039FD5}" type="sibTrans" cxnId="{F4CF4FFB-3B11-4A23-8E6A-06AECFD17157}">
      <dgm:prSet/>
      <dgm:spPr/>
      <dgm:t>
        <a:bodyPr/>
        <a:lstStyle/>
        <a:p>
          <a:endParaRPr lang="en-US"/>
        </a:p>
      </dgm:t>
    </dgm:pt>
    <dgm:pt modelId="{37CD377C-3DF4-492F-9544-BDF549533C16}">
      <dgm:prSet phldrT="[Text]"/>
      <dgm:spPr/>
      <dgm:t>
        <a:bodyPr/>
        <a:lstStyle/>
        <a:p>
          <a:r>
            <a:rPr lang="en-US" dirty="0"/>
            <a:t>Skilled fighters, thieves, and mages</a:t>
          </a:r>
        </a:p>
      </dgm:t>
    </dgm:pt>
    <dgm:pt modelId="{076060DF-5464-488A-A353-BBBC841728B3}" type="parTrans" cxnId="{BFFD5F4A-F78E-4605-B205-7645C3B12999}">
      <dgm:prSet/>
      <dgm:spPr/>
      <dgm:t>
        <a:bodyPr/>
        <a:lstStyle/>
        <a:p>
          <a:endParaRPr lang="en-US"/>
        </a:p>
      </dgm:t>
    </dgm:pt>
    <dgm:pt modelId="{00CF78E8-F6A8-4197-B004-BBE0C50FEC6F}" type="sibTrans" cxnId="{BFFD5F4A-F78E-4605-B205-7645C3B12999}">
      <dgm:prSet/>
      <dgm:spPr/>
      <dgm:t>
        <a:bodyPr/>
        <a:lstStyle/>
        <a:p>
          <a:endParaRPr lang="en-US"/>
        </a:p>
      </dgm:t>
    </dgm:pt>
    <dgm:pt modelId="{9F580E50-408A-45C4-903C-C5210992CC81}">
      <dgm:prSet phldrT="[Text]"/>
      <dgm:spPr/>
      <dgm:t>
        <a:bodyPr/>
        <a:lstStyle/>
        <a:p>
          <a:r>
            <a:rPr lang="en-US" dirty="0"/>
            <a:t>Hail from Morrowind</a:t>
          </a:r>
        </a:p>
      </dgm:t>
    </dgm:pt>
    <dgm:pt modelId="{FBCF4163-D54F-4665-9E5E-C74B1474FA09}" type="parTrans" cxnId="{F5E07357-AC1A-41F1-8489-E483C070341C}">
      <dgm:prSet/>
      <dgm:spPr/>
      <dgm:t>
        <a:bodyPr/>
        <a:lstStyle/>
        <a:p>
          <a:endParaRPr lang="en-US"/>
        </a:p>
      </dgm:t>
    </dgm:pt>
    <dgm:pt modelId="{BB06C7E3-FDB7-4F60-9048-5296B256E3E1}" type="sibTrans" cxnId="{F5E07357-AC1A-41F1-8489-E483C070341C}">
      <dgm:prSet/>
      <dgm:spPr/>
      <dgm:t>
        <a:bodyPr/>
        <a:lstStyle/>
        <a:p>
          <a:endParaRPr lang="en-US"/>
        </a:p>
      </dgm:t>
    </dgm:pt>
    <dgm:pt modelId="{4C711121-B3F8-4C4A-A3DA-E695362F5488}">
      <dgm:prSet phldrT="[Text]"/>
      <dgm:spPr/>
      <dgm:t>
        <a:bodyPr/>
        <a:lstStyle/>
        <a:p>
          <a:r>
            <a:rPr lang="en-US" dirty="0"/>
            <a:t>Berserkers and master craftsmen</a:t>
          </a:r>
        </a:p>
      </dgm:t>
    </dgm:pt>
    <dgm:pt modelId="{73958DF7-84F8-4520-BCB1-A351383CCBA3}" type="parTrans" cxnId="{50CD5AAF-8435-4EAF-9D9C-A983DB6AB252}">
      <dgm:prSet/>
      <dgm:spPr/>
      <dgm:t>
        <a:bodyPr/>
        <a:lstStyle/>
        <a:p>
          <a:endParaRPr lang="en-US"/>
        </a:p>
      </dgm:t>
    </dgm:pt>
    <dgm:pt modelId="{65962C39-A70C-4C09-9423-D72FA76B6546}" type="sibTrans" cxnId="{50CD5AAF-8435-4EAF-9D9C-A983DB6AB252}">
      <dgm:prSet/>
      <dgm:spPr/>
      <dgm:t>
        <a:bodyPr/>
        <a:lstStyle/>
        <a:p>
          <a:endParaRPr lang="en-US"/>
        </a:p>
      </dgm:t>
    </dgm:pt>
    <dgm:pt modelId="{6BC66A28-52CC-4B2B-8204-FA8860C81C6A}">
      <dgm:prSet phldrT="[Text]"/>
      <dgm:spPr/>
      <dgm:t>
        <a:bodyPr/>
        <a:lstStyle/>
        <a:p>
          <a:r>
            <a:rPr lang="en-US" dirty="0"/>
            <a:t>Based in </a:t>
          </a:r>
          <a:r>
            <a:rPr lang="en-US" dirty="0" err="1"/>
            <a:t>Orsinium</a:t>
          </a:r>
          <a:r>
            <a:rPr lang="en-US" dirty="0"/>
            <a:t> but found all over</a:t>
          </a:r>
        </a:p>
      </dgm:t>
    </dgm:pt>
    <dgm:pt modelId="{10823CDD-563E-45B2-B03F-45816D86390C}" type="parTrans" cxnId="{D7379A31-83D1-4883-B902-EA5DCBAECA94}">
      <dgm:prSet/>
      <dgm:spPr/>
      <dgm:t>
        <a:bodyPr/>
        <a:lstStyle/>
        <a:p>
          <a:endParaRPr lang="en-US"/>
        </a:p>
      </dgm:t>
    </dgm:pt>
    <dgm:pt modelId="{8031A833-5C45-4494-BFF4-EED18861BFE9}" type="sibTrans" cxnId="{D7379A31-83D1-4883-B902-EA5DCBAECA94}">
      <dgm:prSet/>
      <dgm:spPr/>
      <dgm:t>
        <a:bodyPr/>
        <a:lstStyle/>
        <a:p>
          <a:endParaRPr lang="en-US"/>
        </a:p>
      </dgm:t>
    </dgm:pt>
    <dgm:pt modelId="{A55BDB99-6061-4485-B8DB-9E7D4C7D29DD}">
      <dgm:prSet phldrT="[Text]"/>
      <dgm:spPr/>
      <dgm:t>
        <a:bodyPr/>
        <a:lstStyle/>
        <a:p>
          <a:r>
            <a:rPr lang="en-US" dirty="0"/>
            <a:t>Live in the forests of </a:t>
          </a:r>
          <a:r>
            <a:rPr lang="en-US" dirty="0" err="1"/>
            <a:t>Valenwood</a:t>
          </a:r>
          <a:endParaRPr lang="en-US" dirty="0"/>
        </a:p>
      </dgm:t>
    </dgm:pt>
    <dgm:pt modelId="{A152826B-73E7-418C-9FF8-E9413363C9BE}" type="parTrans" cxnId="{BB86370B-F555-40CA-A296-933023380DB0}">
      <dgm:prSet/>
      <dgm:spPr/>
      <dgm:t>
        <a:bodyPr/>
        <a:lstStyle/>
        <a:p>
          <a:endParaRPr lang="en-US"/>
        </a:p>
      </dgm:t>
    </dgm:pt>
    <dgm:pt modelId="{F3072C25-8E2E-4DC9-BCE2-5538538C942D}" type="sibTrans" cxnId="{BB86370B-F555-40CA-A296-933023380DB0}">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3F853315-1DD9-464F-A5A3-3A2D8D729ACD}" type="pres">
      <dgm:prSet presAssocID="{86F19750-E4DE-4D8B-9CD3-BB8166FBA3BA}" presName="compNode" presStyleCnt="0"/>
      <dgm:spPr/>
    </dgm:pt>
    <dgm:pt modelId="{86F3B436-D721-471A-81A7-4BD036AB5F16}" type="pres">
      <dgm:prSet presAssocID="{86F19750-E4DE-4D8B-9CD3-BB8166FBA3BA}" presName="pictRect" presStyleLbl="node1" presStyleIdx="0" presStyleCnt="4"/>
      <dgm:spPr>
        <a:prstGeom prst="rect">
          <a:avLst/>
        </a:prstGeom>
        <a:blipFill dpi="0" rotWithShape="1">
          <a:blip xmlns:r="http://schemas.openxmlformats.org/officeDocument/2006/relationships" r:embed="rId1"/>
          <a:srcRect/>
          <a:stretch>
            <a:fillRect t="-16703" b="-49459"/>
          </a:stretch>
        </a:blipFill>
      </dgm:spPr>
    </dgm:pt>
    <dgm:pt modelId="{BDE3D30E-E6F9-41C5-B11F-9FA0FFA6864E}" type="pres">
      <dgm:prSet presAssocID="{86F19750-E4DE-4D8B-9CD3-BB8166FBA3BA}" presName="textRect" presStyleLbl="revTx" presStyleIdx="0" presStyleCnt="4">
        <dgm:presLayoutVars>
          <dgm:bulletEnabled val="1"/>
        </dgm:presLayoutVars>
      </dgm:prSet>
      <dgm:spPr/>
    </dgm:pt>
    <dgm:pt modelId="{AF4479C5-80E1-4EFE-856B-1CD653032F47}" type="pres">
      <dgm:prSet presAssocID="{A68816AD-9575-437A-B669-283586803045}" presName="sibTrans" presStyleLbl="sibTrans2D1" presStyleIdx="0" presStyleCnt="0"/>
      <dgm:spPr/>
    </dgm:pt>
    <dgm:pt modelId="{72151EA4-83F9-4DE5-9D7E-3A723ED4049C}" type="pres">
      <dgm:prSet presAssocID="{DD061D7E-6750-4233-A62B-312C6A4AAB80}" presName="compNode" presStyleCnt="0"/>
      <dgm:spPr/>
    </dgm:pt>
    <dgm:pt modelId="{0F0FD4F9-20CB-42EF-9181-51EBF6F79B37}" type="pres">
      <dgm:prSet presAssocID="{DD061D7E-6750-4233-A62B-312C6A4AAB80}" presName="pictRect" presStyleLbl="node1" presStyleIdx="1" presStyleCnt="4"/>
      <dgm:spPr>
        <a:prstGeom prst="rect">
          <a:avLst/>
        </a:prstGeom>
        <a:blipFill dpi="0" rotWithShape="1">
          <a:blip xmlns:r="http://schemas.openxmlformats.org/officeDocument/2006/relationships" r:embed="rId2"/>
          <a:srcRect/>
          <a:stretch>
            <a:fillRect t="-30753" b="-44791"/>
          </a:stretch>
        </a:blipFill>
      </dgm:spPr>
    </dgm:pt>
    <dgm:pt modelId="{1DA499D8-C278-48FA-AB27-8D607E692BE2}" type="pres">
      <dgm:prSet presAssocID="{DD061D7E-6750-4233-A62B-312C6A4AAB80}" presName="textRect" presStyleLbl="revTx" presStyleIdx="1" presStyleCnt="4">
        <dgm:presLayoutVars>
          <dgm:bulletEnabled val="1"/>
        </dgm:presLayoutVars>
      </dgm:prSet>
      <dgm:spPr/>
    </dgm:pt>
    <dgm:pt modelId="{B158DAF0-B5FD-4EEB-B549-30312C2E860B}" type="pres">
      <dgm:prSet presAssocID="{648993A1-2529-4A21-9D4E-3D4385C5999F}" presName="sibTrans" presStyleLbl="sibTrans2D1" presStyleIdx="0" presStyleCnt="0"/>
      <dgm:spPr/>
    </dgm:pt>
    <dgm:pt modelId="{2BC57D89-BE98-492C-BC5A-DB66C3C8D3E7}" type="pres">
      <dgm:prSet presAssocID="{BAF41E9C-6869-480A-9506-2103BF009249}" presName="compNode" presStyleCnt="0"/>
      <dgm:spPr/>
    </dgm:pt>
    <dgm:pt modelId="{3A85A727-48B7-43AB-A0B0-10FCC06D468D}" type="pres">
      <dgm:prSet presAssocID="{BAF41E9C-6869-480A-9506-2103BF009249}" presName="pictRect" presStyleLbl="node1" presStyleIdx="2" presStyleCnt="4"/>
      <dgm:spPr>
        <a:prstGeom prst="rect">
          <a:avLst/>
        </a:prstGeom>
        <a:blipFill dpi="0" rotWithShape="1">
          <a:blip xmlns:r="http://schemas.openxmlformats.org/officeDocument/2006/relationships" r:embed="rId3"/>
          <a:srcRect/>
          <a:stretch>
            <a:fillRect t="-20128" b="-52066"/>
          </a:stretch>
        </a:blipFill>
      </dgm:spPr>
    </dgm:pt>
    <dgm:pt modelId="{157CCEA3-5ECC-44BA-A805-418261873B89}" type="pres">
      <dgm:prSet presAssocID="{BAF41E9C-6869-480A-9506-2103BF009249}" presName="textRect" presStyleLbl="revTx" presStyleIdx="2" presStyleCnt="4">
        <dgm:presLayoutVars>
          <dgm:bulletEnabled val="1"/>
        </dgm:presLayoutVars>
      </dgm:prSet>
      <dgm:spPr/>
    </dgm:pt>
    <dgm:pt modelId="{CDF2426D-71BC-4A72-AF51-2C389144C287}" type="pres">
      <dgm:prSet presAssocID="{B884307D-768D-4CEB-9F36-90B6BA06FCA9}" presName="sibTrans" presStyleLbl="sibTrans2D1" presStyleIdx="0" presStyleCnt="0"/>
      <dgm:spPr/>
    </dgm:pt>
    <dgm:pt modelId="{4D9FCD4C-FBF2-41F4-B244-F202E29196B7}" type="pres">
      <dgm:prSet presAssocID="{F647F56C-02C6-4A3A-AC48-720957F4F1E5}" presName="compNode" presStyleCnt="0"/>
      <dgm:spPr/>
    </dgm:pt>
    <dgm:pt modelId="{26E444C1-6AFC-4882-8D4E-2E04055F1AE8}" type="pres">
      <dgm:prSet presAssocID="{F647F56C-02C6-4A3A-AC48-720957F4F1E5}" presName="pictRect" presStyleLbl="node1" presStyleIdx="3" presStyleCnt="4"/>
      <dgm:spPr>
        <a:prstGeom prst="rect">
          <a:avLst/>
        </a:prstGeom>
        <a:blipFill dpi="0" rotWithShape="1">
          <a:blip xmlns:r="http://schemas.openxmlformats.org/officeDocument/2006/relationships" r:embed="rId4"/>
          <a:srcRect/>
          <a:stretch>
            <a:fillRect t="-24464" b="-52066"/>
          </a:stretch>
        </a:blipFill>
      </dgm:spPr>
    </dgm:pt>
    <dgm:pt modelId="{E3DF5094-FA50-4684-B464-977D63063D21}" type="pres">
      <dgm:prSet presAssocID="{F647F56C-02C6-4A3A-AC48-720957F4F1E5}" presName="textRect" presStyleLbl="revTx" presStyleIdx="3" presStyleCnt="4">
        <dgm:presLayoutVars>
          <dgm:bulletEnabled val="1"/>
        </dgm:presLayoutVars>
      </dgm:prSet>
      <dgm:spPr/>
    </dgm:pt>
  </dgm:ptLst>
  <dgm:cxnLst>
    <dgm:cxn modelId="{846E1F01-97F2-44E8-86C9-BB7673D5331D}" type="presOf" srcId="{363D2447-81D7-4634-9602-F1162D4E759E}" destId="{35F966AB-7F01-4684-BD6A-B9F2B1AF523B}" srcOrd="0" destOrd="0" presId="urn:microsoft.com/office/officeart/2005/8/layout/pList1"/>
    <dgm:cxn modelId="{662BDA09-B498-45AF-93EA-5D8FC97E0EC3}" srcId="{86F19750-E4DE-4D8B-9CD3-BB8166FBA3BA}" destId="{4CE4D3E6-9AB6-4EA9-AC71-6C5753A85991}" srcOrd="1" destOrd="0" parTransId="{2F665E71-FFC8-45B7-BEF6-E178D35CCAFC}" sibTransId="{F6A93101-AD36-4A08-B052-ECC13787675F}"/>
    <dgm:cxn modelId="{BB86370B-F555-40CA-A296-933023380DB0}" srcId="{DD061D7E-6750-4233-A62B-312C6A4AAB80}" destId="{A55BDB99-6061-4485-B8DB-9E7D4C7D29DD}" srcOrd="1" destOrd="0" parTransId="{A152826B-73E7-418C-9FF8-E9413363C9BE}" sibTransId="{F3072C25-8E2E-4DC9-BCE2-5538538C942D}"/>
    <dgm:cxn modelId="{D551EE0C-E3A9-4D51-8189-F9CDEFDEA4F7}" srcId="{363D2447-81D7-4634-9602-F1162D4E759E}" destId="{F647F56C-02C6-4A3A-AC48-720957F4F1E5}" srcOrd="3" destOrd="0" parTransId="{E0571DB6-97FF-4A59-803A-4F1B2D1F59E7}" sibTransId="{410FEA4D-CD5A-491E-8E44-F0EDD41E037F}"/>
    <dgm:cxn modelId="{74074A17-C612-4018-AF75-904C9E3AC12A}" type="presOf" srcId="{F647F56C-02C6-4A3A-AC48-720957F4F1E5}" destId="{E3DF5094-FA50-4684-B464-977D63063D21}" srcOrd="0" destOrd="0" presId="urn:microsoft.com/office/officeart/2005/8/layout/pList1"/>
    <dgm:cxn modelId="{96B3CD1C-1118-496A-A235-A94192C2D819}" type="presOf" srcId="{6BC66A28-52CC-4B2B-8204-FA8860C81C6A}" destId="{E3DF5094-FA50-4684-B464-977D63063D21}" srcOrd="0" destOrd="2" presId="urn:microsoft.com/office/officeart/2005/8/layout/pList1"/>
    <dgm:cxn modelId="{50A2E029-AD3A-433D-AEE7-34D4845BB849}" type="presOf" srcId="{37CD377C-3DF4-492F-9544-BDF549533C16}" destId="{157CCEA3-5ECC-44BA-A805-418261873B89}" srcOrd="0" destOrd="1" presId="urn:microsoft.com/office/officeart/2005/8/layout/pList1"/>
    <dgm:cxn modelId="{03E6192E-B4A0-4FEC-BE9B-D398BFC8927B}" type="presOf" srcId="{AF6D05C3-3399-4063-A624-70E9B2A7B6A8}" destId="{BDE3D30E-E6F9-41C5-B11F-9FA0FFA6864E}" srcOrd="0" destOrd="1" presId="urn:microsoft.com/office/officeart/2005/8/layout/pList1"/>
    <dgm:cxn modelId="{745BC730-05D0-4CA8-88B7-1D145E940820}" type="presOf" srcId="{648993A1-2529-4A21-9D4E-3D4385C5999F}" destId="{B158DAF0-B5FD-4EEB-B549-30312C2E860B}" srcOrd="0" destOrd="0" presId="urn:microsoft.com/office/officeart/2005/8/layout/pList1"/>
    <dgm:cxn modelId="{D7379A31-83D1-4883-B902-EA5DCBAECA94}" srcId="{F647F56C-02C6-4A3A-AC48-720957F4F1E5}" destId="{6BC66A28-52CC-4B2B-8204-FA8860C81C6A}" srcOrd="1" destOrd="0" parTransId="{10823CDD-563E-45B2-B03F-45816D86390C}" sibTransId="{8031A833-5C45-4494-BFF4-EED18861BFE9}"/>
    <dgm:cxn modelId="{C95E8160-0510-4767-9644-A01BD80E0B9D}" type="presOf" srcId="{A68816AD-9575-437A-B669-283586803045}" destId="{AF4479C5-80E1-4EFE-856B-1CD653032F47}" srcOrd="0" destOrd="0" presId="urn:microsoft.com/office/officeart/2005/8/layout/pList1"/>
    <dgm:cxn modelId="{DCA5C461-C624-45E4-ADE7-C803288D3BC0}" srcId="{86F19750-E4DE-4D8B-9CD3-BB8166FBA3BA}" destId="{AF6D05C3-3399-4063-A624-70E9B2A7B6A8}" srcOrd="0" destOrd="0" parTransId="{0F9F1925-337B-40D7-87C3-9EE8B6B75574}" sibTransId="{33AC17E2-7B63-47CA-94BE-7C6B0723F77E}"/>
    <dgm:cxn modelId="{871E9465-6589-4570-90D4-00F0B0B8B15E}" type="presOf" srcId="{86F19750-E4DE-4D8B-9CD3-BB8166FBA3BA}" destId="{BDE3D30E-E6F9-41C5-B11F-9FA0FFA6864E}" srcOrd="0" destOrd="0" presId="urn:microsoft.com/office/officeart/2005/8/layout/pList1"/>
    <dgm:cxn modelId="{BFFD5F4A-F78E-4605-B205-7645C3B12999}" srcId="{BAF41E9C-6869-480A-9506-2103BF009249}" destId="{37CD377C-3DF4-492F-9544-BDF549533C16}" srcOrd="0" destOrd="0" parTransId="{076060DF-5464-488A-A353-BBBC841728B3}" sibTransId="{00CF78E8-F6A8-4197-B004-BBE0C50FEC6F}"/>
    <dgm:cxn modelId="{15F34875-74BE-4E10-BF9D-B29FE8994B96}" type="presOf" srcId="{9F580E50-408A-45C4-903C-C5210992CC81}" destId="{157CCEA3-5ECC-44BA-A805-418261873B89}" srcOrd="0" destOrd="2" presId="urn:microsoft.com/office/officeart/2005/8/layout/pList1"/>
    <dgm:cxn modelId="{F5E07357-AC1A-41F1-8489-E483C070341C}" srcId="{BAF41E9C-6869-480A-9506-2103BF009249}" destId="{9F580E50-408A-45C4-903C-C5210992CC81}" srcOrd="1" destOrd="0" parTransId="{FBCF4163-D54F-4665-9E5E-C74B1474FA09}" sibTransId="{BB06C7E3-FDB7-4F60-9048-5296B256E3E1}"/>
    <dgm:cxn modelId="{AAA71878-A4AF-4E01-80CD-826A3EBDA6F9}" type="presOf" srcId="{DD061D7E-6750-4233-A62B-312C6A4AAB80}" destId="{1DA499D8-C278-48FA-AB27-8D607E692BE2}" srcOrd="0" destOrd="0" presId="urn:microsoft.com/office/officeart/2005/8/layout/pList1"/>
    <dgm:cxn modelId="{11BF1E7D-8C52-48B8-B6F3-AB2C412F4FD4}" type="presOf" srcId="{208C3D0D-DD76-42C7-924D-37519EEF4EC5}" destId="{1DA499D8-C278-48FA-AB27-8D607E692BE2}" srcOrd="0" destOrd="1" presId="urn:microsoft.com/office/officeart/2005/8/layout/pList1"/>
    <dgm:cxn modelId="{A09BE982-2BE7-4E65-8C97-3F3FE9DB038A}" type="presOf" srcId="{A55BDB99-6061-4485-B8DB-9E7D4C7D29DD}" destId="{1DA499D8-C278-48FA-AB27-8D607E692BE2}" srcOrd="0" destOrd="2" presId="urn:microsoft.com/office/officeart/2005/8/layout/pList1"/>
    <dgm:cxn modelId="{EB877687-2156-4AA1-9CE0-7531C380DFE2}" srcId="{363D2447-81D7-4634-9602-F1162D4E759E}" destId="{BAF41E9C-6869-480A-9506-2103BF009249}" srcOrd="2" destOrd="0" parTransId="{9EE6A1CE-6813-4397-A99F-6BF719195615}" sibTransId="{B884307D-768D-4CEB-9F36-90B6BA06FCA9}"/>
    <dgm:cxn modelId="{DE35089C-3EB6-4B04-A8D8-A98D88F37AFF}" srcId="{363D2447-81D7-4634-9602-F1162D4E759E}" destId="{86F19750-E4DE-4D8B-9CD3-BB8166FBA3BA}" srcOrd="0" destOrd="0" parTransId="{492F0491-FF86-47CC-B653-F5FD3ED0A271}" sibTransId="{A68816AD-9575-437A-B669-283586803045}"/>
    <dgm:cxn modelId="{1A76E8A7-70F9-4B70-9AA2-B05F2D6E4444}" type="presOf" srcId="{4CE4D3E6-9AB6-4EA9-AC71-6C5753A85991}" destId="{BDE3D30E-E6F9-41C5-B11F-9FA0FFA6864E}" srcOrd="0" destOrd="2" presId="urn:microsoft.com/office/officeart/2005/8/layout/pList1"/>
    <dgm:cxn modelId="{50CD5AAF-8435-4EAF-9D9C-A983DB6AB252}" srcId="{F647F56C-02C6-4A3A-AC48-720957F4F1E5}" destId="{4C711121-B3F8-4C4A-A3DA-E695362F5488}" srcOrd="0" destOrd="0" parTransId="{73958DF7-84F8-4520-BCB1-A351383CCBA3}" sibTransId="{65962C39-A70C-4C09-9423-D72FA76B6546}"/>
    <dgm:cxn modelId="{D3FBFFC7-2C47-4F44-B3BF-2CC1A0B527F2}" srcId="{363D2447-81D7-4634-9602-F1162D4E759E}" destId="{DD061D7E-6750-4233-A62B-312C6A4AAB80}" srcOrd="1" destOrd="0" parTransId="{5400AE4C-A2EF-42CB-BFD9-91A58A89587D}" sibTransId="{648993A1-2529-4A21-9D4E-3D4385C5999F}"/>
    <dgm:cxn modelId="{B59A70D5-9C3C-4E93-9670-D04D32F8E9C9}" type="presOf" srcId="{B884307D-768D-4CEB-9F36-90B6BA06FCA9}" destId="{CDF2426D-71BC-4A72-AF51-2C389144C287}" srcOrd="0" destOrd="0" presId="urn:microsoft.com/office/officeart/2005/8/layout/pList1"/>
    <dgm:cxn modelId="{641EDCDD-35A0-4BE4-B2ED-695E723C6D07}" type="presOf" srcId="{4C711121-B3F8-4C4A-A3DA-E695362F5488}" destId="{E3DF5094-FA50-4684-B464-977D63063D21}" srcOrd="0" destOrd="1" presId="urn:microsoft.com/office/officeart/2005/8/layout/pList1"/>
    <dgm:cxn modelId="{83F2B1F5-723E-4E08-9BC7-D6622C58E4B4}" type="presOf" srcId="{BAF41E9C-6869-480A-9506-2103BF009249}" destId="{157CCEA3-5ECC-44BA-A805-418261873B89}" srcOrd="0" destOrd="0" presId="urn:microsoft.com/office/officeart/2005/8/layout/pList1"/>
    <dgm:cxn modelId="{F4CF4FFB-3B11-4A23-8E6A-06AECFD17157}" srcId="{DD061D7E-6750-4233-A62B-312C6A4AAB80}" destId="{208C3D0D-DD76-42C7-924D-37519EEF4EC5}" srcOrd="0" destOrd="0" parTransId="{D8B1AEC1-8A08-45A0-9D98-FF2D3AEBDA17}" sibTransId="{697F3FDB-2FF1-4254-93B0-EBE885039FD5}"/>
    <dgm:cxn modelId="{415BD590-CE02-4775-A643-15165D5093FF}" type="presParOf" srcId="{35F966AB-7F01-4684-BD6A-B9F2B1AF523B}" destId="{3F853315-1DD9-464F-A5A3-3A2D8D729ACD}" srcOrd="0" destOrd="0" presId="urn:microsoft.com/office/officeart/2005/8/layout/pList1"/>
    <dgm:cxn modelId="{8ED2AD40-AE1A-4F66-AD9F-79BD8E9FBA32}" type="presParOf" srcId="{3F853315-1DD9-464F-A5A3-3A2D8D729ACD}" destId="{86F3B436-D721-471A-81A7-4BD036AB5F16}" srcOrd="0" destOrd="0" presId="urn:microsoft.com/office/officeart/2005/8/layout/pList1"/>
    <dgm:cxn modelId="{6F6CF820-400F-4D44-B6F1-B8906E767690}" type="presParOf" srcId="{3F853315-1DD9-464F-A5A3-3A2D8D729ACD}" destId="{BDE3D30E-E6F9-41C5-B11F-9FA0FFA6864E}" srcOrd="1" destOrd="0" presId="urn:microsoft.com/office/officeart/2005/8/layout/pList1"/>
    <dgm:cxn modelId="{4D441F9D-1EEE-4830-B65B-A9B007C69AED}" type="presParOf" srcId="{35F966AB-7F01-4684-BD6A-B9F2B1AF523B}" destId="{AF4479C5-80E1-4EFE-856B-1CD653032F47}" srcOrd="1" destOrd="0" presId="urn:microsoft.com/office/officeart/2005/8/layout/pList1"/>
    <dgm:cxn modelId="{5F0A0BBA-5570-4864-BF55-887C29288E76}" type="presParOf" srcId="{35F966AB-7F01-4684-BD6A-B9F2B1AF523B}" destId="{72151EA4-83F9-4DE5-9D7E-3A723ED4049C}" srcOrd="2" destOrd="0" presId="urn:microsoft.com/office/officeart/2005/8/layout/pList1"/>
    <dgm:cxn modelId="{8AA7A2AE-42AF-4297-8752-50850286FE97}" type="presParOf" srcId="{72151EA4-83F9-4DE5-9D7E-3A723ED4049C}" destId="{0F0FD4F9-20CB-42EF-9181-51EBF6F79B37}" srcOrd="0" destOrd="0" presId="urn:microsoft.com/office/officeart/2005/8/layout/pList1"/>
    <dgm:cxn modelId="{1198BE7A-E07C-4274-8CE0-1D6E5437B4F8}" type="presParOf" srcId="{72151EA4-83F9-4DE5-9D7E-3A723ED4049C}" destId="{1DA499D8-C278-48FA-AB27-8D607E692BE2}" srcOrd="1" destOrd="0" presId="urn:microsoft.com/office/officeart/2005/8/layout/pList1"/>
    <dgm:cxn modelId="{65B448F8-1370-4959-BED3-05DBBC0563A1}" type="presParOf" srcId="{35F966AB-7F01-4684-BD6A-B9F2B1AF523B}" destId="{B158DAF0-B5FD-4EEB-B549-30312C2E860B}" srcOrd="3" destOrd="0" presId="urn:microsoft.com/office/officeart/2005/8/layout/pList1"/>
    <dgm:cxn modelId="{E2F6CF27-5589-433E-BB09-AA34DB90FC0C}" type="presParOf" srcId="{35F966AB-7F01-4684-BD6A-B9F2B1AF523B}" destId="{2BC57D89-BE98-492C-BC5A-DB66C3C8D3E7}" srcOrd="4" destOrd="0" presId="urn:microsoft.com/office/officeart/2005/8/layout/pList1"/>
    <dgm:cxn modelId="{4F4A3856-7BED-4A48-B275-4695984296B8}" type="presParOf" srcId="{2BC57D89-BE98-492C-BC5A-DB66C3C8D3E7}" destId="{3A85A727-48B7-43AB-A0B0-10FCC06D468D}" srcOrd="0" destOrd="0" presId="urn:microsoft.com/office/officeart/2005/8/layout/pList1"/>
    <dgm:cxn modelId="{E9F9D0AD-012B-462E-A8E3-FC6617686DB2}" type="presParOf" srcId="{2BC57D89-BE98-492C-BC5A-DB66C3C8D3E7}" destId="{157CCEA3-5ECC-44BA-A805-418261873B89}" srcOrd="1" destOrd="0" presId="urn:microsoft.com/office/officeart/2005/8/layout/pList1"/>
    <dgm:cxn modelId="{E9975B71-95BB-4A01-8EF2-14B94E83E07B}" type="presParOf" srcId="{35F966AB-7F01-4684-BD6A-B9F2B1AF523B}" destId="{CDF2426D-71BC-4A72-AF51-2C389144C287}" srcOrd="5" destOrd="0" presId="urn:microsoft.com/office/officeart/2005/8/layout/pList1"/>
    <dgm:cxn modelId="{81C600F5-FBF4-4D86-BD4F-A8D3D651C2BD}" type="presParOf" srcId="{35F966AB-7F01-4684-BD6A-B9F2B1AF523B}" destId="{4D9FCD4C-FBF2-41F4-B244-F202E29196B7}" srcOrd="6" destOrd="0" presId="urn:microsoft.com/office/officeart/2005/8/layout/pList1"/>
    <dgm:cxn modelId="{87DB337D-6D2F-404A-8803-14CF9EE283FD}" type="presParOf" srcId="{4D9FCD4C-FBF2-41F4-B244-F202E29196B7}" destId="{26E444C1-6AFC-4882-8D4E-2E04055F1AE8}" srcOrd="0" destOrd="0" presId="urn:microsoft.com/office/officeart/2005/8/layout/pList1"/>
    <dgm:cxn modelId="{C15A60AD-00C4-4443-97F7-87DB20F6D897}" type="presParOf" srcId="{4D9FCD4C-FBF2-41F4-B244-F202E29196B7}" destId="{E3DF5094-FA50-4684-B464-977D63063D21}" srcOrd="1" destOrd="0" presId="urn:microsoft.com/office/officeart/2005/8/layout/p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0BF37B74-CC6A-4A93-9764-A0CBCA0AB209}">
      <dgm:prSet phldrT="[Text]"/>
      <dgm:spPr/>
      <dgm:t>
        <a:bodyPr/>
        <a:lstStyle/>
        <a:p>
          <a:r>
            <a:rPr lang="en-US" b="1" dirty="0" err="1"/>
            <a:t>Argonian</a:t>
          </a:r>
          <a:endParaRPr lang="en-US" b="1" dirty="0"/>
        </a:p>
      </dgm:t>
    </dgm:pt>
    <dgm:pt modelId="{D501A228-733A-4D09-9124-8489DE1670DB}" type="parTrans" cxnId="{3358D21F-14B6-45AB-97BE-9248FCCB443A}">
      <dgm:prSet/>
      <dgm:spPr/>
      <dgm:t>
        <a:bodyPr/>
        <a:lstStyle/>
        <a:p>
          <a:endParaRPr lang="en-US"/>
        </a:p>
      </dgm:t>
    </dgm:pt>
    <dgm:pt modelId="{BEA25C66-C491-44D8-8B38-65B703CC9F43}" type="sibTrans" cxnId="{3358D21F-14B6-45AB-97BE-9248FCCB443A}">
      <dgm:prSet/>
      <dgm:spPr/>
      <dgm:t>
        <a:bodyPr/>
        <a:lstStyle/>
        <a:p>
          <a:endParaRPr lang="en-US"/>
        </a:p>
      </dgm:t>
    </dgm:pt>
    <dgm:pt modelId="{7A11C790-FC66-4C43-A47C-251466E8C233}">
      <dgm:prSet phldrT="[Text]"/>
      <dgm:spPr/>
      <dgm:t>
        <a:bodyPr/>
        <a:lstStyle/>
        <a:p>
          <a:r>
            <a:rPr lang="en-US" b="1" dirty="0" err="1"/>
            <a:t>Khajiit</a:t>
          </a:r>
          <a:endParaRPr lang="en-US" b="1" dirty="0"/>
        </a:p>
      </dgm:t>
    </dgm:pt>
    <dgm:pt modelId="{A123A27A-E70A-48C0-9D2D-C1C75424FB95}" type="parTrans" cxnId="{3F1CCCF6-DAD9-464A-BA49-7760A5104343}">
      <dgm:prSet/>
      <dgm:spPr/>
      <dgm:t>
        <a:bodyPr/>
        <a:lstStyle/>
        <a:p>
          <a:endParaRPr lang="en-US"/>
        </a:p>
      </dgm:t>
    </dgm:pt>
    <dgm:pt modelId="{66980C1A-59CE-4F24-A568-211D6186A81E}" type="sibTrans" cxnId="{3F1CCCF6-DAD9-464A-BA49-7760A5104343}">
      <dgm:prSet/>
      <dgm:spPr/>
      <dgm:t>
        <a:bodyPr/>
        <a:lstStyle/>
        <a:p>
          <a:endParaRPr lang="en-US"/>
        </a:p>
      </dgm:t>
    </dgm:pt>
    <dgm:pt modelId="{D2364F52-87F2-4FA5-8928-D3CB717AC4AD}">
      <dgm:prSet phldrT="[Text]"/>
      <dgm:spPr/>
      <dgm:t>
        <a:bodyPr/>
        <a:lstStyle/>
        <a:p>
          <a:r>
            <a:rPr lang="en-US" dirty="0"/>
            <a:t>Natives of Black Marsh</a:t>
          </a:r>
        </a:p>
      </dgm:t>
    </dgm:pt>
    <dgm:pt modelId="{3B12DFDB-6403-4C07-AD84-A858CE6B4B04}" type="parTrans" cxnId="{16B8577E-15C2-4282-B8A7-8504C8CB3C3F}">
      <dgm:prSet/>
      <dgm:spPr/>
      <dgm:t>
        <a:bodyPr/>
        <a:lstStyle/>
        <a:p>
          <a:endParaRPr lang="en-US"/>
        </a:p>
      </dgm:t>
    </dgm:pt>
    <dgm:pt modelId="{FD8F3973-4A05-4A2C-A74C-155BD5F54CEF}" type="sibTrans" cxnId="{16B8577E-15C2-4282-B8A7-8504C8CB3C3F}">
      <dgm:prSet/>
      <dgm:spPr/>
      <dgm:t>
        <a:bodyPr/>
        <a:lstStyle/>
        <a:p>
          <a:endParaRPr lang="en-US"/>
        </a:p>
      </dgm:t>
    </dgm:pt>
    <dgm:pt modelId="{2A4CA9D7-FB2A-4544-9AA1-ED651406414B}">
      <dgm:prSet phldrT="[Text]"/>
      <dgm:spPr/>
      <dgm:t>
        <a:bodyPr/>
        <a:lstStyle/>
        <a:p>
          <a:r>
            <a:rPr lang="en-US" dirty="0"/>
            <a:t>Water-breathers and skilled thieves</a:t>
          </a:r>
        </a:p>
      </dgm:t>
    </dgm:pt>
    <dgm:pt modelId="{081C49E7-3697-4FCA-8454-CEF307609BA6}" type="parTrans" cxnId="{EF899B88-AF78-4E66-A338-1A328D0CEC29}">
      <dgm:prSet/>
      <dgm:spPr/>
      <dgm:t>
        <a:bodyPr/>
        <a:lstStyle/>
        <a:p>
          <a:endParaRPr lang="en-US"/>
        </a:p>
      </dgm:t>
    </dgm:pt>
    <dgm:pt modelId="{E6B53D31-684E-48DA-9DEF-B00BB9F1E53B}" type="sibTrans" cxnId="{EF899B88-AF78-4E66-A338-1A328D0CEC29}">
      <dgm:prSet/>
      <dgm:spPr/>
      <dgm:t>
        <a:bodyPr/>
        <a:lstStyle/>
        <a:p>
          <a:endParaRPr lang="en-US"/>
        </a:p>
      </dgm:t>
    </dgm:pt>
    <dgm:pt modelId="{23870578-6D08-4B70-883B-579A24012191}">
      <dgm:prSet phldrT="[Text]"/>
      <dgm:spPr/>
      <dgm:t>
        <a:bodyPr/>
        <a:lstStyle/>
        <a:p>
          <a:r>
            <a:rPr lang="en-US" dirty="0"/>
            <a:t>From the deserts of </a:t>
          </a:r>
          <a:r>
            <a:rPr lang="en-US" dirty="0" err="1"/>
            <a:t>Elsweyr</a:t>
          </a:r>
          <a:endParaRPr lang="en-US" dirty="0"/>
        </a:p>
      </dgm:t>
    </dgm:pt>
    <dgm:pt modelId="{102F1D50-6F17-4518-8FC6-9CF66E58A2C6}" type="parTrans" cxnId="{2DFA9553-F268-4346-AD97-14D94BB9B097}">
      <dgm:prSet/>
      <dgm:spPr/>
      <dgm:t>
        <a:bodyPr/>
        <a:lstStyle/>
        <a:p>
          <a:endParaRPr lang="en-US"/>
        </a:p>
      </dgm:t>
    </dgm:pt>
    <dgm:pt modelId="{C3075691-D1D5-41BB-BB29-03AAD4FABEDF}" type="sibTrans" cxnId="{2DFA9553-F268-4346-AD97-14D94BB9B097}">
      <dgm:prSet/>
      <dgm:spPr/>
      <dgm:t>
        <a:bodyPr/>
        <a:lstStyle/>
        <a:p>
          <a:endParaRPr lang="en-US"/>
        </a:p>
      </dgm:t>
    </dgm:pt>
    <dgm:pt modelId="{EA5DFCAB-B740-4577-AACF-43FD7AA8FC94}">
      <dgm:prSet phldrT="[Text]"/>
      <dgm:spPr/>
      <dgm:t>
        <a:bodyPr/>
        <a:lstStyle/>
        <a:p>
          <a:r>
            <a:rPr lang="en-US" dirty="0"/>
            <a:t>Quick, intelligent acrobats and thieves</a:t>
          </a:r>
        </a:p>
      </dgm:t>
    </dgm:pt>
    <dgm:pt modelId="{82D5C8AC-9FEC-4B55-A59B-9167887331A0}" type="parTrans" cxnId="{277AE8EE-D5C4-47EE-ACB3-5AFF490096F6}">
      <dgm:prSet/>
      <dgm:spPr/>
      <dgm:t>
        <a:bodyPr/>
        <a:lstStyle/>
        <a:p>
          <a:endParaRPr lang="en-US"/>
        </a:p>
      </dgm:t>
    </dgm:pt>
    <dgm:pt modelId="{30309809-CDF7-43AF-B5CA-656680D6C322}" type="sibTrans" cxnId="{277AE8EE-D5C4-47EE-ACB3-5AFF490096F6}">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C4A68703-228A-4338-98E6-54B3AEE52141}" type="pres">
      <dgm:prSet presAssocID="{0BF37B74-CC6A-4A93-9764-A0CBCA0AB209}" presName="compNode" presStyleCnt="0"/>
      <dgm:spPr/>
    </dgm:pt>
    <dgm:pt modelId="{332B2F00-7D73-4260-AD49-59D05697125B}" type="pres">
      <dgm:prSet presAssocID="{0BF37B74-CC6A-4A93-9764-A0CBCA0AB209}" presName="pictRect" presStyleLbl="node1" presStyleIdx="0" presStyleCnt="2"/>
      <dgm:spPr>
        <a:prstGeom prst="rect">
          <a:avLst/>
        </a:prstGeom>
        <a:blipFill dpi="0" rotWithShape="1">
          <a:blip xmlns:r="http://schemas.openxmlformats.org/officeDocument/2006/relationships" r:embed="rId1"/>
          <a:srcRect/>
          <a:stretch>
            <a:fillRect t="-11540" b="-66132"/>
          </a:stretch>
        </a:blipFill>
      </dgm:spPr>
    </dgm:pt>
    <dgm:pt modelId="{129C61E6-8482-4140-B775-6C6BB78A061E}" type="pres">
      <dgm:prSet presAssocID="{0BF37B74-CC6A-4A93-9764-A0CBCA0AB209}" presName="textRect" presStyleLbl="revTx" presStyleIdx="0" presStyleCnt="2">
        <dgm:presLayoutVars>
          <dgm:bulletEnabled val="1"/>
        </dgm:presLayoutVars>
      </dgm:prSet>
      <dgm:spPr/>
    </dgm:pt>
    <dgm:pt modelId="{9C7CFA54-D1DD-48BC-A163-C08FD7F60483}" type="pres">
      <dgm:prSet presAssocID="{BEA25C66-C491-44D8-8B38-65B703CC9F43}" presName="sibTrans" presStyleLbl="sibTrans2D1" presStyleIdx="0" presStyleCnt="0"/>
      <dgm:spPr/>
    </dgm:pt>
    <dgm:pt modelId="{650FAC21-1752-4E46-8980-91A619C75BCF}" type="pres">
      <dgm:prSet presAssocID="{7A11C790-FC66-4C43-A47C-251466E8C233}" presName="compNode" presStyleCnt="0"/>
      <dgm:spPr/>
    </dgm:pt>
    <dgm:pt modelId="{42E63CF5-B425-4515-9FA2-B3DED55AF6D2}" type="pres">
      <dgm:prSet presAssocID="{7A11C790-FC66-4C43-A47C-251466E8C233}" presName="pictRect" presStyleLbl="node1" presStyleIdx="1" presStyleCnt="2"/>
      <dgm:spPr>
        <a:prstGeom prst="rect">
          <a:avLst/>
        </a:prstGeom>
        <a:blipFill dpi="0" rotWithShape="1">
          <a:blip xmlns:r="http://schemas.openxmlformats.org/officeDocument/2006/relationships" r:embed="rId2"/>
          <a:srcRect/>
          <a:stretch>
            <a:fillRect t="-26030" b="-52066"/>
          </a:stretch>
        </a:blipFill>
      </dgm:spPr>
    </dgm:pt>
    <dgm:pt modelId="{A7E837A2-9896-4ABA-A88F-DF67E7B4803D}" type="pres">
      <dgm:prSet presAssocID="{7A11C790-FC66-4C43-A47C-251466E8C233}" presName="textRect" presStyleLbl="revTx" presStyleIdx="1" presStyleCnt="2">
        <dgm:presLayoutVars>
          <dgm:bulletEnabled val="1"/>
        </dgm:presLayoutVars>
      </dgm:prSet>
      <dgm:spPr/>
    </dgm:pt>
  </dgm:ptLst>
  <dgm:cxnLst>
    <dgm:cxn modelId="{846E1F01-97F2-44E8-86C9-BB7673D5331D}" type="presOf" srcId="{363D2447-81D7-4634-9602-F1162D4E759E}" destId="{35F966AB-7F01-4684-BD6A-B9F2B1AF523B}" srcOrd="0" destOrd="0" presId="urn:microsoft.com/office/officeart/2005/8/layout/pList1"/>
    <dgm:cxn modelId="{36019902-70B6-4346-8401-442791EF8DAD}" type="presOf" srcId="{2A4CA9D7-FB2A-4544-9AA1-ED651406414B}" destId="{129C61E6-8482-4140-B775-6C6BB78A061E}" srcOrd="0" destOrd="1" presId="urn:microsoft.com/office/officeart/2005/8/layout/pList1"/>
    <dgm:cxn modelId="{73A47803-4273-4A18-9C29-843F56DC0285}" type="presOf" srcId="{23870578-6D08-4B70-883B-579A24012191}" destId="{A7E837A2-9896-4ABA-A88F-DF67E7B4803D}" srcOrd="0" destOrd="2" presId="urn:microsoft.com/office/officeart/2005/8/layout/pList1"/>
    <dgm:cxn modelId="{DCFEA81C-EFDF-4ED7-8018-CF229208C836}" type="presOf" srcId="{0BF37B74-CC6A-4A93-9764-A0CBCA0AB209}" destId="{129C61E6-8482-4140-B775-6C6BB78A061E}" srcOrd="0" destOrd="0" presId="urn:microsoft.com/office/officeart/2005/8/layout/pList1"/>
    <dgm:cxn modelId="{3358D21F-14B6-45AB-97BE-9248FCCB443A}" srcId="{363D2447-81D7-4634-9602-F1162D4E759E}" destId="{0BF37B74-CC6A-4A93-9764-A0CBCA0AB209}" srcOrd="0" destOrd="0" parTransId="{D501A228-733A-4D09-9124-8489DE1670DB}" sibTransId="{BEA25C66-C491-44D8-8B38-65B703CC9F43}"/>
    <dgm:cxn modelId="{D4043233-13A4-479C-A7B0-EFDCBBD4C9EA}" type="presOf" srcId="{D2364F52-87F2-4FA5-8928-D3CB717AC4AD}" destId="{129C61E6-8482-4140-B775-6C6BB78A061E}" srcOrd="0" destOrd="2" presId="urn:microsoft.com/office/officeart/2005/8/layout/pList1"/>
    <dgm:cxn modelId="{2DFA9553-F268-4346-AD97-14D94BB9B097}" srcId="{7A11C790-FC66-4C43-A47C-251466E8C233}" destId="{23870578-6D08-4B70-883B-579A24012191}" srcOrd="1" destOrd="0" parTransId="{102F1D50-6F17-4518-8FC6-9CF66E58A2C6}" sibTransId="{C3075691-D1D5-41BB-BB29-03AAD4FABEDF}"/>
    <dgm:cxn modelId="{16B8577E-15C2-4282-B8A7-8504C8CB3C3F}" srcId="{0BF37B74-CC6A-4A93-9764-A0CBCA0AB209}" destId="{D2364F52-87F2-4FA5-8928-D3CB717AC4AD}" srcOrd="1" destOrd="0" parTransId="{3B12DFDB-6403-4C07-AD84-A858CE6B4B04}" sibTransId="{FD8F3973-4A05-4A2C-A74C-155BD5F54CEF}"/>
    <dgm:cxn modelId="{EF899B88-AF78-4E66-A338-1A328D0CEC29}" srcId="{0BF37B74-CC6A-4A93-9764-A0CBCA0AB209}" destId="{2A4CA9D7-FB2A-4544-9AA1-ED651406414B}" srcOrd="0" destOrd="0" parTransId="{081C49E7-3697-4FCA-8454-CEF307609BA6}" sibTransId="{E6B53D31-684E-48DA-9DEF-B00BB9F1E53B}"/>
    <dgm:cxn modelId="{4B519ABB-258A-4125-BCA8-AD8C747452F9}" type="presOf" srcId="{EA5DFCAB-B740-4577-AACF-43FD7AA8FC94}" destId="{A7E837A2-9896-4ABA-A88F-DF67E7B4803D}" srcOrd="0" destOrd="1" presId="urn:microsoft.com/office/officeart/2005/8/layout/pList1"/>
    <dgm:cxn modelId="{315AC2C7-E32A-421C-8EDF-7E5F936DCF68}" type="presOf" srcId="{BEA25C66-C491-44D8-8B38-65B703CC9F43}" destId="{9C7CFA54-D1DD-48BC-A163-C08FD7F60483}" srcOrd="0" destOrd="0" presId="urn:microsoft.com/office/officeart/2005/8/layout/pList1"/>
    <dgm:cxn modelId="{277AE8EE-D5C4-47EE-ACB3-5AFF490096F6}" srcId="{7A11C790-FC66-4C43-A47C-251466E8C233}" destId="{EA5DFCAB-B740-4577-AACF-43FD7AA8FC94}" srcOrd="0" destOrd="0" parTransId="{82D5C8AC-9FEC-4B55-A59B-9167887331A0}" sibTransId="{30309809-CDF7-43AF-B5CA-656680D6C322}"/>
    <dgm:cxn modelId="{3F1CCCF6-DAD9-464A-BA49-7760A5104343}" srcId="{363D2447-81D7-4634-9602-F1162D4E759E}" destId="{7A11C790-FC66-4C43-A47C-251466E8C233}" srcOrd="1" destOrd="0" parTransId="{A123A27A-E70A-48C0-9D2D-C1C75424FB95}" sibTransId="{66980C1A-59CE-4F24-A568-211D6186A81E}"/>
    <dgm:cxn modelId="{F50EB7FC-F613-47BF-BC7C-9079330B5C27}" type="presOf" srcId="{7A11C790-FC66-4C43-A47C-251466E8C233}" destId="{A7E837A2-9896-4ABA-A88F-DF67E7B4803D}" srcOrd="0" destOrd="0" presId="urn:microsoft.com/office/officeart/2005/8/layout/pList1"/>
    <dgm:cxn modelId="{058EC876-CEEB-4F3C-A146-1367A13E9B77}" type="presParOf" srcId="{35F966AB-7F01-4684-BD6A-B9F2B1AF523B}" destId="{C4A68703-228A-4338-98E6-54B3AEE52141}" srcOrd="0" destOrd="0" presId="urn:microsoft.com/office/officeart/2005/8/layout/pList1"/>
    <dgm:cxn modelId="{DA188A91-5700-421E-B7BE-18AE59E51009}" type="presParOf" srcId="{C4A68703-228A-4338-98E6-54B3AEE52141}" destId="{332B2F00-7D73-4260-AD49-59D05697125B}" srcOrd="0" destOrd="0" presId="urn:microsoft.com/office/officeart/2005/8/layout/pList1"/>
    <dgm:cxn modelId="{16BC475D-BD7B-45F2-A444-80D8FD47565B}" type="presParOf" srcId="{C4A68703-228A-4338-98E6-54B3AEE52141}" destId="{129C61E6-8482-4140-B775-6C6BB78A061E}" srcOrd="1" destOrd="0" presId="urn:microsoft.com/office/officeart/2005/8/layout/pList1"/>
    <dgm:cxn modelId="{AB4251B2-707C-474A-BA1E-F73610C1BE2A}" type="presParOf" srcId="{35F966AB-7F01-4684-BD6A-B9F2B1AF523B}" destId="{9C7CFA54-D1DD-48BC-A163-C08FD7F60483}" srcOrd="1" destOrd="0" presId="urn:microsoft.com/office/officeart/2005/8/layout/pList1"/>
    <dgm:cxn modelId="{DE3C6494-7FFA-4DFA-AB0B-5DD327146CAA}" type="presParOf" srcId="{35F966AB-7F01-4684-BD6A-B9F2B1AF523B}" destId="{650FAC21-1752-4E46-8980-91A619C75BCF}" srcOrd="2" destOrd="0" presId="urn:microsoft.com/office/officeart/2005/8/layout/pList1"/>
    <dgm:cxn modelId="{63481CAA-74E4-46A3-919F-5E23875198B6}" type="presParOf" srcId="{650FAC21-1752-4E46-8980-91A619C75BCF}" destId="{42E63CF5-B425-4515-9FA2-B3DED55AF6D2}" srcOrd="0" destOrd="0" presId="urn:microsoft.com/office/officeart/2005/8/layout/pList1"/>
    <dgm:cxn modelId="{D51BD672-D141-4369-A0B4-4905D60ACADE}" type="presParOf" srcId="{650FAC21-1752-4E46-8980-91A619C75BCF}" destId="{A7E837A2-9896-4ABA-A88F-DF67E7B4803D}" srcOrd="1" destOrd="0" presId="urn:microsoft.com/office/officeart/2005/8/layout/pList1"/>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0E17F4C3-8664-41E8-B547-CDE557D27B93}">
      <dgm:prSet phldrT="[Text]"/>
      <dgm:spPr/>
      <dgm:t>
        <a:bodyPr/>
        <a:lstStyle/>
        <a:p>
          <a:r>
            <a:rPr lang="en-US" dirty="0" err="1"/>
            <a:t>Akatosh</a:t>
          </a:r>
          <a:endParaRPr lang="en-US" dirty="0"/>
        </a:p>
      </dgm:t>
    </dgm:pt>
    <dgm:pt modelId="{61C3178B-71E3-479F-94F1-CFC641C3899C}" type="parTrans" cxnId="{9FF44608-A621-47C2-862B-77BD64ED7B4B}">
      <dgm:prSet/>
      <dgm:spPr/>
      <dgm:t>
        <a:bodyPr/>
        <a:lstStyle/>
        <a:p>
          <a:endParaRPr lang="en-US"/>
        </a:p>
      </dgm:t>
    </dgm:pt>
    <dgm:pt modelId="{FABC65C6-8DF1-4240-9D1D-9CD04F495F50}" type="sibTrans" cxnId="{9FF44608-A621-47C2-862B-77BD64ED7B4B}">
      <dgm:prSet/>
      <dgm:spPr/>
      <dgm:t>
        <a:bodyPr/>
        <a:lstStyle/>
        <a:p>
          <a:endParaRPr lang="en-US"/>
        </a:p>
      </dgm:t>
    </dgm:pt>
    <dgm:pt modelId="{2B40347E-4966-4165-B520-6172CCEA0E17}">
      <dgm:prSet phldrT="[Text]"/>
      <dgm:spPr/>
      <dgm:t>
        <a:bodyPr/>
        <a:lstStyle/>
        <a:p>
          <a:r>
            <a:rPr lang="en-US" dirty="0" err="1"/>
            <a:t>Arkay</a:t>
          </a:r>
          <a:endParaRPr lang="en-US" dirty="0"/>
        </a:p>
      </dgm:t>
    </dgm:pt>
    <dgm:pt modelId="{B61E4589-68E9-424E-B072-68BB278C1825}" type="parTrans" cxnId="{FE2A2AE0-B607-4202-AE33-77027BCDC1C2}">
      <dgm:prSet/>
      <dgm:spPr/>
      <dgm:t>
        <a:bodyPr/>
        <a:lstStyle/>
        <a:p>
          <a:endParaRPr lang="en-US"/>
        </a:p>
      </dgm:t>
    </dgm:pt>
    <dgm:pt modelId="{86862C15-1F20-4B77-BEF8-9897099DF8A3}" type="sibTrans" cxnId="{FE2A2AE0-B607-4202-AE33-77027BCDC1C2}">
      <dgm:prSet/>
      <dgm:spPr/>
      <dgm:t>
        <a:bodyPr/>
        <a:lstStyle/>
        <a:p>
          <a:endParaRPr lang="en-US"/>
        </a:p>
      </dgm:t>
    </dgm:pt>
    <dgm:pt modelId="{6D716DE9-A967-4029-A82A-F6093701D564}">
      <dgm:prSet phldrT="[Text]"/>
      <dgm:spPr/>
      <dgm:t>
        <a:bodyPr/>
        <a:lstStyle/>
        <a:p>
          <a:r>
            <a:rPr lang="en-US" dirty="0" err="1"/>
            <a:t>Dibella</a:t>
          </a:r>
          <a:endParaRPr lang="en-US" dirty="0"/>
        </a:p>
      </dgm:t>
    </dgm:pt>
    <dgm:pt modelId="{129DA70F-0317-417B-AF1D-BDA5D44AD5AF}" type="parTrans" cxnId="{CDEF2F68-B152-491B-AC95-A9A91A5700D9}">
      <dgm:prSet/>
      <dgm:spPr/>
      <dgm:t>
        <a:bodyPr/>
        <a:lstStyle/>
        <a:p>
          <a:endParaRPr lang="en-US"/>
        </a:p>
      </dgm:t>
    </dgm:pt>
    <dgm:pt modelId="{86493B53-F9AA-4978-B7EC-A696448EC1DA}" type="sibTrans" cxnId="{CDEF2F68-B152-491B-AC95-A9A91A5700D9}">
      <dgm:prSet/>
      <dgm:spPr/>
      <dgm:t>
        <a:bodyPr/>
        <a:lstStyle/>
        <a:p>
          <a:endParaRPr lang="en-US"/>
        </a:p>
      </dgm:t>
    </dgm:pt>
    <dgm:pt modelId="{2DED7201-A121-4572-9961-D11F1DD86FE1}">
      <dgm:prSet phldrT="[Text]"/>
      <dgm:spPr/>
      <dgm:t>
        <a:bodyPr/>
        <a:lstStyle/>
        <a:p>
          <a:r>
            <a:rPr lang="en-US" dirty="0" err="1"/>
            <a:t>Zenithar</a:t>
          </a:r>
          <a:r>
            <a:rPr lang="en-US" dirty="0"/>
            <a:t>, the Trader God</a:t>
          </a:r>
        </a:p>
      </dgm:t>
    </dgm:pt>
    <dgm:pt modelId="{1F80C2F5-072B-4120-B519-0F1DC12F1B05}" type="parTrans" cxnId="{D9E25881-3BA1-42F0-AD45-BD66144D1652}">
      <dgm:prSet/>
      <dgm:spPr/>
      <dgm:t>
        <a:bodyPr/>
        <a:lstStyle/>
        <a:p>
          <a:endParaRPr lang="en-US"/>
        </a:p>
      </dgm:t>
    </dgm:pt>
    <dgm:pt modelId="{9C002FF5-5AD9-49CB-999A-9010DFE74878}" type="sibTrans" cxnId="{D9E25881-3BA1-42F0-AD45-BD66144D1652}">
      <dgm:prSet/>
      <dgm:spPr/>
      <dgm:t>
        <a:bodyPr/>
        <a:lstStyle/>
        <a:p>
          <a:endParaRPr lang="en-US"/>
        </a:p>
      </dgm:t>
    </dgm:pt>
    <dgm:pt modelId="{89A73029-9AF8-41AC-989D-65D04F522823}">
      <dgm:prSet phldrT="[Text]"/>
      <dgm:spPr/>
      <dgm:t>
        <a:bodyPr/>
        <a:lstStyle/>
        <a:p>
          <a:r>
            <a:rPr lang="en-US" dirty="0" err="1"/>
            <a:t>Stendarr</a:t>
          </a:r>
          <a:endParaRPr lang="en-US" dirty="0"/>
        </a:p>
      </dgm:t>
    </dgm:pt>
    <dgm:pt modelId="{FC0C71B7-C462-4FC1-8B93-8BAB3537821E}" type="parTrans" cxnId="{B2F78BDF-C34E-49C5-B07B-F231DC3C2003}">
      <dgm:prSet/>
      <dgm:spPr/>
      <dgm:t>
        <a:bodyPr/>
        <a:lstStyle/>
        <a:p>
          <a:endParaRPr lang="en-US"/>
        </a:p>
      </dgm:t>
    </dgm:pt>
    <dgm:pt modelId="{CA391C3F-4C9F-4FE4-A04A-41E3E11BA7B3}" type="sibTrans" cxnId="{B2F78BDF-C34E-49C5-B07B-F231DC3C2003}">
      <dgm:prSet/>
      <dgm:spPr/>
      <dgm:t>
        <a:bodyPr/>
        <a:lstStyle/>
        <a:p>
          <a:endParaRPr lang="en-US"/>
        </a:p>
      </dgm:t>
    </dgm:pt>
    <dgm:pt modelId="{B7473A99-1AAE-4B71-998B-67F288DFE689}">
      <dgm:prSet phldrT="[Text]"/>
      <dgm:spPr/>
      <dgm:t>
        <a:bodyPr/>
        <a:lstStyle/>
        <a:p>
          <a:r>
            <a:rPr lang="en-US" dirty="0"/>
            <a:t>Mara</a:t>
          </a:r>
        </a:p>
      </dgm:t>
    </dgm:pt>
    <dgm:pt modelId="{5AAB8039-6CF1-4672-A8D2-A741207BF912}" type="parTrans" cxnId="{C61FE1BE-DCE9-4076-B9CF-A1718CD01769}">
      <dgm:prSet/>
      <dgm:spPr/>
      <dgm:t>
        <a:bodyPr/>
        <a:lstStyle/>
        <a:p>
          <a:endParaRPr lang="en-US"/>
        </a:p>
      </dgm:t>
    </dgm:pt>
    <dgm:pt modelId="{5F9A3DCC-97F9-4894-A4F4-6E65C93F8E3F}" type="sibTrans" cxnId="{C61FE1BE-DCE9-4076-B9CF-A1718CD01769}">
      <dgm:prSet/>
      <dgm:spPr/>
      <dgm:t>
        <a:bodyPr/>
        <a:lstStyle/>
        <a:p>
          <a:endParaRPr lang="en-US"/>
        </a:p>
      </dgm:t>
    </dgm:pt>
    <dgm:pt modelId="{BFC768DF-C0D9-4D3F-809F-D8CE3F003929}">
      <dgm:prSet phldrT="[Text]"/>
      <dgm:spPr/>
      <dgm:t>
        <a:bodyPr/>
        <a:lstStyle/>
        <a:p>
          <a:r>
            <a:rPr lang="en-US" dirty="0" err="1"/>
            <a:t>Kynareth</a:t>
          </a:r>
          <a:endParaRPr lang="en-US" dirty="0"/>
        </a:p>
      </dgm:t>
    </dgm:pt>
    <dgm:pt modelId="{2FC00E24-A344-4F99-A51F-638AD3CF840D}" type="parTrans" cxnId="{894D0FC6-78F4-4485-87FB-3DD0B8340569}">
      <dgm:prSet/>
      <dgm:spPr/>
      <dgm:t>
        <a:bodyPr/>
        <a:lstStyle/>
        <a:p>
          <a:endParaRPr lang="en-US"/>
        </a:p>
      </dgm:t>
    </dgm:pt>
    <dgm:pt modelId="{EAADCD4F-3F83-4D22-9FD8-A95055406614}" type="sibTrans" cxnId="{894D0FC6-78F4-4485-87FB-3DD0B8340569}">
      <dgm:prSet/>
      <dgm:spPr/>
      <dgm:t>
        <a:bodyPr/>
        <a:lstStyle/>
        <a:p>
          <a:endParaRPr lang="en-US"/>
        </a:p>
      </dgm:t>
    </dgm:pt>
    <dgm:pt modelId="{BC800677-4504-49CB-8A0F-A7922FBC1E95}">
      <dgm:prSet phldrT="[Text]"/>
      <dgm:spPr/>
      <dgm:t>
        <a:bodyPr/>
        <a:lstStyle/>
        <a:p>
          <a:r>
            <a:rPr lang="en-US" dirty="0" err="1"/>
            <a:t>Julianos</a:t>
          </a:r>
          <a:endParaRPr lang="en-US" dirty="0"/>
        </a:p>
      </dgm:t>
    </dgm:pt>
    <dgm:pt modelId="{9FE56915-91EA-4638-BF75-FDBA39515DA4}" type="parTrans" cxnId="{26D332D2-8F1E-419C-9DEC-59FCD58184E9}">
      <dgm:prSet/>
      <dgm:spPr/>
      <dgm:t>
        <a:bodyPr/>
        <a:lstStyle/>
        <a:p>
          <a:endParaRPr lang="en-US"/>
        </a:p>
      </dgm:t>
    </dgm:pt>
    <dgm:pt modelId="{8BB6567F-7261-4EF1-B2C5-6741DE6B3A8C}" type="sibTrans" cxnId="{26D332D2-8F1E-419C-9DEC-59FCD58184E9}">
      <dgm:prSet/>
      <dgm:spPr/>
      <dgm:t>
        <a:bodyPr/>
        <a:lstStyle/>
        <a:p>
          <a:endParaRPr lang="en-US"/>
        </a:p>
      </dgm:t>
    </dgm:pt>
    <dgm:pt modelId="{548A844F-59CC-4072-83CA-8A9140D87088}">
      <dgm:prSet phldrT="[Text]"/>
      <dgm:spPr/>
      <dgm:t>
        <a:bodyPr/>
        <a:lstStyle/>
        <a:p>
          <a:r>
            <a:rPr lang="en-US" dirty="0"/>
            <a:t>God of Time</a:t>
          </a:r>
        </a:p>
      </dgm:t>
    </dgm:pt>
    <dgm:pt modelId="{35B1D6EF-8247-4391-B7B4-EBDB6E430C33}" type="parTrans" cxnId="{563D6D38-2945-4ECB-9A22-51A8F8165B35}">
      <dgm:prSet/>
      <dgm:spPr/>
      <dgm:t>
        <a:bodyPr/>
        <a:lstStyle/>
        <a:p>
          <a:endParaRPr lang="en-US"/>
        </a:p>
      </dgm:t>
    </dgm:pt>
    <dgm:pt modelId="{C59A2328-F9E4-4609-891B-FE0EB5BC7B8B}" type="sibTrans" cxnId="{563D6D38-2945-4ECB-9A22-51A8F8165B35}">
      <dgm:prSet/>
      <dgm:spPr/>
      <dgm:t>
        <a:bodyPr/>
        <a:lstStyle/>
        <a:p>
          <a:endParaRPr lang="en-US"/>
        </a:p>
      </dgm:t>
    </dgm:pt>
    <dgm:pt modelId="{2395EB80-E039-4730-B06D-76793B4166D0}">
      <dgm:prSet phldrT="[Text]"/>
      <dgm:spPr/>
      <dgm:t>
        <a:bodyPr/>
        <a:lstStyle/>
        <a:p>
          <a:r>
            <a:rPr lang="en-US" dirty="0"/>
            <a:t>God of cycles, birth and death</a:t>
          </a:r>
        </a:p>
      </dgm:t>
    </dgm:pt>
    <dgm:pt modelId="{C3256F4A-A08B-45A4-938F-5526A114CAB1}" type="parTrans" cxnId="{6C81FEF2-848A-4D78-A43E-D126BD0D0531}">
      <dgm:prSet/>
      <dgm:spPr/>
      <dgm:t>
        <a:bodyPr/>
        <a:lstStyle/>
        <a:p>
          <a:endParaRPr lang="en-US"/>
        </a:p>
      </dgm:t>
    </dgm:pt>
    <dgm:pt modelId="{1024ADDD-2B40-44EF-8500-11BDB8D70E79}" type="sibTrans" cxnId="{6C81FEF2-848A-4D78-A43E-D126BD0D0531}">
      <dgm:prSet/>
      <dgm:spPr/>
      <dgm:t>
        <a:bodyPr/>
        <a:lstStyle/>
        <a:p>
          <a:endParaRPr lang="en-US"/>
        </a:p>
      </dgm:t>
    </dgm:pt>
    <dgm:pt modelId="{30D804E5-39EA-4249-AEFD-A8DD084D4246}">
      <dgm:prSet phldrT="[Text]"/>
      <dgm:spPr/>
      <dgm:t>
        <a:bodyPr/>
        <a:lstStyle/>
        <a:p>
          <a:r>
            <a:rPr lang="en-US" dirty="0"/>
            <a:t>Goddess of beauty and art</a:t>
          </a:r>
        </a:p>
      </dgm:t>
    </dgm:pt>
    <dgm:pt modelId="{040435F1-BA68-40F7-B16B-2D778338AFEE}" type="sibTrans" cxnId="{F6159971-7AB2-4A63-950A-B23687661119}">
      <dgm:prSet/>
      <dgm:spPr/>
      <dgm:t>
        <a:bodyPr/>
        <a:lstStyle/>
        <a:p>
          <a:endParaRPr lang="en-US"/>
        </a:p>
      </dgm:t>
    </dgm:pt>
    <dgm:pt modelId="{F43D883D-A9AF-4182-83F6-AB27A785AC38}" type="parTrans" cxnId="{F6159971-7AB2-4A63-950A-B23687661119}">
      <dgm:prSet/>
      <dgm:spPr/>
      <dgm:t>
        <a:bodyPr/>
        <a:lstStyle/>
        <a:p>
          <a:endParaRPr lang="en-US"/>
        </a:p>
      </dgm:t>
    </dgm:pt>
    <dgm:pt modelId="{8DE92B67-A803-4669-AD24-BCE49384F232}">
      <dgm:prSet phldrT="[Text]"/>
      <dgm:spPr/>
      <dgm:t>
        <a:bodyPr/>
        <a:lstStyle/>
        <a:p>
          <a:r>
            <a:rPr lang="en-US" dirty="0"/>
            <a:t>God of logic, wisdom, and magic</a:t>
          </a:r>
        </a:p>
      </dgm:t>
    </dgm:pt>
    <dgm:pt modelId="{08926AFB-82E7-4DAE-A94B-A3C8C1EA0FC7}" type="parTrans" cxnId="{1D3CA01A-5023-49CE-A683-B003C5246683}">
      <dgm:prSet/>
      <dgm:spPr/>
      <dgm:t>
        <a:bodyPr/>
        <a:lstStyle/>
        <a:p>
          <a:endParaRPr lang="en-US"/>
        </a:p>
      </dgm:t>
    </dgm:pt>
    <dgm:pt modelId="{9AEC461C-91FD-4E91-AF3F-E8BBA44C2170}" type="sibTrans" cxnId="{1D3CA01A-5023-49CE-A683-B003C5246683}">
      <dgm:prSet/>
      <dgm:spPr/>
      <dgm:t>
        <a:bodyPr/>
        <a:lstStyle/>
        <a:p>
          <a:endParaRPr lang="en-US"/>
        </a:p>
      </dgm:t>
    </dgm:pt>
    <dgm:pt modelId="{D363BF87-EB93-48A2-917B-37BF48401F43}">
      <dgm:prSet phldrT="[Text]"/>
      <dgm:spPr/>
      <dgm:t>
        <a:bodyPr/>
        <a:lstStyle/>
        <a:p>
          <a:r>
            <a:rPr lang="en-US" dirty="0"/>
            <a:t>Goddess of the heavens, winds, and rain</a:t>
          </a:r>
        </a:p>
      </dgm:t>
    </dgm:pt>
    <dgm:pt modelId="{CB8E3E35-59DC-40DD-BD00-6B809AF2BA79}" type="parTrans" cxnId="{AB9A7B2C-4E98-4D7E-97D5-508838FF645A}">
      <dgm:prSet/>
      <dgm:spPr/>
      <dgm:t>
        <a:bodyPr/>
        <a:lstStyle/>
        <a:p>
          <a:endParaRPr lang="en-US"/>
        </a:p>
      </dgm:t>
    </dgm:pt>
    <dgm:pt modelId="{8E2BAA11-B405-4FC1-86C0-83A65DE587CF}" type="sibTrans" cxnId="{AB9A7B2C-4E98-4D7E-97D5-508838FF645A}">
      <dgm:prSet/>
      <dgm:spPr/>
      <dgm:t>
        <a:bodyPr/>
        <a:lstStyle/>
        <a:p>
          <a:endParaRPr lang="en-US"/>
        </a:p>
      </dgm:t>
    </dgm:pt>
    <dgm:pt modelId="{1F3CB130-9E5C-46A2-8D56-0DC5821CD099}">
      <dgm:prSet phldrT="[Text]"/>
      <dgm:spPr/>
      <dgm:t>
        <a:bodyPr/>
        <a:lstStyle/>
        <a:p>
          <a:r>
            <a:rPr lang="en-US" dirty="0"/>
            <a:t>Goddess of love, compassion, and the bounty of nature</a:t>
          </a:r>
        </a:p>
      </dgm:t>
    </dgm:pt>
    <dgm:pt modelId="{5974E783-7E7D-4230-9B7B-689B5079DE4D}" type="parTrans" cxnId="{711570FF-2D7E-4C79-A35E-14334367799E}">
      <dgm:prSet/>
      <dgm:spPr/>
      <dgm:t>
        <a:bodyPr/>
        <a:lstStyle/>
        <a:p>
          <a:endParaRPr lang="en-US"/>
        </a:p>
      </dgm:t>
    </dgm:pt>
    <dgm:pt modelId="{AA25F621-8333-4F5E-B940-2502160CBA27}" type="sibTrans" cxnId="{711570FF-2D7E-4C79-A35E-14334367799E}">
      <dgm:prSet/>
      <dgm:spPr/>
      <dgm:t>
        <a:bodyPr/>
        <a:lstStyle/>
        <a:p>
          <a:endParaRPr lang="en-US"/>
        </a:p>
      </dgm:t>
    </dgm:pt>
    <dgm:pt modelId="{C5170BE3-E035-4A56-A73F-E4D2568A920E}">
      <dgm:prSet phldrT="[Text]"/>
      <dgm:spPr/>
      <dgm:t>
        <a:bodyPr/>
        <a:lstStyle/>
        <a:p>
          <a:r>
            <a:rPr lang="en-US" dirty="0"/>
            <a:t>God of mercy, justice, and righteousness</a:t>
          </a:r>
        </a:p>
      </dgm:t>
    </dgm:pt>
    <dgm:pt modelId="{F5CE77E8-C98A-43AE-9DF7-2EB067ED9D03}" type="parTrans" cxnId="{3351DF04-6C52-41C8-B99D-C1C5065A2DCF}">
      <dgm:prSet/>
      <dgm:spPr/>
      <dgm:t>
        <a:bodyPr/>
        <a:lstStyle/>
        <a:p>
          <a:endParaRPr lang="en-US"/>
        </a:p>
      </dgm:t>
    </dgm:pt>
    <dgm:pt modelId="{ACC683E1-F337-4330-9CF7-C81D9AFBA9F0}" type="sibTrans" cxnId="{3351DF04-6C52-41C8-B99D-C1C5065A2DCF}">
      <dgm:prSet/>
      <dgm:spPr/>
      <dgm:t>
        <a:bodyPr/>
        <a:lstStyle/>
        <a:p>
          <a:endParaRPr lang="en-US"/>
        </a:p>
      </dgm:t>
    </dgm:pt>
    <dgm:pt modelId="{B49FB3E3-291D-4A74-9904-1F6F59888661}">
      <dgm:prSet phldrT="[Text]"/>
      <dgm:spPr/>
      <dgm:t>
        <a:bodyPr/>
        <a:lstStyle/>
        <a:p>
          <a:r>
            <a:rPr lang="en-US" dirty="0"/>
            <a:t>God of work, commerce, and wealth</a:t>
          </a:r>
        </a:p>
      </dgm:t>
    </dgm:pt>
    <dgm:pt modelId="{B685D634-2AE9-49CD-9B36-0EE646D5409B}" type="parTrans" cxnId="{03261EEE-27A9-4365-998C-2EA338A29925}">
      <dgm:prSet/>
      <dgm:spPr/>
      <dgm:t>
        <a:bodyPr/>
        <a:lstStyle/>
        <a:p>
          <a:endParaRPr lang="en-US"/>
        </a:p>
      </dgm:t>
    </dgm:pt>
    <dgm:pt modelId="{13CC4D79-34EF-486F-8719-A9066697B4FD}" type="sibTrans" cxnId="{03261EEE-27A9-4365-998C-2EA338A29925}">
      <dgm:prSet/>
      <dgm:spPr/>
      <dgm:t>
        <a:bodyPr/>
        <a:lstStyle/>
        <a:p>
          <a:endParaRPr lang="en-US"/>
        </a:p>
      </dgm:t>
    </dgm:pt>
    <dgm:pt modelId="{BB31BC68-7F1F-45DB-A099-C7567A104CDD}">
      <dgm:prSet phldrT="[Text]"/>
      <dgm:spPr/>
      <dgm:t>
        <a:bodyPr/>
        <a:lstStyle/>
        <a:p>
          <a:r>
            <a:rPr lang="en-US" dirty="0"/>
            <a:t>Patron of honest workers</a:t>
          </a:r>
        </a:p>
      </dgm:t>
    </dgm:pt>
    <dgm:pt modelId="{52E6B4F2-7699-4F74-B5AD-53C380D0CC72}" type="parTrans" cxnId="{44980788-2488-416E-8EEC-ABAEA0C48362}">
      <dgm:prSet/>
      <dgm:spPr/>
      <dgm:t>
        <a:bodyPr/>
        <a:lstStyle/>
        <a:p>
          <a:endParaRPr lang="en-US"/>
        </a:p>
      </dgm:t>
    </dgm:pt>
    <dgm:pt modelId="{6960DB35-3CE6-42E3-AC87-19FD6F98959E}" type="sibTrans" cxnId="{44980788-2488-416E-8EEC-ABAEA0C48362}">
      <dgm:prSet/>
      <dgm:spPr/>
      <dgm:t>
        <a:bodyPr/>
        <a:lstStyle/>
        <a:p>
          <a:endParaRPr lang="en-US"/>
        </a:p>
      </dgm:t>
    </dgm:pt>
    <dgm:pt modelId="{FB2F9E8A-26B8-4B33-91C0-D2F072E1A633}">
      <dgm:prSet phldrT="[Text]"/>
      <dgm:spPr/>
      <dgm:t>
        <a:bodyPr/>
        <a:lstStyle/>
        <a:p>
          <a:r>
            <a:rPr lang="en-US" dirty="0"/>
            <a:t>Patron of sailors and travelers</a:t>
          </a:r>
        </a:p>
      </dgm:t>
    </dgm:pt>
    <dgm:pt modelId="{BBD04CCC-BEB3-4033-9C45-63D6C02D870E}" type="parTrans" cxnId="{99C910A5-05D5-4EAB-9E65-63236AC86E37}">
      <dgm:prSet/>
      <dgm:spPr/>
      <dgm:t>
        <a:bodyPr/>
        <a:lstStyle/>
        <a:p>
          <a:endParaRPr lang="en-US"/>
        </a:p>
      </dgm:t>
    </dgm:pt>
    <dgm:pt modelId="{938AF456-F8F1-4033-B756-486717ED31C4}" type="sibTrans" cxnId="{99C910A5-05D5-4EAB-9E65-63236AC86E37}">
      <dgm:prSet/>
      <dgm:spPr/>
      <dgm:t>
        <a:bodyPr/>
        <a:lstStyle/>
        <a:p>
          <a:endParaRPr lang="en-US"/>
        </a:p>
      </dgm:t>
    </dgm:pt>
    <dgm:pt modelId="{087BF89C-F757-4A4D-9948-0FAF2F0381E2}">
      <dgm:prSet phldrT="[Text]"/>
      <dgm:spPr/>
      <dgm:t>
        <a:bodyPr/>
        <a:lstStyle/>
        <a:p>
          <a:r>
            <a:rPr lang="en-US" dirty="0"/>
            <a:t>Patron of those who protect the weak</a:t>
          </a:r>
        </a:p>
      </dgm:t>
    </dgm:pt>
    <dgm:pt modelId="{ADF42B43-06C4-4C13-A1FF-3091A8007D2F}" type="parTrans" cxnId="{A1748F31-D5C1-411A-B305-4438444CFB26}">
      <dgm:prSet/>
      <dgm:spPr/>
      <dgm:t>
        <a:bodyPr/>
        <a:lstStyle/>
        <a:p>
          <a:endParaRPr lang="en-US"/>
        </a:p>
      </dgm:t>
    </dgm:pt>
    <dgm:pt modelId="{E31F92F7-CCFB-44DB-B457-0D688589A269}" type="sibTrans" cxnId="{A1748F31-D5C1-411A-B305-4438444CFB26}">
      <dgm:prSet/>
      <dgm:spPr/>
      <dgm:t>
        <a:bodyPr/>
        <a:lstStyle/>
        <a:p>
          <a:endParaRPr lang="en-US"/>
        </a:p>
      </dgm:t>
    </dgm:pt>
    <dgm:pt modelId="{58FBA2AE-C95F-4BDB-94F7-5AC35C745D21}">
      <dgm:prSet phldrT="[Text]"/>
      <dgm:spPr/>
      <dgm:t>
        <a:bodyPr/>
        <a:lstStyle/>
        <a:p>
          <a:r>
            <a:rPr lang="en-US" dirty="0"/>
            <a:t>Presides over marriage and fertility</a:t>
          </a:r>
        </a:p>
      </dgm:t>
    </dgm:pt>
    <dgm:pt modelId="{ABC801A0-5806-4349-9F3A-6211384B9355}" type="parTrans" cxnId="{E535EDBC-8EE5-4A9D-A3BB-E055E69F7AE9}">
      <dgm:prSet/>
      <dgm:spPr/>
      <dgm:t>
        <a:bodyPr/>
        <a:lstStyle/>
        <a:p>
          <a:endParaRPr lang="en-US"/>
        </a:p>
      </dgm:t>
    </dgm:pt>
    <dgm:pt modelId="{B16C9CF7-5ECB-4295-94A2-BC7AB5C182BC}" type="sibTrans" cxnId="{E535EDBC-8EE5-4A9D-A3BB-E055E69F7AE9}">
      <dgm:prSet/>
      <dgm:spPr/>
      <dgm:t>
        <a:bodyPr/>
        <a:lstStyle/>
        <a:p>
          <a:endParaRPr lang="en-US"/>
        </a:p>
      </dgm:t>
    </dgm:pt>
    <dgm:pt modelId="{1800604C-9366-43B3-84C5-5C03D2E6042A}">
      <dgm:prSet phldrT="[Text]"/>
      <dgm:spPr/>
      <dgm:t>
        <a:bodyPr/>
        <a:lstStyle/>
        <a:p>
          <a:r>
            <a:rPr lang="en-US" dirty="0"/>
            <a:t>Patron of educators and students</a:t>
          </a:r>
        </a:p>
      </dgm:t>
    </dgm:pt>
    <dgm:pt modelId="{6B071F0D-00B1-4F38-94E8-C1A3A17BC5CF}" type="parTrans" cxnId="{B1FCCC84-C4E7-454E-B831-BD7A89B3D7D6}">
      <dgm:prSet/>
      <dgm:spPr/>
      <dgm:t>
        <a:bodyPr/>
        <a:lstStyle/>
        <a:p>
          <a:endParaRPr lang="en-US"/>
        </a:p>
      </dgm:t>
    </dgm:pt>
    <dgm:pt modelId="{607645DE-EEFE-4360-92E4-850A89C7D753}" type="sibTrans" cxnId="{B1FCCC84-C4E7-454E-B831-BD7A89B3D7D6}">
      <dgm:prSet/>
      <dgm:spPr/>
      <dgm:t>
        <a:bodyPr/>
        <a:lstStyle/>
        <a:p>
          <a:endParaRPr lang="en-US"/>
        </a:p>
      </dgm:t>
    </dgm:pt>
    <dgm:pt modelId="{271D7EC7-C739-4105-AA1B-59BA43AB6EEF}">
      <dgm:prSet phldrT="[Text]"/>
      <dgm:spPr/>
      <dgm:t>
        <a:bodyPr/>
        <a:lstStyle/>
        <a:p>
          <a:endParaRPr lang="en-US" dirty="0"/>
        </a:p>
      </dgm:t>
    </dgm:pt>
    <dgm:pt modelId="{96A8E6D1-1840-4199-9ADF-965E576072B4}" type="parTrans" cxnId="{30624910-B7ED-4487-8C18-E544600F7C16}">
      <dgm:prSet/>
      <dgm:spPr/>
      <dgm:t>
        <a:bodyPr/>
        <a:lstStyle/>
        <a:p>
          <a:endParaRPr lang="en-US"/>
        </a:p>
      </dgm:t>
    </dgm:pt>
    <dgm:pt modelId="{780CBCFD-D3D2-4052-BB3F-E71F96210817}" type="sibTrans" cxnId="{30624910-B7ED-4487-8C18-E544600F7C16}">
      <dgm:prSet/>
      <dgm:spPr/>
      <dgm:t>
        <a:bodyPr/>
        <a:lstStyle/>
        <a:p>
          <a:endParaRPr lang="en-US"/>
        </a:p>
      </dgm:t>
    </dgm:pt>
    <dgm:pt modelId="{7AC102E7-49C3-494A-A164-72C9949F8F3B}">
      <dgm:prSet phldrT="[Text]"/>
      <dgm:spPr/>
      <dgm:t>
        <a:bodyPr/>
        <a:lstStyle/>
        <a:p>
          <a:r>
            <a:rPr lang="en-US" dirty="0"/>
            <a:t>Presides over the seasons, funerals, birth and death</a:t>
          </a:r>
        </a:p>
      </dgm:t>
    </dgm:pt>
    <dgm:pt modelId="{889C9024-E352-4AEA-B101-6237638C720E}" type="parTrans" cxnId="{E88D8973-A5DA-4360-8CF5-81F0F3EFEDE8}">
      <dgm:prSet/>
      <dgm:spPr/>
      <dgm:t>
        <a:bodyPr/>
        <a:lstStyle/>
        <a:p>
          <a:endParaRPr lang="en-US"/>
        </a:p>
      </dgm:t>
    </dgm:pt>
    <dgm:pt modelId="{3383258F-A753-4A09-BF13-C73F74F519DF}" type="sibTrans" cxnId="{E88D8973-A5DA-4360-8CF5-81F0F3EFEDE8}">
      <dgm:prSet/>
      <dgm:spPr/>
      <dgm:t>
        <a:bodyPr/>
        <a:lstStyle/>
        <a:p>
          <a:endParaRPr lang="en-US"/>
        </a:p>
      </dgm:t>
    </dgm:pt>
    <dgm:pt modelId="{814392DD-6CB6-41D5-A91F-E46BB338E11B}">
      <dgm:prSet phldrT="[Text]"/>
      <dgm:spPr/>
      <dgm:t>
        <a:bodyPr/>
        <a:lstStyle/>
        <a:p>
          <a:r>
            <a:rPr lang="en-US" dirty="0"/>
            <a:t>Associated with dragons, endurance, and virtuous service</a:t>
          </a:r>
        </a:p>
      </dgm:t>
    </dgm:pt>
    <dgm:pt modelId="{D6953BC0-42CA-416C-84C9-B52C2B0E2A4E}" type="parTrans" cxnId="{B782891A-4FB4-4C36-AB0F-B8AE3587A2D5}">
      <dgm:prSet/>
      <dgm:spPr/>
      <dgm:t>
        <a:bodyPr/>
        <a:lstStyle/>
        <a:p>
          <a:endParaRPr lang="en-US"/>
        </a:p>
      </dgm:t>
    </dgm:pt>
    <dgm:pt modelId="{E8FACCF8-3236-4AA7-BCAC-409093A4B8AB}" type="sibTrans" cxnId="{B782891A-4FB4-4C36-AB0F-B8AE3587A2D5}">
      <dgm:prSet/>
      <dgm:spPr/>
      <dgm:t>
        <a:bodyPr/>
        <a:lstStyle/>
        <a:p>
          <a:endParaRPr lang="en-US"/>
        </a:p>
      </dgm:t>
    </dgm:pt>
    <dgm:pt modelId="{59F41EC8-2723-4594-A57B-B9A52D2B0A9D}">
      <dgm:prSet phldrT="[Text]"/>
      <dgm:spPr/>
      <dgm:t>
        <a:bodyPr/>
        <a:lstStyle/>
        <a:p>
          <a:r>
            <a:rPr lang="en-US" dirty="0"/>
            <a:t>Worshippers are dedicated to healing, sex, art, and women</a:t>
          </a:r>
        </a:p>
      </dgm:t>
    </dgm:pt>
    <dgm:pt modelId="{4C6A433B-E903-4634-AAEB-C09FBB0E28E8}" type="parTrans" cxnId="{41577200-090E-4831-A377-F95C9771F2FF}">
      <dgm:prSet/>
      <dgm:spPr/>
      <dgm:t>
        <a:bodyPr/>
        <a:lstStyle/>
        <a:p>
          <a:endParaRPr lang="en-US"/>
        </a:p>
      </dgm:t>
    </dgm:pt>
    <dgm:pt modelId="{A0B1983F-E97B-4143-B0D3-A05223F54FD8}" type="sibTrans" cxnId="{41577200-090E-4831-A377-F95C9771F2FF}">
      <dgm:prSet/>
      <dgm:spPr/>
      <dgm:t>
        <a:bodyPr/>
        <a:lstStyle/>
        <a:p>
          <a:endParaRPr lang="en-US"/>
        </a:p>
      </dgm:t>
    </dgm:pt>
    <dgm:pt modelId="{A2A96930-ADDF-4D62-8F02-1764DEE8C326}">
      <dgm:prSet phldrT="[Text]"/>
      <dgm:spPr/>
      <dgm:t>
        <a:bodyPr/>
        <a:lstStyle/>
        <a:p>
          <a:r>
            <a:rPr lang="en-US"/>
            <a:t>Talos</a:t>
          </a:r>
          <a:endParaRPr lang="en-US" dirty="0"/>
        </a:p>
      </dgm:t>
    </dgm:pt>
    <dgm:pt modelId="{F01BA5F8-2854-4B5E-8B81-AC8E7DB67ADA}" type="parTrans" cxnId="{67376706-42DA-419E-8635-EBF08929A9FB}">
      <dgm:prSet/>
      <dgm:spPr/>
      <dgm:t>
        <a:bodyPr/>
        <a:lstStyle/>
        <a:p>
          <a:endParaRPr lang="en-US"/>
        </a:p>
      </dgm:t>
    </dgm:pt>
    <dgm:pt modelId="{CC12D396-E9F9-461E-8F41-EB10CE6BDF51}" type="sibTrans" cxnId="{67376706-42DA-419E-8635-EBF08929A9FB}">
      <dgm:prSet/>
      <dgm:spPr/>
      <dgm:t>
        <a:bodyPr/>
        <a:lstStyle/>
        <a:p>
          <a:endParaRPr lang="en-US"/>
        </a:p>
      </dgm:t>
    </dgm:pt>
    <dgm:pt modelId="{F302D59F-8A08-4CA7-BFCE-F947D923855D}">
      <dgm:prSet phldrT="[Text]"/>
      <dgm:spPr/>
      <dgm:t>
        <a:bodyPr/>
        <a:lstStyle/>
        <a:p>
          <a:r>
            <a:rPr lang="en-US" dirty="0"/>
            <a:t>Emperor Tiber </a:t>
          </a:r>
          <a:r>
            <a:rPr lang="en-US" dirty="0" err="1"/>
            <a:t>Septim</a:t>
          </a:r>
          <a:r>
            <a:rPr lang="en-US" dirty="0"/>
            <a:t>, who became a god</a:t>
          </a:r>
        </a:p>
      </dgm:t>
    </dgm:pt>
    <dgm:pt modelId="{C7CAEDFE-F706-42CD-8148-9B2547B3A580}" type="parTrans" cxnId="{CCFDB118-0CE3-4D90-8640-ED1783A8CCC1}">
      <dgm:prSet/>
      <dgm:spPr/>
      <dgm:t>
        <a:bodyPr/>
        <a:lstStyle/>
        <a:p>
          <a:endParaRPr lang="en-US"/>
        </a:p>
      </dgm:t>
    </dgm:pt>
    <dgm:pt modelId="{BFDF4E6F-3AB7-4C2F-A4D2-27BE02ED035C}" type="sibTrans" cxnId="{CCFDB118-0CE3-4D90-8640-ED1783A8CCC1}">
      <dgm:prSet/>
      <dgm:spPr/>
      <dgm:t>
        <a:bodyPr/>
        <a:lstStyle/>
        <a:p>
          <a:endParaRPr lang="en-US"/>
        </a:p>
      </dgm:t>
    </dgm:pt>
    <dgm:pt modelId="{5D26F976-3056-464B-8193-11E98128E922}">
      <dgm:prSet phldrT="[Text]"/>
      <dgm:spPr/>
      <dgm:t>
        <a:bodyPr/>
        <a:lstStyle/>
        <a:p>
          <a:r>
            <a:rPr lang="en-US" dirty="0"/>
            <a:t>Patron of warriors, generals, and questing adventurers</a:t>
          </a:r>
        </a:p>
      </dgm:t>
    </dgm:pt>
    <dgm:pt modelId="{24DB5606-CBCE-4D53-9192-20A8A67A06B5}" type="parTrans" cxnId="{36ACE2DD-0287-45B6-90A3-B452A4F8FA4B}">
      <dgm:prSet/>
      <dgm:spPr/>
      <dgm:t>
        <a:bodyPr/>
        <a:lstStyle/>
        <a:p>
          <a:endParaRPr lang="en-US"/>
        </a:p>
      </dgm:t>
    </dgm:pt>
    <dgm:pt modelId="{6052C528-796B-4127-85E3-4A85103E126C}" type="sibTrans" cxnId="{36ACE2DD-0287-45B6-90A3-B452A4F8FA4B}">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2B005E0E-5D77-4B88-8755-23DC49162FB2}" type="pres">
      <dgm:prSet presAssocID="{0E17F4C3-8664-41E8-B547-CDE557D27B93}" presName="compNode" presStyleCnt="0"/>
      <dgm:spPr/>
    </dgm:pt>
    <dgm:pt modelId="{1C0B0CB1-BB59-4AB0-9686-3BAADCAEA019}" type="pres">
      <dgm:prSet presAssocID="{0E17F4C3-8664-41E8-B547-CDE557D27B93}" presName="pictRect" presStyleLbl="node1" presStyleIdx="0" presStyleCnt="9"/>
      <dgm:spPr>
        <a:blipFill dpi="0" rotWithShape="1">
          <a:blip xmlns:r="http://schemas.openxmlformats.org/officeDocument/2006/relationships" r:embed="rId1"/>
          <a:srcRect/>
          <a:stretch>
            <a:fillRect l="15550" r="15550"/>
          </a:stretch>
        </a:blipFill>
      </dgm:spPr>
    </dgm:pt>
    <dgm:pt modelId="{DC225FCB-13C2-421E-8131-F1799736D1AB}" type="pres">
      <dgm:prSet presAssocID="{0E17F4C3-8664-41E8-B547-CDE557D27B93}" presName="textRect" presStyleLbl="revTx" presStyleIdx="0" presStyleCnt="9">
        <dgm:presLayoutVars>
          <dgm:bulletEnabled val="1"/>
        </dgm:presLayoutVars>
      </dgm:prSet>
      <dgm:spPr/>
    </dgm:pt>
    <dgm:pt modelId="{9016046D-56AB-4CEB-9402-E65CCEC72541}" type="pres">
      <dgm:prSet presAssocID="{FABC65C6-8DF1-4240-9D1D-9CD04F495F50}" presName="sibTrans" presStyleLbl="sibTrans2D1" presStyleIdx="0" presStyleCnt="0"/>
      <dgm:spPr/>
    </dgm:pt>
    <dgm:pt modelId="{6C651C83-D4E2-46D6-A517-FAEF4A34BF8A}" type="pres">
      <dgm:prSet presAssocID="{2B40347E-4966-4165-B520-6172CCEA0E17}" presName="compNode" presStyleCnt="0"/>
      <dgm:spPr/>
    </dgm:pt>
    <dgm:pt modelId="{BFE10A88-5D0B-4E7D-9DC2-CBCBCB1918E7}" type="pres">
      <dgm:prSet presAssocID="{2B40347E-4966-4165-B520-6172CCEA0E17}" presName="pictRect" presStyleLbl="node1" presStyleIdx="1" presStyleCnt="9"/>
      <dgm:spPr>
        <a:blipFill dpi="0" rotWithShape="1">
          <a:blip xmlns:r="http://schemas.openxmlformats.org/officeDocument/2006/relationships" r:embed="rId2"/>
          <a:srcRect/>
          <a:stretch>
            <a:fillRect l="15550" r="15550"/>
          </a:stretch>
        </a:blipFill>
      </dgm:spPr>
    </dgm:pt>
    <dgm:pt modelId="{12D95300-A4F0-44DF-89A1-500E63EF9F1E}" type="pres">
      <dgm:prSet presAssocID="{2B40347E-4966-4165-B520-6172CCEA0E17}" presName="textRect" presStyleLbl="revTx" presStyleIdx="1" presStyleCnt="9">
        <dgm:presLayoutVars>
          <dgm:bulletEnabled val="1"/>
        </dgm:presLayoutVars>
      </dgm:prSet>
      <dgm:spPr/>
    </dgm:pt>
    <dgm:pt modelId="{543FDD7D-CD87-41E5-B955-3B9A36B36A09}" type="pres">
      <dgm:prSet presAssocID="{86862C15-1F20-4B77-BEF8-9897099DF8A3}" presName="sibTrans" presStyleLbl="sibTrans2D1" presStyleIdx="0" presStyleCnt="0"/>
      <dgm:spPr/>
    </dgm:pt>
    <dgm:pt modelId="{FB4EEBDF-BFCD-4C9E-A283-4D0E46D8230B}" type="pres">
      <dgm:prSet presAssocID="{6D716DE9-A967-4029-A82A-F6093701D564}" presName="compNode" presStyleCnt="0"/>
      <dgm:spPr/>
    </dgm:pt>
    <dgm:pt modelId="{33EB2BC4-9ABA-4E67-B5D7-E36499BC866E}" type="pres">
      <dgm:prSet presAssocID="{6D716DE9-A967-4029-A82A-F6093701D564}" presName="pictRect" presStyleLbl="node1" presStyleIdx="2" presStyleCnt="9"/>
      <dgm:spPr>
        <a:blipFill dpi="0" rotWithShape="1">
          <a:blip xmlns:r="http://schemas.openxmlformats.org/officeDocument/2006/relationships" r:embed="rId3"/>
          <a:srcRect/>
          <a:stretch>
            <a:fillRect l="15550" r="15550"/>
          </a:stretch>
        </a:blipFill>
      </dgm:spPr>
    </dgm:pt>
    <dgm:pt modelId="{9C629C3F-D890-43A0-AF26-3182C5BD0150}" type="pres">
      <dgm:prSet presAssocID="{6D716DE9-A967-4029-A82A-F6093701D564}" presName="textRect" presStyleLbl="revTx" presStyleIdx="2" presStyleCnt="9">
        <dgm:presLayoutVars>
          <dgm:bulletEnabled val="1"/>
        </dgm:presLayoutVars>
      </dgm:prSet>
      <dgm:spPr/>
    </dgm:pt>
    <dgm:pt modelId="{653CE7B4-39D9-4F8C-834F-2D51BE5817D9}" type="pres">
      <dgm:prSet presAssocID="{86493B53-F9AA-4978-B7EC-A696448EC1DA}" presName="sibTrans" presStyleLbl="sibTrans2D1" presStyleIdx="0" presStyleCnt="0"/>
      <dgm:spPr/>
    </dgm:pt>
    <dgm:pt modelId="{5D1528CC-9EC8-43D3-8870-7EF46A1AE82D}" type="pres">
      <dgm:prSet presAssocID="{BC800677-4504-49CB-8A0F-A7922FBC1E95}" presName="compNode" presStyleCnt="0"/>
      <dgm:spPr/>
    </dgm:pt>
    <dgm:pt modelId="{AE9AE522-5F48-4899-98B9-911970629813}" type="pres">
      <dgm:prSet presAssocID="{BC800677-4504-49CB-8A0F-A7922FBC1E95}" presName="pictRect" presStyleLbl="node1" presStyleIdx="3" presStyleCnt="9"/>
      <dgm:spPr>
        <a:blipFill dpi="0" rotWithShape="1">
          <a:blip xmlns:r="http://schemas.openxmlformats.org/officeDocument/2006/relationships" r:embed="rId4"/>
          <a:srcRect/>
          <a:stretch>
            <a:fillRect l="15550" r="15550"/>
          </a:stretch>
        </a:blipFill>
      </dgm:spPr>
    </dgm:pt>
    <dgm:pt modelId="{737C2677-1E97-42F9-BEF6-719DC6C0D03B}" type="pres">
      <dgm:prSet presAssocID="{BC800677-4504-49CB-8A0F-A7922FBC1E95}" presName="textRect" presStyleLbl="revTx" presStyleIdx="3" presStyleCnt="9">
        <dgm:presLayoutVars>
          <dgm:bulletEnabled val="1"/>
        </dgm:presLayoutVars>
      </dgm:prSet>
      <dgm:spPr/>
    </dgm:pt>
    <dgm:pt modelId="{71C84A62-347D-4CBD-B583-B66D39D6370E}" type="pres">
      <dgm:prSet presAssocID="{8BB6567F-7261-4EF1-B2C5-6741DE6B3A8C}" presName="sibTrans" presStyleLbl="sibTrans2D1" presStyleIdx="0" presStyleCnt="0"/>
      <dgm:spPr/>
    </dgm:pt>
    <dgm:pt modelId="{46475BB5-4BF4-4CB0-9172-6259D6FD3702}" type="pres">
      <dgm:prSet presAssocID="{BFC768DF-C0D9-4D3F-809F-D8CE3F003929}" presName="compNode" presStyleCnt="0"/>
      <dgm:spPr/>
    </dgm:pt>
    <dgm:pt modelId="{269C50C0-DE94-4812-917E-8B37F81ABB6C}" type="pres">
      <dgm:prSet presAssocID="{BFC768DF-C0D9-4D3F-809F-D8CE3F003929}" presName="pictRect" presStyleLbl="node1" presStyleIdx="4" presStyleCnt="9"/>
      <dgm:spPr>
        <a:blipFill dpi="0" rotWithShape="1">
          <a:blip xmlns:r="http://schemas.openxmlformats.org/officeDocument/2006/relationships" r:embed="rId5"/>
          <a:srcRect/>
          <a:stretch>
            <a:fillRect l="15550" r="15550"/>
          </a:stretch>
        </a:blipFill>
      </dgm:spPr>
    </dgm:pt>
    <dgm:pt modelId="{804A8F31-0B66-4EB1-B8B7-721FC4D10367}" type="pres">
      <dgm:prSet presAssocID="{BFC768DF-C0D9-4D3F-809F-D8CE3F003929}" presName="textRect" presStyleLbl="revTx" presStyleIdx="4" presStyleCnt="9">
        <dgm:presLayoutVars>
          <dgm:bulletEnabled val="1"/>
        </dgm:presLayoutVars>
      </dgm:prSet>
      <dgm:spPr/>
    </dgm:pt>
    <dgm:pt modelId="{3B286197-E4DA-4728-A815-09823A94966C}" type="pres">
      <dgm:prSet presAssocID="{EAADCD4F-3F83-4D22-9FD8-A95055406614}" presName="sibTrans" presStyleLbl="sibTrans2D1" presStyleIdx="0" presStyleCnt="0"/>
      <dgm:spPr/>
    </dgm:pt>
    <dgm:pt modelId="{102DEE64-F645-4821-81FE-9328966A042E}" type="pres">
      <dgm:prSet presAssocID="{B7473A99-1AAE-4B71-998B-67F288DFE689}" presName="compNode" presStyleCnt="0"/>
      <dgm:spPr/>
    </dgm:pt>
    <dgm:pt modelId="{A010539E-B63B-4D7F-9285-712082E6C782}" type="pres">
      <dgm:prSet presAssocID="{B7473A99-1AAE-4B71-998B-67F288DFE689}" presName="pictRect" presStyleLbl="node1" presStyleIdx="5" presStyleCnt="9"/>
      <dgm:spPr>
        <a:blipFill dpi="0" rotWithShape="1">
          <a:blip xmlns:r="http://schemas.openxmlformats.org/officeDocument/2006/relationships" r:embed="rId6"/>
          <a:srcRect/>
          <a:stretch>
            <a:fillRect l="15550" r="15550"/>
          </a:stretch>
        </a:blipFill>
      </dgm:spPr>
    </dgm:pt>
    <dgm:pt modelId="{EA2CDBD3-9B99-4902-9F1C-0A08A596E307}" type="pres">
      <dgm:prSet presAssocID="{B7473A99-1AAE-4B71-998B-67F288DFE689}" presName="textRect" presStyleLbl="revTx" presStyleIdx="5" presStyleCnt="9">
        <dgm:presLayoutVars>
          <dgm:bulletEnabled val="1"/>
        </dgm:presLayoutVars>
      </dgm:prSet>
      <dgm:spPr/>
    </dgm:pt>
    <dgm:pt modelId="{2E3B5D56-906D-4069-931A-F0F797A39492}" type="pres">
      <dgm:prSet presAssocID="{5F9A3DCC-97F9-4894-A4F4-6E65C93F8E3F}" presName="sibTrans" presStyleLbl="sibTrans2D1" presStyleIdx="0" presStyleCnt="0"/>
      <dgm:spPr/>
    </dgm:pt>
    <dgm:pt modelId="{09317083-77D6-4066-9446-B4DE2D181196}" type="pres">
      <dgm:prSet presAssocID="{89A73029-9AF8-41AC-989D-65D04F522823}" presName="compNode" presStyleCnt="0"/>
      <dgm:spPr/>
    </dgm:pt>
    <dgm:pt modelId="{139A46F2-2F85-44C5-ACF5-A9F5BA598FB3}" type="pres">
      <dgm:prSet presAssocID="{89A73029-9AF8-41AC-989D-65D04F522823}" presName="pictRect" presStyleLbl="node1" presStyleIdx="6" presStyleCnt="9"/>
      <dgm:spPr>
        <a:blipFill dpi="0" rotWithShape="1">
          <a:blip xmlns:r="http://schemas.openxmlformats.org/officeDocument/2006/relationships" r:embed="rId7"/>
          <a:srcRect/>
          <a:stretch>
            <a:fillRect l="15550" r="15550"/>
          </a:stretch>
        </a:blipFill>
      </dgm:spPr>
    </dgm:pt>
    <dgm:pt modelId="{4B63A158-2DFA-4BAD-84B7-CC3DACFE248C}" type="pres">
      <dgm:prSet presAssocID="{89A73029-9AF8-41AC-989D-65D04F522823}" presName="textRect" presStyleLbl="revTx" presStyleIdx="6" presStyleCnt="9">
        <dgm:presLayoutVars>
          <dgm:bulletEnabled val="1"/>
        </dgm:presLayoutVars>
      </dgm:prSet>
      <dgm:spPr/>
    </dgm:pt>
    <dgm:pt modelId="{7288F78A-7952-4631-8C1B-7354A923B279}" type="pres">
      <dgm:prSet presAssocID="{CA391C3F-4C9F-4FE4-A04A-41E3E11BA7B3}" presName="sibTrans" presStyleLbl="sibTrans2D1" presStyleIdx="0" presStyleCnt="0"/>
      <dgm:spPr/>
    </dgm:pt>
    <dgm:pt modelId="{F9A1289F-46F4-403E-AF66-182E278239F5}" type="pres">
      <dgm:prSet presAssocID="{2DED7201-A121-4572-9961-D11F1DD86FE1}" presName="compNode" presStyleCnt="0"/>
      <dgm:spPr/>
    </dgm:pt>
    <dgm:pt modelId="{CE2FA4AE-900F-4428-8B6E-BF2BFA9128C8}" type="pres">
      <dgm:prSet presAssocID="{2DED7201-A121-4572-9961-D11F1DD86FE1}" presName="pictRect" presStyleLbl="node1" presStyleIdx="7" presStyleCnt="9"/>
      <dgm:spPr>
        <a:blipFill dpi="0" rotWithShape="1">
          <a:blip xmlns:r="http://schemas.openxmlformats.org/officeDocument/2006/relationships" r:embed="rId8"/>
          <a:srcRect/>
          <a:stretch>
            <a:fillRect l="15550" r="15550"/>
          </a:stretch>
        </a:blipFill>
      </dgm:spPr>
    </dgm:pt>
    <dgm:pt modelId="{08E45313-9D50-4950-8BE4-6E9765CC0A04}" type="pres">
      <dgm:prSet presAssocID="{2DED7201-A121-4572-9961-D11F1DD86FE1}" presName="textRect" presStyleLbl="revTx" presStyleIdx="7" presStyleCnt="9">
        <dgm:presLayoutVars>
          <dgm:bulletEnabled val="1"/>
        </dgm:presLayoutVars>
      </dgm:prSet>
      <dgm:spPr/>
    </dgm:pt>
    <dgm:pt modelId="{C78925C5-79C6-4552-A5DA-FF7783CDAAF7}" type="pres">
      <dgm:prSet presAssocID="{9C002FF5-5AD9-49CB-999A-9010DFE74878}" presName="sibTrans" presStyleLbl="sibTrans2D1" presStyleIdx="0" presStyleCnt="0"/>
      <dgm:spPr/>
    </dgm:pt>
    <dgm:pt modelId="{5A7BBD34-3BAE-484C-A4C9-BF48BB9760D0}" type="pres">
      <dgm:prSet presAssocID="{A2A96930-ADDF-4D62-8F02-1764DEE8C326}" presName="compNode" presStyleCnt="0"/>
      <dgm:spPr/>
    </dgm:pt>
    <dgm:pt modelId="{AAF42803-CCC7-4F87-B480-9C1F951CB5A5}" type="pres">
      <dgm:prSet presAssocID="{A2A96930-ADDF-4D62-8F02-1764DEE8C326}" presName="pictRect" presStyleLbl="node1" presStyleIdx="8" presStyleCnt="9" custScaleX="69160"/>
      <dgm:spPr>
        <a:prstGeom prst="rect">
          <a:avLst/>
        </a:prstGeom>
        <a:blipFill dpi="0" rotWithShape="1">
          <a:blip xmlns:r="http://schemas.openxmlformats.org/officeDocument/2006/relationships" r:embed="rId9"/>
          <a:srcRect/>
          <a:stretch>
            <a:fillRect l="-101013" t="-1550" r="-78643" b="-284752"/>
          </a:stretch>
        </a:blipFill>
      </dgm:spPr>
    </dgm:pt>
    <dgm:pt modelId="{A05150EE-7AD7-4341-99D0-CDFD1D13E383}" type="pres">
      <dgm:prSet presAssocID="{A2A96930-ADDF-4D62-8F02-1764DEE8C326}" presName="textRect" presStyleLbl="revTx" presStyleIdx="8" presStyleCnt="9">
        <dgm:presLayoutVars>
          <dgm:bulletEnabled val="1"/>
        </dgm:presLayoutVars>
      </dgm:prSet>
      <dgm:spPr/>
    </dgm:pt>
  </dgm:ptLst>
  <dgm:cxnLst>
    <dgm:cxn modelId="{41577200-090E-4831-A377-F95C9771F2FF}" srcId="{6D716DE9-A967-4029-A82A-F6093701D564}" destId="{59F41EC8-2723-4594-A57B-B9A52D2B0A9D}" srcOrd="1" destOrd="0" parTransId="{4C6A433B-E903-4634-AAEB-C09FBB0E28E8}" sibTransId="{A0B1983F-E97B-4143-B0D3-A05223F54FD8}"/>
    <dgm:cxn modelId="{846E1F01-97F2-44E8-86C9-BB7673D5331D}" type="presOf" srcId="{363D2447-81D7-4634-9602-F1162D4E759E}" destId="{35F966AB-7F01-4684-BD6A-B9F2B1AF523B}" srcOrd="0" destOrd="0" presId="urn:microsoft.com/office/officeart/2005/8/layout/pList1"/>
    <dgm:cxn modelId="{7959A002-0035-4E78-8A45-648FAB4AB091}" type="presOf" srcId="{6D716DE9-A967-4029-A82A-F6093701D564}" destId="{9C629C3F-D890-43A0-AF26-3182C5BD0150}" srcOrd="0" destOrd="0" presId="urn:microsoft.com/office/officeart/2005/8/layout/pList1"/>
    <dgm:cxn modelId="{3351DF04-6C52-41C8-B99D-C1C5065A2DCF}" srcId="{89A73029-9AF8-41AC-989D-65D04F522823}" destId="{C5170BE3-E035-4A56-A73F-E4D2568A920E}" srcOrd="0" destOrd="0" parTransId="{F5CE77E8-C98A-43AE-9DF7-2EB067ED9D03}" sibTransId="{ACC683E1-F337-4330-9CF7-C81D9AFBA9F0}"/>
    <dgm:cxn modelId="{23B60F06-7E47-4642-A870-24CF553F8FA8}" type="presOf" srcId="{86862C15-1F20-4B77-BEF8-9897099DF8A3}" destId="{543FDD7D-CD87-41E5-B955-3B9A36B36A09}" srcOrd="0" destOrd="0" presId="urn:microsoft.com/office/officeart/2005/8/layout/pList1"/>
    <dgm:cxn modelId="{67376706-42DA-419E-8635-EBF08929A9FB}" srcId="{363D2447-81D7-4634-9602-F1162D4E759E}" destId="{A2A96930-ADDF-4D62-8F02-1764DEE8C326}" srcOrd="8" destOrd="0" parTransId="{F01BA5F8-2854-4B5E-8B81-AC8E7DB67ADA}" sibTransId="{CC12D396-E9F9-461E-8F41-EB10CE6BDF51}"/>
    <dgm:cxn modelId="{9FF44608-A621-47C2-862B-77BD64ED7B4B}" srcId="{363D2447-81D7-4634-9602-F1162D4E759E}" destId="{0E17F4C3-8664-41E8-B547-CDE557D27B93}" srcOrd="0" destOrd="0" parTransId="{61C3178B-71E3-479F-94F1-CFC641C3899C}" sibTransId="{FABC65C6-8DF1-4240-9D1D-9CD04F495F50}"/>
    <dgm:cxn modelId="{35464D0F-079D-41C0-92A5-4F273D3099A1}" type="presOf" srcId="{2B40347E-4966-4165-B520-6172CCEA0E17}" destId="{12D95300-A4F0-44DF-89A1-500E63EF9F1E}" srcOrd="0" destOrd="0" presId="urn:microsoft.com/office/officeart/2005/8/layout/pList1"/>
    <dgm:cxn modelId="{2C007F0F-BDA0-4405-849F-6D3E0AF9D3B2}" type="presOf" srcId="{2DED7201-A121-4572-9961-D11F1DD86FE1}" destId="{08E45313-9D50-4950-8BE4-6E9765CC0A04}" srcOrd="0" destOrd="0" presId="urn:microsoft.com/office/officeart/2005/8/layout/pList1"/>
    <dgm:cxn modelId="{30624910-B7ED-4487-8C18-E544600F7C16}" srcId="{6D716DE9-A967-4029-A82A-F6093701D564}" destId="{271D7EC7-C739-4105-AA1B-59BA43AB6EEF}" srcOrd="2" destOrd="0" parTransId="{96A8E6D1-1840-4199-9ADF-965E576072B4}" sibTransId="{780CBCFD-D3D2-4052-BB3F-E71F96210817}"/>
    <dgm:cxn modelId="{D6304314-DEA5-4CB3-8950-3355457CF80C}" type="presOf" srcId="{8BB6567F-7261-4EF1-B2C5-6741DE6B3A8C}" destId="{71C84A62-347D-4CBD-B583-B66D39D6370E}" srcOrd="0" destOrd="0" presId="urn:microsoft.com/office/officeart/2005/8/layout/pList1"/>
    <dgm:cxn modelId="{1CA04A17-D15D-408A-A95C-7DC48CC89147}" type="presOf" srcId="{EAADCD4F-3F83-4D22-9FD8-A95055406614}" destId="{3B286197-E4DA-4728-A815-09823A94966C}" srcOrd="0" destOrd="0" presId="urn:microsoft.com/office/officeart/2005/8/layout/pList1"/>
    <dgm:cxn modelId="{CCFDB118-0CE3-4D90-8640-ED1783A8CCC1}" srcId="{A2A96930-ADDF-4D62-8F02-1764DEE8C326}" destId="{F302D59F-8A08-4CA7-BFCE-F947D923855D}" srcOrd="0" destOrd="0" parTransId="{C7CAEDFE-F706-42CD-8148-9B2547B3A580}" sibTransId="{BFDF4E6F-3AB7-4C2F-A4D2-27BE02ED035C}"/>
    <dgm:cxn modelId="{74DE5519-92BB-4349-8097-1C0A6A67B905}" type="presOf" srcId="{89A73029-9AF8-41AC-989D-65D04F522823}" destId="{4B63A158-2DFA-4BAD-84B7-CC3DACFE248C}" srcOrd="0" destOrd="0" presId="urn:microsoft.com/office/officeart/2005/8/layout/pList1"/>
    <dgm:cxn modelId="{7A277919-4D34-4DB3-9035-85409F8BD236}" type="presOf" srcId="{087BF89C-F757-4A4D-9948-0FAF2F0381E2}" destId="{4B63A158-2DFA-4BAD-84B7-CC3DACFE248C}" srcOrd="0" destOrd="2" presId="urn:microsoft.com/office/officeart/2005/8/layout/pList1"/>
    <dgm:cxn modelId="{BCF58E19-0F8F-41B3-9917-A053451FA59D}" type="presOf" srcId="{BFC768DF-C0D9-4D3F-809F-D8CE3F003929}" destId="{804A8F31-0B66-4EB1-B8B7-721FC4D10367}" srcOrd="0" destOrd="0" presId="urn:microsoft.com/office/officeart/2005/8/layout/pList1"/>
    <dgm:cxn modelId="{B782891A-4FB4-4C36-AB0F-B8AE3587A2D5}" srcId="{0E17F4C3-8664-41E8-B547-CDE557D27B93}" destId="{814392DD-6CB6-41D5-A91F-E46BB338E11B}" srcOrd="1" destOrd="0" parTransId="{D6953BC0-42CA-416C-84C9-B52C2B0E2A4E}" sibTransId="{E8FACCF8-3236-4AA7-BCAC-409093A4B8AB}"/>
    <dgm:cxn modelId="{1D3CA01A-5023-49CE-A683-B003C5246683}" srcId="{BC800677-4504-49CB-8A0F-A7922FBC1E95}" destId="{8DE92B67-A803-4669-AD24-BCE49384F232}" srcOrd="0" destOrd="0" parTransId="{08926AFB-82E7-4DAE-A94B-A3C8C1EA0FC7}" sibTransId="{9AEC461C-91FD-4E91-AF3F-E8BBA44C2170}"/>
    <dgm:cxn modelId="{11433A22-B4F2-4B1F-829D-83D645605A10}" type="presOf" srcId="{7AC102E7-49C3-494A-A164-72C9949F8F3B}" destId="{12D95300-A4F0-44DF-89A1-500E63EF9F1E}" srcOrd="0" destOrd="2" presId="urn:microsoft.com/office/officeart/2005/8/layout/pList1"/>
    <dgm:cxn modelId="{F6610929-E832-455C-A198-6FFA1E0A21FD}" type="presOf" srcId="{F302D59F-8A08-4CA7-BFCE-F947D923855D}" destId="{A05150EE-7AD7-4341-99D0-CDFD1D13E383}" srcOrd="0" destOrd="1" presId="urn:microsoft.com/office/officeart/2005/8/layout/pList1"/>
    <dgm:cxn modelId="{AB9A7B2C-4E98-4D7E-97D5-508838FF645A}" srcId="{BFC768DF-C0D9-4D3F-809F-D8CE3F003929}" destId="{D363BF87-EB93-48A2-917B-37BF48401F43}" srcOrd="0" destOrd="0" parTransId="{CB8E3E35-59DC-40DD-BD00-6B809AF2BA79}" sibTransId="{8E2BAA11-B405-4FC1-86C0-83A65DE587CF}"/>
    <dgm:cxn modelId="{A1748F31-D5C1-411A-B305-4438444CFB26}" srcId="{89A73029-9AF8-41AC-989D-65D04F522823}" destId="{087BF89C-F757-4A4D-9948-0FAF2F0381E2}" srcOrd="1" destOrd="0" parTransId="{ADF42B43-06C4-4C13-A1FF-3091A8007D2F}" sibTransId="{E31F92F7-CCFB-44DB-B457-0D688589A269}"/>
    <dgm:cxn modelId="{563D6D38-2945-4ECB-9A22-51A8F8165B35}" srcId="{0E17F4C3-8664-41E8-B547-CDE557D27B93}" destId="{548A844F-59CC-4072-83CA-8A9140D87088}" srcOrd="0" destOrd="0" parTransId="{35B1D6EF-8247-4391-B7B4-EBDB6E430C33}" sibTransId="{C59A2328-F9E4-4609-891B-FE0EB5BC7B8B}"/>
    <dgm:cxn modelId="{6026A03B-5898-4B28-A515-1A65864E10A5}" type="presOf" srcId="{5F9A3DCC-97F9-4894-A4F4-6E65C93F8E3F}" destId="{2E3B5D56-906D-4069-931A-F0F797A39492}" srcOrd="0" destOrd="0" presId="urn:microsoft.com/office/officeart/2005/8/layout/pList1"/>
    <dgm:cxn modelId="{FEBA483F-3D43-4C14-8871-100A747AC62A}" type="presOf" srcId="{FB2F9E8A-26B8-4B33-91C0-D2F072E1A633}" destId="{804A8F31-0B66-4EB1-B8B7-721FC4D10367}" srcOrd="0" destOrd="2" presId="urn:microsoft.com/office/officeart/2005/8/layout/pList1"/>
    <dgm:cxn modelId="{2FFACA3F-4193-469E-B971-FD82F1B8E099}" type="presOf" srcId="{C5170BE3-E035-4A56-A73F-E4D2568A920E}" destId="{4B63A158-2DFA-4BAD-84B7-CC3DACFE248C}" srcOrd="0" destOrd="1" presId="urn:microsoft.com/office/officeart/2005/8/layout/pList1"/>
    <dgm:cxn modelId="{517B1041-6318-4F22-833D-D1B450BF1AF3}" type="presOf" srcId="{8DE92B67-A803-4669-AD24-BCE49384F232}" destId="{737C2677-1E97-42F9-BEF6-719DC6C0D03B}" srcOrd="0" destOrd="1" presId="urn:microsoft.com/office/officeart/2005/8/layout/pList1"/>
    <dgm:cxn modelId="{A3995062-B9A2-4510-9E28-20A888F6CBF5}" type="presOf" srcId="{A2A96930-ADDF-4D62-8F02-1764DEE8C326}" destId="{A05150EE-7AD7-4341-99D0-CDFD1D13E383}" srcOrd="0" destOrd="0" presId="urn:microsoft.com/office/officeart/2005/8/layout/pList1"/>
    <dgm:cxn modelId="{C93ACD42-B4D0-4D3A-B882-2DFF3C0F63EB}" type="presOf" srcId="{59F41EC8-2723-4594-A57B-B9A52D2B0A9D}" destId="{9C629C3F-D890-43A0-AF26-3182C5BD0150}" srcOrd="0" destOrd="2" presId="urn:microsoft.com/office/officeart/2005/8/layout/pList1"/>
    <dgm:cxn modelId="{DC6A6446-FF4E-4703-B9AB-DBF275C14E0D}" type="presOf" srcId="{B49FB3E3-291D-4A74-9904-1F6F59888661}" destId="{08E45313-9D50-4950-8BE4-6E9765CC0A04}" srcOrd="0" destOrd="1" presId="urn:microsoft.com/office/officeart/2005/8/layout/pList1"/>
    <dgm:cxn modelId="{CA2A7567-788E-4A0D-8607-8B27401CF1FF}" type="presOf" srcId="{1F3CB130-9E5C-46A2-8D56-0DC5821CD099}" destId="{EA2CDBD3-9B99-4902-9F1C-0A08A596E307}" srcOrd="0" destOrd="1" presId="urn:microsoft.com/office/officeart/2005/8/layout/pList1"/>
    <dgm:cxn modelId="{5BDFE547-25F6-4CF3-89FA-5B1E30A25D0B}" type="presOf" srcId="{2395EB80-E039-4730-B06D-76793B4166D0}" destId="{12D95300-A4F0-44DF-89A1-500E63EF9F1E}" srcOrd="0" destOrd="1" presId="urn:microsoft.com/office/officeart/2005/8/layout/pList1"/>
    <dgm:cxn modelId="{CDEF2F68-B152-491B-AC95-A9A91A5700D9}" srcId="{363D2447-81D7-4634-9602-F1162D4E759E}" destId="{6D716DE9-A967-4029-A82A-F6093701D564}" srcOrd="2" destOrd="0" parTransId="{129DA70F-0317-417B-AF1D-BDA5D44AD5AF}" sibTransId="{86493B53-F9AA-4978-B7EC-A696448EC1DA}"/>
    <dgm:cxn modelId="{E0AC9C6A-7BA5-40A2-AD87-47B10234348E}" type="presOf" srcId="{58FBA2AE-C95F-4BDB-94F7-5AC35C745D21}" destId="{EA2CDBD3-9B99-4902-9F1C-0A08A596E307}" srcOrd="0" destOrd="2" presId="urn:microsoft.com/office/officeart/2005/8/layout/pList1"/>
    <dgm:cxn modelId="{E896D44A-197F-4E01-80D7-C4840F8537D3}" type="presOf" srcId="{86493B53-F9AA-4978-B7EC-A696448EC1DA}" destId="{653CE7B4-39D9-4F8C-834F-2D51BE5817D9}" srcOrd="0" destOrd="0" presId="urn:microsoft.com/office/officeart/2005/8/layout/pList1"/>
    <dgm:cxn modelId="{F69FA44F-D2FC-4F32-A459-3A4B26061233}" type="presOf" srcId="{0E17F4C3-8664-41E8-B547-CDE557D27B93}" destId="{DC225FCB-13C2-421E-8131-F1799736D1AB}" srcOrd="0" destOrd="0" presId="urn:microsoft.com/office/officeart/2005/8/layout/pList1"/>
    <dgm:cxn modelId="{F6159971-7AB2-4A63-950A-B23687661119}" srcId="{6D716DE9-A967-4029-A82A-F6093701D564}" destId="{30D804E5-39EA-4249-AEFD-A8DD084D4246}" srcOrd="0" destOrd="0" parTransId="{F43D883D-A9AF-4182-83F6-AB27A785AC38}" sibTransId="{040435F1-BA68-40F7-B16B-2D778338AFEE}"/>
    <dgm:cxn modelId="{E88D8973-A5DA-4360-8CF5-81F0F3EFEDE8}" srcId="{2B40347E-4966-4165-B520-6172CCEA0E17}" destId="{7AC102E7-49C3-494A-A164-72C9949F8F3B}" srcOrd="1" destOrd="0" parTransId="{889C9024-E352-4AEA-B101-6237638C720E}" sibTransId="{3383258F-A753-4A09-BF13-C73F74F519DF}"/>
    <dgm:cxn modelId="{A93C9273-57B4-4AD3-A2F6-A3F06A33DC21}" type="presOf" srcId="{1800604C-9366-43B3-84C5-5C03D2E6042A}" destId="{737C2677-1E97-42F9-BEF6-719DC6C0D03B}" srcOrd="0" destOrd="2" presId="urn:microsoft.com/office/officeart/2005/8/layout/pList1"/>
    <dgm:cxn modelId="{1008D05A-0DA9-4012-9432-BF900BEEF3D3}" type="presOf" srcId="{548A844F-59CC-4072-83CA-8A9140D87088}" destId="{DC225FCB-13C2-421E-8131-F1799736D1AB}" srcOrd="0" destOrd="1" presId="urn:microsoft.com/office/officeart/2005/8/layout/pList1"/>
    <dgm:cxn modelId="{D9E25881-3BA1-42F0-AD45-BD66144D1652}" srcId="{363D2447-81D7-4634-9602-F1162D4E759E}" destId="{2DED7201-A121-4572-9961-D11F1DD86FE1}" srcOrd="7" destOrd="0" parTransId="{1F80C2F5-072B-4120-B519-0F1DC12F1B05}" sibTransId="{9C002FF5-5AD9-49CB-999A-9010DFE74878}"/>
    <dgm:cxn modelId="{B1FCCC84-C4E7-454E-B831-BD7A89B3D7D6}" srcId="{BC800677-4504-49CB-8A0F-A7922FBC1E95}" destId="{1800604C-9366-43B3-84C5-5C03D2E6042A}" srcOrd="1" destOrd="0" parTransId="{6B071F0D-00B1-4F38-94E8-C1A3A17BC5CF}" sibTransId="{607645DE-EEFE-4360-92E4-850A89C7D753}"/>
    <dgm:cxn modelId="{44980788-2488-416E-8EEC-ABAEA0C48362}" srcId="{2DED7201-A121-4572-9961-D11F1DD86FE1}" destId="{BB31BC68-7F1F-45DB-A099-C7567A104CDD}" srcOrd="1" destOrd="0" parTransId="{52E6B4F2-7699-4F74-B5AD-53C380D0CC72}" sibTransId="{6960DB35-3CE6-42E3-AC87-19FD6F98959E}"/>
    <dgm:cxn modelId="{04F86290-4BD8-4884-9CB8-E4C4A31A8C9E}" type="presOf" srcId="{271D7EC7-C739-4105-AA1B-59BA43AB6EEF}" destId="{9C629C3F-D890-43A0-AF26-3182C5BD0150}" srcOrd="0" destOrd="3" presId="urn:microsoft.com/office/officeart/2005/8/layout/pList1"/>
    <dgm:cxn modelId="{2CE5439F-8232-41EB-93FC-DCC571921737}" type="presOf" srcId="{CA391C3F-4C9F-4FE4-A04A-41E3E11BA7B3}" destId="{7288F78A-7952-4631-8C1B-7354A923B279}" srcOrd="0" destOrd="0" presId="urn:microsoft.com/office/officeart/2005/8/layout/pList1"/>
    <dgm:cxn modelId="{6A5993A3-6A34-445E-98AC-75E3750CABD7}" type="presOf" srcId="{B7473A99-1AAE-4B71-998B-67F288DFE689}" destId="{EA2CDBD3-9B99-4902-9F1C-0A08A596E307}" srcOrd="0" destOrd="0" presId="urn:microsoft.com/office/officeart/2005/8/layout/pList1"/>
    <dgm:cxn modelId="{99C910A5-05D5-4EAB-9E65-63236AC86E37}" srcId="{BFC768DF-C0D9-4D3F-809F-D8CE3F003929}" destId="{FB2F9E8A-26B8-4B33-91C0-D2F072E1A633}" srcOrd="1" destOrd="0" parTransId="{BBD04CCC-BEB3-4033-9C45-63D6C02D870E}" sibTransId="{938AF456-F8F1-4033-B756-486717ED31C4}"/>
    <dgm:cxn modelId="{339E6FAF-2B95-4C37-934A-EAC9936EDCB4}" type="presOf" srcId="{BC800677-4504-49CB-8A0F-A7922FBC1E95}" destId="{737C2677-1E97-42F9-BEF6-719DC6C0D03B}" srcOrd="0" destOrd="0" presId="urn:microsoft.com/office/officeart/2005/8/layout/pList1"/>
    <dgm:cxn modelId="{E535EDBC-8EE5-4A9D-A3BB-E055E69F7AE9}" srcId="{B7473A99-1AAE-4B71-998B-67F288DFE689}" destId="{58FBA2AE-C95F-4BDB-94F7-5AC35C745D21}" srcOrd="1" destOrd="0" parTransId="{ABC801A0-5806-4349-9F3A-6211384B9355}" sibTransId="{B16C9CF7-5ECB-4295-94A2-BC7AB5C182BC}"/>
    <dgm:cxn modelId="{C61FE1BE-DCE9-4076-B9CF-A1718CD01769}" srcId="{363D2447-81D7-4634-9602-F1162D4E759E}" destId="{B7473A99-1AAE-4B71-998B-67F288DFE689}" srcOrd="5" destOrd="0" parTransId="{5AAB8039-6CF1-4672-A8D2-A741207BF912}" sibTransId="{5F9A3DCC-97F9-4894-A4F4-6E65C93F8E3F}"/>
    <dgm:cxn modelId="{F957C0C0-29A2-45FE-A973-F10BE77C0CF9}" type="presOf" srcId="{9C002FF5-5AD9-49CB-999A-9010DFE74878}" destId="{C78925C5-79C6-4552-A5DA-FF7783CDAAF7}" srcOrd="0" destOrd="0" presId="urn:microsoft.com/office/officeart/2005/8/layout/pList1"/>
    <dgm:cxn modelId="{F341F3C3-5535-4D9A-A651-BDCFBA07BAA6}" type="presOf" srcId="{814392DD-6CB6-41D5-A91F-E46BB338E11B}" destId="{DC225FCB-13C2-421E-8131-F1799736D1AB}" srcOrd="0" destOrd="2" presId="urn:microsoft.com/office/officeart/2005/8/layout/pList1"/>
    <dgm:cxn modelId="{894D0FC6-78F4-4485-87FB-3DD0B8340569}" srcId="{363D2447-81D7-4634-9602-F1162D4E759E}" destId="{BFC768DF-C0D9-4D3F-809F-D8CE3F003929}" srcOrd="4" destOrd="0" parTransId="{2FC00E24-A344-4F99-A51F-638AD3CF840D}" sibTransId="{EAADCD4F-3F83-4D22-9FD8-A95055406614}"/>
    <dgm:cxn modelId="{D838EDCE-C148-4C47-9B17-51EAA95FD339}" type="presOf" srcId="{30D804E5-39EA-4249-AEFD-A8DD084D4246}" destId="{9C629C3F-D890-43A0-AF26-3182C5BD0150}" srcOrd="0" destOrd="1" presId="urn:microsoft.com/office/officeart/2005/8/layout/pList1"/>
    <dgm:cxn modelId="{26D332D2-8F1E-419C-9DEC-59FCD58184E9}" srcId="{363D2447-81D7-4634-9602-F1162D4E759E}" destId="{BC800677-4504-49CB-8A0F-A7922FBC1E95}" srcOrd="3" destOrd="0" parTransId="{9FE56915-91EA-4638-BF75-FDBA39515DA4}" sibTransId="{8BB6567F-7261-4EF1-B2C5-6741DE6B3A8C}"/>
    <dgm:cxn modelId="{36ACE2DD-0287-45B6-90A3-B452A4F8FA4B}" srcId="{A2A96930-ADDF-4D62-8F02-1764DEE8C326}" destId="{5D26F976-3056-464B-8193-11E98128E922}" srcOrd="1" destOrd="0" parTransId="{24DB5606-CBCE-4D53-9192-20A8A67A06B5}" sibTransId="{6052C528-796B-4127-85E3-4A85103E126C}"/>
    <dgm:cxn modelId="{B2F78BDF-C34E-49C5-B07B-F231DC3C2003}" srcId="{363D2447-81D7-4634-9602-F1162D4E759E}" destId="{89A73029-9AF8-41AC-989D-65D04F522823}" srcOrd="6" destOrd="0" parTransId="{FC0C71B7-C462-4FC1-8B93-8BAB3537821E}" sibTransId="{CA391C3F-4C9F-4FE4-A04A-41E3E11BA7B3}"/>
    <dgm:cxn modelId="{FE2A2AE0-B607-4202-AE33-77027BCDC1C2}" srcId="{363D2447-81D7-4634-9602-F1162D4E759E}" destId="{2B40347E-4966-4165-B520-6172CCEA0E17}" srcOrd="1" destOrd="0" parTransId="{B61E4589-68E9-424E-B072-68BB278C1825}" sibTransId="{86862C15-1F20-4B77-BEF8-9897099DF8A3}"/>
    <dgm:cxn modelId="{CB86B0EB-61C5-435E-9873-8F442376D37A}" type="presOf" srcId="{BB31BC68-7F1F-45DB-A099-C7567A104CDD}" destId="{08E45313-9D50-4950-8BE4-6E9765CC0A04}" srcOrd="0" destOrd="2" presId="urn:microsoft.com/office/officeart/2005/8/layout/pList1"/>
    <dgm:cxn modelId="{03261EEE-27A9-4365-998C-2EA338A29925}" srcId="{2DED7201-A121-4572-9961-D11F1DD86FE1}" destId="{B49FB3E3-291D-4A74-9904-1F6F59888661}" srcOrd="0" destOrd="0" parTransId="{B685D634-2AE9-49CD-9B36-0EE646D5409B}" sibTransId="{13CC4D79-34EF-486F-8719-A9066697B4FD}"/>
    <dgm:cxn modelId="{A81060EE-D466-4781-B04D-0C45A7C17E11}" type="presOf" srcId="{D363BF87-EB93-48A2-917B-37BF48401F43}" destId="{804A8F31-0B66-4EB1-B8B7-721FC4D10367}" srcOrd="0" destOrd="1" presId="urn:microsoft.com/office/officeart/2005/8/layout/pList1"/>
    <dgm:cxn modelId="{6C81FEF2-848A-4D78-A43E-D126BD0D0531}" srcId="{2B40347E-4966-4165-B520-6172CCEA0E17}" destId="{2395EB80-E039-4730-B06D-76793B4166D0}" srcOrd="0" destOrd="0" parTransId="{C3256F4A-A08B-45A4-938F-5526A114CAB1}" sibTransId="{1024ADDD-2B40-44EF-8500-11BDB8D70E79}"/>
    <dgm:cxn modelId="{883EF0F6-C45D-4F50-B757-5BB58E1C8E73}" type="presOf" srcId="{FABC65C6-8DF1-4240-9D1D-9CD04F495F50}" destId="{9016046D-56AB-4CEB-9402-E65CCEC72541}" srcOrd="0" destOrd="0" presId="urn:microsoft.com/office/officeart/2005/8/layout/pList1"/>
    <dgm:cxn modelId="{B68558F7-8943-41E0-969F-6F7B474B9489}" type="presOf" srcId="{5D26F976-3056-464B-8193-11E98128E922}" destId="{A05150EE-7AD7-4341-99D0-CDFD1D13E383}" srcOrd="0" destOrd="2" presId="urn:microsoft.com/office/officeart/2005/8/layout/pList1"/>
    <dgm:cxn modelId="{711570FF-2D7E-4C79-A35E-14334367799E}" srcId="{B7473A99-1AAE-4B71-998B-67F288DFE689}" destId="{1F3CB130-9E5C-46A2-8D56-0DC5821CD099}" srcOrd="0" destOrd="0" parTransId="{5974E783-7E7D-4230-9B7B-689B5079DE4D}" sibTransId="{AA25F621-8333-4F5E-B940-2502160CBA27}"/>
    <dgm:cxn modelId="{B37467D4-846C-40ED-BC47-D74A7B56B375}" type="presParOf" srcId="{35F966AB-7F01-4684-BD6A-B9F2B1AF523B}" destId="{2B005E0E-5D77-4B88-8755-23DC49162FB2}" srcOrd="0" destOrd="0" presId="urn:microsoft.com/office/officeart/2005/8/layout/pList1"/>
    <dgm:cxn modelId="{A423E551-5133-4CCE-88F5-ED38686E102A}" type="presParOf" srcId="{2B005E0E-5D77-4B88-8755-23DC49162FB2}" destId="{1C0B0CB1-BB59-4AB0-9686-3BAADCAEA019}" srcOrd="0" destOrd="0" presId="urn:microsoft.com/office/officeart/2005/8/layout/pList1"/>
    <dgm:cxn modelId="{E22CCCD8-15C7-4ABC-ABA4-3DDB855EEA49}" type="presParOf" srcId="{2B005E0E-5D77-4B88-8755-23DC49162FB2}" destId="{DC225FCB-13C2-421E-8131-F1799736D1AB}" srcOrd="1" destOrd="0" presId="urn:microsoft.com/office/officeart/2005/8/layout/pList1"/>
    <dgm:cxn modelId="{820CD86D-F4FF-426A-AC44-819B15B9BCB3}" type="presParOf" srcId="{35F966AB-7F01-4684-BD6A-B9F2B1AF523B}" destId="{9016046D-56AB-4CEB-9402-E65CCEC72541}" srcOrd="1" destOrd="0" presId="urn:microsoft.com/office/officeart/2005/8/layout/pList1"/>
    <dgm:cxn modelId="{5B4AD3E9-A808-47DF-8D10-EF3B05F0E1BD}" type="presParOf" srcId="{35F966AB-7F01-4684-BD6A-B9F2B1AF523B}" destId="{6C651C83-D4E2-46D6-A517-FAEF4A34BF8A}" srcOrd="2" destOrd="0" presId="urn:microsoft.com/office/officeart/2005/8/layout/pList1"/>
    <dgm:cxn modelId="{9973C948-C44E-4E68-9A3A-A712A79251D5}" type="presParOf" srcId="{6C651C83-D4E2-46D6-A517-FAEF4A34BF8A}" destId="{BFE10A88-5D0B-4E7D-9DC2-CBCBCB1918E7}" srcOrd="0" destOrd="0" presId="urn:microsoft.com/office/officeart/2005/8/layout/pList1"/>
    <dgm:cxn modelId="{FD9DD732-E8E9-4DAF-A720-78FD4863521B}" type="presParOf" srcId="{6C651C83-D4E2-46D6-A517-FAEF4A34BF8A}" destId="{12D95300-A4F0-44DF-89A1-500E63EF9F1E}" srcOrd="1" destOrd="0" presId="urn:microsoft.com/office/officeart/2005/8/layout/pList1"/>
    <dgm:cxn modelId="{E79A286C-2264-42BC-B6BE-F26881F3B2E6}" type="presParOf" srcId="{35F966AB-7F01-4684-BD6A-B9F2B1AF523B}" destId="{543FDD7D-CD87-41E5-B955-3B9A36B36A09}" srcOrd="3" destOrd="0" presId="urn:microsoft.com/office/officeart/2005/8/layout/pList1"/>
    <dgm:cxn modelId="{75792D91-DBE4-47BC-AC24-7D887E48523E}" type="presParOf" srcId="{35F966AB-7F01-4684-BD6A-B9F2B1AF523B}" destId="{FB4EEBDF-BFCD-4C9E-A283-4D0E46D8230B}" srcOrd="4" destOrd="0" presId="urn:microsoft.com/office/officeart/2005/8/layout/pList1"/>
    <dgm:cxn modelId="{A1E97F42-ED3C-4675-B415-8B054FDF20A9}" type="presParOf" srcId="{FB4EEBDF-BFCD-4C9E-A283-4D0E46D8230B}" destId="{33EB2BC4-9ABA-4E67-B5D7-E36499BC866E}" srcOrd="0" destOrd="0" presId="urn:microsoft.com/office/officeart/2005/8/layout/pList1"/>
    <dgm:cxn modelId="{E6C94072-A216-4439-81D5-75C8E1C412C4}" type="presParOf" srcId="{FB4EEBDF-BFCD-4C9E-A283-4D0E46D8230B}" destId="{9C629C3F-D890-43A0-AF26-3182C5BD0150}" srcOrd="1" destOrd="0" presId="urn:microsoft.com/office/officeart/2005/8/layout/pList1"/>
    <dgm:cxn modelId="{CD3AEA03-32BE-4269-A8EB-AC5FDDB8C98B}" type="presParOf" srcId="{35F966AB-7F01-4684-BD6A-B9F2B1AF523B}" destId="{653CE7B4-39D9-4F8C-834F-2D51BE5817D9}" srcOrd="5" destOrd="0" presId="urn:microsoft.com/office/officeart/2005/8/layout/pList1"/>
    <dgm:cxn modelId="{9CD1A9C4-04FF-43DC-8C1C-55B71339F69E}" type="presParOf" srcId="{35F966AB-7F01-4684-BD6A-B9F2B1AF523B}" destId="{5D1528CC-9EC8-43D3-8870-7EF46A1AE82D}" srcOrd="6" destOrd="0" presId="urn:microsoft.com/office/officeart/2005/8/layout/pList1"/>
    <dgm:cxn modelId="{487FC303-3B3A-4399-BF0B-D482BAFE60C9}" type="presParOf" srcId="{5D1528CC-9EC8-43D3-8870-7EF46A1AE82D}" destId="{AE9AE522-5F48-4899-98B9-911970629813}" srcOrd="0" destOrd="0" presId="urn:microsoft.com/office/officeart/2005/8/layout/pList1"/>
    <dgm:cxn modelId="{8E73BA7B-B4EB-4623-A91A-D886655FFABC}" type="presParOf" srcId="{5D1528CC-9EC8-43D3-8870-7EF46A1AE82D}" destId="{737C2677-1E97-42F9-BEF6-719DC6C0D03B}" srcOrd="1" destOrd="0" presId="urn:microsoft.com/office/officeart/2005/8/layout/pList1"/>
    <dgm:cxn modelId="{B798F299-4861-48C4-BD56-46CB3AB5085A}" type="presParOf" srcId="{35F966AB-7F01-4684-BD6A-B9F2B1AF523B}" destId="{71C84A62-347D-4CBD-B583-B66D39D6370E}" srcOrd="7" destOrd="0" presId="urn:microsoft.com/office/officeart/2005/8/layout/pList1"/>
    <dgm:cxn modelId="{709A6D5B-BF19-4E05-8E87-E4D9C175FA08}" type="presParOf" srcId="{35F966AB-7F01-4684-BD6A-B9F2B1AF523B}" destId="{46475BB5-4BF4-4CB0-9172-6259D6FD3702}" srcOrd="8" destOrd="0" presId="urn:microsoft.com/office/officeart/2005/8/layout/pList1"/>
    <dgm:cxn modelId="{001FA18D-B36A-4CF1-97F6-0C73FCD9ABB7}" type="presParOf" srcId="{46475BB5-4BF4-4CB0-9172-6259D6FD3702}" destId="{269C50C0-DE94-4812-917E-8B37F81ABB6C}" srcOrd="0" destOrd="0" presId="urn:microsoft.com/office/officeart/2005/8/layout/pList1"/>
    <dgm:cxn modelId="{3C00E630-8B73-4B8E-B132-29624607F56C}" type="presParOf" srcId="{46475BB5-4BF4-4CB0-9172-6259D6FD3702}" destId="{804A8F31-0B66-4EB1-B8B7-721FC4D10367}" srcOrd="1" destOrd="0" presId="urn:microsoft.com/office/officeart/2005/8/layout/pList1"/>
    <dgm:cxn modelId="{180559BF-46ED-4D6B-8D05-61C7A3128699}" type="presParOf" srcId="{35F966AB-7F01-4684-BD6A-B9F2B1AF523B}" destId="{3B286197-E4DA-4728-A815-09823A94966C}" srcOrd="9" destOrd="0" presId="urn:microsoft.com/office/officeart/2005/8/layout/pList1"/>
    <dgm:cxn modelId="{493F10E6-92B2-4384-B2F5-492C072949B1}" type="presParOf" srcId="{35F966AB-7F01-4684-BD6A-B9F2B1AF523B}" destId="{102DEE64-F645-4821-81FE-9328966A042E}" srcOrd="10" destOrd="0" presId="urn:microsoft.com/office/officeart/2005/8/layout/pList1"/>
    <dgm:cxn modelId="{668E62B6-FDFB-4A39-B453-A92168958A51}" type="presParOf" srcId="{102DEE64-F645-4821-81FE-9328966A042E}" destId="{A010539E-B63B-4D7F-9285-712082E6C782}" srcOrd="0" destOrd="0" presId="urn:microsoft.com/office/officeart/2005/8/layout/pList1"/>
    <dgm:cxn modelId="{235DBA36-D76C-4423-B652-E79A0DF46CFE}" type="presParOf" srcId="{102DEE64-F645-4821-81FE-9328966A042E}" destId="{EA2CDBD3-9B99-4902-9F1C-0A08A596E307}" srcOrd="1" destOrd="0" presId="urn:microsoft.com/office/officeart/2005/8/layout/pList1"/>
    <dgm:cxn modelId="{49DD6B4C-49FF-456D-A2A0-EB68A6C5D0CF}" type="presParOf" srcId="{35F966AB-7F01-4684-BD6A-B9F2B1AF523B}" destId="{2E3B5D56-906D-4069-931A-F0F797A39492}" srcOrd="11" destOrd="0" presId="urn:microsoft.com/office/officeart/2005/8/layout/pList1"/>
    <dgm:cxn modelId="{CE854821-C62C-49F0-B044-1C0DDD30A28B}" type="presParOf" srcId="{35F966AB-7F01-4684-BD6A-B9F2B1AF523B}" destId="{09317083-77D6-4066-9446-B4DE2D181196}" srcOrd="12" destOrd="0" presId="urn:microsoft.com/office/officeart/2005/8/layout/pList1"/>
    <dgm:cxn modelId="{D1FFB259-F389-4CAC-93AE-AF6D01AFC299}" type="presParOf" srcId="{09317083-77D6-4066-9446-B4DE2D181196}" destId="{139A46F2-2F85-44C5-ACF5-A9F5BA598FB3}" srcOrd="0" destOrd="0" presId="urn:microsoft.com/office/officeart/2005/8/layout/pList1"/>
    <dgm:cxn modelId="{D79C8B55-0C2B-4219-9B12-0D64A328676D}" type="presParOf" srcId="{09317083-77D6-4066-9446-B4DE2D181196}" destId="{4B63A158-2DFA-4BAD-84B7-CC3DACFE248C}" srcOrd="1" destOrd="0" presId="urn:microsoft.com/office/officeart/2005/8/layout/pList1"/>
    <dgm:cxn modelId="{E13080D4-4EEB-4D31-8A49-ED80EF88C242}" type="presParOf" srcId="{35F966AB-7F01-4684-BD6A-B9F2B1AF523B}" destId="{7288F78A-7952-4631-8C1B-7354A923B279}" srcOrd="13" destOrd="0" presId="urn:microsoft.com/office/officeart/2005/8/layout/pList1"/>
    <dgm:cxn modelId="{D5DD8096-17CA-4DEA-A906-0A31024336D5}" type="presParOf" srcId="{35F966AB-7F01-4684-BD6A-B9F2B1AF523B}" destId="{F9A1289F-46F4-403E-AF66-182E278239F5}" srcOrd="14" destOrd="0" presId="urn:microsoft.com/office/officeart/2005/8/layout/pList1"/>
    <dgm:cxn modelId="{3A13120F-74A5-43D3-80EF-6F9BF137B80A}" type="presParOf" srcId="{F9A1289F-46F4-403E-AF66-182E278239F5}" destId="{CE2FA4AE-900F-4428-8B6E-BF2BFA9128C8}" srcOrd="0" destOrd="0" presId="urn:microsoft.com/office/officeart/2005/8/layout/pList1"/>
    <dgm:cxn modelId="{A326A030-9CBD-493F-8296-082CA6C5F462}" type="presParOf" srcId="{F9A1289F-46F4-403E-AF66-182E278239F5}" destId="{08E45313-9D50-4950-8BE4-6E9765CC0A04}" srcOrd="1" destOrd="0" presId="urn:microsoft.com/office/officeart/2005/8/layout/pList1"/>
    <dgm:cxn modelId="{B0EA7075-F320-4822-857B-65832F2E2720}" type="presParOf" srcId="{35F966AB-7F01-4684-BD6A-B9F2B1AF523B}" destId="{C78925C5-79C6-4552-A5DA-FF7783CDAAF7}" srcOrd="15" destOrd="0" presId="urn:microsoft.com/office/officeart/2005/8/layout/pList1"/>
    <dgm:cxn modelId="{B6321451-D2C3-4FFD-BB7D-69C1D13B6D49}" type="presParOf" srcId="{35F966AB-7F01-4684-BD6A-B9F2B1AF523B}" destId="{5A7BBD34-3BAE-484C-A4C9-BF48BB9760D0}" srcOrd="16" destOrd="0" presId="urn:microsoft.com/office/officeart/2005/8/layout/pList1"/>
    <dgm:cxn modelId="{1721A1C2-75FE-4391-88E9-48566C23B08E}" type="presParOf" srcId="{5A7BBD34-3BAE-484C-A4C9-BF48BB9760D0}" destId="{AAF42803-CCC7-4F87-B480-9C1F951CB5A5}" srcOrd="0" destOrd="0" presId="urn:microsoft.com/office/officeart/2005/8/layout/pList1"/>
    <dgm:cxn modelId="{CFB87749-D001-46BA-8F4E-D9820D3AD993}" type="presParOf" srcId="{5A7BBD34-3BAE-484C-A4C9-BF48BB9760D0}" destId="{A05150EE-7AD7-4341-99D0-CDFD1D13E383}"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0E17F4C3-8664-41E8-B547-CDE557D27B93}">
      <dgm:prSet phldrT="[Text]"/>
      <dgm:spPr/>
      <dgm:t>
        <a:bodyPr/>
        <a:lstStyle/>
        <a:p>
          <a:r>
            <a:rPr lang="en-US" b="1" dirty="0"/>
            <a:t>Azura</a:t>
          </a:r>
          <a:br>
            <a:rPr lang="en-US" dirty="0"/>
          </a:br>
          <a:r>
            <a:rPr lang="en-US" i="1" dirty="0"/>
            <a:t>“Twilight Queen”</a:t>
          </a:r>
        </a:p>
      </dgm:t>
    </dgm:pt>
    <dgm:pt modelId="{61C3178B-71E3-479F-94F1-CFC641C3899C}" type="parTrans" cxnId="{9FF44608-A621-47C2-862B-77BD64ED7B4B}">
      <dgm:prSet/>
      <dgm:spPr/>
      <dgm:t>
        <a:bodyPr/>
        <a:lstStyle/>
        <a:p>
          <a:endParaRPr lang="en-US"/>
        </a:p>
      </dgm:t>
    </dgm:pt>
    <dgm:pt modelId="{FABC65C6-8DF1-4240-9D1D-9CD04F495F50}" type="sibTrans" cxnId="{9FF44608-A621-47C2-862B-77BD64ED7B4B}">
      <dgm:prSet/>
      <dgm:spPr/>
      <dgm:t>
        <a:bodyPr/>
        <a:lstStyle/>
        <a:p>
          <a:endParaRPr lang="en-US"/>
        </a:p>
      </dgm:t>
    </dgm:pt>
    <dgm:pt modelId="{24D41A7B-C811-46DF-8047-D2D00FBA0156}">
      <dgm:prSet phldrT="[Text]"/>
      <dgm:spPr/>
      <dgm:t>
        <a:bodyPr/>
        <a:lstStyle/>
        <a:p>
          <a:r>
            <a:rPr lang="en-US" b="1" dirty="0" err="1"/>
            <a:t>Boethiah</a:t>
          </a:r>
          <a:br>
            <a:rPr lang="en-US" dirty="0"/>
          </a:br>
          <a:r>
            <a:rPr lang="en-US" i="1" dirty="0"/>
            <a:t>“Prince of Plots”</a:t>
          </a:r>
        </a:p>
      </dgm:t>
    </dgm:pt>
    <dgm:pt modelId="{174BA74E-1FE2-4BC2-AA61-1332587D0B7F}" type="parTrans" cxnId="{DEC2E940-8E59-4CA0-ACEF-8AE1C788931A}">
      <dgm:prSet/>
      <dgm:spPr/>
      <dgm:t>
        <a:bodyPr/>
        <a:lstStyle/>
        <a:p>
          <a:endParaRPr lang="en-US"/>
        </a:p>
      </dgm:t>
    </dgm:pt>
    <dgm:pt modelId="{E5FB9D07-887D-4D04-9932-C057D73D8699}" type="sibTrans" cxnId="{DEC2E940-8E59-4CA0-ACEF-8AE1C788931A}">
      <dgm:prSet/>
      <dgm:spPr/>
      <dgm:t>
        <a:bodyPr/>
        <a:lstStyle/>
        <a:p>
          <a:endParaRPr lang="en-US"/>
        </a:p>
      </dgm:t>
    </dgm:pt>
    <dgm:pt modelId="{80B3FEF2-9531-4957-9D58-9A3D2A9E525B}">
      <dgm:prSet phldrT="[Text]"/>
      <dgm:spPr/>
      <dgm:t>
        <a:bodyPr/>
        <a:lstStyle/>
        <a:p>
          <a:r>
            <a:rPr lang="en-US" b="1" dirty="0" err="1"/>
            <a:t>Clavicus</a:t>
          </a:r>
          <a:r>
            <a:rPr lang="en-US" b="1" dirty="0"/>
            <a:t> Vile</a:t>
          </a:r>
          <a:br>
            <a:rPr lang="en-US" dirty="0"/>
          </a:br>
          <a:r>
            <a:rPr lang="en-US" i="1" dirty="0"/>
            <a:t>“Prince of Trickery and Bargains”</a:t>
          </a:r>
        </a:p>
      </dgm:t>
    </dgm:pt>
    <dgm:pt modelId="{02F7C859-CB75-4CB3-B702-E26B5DA56032}" type="parTrans" cxnId="{171B6518-21FE-4C6B-A137-8DF1BD78EABA}">
      <dgm:prSet/>
      <dgm:spPr/>
      <dgm:t>
        <a:bodyPr/>
        <a:lstStyle/>
        <a:p>
          <a:endParaRPr lang="en-US"/>
        </a:p>
      </dgm:t>
    </dgm:pt>
    <dgm:pt modelId="{9E661FF5-09E4-47A5-86CD-8C6CF237E789}" type="sibTrans" cxnId="{171B6518-21FE-4C6B-A137-8DF1BD78EABA}">
      <dgm:prSet/>
      <dgm:spPr/>
      <dgm:t>
        <a:bodyPr/>
        <a:lstStyle/>
        <a:p>
          <a:endParaRPr lang="en-US"/>
        </a:p>
      </dgm:t>
    </dgm:pt>
    <dgm:pt modelId="{D44CC2F4-6671-4F78-9DFD-C3A913EC5FB4}">
      <dgm:prSet phldrT="[Text]"/>
      <dgm:spPr/>
      <dgm:t>
        <a:bodyPr/>
        <a:lstStyle/>
        <a:p>
          <a:r>
            <a:rPr lang="en-US" b="1" dirty="0" err="1"/>
            <a:t>Hermaeus</a:t>
          </a:r>
          <a:r>
            <a:rPr lang="en-US" b="1" dirty="0"/>
            <a:t> Mora</a:t>
          </a:r>
          <a:br>
            <a:rPr lang="en-US" dirty="0"/>
          </a:br>
          <a:r>
            <a:rPr lang="en-US" i="1" dirty="0"/>
            <a:t>“Master of the Tides of Fate”</a:t>
          </a:r>
        </a:p>
      </dgm:t>
    </dgm:pt>
    <dgm:pt modelId="{7C2481EA-E87E-4A4A-A4AA-A6468FC16276}" type="parTrans" cxnId="{D6A7185F-1598-4DB2-947E-CE2E41A18ADB}">
      <dgm:prSet/>
      <dgm:spPr/>
      <dgm:t>
        <a:bodyPr/>
        <a:lstStyle/>
        <a:p>
          <a:endParaRPr lang="en-US"/>
        </a:p>
      </dgm:t>
    </dgm:pt>
    <dgm:pt modelId="{78FF3B54-D7B6-4B3F-B176-FA0024715550}" type="sibTrans" cxnId="{D6A7185F-1598-4DB2-947E-CE2E41A18ADB}">
      <dgm:prSet/>
      <dgm:spPr/>
      <dgm:t>
        <a:bodyPr/>
        <a:lstStyle/>
        <a:p>
          <a:endParaRPr lang="en-US"/>
        </a:p>
      </dgm:t>
    </dgm:pt>
    <dgm:pt modelId="{84BF12E3-1962-4179-BE84-1165C8B4E2E0}">
      <dgm:prSet phldrT="[Text]"/>
      <dgm:spPr/>
      <dgm:t>
        <a:bodyPr/>
        <a:lstStyle/>
        <a:p>
          <a:r>
            <a:rPr lang="en-US" b="1" dirty="0"/>
            <a:t>Hircine</a:t>
          </a:r>
          <a:br>
            <a:rPr lang="en-US" dirty="0"/>
          </a:br>
          <a:r>
            <a:rPr lang="en-US" i="1" dirty="0"/>
            <a:t>“Master of the Chase”</a:t>
          </a:r>
        </a:p>
      </dgm:t>
    </dgm:pt>
    <dgm:pt modelId="{7CE994ED-BCA2-4330-999C-0F14D94116BB}" type="parTrans" cxnId="{621DA35E-E843-4600-95F0-9E4D002DD7FD}">
      <dgm:prSet/>
      <dgm:spPr/>
      <dgm:t>
        <a:bodyPr/>
        <a:lstStyle/>
        <a:p>
          <a:endParaRPr lang="en-US"/>
        </a:p>
      </dgm:t>
    </dgm:pt>
    <dgm:pt modelId="{9526A20F-88B6-45B4-965E-6AEFEC6C9BD3}" type="sibTrans" cxnId="{621DA35E-E843-4600-95F0-9E4D002DD7FD}">
      <dgm:prSet/>
      <dgm:spPr/>
      <dgm:t>
        <a:bodyPr/>
        <a:lstStyle/>
        <a:p>
          <a:endParaRPr lang="en-US"/>
        </a:p>
      </dgm:t>
    </dgm:pt>
    <dgm:pt modelId="{E08D051E-A570-4D4D-9BFE-A5D22587D4DD}">
      <dgm:prSet phldrT="[Text]"/>
      <dgm:spPr/>
      <dgm:t>
        <a:bodyPr/>
        <a:lstStyle/>
        <a:p>
          <a:r>
            <a:rPr lang="en-US" b="1" dirty="0" err="1"/>
            <a:t>Jyggalag</a:t>
          </a:r>
          <a:br>
            <a:rPr lang="en-US" dirty="0"/>
          </a:br>
          <a:r>
            <a:rPr lang="en-US" i="1" dirty="0"/>
            <a:t>“Prince of Order”</a:t>
          </a:r>
        </a:p>
      </dgm:t>
    </dgm:pt>
    <dgm:pt modelId="{F446B91E-BCB7-40DA-B55D-130237A15A21}" type="parTrans" cxnId="{30D2C22A-1CC1-4CBC-8BB5-A8E539CCC770}">
      <dgm:prSet/>
      <dgm:spPr/>
      <dgm:t>
        <a:bodyPr/>
        <a:lstStyle/>
        <a:p>
          <a:endParaRPr lang="en-US"/>
        </a:p>
      </dgm:t>
    </dgm:pt>
    <dgm:pt modelId="{15B9FCC9-B2D5-4E0B-976B-56CD8BA97867}" type="sibTrans" cxnId="{30D2C22A-1CC1-4CBC-8BB5-A8E539CCC770}">
      <dgm:prSet/>
      <dgm:spPr/>
      <dgm:t>
        <a:bodyPr/>
        <a:lstStyle/>
        <a:p>
          <a:endParaRPr lang="en-US"/>
        </a:p>
      </dgm:t>
    </dgm:pt>
    <dgm:pt modelId="{79191864-C388-4694-B3D3-4BF922709B39}">
      <dgm:prSet phldrT="[Text]"/>
      <dgm:spPr/>
      <dgm:t>
        <a:bodyPr/>
        <a:lstStyle/>
        <a:p>
          <a:r>
            <a:rPr lang="en-US" b="1" dirty="0" err="1"/>
            <a:t>Malacath</a:t>
          </a:r>
          <a:br>
            <a:rPr lang="en-US" dirty="0"/>
          </a:br>
          <a:r>
            <a:rPr lang="en-US" i="1" dirty="0"/>
            <a:t>“Prince of Lies”</a:t>
          </a:r>
        </a:p>
      </dgm:t>
    </dgm:pt>
    <dgm:pt modelId="{191A0D6A-FA2D-45C5-AB4E-68FF81DDA934}" type="parTrans" cxnId="{789044CD-D7FF-47B8-8563-913B878E4D96}">
      <dgm:prSet/>
      <dgm:spPr/>
      <dgm:t>
        <a:bodyPr/>
        <a:lstStyle/>
        <a:p>
          <a:endParaRPr lang="en-US"/>
        </a:p>
      </dgm:t>
    </dgm:pt>
    <dgm:pt modelId="{C533631C-3545-4214-BB41-4CD0D222C83C}" type="sibTrans" cxnId="{789044CD-D7FF-47B8-8563-913B878E4D96}">
      <dgm:prSet/>
      <dgm:spPr/>
      <dgm:t>
        <a:bodyPr/>
        <a:lstStyle/>
        <a:p>
          <a:endParaRPr lang="en-US"/>
        </a:p>
      </dgm:t>
    </dgm:pt>
    <dgm:pt modelId="{4FBFBEF1-EB34-48D3-8A1D-25E74B439B90}">
      <dgm:prSet phldrT="[Text]"/>
      <dgm:spPr/>
      <dgm:t>
        <a:bodyPr/>
        <a:lstStyle/>
        <a:p>
          <a:r>
            <a:rPr lang="en-US" b="1" dirty="0" err="1"/>
            <a:t>Mehrunes</a:t>
          </a:r>
          <a:r>
            <a:rPr lang="en-US" b="1" dirty="0"/>
            <a:t> Dagon</a:t>
          </a:r>
          <a:br>
            <a:rPr lang="en-US" b="1" dirty="0"/>
          </a:br>
          <a:r>
            <a:rPr lang="en-US" b="0" i="1" dirty="0"/>
            <a:t>“Lord of Fire and Flood”</a:t>
          </a:r>
        </a:p>
      </dgm:t>
    </dgm:pt>
    <dgm:pt modelId="{2E9A97E5-21CA-4E37-AAD6-6AEEB9EDC1A8}" type="parTrans" cxnId="{585B3904-0A8C-4738-A350-B2EFE259ACC8}">
      <dgm:prSet/>
      <dgm:spPr/>
      <dgm:t>
        <a:bodyPr/>
        <a:lstStyle/>
        <a:p>
          <a:endParaRPr lang="en-US"/>
        </a:p>
      </dgm:t>
    </dgm:pt>
    <dgm:pt modelId="{D40BEB06-3241-447D-A527-1909974D8167}" type="sibTrans" cxnId="{585B3904-0A8C-4738-A350-B2EFE259ACC8}">
      <dgm:prSet/>
      <dgm:spPr/>
      <dgm:t>
        <a:bodyPr/>
        <a:lstStyle/>
        <a:p>
          <a:endParaRPr lang="en-US"/>
        </a:p>
      </dgm:t>
    </dgm:pt>
    <dgm:pt modelId="{0A3E917E-CBDC-44FC-9057-A19A142FA133}">
      <dgm:prSet phldrT="[Text]"/>
      <dgm:spPr/>
      <dgm:t>
        <a:bodyPr/>
        <a:lstStyle/>
        <a:p>
          <a:r>
            <a:rPr lang="en-US" b="1" dirty="0" err="1"/>
            <a:t>Mephala</a:t>
          </a:r>
          <a:br>
            <a:rPr lang="en-US" b="1" dirty="0"/>
          </a:br>
          <a:r>
            <a:rPr lang="en-US" b="0" i="1" dirty="0"/>
            <a:t>“</a:t>
          </a:r>
          <a:r>
            <a:rPr lang="en-US" b="0" i="1" dirty="0" err="1"/>
            <a:t>Webspinner</a:t>
          </a:r>
          <a:r>
            <a:rPr lang="en-US" b="0" i="1" dirty="0"/>
            <a:t>”</a:t>
          </a:r>
          <a:endParaRPr lang="en-US" b="1" i="1" dirty="0"/>
        </a:p>
      </dgm:t>
    </dgm:pt>
    <dgm:pt modelId="{BCE20603-BFC4-4E77-95CF-B10E9F87D52F}" type="parTrans" cxnId="{6D70ACB4-3547-42EC-B4B7-844409221D44}">
      <dgm:prSet/>
      <dgm:spPr/>
      <dgm:t>
        <a:bodyPr/>
        <a:lstStyle/>
        <a:p>
          <a:endParaRPr lang="en-US"/>
        </a:p>
      </dgm:t>
    </dgm:pt>
    <dgm:pt modelId="{7A480A02-6480-4B14-8DA4-54A3ABC4A1CD}" type="sibTrans" cxnId="{6D70ACB4-3547-42EC-B4B7-844409221D44}">
      <dgm:prSet/>
      <dgm:spPr/>
      <dgm:t>
        <a:bodyPr/>
        <a:lstStyle/>
        <a:p>
          <a:endParaRPr lang="en-US"/>
        </a:p>
      </dgm:t>
    </dgm:pt>
    <dgm:pt modelId="{1F8CE0AE-3F93-45A9-A5F6-14E8952F8203}">
      <dgm:prSet phldrT="[Text]"/>
      <dgm:spPr/>
      <dgm:t>
        <a:bodyPr/>
        <a:lstStyle/>
        <a:p>
          <a:r>
            <a:rPr lang="en-US" b="1" dirty="0"/>
            <a:t>Spheres:</a:t>
          </a:r>
          <a:r>
            <a:rPr lang="en-US" dirty="0"/>
            <a:t> Dawn and Dusk</a:t>
          </a:r>
        </a:p>
      </dgm:t>
    </dgm:pt>
    <dgm:pt modelId="{CC2B94C6-52B6-4AB8-8B96-5589F5FEF47A}" type="parTrans" cxnId="{3DAE0ED4-D3A3-4F9A-9887-9B6C7B996AAC}">
      <dgm:prSet/>
      <dgm:spPr/>
      <dgm:t>
        <a:bodyPr/>
        <a:lstStyle/>
        <a:p>
          <a:endParaRPr lang="en-US"/>
        </a:p>
      </dgm:t>
    </dgm:pt>
    <dgm:pt modelId="{82483885-E59F-4CC4-BC43-3F220D2B26BE}" type="sibTrans" cxnId="{3DAE0ED4-D3A3-4F9A-9887-9B6C7B996AAC}">
      <dgm:prSet/>
      <dgm:spPr/>
      <dgm:t>
        <a:bodyPr/>
        <a:lstStyle/>
        <a:p>
          <a:endParaRPr lang="en-US"/>
        </a:p>
      </dgm:t>
    </dgm:pt>
    <dgm:pt modelId="{3867BB91-8112-4D83-931E-6BA4ABF31B77}">
      <dgm:prSet phldrT="[Text]"/>
      <dgm:spPr/>
      <dgm:t>
        <a:bodyPr/>
        <a:lstStyle/>
        <a:p>
          <a:r>
            <a:rPr lang="en-US" b="1" dirty="0"/>
            <a:t>Spheres:</a:t>
          </a:r>
          <a:r>
            <a:rPr lang="en-US" dirty="0"/>
            <a:t> Deceit, Assassination</a:t>
          </a:r>
        </a:p>
      </dgm:t>
    </dgm:pt>
    <dgm:pt modelId="{B828DEC5-1BDB-4158-8EF6-D478EB050872}" type="parTrans" cxnId="{13C2342F-296B-4C28-9347-1A5E4B52D8A7}">
      <dgm:prSet/>
      <dgm:spPr/>
      <dgm:t>
        <a:bodyPr/>
        <a:lstStyle/>
        <a:p>
          <a:endParaRPr lang="en-US"/>
        </a:p>
      </dgm:t>
    </dgm:pt>
    <dgm:pt modelId="{45CE22F2-AA90-4F5A-9D37-05B06BA79D06}" type="sibTrans" cxnId="{13C2342F-296B-4C28-9347-1A5E4B52D8A7}">
      <dgm:prSet/>
      <dgm:spPr/>
      <dgm:t>
        <a:bodyPr/>
        <a:lstStyle/>
        <a:p>
          <a:endParaRPr lang="en-US"/>
        </a:p>
      </dgm:t>
    </dgm:pt>
    <dgm:pt modelId="{AC62A052-3C36-401B-BBC3-98BBB5A41425}">
      <dgm:prSet phldrT="[Text]"/>
      <dgm:spPr/>
      <dgm:t>
        <a:bodyPr/>
        <a:lstStyle/>
        <a:p>
          <a:r>
            <a:rPr lang="en-US" b="1" dirty="0"/>
            <a:t>Spheres:</a:t>
          </a:r>
          <a:r>
            <a:rPr lang="en-US" dirty="0"/>
            <a:t> Ritual Pacts and Invocations</a:t>
          </a:r>
        </a:p>
      </dgm:t>
    </dgm:pt>
    <dgm:pt modelId="{2A7F7926-BBC3-4CF1-9C63-30ADC54266D3}" type="parTrans" cxnId="{881F5369-89BD-4A4E-9A4C-05EFBF6376E5}">
      <dgm:prSet/>
      <dgm:spPr/>
      <dgm:t>
        <a:bodyPr/>
        <a:lstStyle/>
        <a:p>
          <a:endParaRPr lang="en-US"/>
        </a:p>
      </dgm:t>
    </dgm:pt>
    <dgm:pt modelId="{5ACF2AF1-B0E6-4484-A11F-E4A818F90368}" type="sibTrans" cxnId="{881F5369-89BD-4A4E-9A4C-05EFBF6376E5}">
      <dgm:prSet/>
      <dgm:spPr/>
      <dgm:t>
        <a:bodyPr/>
        <a:lstStyle/>
        <a:p>
          <a:endParaRPr lang="en-US"/>
        </a:p>
      </dgm:t>
    </dgm:pt>
    <dgm:pt modelId="{6BAA7B2F-66A2-4F6B-86B8-C4109C1E2D62}">
      <dgm:prSet phldrT="[Text]"/>
      <dgm:spPr/>
      <dgm:t>
        <a:bodyPr/>
        <a:lstStyle/>
        <a:p>
          <a:r>
            <a:rPr lang="en-US" b="1" dirty="0"/>
            <a:t>Spheres:</a:t>
          </a:r>
          <a:r>
            <a:rPr lang="en-US" dirty="0"/>
            <a:t> Forbidden Knowledge</a:t>
          </a:r>
        </a:p>
      </dgm:t>
    </dgm:pt>
    <dgm:pt modelId="{D3EC5D04-E29D-4468-B9CF-5855BBF41AD4}" type="parTrans" cxnId="{446CB851-65AB-4F3A-B7D9-038A07376876}">
      <dgm:prSet/>
      <dgm:spPr/>
      <dgm:t>
        <a:bodyPr/>
        <a:lstStyle/>
        <a:p>
          <a:endParaRPr lang="en-US"/>
        </a:p>
      </dgm:t>
    </dgm:pt>
    <dgm:pt modelId="{34202153-E7D4-4B72-AB07-D163AB13D4BA}" type="sibTrans" cxnId="{446CB851-65AB-4F3A-B7D9-038A07376876}">
      <dgm:prSet/>
      <dgm:spPr/>
      <dgm:t>
        <a:bodyPr/>
        <a:lstStyle/>
        <a:p>
          <a:endParaRPr lang="en-US"/>
        </a:p>
      </dgm:t>
    </dgm:pt>
    <dgm:pt modelId="{D52DAF32-F3D8-45D0-9BC4-5963BC457540}">
      <dgm:prSet phldrT="[Text]"/>
      <dgm:spPr/>
      <dgm:t>
        <a:bodyPr/>
        <a:lstStyle/>
        <a:p>
          <a:r>
            <a:rPr lang="en-US" b="1" dirty="0"/>
            <a:t>Spheres:</a:t>
          </a:r>
          <a:r>
            <a:rPr lang="en-US" dirty="0"/>
            <a:t> The Hunt, Sacrifice of Mortals</a:t>
          </a:r>
        </a:p>
      </dgm:t>
    </dgm:pt>
    <dgm:pt modelId="{CCBC894B-A8C9-4A7A-87F2-4A90782567DC}" type="parTrans" cxnId="{3BB74778-CDCC-4C2B-8E2F-066662F2BAD4}">
      <dgm:prSet/>
      <dgm:spPr/>
      <dgm:t>
        <a:bodyPr/>
        <a:lstStyle/>
        <a:p>
          <a:endParaRPr lang="en-US"/>
        </a:p>
      </dgm:t>
    </dgm:pt>
    <dgm:pt modelId="{87C10A92-8BBF-41CD-A406-72197C382FB1}" type="sibTrans" cxnId="{3BB74778-CDCC-4C2B-8E2F-066662F2BAD4}">
      <dgm:prSet/>
      <dgm:spPr/>
      <dgm:t>
        <a:bodyPr/>
        <a:lstStyle/>
        <a:p>
          <a:endParaRPr lang="en-US"/>
        </a:p>
      </dgm:t>
    </dgm:pt>
    <dgm:pt modelId="{CA35595E-E3A7-48E9-9147-6EB478167584}">
      <dgm:prSet phldrT="[Text]"/>
      <dgm:spPr/>
      <dgm:t>
        <a:bodyPr/>
        <a:lstStyle/>
        <a:p>
          <a:r>
            <a:rPr lang="en-US" b="1" dirty="0"/>
            <a:t>Spheres:</a:t>
          </a:r>
          <a:r>
            <a:rPr lang="en-US" dirty="0"/>
            <a:t> Deduction and Logic</a:t>
          </a:r>
        </a:p>
      </dgm:t>
    </dgm:pt>
    <dgm:pt modelId="{F449A904-1484-49CC-950C-D95A88144690}" type="parTrans" cxnId="{ADD481C7-68D1-4699-8CA3-4D7DF3C7D291}">
      <dgm:prSet/>
      <dgm:spPr/>
      <dgm:t>
        <a:bodyPr/>
        <a:lstStyle/>
        <a:p>
          <a:endParaRPr lang="en-US"/>
        </a:p>
      </dgm:t>
    </dgm:pt>
    <dgm:pt modelId="{02997DC7-8BF6-42CB-9CB1-146C2EC2332A}" type="sibTrans" cxnId="{ADD481C7-68D1-4699-8CA3-4D7DF3C7D291}">
      <dgm:prSet/>
      <dgm:spPr/>
      <dgm:t>
        <a:bodyPr/>
        <a:lstStyle/>
        <a:p>
          <a:endParaRPr lang="en-US"/>
        </a:p>
      </dgm:t>
    </dgm:pt>
    <dgm:pt modelId="{912EE79D-9047-4BC4-9A69-DD9C1949ADAF}">
      <dgm:prSet phldrT="[Text]"/>
      <dgm:spPr/>
      <dgm:t>
        <a:bodyPr/>
        <a:lstStyle/>
        <a:p>
          <a:r>
            <a:rPr lang="en-US" b="1" dirty="0"/>
            <a:t>Spheres:</a:t>
          </a:r>
          <a:r>
            <a:rPr lang="en-US" dirty="0"/>
            <a:t> Broken Promises, Anguish</a:t>
          </a:r>
        </a:p>
      </dgm:t>
    </dgm:pt>
    <dgm:pt modelId="{BD9EC98E-0008-47D1-8B51-47EBC8E29198}" type="parTrans" cxnId="{8FCE241F-EB49-41E5-BB80-1F9C15C4BA8F}">
      <dgm:prSet/>
      <dgm:spPr/>
      <dgm:t>
        <a:bodyPr/>
        <a:lstStyle/>
        <a:p>
          <a:endParaRPr lang="en-US"/>
        </a:p>
      </dgm:t>
    </dgm:pt>
    <dgm:pt modelId="{12E7DB82-F938-48CA-9AA4-1B01518D0472}" type="sibTrans" cxnId="{8FCE241F-EB49-41E5-BB80-1F9C15C4BA8F}">
      <dgm:prSet/>
      <dgm:spPr/>
      <dgm:t>
        <a:bodyPr/>
        <a:lstStyle/>
        <a:p>
          <a:endParaRPr lang="en-US"/>
        </a:p>
      </dgm:t>
    </dgm:pt>
    <dgm:pt modelId="{F45F0C1A-095A-41DE-A894-56DDF3D6591B}">
      <dgm:prSet phldrT="[Text]"/>
      <dgm:spPr/>
      <dgm:t>
        <a:bodyPr/>
        <a:lstStyle/>
        <a:p>
          <a:r>
            <a:rPr lang="en-US" b="1" dirty="0"/>
            <a:t>Spheres:</a:t>
          </a:r>
          <a:r>
            <a:rPr lang="en-US" dirty="0"/>
            <a:t> Destruction, Change, Ambition</a:t>
          </a:r>
        </a:p>
      </dgm:t>
    </dgm:pt>
    <dgm:pt modelId="{9B72828F-27EC-4DFB-9086-85217F8A143D}" type="parTrans" cxnId="{E83F784C-8125-4A22-95C2-00B11FD679A7}">
      <dgm:prSet/>
      <dgm:spPr/>
      <dgm:t>
        <a:bodyPr/>
        <a:lstStyle/>
        <a:p>
          <a:endParaRPr lang="en-US"/>
        </a:p>
      </dgm:t>
    </dgm:pt>
    <dgm:pt modelId="{AD959E62-2D96-42AC-9265-B1CB1DD267E1}" type="sibTrans" cxnId="{E83F784C-8125-4A22-95C2-00B11FD679A7}">
      <dgm:prSet/>
      <dgm:spPr/>
      <dgm:t>
        <a:bodyPr/>
        <a:lstStyle/>
        <a:p>
          <a:endParaRPr lang="en-US"/>
        </a:p>
      </dgm:t>
    </dgm:pt>
    <dgm:pt modelId="{B4FB70E4-E45F-46C3-8A9F-1723CFAADB12}">
      <dgm:prSet phldrT="[Text]"/>
      <dgm:spPr/>
      <dgm:t>
        <a:bodyPr/>
        <a:lstStyle/>
        <a:p>
          <a:r>
            <a:rPr lang="en-US" b="1" dirty="0"/>
            <a:t>Spheres:</a:t>
          </a:r>
          <a:r>
            <a:rPr lang="en-US" dirty="0"/>
            <a:t> Murder, Lies, Sex, Secrets</a:t>
          </a:r>
        </a:p>
      </dgm:t>
    </dgm:pt>
    <dgm:pt modelId="{9AB80307-1702-415D-8249-59510F7812C5}" type="parTrans" cxnId="{F218D221-E4F8-4ECD-884D-14D89A9095F7}">
      <dgm:prSet/>
      <dgm:spPr/>
      <dgm:t>
        <a:bodyPr/>
        <a:lstStyle/>
        <a:p>
          <a:endParaRPr lang="en-US"/>
        </a:p>
      </dgm:t>
    </dgm:pt>
    <dgm:pt modelId="{45EE2755-2FCD-4C09-878B-74D11BAC6ECF}" type="sibTrans" cxnId="{F218D221-E4F8-4ECD-884D-14D89A9095F7}">
      <dgm:prSet/>
      <dgm:spPr/>
      <dgm:t>
        <a:bodyPr/>
        <a:lstStyle/>
        <a:p>
          <a:endParaRPr lang="en-US"/>
        </a:p>
      </dgm:t>
    </dgm:pt>
    <dgm:pt modelId="{780BB049-3420-4C1B-87A6-78636FA6BF4A}">
      <dgm:prSet phldrT="[Text]"/>
      <dgm:spPr/>
      <dgm:t>
        <a:bodyPr/>
        <a:lstStyle/>
        <a:p>
          <a:r>
            <a:rPr lang="en-US" b="1" dirty="0"/>
            <a:t>Realm:</a:t>
          </a:r>
          <a:r>
            <a:rPr lang="en-US" dirty="0"/>
            <a:t> </a:t>
          </a:r>
          <a:r>
            <a:rPr lang="en-US" dirty="0" err="1"/>
            <a:t>Moonshadow</a:t>
          </a:r>
          <a:endParaRPr lang="en-US" dirty="0"/>
        </a:p>
      </dgm:t>
    </dgm:pt>
    <dgm:pt modelId="{DCF7BE62-C44E-4502-9DEF-22A9508961ED}" type="parTrans" cxnId="{54F1B194-FE0C-4C78-8778-3C0E1DC2B515}">
      <dgm:prSet/>
      <dgm:spPr/>
      <dgm:t>
        <a:bodyPr/>
        <a:lstStyle/>
        <a:p>
          <a:endParaRPr lang="en-US"/>
        </a:p>
      </dgm:t>
    </dgm:pt>
    <dgm:pt modelId="{E959E185-CFA7-4B58-9F49-84468697DCE8}" type="sibTrans" cxnId="{54F1B194-FE0C-4C78-8778-3C0E1DC2B515}">
      <dgm:prSet/>
      <dgm:spPr/>
      <dgm:t>
        <a:bodyPr/>
        <a:lstStyle/>
        <a:p>
          <a:endParaRPr lang="en-US"/>
        </a:p>
      </dgm:t>
    </dgm:pt>
    <dgm:pt modelId="{EBCBEA97-F99F-48C2-A8E2-E02A4DAFA286}">
      <dgm:prSet phldrT="[Text]"/>
      <dgm:spPr/>
      <dgm:t>
        <a:bodyPr/>
        <a:lstStyle/>
        <a:p>
          <a:r>
            <a:rPr lang="en-US" b="1" dirty="0"/>
            <a:t>Realm:</a:t>
          </a:r>
          <a:r>
            <a:rPr lang="en-US" dirty="0"/>
            <a:t> Attribution’s Share</a:t>
          </a:r>
        </a:p>
      </dgm:t>
    </dgm:pt>
    <dgm:pt modelId="{0B2FA48A-C9B6-4489-A1E8-27000F7F82DB}" type="parTrans" cxnId="{1BD2B655-78A9-4C26-98CA-B7C84ADCDEEA}">
      <dgm:prSet/>
      <dgm:spPr/>
      <dgm:t>
        <a:bodyPr/>
        <a:lstStyle/>
        <a:p>
          <a:endParaRPr lang="en-US"/>
        </a:p>
      </dgm:t>
    </dgm:pt>
    <dgm:pt modelId="{B318F2EC-2600-4B6A-B46C-AF4C88DF277F}" type="sibTrans" cxnId="{1BD2B655-78A9-4C26-98CA-B7C84ADCDEEA}">
      <dgm:prSet/>
      <dgm:spPr/>
      <dgm:t>
        <a:bodyPr/>
        <a:lstStyle/>
        <a:p>
          <a:endParaRPr lang="en-US"/>
        </a:p>
      </dgm:t>
    </dgm:pt>
    <dgm:pt modelId="{A9B17F85-96CC-4DBE-8365-1C7D8AABFBFC}">
      <dgm:prSet phldrT="[Text]"/>
      <dgm:spPr/>
      <dgm:t>
        <a:bodyPr/>
        <a:lstStyle/>
        <a:p>
          <a:r>
            <a:rPr lang="en-US" b="1" dirty="0"/>
            <a:t>Realm:</a:t>
          </a:r>
          <a:r>
            <a:rPr lang="en-US" dirty="0"/>
            <a:t> Fields of Regret</a:t>
          </a:r>
        </a:p>
      </dgm:t>
    </dgm:pt>
    <dgm:pt modelId="{6707005B-8948-45E8-B7D2-116BFF7826CD}" type="parTrans" cxnId="{6E47BD1F-953E-4B04-A7CC-AA59E01748AC}">
      <dgm:prSet/>
      <dgm:spPr/>
      <dgm:t>
        <a:bodyPr/>
        <a:lstStyle/>
        <a:p>
          <a:endParaRPr lang="en-US"/>
        </a:p>
      </dgm:t>
    </dgm:pt>
    <dgm:pt modelId="{9203E530-316F-48CD-A59F-09D74B34BCFC}" type="sibTrans" cxnId="{6E47BD1F-953E-4B04-A7CC-AA59E01748AC}">
      <dgm:prSet/>
      <dgm:spPr/>
      <dgm:t>
        <a:bodyPr/>
        <a:lstStyle/>
        <a:p>
          <a:endParaRPr lang="en-US"/>
        </a:p>
      </dgm:t>
    </dgm:pt>
    <dgm:pt modelId="{B5879E4C-83ED-422F-9D32-0B69F3054E36}">
      <dgm:prSet phldrT="[Text]"/>
      <dgm:spPr/>
      <dgm:t>
        <a:bodyPr/>
        <a:lstStyle/>
        <a:p>
          <a:r>
            <a:rPr lang="en-US" b="1" dirty="0"/>
            <a:t>Realm:</a:t>
          </a:r>
          <a:r>
            <a:rPr lang="en-US" dirty="0"/>
            <a:t> Apocrypha</a:t>
          </a:r>
        </a:p>
      </dgm:t>
    </dgm:pt>
    <dgm:pt modelId="{DBA5E066-CA73-4538-ADE6-64D149B7AD89}" type="parTrans" cxnId="{F22CD6D2-9E2D-4DFF-889F-EFFA02A75451}">
      <dgm:prSet/>
      <dgm:spPr/>
      <dgm:t>
        <a:bodyPr/>
        <a:lstStyle/>
        <a:p>
          <a:endParaRPr lang="en-US"/>
        </a:p>
      </dgm:t>
    </dgm:pt>
    <dgm:pt modelId="{D3CAA044-2069-40FC-A60A-3D69BB6325A3}" type="sibTrans" cxnId="{F22CD6D2-9E2D-4DFF-889F-EFFA02A75451}">
      <dgm:prSet/>
      <dgm:spPr/>
      <dgm:t>
        <a:bodyPr/>
        <a:lstStyle/>
        <a:p>
          <a:endParaRPr lang="en-US"/>
        </a:p>
      </dgm:t>
    </dgm:pt>
    <dgm:pt modelId="{0F0F197D-4089-40AB-97BA-56CB6FCCC0C8}">
      <dgm:prSet phldrT="[Text]"/>
      <dgm:spPr/>
      <dgm:t>
        <a:bodyPr/>
        <a:lstStyle/>
        <a:p>
          <a:r>
            <a:rPr lang="en-US" b="1" dirty="0"/>
            <a:t>Realm:</a:t>
          </a:r>
          <a:r>
            <a:rPr lang="en-US" dirty="0"/>
            <a:t> Hunting Grounds</a:t>
          </a:r>
        </a:p>
      </dgm:t>
    </dgm:pt>
    <dgm:pt modelId="{65EF0AFA-A834-4F32-AFCE-1AB222614E4B}" type="parTrans" cxnId="{BD9CF205-7A17-4003-8045-3BDCE5E42EEB}">
      <dgm:prSet/>
      <dgm:spPr/>
      <dgm:t>
        <a:bodyPr/>
        <a:lstStyle/>
        <a:p>
          <a:endParaRPr lang="en-US"/>
        </a:p>
      </dgm:t>
    </dgm:pt>
    <dgm:pt modelId="{D178BE26-D15E-4CA4-8751-5A50C8D0220D}" type="sibTrans" cxnId="{BD9CF205-7A17-4003-8045-3BDCE5E42EEB}">
      <dgm:prSet/>
      <dgm:spPr/>
      <dgm:t>
        <a:bodyPr/>
        <a:lstStyle/>
        <a:p>
          <a:endParaRPr lang="en-US"/>
        </a:p>
      </dgm:t>
    </dgm:pt>
    <dgm:pt modelId="{F265159C-7885-4B0F-8D96-EE4D4428BFD2}">
      <dgm:prSet phldrT="[Text]"/>
      <dgm:spPr/>
      <dgm:t>
        <a:bodyPr/>
        <a:lstStyle/>
        <a:p>
          <a:r>
            <a:rPr lang="en-US" b="1" dirty="0"/>
            <a:t>Realm:</a:t>
          </a:r>
          <a:r>
            <a:rPr lang="en-US" dirty="0"/>
            <a:t> N/A</a:t>
          </a:r>
        </a:p>
      </dgm:t>
    </dgm:pt>
    <dgm:pt modelId="{333B45FD-E17B-45A0-85A8-A37BA7464A17}" type="parTrans" cxnId="{B43DE322-17AB-4E00-A862-1F9FD667B1C3}">
      <dgm:prSet/>
      <dgm:spPr/>
      <dgm:t>
        <a:bodyPr/>
        <a:lstStyle/>
        <a:p>
          <a:endParaRPr lang="en-US"/>
        </a:p>
      </dgm:t>
    </dgm:pt>
    <dgm:pt modelId="{59C67540-D4E0-4FFE-BEE7-DE793F63EC87}" type="sibTrans" cxnId="{B43DE322-17AB-4E00-A862-1F9FD667B1C3}">
      <dgm:prSet/>
      <dgm:spPr/>
      <dgm:t>
        <a:bodyPr/>
        <a:lstStyle/>
        <a:p>
          <a:endParaRPr lang="en-US"/>
        </a:p>
      </dgm:t>
    </dgm:pt>
    <dgm:pt modelId="{5ED89AA4-E452-4E27-B578-7ADCC44B4506}">
      <dgm:prSet phldrT="[Text]"/>
      <dgm:spPr/>
      <dgm:t>
        <a:bodyPr/>
        <a:lstStyle/>
        <a:p>
          <a:r>
            <a:rPr lang="en-US" b="1" dirty="0"/>
            <a:t>Realm:</a:t>
          </a:r>
          <a:r>
            <a:rPr lang="en-US" dirty="0"/>
            <a:t> Ashpit</a:t>
          </a:r>
        </a:p>
      </dgm:t>
    </dgm:pt>
    <dgm:pt modelId="{938CA5ED-54AF-4DAC-8382-2068FA4D97FB}" type="parTrans" cxnId="{DC54572D-5FC9-465B-9E43-9CE86D2B8D9D}">
      <dgm:prSet/>
      <dgm:spPr/>
      <dgm:t>
        <a:bodyPr/>
        <a:lstStyle/>
        <a:p>
          <a:endParaRPr lang="en-US"/>
        </a:p>
      </dgm:t>
    </dgm:pt>
    <dgm:pt modelId="{B3469A6B-47B0-4088-8498-33508C1BA2A3}" type="sibTrans" cxnId="{DC54572D-5FC9-465B-9E43-9CE86D2B8D9D}">
      <dgm:prSet/>
      <dgm:spPr/>
      <dgm:t>
        <a:bodyPr/>
        <a:lstStyle/>
        <a:p>
          <a:endParaRPr lang="en-US"/>
        </a:p>
      </dgm:t>
    </dgm:pt>
    <dgm:pt modelId="{2DD6E812-79B3-4342-AE50-91F2DD0EA181}">
      <dgm:prSet phldrT="[Text]"/>
      <dgm:spPr/>
      <dgm:t>
        <a:bodyPr/>
        <a:lstStyle/>
        <a:p>
          <a:r>
            <a:rPr lang="en-US" b="1" dirty="0"/>
            <a:t>Realm:</a:t>
          </a:r>
          <a:r>
            <a:rPr lang="en-US" dirty="0"/>
            <a:t> The Deadlands</a:t>
          </a:r>
        </a:p>
      </dgm:t>
    </dgm:pt>
    <dgm:pt modelId="{62CC622B-F878-4367-B917-CD516F80D648}" type="parTrans" cxnId="{EDB0DD5C-C615-4FE5-97DE-D168DD8EF432}">
      <dgm:prSet/>
      <dgm:spPr/>
      <dgm:t>
        <a:bodyPr/>
        <a:lstStyle/>
        <a:p>
          <a:endParaRPr lang="en-US"/>
        </a:p>
      </dgm:t>
    </dgm:pt>
    <dgm:pt modelId="{14AF5463-5524-4C84-AEA3-C4DC95C47849}" type="sibTrans" cxnId="{EDB0DD5C-C615-4FE5-97DE-D168DD8EF432}">
      <dgm:prSet/>
      <dgm:spPr/>
      <dgm:t>
        <a:bodyPr/>
        <a:lstStyle/>
        <a:p>
          <a:endParaRPr lang="en-US"/>
        </a:p>
      </dgm:t>
    </dgm:pt>
    <dgm:pt modelId="{FEA74DC3-903A-4325-BA35-03FF0AB98724}">
      <dgm:prSet phldrT="[Text]"/>
      <dgm:spPr/>
      <dgm:t>
        <a:bodyPr/>
        <a:lstStyle/>
        <a:p>
          <a:r>
            <a:rPr lang="en-US" b="1" dirty="0"/>
            <a:t>Realm:</a:t>
          </a:r>
          <a:r>
            <a:rPr lang="en-US" dirty="0"/>
            <a:t> Spiral Skein</a:t>
          </a:r>
        </a:p>
      </dgm:t>
    </dgm:pt>
    <dgm:pt modelId="{BCFF9189-92FC-4CF9-9597-09FD20063CDE}" type="parTrans" cxnId="{D17DDD38-DA82-47C7-9F3F-0158FBCE8EF0}">
      <dgm:prSet/>
      <dgm:spPr/>
      <dgm:t>
        <a:bodyPr/>
        <a:lstStyle/>
        <a:p>
          <a:endParaRPr lang="en-US"/>
        </a:p>
      </dgm:t>
    </dgm:pt>
    <dgm:pt modelId="{C2FDA7F7-F882-40DF-9BDD-73A6E48BD3E7}" type="sibTrans" cxnId="{D17DDD38-DA82-47C7-9F3F-0158FBCE8EF0}">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2B005E0E-5D77-4B88-8755-23DC49162FB2}" type="pres">
      <dgm:prSet presAssocID="{0E17F4C3-8664-41E8-B547-CDE557D27B93}" presName="compNode" presStyleCnt="0"/>
      <dgm:spPr/>
    </dgm:pt>
    <dgm:pt modelId="{1C0B0CB1-BB59-4AB0-9686-3BAADCAEA019}" type="pres">
      <dgm:prSet presAssocID="{0E17F4C3-8664-41E8-B547-CDE557D27B93}" presName="pictRect" presStyleLbl="node1" presStyleIdx="0" presStyleCnt="9"/>
      <dgm:spPr>
        <a:prstGeom prst="rect">
          <a:avLst/>
        </a:prstGeom>
        <a:blipFill dpi="0" rotWithShape="1">
          <a:blip xmlns:r="http://schemas.openxmlformats.org/officeDocument/2006/relationships" r:embed="rId1"/>
          <a:srcRect/>
          <a:stretch>
            <a:fillRect l="15550" r="15550"/>
          </a:stretch>
        </a:blipFill>
      </dgm:spPr>
    </dgm:pt>
    <dgm:pt modelId="{DC225FCB-13C2-421E-8131-F1799736D1AB}" type="pres">
      <dgm:prSet presAssocID="{0E17F4C3-8664-41E8-B547-CDE557D27B93}" presName="textRect" presStyleLbl="revTx" presStyleIdx="0" presStyleCnt="9">
        <dgm:presLayoutVars>
          <dgm:bulletEnabled val="1"/>
        </dgm:presLayoutVars>
      </dgm:prSet>
      <dgm:spPr/>
    </dgm:pt>
    <dgm:pt modelId="{9016046D-56AB-4CEB-9402-E65CCEC72541}" type="pres">
      <dgm:prSet presAssocID="{FABC65C6-8DF1-4240-9D1D-9CD04F495F50}" presName="sibTrans" presStyleLbl="sibTrans2D1" presStyleIdx="0" presStyleCnt="0"/>
      <dgm:spPr/>
    </dgm:pt>
    <dgm:pt modelId="{49F09F46-4AB2-4D47-82CB-58A0F7E42AF6}" type="pres">
      <dgm:prSet presAssocID="{24D41A7B-C811-46DF-8047-D2D00FBA0156}" presName="compNode" presStyleCnt="0"/>
      <dgm:spPr/>
    </dgm:pt>
    <dgm:pt modelId="{3AE6303B-056C-4989-A330-C130F00F7685}" type="pres">
      <dgm:prSet presAssocID="{24D41A7B-C811-46DF-8047-D2D00FBA0156}" presName="pictRect" presStyleLbl="node1" presStyleIdx="1" presStyleCnt="9"/>
      <dgm:spPr>
        <a:prstGeom prst="rect">
          <a:avLst/>
        </a:prstGeom>
        <a:blipFill dpi="0" rotWithShape="1">
          <a:blip xmlns:r="http://schemas.openxmlformats.org/officeDocument/2006/relationships" r:embed="rId2"/>
          <a:srcRect/>
          <a:stretch>
            <a:fillRect l="15550" r="15550"/>
          </a:stretch>
        </a:blipFill>
      </dgm:spPr>
    </dgm:pt>
    <dgm:pt modelId="{6A1A1E64-66F2-4C65-B7BA-E1458A54C4C2}" type="pres">
      <dgm:prSet presAssocID="{24D41A7B-C811-46DF-8047-D2D00FBA0156}" presName="textRect" presStyleLbl="revTx" presStyleIdx="1" presStyleCnt="9">
        <dgm:presLayoutVars>
          <dgm:bulletEnabled val="1"/>
        </dgm:presLayoutVars>
      </dgm:prSet>
      <dgm:spPr/>
    </dgm:pt>
    <dgm:pt modelId="{C8D1E769-7ADA-4B4B-9ACC-93B18748FCDB}" type="pres">
      <dgm:prSet presAssocID="{E5FB9D07-887D-4D04-9932-C057D73D8699}" presName="sibTrans" presStyleLbl="sibTrans2D1" presStyleIdx="0" presStyleCnt="0"/>
      <dgm:spPr/>
    </dgm:pt>
    <dgm:pt modelId="{3BF5BB4B-DA3C-431D-B8ED-6B9A3DD08C96}" type="pres">
      <dgm:prSet presAssocID="{80B3FEF2-9531-4957-9D58-9A3D2A9E525B}" presName="compNode" presStyleCnt="0"/>
      <dgm:spPr/>
    </dgm:pt>
    <dgm:pt modelId="{324D81CF-6DD8-4655-8D03-9B60ED10FA2C}" type="pres">
      <dgm:prSet presAssocID="{80B3FEF2-9531-4957-9D58-9A3D2A9E525B}" presName="pictRect" presStyleLbl="node1" presStyleIdx="2" presStyleCnt="9"/>
      <dgm:spPr>
        <a:prstGeom prst="rect">
          <a:avLst/>
        </a:prstGeom>
        <a:blipFill dpi="0" rotWithShape="1">
          <a:blip xmlns:r="http://schemas.openxmlformats.org/officeDocument/2006/relationships" r:embed="rId3"/>
          <a:srcRect/>
          <a:stretch>
            <a:fillRect l="15550" r="15550"/>
          </a:stretch>
        </a:blipFill>
      </dgm:spPr>
    </dgm:pt>
    <dgm:pt modelId="{EDBDBB0C-96BF-43C9-9729-ACFBB3F59DA4}" type="pres">
      <dgm:prSet presAssocID="{80B3FEF2-9531-4957-9D58-9A3D2A9E525B}" presName="textRect" presStyleLbl="revTx" presStyleIdx="2" presStyleCnt="9">
        <dgm:presLayoutVars>
          <dgm:bulletEnabled val="1"/>
        </dgm:presLayoutVars>
      </dgm:prSet>
      <dgm:spPr/>
    </dgm:pt>
    <dgm:pt modelId="{33401FA0-104F-4607-BCB1-C84704DC17D8}" type="pres">
      <dgm:prSet presAssocID="{9E661FF5-09E4-47A5-86CD-8C6CF237E789}" presName="sibTrans" presStyleLbl="sibTrans2D1" presStyleIdx="0" presStyleCnt="0"/>
      <dgm:spPr/>
    </dgm:pt>
    <dgm:pt modelId="{07AC0403-45FC-4196-9D59-B700ACEADADA}" type="pres">
      <dgm:prSet presAssocID="{D44CC2F4-6671-4F78-9DFD-C3A913EC5FB4}" presName="compNode" presStyleCnt="0"/>
      <dgm:spPr/>
    </dgm:pt>
    <dgm:pt modelId="{AD479D52-5BE2-4CF0-9877-FCDCEB1DEDEF}" type="pres">
      <dgm:prSet presAssocID="{D44CC2F4-6671-4F78-9DFD-C3A913EC5FB4}" presName="pictRect" presStyleLbl="node1" presStyleIdx="3" presStyleCnt="9"/>
      <dgm:spPr>
        <a:prstGeom prst="rect">
          <a:avLst/>
        </a:prstGeom>
        <a:blipFill dpi="0" rotWithShape="1">
          <a:blip xmlns:r="http://schemas.openxmlformats.org/officeDocument/2006/relationships" r:embed="rId4"/>
          <a:srcRect/>
          <a:stretch>
            <a:fillRect l="15550" r="15550"/>
          </a:stretch>
        </a:blipFill>
      </dgm:spPr>
    </dgm:pt>
    <dgm:pt modelId="{97BBFE5C-D2B6-4EC8-9DDD-3E5983E65D96}" type="pres">
      <dgm:prSet presAssocID="{D44CC2F4-6671-4F78-9DFD-C3A913EC5FB4}" presName="textRect" presStyleLbl="revTx" presStyleIdx="3" presStyleCnt="9">
        <dgm:presLayoutVars>
          <dgm:bulletEnabled val="1"/>
        </dgm:presLayoutVars>
      </dgm:prSet>
      <dgm:spPr/>
    </dgm:pt>
    <dgm:pt modelId="{E158C0C3-71DD-46DA-A50A-17572971F1D8}" type="pres">
      <dgm:prSet presAssocID="{78FF3B54-D7B6-4B3F-B176-FA0024715550}" presName="sibTrans" presStyleLbl="sibTrans2D1" presStyleIdx="0" presStyleCnt="0"/>
      <dgm:spPr/>
    </dgm:pt>
    <dgm:pt modelId="{E2543C8A-5081-420D-8DC5-1C1DEA63B3DA}" type="pres">
      <dgm:prSet presAssocID="{84BF12E3-1962-4179-BE84-1165C8B4E2E0}" presName="compNode" presStyleCnt="0"/>
      <dgm:spPr/>
    </dgm:pt>
    <dgm:pt modelId="{C6CAE47E-4A57-4034-BE02-0B4C521556FC}" type="pres">
      <dgm:prSet presAssocID="{84BF12E3-1962-4179-BE84-1165C8B4E2E0}" presName="pictRect" presStyleLbl="node1" presStyleIdx="4" presStyleCnt="9"/>
      <dgm:spPr>
        <a:prstGeom prst="rect">
          <a:avLst/>
        </a:prstGeom>
        <a:blipFill dpi="0" rotWithShape="1">
          <a:blip xmlns:r="http://schemas.openxmlformats.org/officeDocument/2006/relationships" r:embed="rId5"/>
          <a:srcRect/>
          <a:stretch>
            <a:fillRect l="15550" r="15550"/>
          </a:stretch>
        </a:blipFill>
      </dgm:spPr>
    </dgm:pt>
    <dgm:pt modelId="{4F21BD5E-96C4-4FD7-B1B2-0C394BF97719}" type="pres">
      <dgm:prSet presAssocID="{84BF12E3-1962-4179-BE84-1165C8B4E2E0}" presName="textRect" presStyleLbl="revTx" presStyleIdx="4" presStyleCnt="9">
        <dgm:presLayoutVars>
          <dgm:bulletEnabled val="1"/>
        </dgm:presLayoutVars>
      </dgm:prSet>
      <dgm:spPr/>
    </dgm:pt>
    <dgm:pt modelId="{387572D3-C699-42CD-A053-A0DD4850F851}" type="pres">
      <dgm:prSet presAssocID="{9526A20F-88B6-45B4-965E-6AEFEC6C9BD3}" presName="sibTrans" presStyleLbl="sibTrans2D1" presStyleIdx="0" presStyleCnt="0"/>
      <dgm:spPr/>
    </dgm:pt>
    <dgm:pt modelId="{8101BCF9-7E36-4C84-A727-7B3AA30A5F83}" type="pres">
      <dgm:prSet presAssocID="{E08D051E-A570-4D4D-9BFE-A5D22587D4DD}" presName="compNode" presStyleCnt="0"/>
      <dgm:spPr/>
    </dgm:pt>
    <dgm:pt modelId="{BFD751A9-9ED9-435F-8C10-68061B970CB8}" type="pres">
      <dgm:prSet presAssocID="{E08D051E-A570-4D4D-9BFE-A5D22587D4DD}" presName="pictRect" presStyleLbl="node1" presStyleIdx="5" presStyleCnt="9"/>
      <dgm:spPr>
        <a:prstGeom prst="rect">
          <a:avLst/>
        </a:prstGeom>
        <a:blipFill dpi="0" rotWithShape="1">
          <a:blip xmlns:r="http://schemas.openxmlformats.org/officeDocument/2006/relationships" r:embed="rId6"/>
          <a:srcRect/>
          <a:stretch>
            <a:fillRect l="15550" r="15550"/>
          </a:stretch>
        </a:blipFill>
      </dgm:spPr>
    </dgm:pt>
    <dgm:pt modelId="{2AC218EB-7CD7-4279-8BA8-03EFC3CC4770}" type="pres">
      <dgm:prSet presAssocID="{E08D051E-A570-4D4D-9BFE-A5D22587D4DD}" presName="textRect" presStyleLbl="revTx" presStyleIdx="5" presStyleCnt="9">
        <dgm:presLayoutVars>
          <dgm:bulletEnabled val="1"/>
        </dgm:presLayoutVars>
      </dgm:prSet>
      <dgm:spPr/>
    </dgm:pt>
    <dgm:pt modelId="{98A8E7F7-FF1E-4221-B185-4030865A33AD}" type="pres">
      <dgm:prSet presAssocID="{15B9FCC9-B2D5-4E0B-976B-56CD8BA97867}" presName="sibTrans" presStyleLbl="sibTrans2D1" presStyleIdx="0" presStyleCnt="0"/>
      <dgm:spPr/>
    </dgm:pt>
    <dgm:pt modelId="{BA5C9F68-0ED4-4162-9079-FE1CEBE883EF}" type="pres">
      <dgm:prSet presAssocID="{79191864-C388-4694-B3D3-4BF922709B39}" presName="compNode" presStyleCnt="0"/>
      <dgm:spPr/>
    </dgm:pt>
    <dgm:pt modelId="{F3CFEFAD-37B3-4640-B9D3-BCED5BEE07C0}" type="pres">
      <dgm:prSet presAssocID="{79191864-C388-4694-B3D3-4BF922709B39}" presName="pictRect" presStyleLbl="node1" presStyleIdx="6" presStyleCnt="9"/>
      <dgm:spPr>
        <a:prstGeom prst="rect">
          <a:avLst/>
        </a:prstGeom>
        <a:blipFill dpi="0" rotWithShape="1">
          <a:blip xmlns:r="http://schemas.openxmlformats.org/officeDocument/2006/relationships" r:embed="rId7"/>
          <a:srcRect/>
          <a:stretch>
            <a:fillRect l="15550" r="15550"/>
          </a:stretch>
        </a:blipFill>
      </dgm:spPr>
    </dgm:pt>
    <dgm:pt modelId="{50F25A6B-D189-4FC9-929F-BE0B9F964CD5}" type="pres">
      <dgm:prSet presAssocID="{79191864-C388-4694-B3D3-4BF922709B39}" presName="textRect" presStyleLbl="revTx" presStyleIdx="6" presStyleCnt="9">
        <dgm:presLayoutVars>
          <dgm:bulletEnabled val="1"/>
        </dgm:presLayoutVars>
      </dgm:prSet>
      <dgm:spPr/>
    </dgm:pt>
    <dgm:pt modelId="{BFC6E79F-DC11-4820-9D6E-E91F1E57F6B8}" type="pres">
      <dgm:prSet presAssocID="{C533631C-3545-4214-BB41-4CD0D222C83C}" presName="sibTrans" presStyleLbl="sibTrans2D1" presStyleIdx="0" presStyleCnt="0"/>
      <dgm:spPr/>
    </dgm:pt>
    <dgm:pt modelId="{C64B94BA-C4D6-43DD-8071-4FE30B300148}" type="pres">
      <dgm:prSet presAssocID="{4FBFBEF1-EB34-48D3-8A1D-25E74B439B90}" presName="compNode" presStyleCnt="0"/>
      <dgm:spPr/>
    </dgm:pt>
    <dgm:pt modelId="{C306058D-F64C-4E08-A9FB-3015E10413E1}" type="pres">
      <dgm:prSet presAssocID="{4FBFBEF1-EB34-48D3-8A1D-25E74B439B90}" presName="pictRect" presStyleLbl="node1" presStyleIdx="7" presStyleCnt="9"/>
      <dgm:spPr>
        <a:prstGeom prst="rect">
          <a:avLst/>
        </a:prstGeom>
        <a:blipFill dpi="0" rotWithShape="1">
          <a:blip xmlns:r="http://schemas.openxmlformats.org/officeDocument/2006/relationships" r:embed="rId8"/>
          <a:srcRect/>
          <a:stretch>
            <a:fillRect l="15550" r="15550"/>
          </a:stretch>
        </a:blipFill>
      </dgm:spPr>
    </dgm:pt>
    <dgm:pt modelId="{36ACB005-13A6-433D-BCDF-B489A7180529}" type="pres">
      <dgm:prSet presAssocID="{4FBFBEF1-EB34-48D3-8A1D-25E74B439B90}" presName="textRect" presStyleLbl="revTx" presStyleIdx="7" presStyleCnt="9">
        <dgm:presLayoutVars>
          <dgm:bulletEnabled val="1"/>
        </dgm:presLayoutVars>
      </dgm:prSet>
      <dgm:spPr/>
    </dgm:pt>
    <dgm:pt modelId="{E106BE81-2428-4069-B28A-1AC24DB697CB}" type="pres">
      <dgm:prSet presAssocID="{D40BEB06-3241-447D-A527-1909974D8167}" presName="sibTrans" presStyleLbl="sibTrans2D1" presStyleIdx="0" presStyleCnt="0"/>
      <dgm:spPr/>
    </dgm:pt>
    <dgm:pt modelId="{5C218754-AD2B-46D4-ADB0-B14B9C95F39A}" type="pres">
      <dgm:prSet presAssocID="{0A3E917E-CBDC-44FC-9057-A19A142FA133}" presName="compNode" presStyleCnt="0"/>
      <dgm:spPr/>
    </dgm:pt>
    <dgm:pt modelId="{4B953207-0355-4FDD-8ED2-247C8F9FF058}" type="pres">
      <dgm:prSet presAssocID="{0A3E917E-CBDC-44FC-9057-A19A142FA133}" presName="pictRect" presStyleLbl="node1" presStyleIdx="8" presStyleCnt="9"/>
      <dgm:spPr>
        <a:prstGeom prst="rect">
          <a:avLst/>
        </a:prstGeom>
        <a:blipFill dpi="0" rotWithShape="1">
          <a:blip xmlns:r="http://schemas.openxmlformats.org/officeDocument/2006/relationships" r:embed="rId9"/>
          <a:srcRect/>
          <a:stretch>
            <a:fillRect l="15550" r="15550"/>
          </a:stretch>
        </a:blipFill>
      </dgm:spPr>
    </dgm:pt>
    <dgm:pt modelId="{D14521BD-ACD1-4E79-86AB-F6FCAF739FA4}" type="pres">
      <dgm:prSet presAssocID="{0A3E917E-CBDC-44FC-9057-A19A142FA133}" presName="textRect" presStyleLbl="revTx" presStyleIdx="8" presStyleCnt="9">
        <dgm:presLayoutVars>
          <dgm:bulletEnabled val="1"/>
        </dgm:presLayoutVars>
      </dgm:prSet>
      <dgm:spPr/>
    </dgm:pt>
  </dgm:ptLst>
  <dgm:cxnLst>
    <dgm:cxn modelId="{846E1F01-97F2-44E8-86C9-BB7673D5331D}" type="presOf" srcId="{363D2447-81D7-4634-9602-F1162D4E759E}" destId="{35F966AB-7F01-4684-BD6A-B9F2B1AF523B}" srcOrd="0" destOrd="0" presId="urn:microsoft.com/office/officeart/2005/8/layout/pList1"/>
    <dgm:cxn modelId="{585B3904-0A8C-4738-A350-B2EFE259ACC8}" srcId="{363D2447-81D7-4634-9602-F1162D4E759E}" destId="{4FBFBEF1-EB34-48D3-8A1D-25E74B439B90}" srcOrd="7" destOrd="0" parTransId="{2E9A97E5-21CA-4E37-AAD6-6AEEB9EDC1A8}" sibTransId="{D40BEB06-3241-447D-A527-1909974D8167}"/>
    <dgm:cxn modelId="{BD9CF205-7A17-4003-8045-3BDCE5E42EEB}" srcId="{84BF12E3-1962-4179-BE84-1165C8B4E2E0}" destId="{0F0F197D-4089-40AB-97BA-56CB6FCCC0C8}" srcOrd="1" destOrd="0" parTransId="{65EF0AFA-A834-4F32-AFCE-1AB222614E4B}" sibTransId="{D178BE26-D15E-4CA4-8751-5A50C8D0220D}"/>
    <dgm:cxn modelId="{9FF44608-A621-47C2-862B-77BD64ED7B4B}" srcId="{363D2447-81D7-4634-9602-F1162D4E759E}" destId="{0E17F4C3-8664-41E8-B547-CDE557D27B93}" srcOrd="0" destOrd="0" parTransId="{61C3178B-71E3-479F-94F1-CFC641C3899C}" sibTransId="{FABC65C6-8DF1-4240-9D1D-9CD04F495F50}"/>
    <dgm:cxn modelId="{588B520B-93E5-4D7E-8D34-736757204E3A}" type="presOf" srcId="{CA35595E-E3A7-48E9-9147-6EB478167584}" destId="{2AC218EB-7CD7-4279-8BA8-03EFC3CC4770}" srcOrd="0" destOrd="1" presId="urn:microsoft.com/office/officeart/2005/8/layout/pList1"/>
    <dgm:cxn modelId="{0FC84E17-5AE5-423A-9C74-944854FE2375}" type="presOf" srcId="{9526A20F-88B6-45B4-965E-6AEFEC6C9BD3}" destId="{387572D3-C699-42CD-A053-A0DD4850F851}" srcOrd="0" destOrd="0" presId="urn:microsoft.com/office/officeart/2005/8/layout/pList1"/>
    <dgm:cxn modelId="{50171F18-7218-4A05-9CC1-9E5014A6C05E}" type="presOf" srcId="{D44CC2F4-6671-4F78-9DFD-C3A913EC5FB4}" destId="{97BBFE5C-D2B6-4EC8-9DDD-3E5983E65D96}" srcOrd="0" destOrd="0" presId="urn:microsoft.com/office/officeart/2005/8/layout/pList1"/>
    <dgm:cxn modelId="{171B6518-21FE-4C6B-A137-8DF1BD78EABA}" srcId="{363D2447-81D7-4634-9602-F1162D4E759E}" destId="{80B3FEF2-9531-4957-9D58-9A3D2A9E525B}" srcOrd="2" destOrd="0" parTransId="{02F7C859-CB75-4CB3-B702-E26B5DA56032}" sibTransId="{9E661FF5-09E4-47A5-86CD-8C6CF237E789}"/>
    <dgm:cxn modelId="{F3B27C19-15C3-46C1-BB58-F5571D9F4A87}" type="presOf" srcId="{79191864-C388-4694-B3D3-4BF922709B39}" destId="{50F25A6B-D189-4FC9-929F-BE0B9F964CD5}" srcOrd="0" destOrd="0" presId="urn:microsoft.com/office/officeart/2005/8/layout/pList1"/>
    <dgm:cxn modelId="{8FCE241F-EB49-41E5-BB80-1F9C15C4BA8F}" srcId="{79191864-C388-4694-B3D3-4BF922709B39}" destId="{912EE79D-9047-4BC4-9A69-DD9C1949ADAF}" srcOrd="0" destOrd="0" parTransId="{BD9EC98E-0008-47D1-8B51-47EBC8E29198}" sibTransId="{12E7DB82-F938-48CA-9AA4-1B01518D0472}"/>
    <dgm:cxn modelId="{276D941F-37FD-4347-A088-93A46D51C3D1}" type="presOf" srcId="{6BAA7B2F-66A2-4F6B-86B8-C4109C1E2D62}" destId="{97BBFE5C-D2B6-4EC8-9DDD-3E5983E65D96}" srcOrd="0" destOrd="1" presId="urn:microsoft.com/office/officeart/2005/8/layout/pList1"/>
    <dgm:cxn modelId="{6E47BD1F-953E-4B04-A7CC-AA59E01748AC}" srcId="{80B3FEF2-9531-4957-9D58-9A3D2A9E525B}" destId="{A9B17F85-96CC-4DBE-8365-1C7D8AABFBFC}" srcOrd="1" destOrd="0" parTransId="{6707005B-8948-45E8-B7D2-116BFF7826CD}" sibTransId="{9203E530-316F-48CD-A59F-09D74B34BCFC}"/>
    <dgm:cxn modelId="{F218D221-E4F8-4ECD-884D-14D89A9095F7}" srcId="{0A3E917E-CBDC-44FC-9057-A19A142FA133}" destId="{B4FB70E4-E45F-46C3-8A9F-1723CFAADB12}" srcOrd="0" destOrd="0" parTransId="{9AB80307-1702-415D-8249-59510F7812C5}" sibTransId="{45EE2755-2FCD-4C09-878B-74D11BAC6ECF}"/>
    <dgm:cxn modelId="{B43DE322-17AB-4E00-A862-1F9FD667B1C3}" srcId="{E08D051E-A570-4D4D-9BFE-A5D22587D4DD}" destId="{F265159C-7885-4B0F-8D96-EE4D4428BFD2}" srcOrd="1" destOrd="0" parTransId="{333B45FD-E17B-45A0-85A8-A37BA7464A17}" sibTransId="{59C67540-D4E0-4FFE-BEE7-DE793F63EC87}"/>
    <dgm:cxn modelId="{AD0F8C25-BD66-4E86-AA64-48F302F5FE0B}" type="presOf" srcId="{F265159C-7885-4B0F-8D96-EE4D4428BFD2}" destId="{2AC218EB-7CD7-4279-8BA8-03EFC3CC4770}" srcOrd="0" destOrd="2" presId="urn:microsoft.com/office/officeart/2005/8/layout/pList1"/>
    <dgm:cxn modelId="{30D2C22A-1CC1-4CBC-8BB5-A8E539CCC770}" srcId="{363D2447-81D7-4634-9602-F1162D4E759E}" destId="{E08D051E-A570-4D4D-9BFE-A5D22587D4DD}" srcOrd="5" destOrd="0" parTransId="{F446B91E-BCB7-40DA-B55D-130237A15A21}" sibTransId="{15B9FCC9-B2D5-4E0B-976B-56CD8BA97867}"/>
    <dgm:cxn modelId="{DC54572D-5FC9-465B-9E43-9CE86D2B8D9D}" srcId="{79191864-C388-4694-B3D3-4BF922709B39}" destId="{5ED89AA4-E452-4E27-B578-7ADCC44B4506}" srcOrd="1" destOrd="0" parTransId="{938CA5ED-54AF-4DAC-8382-2068FA4D97FB}" sibTransId="{B3469A6B-47B0-4088-8498-33508C1BA2A3}"/>
    <dgm:cxn modelId="{3D52A62E-71F0-4C19-A9CA-006DBA5490B0}" type="presOf" srcId="{1F8CE0AE-3F93-45A9-A5F6-14E8952F8203}" destId="{DC225FCB-13C2-421E-8131-F1799736D1AB}" srcOrd="0" destOrd="1" presId="urn:microsoft.com/office/officeart/2005/8/layout/pList1"/>
    <dgm:cxn modelId="{13C2342F-296B-4C28-9347-1A5E4B52D8A7}" srcId="{24D41A7B-C811-46DF-8047-D2D00FBA0156}" destId="{3867BB91-8112-4D83-931E-6BA4ABF31B77}" srcOrd="0" destOrd="0" parTransId="{B828DEC5-1BDB-4158-8EF6-D478EB050872}" sibTransId="{45CE22F2-AA90-4F5A-9D37-05B06BA79D06}"/>
    <dgm:cxn modelId="{1DA4D433-B58F-4A13-8988-4DAC445B255E}" type="presOf" srcId="{0A3E917E-CBDC-44FC-9057-A19A142FA133}" destId="{D14521BD-ACD1-4E79-86AB-F6FCAF739FA4}" srcOrd="0" destOrd="0" presId="urn:microsoft.com/office/officeart/2005/8/layout/pList1"/>
    <dgm:cxn modelId="{D17DDD38-DA82-47C7-9F3F-0158FBCE8EF0}" srcId="{0A3E917E-CBDC-44FC-9057-A19A142FA133}" destId="{FEA74DC3-903A-4325-BA35-03FF0AB98724}" srcOrd="1" destOrd="0" parTransId="{BCFF9189-92FC-4CF9-9597-09FD20063CDE}" sibTransId="{C2FDA7F7-F882-40DF-9BDD-73A6E48BD3E7}"/>
    <dgm:cxn modelId="{C6D5B63E-99C8-4260-A5D8-3F483B128DDC}" type="presOf" srcId="{15B9FCC9-B2D5-4E0B-976B-56CD8BA97867}" destId="{98A8E7F7-FF1E-4221-B185-4030865A33AD}" srcOrd="0" destOrd="0" presId="urn:microsoft.com/office/officeart/2005/8/layout/pList1"/>
    <dgm:cxn modelId="{DEC2E940-8E59-4CA0-ACEF-8AE1C788931A}" srcId="{363D2447-81D7-4634-9602-F1162D4E759E}" destId="{24D41A7B-C811-46DF-8047-D2D00FBA0156}" srcOrd="1" destOrd="0" parTransId="{174BA74E-1FE2-4BC2-AA61-1332587D0B7F}" sibTransId="{E5FB9D07-887D-4D04-9932-C057D73D8699}"/>
    <dgm:cxn modelId="{EDB0DD5C-C615-4FE5-97DE-D168DD8EF432}" srcId="{4FBFBEF1-EB34-48D3-8A1D-25E74B439B90}" destId="{2DD6E812-79B3-4342-AE50-91F2DD0EA181}" srcOrd="1" destOrd="0" parTransId="{62CC622B-F878-4367-B917-CD516F80D648}" sibTransId="{14AF5463-5524-4C84-AEA3-C4DC95C47849}"/>
    <dgm:cxn modelId="{621DA35E-E843-4600-95F0-9E4D002DD7FD}" srcId="{363D2447-81D7-4634-9602-F1162D4E759E}" destId="{84BF12E3-1962-4179-BE84-1165C8B4E2E0}" srcOrd="4" destOrd="0" parTransId="{7CE994ED-BCA2-4330-999C-0F14D94116BB}" sibTransId="{9526A20F-88B6-45B4-965E-6AEFEC6C9BD3}"/>
    <dgm:cxn modelId="{D6A7185F-1598-4DB2-947E-CE2E41A18ADB}" srcId="{363D2447-81D7-4634-9602-F1162D4E759E}" destId="{D44CC2F4-6671-4F78-9DFD-C3A913EC5FB4}" srcOrd="3" destOrd="0" parTransId="{7C2481EA-E87E-4A4A-A4AA-A6468FC16276}" sibTransId="{78FF3B54-D7B6-4B3F-B176-FA0024715550}"/>
    <dgm:cxn modelId="{654C7D66-49F2-4E63-872B-FCADD0C2CD9A}" type="presOf" srcId="{4FBFBEF1-EB34-48D3-8A1D-25E74B439B90}" destId="{36ACB005-13A6-433D-BCDF-B489A7180529}" srcOrd="0" destOrd="0" presId="urn:microsoft.com/office/officeart/2005/8/layout/pList1"/>
    <dgm:cxn modelId="{D9A78146-282E-44D8-B4CD-A71B5B9DC9E1}" type="presOf" srcId="{80B3FEF2-9531-4957-9D58-9A3D2A9E525B}" destId="{EDBDBB0C-96BF-43C9-9729-ACFBB3F59DA4}" srcOrd="0" destOrd="0" presId="urn:microsoft.com/office/officeart/2005/8/layout/pList1"/>
    <dgm:cxn modelId="{881F5369-89BD-4A4E-9A4C-05EFBF6376E5}" srcId="{80B3FEF2-9531-4957-9D58-9A3D2A9E525B}" destId="{AC62A052-3C36-401B-BBC3-98BBB5A41425}" srcOrd="0" destOrd="0" parTransId="{2A7F7926-BBC3-4CF1-9C63-30ADC54266D3}" sibTransId="{5ACF2AF1-B0E6-4484-A11F-E4A818F90368}"/>
    <dgm:cxn modelId="{8113A66A-27E2-449F-9168-069FE2E32C77}" type="presOf" srcId="{E08D051E-A570-4D4D-9BFE-A5D22587D4DD}" destId="{2AC218EB-7CD7-4279-8BA8-03EFC3CC4770}" srcOrd="0" destOrd="0" presId="urn:microsoft.com/office/officeart/2005/8/layout/pList1"/>
    <dgm:cxn modelId="{E83F784C-8125-4A22-95C2-00B11FD679A7}" srcId="{4FBFBEF1-EB34-48D3-8A1D-25E74B439B90}" destId="{F45F0C1A-095A-41DE-A894-56DDF3D6591B}" srcOrd="0" destOrd="0" parTransId="{9B72828F-27EC-4DFB-9086-85217F8A143D}" sibTransId="{AD959E62-2D96-42AC-9265-B1CB1DD267E1}"/>
    <dgm:cxn modelId="{F69FA44F-D2FC-4F32-A459-3A4B26061233}" type="presOf" srcId="{0E17F4C3-8664-41E8-B547-CDE557D27B93}" destId="{DC225FCB-13C2-421E-8131-F1799736D1AB}" srcOrd="0" destOrd="0" presId="urn:microsoft.com/office/officeart/2005/8/layout/pList1"/>
    <dgm:cxn modelId="{BE61F06F-B352-49B6-BB71-49E0646CA515}" type="presOf" srcId="{780BB049-3420-4C1B-87A6-78636FA6BF4A}" destId="{DC225FCB-13C2-421E-8131-F1799736D1AB}" srcOrd="0" destOrd="2" presId="urn:microsoft.com/office/officeart/2005/8/layout/pList1"/>
    <dgm:cxn modelId="{727EEF70-176F-49E2-9970-6636E2F5F27F}" type="presOf" srcId="{912EE79D-9047-4BC4-9A69-DD9C1949ADAF}" destId="{50F25A6B-D189-4FC9-929F-BE0B9F964CD5}" srcOrd="0" destOrd="1" presId="urn:microsoft.com/office/officeart/2005/8/layout/pList1"/>
    <dgm:cxn modelId="{446CB851-65AB-4F3A-B7D9-038A07376876}" srcId="{D44CC2F4-6671-4F78-9DFD-C3A913EC5FB4}" destId="{6BAA7B2F-66A2-4F6B-86B8-C4109C1E2D62}" srcOrd="0" destOrd="0" parTransId="{D3EC5D04-E29D-4468-B9CF-5855BBF41AD4}" sibTransId="{34202153-E7D4-4B72-AB07-D163AB13D4BA}"/>
    <dgm:cxn modelId="{1BD2B655-78A9-4C26-98CA-B7C84ADCDEEA}" srcId="{24D41A7B-C811-46DF-8047-D2D00FBA0156}" destId="{EBCBEA97-F99F-48C2-A8E2-E02A4DAFA286}" srcOrd="1" destOrd="0" parTransId="{0B2FA48A-C9B6-4489-A1E8-27000F7F82DB}" sibTransId="{B318F2EC-2600-4B6A-B46C-AF4C88DF277F}"/>
    <dgm:cxn modelId="{E0F1D755-A1E2-4A13-B5EC-7B83694EB887}" type="presOf" srcId="{A9B17F85-96CC-4DBE-8365-1C7D8AABFBFC}" destId="{EDBDBB0C-96BF-43C9-9729-ACFBB3F59DA4}" srcOrd="0" destOrd="2" presId="urn:microsoft.com/office/officeart/2005/8/layout/pList1"/>
    <dgm:cxn modelId="{C5AAC976-F286-46ED-A50D-263BBBF95C9C}" type="presOf" srcId="{B4FB70E4-E45F-46C3-8A9F-1723CFAADB12}" destId="{D14521BD-ACD1-4E79-86AB-F6FCAF739FA4}" srcOrd="0" destOrd="1" presId="urn:microsoft.com/office/officeart/2005/8/layout/pList1"/>
    <dgm:cxn modelId="{3BB74778-CDCC-4C2B-8E2F-066662F2BAD4}" srcId="{84BF12E3-1962-4179-BE84-1165C8B4E2E0}" destId="{D52DAF32-F3D8-45D0-9BC4-5963BC457540}" srcOrd="0" destOrd="0" parTransId="{CCBC894B-A8C9-4A7A-87F2-4A90782567DC}" sibTransId="{87C10A92-8BBF-41CD-A406-72197C382FB1}"/>
    <dgm:cxn modelId="{913AC959-2389-4901-98E4-37ECD9CE82D7}" type="presOf" srcId="{78FF3B54-D7B6-4B3F-B176-FA0024715550}" destId="{E158C0C3-71DD-46DA-A50A-17572971F1D8}" srcOrd="0" destOrd="0" presId="urn:microsoft.com/office/officeart/2005/8/layout/pList1"/>
    <dgm:cxn modelId="{FC84B080-A72A-47D8-95C1-5C2462B649FC}" type="presOf" srcId="{0F0F197D-4089-40AB-97BA-56CB6FCCC0C8}" destId="{4F21BD5E-96C4-4FD7-B1B2-0C394BF97719}" srcOrd="0" destOrd="2" presId="urn:microsoft.com/office/officeart/2005/8/layout/pList1"/>
    <dgm:cxn modelId="{D59CF781-2EE0-406E-B7BB-F3A7F58EDE74}" type="presOf" srcId="{84BF12E3-1962-4179-BE84-1165C8B4E2E0}" destId="{4F21BD5E-96C4-4FD7-B1B2-0C394BF97719}" srcOrd="0" destOrd="0" presId="urn:microsoft.com/office/officeart/2005/8/layout/pList1"/>
    <dgm:cxn modelId="{185F508C-9614-4D90-B778-AA4FB68251BC}" type="presOf" srcId="{5ED89AA4-E452-4E27-B578-7ADCC44B4506}" destId="{50F25A6B-D189-4FC9-929F-BE0B9F964CD5}" srcOrd="0" destOrd="2" presId="urn:microsoft.com/office/officeart/2005/8/layout/pList1"/>
    <dgm:cxn modelId="{2939028E-B11B-49A1-B135-1C982332E2F4}" type="presOf" srcId="{9E661FF5-09E4-47A5-86CD-8C6CF237E789}" destId="{33401FA0-104F-4607-BCB1-C84704DC17D8}" srcOrd="0" destOrd="0" presId="urn:microsoft.com/office/officeart/2005/8/layout/pList1"/>
    <dgm:cxn modelId="{54F1B194-FE0C-4C78-8778-3C0E1DC2B515}" srcId="{0E17F4C3-8664-41E8-B547-CDE557D27B93}" destId="{780BB049-3420-4C1B-87A6-78636FA6BF4A}" srcOrd="1" destOrd="0" parTransId="{DCF7BE62-C44E-4502-9DEF-22A9508961ED}" sibTransId="{E959E185-CFA7-4B58-9F49-84468697DCE8}"/>
    <dgm:cxn modelId="{7C7A4B9B-7672-489B-B3D0-B32D2958642C}" type="presOf" srcId="{24D41A7B-C811-46DF-8047-D2D00FBA0156}" destId="{6A1A1E64-66F2-4C65-B7BA-E1458A54C4C2}" srcOrd="0" destOrd="0" presId="urn:microsoft.com/office/officeart/2005/8/layout/pList1"/>
    <dgm:cxn modelId="{D61DBEB1-1427-49FE-9E36-77DF40779091}" type="presOf" srcId="{B5879E4C-83ED-422F-9D32-0B69F3054E36}" destId="{97BBFE5C-D2B6-4EC8-9DDD-3E5983E65D96}" srcOrd="0" destOrd="2" presId="urn:microsoft.com/office/officeart/2005/8/layout/pList1"/>
    <dgm:cxn modelId="{6D70ACB4-3547-42EC-B4B7-844409221D44}" srcId="{363D2447-81D7-4634-9602-F1162D4E759E}" destId="{0A3E917E-CBDC-44FC-9057-A19A142FA133}" srcOrd="8" destOrd="0" parTransId="{BCE20603-BFC4-4E77-95CF-B10E9F87D52F}" sibTransId="{7A480A02-6480-4B14-8DA4-54A3ABC4A1CD}"/>
    <dgm:cxn modelId="{4E75A3BC-C258-407D-B0CB-914212439E75}" type="presOf" srcId="{D40BEB06-3241-447D-A527-1909974D8167}" destId="{E106BE81-2428-4069-B28A-1AC24DB697CB}" srcOrd="0" destOrd="0" presId="urn:microsoft.com/office/officeart/2005/8/layout/pList1"/>
    <dgm:cxn modelId="{458130C5-4C88-4C1A-B83C-1BEC047244A6}" type="presOf" srcId="{3867BB91-8112-4D83-931E-6BA4ABF31B77}" destId="{6A1A1E64-66F2-4C65-B7BA-E1458A54C4C2}" srcOrd="0" destOrd="1" presId="urn:microsoft.com/office/officeart/2005/8/layout/pList1"/>
    <dgm:cxn modelId="{ADD481C7-68D1-4699-8CA3-4D7DF3C7D291}" srcId="{E08D051E-A570-4D4D-9BFE-A5D22587D4DD}" destId="{CA35595E-E3A7-48E9-9147-6EB478167584}" srcOrd="0" destOrd="0" parTransId="{F449A904-1484-49CC-950C-D95A88144690}" sibTransId="{02997DC7-8BF6-42CB-9CB1-146C2EC2332A}"/>
    <dgm:cxn modelId="{789044CD-D7FF-47B8-8563-913B878E4D96}" srcId="{363D2447-81D7-4634-9602-F1162D4E759E}" destId="{79191864-C388-4694-B3D3-4BF922709B39}" srcOrd="6" destOrd="0" parTransId="{191A0D6A-FA2D-45C5-AB4E-68FF81DDA934}" sibTransId="{C533631C-3545-4214-BB41-4CD0D222C83C}"/>
    <dgm:cxn modelId="{F6FC68D2-60F4-41D3-808B-9FE098750CD2}" type="presOf" srcId="{FEA74DC3-903A-4325-BA35-03FF0AB98724}" destId="{D14521BD-ACD1-4E79-86AB-F6FCAF739FA4}" srcOrd="0" destOrd="2" presId="urn:microsoft.com/office/officeart/2005/8/layout/pList1"/>
    <dgm:cxn modelId="{F22CD6D2-9E2D-4DFF-889F-EFFA02A75451}" srcId="{D44CC2F4-6671-4F78-9DFD-C3A913EC5FB4}" destId="{B5879E4C-83ED-422F-9D32-0B69F3054E36}" srcOrd="1" destOrd="0" parTransId="{DBA5E066-CA73-4538-ADE6-64D149B7AD89}" sibTransId="{D3CAA044-2069-40FC-A60A-3D69BB6325A3}"/>
    <dgm:cxn modelId="{874808D3-9C60-43CC-918F-8EA51FEE0D27}" type="presOf" srcId="{F45F0C1A-095A-41DE-A894-56DDF3D6591B}" destId="{36ACB005-13A6-433D-BCDF-B489A7180529}" srcOrd="0" destOrd="1" presId="urn:microsoft.com/office/officeart/2005/8/layout/pList1"/>
    <dgm:cxn modelId="{3DAE0ED4-D3A3-4F9A-9887-9B6C7B996AAC}" srcId="{0E17F4C3-8664-41E8-B547-CDE557D27B93}" destId="{1F8CE0AE-3F93-45A9-A5F6-14E8952F8203}" srcOrd="0" destOrd="0" parTransId="{CC2B94C6-52B6-4AB8-8B96-5589F5FEF47A}" sibTransId="{82483885-E59F-4CC4-BC43-3F220D2B26BE}"/>
    <dgm:cxn modelId="{826AAEDA-DFEE-4066-B81C-B45CB8328DAF}" type="presOf" srcId="{D52DAF32-F3D8-45D0-9BC4-5963BC457540}" destId="{4F21BD5E-96C4-4FD7-B1B2-0C394BF97719}" srcOrd="0" destOrd="1" presId="urn:microsoft.com/office/officeart/2005/8/layout/pList1"/>
    <dgm:cxn modelId="{37C889DE-E468-4714-A2A5-265C504B7A6D}" type="presOf" srcId="{C533631C-3545-4214-BB41-4CD0D222C83C}" destId="{BFC6E79F-DC11-4820-9D6E-E91F1E57F6B8}" srcOrd="0" destOrd="0" presId="urn:microsoft.com/office/officeart/2005/8/layout/pList1"/>
    <dgm:cxn modelId="{1B2221E9-4E10-4267-B081-4F3E1230F433}" type="presOf" srcId="{E5FB9D07-887D-4D04-9932-C057D73D8699}" destId="{C8D1E769-7ADA-4B4B-9ACC-93B18748FCDB}" srcOrd="0" destOrd="0" presId="urn:microsoft.com/office/officeart/2005/8/layout/pList1"/>
    <dgm:cxn modelId="{F2AB4EEF-1860-4542-9384-2EC755919510}" type="presOf" srcId="{EBCBEA97-F99F-48C2-A8E2-E02A4DAFA286}" destId="{6A1A1E64-66F2-4C65-B7BA-E1458A54C4C2}" srcOrd="0" destOrd="2" presId="urn:microsoft.com/office/officeart/2005/8/layout/pList1"/>
    <dgm:cxn modelId="{2B1151F2-87E0-4D2D-9772-7D3AD81E3C34}" type="presOf" srcId="{AC62A052-3C36-401B-BBC3-98BBB5A41425}" destId="{EDBDBB0C-96BF-43C9-9729-ACFBB3F59DA4}" srcOrd="0" destOrd="1" presId="urn:microsoft.com/office/officeart/2005/8/layout/pList1"/>
    <dgm:cxn modelId="{9B5BA7F5-7733-4B59-9FF4-B4D75D81360F}" type="presOf" srcId="{2DD6E812-79B3-4342-AE50-91F2DD0EA181}" destId="{36ACB005-13A6-433D-BCDF-B489A7180529}" srcOrd="0" destOrd="2" presId="urn:microsoft.com/office/officeart/2005/8/layout/pList1"/>
    <dgm:cxn modelId="{883EF0F6-C45D-4F50-B757-5BB58E1C8E73}" type="presOf" srcId="{FABC65C6-8DF1-4240-9D1D-9CD04F495F50}" destId="{9016046D-56AB-4CEB-9402-E65CCEC72541}" srcOrd="0" destOrd="0" presId="urn:microsoft.com/office/officeart/2005/8/layout/pList1"/>
    <dgm:cxn modelId="{B37467D4-846C-40ED-BC47-D74A7B56B375}" type="presParOf" srcId="{35F966AB-7F01-4684-BD6A-B9F2B1AF523B}" destId="{2B005E0E-5D77-4B88-8755-23DC49162FB2}" srcOrd="0" destOrd="0" presId="urn:microsoft.com/office/officeart/2005/8/layout/pList1"/>
    <dgm:cxn modelId="{A423E551-5133-4CCE-88F5-ED38686E102A}" type="presParOf" srcId="{2B005E0E-5D77-4B88-8755-23DC49162FB2}" destId="{1C0B0CB1-BB59-4AB0-9686-3BAADCAEA019}" srcOrd="0" destOrd="0" presId="urn:microsoft.com/office/officeart/2005/8/layout/pList1"/>
    <dgm:cxn modelId="{E22CCCD8-15C7-4ABC-ABA4-3DDB855EEA49}" type="presParOf" srcId="{2B005E0E-5D77-4B88-8755-23DC49162FB2}" destId="{DC225FCB-13C2-421E-8131-F1799736D1AB}" srcOrd="1" destOrd="0" presId="urn:microsoft.com/office/officeart/2005/8/layout/pList1"/>
    <dgm:cxn modelId="{820CD86D-F4FF-426A-AC44-819B15B9BCB3}" type="presParOf" srcId="{35F966AB-7F01-4684-BD6A-B9F2B1AF523B}" destId="{9016046D-56AB-4CEB-9402-E65CCEC72541}" srcOrd="1" destOrd="0" presId="urn:microsoft.com/office/officeart/2005/8/layout/pList1"/>
    <dgm:cxn modelId="{BBC814E7-0248-4CFA-BEC2-239E57886251}" type="presParOf" srcId="{35F966AB-7F01-4684-BD6A-B9F2B1AF523B}" destId="{49F09F46-4AB2-4D47-82CB-58A0F7E42AF6}" srcOrd="2" destOrd="0" presId="urn:microsoft.com/office/officeart/2005/8/layout/pList1"/>
    <dgm:cxn modelId="{D7068FFD-F69F-4101-A1D8-F6CFE86B248D}" type="presParOf" srcId="{49F09F46-4AB2-4D47-82CB-58A0F7E42AF6}" destId="{3AE6303B-056C-4989-A330-C130F00F7685}" srcOrd="0" destOrd="0" presId="urn:microsoft.com/office/officeart/2005/8/layout/pList1"/>
    <dgm:cxn modelId="{9F2ABE5C-9A3C-4E76-B4E0-313A5C500688}" type="presParOf" srcId="{49F09F46-4AB2-4D47-82CB-58A0F7E42AF6}" destId="{6A1A1E64-66F2-4C65-B7BA-E1458A54C4C2}" srcOrd="1" destOrd="0" presId="urn:microsoft.com/office/officeart/2005/8/layout/pList1"/>
    <dgm:cxn modelId="{5A12063C-8AFB-4CC6-A4C0-5511520AEE3B}" type="presParOf" srcId="{35F966AB-7F01-4684-BD6A-B9F2B1AF523B}" destId="{C8D1E769-7ADA-4B4B-9ACC-93B18748FCDB}" srcOrd="3" destOrd="0" presId="urn:microsoft.com/office/officeart/2005/8/layout/pList1"/>
    <dgm:cxn modelId="{E7251656-197F-4CA8-B245-61C92CA13DB1}" type="presParOf" srcId="{35F966AB-7F01-4684-BD6A-B9F2B1AF523B}" destId="{3BF5BB4B-DA3C-431D-B8ED-6B9A3DD08C96}" srcOrd="4" destOrd="0" presId="urn:microsoft.com/office/officeart/2005/8/layout/pList1"/>
    <dgm:cxn modelId="{3540CEB2-D656-4D3F-90B0-37869127E77A}" type="presParOf" srcId="{3BF5BB4B-DA3C-431D-B8ED-6B9A3DD08C96}" destId="{324D81CF-6DD8-4655-8D03-9B60ED10FA2C}" srcOrd="0" destOrd="0" presId="urn:microsoft.com/office/officeart/2005/8/layout/pList1"/>
    <dgm:cxn modelId="{5B811B51-823A-4568-89B4-EF81DAD46729}" type="presParOf" srcId="{3BF5BB4B-DA3C-431D-B8ED-6B9A3DD08C96}" destId="{EDBDBB0C-96BF-43C9-9729-ACFBB3F59DA4}" srcOrd="1" destOrd="0" presId="urn:microsoft.com/office/officeart/2005/8/layout/pList1"/>
    <dgm:cxn modelId="{AFC0D202-0BE4-4D7B-8854-2011D8475D7C}" type="presParOf" srcId="{35F966AB-7F01-4684-BD6A-B9F2B1AF523B}" destId="{33401FA0-104F-4607-BCB1-C84704DC17D8}" srcOrd="5" destOrd="0" presId="urn:microsoft.com/office/officeart/2005/8/layout/pList1"/>
    <dgm:cxn modelId="{15B9F831-A5FF-47DC-8F98-5DA4D2F11646}" type="presParOf" srcId="{35F966AB-7F01-4684-BD6A-B9F2B1AF523B}" destId="{07AC0403-45FC-4196-9D59-B700ACEADADA}" srcOrd="6" destOrd="0" presId="urn:microsoft.com/office/officeart/2005/8/layout/pList1"/>
    <dgm:cxn modelId="{B784A3A0-9B53-402F-9186-0857714999B8}" type="presParOf" srcId="{07AC0403-45FC-4196-9D59-B700ACEADADA}" destId="{AD479D52-5BE2-4CF0-9877-FCDCEB1DEDEF}" srcOrd="0" destOrd="0" presId="urn:microsoft.com/office/officeart/2005/8/layout/pList1"/>
    <dgm:cxn modelId="{9A7C40D0-B82E-4150-9CA1-CE4CDA85A5C6}" type="presParOf" srcId="{07AC0403-45FC-4196-9D59-B700ACEADADA}" destId="{97BBFE5C-D2B6-4EC8-9DDD-3E5983E65D96}" srcOrd="1" destOrd="0" presId="urn:microsoft.com/office/officeart/2005/8/layout/pList1"/>
    <dgm:cxn modelId="{3A19C8E1-5B28-4FEB-9685-E7D5BCB4CDF6}" type="presParOf" srcId="{35F966AB-7F01-4684-BD6A-B9F2B1AF523B}" destId="{E158C0C3-71DD-46DA-A50A-17572971F1D8}" srcOrd="7" destOrd="0" presId="urn:microsoft.com/office/officeart/2005/8/layout/pList1"/>
    <dgm:cxn modelId="{F4949DD1-8AE4-4479-A45C-BA8B22EA8B14}" type="presParOf" srcId="{35F966AB-7F01-4684-BD6A-B9F2B1AF523B}" destId="{E2543C8A-5081-420D-8DC5-1C1DEA63B3DA}" srcOrd="8" destOrd="0" presId="urn:microsoft.com/office/officeart/2005/8/layout/pList1"/>
    <dgm:cxn modelId="{71CE7BCE-F30E-490E-A2B7-F58810682E48}" type="presParOf" srcId="{E2543C8A-5081-420D-8DC5-1C1DEA63B3DA}" destId="{C6CAE47E-4A57-4034-BE02-0B4C521556FC}" srcOrd="0" destOrd="0" presId="urn:microsoft.com/office/officeart/2005/8/layout/pList1"/>
    <dgm:cxn modelId="{0CA8FD8B-35D2-48AC-B31C-7A5DB67E22A9}" type="presParOf" srcId="{E2543C8A-5081-420D-8DC5-1C1DEA63B3DA}" destId="{4F21BD5E-96C4-4FD7-B1B2-0C394BF97719}" srcOrd="1" destOrd="0" presId="urn:microsoft.com/office/officeart/2005/8/layout/pList1"/>
    <dgm:cxn modelId="{7CAAA358-1012-4B2A-8826-91610A566C6D}" type="presParOf" srcId="{35F966AB-7F01-4684-BD6A-B9F2B1AF523B}" destId="{387572D3-C699-42CD-A053-A0DD4850F851}" srcOrd="9" destOrd="0" presId="urn:microsoft.com/office/officeart/2005/8/layout/pList1"/>
    <dgm:cxn modelId="{CA17EEF7-7E94-489D-8AC7-A55492464E72}" type="presParOf" srcId="{35F966AB-7F01-4684-BD6A-B9F2B1AF523B}" destId="{8101BCF9-7E36-4C84-A727-7B3AA30A5F83}" srcOrd="10" destOrd="0" presId="urn:microsoft.com/office/officeart/2005/8/layout/pList1"/>
    <dgm:cxn modelId="{1AF7B8DB-A326-49DB-B97F-B1CC7A744A66}" type="presParOf" srcId="{8101BCF9-7E36-4C84-A727-7B3AA30A5F83}" destId="{BFD751A9-9ED9-435F-8C10-68061B970CB8}" srcOrd="0" destOrd="0" presId="urn:microsoft.com/office/officeart/2005/8/layout/pList1"/>
    <dgm:cxn modelId="{32A8A4E6-55BC-434B-95F6-86D4F1B5A8C0}" type="presParOf" srcId="{8101BCF9-7E36-4C84-A727-7B3AA30A5F83}" destId="{2AC218EB-7CD7-4279-8BA8-03EFC3CC4770}" srcOrd="1" destOrd="0" presId="urn:microsoft.com/office/officeart/2005/8/layout/pList1"/>
    <dgm:cxn modelId="{31D09058-6F4D-4329-987C-686A40A603BB}" type="presParOf" srcId="{35F966AB-7F01-4684-BD6A-B9F2B1AF523B}" destId="{98A8E7F7-FF1E-4221-B185-4030865A33AD}" srcOrd="11" destOrd="0" presId="urn:microsoft.com/office/officeart/2005/8/layout/pList1"/>
    <dgm:cxn modelId="{DB1C1F8C-08B2-43F9-A4E9-7F750A8C6CDC}" type="presParOf" srcId="{35F966AB-7F01-4684-BD6A-B9F2B1AF523B}" destId="{BA5C9F68-0ED4-4162-9079-FE1CEBE883EF}" srcOrd="12" destOrd="0" presId="urn:microsoft.com/office/officeart/2005/8/layout/pList1"/>
    <dgm:cxn modelId="{58DFDCE2-CD56-4B65-9C22-DAAB0502476B}" type="presParOf" srcId="{BA5C9F68-0ED4-4162-9079-FE1CEBE883EF}" destId="{F3CFEFAD-37B3-4640-B9D3-BCED5BEE07C0}" srcOrd="0" destOrd="0" presId="urn:microsoft.com/office/officeart/2005/8/layout/pList1"/>
    <dgm:cxn modelId="{1AF264AB-34D5-4FB8-A817-408350EECA6D}" type="presParOf" srcId="{BA5C9F68-0ED4-4162-9079-FE1CEBE883EF}" destId="{50F25A6B-D189-4FC9-929F-BE0B9F964CD5}" srcOrd="1" destOrd="0" presId="urn:microsoft.com/office/officeart/2005/8/layout/pList1"/>
    <dgm:cxn modelId="{6A8B2DE0-B2ED-4A93-9C4B-D18A9F2F86B1}" type="presParOf" srcId="{35F966AB-7F01-4684-BD6A-B9F2B1AF523B}" destId="{BFC6E79F-DC11-4820-9D6E-E91F1E57F6B8}" srcOrd="13" destOrd="0" presId="urn:microsoft.com/office/officeart/2005/8/layout/pList1"/>
    <dgm:cxn modelId="{C3EFB6F2-EEC6-40D2-908D-92CCA6596B1F}" type="presParOf" srcId="{35F966AB-7F01-4684-BD6A-B9F2B1AF523B}" destId="{C64B94BA-C4D6-43DD-8071-4FE30B300148}" srcOrd="14" destOrd="0" presId="urn:microsoft.com/office/officeart/2005/8/layout/pList1"/>
    <dgm:cxn modelId="{C4F30333-F452-4418-8C54-716F7A6958A5}" type="presParOf" srcId="{C64B94BA-C4D6-43DD-8071-4FE30B300148}" destId="{C306058D-F64C-4E08-A9FB-3015E10413E1}" srcOrd="0" destOrd="0" presId="urn:microsoft.com/office/officeart/2005/8/layout/pList1"/>
    <dgm:cxn modelId="{6B9EDA33-CA2B-4F30-AA22-EF67185BB381}" type="presParOf" srcId="{C64B94BA-C4D6-43DD-8071-4FE30B300148}" destId="{36ACB005-13A6-433D-BCDF-B489A7180529}" srcOrd="1" destOrd="0" presId="urn:microsoft.com/office/officeart/2005/8/layout/pList1"/>
    <dgm:cxn modelId="{3607E662-9933-4BD0-892D-D8327EB3B441}" type="presParOf" srcId="{35F966AB-7F01-4684-BD6A-B9F2B1AF523B}" destId="{E106BE81-2428-4069-B28A-1AC24DB697CB}" srcOrd="15" destOrd="0" presId="urn:microsoft.com/office/officeart/2005/8/layout/pList1"/>
    <dgm:cxn modelId="{E802CB9E-3557-42FA-A14D-20F8227C3CFF}" type="presParOf" srcId="{35F966AB-7F01-4684-BD6A-B9F2B1AF523B}" destId="{5C218754-AD2B-46D4-ADB0-B14B9C95F39A}" srcOrd="16" destOrd="0" presId="urn:microsoft.com/office/officeart/2005/8/layout/pList1"/>
    <dgm:cxn modelId="{35076976-DF5D-49D1-B4E1-ECAC5980C279}" type="presParOf" srcId="{5C218754-AD2B-46D4-ADB0-B14B9C95F39A}" destId="{4B953207-0355-4FDD-8ED2-247C8F9FF058}" srcOrd="0" destOrd="0" presId="urn:microsoft.com/office/officeart/2005/8/layout/pList1"/>
    <dgm:cxn modelId="{102AC82B-F277-4B90-A499-38988573E3C4}" type="presParOf" srcId="{5C218754-AD2B-46D4-ADB0-B14B9C95F39A}" destId="{D14521BD-ACD1-4E79-86AB-F6FCAF739FA4}"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363D2447-81D7-4634-9602-F1162D4E759E}" type="doc">
      <dgm:prSet loTypeId="urn:microsoft.com/office/officeart/2005/8/layout/pList1" loCatId="list" qsTypeId="urn:microsoft.com/office/officeart/2005/8/quickstyle/simple1" qsCatId="simple" csTypeId="urn:microsoft.com/office/officeart/2005/8/colors/accent1_2" csCatId="accent1" phldr="1"/>
      <dgm:spPr/>
      <dgm:t>
        <a:bodyPr/>
        <a:lstStyle/>
        <a:p>
          <a:endParaRPr lang="en-US"/>
        </a:p>
      </dgm:t>
    </dgm:pt>
    <dgm:pt modelId="{1E718323-9718-4065-AAA7-1E37FC2675AD}">
      <dgm:prSet phldrT="[Text]"/>
      <dgm:spPr/>
      <dgm:t>
        <a:bodyPr/>
        <a:lstStyle/>
        <a:p>
          <a:r>
            <a:rPr lang="en-US" b="1" dirty="0" err="1"/>
            <a:t>Meridia</a:t>
          </a:r>
          <a:br>
            <a:rPr lang="en-US" dirty="0"/>
          </a:br>
          <a:r>
            <a:rPr lang="en-US" i="1" dirty="0"/>
            <a:t>“The Bright Lady”</a:t>
          </a:r>
        </a:p>
      </dgm:t>
    </dgm:pt>
    <dgm:pt modelId="{A697C960-69A5-4EC1-9048-A52B5130F9A1}" type="parTrans" cxnId="{0BFE914E-D580-4068-B1BB-3FA8EC033D96}">
      <dgm:prSet/>
      <dgm:spPr/>
      <dgm:t>
        <a:bodyPr/>
        <a:lstStyle/>
        <a:p>
          <a:endParaRPr lang="en-US"/>
        </a:p>
      </dgm:t>
    </dgm:pt>
    <dgm:pt modelId="{054EA72D-6EA5-4532-9A07-938ECB8CB55C}" type="sibTrans" cxnId="{0BFE914E-D580-4068-B1BB-3FA8EC033D96}">
      <dgm:prSet/>
      <dgm:spPr/>
      <dgm:t>
        <a:bodyPr/>
        <a:lstStyle/>
        <a:p>
          <a:endParaRPr lang="en-US"/>
        </a:p>
      </dgm:t>
    </dgm:pt>
    <dgm:pt modelId="{C374EBC9-0B06-40A4-8649-9CCE5F00722C}">
      <dgm:prSet phldrT="[Text]"/>
      <dgm:spPr/>
      <dgm:t>
        <a:bodyPr/>
        <a:lstStyle/>
        <a:p>
          <a:r>
            <a:rPr lang="en-US" b="1" dirty="0" err="1"/>
            <a:t>Molag</a:t>
          </a:r>
          <a:r>
            <a:rPr lang="en-US" b="1" dirty="0"/>
            <a:t> Bal</a:t>
          </a:r>
          <a:br>
            <a:rPr lang="en-US" dirty="0"/>
          </a:br>
          <a:r>
            <a:rPr lang="en-US" i="1" dirty="0"/>
            <a:t>“Lord of Brutality”</a:t>
          </a:r>
        </a:p>
      </dgm:t>
    </dgm:pt>
    <dgm:pt modelId="{10086728-866C-4D01-8319-106DBAE618DD}" type="parTrans" cxnId="{4875DBCE-CF9B-4907-9060-96CBCF0AACAB}">
      <dgm:prSet/>
      <dgm:spPr/>
      <dgm:t>
        <a:bodyPr/>
        <a:lstStyle/>
        <a:p>
          <a:endParaRPr lang="en-US"/>
        </a:p>
      </dgm:t>
    </dgm:pt>
    <dgm:pt modelId="{26D16F68-584E-4E91-B9F3-0C193E9964D2}" type="sibTrans" cxnId="{4875DBCE-CF9B-4907-9060-96CBCF0AACAB}">
      <dgm:prSet/>
      <dgm:spPr/>
      <dgm:t>
        <a:bodyPr/>
        <a:lstStyle/>
        <a:p>
          <a:endParaRPr lang="en-US"/>
        </a:p>
      </dgm:t>
    </dgm:pt>
    <dgm:pt modelId="{A0FAF68F-DB45-4C9B-9D98-73E3E1AEC6FA}">
      <dgm:prSet phldrT="[Text]"/>
      <dgm:spPr/>
      <dgm:t>
        <a:bodyPr/>
        <a:lstStyle/>
        <a:p>
          <a:r>
            <a:rPr lang="en-US" b="1" dirty="0" err="1"/>
            <a:t>Namira</a:t>
          </a:r>
          <a:br>
            <a:rPr lang="en-US" b="1" dirty="0"/>
          </a:br>
          <a:r>
            <a:rPr lang="en-US" i="1" dirty="0"/>
            <a:t>“Prince of Hunger”</a:t>
          </a:r>
        </a:p>
      </dgm:t>
    </dgm:pt>
    <dgm:pt modelId="{2A367EFB-2910-4C78-8065-BA116A408BAD}" type="parTrans" cxnId="{55BDFCD9-AE1E-4BF5-BA7C-C3559A697C6B}">
      <dgm:prSet/>
      <dgm:spPr/>
      <dgm:t>
        <a:bodyPr/>
        <a:lstStyle/>
        <a:p>
          <a:endParaRPr lang="en-US"/>
        </a:p>
      </dgm:t>
    </dgm:pt>
    <dgm:pt modelId="{31A5AF43-8321-43B8-A022-8ECC623672D3}" type="sibTrans" cxnId="{55BDFCD9-AE1E-4BF5-BA7C-C3559A697C6B}">
      <dgm:prSet/>
      <dgm:spPr/>
      <dgm:t>
        <a:bodyPr/>
        <a:lstStyle/>
        <a:p>
          <a:endParaRPr lang="en-US"/>
        </a:p>
      </dgm:t>
    </dgm:pt>
    <dgm:pt modelId="{C66E1ABF-62D7-4280-BE3E-50E258CCC244}">
      <dgm:prSet phldrT="[Text]"/>
      <dgm:spPr/>
      <dgm:t>
        <a:bodyPr/>
        <a:lstStyle/>
        <a:p>
          <a:r>
            <a:rPr lang="en-US" b="1" dirty="0"/>
            <a:t>Nocturnal</a:t>
          </a:r>
          <a:br>
            <a:rPr lang="en-US" dirty="0"/>
          </a:br>
          <a:r>
            <a:rPr lang="en-US" i="1" dirty="0"/>
            <a:t>“Empress of Murk”</a:t>
          </a:r>
        </a:p>
      </dgm:t>
    </dgm:pt>
    <dgm:pt modelId="{44673060-C1B1-451E-8B9D-28B0BB407D89}" type="parTrans" cxnId="{00DA2D2F-C64B-4A3C-9F2B-6FB7C407E193}">
      <dgm:prSet/>
      <dgm:spPr/>
      <dgm:t>
        <a:bodyPr/>
        <a:lstStyle/>
        <a:p>
          <a:endParaRPr lang="en-US"/>
        </a:p>
      </dgm:t>
    </dgm:pt>
    <dgm:pt modelId="{FD3952F0-2EE0-48B7-B869-3E8DDEAAC13E}" type="sibTrans" cxnId="{00DA2D2F-C64B-4A3C-9F2B-6FB7C407E193}">
      <dgm:prSet/>
      <dgm:spPr/>
      <dgm:t>
        <a:bodyPr/>
        <a:lstStyle/>
        <a:p>
          <a:endParaRPr lang="en-US"/>
        </a:p>
      </dgm:t>
    </dgm:pt>
    <dgm:pt modelId="{6FC3530A-AD78-4B19-8685-E28083A3ED78}">
      <dgm:prSet phldrT="[Text]"/>
      <dgm:spPr/>
      <dgm:t>
        <a:bodyPr/>
        <a:lstStyle/>
        <a:p>
          <a:r>
            <a:rPr lang="en-US" b="1" dirty="0" err="1"/>
            <a:t>Peryite</a:t>
          </a:r>
          <a:br>
            <a:rPr lang="en-US" b="1" dirty="0"/>
          </a:br>
          <a:r>
            <a:rPr lang="en-US" i="1" dirty="0"/>
            <a:t>“Prince of Pestilence”</a:t>
          </a:r>
        </a:p>
      </dgm:t>
    </dgm:pt>
    <dgm:pt modelId="{8FC8D432-AB1D-4247-89AA-660C6608014A}" type="parTrans" cxnId="{C172C691-2B9A-402C-AD7C-6AE63883180A}">
      <dgm:prSet/>
      <dgm:spPr/>
      <dgm:t>
        <a:bodyPr/>
        <a:lstStyle/>
        <a:p>
          <a:endParaRPr lang="en-US"/>
        </a:p>
      </dgm:t>
    </dgm:pt>
    <dgm:pt modelId="{230D317D-F15F-4A96-BBBE-198749B75FAD}" type="sibTrans" cxnId="{C172C691-2B9A-402C-AD7C-6AE63883180A}">
      <dgm:prSet/>
      <dgm:spPr/>
      <dgm:t>
        <a:bodyPr/>
        <a:lstStyle/>
        <a:p>
          <a:endParaRPr lang="en-US"/>
        </a:p>
      </dgm:t>
    </dgm:pt>
    <dgm:pt modelId="{4D26B7B3-0F0E-4D4C-B1D2-3FBECA0EE48C}">
      <dgm:prSet phldrT="[Text]"/>
      <dgm:spPr/>
      <dgm:t>
        <a:bodyPr/>
        <a:lstStyle/>
        <a:p>
          <a:r>
            <a:rPr lang="en-US" b="1" dirty="0"/>
            <a:t>Sanguine</a:t>
          </a:r>
          <a:br>
            <a:rPr lang="en-US" b="1" dirty="0"/>
          </a:br>
          <a:r>
            <a:rPr lang="en-US" i="1" dirty="0"/>
            <a:t>“Prince of Perversity”</a:t>
          </a:r>
        </a:p>
      </dgm:t>
    </dgm:pt>
    <dgm:pt modelId="{3C305D52-9E0D-496D-A0F4-A21C5250C87A}" type="parTrans" cxnId="{76EA2C7B-A91B-4EB4-A58B-97430BCBEF4A}">
      <dgm:prSet/>
      <dgm:spPr/>
      <dgm:t>
        <a:bodyPr/>
        <a:lstStyle/>
        <a:p>
          <a:endParaRPr lang="en-US"/>
        </a:p>
      </dgm:t>
    </dgm:pt>
    <dgm:pt modelId="{FDF75217-B2A2-4050-B05C-35090B0B073C}" type="sibTrans" cxnId="{76EA2C7B-A91B-4EB4-A58B-97430BCBEF4A}">
      <dgm:prSet/>
      <dgm:spPr/>
      <dgm:t>
        <a:bodyPr/>
        <a:lstStyle/>
        <a:p>
          <a:endParaRPr lang="en-US"/>
        </a:p>
      </dgm:t>
    </dgm:pt>
    <dgm:pt modelId="{923CB75B-E15D-4E23-B072-53129451667B}">
      <dgm:prSet phldrT="[Text]"/>
      <dgm:spPr/>
      <dgm:t>
        <a:bodyPr/>
        <a:lstStyle/>
        <a:p>
          <a:r>
            <a:rPr lang="en-US" b="1" dirty="0" err="1"/>
            <a:t>Sheogorath</a:t>
          </a:r>
          <a:br>
            <a:rPr lang="en-US" b="1" dirty="0"/>
          </a:br>
          <a:r>
            <a:rPr lang="en-US" i="1" dirty="0"/>
            <a:t>“Lord of the Never-There”</a:t>
          </a:r>
        </a:p>
      </dgm:t>
    </dgm:pt>
    <dgm:pt modelId="{D7AF957D-CBC4-4F42-AA90-C894F72E4484}" type="parTrans" cxnId="{AE8B01C4-BD3D-424F-80D2-90CADFC791BD}">
      <dgm:prSet/>
      <dgm:spPr/>
      <dgm:t>
        <a:bodyPr/>
        <a:lstStyle/>
        <a:p>
          <a:endParaRPr lang="en-US"/>
        </a:p>
      </dgm:t>
    </dgm:pt>
    <dgm:pt modelId="{73980E00-D097-47BC-A20F-1F71E307B0B3}" type="sibTrans" cxnId="{AE8B01C4-BD3D-424F-80D2-90CADFC791BD}">
      <dgm:prSet/>
      <dgm:spPr/>
      <dgm:t>
        <a:bodyPr/>
        <a:lstStyle/>
        <a:p>
          <a:endParaRPr lang="en-US"/>
        </a:p>
      </dgm:t>
    </dgm:pt>
    <dgm:pt modelId="{28DB2C50-46DC-4CFF-8909-8B2D130782D4}">
      <dgm:prSet phldrT="[Text]"/>
      <dgm:spPr/>
      <dgm:t>
        <a:bodyPr/>
        <a:lstStyle/>
        <a:p>
          <a:r>
            <a:rPr lang="en-US" b="1" dirty="0" err="1"/>
            <a:t>Vaermina</a:t>
          </a:r>
          <a:br>
            <a:rPr lang="en-US" dirty="0"/>
          </a:br>
          <a:r>
            <a:rPr lang="en-US" i="1" dirty="0"/>
            <a:t>“The Dreamweaver”</a:t>
          </a:r>
        </a:p>
      </dgm:t>
    </dgm:pt>
    <dgm:pt modelId="{2490D199-CB04-4552-BA86-2153DF63CF90}" type="parTrans" cxnId="{0F4AC75C-94C7-4A35-8C93-C45CD36AAAF7}">
      <dgm:prSet/>
      <dgm:spPr/>
      <dgm:t>
        <a:bodyPr/>
        <a:lstStyle/>
        <a:p>
          <a:endParaRPr lang="en-US"/>
        </a:p>
      </dgm:t>
    </dgm:pt>
    <dgm:pt modelId="{4E8328E0-EAC4-4974-9736-6F61E62FB251}" type="sibTrans" cxnId="{0F4AC75C-94C7-4A35-8C93-C45CD36AAAF7}">
      <dgm:prSet/>
      <dgm:spPr/>
      <dgm:t>
        <a:bodyPr/>
        <a:lstStyle/>
        <a:p>
          <a:endParaRPr lang="en-US"/>
        </a:p>
      </dgm:t>
    </dgm:pt>
    <dgm:pt modelId="{26978E2D-62EF-4FA5-AAC5-0546460FBBEB}">
      <dgm:prSet phldrT="[Text]"/>
      <dgm:spPr/>
      <dgm:t>
        <a:bodyPr/>
        <a:lstStyle/>
        <a:p>
          <a:r>
            <a:rPr lang="en-US" b="1" dirty="0"/>
            <a:t>Spheres:</a:t>
          </a:r>
          <a:r>
            <a:rPr lang="en-US" dirty="0"/>
            <a:t> Life and Light, Energy</a:t>
          </a:r>
        </a:p>
      </dgm:t>
    </dgm:pt>
    <dgm:pt modelId="{334F365C-8B05-4062-8A30-9B2C0045589A}" type="parTrans" cxnId="{E0985CE3-7FF0-493C-B327-BD9960E76471}">
      <dgm:prSet/>
      <dgm:spPr/>
      <dgm:t>
        <a:bodyPr/>
        <a:lstStyle/>
        <a:p>
          <a:endParaRPr lang="en-US"/>
        </a:p>
      </dgm:t>
    </dgm:pt>
    <dgm:pt modelId="{D57EE9AE-C940-45CE-985D-54F710A45121}" type="sibTrans" cxnId="{E0985CE3-7FF0-493C-B327-BD9960E76471}">
      <dgm:prSet/>
      <dgm:spPr/>
      <dgm:t>
        <a:bodyPr/>
        <a:lstStyle/>
        <a:p>
          <a:endParaRPr lang="en-US"/>
        </a:p>
      </dgm:t>
    </dgm:pt>
    <dgm:pt modelId="{1514B6D8-6DD2-4D6F-8F51-F1E68AF1858B}">
      <dgm:prSet phldrT="[Text]"/>
      <dgm:spPr/>
      <dgm:t>
        <a:bodyPr/>
        <a:lstStyle/>
        <a:p>
          <a:r>
            <a:rPr lang="en-US" b="1" dirty="0"/>
            <a:t>Realm:</a:t>
          </a:r>
          <a:r>
            <a:rPr lang="en-US" dirty="0"/>
            <a:t> Colored Rooms</a:t>
          </a:r>
        </a:p>
      </dgm:t>
    </dgm:pt>
    <dgm:pt modelId="{666B90EC-2F14-4363-A698-5B96B35B3509}" type="parTrans" cxnId="{C979EC93-7A25-45D3-970A-25C1C0ECEE25}">
      <dgm:prSet/>
      <dgm:spPr/>
      <dgm:t>
        <a:bodyPr/>
        <a:lstStyle/>
        <a:p>
          <a:endParaRPr lang="en-US"/>
        </a:p>
      </dgm:t>
    </dgm:pt>
    <dgm:pt modelId="{11DC3302-0264-4658-B011-85BD973A8A45}" type="sibTrans" cxnId="{C979EC93-7A25-45D3-970A-25C1C0ECEE25}">
      <dgm:prSet/>
      <dgm:spPr/>
      <dgm:t>
        <a:bodyPr/>
        <a:lstStyle/>
        <a:p>
          <a:endParaRPr lang="en-US"/>
        </a:p>
      </dgm:t>
    </dgm:pt>
    <dgm:pt modelId="{D209CD81-F1F7-40D4-98BD-78084EC8E67F}">
      <dgm:prSet phldrT="[Text]"/>
      <dgm:spPr/>
      <dgm:t>
        <a:bodyPr/>
        <a:lstStyle/>
        <a:p>
          <a:r>
            <a:rPr lang="en-US" b="1" dirty="0"/>
            <a:t>Spheres:</a:t>
          </a:r>
          <a:r>
            <a:rPr lang="en-US" dirty="0"/>
            <a:t> Domination, Enslavement</a:t>
          </a:r>
        </a:p>
      </dgm:t>
    </dgm:pt>
    <dgm:pt modelId="{9C51D1B7-5CCE-420B-8DDA-1CD5FBB13027}" type="parTrans" cxnId="{52AD8381-C9DA-449C-B677-0DB5B2A03EFC}">
      <dgm:prSet/>
      <dgm:spPr/>
      <dgm:t>
        <a:bodyPr/>
        <a:lstStyle/>
        <a:p>
          <a:endParaRPr lang="en-US"/>
        </a:p>
      </dgm:t>
    </dgm:pt>
    <dgm:pt modelId="{0F1DF9FC-AD58-4864-88F6-EA5C03148E31}" type="sibTrans" cxnId="{52AD8381-C9DA-449C-B677-0DB5B2A03EFC}">
      <dgm:prSet/>
      <dgm:spPr/>
      <dgm:t>
        <a:bodyPr/>
        <a:lstStyle/>
        <a:p>
          <a:endParaRPr lang="en-US"/>
        </a:p>
      </dgm:t>
    </dgm:pt>
    <dgm:pt modelId="{A6DE0925-1ACF-427A-A2AE-ABC6AC199ABE}">
      <dgm:prSet phldrT="[Text]"/>
      <dgm:spPr/>
      <dgm:t>
        <a:bodyPr/>
        <a:lstStyle/>
        <a:p>
          <a:r>
            <a:rPr lang="en-US" b="1" dirty="0"/>
            <a:t>Realm:</a:t>
          </a:r>
          <a:r>
            <a:rPr lang="en-US" dirty="0"/>
            <a:t> Coldharbour</a:t>
          </a:r>
        </a:p>
      </dgm:t>
    </dgm:pt>
    <dgm:pt modelId="{10A74723-027A-4BE8-B187-EC25C24079F4}" type="parTrans" cxnId="{9FECFC4B-CD48-4D72-A41E-5092B1674E72}">
      <dgm:prSet/>
      <dgm:spPr/>
      <dgm:t>
        <a:bodyPr/>
        <a:lstStyle/>
        <a:p>
          <a:endParaRPr lang="en-US"/>
        </a:p>
      </dgm:t>
    </dgm:pt>
    <dgm:pt modelId="{2FA5380A-F928-4A84-B988-2F97657B8D44}" type="sibTrans" cxnId="{9FECFC4B-CD48-4D72-A41E-5092B1674E72}">
      <dgm:prSet/>
      <dgm:spPr/>
      <dgm:t>
        <a:bodyPr/>
        <a:lstStyle/>
        <a:p>
          <a:endParaRPr lang="en-US"/>
        </a:p>
      </dgm:t>
    </dgm:pt>
    <dgm:pt modelId="{EC4C6EDC-D528-4CAA-9649-22AF573FB303}">
      <dgm:prSet phldrT="[Text]"/>
      <dgm:spPr/>
      <dgm:t>
        <a:bodyPr/>
        <a:lstStyle/>
        <a:p>
          <a:r>
            <a:rPr lang="en-US" b="1" dirty="0"/>
            <a:t>Spheres:</a:t>
          </a:r>
          <a:r>
            <a:rPr lang="en-US" dirty="0"/>
            <a:t> Spirits, Shadows, Squalor</a:t>
          </a:r>
        </a:p>
      </dgm:t>
    </dgm:pt>
    <dgm:pt modelId="{C82EC0FA-0157-411D-9A31-3878973217E6}" type="parTrans" cxnId="{12B85DD4-AF09-43E1-BA9D-42B846E17EEF}">
      <dgm:prSet/>
      <dgm:spPr/>
      <dgm:t>
        <a:bodyPr/>
        <a:lstStyle/>
        <a:p>
          <a:endParaRPr lang="en-US"/>
        </a:p>
      </dgm:t>
    </dgm:pt>
    <dgm:pt modelId="{6C0DE0AD-9D94-4357-A158-DAE67AE16BF3}" type="sibTrans" cxnId="{12B85DD4-AF09-43E1-BA9D-42B846E17EEF}">
      <dgm:prSet/>
      <dgm:spPr/>
      <dgm:t>
        <a:bodyPr/>
        <a:lstStyle/>
        <a:p>
          <a:endParaRPr lang="en-US"/>
        </a:p>
      </dgm:t>
    </dgm:pt>
    <dgm:pt modelId="{0A40AC00-BF4C-4A56-99A4-AB3EDD570AA7}">
      <dgm:prSet phldrT="[Text]"/>
      <dgm:spPr/>
      <dgm:t>
        <a:bodyPr/>
        <a:lstStyle/>
        <a:p>
          <a:r>
            <a:rPr lang="en-US" b="1" dirty="0"/>
            <a:t>Realm:</a:t>
          </a:r>
          <a:r>
            <a:rPr lang="en-US" dirty="0"/>
            <a:t> The Scuttling Void</a:t>
          </a:r>
        </a:p>
      </dgm:t>
    </dgm:pt>
    <dgm:pt modelId="{5A8AF1D0-14A6-4487-BE0D-5C9413507805}" type="parTrans" cxnId="{8CE39122-7B35-492C-81E6-365DDF7FC4BE}">
      <dgm:prSet/>
      <dgm:spPr/>
      <dgm:t>
        <a:bodyPr/>
        <a:lstStyle/>
        <a:p>
          <a:endParaRPr lang="en-US"/>
        </a:p>
      </dgm:t>
    </dgm:pt>
    <dgm:pt modelId="{F33A1E69-3F97-4B81-8B8F-70F268F9F4E9}" type="sibTrans" cxnId="{8CE39122-7B35-492C-81E6-365DDF7FC4BE}">
      <dgm:prSet/>
      <dgm:spPr/>
      <dgm:t>
        <a:bodyPr/>
        <a:lstStyle/>
        <a:p>
          <a:endParaRPr lang="en-US"/>
        </a:p>
      </dgm:t>
    </dgm:pt>
    <dgm:pt modelId="{1D36E492-747C-4AE5-8925-52B642BD139D}">
      <dgm:prSet phldrT="[Text]"/>
      <dgm:spPr/>
      <dgm:t>
        <a:bodyPr/>
        <a:lstStyle/>
        <a:p>
          <a:r>
            <a:rPr lang="en-US" b="1" dirty="0"/>
            <a:t>Spheres:</a:t>
          </a:r>
          <a:r>
            <a:rPr lang="en-US" dirty="0"/>
            <a:t> Night, Darkness, Mystery</a:t>
          </a:r>
        </a:p>
      </dgm:t>
    </dgm:pt>
    <dgm:pt modelId="{996352FA-710F-4EB5-A053-DEC85FC36C7A}" type="parTrans" cxnId="{41F90FB5-CFE8-4FF6-99A9-5B331D859517}">
      <dgm:prSet/>
      <dgm:spPr/>
      <dgm:t>
        <a:bodyPr/>
        <a:lstStyle/>
        <a:p>
          <a:endParaRPr lang="en-US"/>
        </a:p>
      </dgm:t>
    </dgm:pt>
    <dgm:pt modelId="{FB5694CE-9C68-4829-BA99-E0EE7464F12D}" type="sibTrans" cxnId="{41F90FB5-CFE8-4FF6-99A9-5B331D859517}">
      <dgm:prSet/>
      <dgm:spPr/>
      <dgm:t>
        <a:bodyPr/>
        <a:lstStyle/>
        <a:p>
          <a:endParaRPr lang="en-US"/>
        </a:p>
      </dgm:t>
    </dgm:pt>
    <dgm:pt modelId="{86DEA272-8275-4316-A607-B77D59F5DB13}">
      <dgm:prSet phldrT="[Text]"/>
      <dgm:spPr/>
      <dgm:t>
        <a:bodyPr/>
        <a:lstStyle/>
        <a:p>
          <a:r>
            <a:rPr lang="en-US" b="1" dirty="0"/>
            <a:t>Realm:</a:t>
          </a:r>
          <a:r>
            <a:rPr lang="en-US" dirty="0"/>
            <a:t> </a:t>
          </a:r>
          <a:r>
            <a:rPr lang="en-US" dirty="0" err="1"/>
            <a:t>Evergloam</a:t>
          </a:r>
          <a:endParaRPr lang="en-US" dirty="0"/>
        </a:p>
      </dgm:t>
    </dgm:pt>
    <dgm:pt modelId="{2384B1A4-F030-412F-9AE2-9538E5A57F07}" type="parTrans" cxnId="{724D6838-90B5-4D34-A5C9-3ADAA2C5ECDF}">
      <dgm:prSet/>
      <dgm:spPr/>
      <dgm:t>
        <a:bodyPr/>
        <a:lstStyle/>
        <a:p>
          <a:endParaRPr lang="en-US"/>
        </a:p>
      </dgm:t>
    </dgm:pt>
    <dgm:pt modelId="{C1D52CF4-BD1F-4846-B9B6-BF57E085C5B4}" type="sibTrans" cxnId="{724D6838-90B5-4D34-A5C9-3ADAA2C5ECDF}">
      <dgm:prSet/>
      <dgm:spPr/>
      <dgm:t>
        <a:bodyPr/>
        <a:lstStyle/>
        <a:p>
          <a:endParaRPr lang="en-US"/>
        </a:p>
      </dgm:t>
    </dgm:pt>
    <dgm:pt modelId="{6D3B2BAA-34FF-4E59-924B-D3EF6362B701}">
      <dgm:prSet phldrT="[Text]"/>
      <dgm:spPr/>
      <dgm:t>
        <a:bodyPr/>
        <a:lstStyle/>
        <a:p>
          <a:r>
            <a:rPr lang="en-US" b="1" dirty="0"/>
            <a:t>Spheres:</a:t>
          </a:r>
          <a:r>
            <a:rPr lang="en-US" dirty="0"/>
            <a:t> Natural Order, Contamination</a:t>
          </a:r>
        </a:p>
      </dgm:t>
    </dgm:pt>
    <dgm:pt modelId="{DBB9F70A-8A5E-40FD-B3C6-3CB831923A59}" type="parTrans" cxnId="{471013B6-FB32-4787-9A08-F7FB097144EC}">
      <dgm:prSet/>
      <dgm:spPr/>
      <dgm:t>
        <a:bodyPr/>
        <a:lstStyle/>
        <a:p>
          <a:endParaRPr lang="en-US"/>
        </a:p>
      </dgm:t>
    </dgm:pt>
    <dgm:pt modelId="{C72BE086-08AB-4966-A06D-73AEF273EF81}" type="sibTrans" cxnId="{471013B6-FB32-4787-9A08-F7FB097144EC}">
      <dgm:prSet/>
      <dgm:spPr/>
      <dgm:t>
        <a:bodyPr/>
        <a:lstStyle/>
        <a:p>
          <a:endParaRPr lang="en-US"/>
        </a:p>
      </dgm:t>
    </dgm:pt>
    <dgm:pt modelId="{10D65A32-3A50-40E5-82B1-ACD503CD9932}">
      <dgm:prSet phldrT="[Text]"/>
      <dgm:spPr/>
      <dgm:t>
        <a:bodyPr/>
        <a:lstStyle/>
        <a:p>
          <a:r>
            <a:rPr lang="en-US" b="1" dirty="0"/>
            <a:t>Realm:</a:t>
          </a:r>
          <a:r>
            <a:rPr lang="en-US" dirty="0"/>
            <a:t> The Pits</a:t>
          </a:r>
        </a:p>
      </dgm:t>
    </dgm:pt>
    <dgm:pt modelId="{3BE21A9F-D4B2-4873-9645-A588B4BE5715}" type="parTrans" cxnId="{8C0811BD-A7C4-4134-ABD6-B18680220CA2}">
      <dgm:prSet/>
      <dgm:spPr/>
      <dgm:t>
        <a:bodyPr/>
        <a:lstStyle/>
        <a:p>
          <a:endParaRPr lang="en-US"/>
        </a:p>
      </dgm:t>
    </dgm:pt>
    <dgm:pt modelId="{A6D980F7-BF26-46B8-A4E0-5A60580431D3}" type="sibTrans" cxnId="{8C0811BD-A7C4-4134-ABD6-B18680220CA2}">
      <dgm:prSet/>
      <dgm:spPr/>
      <dgm:t>
        <a:bodyPr/>
        <a:lstStyle/>
        <a:p>
          <a:endParaRPr lang="en-US"/>
        </a:p>
      </dgm:t>
    </dgm:pt>
    <dgm:pt modelId="{FD836B1D-A5D4-462B-AD15-6DBC20D36C95}">
      <dgm:prSet phldrT="[Text]"/>
      <dgm:spPr/>
      <dgm:t>
        <a:bodyPr/>
        <a:lstStyle/>
        <a:p>
          <a:r>
            <a:rPr lang="en-US" b="1" dirty="0"/>
            <a:t>Spheres:</a:t>
          </a:r>
          <a:r>
            <a:rPr lang="en-US" dirty="0"/>
            <a:t> Excess, Hedonism, Debauchery</a:t>
          </a:r>
        </a:p>
      </dgm:t>
    </dgm:pt>
    <dgm:pt modelId="{07997087-0722-4B3E-B32F-C2A962980F20}" type="parTrans" cxnId="{D6FB83B4-5D02-4A7F-9CEF-4F5E6B727A1A}">
      <dgm:prSet/>
      <dgm:spPr/>
      <dgm:t>
        <a:bodyPr/>
        <a:lstStyle/>
        <a:p>
          <a:endParaRPr lang="en-US"/>
        </a:p>
      </dgm:t>
    </dgm:pt>
    <dgm:pt modelId="{EF82301C-3086-4BB8-A928-487B4249824C}" type="sibTrans" cxnId="{D6FB83B4-5D02-4A7F-9CEF-4F5E6B727A1A}">
      <dgm:prSet/>
      <dgm:spPr/>
      <dgm:t>
        <a:bodyPr/>
        <a:lstStyle/>
        <a:p>
          <a:endParaRPr lang="en-US"/>
        </a:p>
      </dgm:t>
    </dgm:pt>
    <dgm:pt modelId="{38DF1016-4347-4541-BB4D-7DB5ABA70DA2}">
      <dgm:prSet phldrT="[Text]"/>
      <dgm:spPr/>
      <dgm:t>
        <a:bodyPr/>
        <a:lstStyle/>
        <a:p>
          <a:r>
            <a:rPr lang="en-US" b="1" dirty="0"/>
            <a:t>Realm:</a:t>
          </a:r>
          <a:r>
            <a:rPr lang="en-US" dirty="0"/>
            <a:t> The Myriad Realms of Revelry</a:t>
          </a:r>
        </a:p>
      </dgm:t>
    </dgm:pt>
    <dgm:pt modelId="{D611C9C5-42E5-4590-924D-D8C6F9543DB6}" type="parTrans" cxnId="{5C1328CC-2B14-49AB-9D2F-662E8AE338B2}">
      <dgm:prSet/>
      <dgm:spPr/>
      <dgm:t>
        <a:bodyPr/>
        <a:lstStyle/>
        <a:p>
          <a:endParaRPr lang="en-US"/>
        </a:p>
      </dgm:t>
    </dgm:pt>
    <dgm:pt modelId="{018AA1B4-8F59-4A1C-BA69-303DCC9A5D7C}" type="sibTrans" cxnId="{5C1328CC-2B14-49AB-9D2F-662E8AE338B2}">
      <dgm:prSet/>
      <dgm:spPr/>
      <dgm:t>
        <a:bodyPr/>
        <a:lstStyle/>
        <a:p>
          <a:endParaRPr lang="en-US"/>
        </a:p>
      </dgm:t>
    </dgm:pt>
    <dgm:pt modelId="{AA125085-E3B5-48AC-AB5F-861AA3DC085C}">
      <dgm:prSet phldrT="[Text]"/>
      <dgm:spPr/>
      <dgm:t>
        <a:bodyPr/>
        <a:lstStyle/>
        <a:p>
          <a:r>
            <a:rPr lang="en-US" b="1" dirty="0"/>
            <a:t>Spheres:</a:t>
          </a:r>
          <a:r>
            <a:rPr lang="en-US" dirty="0"/>
            <a:t> Madness, Creativity</a:t>
          </a:r>
        </a:p>
      </dgm:t>
    </dgm:pt>
    <dgm:pt modelId="{505418BE-199B-4DD8-A569-57675D6D2A45}" type="parTrans" cxnId="{285EBB0A-BA71-4903-BEFF-632930B24E57}">
      <dgm:prSet/>
      <dgm:spPr/>
      <dgm:t>
        <a:bodyPr/>
        <a:lstStyle/>
        <a:p>
          <a:endParaRPr lang="en-US"/>
        </a:p>
      </dgm:t>
    </dgm:pt>
    <dgm:pt modelId="{220855E7-4813-450F-A52A-28563843C1AC}" type="sibTrans" cxnId="{285EBB0A-BA71-4903-BEFF-632930B24E57}">
      <dgm:prSet/>
      <dgm:spPr/>
      <dgm:t>
        <a:bodyPr/>
        <a:lstStyle/>
        <a:p>
          <a:endParaRPr lang="en-US"/>
        </a:p>
      </dgm:t>
    </dgm:pt>
    <dgm:pt modelId="{54955225-E679-472D-8FF2-9EFDC7E85AF1}">
      <dgm:prSet phldrT="[Text]"/>
      <dgm:spPr/>
      <dgm:t>
        <a:bodyPr/>
        <a:lstStyle/>
        <a:p>
          <a:r>
            <a:rPr lang="en-US" b="1" dirty="0"/>
            <a:t>Realm:</a:t>
          </a:r>
          <a:r>
            <a:rPr lang="en-US" dirty="0"/>
            <a:t> The Shivering Isles</a:t>
          </a:r>
        </a:p>
      </dgm:t>
    </dgm:pt>
    <dgm:pt modelId="{37BA1B07-A137-42E7-9D87-D4237A6AB9DA}" type="parTrans" cxnId="{A29FDF6B-4230-46E2-8EC7-88C86176E4BF}">
      <dgm:prSet/>
      <dgm:spPr/>
      <dgm:t>
        <a:bodyPr/>
        <a:lstStyle/>
        <a:p>
          <a:endParaRPr lang="en-US"/>
        </a:p>
      </dgm:t>
    </dgm:pt>
    <dgm:pt modelId="{7709E5B5-591F-44F3-A6A0-83502380FCB5}" type="sibTrans" cxnId="{A29FDF6B-4230-46E2-8EC7-88C86176E4BF}">
      <dgm:prSet/>
      <dgm:spPr/>
      <dgm:t>
        <a:bodyPr/>
        <a:lstStyle/>
        <a:p>
          <a:endParaRPr lang="en-US"/>
        </a:p>
      </dgm:t>
    </dgm:pt>
    <dgm:pt modelId="{80BCAFD5-8D56-42D9-9D89-CC2FD5016D9C}">
      <dgm:prSet phldrT="[Text]"/>
      <dgm:spPr/>
      <dgm:t>
        <a:bodyPr/>
        <a:lstStyle/>
        <a:p>
          <a:r>
            <a:rPr lang="en-US" b="1" dirty="0"/>
            <a:t>Spheres:</a:t>
          </a:r>
          <a:r>
            <a:rPr lang="en-US" dirty="0"/>
            <a:t> Dreams, nightmares, corruption</a:t>
          </a:r>
        </a:p>
      </dgm:t>
    </dgm:pt>
    <dgm:pt modelId="{B7507787-AD94-406E-ACEB-9C1BC8951590}" type="parTrans" cxnId="{2EC1E9A2-CD6D-4D2C-A0D1-A3DA30AD7E17}">
      <dgm:prSet/>
      <dgm:spPr/>
      <dgm:t>
        <a:bodyPr/>
        <a:lstStyle/>
        <a:p>
          <a:endParaRPr lang="en-US"/>
        </a:p>
      </dgm:t>
    </dgm:pt>
    <dgm:pt modelId="{4F599923-CD69-45FD-B1D2-52776C68DE02}" type="sibTrans" cxnId="{2EC1E9A2-CD6D-4D2C-A0D1-A3DA30AD7E17}">
      <dgm:prSet/>
      <dgm:spPr/>
      <dgm:t>
        <a:bodyPr/>
        <a:lstStyle/>
        <a:p>
          <a:endParaRPr lang="en-US"/>
        </a:p>
      </dgm:t>
    </dgm:pt>
    <dgm:pt modelId="{DB91A2CB-F611-427F-9AB2-90405DEF32DB}">
      <dgm:prSet phldrT="[Text]"/>
      <dgm:spPr/>
      <dgm:t>
        <a:bodyPr/>
        <a:lstStyle/>
        <a:p>
          <a:r>
            <a:rPr lang="en-US" b="1" dirty="0"/>
            <a:t>Realm:</a:t>
          </a:r>
          <a:r>
            <a:rPr lang="en-US" dirty="0"/>
            <a:t> Quagmire</a:t>
          </a:r>
        </a:p>
      </dgm:t>
    </dgm:pt>
    <dgm:pt modelId="{C444FE05-E8CB-4EC7-A791-9EF6CC02BC88}" type="parTrans" cxnId="{EF77F4E4-CE22-45A7-B7B1-C5D796031A1D}">
      <dgm:prSet/>
      <dgm:spPr/>
      <dgm:t>
        <a:bodyPr/>
        <a:lstStyle/>
        <a:p>
          <a:endParaRPr lang="en-US"/>
        </a:p>
      </dgm:t>
    </dgm:pt>
    <dgm:pt modelId="{2E065ECB-44EF-4C4A-A4EA-5D88133AB9B7}" type="sibTrans" cxnId="{EF77F4E4-CE22-45A7-B7B1-C5D796031A1D}">
      <dgm:prSet/>
      <dgm:spPr/>
      <dgm:t>
        <a:bodyPr/>
        <a:lstStyle/>
        <a:p>
          <a:endParaRPr lang="en-US"/>
        </a:p>
      </dgm:t>
    </dgm:pt>
    <dgm:pt modelId="{35F966AB-7F01-4684-BD6A-B9F2B1AF523B}" type="pres">
      <dgm:prSet presAssocID="{363D2447-81D7-4634-9602-F1162D4E759E}" presName="Name0" presStyleCnt="0">
        <dgm:presLayoutVars>
          <dgm:dir/>
          <dgm:resizeHandles val="exact"/>
        </dgm:presLayoutVars>
      </dgm:prSet>
      <dgm:spPr/>
    </dgm:pt>
    <dgm:pt modelId="{BF0D7474-CDB2-4741-AE65-B1B4FBE274B2}" type="pres">
      <dgm:prSet presAssocID="{1E718323-9718-4065-AAA7-1E37FC2675AD}" presName="compNode" presStyleCnt="0"/>
      <dgm:spPr/>
    </dgm:pt>
    <dgm:pt modelId="{1EB19067-CD42-4C0A-BA05-32A2B19BBBDB}" type="pres">
      <dgm:prSet presAssocID="{1E718323-9718-4065-AAA7-1E37FC2675AD}" presName="pictRect" presStyleLbl="node1" presStyleIdx="0" presStyleCnt="8"/>
      <dgm:spPr>
        <a:prstGeom prst="rect">
          <a:avLst/>
        </a:prstGeom>
        <a:blipFill dpi="0" rotWithShape="1">
          <a:blip xmlns:r="http://schemas.openxmlformats.org/officeDocument/2006/relationships" r:embed="rId1"/>
          <a:srcRect/>
          <a:stretch>
            <a:fillRect l="15550" r="15550"/>
          </a:stretch>
        </a:blipFill>
      </dgm:spPr>
    </dgm:pt>
    <dgm:pt modelId="{910667B2-0B78-4688-A336-3BFBDD9E4276}" type="pres">
      <dgm:prSet presAssocID="{1E718323-9718-4065-AAA7-1E37FC2675AD}" presName="textRect" presStyleLbl="revTx" presStyleIdx="0" presStyleCnt="8">
        <dgm:presLayoutVars>
          <dgm:bulletEnabled val="1"/>
        </dgm:presLayoutVars>
      </dgm:prSet>
      <dgm:spPr/>
    </dgm:pt>
    <dgm:pt modelId="{0A15B887-1469-4FBE-9785-6248E16C46E7}" type="pres">
      <dgm:prSet presAssocID="{054EA72D-6EA5-4532-9A07-938ECB8CB55C}" presName="sibTrans" presStyleLbl="sibTrans2D1" presStyleIdx="0" presStyleCnt="0"/>
      <dgm:spPr/>
    </dgm:pt>
    <dgm:pt modelId="{53A09B1C-FCEB-4589-BB8B-6857F774F8AB}" type="pres">
      <dgm:prSet presAssocID="{C374EBC9-0B06-40A4-8649-9CCE5F00722C}" presName="compNode" presStyleCnt="0"/>
      <dgm:spPr/>
    </dgm:pt>
    <dgm:pt modelId="{56A196FA-289C-414C-9741-99B6ABDD4421}" type="pres">
      <dgm:prSet presAssocID="{C374EBC9-0B06-40A4-8649-9CCE5F00722C}" presName="pictRect" presStyleLbl="node1" presStyleIdx="1" presStyleCnt="8"/>
      <dgm:spPr>
        <a:prstGeom prst="rect">
          <a:avLst/>
        </a:prstGeom>
        <a:blipFill dpi="0" rotWithShape="1">
          <a:blip xmlns:r="http://schemas.openxmlformats.org/officeDocument/2006/relationships" r:embed="rId2"/>
          <a:srcRect/>
          <a:stretch>
            <a:fillRect l="15550" r="15550"/>
          </a:stretch>
        </a:blipFill>
      </dgm:spPr>
    </dgm:pt>
    <dgm:pt modelId="{DFE26B65-2AB2-4C9D-AA6E-9C10DCA85210}" type="pres">
      <dgm:prSet presAssocID="{C374EBC9-0B06-40A4-8649-9CCE5F00722C}" presName="textRect" presStyleLbl="revTx" presStyleIdx="1" presStyleCnt="8">
        <dgm:presLayoutVars>
          <dgm:bulletEnabled val="1"/>
        </dgm:presLayoutVars>
      </dgm:prSet>
      <dgm:spPr/>
    </dgm:pt>
    <dgm:pt modelId="{96F123A0-3C9D-4DBA-B578-D9E34426F631}" type="pres">
      <dgm:prSet presAssocID="{26D16F68-584E-4E91-B9F3-0C193E9964D2}" presName="sibTrans" presStyleLbl="sibTrans2D1" presStyleIdx="0" presStyleCnt="0"/>
      <dgm:spPr/>
    </dgm:pt>
    <dgm:pt modelId="{007043B2-78C9-4B4F-9A7D-870823A6409C}" type="pres">
      <dgm:prSet presAssocID="{A0FAF68F-DB45-4C9B-9D98-73E3E1AEC6FA}" presName="compNode" presStyleCnt="0"/>
      <dgm:spPr/>
    </dgm:pt>
    <dgm:pt modelId="{090F2D24-1387-464D-8109-69A55D6DCBAD}" type="pres">
      <dgm:prSet presAssocID="{A0FAF68F-DB45-4C9B-9D98-73E3E1AEC6FA}" presName="pictRect" presStyleLbl="node1" presStyleIdx="2" presStyleCnt="8"/>
      <dgm:spPr>
        <a:prstGeom prst="rect">
          <a:avLst/>
        </a:prstGeom>
        <a:blipFill dpi="0" rotWithShape="1">
          <a:blip xmlns:r="http://schemas.openxmlformats.org/officeDocument/2006/relationships" r:embed="rId3"/>
          <a:srcRect/>
          <a:stretch>
            <a:fillRect l="15550" r="15550"/>
          </a:stretch>
        </a:blipFill>
      </dgm:spPr>
    </dgm:pt>
    <dgm:pt modelId="{FEB9DB37-650F-47C0-8262-99D614CBE889}" type="pres">
      <dgm:prSet presAssocID="{A0FAF68F-DB45-4C9B-9D98-73E3E1AEC6FA}" presName="textRect" presStyleLbl="revTx" presStyleIdx="2" presStyleCnt="8">
        <dgm:presLayoutVars>
          <dgm:bulletEnabled val="1"/>
        </dgm:presLayoutVars>
      </dgm:prSet>
      <dgm:spPr/>
    </dgm:pt>
    <dgm:pt modelId="{50C38A64-BE74-4EE0-8244-028FB302A8D2}" type="pres">
      <dgm:prSet presAssocID="{31A5AF43-8321-43B8-A022-8ECC623672D3}" presName="sibTrans" presStyleLbl="sibTrans2D1" presStyleIdx="0" presStyleCnt="0"/>
      <dgm:spPr/>
    </dgm:pt>
    <dgm:pt modelId="{4FF3F5C6-9134-4A39-BAB5-8A6FE1302CD7}" type="pres">
      <dgm:prSet presAssocID="{C66E1ABF-62D7-4280-BE3E-50E258CCC244}" presName="compNode" presStyleCnt="0"/>
      <dgm:spPr/>
    </dgm:pt>
    <dgm:pt modelId="{AEB1FD73-664A-4319-BF8C-953ED47F9E5D}" type="pres">
      <dgm:prSet presAssocID="{C66E1ABF-62D7-4280-BE3E-50E258CCC244}" presName="pictRect" presStyleLbl="node1" presStyleIdx="3" presStyleCnt="8"/>
      <dgm:spPr>
        <a:prstGeom prst="rect">
          <a:avLst/>
        </a:prstGeom>
        <a:blipFill dpi="0" rotWithShape="1">
          <a:blip xmlns:r="http://schemas.openxmlformats.org/officeDocument/2006/relationships" r:embed="rId4"/>
          <a:srcRect/>
          <a:stretch>
            <a:fillRect l="15550" r="15550"/>
          </a:stretch>
        </a:blipFill>
      </dgm:spPr>
    </dgm:pt>
    <dgm:pt modelId="{C3FDBD8E-D21B-4DF5-B631-B2B123A20180}" type="pres">
      <dgm:prSet presAssocID="{C66E1ABF-62D7-4280-BE3E-50E258CCC244}" presName="textRect" presStyleLbl="revTx" presStyleIdx="3" presStyleCnt="8">
        <dgm:presLayoutVars>
          <dgm:bulletEnabled val="1"/>
        </dgm:presLayoutVars>
      </dgm:prSet>
      <dgm:spPr/>
    </dgm:pt>
    <dgm:pt modelId="{EA0FC307-2B34-467D-8907-3E2DF2C637C5}" type="pres">
      <dgm:prSet presAssocID="{FD3952F0-2EE0-48B7-B869-3E8DDEAAC13E}" presName="sibTrans" presStyleLbl="sibTrans2D1" presStyleIdx="0" presStyleCnt="0"/>
      <dgm:spPr/>
    </dgm:pt>
    <dgm:pt modelId="{9334D22B-9F0E-4CB6-B61D-1F93474EDAE6}" type="pres">
      <dgm:prSet presAssocID="{6FC3530A-AD78-4B19-8685-E28083A3ED78}" presName="compNode" presStyleCnt="0"/>
      <dgm:spPr/>
    </dgm:pt>
    <dgm:pt modelId="{02389063-AE62-4701-84D5-CAB8AE0223C5}" type="pres">
      <dgm:prSet presAssocID="{6FC3530A-AD78-4B19-8685-E28083A3ED78}" presName="pictRect" presStyleLbl="node1" presStyleIdx="4" presStyleCnt="8"/>
      <dgm:spPr>
        <a:prstGeom prst="rect">
          <a:avLst/>
        </a:prstGeom>
        <a:blipFill dpi="0" rotWithShape="1">
          <a:blip xmlns:r="http://schemas.openxmlformats.org/officeDocument/2006/relationships" r:embed="rId5"/>
          <a:srcRect/>
          <a:stretch>
            <a:fillRect l="15550" r="15550"/>
          </a:stretch>
        </a:blipFill>
      </dgm:spPr>
    </dgm:pt>
    <dgm:pt modelId="{13BF2927-DCC2-4646-8340-8313EFE9C853}" type="pres">
      <dgm:prSet presAssocID="{6FC3530A-AD78-4B19-8685-E28083A3ED78}" presName="textRect" presStyleLbl="revTx" presStyleIdx="4" presStyleCnt="8">
        <dgm:presLayoutVars>
          <dgm:bulletEnabled val="1"/>
        </dgm:presLayoutVars>
      </dgm:prSet>
      <dgm:spPr/>
    </dgm:pt>
    <dgm:pt modelId="{8DE73EB8-81C9-4B0E-8246-08EE5EDDD50E}" type="pres">
      <dgm:prSet presAssocID="{230D317D-F15F-4A96-BBBE-198749B75FAD}" presName="sibTrans" presStyleLbl="sibTrans2D1" presStyleIdx="0" presStyleCnt="0"/>
      <dgm:spPr/>
    </dgm:pt>
    <dgm:pt modelId="{BD8B88EA-1D55-4866-9611-BAA7C87D0334}" type="pres">
      <dgm:prSet presAssocID="{4D26B7B3-0F0E-4D4C-B1D2-3FBECA0EE48C}" presName="compNode" presStyleCnt="0"/>
      <dgm:spPr/>
    </dgm:pt>
    <dgm:pt modelId="{0EF7AD6C-244E-4457-8B7D-CE15A4E7DB31}" type="pres">
      <dgm:prSet presAssocID="{4D26B7B3-0F0E-4D4C-B1D2-3FBECA0EE48C}" presName="pictRect" presStyleLbl="node1" presStyleIdx="5" presStyleCnt="8"/>
      <dgm:spPr>
        <a:prstGeom prst="rect">
          <a:avLst/>
        </a:prstGeom>
        <a:blipFill dpi="0" rotWithShape="1">
          <a:blip xmlns:r="http://schemas.openxmlformats.org/officeDocument/2006/relationships" r:embed="rId6"/>
          <a:srcRect/>
          <a:stretch>
            <a:fillRect l="15550" r="15550"/>
          </a:stretch>
        </a:blipFill>
      </dgm:spPr>
    </dgm:pt>
    <dgm:pt modelId="{299D2F8F-C95A-498F-B360-5B716DC3CB8E}" type="pres">
      <dgm:prSet presAssocID="{4D26B7B3-0F0E-4D4C-B1D2-3FBECA0EE48C}" presName="textRect" presStyleLbl="revTx" presStyleIdx="5" presStyleCnt="8">
        <dgm:presLayoutVars>
          <dgm:bulletEnabled val="1"/>
        </dgm:presLayoutVars>
      </dgm:prSet>
      <dgm:spPr/>
    </dgm:pt>
    <dgm:pt modelId="{D1BB60C4-7575-4814-B0E8-06D9F5B25678}" type="pres">
      <dgm:prSet presAssocID="{FDF75217-B2A2-4050-B05C-35090B0B073C}" presName="sibTrans" presStyleLbl="sibTrans2D1" presStyleIdx="0" presStyleCnt="0"/>
      <dgm:spPr/>
    </dgm:pt>
    <dgm:pt modelId="{25EEE66B-5D2D-43ED-AB6A-33381CA500BA}" type="pres">
      <dgm:prSet presAssocID="{923CB75B-E15D-4E23-B072-53129451667B}" presName="compNode" presStyleCnt="0"/>
      <dgm:spPr/>
    </dgm:pt>
    <dgm:pt modelId="{FBC97BD2-A9A2-43C1-A1C6-E42632273500}" type="pres">
      <dgm:prSet presAssocID="{923CB75B-E15D-4E23-B072-53129451667B}" presName="pictRect" presStyleLbl="node1" presStyleIdx="6" presStyleCnt="8"/>
      <dgm:spPr>
        <a:prstGeom prst="rect">
          <a:avLst/>
        </a:prstGeom>
        <a:blipFill dpi="0" rotWithShape="1">
          <a:blip xmlns:r="http://schemas.openxmlformats.org/officeDocument/2006/relationships" r:embed="rId7"/>
          <a:srcRect/>
          <a:stretch>
            <a:fillRect l="15550" r="15550"/>
          </a:stretch>
        </a:blipFill>
      </dgm:spPr>
    </dgm:pt>
    <dgm:pt modelId="{5F96E5CC-A157-4B49-A0F2-E2762AAE278E}" type="pres">
      <dgm:prSet presAssocID="{923CB75B-E15D-4E23-B072-53129451667B}" presName="textRect" presStyleLbl="revTx" presStyleIdx="6" presStyleCnt="8">
        <dgm:presLayoutVars>
          <dgm:bulletEnabled val="1"/>
        </dgm:presLayoutVars>
      </dgm:prSet>
      <dgm:spPr/>
    </dgm:pt>
    <dgm:pt modelId="{708104DF-8422-46DE-98A1-2A5446CA85BE}" type="pres">
      <dgm:prSet presAssocID="{73980E00-D097-47BC-A20F-1F71E307B0B3}" presName="sibTrans" presStyleLbl="sibTrans2D1" presStyleIdx="0" presStyleCnt="0"/>
      <dgm:spPr/>
    </dgm:pt>
    <dgm:pt modelId="{D052F345-0C7B-4489-9FE8-A0E1DCFD75D7}" type="pres">
      <dgm:prSet presAssocID="{28DB2C50-46DC-4CFF-8909-8B2D130782D4}" presName="compNode" presStyleCnt="0"/>
      <dgm:spPr/>
    </dgm:pt>
    <dgm:pt modelId="{4FDAE25B-8A4E-4222-B346-3F9DC189350F}" type="pres">
      <dgm:prSet presAssocID="{28DB2C50-46DC-4CFF-8909-8B2D130782D4}" presName="pictRect" presStyleLbl="node1" presStyleIdx="7" presStyleCnt="8"/>
      <dgm:spPr>
        <a:prstGeom prst="rect">
          <a:avLst/>
        </a:prstGeom>
        <a:blipFill dpi="0" rotWithShape="1">
          <a:blip xmlns:r="http://schemas.openxmlformats.org/officeDocument/2006/relationships" r:embed="rId8"/>
          <a:srcRect/>
          <a:stretch>
            <a:fillRect l="15550" r="15550"/>
          </a:stretch>
        </a:blipFill>
      </dgm:spPr>
    </dgm:pt>
    <dgm:pt modelId="{E7233216-E9FB-46C3-91F4-917D2BA2EF4D}" type="pres">
      <dgm:prSet presAssocID="{28DB2C50-46DC-4CFF-8909-8B2D130782D4}" presName="textRect" presStyleLbl="revTx" presStyleIdx="7" presStyleCnt="8">
        <dgm:presLayoutVars>
          <dgm:bulletEnabled val="1"/>
        </dgm:presLayoutVars>
      </dgm:prSet>
      <dgm:spPr/>
    </dgm:pt>
  </dgm:ptLst>
  <dgm:cxnLst>
    <dgm:cxn modelId="{846E1F01-97F2-44E8-86C9-BB7673D5331D}" type="presOf" srcId="{363D2447-81D7-4634-9602-F1162D4E759E}" destId="{35F966AB-7F01-4684-BD6A-B9F2B1AF523B}" srcOrd="0" destOrd="0" presId="urn:microsoft.com/office/officeart/2005/8/layout/pList1"/>
    <dgm:cxn modelId="{285EBB0A-BA71-4903-BEFF-632930B24E57}" srcId="{923CB75B-E15D-4E23-B072-53129451667B}" destId="{AA125085-E3B5-48AC-AB5F-861AA3DC085C}" srcOrd="0" destOrd="0" parTransId="{505418BE-199B-4DD8-A569-57675D6D2A45}" sibTransId="{220855E7-4813-450F-A52A-28563843C1AC}"/>
    <dgm:cxn modelId="{2F5B190D-A87F-4777-B620-A21B458C52D1}" type="presOf" srcId="{31A5AF43-8321-43B8-A022-8ECC623672D3}" destId="{50C38A64-BE74-4EE0-8244-028FB302A8D2}" srcOrd="0" destOrd="0" presId="urn:microsoft.com/office/officeart/2005/8/layout/pList1"/>
    <dgm:cxn modelId="{8D071616-88BA-497B-82BE-8144DD1CC3B1}" type="presOf" srcId="{1514B6D8-6DD2-4D6F-8F51-F1E68AF1858B}" destId="{910667B2-0B78-4688-A336-3BFBDD9E4276}" srcOrd="0" destOrd="2" presId="urn:microsoft.com/office/officeart/2005/8/layout/pList1"/>
    <dgm:cxn modelId="{D8C72A1A-BA33-4ED0-AC42-ADE2F06B695D}" type="presOf" srcId="{EC4C6EDC-D528-4CAA-9649-22AF573FB303}" destId="{FEB9DB37-650F-47C0-8262-99D614CBE889}" srcOrd="0" destOrd="1" presId="urn:microsoft.com/office/officeart/2005/8/layout/pList1"/>
    <dgm:cxn modelId="{CF81E521-1B0B-4AA3-8492-C3DA77E902DD}" type="presOf" srcId="{AA125085-E3B5-48AC-AB5F-861AA3DC085C}" destId="{5F96E5CC-A157-4B49-A0F2-E2762AAE278E}" srcOrd="0" destOrd="1" presId="urn:microsoft.com/office/officeart/2005/8/layout/pList1"/>
    <dgm:cxn modelId="{8CE39122-7B35-492C-81E6-365DDF7FC4BE}" srcId="{A0FAF68F-DB45-4C9B-9D98-73E3E1AEC6FA}" destId="{0A40AC00-BF4C-4A56-99A4-AB3EDD570AA7}" srcOrd="1" destOrd="0" parTransId="{5A8AF1D0-14A6-4487-BE0D-5C9413507805}" sibTransId="{F33A1E69-3F97-4B81-8B8F-70F268F9F4E9}"/>
    <dgm:cxn modelId="{BBA0FE22-1503-4C6A-97E0-E31B0B06C25E}" type="presOf" srcId="{4D26B7B3-0F0E-4D4C-B1D2-3FBECA0EE48C}" destId="{299D2F8F-C95A-498F-B360-5B716DC3CB8E}" srcOrd="0" destOrd="0" presId="urn:microsoft.com/office/officeart/2005/8/layout/pList1"/>
    <dgm:cxn modelId="{00DA2D2F-C64B-4A3C-9F2B-6FB7C407E193}" srcId="{363D2447-81D7-4634-9602-F1162D4E759E}" destId="{C66E1ABF-62D7-4280-BE3E-50E258CCC244}" srcOrd="3" destOrd="0" parTransId="{44673060-C1B1-451E-8B9D-28B0BB407D89}" sibTransId="{FD3952F0-2EE0-48B7-B869-3E8DDEAAC13E}"/>
    <dgm:cxn modelId="{B5281131-D614-4699-AC4C-8F9140F0BE01}" type="presOf" srcId="{FDF75217-B2A2-4050-B05C-35090B0B073C}" destId="{D1BB60C4-7575-4814-B0E8-06D9F5B25678}" srcOrd="0" destOrd="0" presId="urn:microsoft.com/office/officeart/2005/8/layout/pList1"/>
    <dgm:cxn modelId="{724D6838-90B5-4D34-A5C9-3ADAA2C5ECDF}" srcId="{C66E1ABF-62D7-4280-BE3E-50E258CCC244}" destId="{86DEA272-8275-4316-A607-B77D59F5DB13}" srcOrd="1" destOrd="0" parTransId="{2384B1A4-F030-412F-9AE2-9538E5A57F07}" sibTransId="{C1D52CF4-BD1F-4846-B9B6-BF57E085C5B4}"/>
    <dgm:cxn modelId="{81F3423E-B1A7-4AEE-9E14-5637DAD1CE7C}" type="presOf" srcId="{54955225-E679-472D-8FF2-9EFDC7E85AF1}" destId="{5F96E5CC-A157-4B49-A0F2-E2762AAE278E}" srcOrd="0" destOrd="2" presId="urn:microsoft.com/office/officeart/2005/8/layout/pList1"/>
    <dgm:cxn modelId="{AA93235C-6DB1-4E08-8395-0CF5EE9AE7ED}" type="presOf" srcId="{C374EBC9-0B06-40A4-8649-9CCE5F00722C}" destId="{DFE26B65-2AB2-4C9D-AA6E-9C10DCA85210}" srcOrd="0" destOrd="0" presId="urn:microsoft.com/office/officeart/2005/8/layout/pList1"/>
    <dgm:cxn modelId="{0F4AC75C-94C7-4A35-8C93-C45CD36AAAF7}" srcId="{363D2447-81D7-4634-9602-F1162D4E759E}" destId="{28DB2C50-46DC-4CFF-8909-8B2D130782D4}" srcOrd="7" destOrd="0" parTransId="{2490D199-CB04-4552-BA86-2153DF63CF90}" sibTransId="{4E8328E0-EAC4-4974-9736-6F61E62FB251}"/>
    <dgm:cxn modelId="{70F8E862-F77E-445B-9DD4-DD519FDA93F3}" type="presOf" srcId="{1E718323-9718-4065-AAA7-1E37FC2675AD}" destId="{910667B2-0B78-4688-A336-3BFBDD9E4276}" srcOrd="0" destOrd="0" presId="urn:microsoft.com/office/officeart/2005/8/layout/pList1"/>
    <dgm:cxn modelId="{A29FDF6B-4230-46E2-8EC7-88C86176E4BF}" srcId="{923CB75B-E15D-4E23-B072-53129451667B}" destId="{54955225-E679-472D-8FF2-9EFDC7E85AF1}" srcOrd="1" destOrd="0" parTransId="{37BA1B07-A137-42E7-9D87-D4237A6AB9DA}" sibTransId="{7709E5B5-591F-44F3-A6A0-83502380FCB5}"/>
    <dgm:cxn modelId="{9FECFC4B-CD48-4D72-A41E-5092B1674E72}" srcId="{C374EBC9-0B06-40A4-8649-9CCE5F00722C}" destId="{A6DE0925-1ACF-427A-A2AE-ABC6AC199ABE}" srcOrd="1" destOrd="0" parTransId="{10A74723-027A-4BE8-B187-EC25C24079F4}" sibTransId="{2FA5380A-F928-4A84-B988-2F97657B8D44}"/>
    <dgm:cxn modelId="{8D021F4E-CFC1-4147-9D19-945592CB7D7C}" type="presOf" srcId="{26978E2D-62EF-4FA5-AAC5-0546460FBBEB}" destId="{910667B2-0B78-4688-A336-3BFBDD9E4276}" srcOrd="0" destOrd="1" presId="urn:microsoft.com/office/officeart/2005/8/layout/pList1"/>
    <dgm:cxn modelId="{0BFE914E-D580-4068-B1BB-3FA8EC033D96}" srcId="{363D2447-81D7-4634-9602-F1162D4E759E}" destId="{1E718323-9718-4065-AAA7-1E37FC2675AD}" srcOrd="0" destOrd="0" parTransId="{A697C960-69A5-4EC1-9048-A52B5130F9A1}" sibTransId="{054EA72D-6EA5-4532-9A07-938ECB8CB55C}"/>
    <dgm:cxn modelId="{05AB7A72-45BC-4264-AA17-87F82A5BE7C9}" type="presOf" srcId="{D209CD81-F1F7-40D4-98BD-78084EC8E67F}" destId="{DFE26B65-2AB2-4C9D-AA6E-9C10DCA85210}" srcOrd="0" destOrd="1" presId="urn:microsoft.com/office/officeart/2005/8/layout/pList1"/>
    <dgm:cxn modelId="{F6234D54-FE37-455B-B369-9AC38522CE61}" type="presOf" srcId="{FD836B1D-A5D4-462B-AD15-6DBC20D36C95}" destId="{299D2F8F-C95A-498F-B360-5B716DC3CB8E}" srcOrd="0" destOrd="1" presId="urn:microsoft.com/office/officeart/2005/8/layout/pList1"/>
    <dgm:cxn modelId="{6FD9E175-E3E6-474B-B86E-A3EE62173DC8}" type="presOf" srcId="{6FC3530A-AD78-4B19-8685-E28083A3ED78}" destId="{13BF2927-DCC2-4646-8340-8313EFE9C853}" srcOrd="0" destOrd="0" presId="urn:microsoft.com/office/officeart/2005/8/layout/pList1"/>
    <dgm:cxn modelId="{76EA2C7B-A91B-4EB4-A58B-97430BCBEF4A}" srcId="{363D2447-81D7-4634-9602-F1162D4E759E}" destId="{4D26B7B3-0F0E-4D4C-B1D2-3FBECA0EE48C}" srcOrd="5" destOrd="0" parTransId="{3C305D52-9E0D-496D-A0F4-A21C5250C87A}" sibTransId="{FDF75217-B2A2-4050-B05C-35090B0B073C}"/>
    <dgm:cxn modelId="{52AD8381-C9DA-449C-B677-0DB5B2A03EFC}" srcId="{C374EBC9-0B06-40A4-8649-9CCE5F00722C}" destId="{D209CD81-F1F7-40D4-98BD-78084EC8E67F}" srcOrd="0" destOrd="0" parTransId="{9C51D1B7-5CCE-420B-8DDA-1CD5FBB13027}" sibTransId="{0F1DF9FC-AD58-4864-88F6-EA5C03148E31}"/>
    <dgm:cxn modelId="{BC1A0886-608D-4832-A5D7-0869D2CCA22F}" type="presOf" srcId="{10D65A32-3A50-40E5-82B1-ACD503CD9932}" destId="{13BF2927-DCC2-4646-8340-8313EFE9C853}" srcOrd="0" destOrd="2" presId="urn:microsoft.com/office/officeart/2005/8/layout/pList1"/>
    <dgm:cxn modelId="{A787B58F-CCBC-4B26-A9B5-33B464EBD317}" type="presOf" srcId="{0A40AC00-BF4C-4A56-99A4-AB3EDD570AA7}" destId="{FEB9DB37-650F-47C0-8262-99D614CBE889}" srcOrd="0" destOrd="2" presId="urn:microsoft.com/office/officeart/2005/8/layout/pList1"/>
    <dgm:cxn modelId="{C172C691-2B9A-402C-AD7C-6AE63883180A}" srcId="{363D2447-81D7-4634-9602-F1162D4E759E}" destId="{6FC3530A-AD78-4B19-8685-E28083A3ED78}" srcOrd="4" destOrd="0" parTransId="{8FC8D432-AB1D-4247-89AA-660C6608014A}" sibTransId="{230D317D-F15F-4A96-BBBE-198749B75FAD}"/>
    <dgm:cxn modelId="{C53ECB92-14DF-4B43-9043-38098F753A39}" type="presOf" srcId="{38DF1016-4347-4541-BB4D-7DB5ABA70DA2}" destId="{299D2F8F-C95A-498F-B360-5B716DC3CB8E}" srcOrd="0" destOrd="2" presId="urn:microsoft.com/office/officeart/2005/8/layout/pList1"/>
    <dgm:cxn modelId="{C979EC93-7A25-45D3-970A-25C1C0ECEE25}" srcId="{1E718323-9718-4065-AAA7-1E37FC2675AD}" destId="{1514B6D8-6DD2-4D6F-8F51-F1E68AF1858B}" srcOrd="1" destOrd="0" parTransId="{666B90EC-2F14-4363-A698-5B96B35B3509}" sibTransId="{11DC3302-0264-4658-B011-85BD973A8A45}"/>
    <dgm:cxn modelId="{DD1ECC9D-6485-4521-8B08-4501FB36828F}" type="presOf" srcId="{C66E1ABF-62D7-4280-BE3E-50E258CCC244}" destId="{C3FDBD8E-D21B-4DF5-B631-B2B123A20180}" srcOrd="0" destOrd="0" presId="urn:microsoft.com/office/officeart/2005/8/layout/pList1"/>
    <dgm:cxn modelId="{807C009E-B15A-4430-A623-86DEFC7C1DA4}" type="presOf" srcId="{86DEA272-8275-4316-A607-B77D59F5DB13}" destId="{C3FDBD8E-D21B-4DF5-B631-B2B123A20180}" srcOrd="0" destOrd="2" presId="urn:microsoft.com/office/officeart/2005/8/layout/pList1"/>
    <dgm:cxn modelId="{AA4701A2-0CD4-453D-A486-A391B32F7281}" type="presOf" srcId="{923CB75B-E15D-4E23-B072-53129451667B}" destId="{5F96E5CC-A157-4B49-A0F2-E2762AAE278E}" srcOrd="0" destOrd="0" presId="urn:microsoft.com/office/officeart/2005/8/layout/pList1"/>
    <dgm:cxn modelId="{2EC1E9A2-CD6D-4D2C-A0D1-A3DA30AD7E17}" srcId="{28DB2C50-46DC-4CFF-8909-8B2D130782D4}" destId="{80BCAFD5-8D56-42D9-9D89-CC2FD5016D9C}" srcOrd="0" destOrd="0" parTransId="{B7507787-AD94-406E-ACEB-9C1BC8951590}" sibTransId="{4F599923-CD69-45FD-B1D2-52776C68DE02}"/>
    <dgm:cxn modelId="{6515CCA8-0568-4B62-AEAB-3245E5B7CF12}" type="presOf" srcId="{26D16F68-584E-4E91-B9F3-0C193E9964D2}" destId="{96F123A0-3C9D-4DBA-B578-D9E34426F631}" srcOrd="0" destOrd="0" presId="urn:microsoft.com/office/officeart/2005/8/layout/pList1"/>
    <dgm:cxn modelId="{D6FB83B4-5D02-4A7F-9CEF-4F5E6B727A1A}" srcId="{4D26B7B3-0F0E-4D4C-B1D2-3FBECA0EE48C}" destId="{FD836B1D-A5D4-462B-AD15-6DBC20D36C95}" srcOrd="0" destOrd="0" parTransId="{07997087-0722-4B3E-B32F-C2A962980F20}" sibTransId="{EF82301C-3086-4BB8-A928-487B4249824C}"/>
    <dgm:cxn modelId="{41F90FB5-CFE8-4FF6-99A9-5B331D859517}" srcId="{C66E1ABF-62D7-4280-BE3E-50E258CCC244}" destId="{1D36E492-747C-4AE5-8925-52B642BD139D}" srcOrd="0" destOrd="0" parTransId="{996352FA-710F-4EB5-A053-DEC85FC36C7A}" sibTransId="{FB5694CE-9C68-4829-BA99-E0EE7464F12D}"/>
    <dgm:cxn modelId="{471013B6-FB32-4787-9A08-F7FB097144EC}" srcId="{6FC3530A-AD78-4B19-8685-E28083A3ED78}" destId="{6D3B2BAA-34FF-4E59-924B-D3EF6362B701}" srcOrd="0" destOrd="0" parTransId="{DBB9F70A-8A5E-40FD-B3C6-3CB831923A59}" sibTransId="{C72BE086-08AB-4966-A06D-73AEF273EF81}"/>
    <dgm:cxn modelId="{8C0811BD-A7C4-4134-ABD6-B18680220CA2}" srcId="{6FC3530A-AD78-4B19-8685-E28083A3ED78}" destId="{10D65A32-3A50-40E5-82B1-ACD503CD9932}" srcOrd="1" destOrd="0" parTransId="{3BE21A9F-D4B2-4873-9645-A588B4BE5715}" sibTransId="{A6D980F7-BF26-46B8-A4E0-5A60580431D3}"/>
    <dgm:cxn modelId="{57E164BD-18A7-4AE2-8EAE-FF20E9E9079A}" type="presOf" srcId="{054EA72D-6EA5-4532-9A07-938ECB8CB55C}" destId="{0A15B887-1469-4FBE-9785-6248E16C46E7}" srcOrd="0" destOrd="0" presId="urn:microsoft.com/office/officeart/2005/8/layout/pList1"/>
    <dgm:cxn modelId="{7E68BBBD-5C12-4CD4-9BA6-FE8DCBCB928D}" type="presOf" srcId="{A6DE0925-1ACF-427A-A2AE-ABC6AC199ABE}" destId="{DFE26B65-2AB2-4C9D-AA6E-9C10DCA85210}" srcOrd="0" destOrd="2" presId="urn:microsoft.com/office/officeart/2005/8/layout/pList1"/>
    <dgm:cxn modelId="{D6F9E8C2-7EEF-4E63-BF73-BDCB70D69949}" type="presOf" srcId="{230D317D-F15F-4A96-BBBE-198749B75FAD}" destId="{8DE73EB8-81C9-4B0E-8246-08EE5EDDD50E}" srcOrd="0" destOrd="0" presId="urn:microsoft.com/office/officeart/2005/8/layout/pList1"/>
    <dgm:cxn modelId="{FD2301C4-7D58-41E9-A31B-D93E150EEAD3}" type="presOf" srcId="{73980E00-D097-47BC-A20F-1F71E307B0B3}" destId="{708104DF-8422-46DE-98A1-2A5446CA85BE}" srcOrd="0" destOrd="0" presId="urn:microsoft.com/office/officeart/2005/8/layout/pList1"/>
    <dgm:cxn modelId="{AE8B01C4-BD3D-424F-80D2-90CADFC791BD}" srcId="{363D2447-81D7-4634-9602-F1162D4E759E}" destId="{923CB75B-E15D-4E23-B072-53129451667B}" srcOrd="6" destOrd="0" parTransId="{D7AF957D-CBC4-4F42-AA90-C894F72E4484}" sibTransId="{73980E00-D097-47BC-A20F-1F71E307B0B3}"/>
    <dgm:cxn modelId="{5C1328CC-2B14-49AB-9D2F-662E8AE338B2}" srcId="{4D26B7B3-0F0E-4D4C-B1D2-3FBECA0EE48C}" destId="{38DF1016-4347-4541-BB4D-7DB5ABA70DA2}" srcOrd="1" destOrd="0" parTransId="{D611C9C5-42E5-4590-924D-D8C6F9543DB6}" sibTransId="{018AA1B4-8F59-4A1C-BA69-303DCC9A5D7C}"/>
    <dgm:cxn modelId="{706899CC-C7B1-4A80-ACFF-1DAA65E4A3B3}" type="presOf" srcId="{1D36E492-747C-4AE5-8925-52B642BD139D}" destId="{C3FDBD8E-D21B-4DF5-B631-B2B123A20180}" srcOrd="0" destOrd="1" presId="urn:microsoft.com/office/officeart/2005/8/layout/pList1"/>
    <dgm:cxn modelId="{4875DBCE-CF9B-4907-9060-96CBCF0AACAB}" srcId="{363D2447-81D7-4634-9602-F1162D4E759E}" destId="{C374EBC9-0B06-40A4-8649-9CCE5F00722C}" srcOrd="1" destOrd="0" parTransId="{10086728-866C-4D01-8319-106DBAE618DD}" sibTransId="{26D16F68-584E-4E91-B9F3-0C193E9964D2}"/>
    <dgm:cxn modelId="{C099A9D2-0D0E-4AFA-98BB-5389E6390363}" type="presOf" srcId="{6D3B2BAA-34FF-4E59-924B-D3EF6362B701}" destId="{13BF2927-DCC2-4646-8340-8313EFE9C853}" srcOrd="0" destOrd="1" presId="urn:microsoft.com/office/officeart/2005/8/layout/pList1"/>
    <dgm:cxn modelId="{12B85DD4-AF09-43E1-BA9D-42B846E17EEF}" srcId="{A0FAF68F-DB45-4C9B-9D98-73E3E1AEC6FA}" destId="{EC4C6EDC-D528-4CAA-9649-22AF573FB303}" srcOrd="0" destOrd="0" parTransId="{C82EC0FA-0157-411D-9A31-3878973217E6}" sibTransId="{6C0DE0AD-9D94-4357-A158-DAE67AE16BF3}"/>
    <dgm:cxn modelId="{CB9637D6-2CD9-4948-BCF7-F35D01F05AA0}" type="presOf" srcId="{FD3952F0-2EE0-48B7-B869-3E8DDEAAC13E}" destId="{EA0FC307-2B34-467D-8907-3E2DF2C637C5}" srcOrd="0" destOrd="0" presId="urn:microsoft.com/office/officeart/2005/8/layout/pList1"/>
    <dgm:cxn modelId="{433340D6-F1CD-4A92-9CDC-BEAC408A2ACA}" type="presOf" srcId="{28DB2C50-46DC-4CFF-8909-8B2D130782D4}" destId="{E7233216-E9FB-46C3-91F4-917D2BA2EF4D}" srcOrd="0" destOrd="0" presId="urn:microsoft.com/office/officeart/2005/8/layout/pList1"/>
    <dgm:cxn modelId="{55BDFCD9-AE1E-4BF5-BA7C-C3559A697C6B}" srcId="{363D2447-81D7-4634-9602-F1162D4E759E}" destId="{A0FAF68F-DB45-4C9B-9D98-73E3E1AEC6FA}" srcOrd="2" destOrd="0" parTransId="{2A367EFB-2910-4C78-8065-BA116A408BAD}" sibTransId="{31A5AF43-8321-43B8-A022-8ECC623672D3}"/>
    <dgm:cxn modelId="{E0985CE3-7FF0-493C-B327-BD9960E76471}" srcId="{1E718323-9718-4065-AAA7-1E37FC2675AD}" destId="{26978E2D-62EF-4FA5-AAC5-0546460FBBEB}" srcOrd="0" destOrd="0" parTransId="{334F365C-8B05-4062-8A30-9B2C0045589A}" sibTransId="{D57EE9AE-C940-45CE-985D-54F710A45121}"/>
    <dgm:cxn modelId="{EF77F4E4-CE22-45A7-B7B1-C5D796031A1D}" srcId="{28DB2C50-46DC-4CFF-8909-8B2D130782D4}" destId="{DB91A2CB-F611-427F-9AB2-90405DEF32DB}" srcOrd="1" destOrd="0" parTransId="{C444FE05-E8CB-4EC7-A791-9EF6CC02BC88}" sibTransId="{2E065ECB-44EF-4C4A-A4EA-5D88133AB9B7}"/>
    <dgm:cxn modelId="{303498E6-8E91-498A-8C27-C6976E065889}" type="presOf" srcId="{A0FAF68F-DB45-4C9B-9D98-73E3E1AEC6FA}" destId="{FEB9DB37-650F-47C0-8262-99D614CBE889}" srcOrd="0" destOrd="0" presId="urn:microsoft.com/office/officeart/2005/8/layout/pList1"/>
    <dgm:cxn modelId="{94889CFA-9921-4A08-9CCA-15B96FB82BCC}" type="presOf" srcId="{DB91A2CB-F611-427F-9AB2-90405DEF32DB}" destId="{E7233216-E9FB-46C3-91F4-917D2BA2EF4D}" srcOrd="0" destOrd="2" presId="urn:microsoft.com/office/officeart/2005/8/layout/pList1"/>
    <dgm:cxn modelId="{DD03BEFF-26EE-4DD7-AA8E-0FF8880B2E41}" type="presOf" srcId="{80BCAFD5-8D56-42D9-9D89-CC2FD5016D9C}" destId="{E7233216-E9FB-46C3-91F4-917D2BA2EF4D}" srcOrd="0" destOrd="1" presId="urn:microsoft.com/office/officeart/2005/8/layout/pList1"/>
    <dgm:cxn modelId="{1CCCD9FD-9415-44AF-80E7-2C32A6FBDE53}" type="presParOf" srcId="{35F966AB-7F01-4684-BD6A-B9F2B1AF523B}" destId="{BF0D7474-CDB2-4741-AE65-B1B4FBE274B2}" srcOrd="0" destOrd="0" presId="urn:microsoft.com/office/officeart/2005/8/layout/pList1"/>
    <dgm:cxn modelId="{2F6C7DE9-95B4-4F18-93E1-A228FAB53EAB}" type="presParOf" srcId="{BF0D7474-CDB2-4741-AE65-B1B4FBE274B2}" destId="{1EB19067-CD42-4C0A-BA05-32A2B19BBBDB}" srcOrd="0" destOrd="0" presId="urn:microsoft.com/office/officeart/2005/8/layout/pList1"/>
    <dgm:cxn modelId="{A65E0F77-80FE-43B7-AA06-E51D636A7334}" type="presParOf" srcId="{BF0D7474-CDB2-4741-AE65-B1B4FBE274B2}" destId="{910667B2-0B78-4688-A336-3BFBDD9E4276}" srcOrd="1" destOrd="0" presId="urn:microsoft.com/office/officeart/2005/8/layout/pList1"/>
    <dgm:cxn modelId="{85851A77-61B3-4D60-90DF-0F074AA16046}" type="presParOf" srcId="{35F966AB-7F01-4684-BD6A-B9F2B1AF523B}" destId="{0A15B887-1469-4FBE-9785-6248E16C46E7}" srcOrd="1" destOrd="0" presId="urn:microsoft.com/office/officeart/2005/8/layout/pList1"/>
    <dgm:cxn modelId="{47143DAA-3496-4942-BA4E-E53A2ECBDE80}" type="presParOf" srcId="{35F966AB-7F01-4684-BD6A-B9F2B1AF523B}" destId="{53A09B1C-FCEB-4589-BB8B-6857F774F8AB}" srcOrd="2" destOrd="0" presId="urn:microsoft.com/office/officeart/2005/8/layout/pList1"/>
    <dgm:cxn modelId="{A6936258-6453-4629-A05F-4FF88B8ACF99}" type="presParOf" srcId="{53A09B1C-FCEB-4589-BB8B-6857F774F8AB}" destId="{56A196FA-289C-414C-9741-99B6ABDD4421}" srcOrd="0" destOrd="0" presId="urn:microsoft.com/office/officeart/2005/8/layout/pList1"/>
    <dgm:cxn modelId="{87A7542D-EFB4-4381-B12D-013D711143A2}" type="presParOf" srcId="{53A09B1C-FCEB-4589-BB8B-6857F774F8AB}" destId="{DFE26B65-2AB2-4C9D-AA6E-9C10DCA85210}" srcOrd="1" destOrd="0" presId="urn:microsoft.com/office/officeart/2005/8/layout/pList1"/>
    <dgm:cxn modelId="{8630BAA3-0172-422E-8662-6F92AE8FBE42}" type="presParOf" srcId="{35F966AB-7F01-4684-BD6A-B9F2B1AF523B}" destId="{96F123A0-3C9D-4DBA-B578-D9E34426F631}" srcOrd="3" destOrd="0" presId="urn:microsoft.com/office/officeart/2005/8/layout/pList1"/>
    <dgm:cxn modelId="{D375D475-D934-42FB-86F4-DDF2AECE29D7}" type="presParOf" srcId="{35F966AB-7F01-4684-BD6A-B9F2B1AF523B}" destId="{007043B2-78C9-4B4F-9A7D-870823A6409C}" srcOrd="4" destOrd="0" presId="urn:microsoft.com/office/officeart/2005/8/layout/pList1"/>
    <dgm:cxn modelId="{C7B344B5-FF39-45B8-A2BD-69B0C745DFFC}" type="presParOf" srcId="{007043B2-78C9-4B4F-9A7D-870823A6409C}" destId="{090F2D24-1387-464D-8109-69A55D6DCBAD}" srcOrd="0" destOrd="0" presId="urn:microsoft.com/office/officeart/2005/8/layout/pList1"/>
    <dgm:cxn modelId="{027B01A8-BDD6-4DCB-BE7B-01AD78EC9A63}" type="presParOf" srcId="{007043B2-78C9-4B4F-9A7D-870823A6409C}" destId="{FEB9DB37-650F-47C0-8262-99D614CBE889}" srcOrd="1" destOrd="0" presId="urn:microsoft.com/office/officeart/2005/8/layout/pList1"/>
    <dgm:cxn modelId="{8EC7E18C-431B-486D-97D1-11046F2042D6}" type="presParOf" srcId="{35F966AB-7F01-4684-BD6A-B9F2B1AF523B}" destId="{50C38A64-BE74-4EE0-8244-028FB302A8D2}" srcOrd="5" destOrd="0" presId="urn:microsoft.com/office/officeart/2005/8/layout/pList1"/>
    <dgm:cxn modelId="{0E4E7022-1AA6-449A-95B8-BE9897D87AA1}" type="presParOf" srcId="{35F966AB-7F01-4684-BD6A-B9F2B1AF523B}" destId="{4FF3F5C6-9134-4A39-BAB5-8A6FE1302CD7}" srcOrd="6" destOrd="0" presId="urn:microsoft.com/office/officeart/2005/8/layout/pList1"/>
    <dgm:cxn modelId="{97B618A0-B511-4FD7-A935-21AD0FDFC94D}" type="presParOf" srcId="{4FF3F5C6-9134-4A39-BAB5-8A6FE1302CD7}" destId="{AEB1FD73-664A-4319-BF8C-953ED47F9E5D}" srcOrd="0" destOrd="0" presId="urn:microsoft.com/office/officeart/2005/8/layout/pList1"/>
    <dgm:cxn modelId="{BA95B475-EC04-4A09-A260-C6F672478F9F}" type="presParOf" srcId="{4FF3F5C6-9134-4A39-BAB5-8A6FE1302CD7}" destId="{C3FDBD8E-D21B-4DF5-B631-B2B123A20180}" srcOrd="1" destOrd="0" presId="urn:microsoft.com/office/officeart/2005/8/layout/pList1"/>
    <dgm:cxn modelId="{C1E19FF1-5558-4D7F-9F2F-D7D109EB9425}" type="presParOf" srcId="{35F966AB-7F01-4684-BD6A-B9F2B1AF523B}" destId="{EA0FC307-2B34-467D-8907-3E2DF2C637C5}" srcOrd="7" destOrd="0" presId="urn:microsoft.com/office/officeart/2005/8/layout/pList1"/>
    <dgm:cxn modelId="{981AEAD4-C761-495E-A8A4-75A7344CFF54}" type="presParOf" srcId="{35F966AB-7F01-4684-BD6A-B9F2B1AF523B}" destId="{9334D22B-9F0E-4CB6-B61D-1F93474EDAE6}" srcOrd="8" destOrd="0" presId="urn:microsoft.com/office/officeart/2005/8/layout/pList1"/>
    <dgm:cxn modelId="{2221EEBE-4C51-4730-9601-E04D79D6BE1A}" type="presParOf" srcId="{9334D22B-9F0E-4CB6-B61D-1F93474EDAE6}" destId="{02389063-AE62-4701-84D5-CAB8AE0223C5}" srcOrd="0" destOrd="0" presId="urn:microsoft.com/office/officeart/2005/8/layout/pList1"/>
    <dgm:cxn modelId="{3BD4E09D-6535-4215-8334-93689D00477D}" type="presParOf" srcId="{9334D22B-9F0E-4CB6-B61D-1F93474EDAE6}" destId="{13BF2927-DCC2-4646-8340-8313EFE9C853}" srcOrd="1" destOrd="0" presId="urn:microsoft.com/office/officeart/2005/8/layout/pList1"/>
    <dgm:cxn modelId="{A5FF42FD-B2AF-4D98-95BF-373F435DAB27}" type="presParOf" srcId="{35F966AB-7F01-4684-BD6A-B9F2B1AF523B}" destId="{8DE73EB8-81C9-4B0E-8246-08EE5EDDD50E}" srcOrd="9" destOrd="0" presId="urn:microsoft.com/office/officeart/2005/8/layout/pList1"/>
    <dgm:cxn modelId="{6092C878-F839-4BF3-BD98-1499F77C6DE8}" type="presParOf" srcId="{35F966AB-7F01-4684-BD6A-B9F2B1AF523B}" destId="{BD8B88EA-1D55-4866-9611-BAA7C87D0334}" srcOrd="10" destOrd="0" presId="urn:microsoft.com/office/officeart/2005/8/layout/pList1"/>
    <dgm:cxn modelId="{00E68FEA-169A-46EC-9DB3-631A4BD3A2E9}" type="presParOf" srcId="{BD8B88EA-1D55-4866-9611-BAA7C87D0334}" destId="{0EF7AD6C-244E-4457-8B7D-CE15A4E7DB31}" srcOrd="0" destOrd="0" presId="urn:microsoft.com/office/officeart/2005/8/layout/pList1"/>
    <dgm:cxn modelId="{7964DA38-736C-4DD3-ACF7-268ACC829F40}" type="presParOf" srcId="{BD8B88EA-1D55-4866-9611-BAA7C87D0334}" destId="{299D2F8F-C95A-498F-B360-5B716DC3CB8E}" srcOrd="1" destOrd="0" presId="urn:microsoft.com/office/officeart/2005/8/layout/pList1"/>
    <dgm:cxn modelId="{38B2A0B3-CEE2-40C5-9423-857110D43886}" type="presParOf" srcId="{35F966AB-7F01-4684-BD6A-B9F2B1AF523B}" destId="{D1BB60C4-7575-4814-B0E8-06D9F5B25678}" srcOrd="11" destOrd="0" presId="urn:microsoft.com/office/officeart/2005/8/layout/pList1"/>
    <dgm:cxn modelId="{9696B01E-D43C-4716-9ED3-612EDE4EA303}" type="presParOf" srcId="{35F966AB-7F01-4684-BD6A-B9F2B1AF523B}" destId="{25EEE66B-5D2D-43ED-AB6A-33381CA500BA}" srcOrd="12" destOrd="0" presId="urn:microsoft.com/office/officeart/2005/8/layout/pList1"/>
    <dgm:cxn modelId="{73AD3E0E-3A94-4616-9D33-EF3418A94647}" type="presParOf" srcId="{25EEE66B-5D2D-43ED-AB6A-33381CA500BA}" destId="{FBC97BD2-A9A2-43C1-A1C6-E42632273500}" srcOrd="0" destOrd="0" presId="urn:microsoft.com/office/officeart/2005/8/layout/pList1"/>
    <dgm:cxn modelId="{599EA978-F89C-42DB-841D-013FE9F97B19}" type="presParOf" srcId="{25EEE66B-5D2D-43ED-AB6A-33381CA500BA}" destId="{5F96E5CC-A157-4B49-A0F2-E2762AAE278E}" srcOrd="1" destOrd="0" presId="urn:microsoft.com/office/officeart/2005/8/layout/pList1"/>
    <dgm:cxn modelId="{8D623BE2-0ECC-4646-ABBA-52A6856DF164}" type="presParOf" srcId="{35F966AB-7F01-4684-BD6A-B9F2B1AF523B}" destId="{708104DF-8422-46DE-98A1-2A5446CA85BE}" srcOrd="13" destOrd="0" presId="urn:microsoft.com/office/officeart/2005/8/layout/pList1"/>
    <dgm:cxn modelId="{452301E7-6845-4580-A3DF-2A39F4464587}" type="presParOf" srcId="{35F966AB-7F01-4684-BD6A-B9F2B1AF523B}" destId="{D052F345-0C7B-4489-9FE8-A0E1DCFD75D7}" srcOrd="14" destOrd="0" presId="urn:microsoft.com/office/officeart/2005/8/layout/pList1"/>
    <dgm:cxn modelId="{4E395A6E-35AA-4EE9-849D-DA65717412D4}" type="presParOf" srcId="{D052F345-0C7B-4489-9FE8-A0E1DCFD75D7}" destId="{4FDAE25B-8A4E-4222-B346-3F9DC189350F}" srcOrd="0" destOrd="0" presId="urn:microsoft.com/office/officeart/2005/8/layout/pList1"/>
    <dgm:cxn modelId="{26A99FC4-42EC-480D-B88B-A417A108738B}" type="presParOf" srcId="{D052F345-0C7B-4489-9FE8-A0E1DCFD75D7}" destId="{E7233216-E9FB-46C3-91F4-917D2BA2EF4D}"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1AD755D-527D-478C-8667-58D8959EFD38}" type="doc">
      <dgm:prSet loTypeId="urn:microsoft.com/office/officeart/2005/8/layout/hList2" loCatId="picture" qsTypeId="urn:microsoft.com/office/officeart/2005/8/quickstyle/simple1" qsCatId="simple" csTypeId="urn:microsoft.com/office/officeart/2005/8/colors/colorful4" csCatId="colorful" phldr="1"/>
      <dgm:spPr/>
    </dgm:pt>
    <dgm:pt modelId="{11106204-C258-44E8-B494-CAE219D0EDFC}">
      <dgm:prSet phldrT="[Text]"/>
      <dgm:spPr/>
      <dgm:t>
        <a:bodyPr/>
        <a:lstStyle/>
        <a:p>
          <a:r>
            <a:rPr lang="en-US" dirty="0"/>
            <a:t>Chimer</a:t>
          </a:r>
        </a:p>
      </dgm:t>
    </dgm:pt>
    <dgm:pt modelId="{DE8A4B75-6B91-4040-952E-AB7688C3B021}" type="parTrans" cxnId="{56550999-781B-4DD7-97F8-C27FCC20C0BD}">
      <dgm:prSet/>
      <dgm:spPr/>
      <dgm:t>
        <a:bodyPr/>
        <a:lstStyle/>
        <a:p>
          <a:endParaRPr lang="en-US"/>
        </a:p>
      </dgm:t>
    </dgm:pt>
    <dgm:pt modelId="{11B66674-323B-4859-9105-6AD9ABEDB4A6}" type="sibTrans" cxnId="{56550999-781B-4DD7-97F8-C27FCC20C0BD}">
      <dgm:prSet/>
      <dgm:spPr/>
      <dgm:t>
        <a:bodyPr/>
        <a:lstStyle/>
        <a:p>
          <a:endParaRPr lang="en-US"/>
        </a:p>
      </dgm:t>
    </dgm:pt>
    <dgm:pt modelId="{EA61FA17-7AEA-4860-8FEA-0500B8134E40}">
      <dgm:prSet phldrT="[Text]"/>
      <dgm:spPr/>
      <dgm:t>
        <a:bodyPr/>
        <a:lstStyle/>
        <a:p>
          <a:r>
            <a:rPr lang="en-US" dirty="0" err="1"/>
            <a:t>Dwemer</a:t>
          </a:r>
          <a:endParaRPr lang="en-US" dirty="0"/>
        </a:p>
      </dgm:t>
    </dgm:pt>
    <dgm:pt modelId="{6547B3E8-A1A7-4021-8CC9-ECCA61C8C11C}" type="parTrans" cxnId="{D3003528-A94C-44B5-B37B-0CF434941F61}">
      <dgm:prSet/>
      <dgm:spPr/>
      <dgm:t>
        <a:bodyPr/>
        <a:lstStyle/>
        <a:p>
          <a:endParaRPr lang="en-US"/>
        </a:p>
      </dgm:t>
    </dgm:pt>
    <dgm:pt modelId="{ED32B4A8-13E0-40BD-BF31-E7A0D5248461}" type="sibTrans" cxnId="{D3003528-A94C-44B5-B37B-0CF434941F61}">
      <dgm:prSet/>
      <dgm:spPr/>
      <dgm:t>
        <a:bodyPr/>
        <a:lstStyle/>
        <a:p>
          <a:endParaRPr lang="en-US"/>
        </a:p>
      </dgm:t>
    </dgm:pt>
    <dgm:pt modelId="{B9BF598A-DD43-4FF6-AF4B-305648E82B55}">
      <dgm:prSet phldrT="[Text]"/>
      <dgm:spPr/>
      <dgm:t>
        <a:bodyPr/>
        <a:lstStyle/>
        <a:p>
          <a:r>
            <a:rPr lang="en-US" dirty="0">
              <a:solidFill>
                <a:schemeClr val="tx1"/>
              </a:solidFill>
            </a:rPr>
            <a:t>Daedra worshippers</a:t>
          </a:r>
        </a:p>
      </dgm:t>
    </dgm:pt>
    <dgm:pt modelId="{4720401D-D983-4F25-9D0B-4651DCA1826A}" type="parTrans" cxnId="{05C1EE6F-177E-4AEF-B7FF-DC461EF800C2}">
      <dgm:prSet/>
      <dgm:spPr/>
      <dgm:t>
        <a:bodyPr/>
        <a:lstStyle/>
        <a:p>
          <a:endParaRPr lang="en-US"/>
        </a:p>
      </dgm:t>
    </dgm:pt>
    <dgm:pt modelId="{5CD46B31-47B5-4B6A-93A5-C44392C96FB8}" type="sibTrans" cxnId="{05C1EE6F-177E-4AEF-B7FF-DC461EF800C2}">
      <dgm:prSet/>
      <dgm:spPr/>
      <dgm:t>
        <a:bodyPr/>
        <a:lstStyle/>
        <a:p>
          <a:endParaRPr lang="en-US"/>
        </a:p>
      </dgm:t>
    </dgm:pt>
    <dgm:pt modelId="{6AF367C8-DA88-43C4-9E07-A34074DA6C9E}">
      <dgm:prSet phldrT="[Text]"/>
      <dgm:spPr/>
      <dgm:t>
        <a:bodyPr/>
        <a:lstStyle/>
        <a:p>
          <a:r>
            <a:rPr lang="en-US" dirty="0">
              <a:solidFill>
                <a:schemeClr val="tx1"/>
              </a:solidFill>
            </a:rPr>
            <a:t>Faith-based culture</a:t>
          </a:r>
        </a:p>
      </dgm:t>
    </dgm:pt>
    <dgm:pt modelId="{251783FF-2CD7-49D3-BCD3-1CD58959294E}" type="parTrans" cxnId="{C88CAEEC-AA89-46F0-B54F-21A9A203EA7E}">
      <dgm:prSet/>
      <dgm:spPr/>
      <dgm:t>
        <a:bodyPr/>
        <a:lstStyle/>
        <a:p>
          <a:endParaRPr lang="en-US"/>
        </a:p>
      </dgm:t>
    </dgm:pt>
    <dgm:pt modelId="{974F8BC1-8DAD-4752-91FC-46FBEF575A60}" type="sibTrans" cxnId="{C88CAEEC-AA89-46F0-B54F-21A9A203EA7E}">
      <dgm:prSet/>
      <dgm:spPr/>
      <dgm:t>
        <a:bodyPr/>
        <a:lstStyle/>
        <a:p>
          <a:endParaRPr lang="en-US"/>
        </a:p>
      </dgm:t>
    </dgm:pt>
    <dgm:pt modelId="{4B8D5BF7-60E8-46C1-8B3C-3C6128990312}">
      <dgm:prSet phldrT="[Text]"/>
      <dgm:spPr/>
      <dgm:t>
        <a:bodyPr/>
        <a:lstStyle/>
        <a:p>
          <a:r>
            <a:rPr lang="en-US" dirty="0">
              <a:solidFill>
                <a:schemeClr val="tx1"/>
              </a:solidFill>
            </a:rPr>
            <a:t>Newer residents of Morrowind</a:t>
          </a:r>
        </a:p>
      </dgm:t>
    </dgm:pt>
    <dgm:pt modelId="{BA0E7476-85B5-4B1E-B6DA-AD665DD99F72}" type="parTrans" cxnId="{4097363D-F6E4-4598-A5C6-384BB3849C98}">
      <dgm:prSet/>
      <dgm:spPr/>
      <dgm:t>
        <a:bodyPr/>
        <a:lstStyle/>
        <a:p>
          <a:endParaRPr lang="en-US"/>
        </a:p>
      </dgm:t>
    </dgm:pt>
    <dgm:pt modelId="{DDD0684F-E095-4912-9DFA-CA3CA6F50705}" type="sibTrans" cxnId="{4097363D-F6E4-4598-A5C6-384BB3849C98}">
      <dgm:prSet/>
      <dgm:spPr/>
      <dgm:t>
        <a:bodyPr/>
        <a:lstStyle/>
        <a:p>
          <a:endParaRPr lang="en-US"/>
        </a:p>
      </dgm:t>
    </dgm:pt>
    <dgm:pt modelId="{4101A3BE-4340-4502-817B-05BBAD8036AD}">
      <dgm:prSet phldrT="[Text]"/>
      <dgm:spPr/>
      <dgm:t>
        <a:bodyPr/>
        <a:lstStyle/>
        <a:p>
          <a:r>
            <a:rPr lang="en-US" dirty="0">
              <a:solidFill>
                <a:schemeClr val="tx1"/>
              </a:solidFill>
            </a:rPr>
            <a:t>Agnostic (mostly)</a:t>
          </a:r>
        </a:p>
      </dgm:t>
    </dgm:pt>
    <dgm:pt modelId="{D9D07EA1-1AAA-447E-967F-4A3F941654BB}" type="parTrans" cxnId="{31DB7EEC-A53A-4E62-8E4E-B3EBE95DF9AB}">
      <dgm:prSet/>
      <dgm:spPr/>
      <dgm:t>
        <a:bodyPr/>
        <a:lstStyle/>
        <a:p>
          <a:endParaRPr lang="en-US"/>
        </a:p>
      </dgm:t>
    </dgm:pt>
    <dgm:pt modelId="{3F17914D-E704-47F0-B4E1-4CE55ECF1A5A}" type="sibTrans" cxnId="{31DB7EEC-A53A-4E62-8E4E-B3EBE95DF9AB}">
      <dgm:prSet/>
      <dgm:spPr/>
      <dgm:t>
        <a:bodyPr/>
        <a:lstStyle/>
        <a:p>
          <a:endParaRPr lang="en-US"/>
        </a:p>
      </dgm:t>
    </dgm:pt>
    <dgm:pt modelId="{C614A234-799E-4E01-91C5-8E2CEA45E31E}">
      <dgm:prSet phldrT="[Text]"/>
      <dgm:spPr/>
      <dgm:t>
        <a:bodyPr/>
        <a:lstStyle/>
        <a:p>
          <a:r>
            <a:rPr lang="en-US" dirty="0">
              <a:solidFill>
                <a:schemeClr val="tx1"/>
              </a:solidFill>
            </a:rPr>
            <a:t>Reason- and technology-driven</a:t>
          </a:r>
        </a:p>
      </dgm:t>
    </dgm:pt>
    <dgm:pt modelId="{68BCD638-1D18-4CC6-912F-E354CB0929B0}" type="parTrans" cxnId="{3C3217E2-EE9A-47D4-9D20-6FC0D7A2DF83}">
      <dgm:prSet/>
      <dgm:spPr/>
      <dgm:t>
        <a:bodyPr/>
        <a:lstStyle/>
        <a:p>
          <a:endParaRPr lang="en-US"/>
        </a:p>
      </dgm:t>
    </dgm:pt>
    <dgm:pt modelId="{9509AE3B-8385-4E13-A199-B48DC998B603}" type="sibTrans" cxnId="{3C3217E2-EE9A-47D4-9D20-6FC0D7A2DF83}">
      <dgm:prSet/>
      <dgm:spPr/>
      <dgm:t>
        <a:bodyPr/>
        <a:lstStyle/>
        <a:p>
          <a:endParaRPr lang="en-US"/>
        </a:p>
      </dgm:t>
    </dgm:pt>
    <dgm:pt modelId="{4AF5827A-3338-43FC-B5F7-C538807DBD4B}">
      <dgm:prSet phldrT="[Text]"/>
      <dgm:spPr/>
      <dgm:t>
        <a:bodyPr/>
        <a:lstStyle/>
        <a:p>
          <a:r>
            <a:rPr lang="en-US" dirty="0">
              <a:solidFill>
                <a:schemeClr val="tx1"/>
              </a:solidFill>
            </a:rPr>
            <a:t>In Morrowind since the Dawn Era</a:t>
          </a:r>
        </a:p>
      </dgm:t>
    </dgm:pt>
    <dgm:pt modelId="{9DE57640-CBBC-4B6B-BA66-40566F6A796F}" type="parTrans" cxnId="{AB670017-96A2-4717-AB8C-3D5DBFA81516}">
      <dgm:prSet/>
      <dgm:spPr/>
      <dgm:t>
        <a:bodyPr/>
        <a:lstStyle/>
        <a:p>
          <a:endParaRPr lang="en-US"/>
        </a:p>
      </dgm:t>
    </dgm:pt>
    <dgm:pt modelId="{533D8869-4509-418E-9876-1B3AD372B876}" type="sibTrans" cxnId="{AB670017-96A2-4717-AB8C-3D5DBFA81516}">
      <dgm:prSet/>
      <dgm:spPr/>
      <dgm:t>
        <a:bodyPr/>
        <a:lstStyle/>
        <a:p>
          <a:endParaRPr lang="en-US"/>
        </a:p>
      </dgm:t>
    </dgm:pt>
    <dgm:pt modelId="{305D8C73-6467-4FF9-898B-65B4F635189A}">
      <dgm:prSet phldrT="[Text]"/>
      <dgm:spPr/>
      <dgm:t>
        <a:bodyPr/>
        <a:lstStyle/>
        <a:p>
          <a:r>
            <a:rPr lang="en-US" dirty="0">
              <a:solidFill>
                <a:schemeClr val="tx1"/>
              </a:solidFill>
            </a:rPr>
            <a:t>Prone to infighting</a:t>
          </a:r>
        </a:p>
      </dgm:t>
    </dgm:pt>
    <dgm:pt modelId="{B58AD38F-CF99-4E5B-B77D-616BFBE2E054}" type="parTrans" cxnId="{C7C74D80-4AAC-47A6-8C3C-FD41D270DB19}">
      <dgm:prSet/>
      <dgm:spPr/>
      <dgm:t>
        <a:bodyPr/>
        <a:lstStyle/>
        <a:p>
          <a:endParaRPr lang="en-US"/>
        </a:p>
      </dgm:t>
    </dgm:pt>
    <dgm:pt modelId="{5F9CD5D8-698F-42C6-A27D-6EDAC4CF4E61}" type="sibTrans" cxnId="{C7C74D80-4AAC-47A6-8C3C-FD41D270DB19}">
      <dgm:prSet/>
      <dgm:spPr/>
      <dgm:t>
        <a:bodyPr/>
        <a:lstStyle/>
        <a:p>
          <a:endParaRPr lang="en-US"/>
        </a:p>
      </dgm:t>
    </dgm:pt>
    <dgm:pt modelId="{85B62465-8CBB-4C58-956E-0CB8E490E5F7}">
      <dgm:prSet phldrT="[Text]"/>
      <dgm:spPr/>
      <dgm:t>
        <a:bodyPr/>
        <a:lstStyle/>
        <a:p>
          <a:r>
            <a:rPr lang="en-US" dirty="0">
              <a:solidFill>
                <a:schemeClr val="tx1"/>
              </a:solidFill>
            </a:rPr>
            <a:t>More unified culturally</a:t>
          </a:r>
        </a:p>
      </dgm:t>
    </dgm:pt>
    <dgm:pt modelId="{5EF2C4B8-1E70-4B12-8CF8-04B2E3BF18F0}" type="parTrans" cxnId="{D3140783-63CC-40F0-99F4-E99CACB44918}">
      <dgm:prSet/>
      <dgm:spPr/>
      <dgm:t>
        <a:bodyPr/>
        <a:lstStyle/>
        <a:p>
          <a:endParaRPr lang="en-US"/>
        </a:p>
      </dgm:t>
    </dgm:pt>
    <dgm:pt modelId="{33737242-A079-4364-B751-BE5872A150C8}" type="sibTrans" cxnId="{D3140783-63CC-40F0-99F4-E99CACB44918}">
      <dgm:prSet/>
      <dgm:spPr/>
      <dgm:t>
        <a:bodyPr/>
        <a:lstStyle/>
        <a:p>
          <a:endParaRPr lang="en-US"/>
        </a:p>
      </dgm:t>
    </dgm:pt>
    <dgm:pt modelId="{1F51113B-1024-4496-B198-18C354AE4FF5}" type="pres">
      <dgm:prSet presAssocID="{D1AD755D-527D-478C-8667-58D8959EFD38}" presName="linearFlow" presStyleCnt="0">
        <dgm:presLayoutVars>
          <dgm:dir/>
          <dgm:animLvl val="lvl"/>
          <dgm:resizeHandles/>
        </dgm:presLayoutVars>
      </dgm:prSet>
      <dgm:spPr/>
    </dgm:pt>
    <dgm:pt modelId="{FF856273-BD9D-4C0A-8C05-182EF59B5EF8}" type="pres">
      <dgm:prSet presAssocID="{11106204-C258-44E8-B494-CAE219D0EDFC}" presName="compositeNode" presStyleCnt="0">
        <dgm:presLayoutVars>
          <dgm:bulletEnabled val="1"/>
        </dgm:presLayoutVars>
      </dgm:prSet>
      <dgm:spPr/>
    </dgm:pt>
    <dgm:pt modelId="{7CA69324-8FF8-4492-96C2-BEDCC31B21D7}" type="pres">
      <dgm:prSet presAssocID="{11106204-C258-44E8-B494-CAE219D0EDFC}" presName="image" presStyleLbl="fgImgPlace1" presStyleIdx="0" presStyleCnt="2"/>
      <dgm:spPr>
        <a:blipFill dpi="0" rotWithShape="1">
          <a:blip xmlns:r="http://schemas.openxmlformats.org/officeDocument/2006/relationships" r:embed="rId1"/>
          <a:srcRect/>
          <a:stretch>
            <a:fillRect l="-28891" t="-16438" r="-33867" b="-114678"/>
          </a:stretch>
        </a:blipFill>
      </dgm:spPr>
    </dgm:pt>
    <dgm:pt modelId="{E4BB1734-0D53-4C8A-8E22-6ABFA0DD04B8}" type="pres">
      <dgm:prSet presAssocID="{11106204-C258-44E8-B494-CAE219D0EDFC}" presName="childNode" presStyleLbl="node1" presStyleIdx="0" presStyleCnt="2">
        <dgm:presLayoutVars>
          <dgm:bulletEnabled val="1"/>
        </dgm:presLayoutVars>
      </dgm:prSet>
      <dgm:spPr/>
    </dgm:pt>
    <dgm:pt modelId="{34FB9875-28F8-478E-BF68-29EC1756B4A3}" type="pres">
      <dgm:prSet presAssocID="{11106204-C258-44E8-B494-CAE219D0EDFC}" presName="parentNode" presStyleLbl="revTx" presStyleIdx="0" presStyleCnt="2">
        <dgm:presLayoutVars>
          <dgm:chMax val="0"/>
          <dgm:bulletEnabled val="1"/>
        </dgm:presLayoutVars>
      </dgm:prSet>
      <dgm:spPr/>
    </dgm:pt>
    <dgm:pt modelId="{DB6E8BA5-74F6-4A9C-8ACE-967CDD8F2E22}" type="pres">
      <dgm:prSet presAssocID="{11B66674-323B-4859-9105-6AD9ABEDB4A6}" presName="sibTrans" presStyleCnt="0"/>
      <dgm:spPr/>
    </dgm:pt>
    <dgm:pt modelId="{9B02E21E-D3C7-40B1-9C6A-E05BB4A4EE2C}" type="pres">
      <dgm:prSet presAssocID="{EA61FA17-7AEA-4860-8FEA-0500B8134E40}" presName="compositeNode" presStyleCnt="0">
        <dgm:presLayoutVars>
          <dgm:bulletEnabled val="1"/>
        </dgm:presLayoutVars>
      </dgm:prSet>
      <dgm:spPr/>
    </dgm:pt>
    <dgm:pt modelId="{14689272-E5DC-4F16-AF3B-05E5EDE1F57C}" type="pres">
      <dgm:prSet presAssocID="{EA61FA17-7AEA-4860-8FEA-0500B8134E40}" presName="image" presStyleLbl="fgImgPlace1" presStyleIdx="1" presStyleCnt="2"/>
      <dgm:spPr>
        <a:blipFill dpi="0" rotWithShape="1">
          <a:blip xmlns:r="http://schemas.openxmlformats.org/officeDocument/2006/relationships" r:embed="rId2"/>
          <a:srcRect/>
          <a:stretch>
            <a:fillRect l="-43376" t="-4627" r="-50756" b="-240928"/>
          </a:stretch>
        </a:blipFill>
      </dgm:spPr>
    </dgm:pt>
    <dgm:pt modelId="{637FDC22-4351-432E-8193-F21E3DD89C92}" type="pres">
      <dgm:prSet presAssocID="{EA61FA17-7AEA-4860-8FEA-0500B8134E40}" presName="childNode" presStyleLbl="node1" presStyleIdx="1" presStyleCnt="2">
        <dgm:presLayoutVars>
          <dgm:bulletEnabled val="1"/>
        </dgm:presLayoutVars>
      </dgm:prSet>
      <dgm:spPr/>
    </dgm:pt>
    <dgm:pt modelId="{E7BA2B96-9F27-4AC6-BCBD-968AB9F86611}" type="pres">
      <dgm:prSet presAssocID="{EA61FA17-7AEA-4860-8FEA-0500B8134E40}" presName="parentNode" presStyleLbl="revTx" presStyleIdx="1" presStyleCnt="2">
        <dgm:presLayoutVars>
          <dgm:chMax val="0"/>
          <dgm:bulletEnabled val="1"/>
        </dgm:presLayoutVars>
      </dgm:prSet>
      <dgm:spPr/>
    </dgm:pt>
  </dgm:ptLst>
  <dgm:cxnLst>
    <dgm:cxn modelId="{AB670017-96A2-4717-AB8C-3D5DBFA81516}" srcId="{EA61FA17-7AEA-4860-8FEA-0500B8134E40}" destId="{4AF5827A-3338-43FC-B5F7-C538807DBD4B}" srcOrd="2" destOrd="0" parTransId="{9DE57640-CBBC-4B6B-BA66-40566F6A796F}" sibTransId="{533D8869-4509-418E-9876-1B3AD372B876}"/>
    <dgm:cxn modelId="{D3003528-A94C-44B5-B37B-0CF434941F61}" srcId="{D1AD755D-527D-478C-8667-58D8959EFD38}" destId="{EA61FA17-7AEA-4860-8FEA-0500B8134E40}" srcOrd="1" destOrd="0" parTransId="{6547B3E8-A1A7-4021-8CC9-ECCA61C8C11C}" sibTransId="{ED32B4A8-13E0-40BD-BF31-E7A0D5248461}"/>
    <dgm:cxn modelId="{FE802338-560C-429F-9E82-C3322E05FE08}" type="presOf" srcId="{6AF367C8-DA88-43C4-9E07-A34074DA6C9E}" destId="{E4BB1734-0D53-4C8A-8E22-6ABFA0DD04B8}" srcOrd="0" destOrd="1" presId="urn:microsoft.com/office/officeart/2005/8/layout/hList2"/>
    <dgm:cxn modelId="{4097363D-F6E4-4598-A5C6-384BB3849C98}" srcId="{11106204-C258-44E8-B494-CAE219D0EDFC}" destId="{4B8D5BF7-60E8-46C1-8B3C-3C6128990312}" srcOrd="2" destOrd="0" parTransId="{BA0E7476-85B5-4B1E-B6DA-AD665DD99F72}" sibTransId="{DDD0684F-E095-4912-9DFA-CA3CA6F50705}"/>
    <dgm:cxn modelId="{C033D46B-C82C-4440-B534-416F408937EC}" type="presOf" srcId="{4AF5827A-3338-43FC-B5F7-C538807DBD4B}" destId="{637FDC22-4351-432E-8193-F21E3DD89C92}" srcOrd="0" destOrd="2" presId="urn:microsoft.com/office/officeart/2005/8/layout/hList2"/>
    <dgm:cxn modelId="{A271154C-1AE0-4D55-9A02-E656C9A7B8C0}" type="presOf" srcId="{305D8C73-6467-4FF9-898B-65B4F635189A}" destId="{E4BB1734-0D53-4C8A-8E22-6ABFA0DD04B8}" srcOrd="0" destOrd="3" presId="urn:microsoft.com/office/officeart/2005/8/layout/hList2"/>
    <dgm:cxn modelId="{5AEAE86F-6011-48C5-8B74-C31C887042A3}" type="presOf" srcId="{EA61FA17-7AEA-4860-8FEA-0500B8134E40}" destId="{E7BA2B96-9F27-4AC6-BCBD-968AB9F86611}" srcOrd="0" destOrd="0" presId="urn:microsoft.com/office/officeart/2005/8/layout/hList2"/>
    <dgm:cxn modelId="{05C1EE6F-177E-4AEF-B7FF-DC461EF800C2}" srcId="{11106204-C258-44E8-B494-CAE219D0EDFC}" destId="{B9BF598A-DD43-4FF6-AF4B-305648E82B55}" srcOrd="0" destOrd="0" parTransId="{4720401D-D983-4F25-9D0B-4651DCA1826A}" sibTransId="{5CD46B31-47B5-4B6A-93A5-C44392C96FB8}"/>
    <dgm:cxn modelId="{C10D1C58-D445-4534-BA87-798E59088893}" type="presOf" srcId="{4B8D5BF7-60E8-46C1-8B3C-3C6128990312}" destId="{E4BB1734-0D53-4C8A-8E22-6ABFA0DD04B8}" srcOrd="0" destOrd="2" presId="urn:microsoft.com/office/officeart/2005/8/layout/hList2"/>
    <dgm:cxn modelId="{F60A305A-6A08-4BF8-8730-5AEB9AC7E263}" type="presOf" srcId="{B9BF598A-DD43-4FF6-AF4B-305648E82B55}" destId="{E4BB1734-0D53-4C8A-8E22-6ABFA0DD04B8}" srcOrd="0" destOrd="0" presId="urn:microsoft.com/office/officeart/2005/8/layout/hList2"/>
    <dgm:cxn modelId="{C7C74D80-4AAC-47A6-8C3C-FD41D270DB19}" srcId="{11106204-C258-44E8-B494-CAE219D0EDFC}" destId="{305D8C73-6467-4FF9-898B-65B4F635189A}" srcOrd="3" destOrd="0" parTransId="{B58AD38F-CF99-4E5B-B77D-616BFBE2E054}" sibTransId="{5F9CD5D8-698F-42C6-A27D-6EDAC4CF4E61}"/>
    <dgm:cxn modelId="{D3140783-63CC-40F0-99F4-E99CACB44918}" srcId="{EA61FA17-7AEA-4860-8FEA-0500B8134E40}" destId="{85B62465-8CBB-4C58-956E-0CB8E490E5F7}" srcOrd="3" destOrd="0" parTransId="{5EF2C4B8-1E70-4B12-8CF8-04B2E3BF18F0}" sibTransId="{33737242-A079-4364-B751-BE5872A150C8}"/>
    <dgm:cxn modelId="{6364808A-E2D9-4DB3-ABF2-23709792BECD}" type="presOf" srcId="{D1AD755D-527D-478C-8667-58D8959EFD38}" destId="{1F51113B-1024-4496-B198-18C354AE4FF5}" srcOrd="0" destOrd="0" presId="urn:microsoft.com/office/officeart/2005/8/layout/hList2"/>
    <dgm:cxn modelId="{56550999-781B-4DD7-97F8-C27FCC20C0BD}" srcId="{D1AD755D-527D-478C-8667-58D8959EFD38}" destId="{11106204-C258-44E8-B494-CAE219D0EDFC}" srcOrd="0" destOrd="0" parTransId="{DE8A4B75-6B91-4040-952E-AB7688C3B021}" sibTransId="{11B66674-323B-4859-9105-6AD9ABEDB4A6}"/>
    <dgm:cxn modelId="{AD7777B3-3DF7-4DA2-8CE8-871C7A38853F}" type="presOf" srcId="{85B62465-8CBB-4C58-956E-0CB8E490E5F7}" destId="{637FDC22-4351-432E-8193-F21E3DD89C92}" srcOrd="0" destOrd="3" presId="urn:microsoft.com/office/officeart/2005/8/layout/hList2"/>
    <dgm:cxn modelId="{20F572BA-CCDC-4CFC-BD73-B2D628688BCA}" type="presOf" srcId="{4101A3BE-4340-4502-817B-05BBAD8036AD}" destId="{637FDC22-4351-432E-8193-F21E3DD89C92}" srcOrd="0" destOrd="0" presId="urn:microsoft.com/office/officeart/2005/8/layout/hList2"/>
    <dgm:cxn modelId="{1AAA02CA-F1E1-430A-B255-8D1BBE0844DF}" type="presOf" srcId="{11106204-C258-44E8-B494-CAE219D0EDFC}" destId="{34FB9875-28F8-478E-BF68-29EC1756B4A3}" srcOrd="0" destOrd="0" presId="urn:microsoft.com/office/officeart/2005/8/layout/hList2"/>
    <dgm:cxn modelId="{AF3557DD-56C2-4E23-AE25-10E86469EC03}" type="presOf" srcId="{C614A234-799E-4E01-91C5-8E2CEA45E31E}" destId="{637FDC22-4351-432E-8193-F21E3DD89C92}" srcOrd="0" destOrd="1" presId="urn:microsoft.com/office/officeart/2005/8/layout/hList2"/>
    <dgm:cxn modelId="{3C3217E2-EE9A-47D4-9D20-6FC0D7A2DF83}" srcId="{EA61FA17-7AEA-4860-8FEA-0500B8134E40}" destId="{C614A234-799E-4E01-91C5-8E2CEA45E31E}" srcOrd="1" destOrd="0" parTransId="{68BCD638-1D18-4CC6-912F-E354CB0929B0}" sibTransId="{9509AE3B-8385-4E13-A199-B48DC998B603}"/>
    <dgm:cxn modelId="{31DB7EEC-A53A-4E62-8E4E-B3EBE95DF9AB}" srcId="{EA61FA17-7AEA-4860-8FEA-0500B8134E40}" destId="{4101A3BE-4340-4502-817B-05BBAD8036AD}" srcOrd="0" destOrd="0" parTransId="{D9D07EA1-1AAA-447E-967F-4A3F941654BB}" sibTransId="{3F17914D-E704-47F0-B4E1-4CE55ECF1A5A}"/>
    <dgm:cxn modelId="{C88CAEEC-AA89-46F0-B54F-21A9A203EA7E}" srcId="{11106204-C258-44E8-B494-CAE219D0EDFC}" destId="{6AF367C8-DA88-43C4-9E07-A34074DA6C9E}" srcOrd="1" destOrd="0" parTransId="{251783FF-2CD7-49D3-BCD3-1CD58959294E}" sibTransId="{974F8BC1-8DAD-4752-91FC-46FBEF575A60}"/>
    <dgm:cxn modelId="{09C4A27C-5220-44E8-B244-BD94A4EC04DF}" type="presParOf" srcId="{1F51113B-1024-4496-B198-18C354AE4FF5}" destId="{FF856273-BD9D-4C0A-8C05-182EF59B5EF8}" srcOrd="0" destOrd="0" presId="urn:microsoft.com/office/officeart/2005/8/layout/hList2"/>
    <dgm:cxn modelId="{93776698-A014-4B05-B42D-659292A13B95}" type="presParOf" srcId="{FF856273-BD9D-4C0A-8C05-182EF59B5EF8}" destId="{7CA69324-8FF8-4492-96C2-BEDCC31B21D7}" srcOrd="0" destOrd="0" presId="urn:microsoft.com/office/officeart/2005/8/layout/hList2"/>
    <dgm:cxn modelId="{F20279EF-BA62-45A6-894C-568E79180CC4}" type="presParOf" srcId="{FF856273-BD9D-4C0A-8C05-182EF59B5EF8}" destId="{E4BB1734-0D53-4C8A-8E22-6ABFA0DD04B8}" srcOrd="1" destOrd="0" presId="urn:microsoft.com/office/officeart/2005/8/layout/hList2"/>
    <dgm:cxn modelId="{06CE726B-7DC0-41EB-9810-2D3686057628}" type="presParOf" srcId="{FF856273-BD9D-4C0A-8C05-182EF59B5EF8}" destId="{34FB9875-28F8-478E-BF68-29EC1756B4A3}" srcOrd="2" destOrd="0" presId="urn:microsoft.com/office/officeart/2005/8/layout/hList2"/>
    <dgm:cxn modelId="{5A66C5B8-312B-40E7-83D8-3A9224222586}" type="presParOf" srcId="{1F51113B-1024-4496-B198-18C354AE4FF5}" destId="{DB6E8BA5-74F6-4A9C-8ACE-967CDD8F2E22}" srcOrd="1" destOrd="0" presId="urn:microsoft.com/office/officeart/2005/8/layout/hList2"/>
    <dgm:cxn modelId="{616F968F-B0C5-470C-B714-631CD698A3DC}" type="presParOf" srcId="{1F51113B-1024-4496-B198-18C354AE4FF5}" destId="{9B02E21E-D3C7-40B1-9C6A-E05BB4A4EE2C}" srcOrd="2" destOrd="0" presId="urn:microsoft.com/office/officeart/2005/8/layout/hList2"/>
    <dgm:cxn modelId="{9133A3C7-F688-4B8E-863F-6B0E3BB9C060}" type="presParOf" srcId="{9B02E21E-D3C7-40B1-9C6A-E05BB4A4EE2C}" destId="{14689272-E5DC-4F16-AF3B-05E5EDE1F57C}" srcOrd="0" destOrd="0" presId="urn:microsoft.com/office/officeart/2005/8/layout/hList2"/>
    <dgm:cxn modelId="{CD0ECA1E-C8FC-464E-9C96-C05472D7C4BD}" type="presParOf" srcId="{9B02E21E-D3C7-40B1-9C6A-E05BB4A4EE2C}" destId="{637FDC22-4351-432E-8193-F21E3DD89C92}" srcOrd="1" destOrd="0" presId="urn:microsoft.com/office/officeart/2005/8/layout/hList2"/>
    <dgm:cxn modelId="{039B4FCF-155B-4E86-9998-DBCFF923CDBD}" type="presParOf" srcId="{9B02E21E-D3C7-40B1-9C6A-E05BB4A4EE2C}" destId="{E7BA2B96-9F27-4AC6-BCBD-968AB9F86611}" srcOrd="2" destOrd="0" presId="urn:microsoft.com/office/officeart/2005/8/layout/h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4902600-1872-470B-986B-2B71D071FED2}" type="doc">
      <dgm:prSet loTypeId="urn:microsoft.com/office/officeart/2009/3/layout/SnapshotPictureList" loCatId="picture" qsTypeId="urn:microsoft.com/office/officeart/2005/8/quickstyle/simple1" qsCatId="simple" csTypeId="urn:microsoft.com/office/officeart/2005/8/colors/accent2_1" csCatId="accent2" phldr="1"/>
      <dgm:spPr/>
      <dgm:t>
        <a:bodyPr/>
        <a:lstStyle/>
        <a:p>
          <a:endParaRPr lang="en-US"/>
        </a:p>
      </dgm:t>
    </dgm:pt>
    <dgm:pt modelId="{0005AEB1-9675-41EE-A3D4-76163AF057CA}">
      <dgm:prSet phldrT="[Text]" custT="1"/>
      <dgm:spPr/>
      <dgm:t>
        <a:bodyPr/>
        <a:lstStyle/>
        <a:p>
          <a:r>
            <a:rPr lang="en-US" sz="1200" b="1" dirty="0" err="1"/>
            <a:t>Almalexia</a:t>
          </a:r>
          <a:r>
            <a:rPr lang="en-US" sz="1200" b="1" dirty="0"/>
            <a:t> </a:t>
          </a:r>
          <a:r>
            <a:rPr lang="en-US" sz="1200" b="1" dirty="0" err="1"/>
            <a:t>Indoril</a:t>
          </a:r>
          <a:r>
            <a:rPr lang="en-US" sz="1200" b="1" dirty="0"/>
            <a:t> (</a:t>
          </a:r>
          <a:r>
            <a:rPr lang="en-US" sz="1200" b="1" dirty="0" err="1"/>
            <a:t>Ayem</a:t>
          </a:r>
          <a:r>
            <a:rPr lang="en-US" sz="1200" b="1" dirty="0"/>
            <a:t>)</a:t>
          </a:r>
        </a:p>
      </dgm:t>
    </dgm:pt>
    <dgm:pt modelId="{9C35E80F-9E1B-4288-9990-DEE7172BA553}" type="parTrans" cxnId="{27B3993C-D6A2-4CB3-9041-3189CAD15B54}">
      <dgm:prSet/>
      <dgm:spPr/>
      <dgm:t>
        <a:bodyPr/>
        <a:lstStyle/>
        <a:p>
          <a:endParaRPr lang="en-US"/>
        </a:p>
      </dgm:t>
    </dgm:pt>
    <dgm:pt modelId="{CFD1463F-48A5-4AAB-9796-0C9B2EB5451C}" type="sibTrans" cxnId="{27B3993C-D6A2-4CB3-9041-3189CAD15B54}">
      <dgm:prSet/>
      <dgm:spPr/>
      <dgm:t>
        <a:bodyPr/>
        <a:lstStyle/>
        <a:p>
          <a:endParaRPr lang="en-US"/>
        </a:p>
      </dgm:t>
    </dgm:pt>
    <dgm:pt modelId="{295B443A-2433-4255-9E9B-ABE54ACBB9F7}">
      <dgm:prSet phldrT="[Text]" custT="1"/>
      <dgm:spPr/>
      <dgm:t>
        <a:bodyPr/>
        <a:lstStyle/>
        <a:p>
          <a:r>
            <a:rPr lang="en-US" sz="1100" dirty="0"/>
            <a:t>Probably was a queen, definitely was famous, and certainly was a big fucking deal</a:t>
          </a:r>
        </a:p>
      </dgm:t>
    </dgm:pt>
    <dgm:pt modelId="{8CF52B05-AB06-47CE-B7EA-0E500F9CB99E}" type="parTrans" cxnId="{9CE6B2D3-C19A-4DFB-ABCA-1CD71BCECE7F}">
      <dgm:prSet/>
      <dgm:spPr/>
      <dgm:t>
        <a:bodyPr/>
        <a:lstStyle/>
        <a:p>
          <a:endParaRPr lang="en-US"/>
        </a:p>
      </dgm:t>
    </dgm:pt>
    <dgm:pt modelId="{21B852D7-9AD3-480B-A464-3A1A9043531D}" type="sibTrans" cxnId="{9CE6B2D3-C19A-4DFB-ABCA-1CD71BCECE7F}">
      <dgm:prSet/>
      <dgm:spPr/>
      <dgm:t>
        <a:bodyPr/>
        <a:lstStyle/>
        <a:p>
          <a:endParaRPr lang="en-US"/>
        </a:p>
      </dgm:t>
    </dgm:pt>
    <dgm:pt modelId="{52EAACF5-DA7C-4380-B83E-75710469AFE3}">
      <dgm:prSet phldrT="[Text]" custT="1"/>
      <dgm:spPr/>
      <dgm:t>
        <a:bodyPr/>
        <a:lstStyle/>
        <a:p>
          <a:r>
            <a:rPr lang="en-US" sz="1200" b="1" dirty="0" err="1"/>
            <a:t>Sotha</a:t>
          </a:r>
          <a:r>
            <a:rPr lang="en-US" sz="1200" b="1" dirty="0"/>
            <a:t> Sil (</a:t>
          </a:r>
          <a:r>
            <a:rPr lang="en-US" sz="1200" b="1" dirty="0" err="1"/>
            <a:t>Seht</a:t>
          </a:r>
          <a:r>
            <a:rPr lang="en-US" sz="1200" b="1" dirty="0"/>
            <a:t>)</a:t>
          </a:r>
        </a:p>
      </dgm:t>
    </dgm:pt>
    <dgm:pt modelId="{B14E4653-1E91-40DB-B467-130437A7E949}" type="parTrans" cxnId="{98E0C578-65AE-439D-B460-A303494B490F}">
      <dgm:prSet/>
      <dgm:spPr/>
      <dgm:t>
        <a:bodyPr/>
        <a:lstStyle/>
        <a:p>
          <a:endParaRPr lang="en-US"/>
        </a:p>
      </dgm:t>
    </dgm:pt>
    <dgm:pt modelId="{F1DACAE9-6B66-4556-8013-1A1E20F25458}" type="sibTrans" cxnId="{98E0C578-65AE-439D-B460-A303494B490F}">
      <dgm:prSet/>
      <dgm:spPr/>
      <dgm:t>
        <a:bodyPr/>
        <a:lstStyle/>
        <a:p>
          <a:endParaRPr lang="en-US"/>
        </a:p>
      </dgm:t>
    </dgm:pt>
    <dgm:pt modelId="{D93818DA-2391-4C91-9676-DA3EB4814D74}">
      <dgm:prSet phldrT="[Text]" custT="1"/>
      <dgm:spPr/>
      <dgm:t>
        <a:bodyPr/>
        <a:lstStyle/>
        <a:p>
          <a:r>
            <a:rPr lang="en-US" sz="1100" dirty="0"/>
            <a:t>Mage, engineer, and general smarty-pants with a Tragic Past</a:t>
          </a:r>
        </a:p>
        <a:p>
          <a:r>
            <a:rPr lang="en-US" sz="1100" dirty="0"/>
            <a:t>Would have really enjoyed Legos</a:t>
          </a:r>
        </a:p>
      </dgm:t>
    </dgm:pt>
    <dgm:pt modelId="{8F12BF78-6819-491A-B479-2DB9EAF769EC}" type="parTrans" cxnId="{17FF0BA0-9AD5-4A2F-B843-556AC53F822C}">
      <dgm:prSet/>
      <dgm:spPr/>
      <dgm:t>
        <a:bodyPr/>
        <a:lstStyle/>
        <a:p>
          <a:endParaRPr lang="en-US"/>
        </a:p>
      </dgm:t>
    </dgm:pt>
    <dgm:pt modelId="{B1BEE7DF-0C58-41D9-A53B-14F5C89067F1}" type="sibTrans" cxnId="{17FF0BA0-9AD5-4A2F-B843-556AC53F822C}">
      <dgm:prSet/>
      <dgm:spPr/>
      <dgm:t>
        <a:bodyPr/>
        <a:lstStyle/>
        <a:p>
          <a:endParaRPr lang="en-US"/>
        </a:p>
      </dgm:t>
    </dgm:pt>
    <dgm:pt modelId="{ED035A96-E8DD-4F41-BE2D-B2ADB7EE79AB}">
      <dgm:prSet phldrT="[Text]" custT="1"/>
      <dgm:spPr/>
      <dgm:t>
        <a:bodyPr/>
        <a:lstStyle/>
        <a:p>
          <a:r>
            <a:rPr lang="en-US" sz="1100" dirty="0"/>
            <a:t>She was a boss bitch </a:t>
          </a:r>
          <a:r>
            <a:rPr lang="en-US" sz="1100" dirty="0" err="1"/>
            <a:t>tbh</a:t>
          </a:r>
          <a:endParaRPr lang="en-US" sz="1100" dirty="0"/>
        </a:p>
      </dgm:t>
    </dgm:pt>
    <dgm:pt modelId="{88B1223D-32C6-4877-BD4E-483C9260865C}" type="parTrans" cxnId="{68956EDE-1914-4763-A261-C136445F440A}">
      <dgm:prSet/>
      <dgm:spPr/>
      <dgm:t>
        <a:bodyPr/>
        <a:lstStyle/>
        <a:p>
          <a:endParaRPr lang="en-US"/>
        </a:p>
      </dgm:t>
    </dgm:pt>
    <dgm:pt modelId="{431807A8-FD4E-4DC3-AC20-ACE634C23247}" type="sibTrans" cxnId="{68956EDE-1914-4763-A261-C136445F440A}">
      <dgm:prSet/>
      <dgm:spPr/>
      <dgm:t>
        <a:bodyPr/>
        <a:lstStyle/>
        <a:p>
          <a:endParaRPr lang="en-US"/>
        </a:p>
      </dgm:t>
    </dgm:pt>
    <dgm:pt modelId="{8A4CBDE6-6C14-420A-AB4C-FE32739422DD}">
      <dgm:prSet phldrT="[Text]" custT="1"/>
      <dgm:spPr/>
      <dgm:t>
        <a:bodyPr/>
        <a:lstStyle/>
        <a:p>
          <a:r>
            <a:rPr lang="en-US" sz="1200" b="1" dirty="0" err="1"/>
            <a:t>Vivec</a:t>
          </a:r>
          <a:r>
            <a:rPr lang="en-US" sz="1200" b="1" dirty="0"/>
            <a:t> (</a:t>
          </a:r>
          <a:r>
            <a:rPr lang="en-US" sz="1200" b="1" dirty="0" err="1"/>
            <a:t>Vehk</a:t>
          </a:r>
          <a:r>
            <a:rPr lang="en-US" sz="1200" b="1" dirty="0"/>
            <a:t>)</a:t>
          </a:r>
        </a:p>
      </dgm:t>
    </dgm:pt>
    <dgm:pt modelId="{DDDE8099-31A2-493D-BE8A-4342C52E4FF8}" type="parTrans" cxnId="{80184F5F-715D-445F-92CD-959992B0AD91}">
      <dgm:prSet/>
      <dgm:spPr/>
      <dgm:t>
        <a:bodyPr/>
        <a:lstStyle/>
        <a:p>
          <a:endParaRPr lang="en-US"/>
        </a:p>
      </dgm:t>
    </dgm:pt>
    <dgm:pt modelId="{7288A262-051B-4ADA-A6BC-5170DEA54243}" type="sibTrans" cxnId="{80184F5F-715D-445F-92CD-959992B0AD91}">
      <dgm:prSet/>
      <dgm:spPr/>
      <dgm:t>
        <a:bodyPr/>
        <a:lstStyle/>
        <a:p>
          <a:endParaRPr lang="en-US"/>
        </a:p>
      </dgm:t>
    </dgm:pt>
    <dgm:pt modelId="{6791AB7A-64F8-498A-8264-720C1CEF4E04}">
      <dgm:prSet phldrT="[Text]" custT="1"/>
      <dgm:spPr/>
      <dgm:t>
        <a:bodyPr/>
        <a:lstStyle/>
        <a:p>
          <a:r>
            <a:rPr lang="en-US" sz="1100" dirty="0"/>
            <a:t>Warrior-Poet who loves being confusing</a:t>
          </a:r>
        </a:p>
      </dgm:t>
    </dgm:pt>
    <dgm:pt modelId="{D1FAB4AB-53FE-45AA-BAFA-19DDC7803ECF}" type="parTrans" cxnId="{80B774DB-D317-44E6-B3A1-9EE0FC5B1B5A}">
      <dgm:prSet/>
      <dgm:spPr/>
      <dgm:t>
        <a:bodyPr/>
        <a:lstStyle/>
        <a:p>
          <a:endParaRPr lang="en-US"/>
        </a:p>
      </dgm:t>
    </dgm:pt>
    <dgm:pt modelId="{0D29787F-25F8-49FA-BDE8-51EE852373F0}" type="sibTrans" cxnId="{80B774DB-D317-44E6-B3A1-9EE0FC5B1B5A}">
      <dgm:prSet/>
      <dgm:spPr/>
      <dgm:t>
        <a:bodyPr/>
        <a:lstStyle/>
        <a:p>
          <a:endParaRPr lang="en-US"/>
        </a:p>
      </dgm:t>
    </dgm:pt>
    <dgm:pt modelId="{350B005C-CCCC-4FD0-9010-A23D980FFDA3}">
      <dgm:prSet phldrT="[Text]" custT="1"/>
      <dgm:spPr/>
      <dgm:t>
        <a:bodyPr/>
        <a:lstStyle/>
        <a:p>
          <a:r>
            <a:rPr lang="en-US" sz="1100" dirty="0"/>
            <a:t>Might have hatched from an egg, depending on who you ask</a:t>
          </a:r>
        </a:p>
      </dgm:t>
    </dgm:pt>
    <dgm:pt modelId="{0C46DA7E-4994-4E54-B53D-07BB935162EA}" type="parTrans" cxnId="{E8104EFF-B53C-4045-9B57-40256EBA2847}">
      <dgm:prSet/>
      <dgm:spPr/>
      <dgm:t>
        <a:bodyPr/>
        <a:lstStyle/>
        <a:p>
          <a:endParaRPr lang="en-US"/>
        </a:p>
      </dgm:t>
    </dgm:pt>
    <dgm:pt modelId="{4EFDB087-BC8C-4E5A-9D7A-B770A43F27FC}" type="sibTrans" cxnId="{E8104EFF-B53C-4045-9B57-40256EBA2847}">
      <dgm:prSet/>
      <dgm:spPr/>
      <dgm:t>
        <a:bodyPr/>
        <a:lstStyle/>
        <a:p>
          <a:endParaRPr lang="en-US"/>
        </a:p>
      </dgm:t>
    </dgm:pt>
    <dgm:pt modelId="{ADEDD95F-410D-48E9-84DF-5FE5CE4F6239}" type="pres">
      <dgm:prSet presAssocID="{64902600-1872-470B-986B-2B71D071FED2}" presName="Name0" presStyleCnt="0">
        <dgm:presLayoutVars>
          <dgm:chMax/>
          <dgm:chPref/>
          <dgm:dir/>
          <dgm:animLvl val="lvl"/>
        </dgm:presLayoutVars>
      </dgm:prSet>
      <dgm:spPr/>
    </dgm:pt>
    <dgm:pt modelId="{7EB82B67-76B5-4BCE-B272-3D902099F57D}" type="pres">
      <dgm:prSet presAssocID="{0005AEB1-9675-41EE-A3D4-76163AF057CA}" presName="composite" presStyleCnt="0"/>
      <dgm:spPr/>
    </dgm:pt>
    <dgm:pt modelId="{91E96E50-7B45-473C-AE52-3CBA9CF7C648}" type="pres">
      <dgm:prSet presAssocID="{0005AEB1-9675-41EE-A3D4-76163AF057CA}" presName="ParentAccentShape" presStyleLbl="trBgShp" presStyleIdx="0" presStyleCnt="6"/>
      <dgm:spPr/>
    </dgm:pt>
    <dgm:pt modelId="{E97DB472-4540-4C9D-AD88-EB46BF3A680E}" type="pres">
      <dgm:prSet presAssocID="{0005AEB1-9675-41EE-A3D4-76163AF057CA}" presName="ParentText" presStyleLbl="revTx" presStyleIdx="0" presStyleCnt="6">
        <dgm:presLayoutVars>
          <dgm:chMax val="1"/>
          <dgm:chPref val="1"/>
          <dgm:bulletEnabled val="1"/>
        </dgm:presLayoutVars>
      </dgm:prSet>
      <dgm:spPr/>
    </dgm:pt>
    <dgm:pt modelId="{C501D4E8-536C-4A51-9688-F584AD20329E}" type="pres">
      <dgm:prSet presAssocID="{0005AEB1-9675-41EE-A3D4-76163AF057CA}" presName="ChildText" presStyleLbl="revTx" presStyleIdx="1" presStyleCnt="6">
        <dgm:presLayoutVars>
          <dgm:chMax val="0"/>
          <dgm:chPref val="0"/>
        </dgm:presLayoutVars>
      </dgm:prSet>
      <dgm:spPr/>
    </dgm:pt>
    <dgm:pt modelId="{BF67DE5A-2070-4DE7-907F-479C3632EE6A}" type="pres">
      <dgm:prSet presAssocID="{0005AEB1-9675-41EE-A3D4-76163AF057CA}" presName="ChildAccentShape" presStyleLbl="trBgShp" presStyleIdx="1" presStyleCnt="6"/>
      <dgm:spPr/>
    </dgm:pt>
    <dgm:pt modelId="{D5D17017-0FD5-4D06-BFD0-95A8B83F4003}" type="pres">
      <dgm:prSet presAssocID="{0005AEB1-9675-41EE-A3D4-76163AF057CA}" presName="Image" presStyleLbl="alignImgPlace1" presStyleIdx="0" presStyleCnt="3" custLinFactNeighborX="-39021" custLinFactNeighborY="-913"/>
      <dgm:spPr>
        <a:blipFill dpi="0" rotWithShape="1">
          <a:blip xmlns:r="http://schemas.openxmlformats.org/officeDocument/2006/relationships" r:embed="rId1"/>
          <a:srcRect/>
          <a:stretch>
            <a:fillRect l="-111327" t="-12830" r="-106021" b="-356842"/>
          </a:stretch>
        </a:blipFill>
      </dgm:spPr>
    </dgm:pt>
    <dgm:pt modelId="{919E5EDA-6558-4361-A6EA-D5B9B0AAFDDE}" type="pres">
      <dgm:prSet presAssocID="{CFD1463F-48A5-4AAB-9796-0C9B2EB5451C}" presName="sibTrans" presStyleCnt="0"/>
      <dgm:spPr/>
    </dgm:pt>
    <dgm:pt modelId="{C3D869B4-A3A4-4B5B-BD3A-A48F8D24B15A}" type="pres">
      <dgm:prSet presAssocID="{52EAACF5-DA7C-4380-B83E-75710469AFE3}" presName="composite" presStyleCnt="0"/>
      <dgm:spPr/>
    </dgm:pt>
    <dgm:pt modelId="{7CA72965-CF6B-47BC-87C0-D9DFC4EF54E3}" type="pres">
      <dgm:prSet presAssocID="{52EAACF5-DA7C-4380-B83E-75710469AFE3}" presName="ParentAccentShape" presStyleLbl="trBgShp" presStyleIdx="2" presStyleCnt="6"/>
      <dgm:spPr/>
    </dgm:pt>
    <dgm:pt modelId="{4904CA49-6FA2-4349-B66E-CEF1BE15F1D1}" type="pres">
      <dgm:prSet presAssocID="{52EAACF5-DA7C-4380-B83E-75710469AFE3}" presName="ParentText" presStyleLbl="revTx" presStyleIdx="2" presStyleCnt="6">
        <dgm:presLayoutVars>
          <dgm:chMax val="1"/>
          <dgm:chPref val="1"/>
          <dgm:bulletEnabled val="1"/>
        </dgm:presLayoutVars>
      </dgm:prSet>
      <dgm:spPr/>
    </dgm:pt>
    <dgm:pt modelId="{1DDDDFDA-2192-4998-9955-7FF0228C5019}" type="pres">
      <dgm:prSet presAssocID="{52EAACF5-DA7C-4380-B83E-75710469AFE3}" presName="ChildText" presStyleLbl="revTx" presStyleIdx="3" presStyleCnt="6">
        <dgm:presLayoutVars>
          <dgm:chMax val="0"/>
          <dgm:chPref val="0"/>
        </dgm:presLayoutVars>
      </dgm:prSet>
      <dgm:spPr/>
    </dgm:pt>
    <dgm:pt modelId="{F1637EFB-01C1-409D-A983-7BF0A9A39D1B}" type="pres">
      <dgm:prSet presAssocID="{52EAACF5-DA7C-4380-B83E-75710469AFE3}" presName="ChildAccentShape" presStyleLbl="trBgShp" presStyleIdx="3" presStyleCnt="6"/>
      <dgm:spPr/>
    </dgm:pt>
    <dgm:pt modelId="{FC7F81B2-493F-4F58-8663-0D73F58CFDCB}" type="pres">
      <dgm:prSet presAssocID="{52EAACF5-DA7C-4380-B83E-75710469AFE3}" presName="Image" presStyleLbl="alignImgPlace1" presStyleIdx="1" presStyleCnt="3"/>
      <dgm:spPr>
        <a:blipFill dpi="0" rotWithShape="1">
          <a:blip xmlns:r="http://schemas.openxmlformats.org/officeDocument/2006/relationships" r:embed="rId2"/>
          <a:srcRect/>
          <a:stretch>
            <a:fillRect l="-53229" t="-2505" r="-67949" b="-158488"/>
          </a:stretch>
        </a:blipFill>
      </dgm:spPr>
    </dgm:pt>
    <dgm:pt modelId="{439666B4-1588-4252-853A-42F01E33F392}" type="pres">
      <dgm:prSet presAssocID="{F1DACAE9-6B66-4556-8013-1A1E20F25458}" presName="sibTrans" presStyleCnt="0"/>
      <dgm:spPr/>
    </dgm:pt>
    <dgm:pt modelId="{153E4D1B-2D11-4D57-818F-AC79769C3667}" type="pres">
      <dgm:prSet presAssocID="{8A4CBDE6-6C14-420A-AB4C-FE32739422DD}" presName="composite" presStyleCnt="0"/>
      <dgm:spPr/>
    </dgm:pt>
    <dgm:pt modelId="{67EFFE98-8D5E-44FD-A65C-F94CA2E2CAF8}" type="pres">
      <dgm:prSet presAssocID="{8A4CBDE6-6C14-420A-AB4C-FE32739422DD}" presName="ParentAccentShape" presStyleLbl="trBgShp" presStyleIdx="4" presStyleCnt="6"/>
      <dgm:spPr/>
    </dgm:pt>
    <dgm:pt modelId="{1B6D094B-DE99-4E4B-B621-12CEABD3F158}" type="pres">
      <dgm:prSet presAssocID="{8A4CBDE6-6C14-420A-AB4C-FE32739422DD}" presName="ParentText" presStyleLbl="revTx" presStyleIdx="4" presStyleCnt="6">
        <dgm:presLayoutVars>
          <dgm:chMax val="1"/>
          <dgm:chPref val="1"/>
          <dgm:bulletEnabled val="1"/>
        </dgm:presLayoutVars>
      </dgm:prSet>
      <dgm:spPr/>
    </dgm:pt>
    <dgm:pt modelId="{5B62CB0C-1F75-4657-A27B-4B9FE630B7B0}" type="pres">
      <dgm:prSet presAssocID="{8A4CBDE6-6C14-420A-AB4C-FE32739422DD}" presName="ChildText" presStyleLbl="revTx" presStyleIdx="5" presStyleCnt="6">
        <dgm:presLayoutVars>
          <dgm:chMax val="0"/>
          <dgm:chPref val="0"/>
        </dgm:presLayoutVars>
      </dgm:prSet>
      <dgm:spPr/>
    </dgm:pt>
    <dgm:pt modelId="{570C906F-0C4E-4D3E-B8DB-E6E054D058C0}" type="pres">
      <dgm:prSet presAssocID="{8A4CBDE6-6C14-420A-AB4C-FE32739422DD}" presName="ChildAccentShape" presStyleLbl="trBgShp" presStyleIdx="5" presStyleCnt="6"/>
      <dgm:spPr/>
    </dgm:pt>
    <dgm:pt modelId="{84C0CDA4-5A8B-442B-80D9-E43CCA94032A}" type="pres">
      <dgm:prSet presAssocID="{8A4CBDE6-6C14-420A-AB4C-FE32739422DD}" presName="Image" presStyleLbl="alignImgPlace1" presStyleIdx="2" presStyleCnt="3"/>
      <dgm:spPr>
        <a:blipFill dpi="0" rotWithShape="1">
          <a:blip xmlns:r="http://schemas.openxmlformats.org/officeDocument/2006/relationships" r:embed="rId3"/>
          <a:srcRect/>
          <a:stretch>
            <a:fillRect l="-95689" t="-1421" r="-117952" b="-268675"/>
          </a:stretch>
        </a:blipFill>
      </dgm:spPr>
    </dgm:pt>
  </dgm:ptLst>
  <dgm:cxnLst>
    <dgm:cxn modelId="{C6283906-E0B2-42E3-8A28-F3E4F5BDC88E}" type="presOf" srcId="{D93818DA-2391-4C91-9676-DA3EB4814D74}" destId="{1DDDDFDA-2192-4998-9955-7FF0228C5019}" srcOrd="0" destOrd="0" presId="urn:microsoft.com/office/officeart/2009/3/layout/SnapshotPictureList"/>
    <dgm:cxn modelId="{B270CB31-4B69-4AFE-861C-9780BD316022}" type="presOf" srcId="{350B005C-CCCC-4FD0-9010-A23D980FFDA3}" destId="{5B62CB0C-1F75-4657-A27B-4B9FE630B7B0}" srcOrd="0" destOrd="1" presId="urn:microsoft.com/office/officeart/2009/3/layout/SnapshotPictureList"/>
    <dgm:cxn modelId="{27B3993C-D6A2-4CB3-9041-3189CAD15B54}" srcId="{64902600-1872-470B-986B-2B71D071FED2}" destId="{0005AEB1-9675-41EE-A3D4-76163AF057CA}" srcOrd="0" destOrd="0" parTransId="{9C35E80F-9E1B-4288-9990-DEE7172BA553}" sibTransId="{CFD1463F-48A5-4AAB-9796-0C9B2EB5451C}"/>
    <dgm:cxn modelId="{E3979D3E-086C-4F97-9DEA-C069CA1AEA73}" type="presOf" srcId="{8A4CBDE6-6C14-420A-AB4C-FE32739422DD}" destId="{1B6D094B-DE99-4E4B-B621-12CEABD3F158}" srcOrd="0" destOrd="0" presId="urn:microsoft.com/office/officeart/2009/3/layout/SnapshotPictureList"/>
    <dgm:cxn modelId="{80184F5F-715D-445F-92CD-959992B0AD91}" srcId="{64902600-1872-470B-986B-2B71D071FED2}" destId="{8A4CBDE6-6C14-420A-AB4C-FE32739422DD}" srcOrd="2" destOrd="0" parTransId="{DDDE8099-31A2-493D-BE8A-4342C52E4FF8}" sibTransId="{7288A262-051B-4ADA-A6BC-5170DEA54243}"/>
    <dgm:cxn modelId="{79613D47-BDD1-4B12-90DE-3911F6DFD5BB}" type="presOf" srcId="{6791AB7A-64F8-498A-8264-720C1CEF4E04}" destId="{5B62CB0C-1F75-4657-A27B-4B9FE630B7B0}" srcOrd="0" destOrd="0" presId="urn:microsoft.com/office/officeart/2009/3/layout/SnapshotPictureList"/>
    <dgm:cxn modelId="{9B845E68-15AF-4EA3-A36E-F2CF70364E0D}" type="presOf" srcId="{ED035A96-E8DD-4F41-BE2D-B2ADB7EE79AB}" destId="{C501D4E8-536C-4A51-9688-F584AD20329E}" srcOrd="0" destOrd="1" presId="urn:microsoft.com/office/officeart/2009/3/layout/SnapshotPictureList"/>
    <dgm:cxn modelId="{98E0C578-65AE-439D-B460-A303494B490F}" srcId="{64902600-1872-470B-986B-2B71D071FED2}" destId="{52EAACF5-DA7C-4380-B83E-75710469AFE3}" srcOrd="1" destOrd="0" parTransId="{B14E4653-1E91-40DB-B467-130437A7E949}" sibTransId="{F1DACAE9-6B66-4556-8013-1A1E20F25458}"/>
    <dgm:cxn modelId="{896DE29B-08EB-447A-B5C7-30CCC08E86E9}" type="presOf" srcId="{0005AEB1-9675-41EE-A3D4-76163AF057CA}" destId="{E97DB472-4540-4C9D-AD88-EB46BF3A680E}" srcOrd="0" destOrd="0" presId="urn:microsoft.com/office/officeart/2009/3/layout/SnapshotPictureList"/>
    <dgm:cxn modelId="{17FF0BA0-9AD5-4A2F-B843-556AC53F822C}" srcId="{52EAACF5-DA7C-4380-B83E-75710469AFE3}" destId="{D93818DA-2391-4C91-9676-DA3EB4814D74}" srcOrd="0" destOrd="0" parTransId="{8F12BF78-6819-491A-B479-2DB9EAF769EC}" sibTransId="{B1BEE7DF-0C58-41D9-A53B-14F5C89067F1}"/>
    <dgm:cxn modelId="{9CE6B2D3-C19A-4DFB-ABCA-1CD71BCECE7F}" srcId="{0005AEB1-9675-41EE-A3D4-76163AF057CA}" destId="{295B443A-2433-4255-9E9B-ABE54ACBB9F7}" srcOrd="0" destOrd="0" parTransId="{8CF52B05-AB06-47CE-B7EA-0E500F9CB99E}" sibTransId="{21B852D7-9AD3-480B-A464-3A1A9043531D}"/>
    <dgm:cxn modelId="{80B774DB-D317-44E6-B3A1-9EE0FC5B1B5A}" srcId="{8A4CBDE6-6C14-420A-AB4C-FE32739422DD}" destId="{6791AB7A-64F8-498A-8264-720C1CEF4E04}" srcOrd="0" destOrd="0" parTransId="{D1FAB4AB-53FE-45AA-BAFA-19DDC7803ECF}" sibTransId="{0D29787F-25F8-49FA-BDE8-51EE852373F0}"/>
    <dgm:cxn modelId="{6C4912DD-5260-48CE-9E05-1AEB898CBFBE}" type="presOf" srcId="{52EAACF5-DA7C-4380-B83E-75710469AFE3}" destId="{4904CA49-6FA2-4349-B66E-CEF1BE15F1D1}" srcOrd="0" destOrd="0" presId="urn:microsoft.com/office/officeart/2009/3/layout/SnapshotPictureList"/>
    <dgm:cxn modelId="{68956EDE-1914-4763-A261-C136445F440A}" srcId="{0005AEB1-9675-41EE-A3D4-76163AF057CA}" destId="{ED035A96-E8DD-4F41-BE2D-B2ADB7EE79AB}" srcOrd="1" destOrd="0" parTransId="{88B1223D-32C6-4877-BD4E-483C9260865C}" sibTransId="{431807A8-FD4E-4DC3-AC20-ACE634C23247}"/>
    <dgm:cxn modelId="{B1DEE8EA-EACE-465E-8A56-DA97B768B9DE}" type="presOf" srcId="{64902600-1872-470B-986B-2B71D071FED2}" destId="{ADEDD95F-410D-48E9-84DF-5FE5CE4F6239}" srcOrd="0" destOrd="0" presId="urn:microsoft.com/office/officeart/2009/3/layout/SnapshotPictureList"/>
    <dgm:cxn modelId="{9E8D53FD-C9F0-40BF-BF46-C0AFB26D0195}" type="presOf" srcId="{295B443A-2433-4255-9E9B-ABE54ACBB9F7}" destId="{C501D4E8-536C-4A51-9688-F584AD20329E}" srcOrd="0" destOrd="0" presId="urn:microsoft.com/office/officeart/2009/3/layout/SnapshotPictureList"/>
    <dgm:cxn modelId="{E8104EFF-B53C-4045-9B57-40256EBA2847}" srcId="{8A4CBDE6-6C14-420A-AB4C-FE32739422DD}" destId="{350B005C-CCCC-4FD0-9010-A23D980FFDA3}" srcOrd="1" destOrd="0" parTransId="{0C46DA7E-4994-4E54-B53D-07BB935162EA}" sibTransId="{4EFDB087-BC8C-4E5A-9D7A-B770A43F27FC}"/>
    <dgm:cxn modelId="{3722DD4E-DD23-48B8-A7B6-F59F99909F1F}" type="presParOf" srcId="{ADEDD95F-410D-48E9-84DF-5FE5CE4F6239}" destId="{7EB82B67-76B5-4BCE-B272-3D902099F57D}" srcOrd="0" destOrd="0" presId="urn:microsoft.com/office/officeart/2009/3/layout/SnapshotPictureList"/>
    <dgm:cxn modelId="{5612A03F-78A2-47E0-BBE1-D19988E7CA36}" type="presParOf" srcId="{7EB82B67-76B5-4BCE-B272-3D902099F57D}" destId="{91E96E50-7B45-473C-AE52-3CBA9CF7C648}" srcOrd="0" destOrd="0" presId="urn:microsoft.com/office/officeart/2009/3/layout/SnapshotPictureList"/>
    <dgm:cxn modelId="{6A9B0948-9904-46D2-834E-20F25DBDA240}" type="presParOf" srcId="{7EB82B67-76B5-4BCE-B272-3D902099F57D}" destId="{E97DB472-4540-4C9D-AD88-EB46BF3A680E}" srcOrd="1" destOrd="0" presId="urn:microsoft.com/office/officeart/2009/3/layout/SnapshotPictureList"/>
    <dgm:cxn modelId="{1ED24BC1-8C6B-4A27-931B-31A784F77305}" type="presParOf" srcId="{7EB82B67-76B5-4BCE-B272-3D902099F57D}" destId="{C501D4E8-536C-4A51-9688-F584AD20329E}" srcOrd="2" destOrd="0" presId="urn:microsoft.com/office/officeart/2009/3/layout/SnapshotPictureList"/>
    <dgm:cxn modelId="{222C8A84-47D9-4BDD-AC96-17EC9E0A4282}" type="presParOf" srcId="{7EB82B67-76B5-4BCE-B272-3D902099F57D}" destId="{BF67DE5A-2070-4DE7-907F-479C3632EE6A}" srcOrd="3" destOrd="0" presId="urn:microsoft.com/office/officeart/2009/3/layout/SnapshotPictureList"/>
    <dgm:cxn modelId="{F7F13FD9-029B-4124-AED5-E815A2F2ADB2}" type="presParOf" srcId="{7EB82B67-76B5-4BCE-B272-3D902099F57D}" destId="{D5D17017-0FD5-4D06-BFD0-95A8B83F4003}" srcOrd="4" destOrd="0" presId="urn:microsoft.com/office/officeart/2009/3/layout/SnapshotPictureList"/>
    <dgm:cxn modelId="{26D36370-0A80-4D0D-BDA3-C52CD96904F5}" type="presParOf" srcId="{ADEDD95F-410D-48E9-84DF-5FE5CE4F6239}" destId="{919E5EDA-6558-4361-A6EA-D5B9B0AAFDDE}" srcOrd="1" destOrd="0" presId="urn:microsoft.com/office/officeart/2009/3/layout/SnapshotPictureList"/>
    <dgm:cxn modelId="{154A8F8B-55ED-47B0-8055-023A97DD298F}" type="presParOf" srcId="{ADEDD95F-410D-48E9-84DF-5FE5CE4F6239}" destId="{C3D869B4-A3A4-4B5B-BD3A-A48F8D24B15A}" srcOrd="2" destOrd="0" presId="urn:microsoft.com/office/officeart/2009/3/layout/SnapshotPictureList"/>
    <dgm:cxn modelId="{6BFEFE87-7AE3-4B85-A573-6E5306FB8172}" type="presParOf" srcId="{C3D869B4-A3A4-4B5B-BD3A-A48F8D24B15A}" destId="{7CA72965-CF6B-47BC-87C0-D9DFC4EF54E3}" srcOrd="0" destOrd="0" presId="urn:microsoft.com/office/officeart/2009/3/layout/SnapshotPictureList"/>
    <dgm:cxn modelId="{291FC8CE-08FC-4279-9064-119A5C497E8A}" type="presParOf" srcId="{C3D869B4-A3A4-4B5B-BD3A-A48F8D24B15A}" destId="{4904CA49-6FA2-4349-B66E-CEF1BE15F1D1}" srcOrd="1" destOrd="0" presId="urn:microsoft.com/office/officeart/2009/3/layout/SnapshotPictureList"/>
    <dgm:cxn modelId="{E35555AA-BD35-40FF-BACA-FD96FC4075D2}" type="presParOf" srcId="{C3D869B4-A3A4-4B5B-BD3A-A48F8D24B15A}" destId="{1DDDDFDA-2192-4998-9955-7FF0228C5019}" srcOrd="2" destOrd="0" presId="urn:microsoft.com/office/officeart/2009/3/layout/SnapshotPictureList"/>
    <dgm:cxn modelId="{E010F23E-DA4B-4750-9465-6F8629488B77}" type="presParOf" srcId="{C3D869B4-A3A4-4B5B-BD3A-A48F8D24B15A}" destId="{F1637EFB-01C1-409D-A983-7BF0A9A39D1B}" srcOrd="3" destOrd="0" presId="urn:microsoft.com/office/officeart/2009/3/layout/SnapshotPictureList"/>
    <dgm:cxn modelId="{7A8D6494-FFD1-4E38-8909-ADDCB29E93FE}" type="presParOf" srcId="{C3D869B4-A3A4-4B5B-BD3A-A48F8D24B15A}" destId="{FC7F81B2-493F-4F58-8663-0D73F58CFDCB}" srcOrd="4" destOrd="0" presId="urn:microsoft.com/office/officeart/2009/3/layout/SnapshotPictureList"/>
    <dgm:cxn modelId="{D2CA94D8-D250-4E7B-A0A7-C5CC04AE644C}" type="presParOf" srcId="{ADEDD95F-410D-48E9-84DF-5FE5CE4F6239}" destId="{439666B4-1588-4252-853A-42F01E33F392}" srcOrd="3" destOrd="0" presId="urn:microsoft.com/office/officeart/2009/3/layout/SnapshotPictureList"/>
    <dgm:cxn modelId="{208C7F70-76AE-43FB-B6C0-E86AFFC1710E}" type="presParOf" srcId="{ADEDD95F-410D-48E9-84DF-5FE5CE4F6239}" destId="{153E4D1B-2D11-4D57-818F-AC79769C3667}" srcOrd="4" destOrd="0" presId="urn:microsoft.com/office/officeart/2009/3/layout/SnapshotPictureList"/>
    <dgm:cxn modelId="{EA6C6C76-3AA7-4EAF-847A-59C01D9FDFFA}" type="presParOf" srcId="{153E4D1B-2D11-4D57-818F-AC79769C3667}" destId="{67EFFE98-8D5E-44FD-A65C-F94CA2E2CAF8}" srcOrd="0" destOrd="0" presId="urn:microsoft.com/office/officeart/2009/3/layout/SnapshotPictureList"/>
    <dgm:cxn modelId="{0742AA1C-A2C0-4746-8B74-D806F35056D7}" type="presParOf" srcId="{153E4D1B-2D11-4D57-818F-AC79769C3667}" destId="{1B6D094B-DE99-4E4B-B621-12CEABD3F158}" srcOrd="1" destOrd="0" presId="urn:microsoft.com/office/officeart/2009/3/layout/SnapshotPictureList"/>
    <dgm:cxn modelId="{0041C38C-34F6-4E19-9952-DA5551E9163D}" type="presParOf" srcId="{153E4D1B-2D11-4D57-818F-AC79769C3667}" destId="{5B62CB0C-1F75-4657-A27B-4B9FE630B7B0}" srcOrd="2" destOrd="0" presId="urn:microsoft.com/office/officeart/2009/3/layout/SnapshotPictureList"/>
    <dgm:cxn modelId="{D5D81151-2675-4105-9A7F-4FC929231B03}" type="presParOf" srcId="{153E4D1B-2D11-4D57-818F-AC79769C3667}" destId="{570C906F-0C4E-4D3E-B8DB-E6E054D058C0}" srcOrd="3" destOrd="0" presId="urn:microsoft.com/office/officeart/2009/3/layout/SnapshotPictureList"/>
    <dgm:cxn modelId="{9C526229-CFA1-43EE-A361-67AAADF226B6}" type="presParOf" srcId="{153E4D1B-2D11-4D57-818F-AC79769C3667}" destId="{84C0CDA4-5A8B-442B-80D9-E43CCA94032A}" srcOrd="4" destOrd="0" presId="urn:microsoft.com/office/officeart/2009/3/layout/SnapshotPictur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4902600-1872-470B-986B-2B71D071FED2}" type="doc">
      <dgm:prSet loTypeId="urn:microsoft.com/office/officeart/2009/3/layout/SnapshotPictureList" loCatId="picture" qsTypeId="urn:microsoft.com/office/officeart/2005/8/quickstyle/simple1" qsCatId="simple" csTypeId="urn:microsoft.com/office/officeart/2005/8/colors/accent2_1" csCatId="accent2" phldr="1"/>
      <dgm:spPr/>
      <dgm:t>
        <a:bodyPr/>
        <a:lstStyle/>
        <a:p>
          <a:endParaRPr lang="en-US"/>
        </a:p>
      </dgm:t>
    </dgm:pt>
    <dgm:pt modelId="{4CA80E63-32C5-48FB-A252-CD73F0C10718}">
      <dgm:prSet phldrT="[Text]" custT="1"/>
      <dgm:spPr/>
      <dgm:t>
        <a:bodyPr/>
        <a:lstStyle/>
        <a:p>
          <a:r>
            <a:rPr lang="en-US" sz="1200" b="1" dirty="0" err="1"/>
            <a:t>Indoril</a:t>
          </a:r>
          <a:r>
            <a:rPr lang="en-US" sz="1200" b="1" dirty="0"/>
            <a:t> </a:t>
          </a:r>
          <a:r>
            <a:rPr lang="en-US" sz="1200" b="1" dirty="0" err="1"/>
            <a:t>Nerevar</a:t>
          </a:r>
          <a:r>
            <a:rPr lang="en-US" sz="1200" b="1" dirty="0"/>
            <a:t> (</a:t>
          </a:r>
          <a:r>
            <a:rPr lang="en-US" sz="1200" b="1" dirty="0" err="1"/>
            <a:t>Neht</a:t>
          </a:r>
          <a:r>
            <a:rPr lang="en-US" sz="1200" b="1" dirty="0"/>
            <a:t>)</a:t>
          </a:r>
        </a:p>
      </dgm:t>
    </dgm:pt>
    <dgm:pt modelId="{6ACFA39F-0AD2-4459-A6DB-70D312D1D471}" type="parTrans" cxnId="{5ED5774F-DAA0-467B-8D2A-22A0749C4995}">
      <dgm:prSet/>
      <dgm:spPr/>
      <dgm:t>
        <a:bodyPr/>
        <a:lstStyle/>
        <a:p>
          <a:endParaRPr lang="en-US"/>
        </a:p>
      </dgm:t>
    </dgm:pt>
    <dgm:pt modelId="{352E659B-A888-45D6-94DC-9D09E79F7443}" type="sibTrans" cxnId="{5ED5774F-DAA0-467B-8D2A-22A0749C4995}">
      <dgm:prSet/>
      <dgm:spPr/>
      <dgm:t>
        <a:bodyPr/>
        <a:lstStyle/>
        <a:p>
          <a:endParaRPr lang="en-US"/>
        </a:p>
      </dgm:t>
    </dgm:pt>
    <dgm:pt modelId="{4C04E45B-3AB9-4D24-B84C-6BC71D1D3345}">
      <dgm:prSet phldrT="[Text]" custT="1"/>
      <dgm:spPr/>
      <dgm:t>
        <a:bodyPr/>
        <a:lstStyle/>
        <a:p>
          <a:r>
            <a:rPr lang="en-US" sz="1100" dirty="0"/>
            <a:t>Met </a:t>
          </a:r>
          <a:r>
            <a:rPr lang="en-US" sz="1100" dirty="0" err="1"/>
            <a:t>Almalexia</a:t>
          </a:r>
          <a:r>
            <a:rPr lang="en-US" sz="1100" dirty="0"/>
            <a:t> when he was but a lowly caravan guard</a:t>
          </a:r>
        </a:p>
      </dgm:t>
    </dgm:pt>
    <dgm:pt modelId="{E4CDD08B-C107-47FD-91F7-FEE227FA1A20}" type="parTrans" cxnId="{D66EADC5-F476-4EBE-A1EA-406B80E80F08}">
      <dgm:prSet/>
      <dgm:spPr/>
      <dgm:t>
        <a:bodyPr/>
        <a:lstStyle/>
        <a:p>
          <a:endParaRPr lang="en-US"/>
        </a:p>
      </dgm:t>
    </dgm:pt>
    <dgm:pt modelId="{2E030A56-FA9B-4FE6-8365-68607514215F}" type="sibTrans" cxnId="{D66EADC5-F476-4EBE-A1EA-406B80E80F08}">
      <dgm:prSet/>
      <dgm:spPr/>
      <dgm:t>
        <a:bodyPr/>
        <a:lstStyle/>
        <a:p>
          <a:endParaRPr lang="en-US"/>
        </a:p>
      </dgm:t>
    </dgm:pt>
    <dgm:pt modelId="{B92DECB5-FA2D-49B4-9B4B-115C12267CBF}">
      <dgm:prSet phldrT="[Text]" custT="1"/>
      <dgm:spPr/>
      <dgm:t>
        <a:bodyPr/>
        <a:lstStyle/>
        <a:p>
          <a:r>
            <a:rPr lang="en-US" sz="1200" b="1" dirty="0" err="1"/>
            <a:t>Voryn</a:t>
          </a:r>
          <a:r>
            <a:rPr lang="en-US" sz="1200" b="1" dirty="0"/>
            <a:t> </a:t>
          </a:r>
          <a:r>
            <a:rPr lang="en-US" sz="1200" b="1" dirty="0" err="1"/>
            <a:t>Dagoth</a:t>
          </a:r>
          <a:endParaRPr lang="en-US" sz="1200" b="1" dirty="0"/>
        </a:p>
      </dgm:t>
    </dgm:pt>
    <dgm:pt modelId="{594F576A-5D76-4A25-9E99-A1D6EF42CCA6}" type="parTrans" cxnId="{8D19B3C3-9597-46AE-A251-0A0FB2BFE8EA}">
      <dgm:prSet/>
      <dgm:spPr/>
      <dgm:t>
        <a:bodyPr/>
        <a:lstStyle/>
        <a:p>
          <a:endParaRPr lang="en-US"/>
        </a:p>
      </dgm:t>
    </dgm:pt>
    <dgm:pt modelId="{CDBFF9C3-A895-449F-BF76-952070E32A4C}" type="sibTrans" cxnId="{8D19B3C3-9597-46AE-A251-0A0FB2BFE8EA}">
      <dgm:prSet/>
      <dgm:spPr/>
      <dgm:t>
        <a:bodyPr/>
        <a:lstStyle/>
        <a:p>
          <a:endParaRPr lang="en-US"/>
        </a:p>
      </dgm:t>
    </dgm:pt>
    <dgm:pt modelId="{D549E6C9-C8C6-4019-AA8E-858AA8F3F708}">
      <dgm:prSet phldrT="[Text]" custT="1"/>
      <dgm:spPr/>
      <dgm:t>
        <a:bodyPr/>
        <a:lstStyle/>
        <a:p>
          <a:r>
            <a:rPr lang="en-US" sz="1100" dirty="0"/>
            <a:t>Lord High Councilor of House </a:t>
          </a:r>
          <a:r>
            <a:rPr lang="en-US" sz="1100" dirty="0" err="1"/>
            <a:t>Dagoth</a:t>
          </a:r>
          <a:endParaRPr lang="en-US" sz="1100" dirty="0"/>
        </a:p>
      </dgm:t>
    </dgm:pt>
    <dgm:pt modelId="{1890F450-7F9A-4E7B-959B-A5939C976354}" type="parTrans" cxnId="{A52A11BA-D962-467F-AA36-F11697E9C94D}">
      <dgm:prSet/>
      <dgm:spPr/>
      <dgm:t>
        <a:bodyPr/>
        <a:lstStyle/>
        <a:p>
          <a:endParaRPr lang="en-US"/>
        </a:p>
      </dgm:t>
    </dgm:pt>
    <dgm:pt modelId="{57BEFB3C-C5E0-48B0-B6CB-F33264035FC2}" type="sibTrans" cxnId="{A52A11BA-D962-467F-AA36-F11697E9C94D}">
      <dgm:prSet/>
      <dgm:spPr/>
      <dgm:t>
        <a:bodyPr/>
        <a:lstStyle/>
        <a:p>
          <a:endParaRPr lang="en-US"/>
        </a:p>
      </dgm:t>
    </dgm:pt>
    <dgm:pt modelId="{11EC3627-D424-422D-8F9C-3E3646AB7B0A}">
      <dgm:prSet phldrT="[Text]" custT="1"/>
      <dgm:spPr/>
      <dgm:t>
        <a:bodyPr/>
        <a:lstStyle/>
        <a:p>
          <a:r>
            <a:rPr lang="en-US" sz="1100" dirty="0"/>
            <a:t>Married up big time considering he was just some chump</a:t>
          </a:r>
        </a:p>
      </dgm:t>
    </dgm:pt>
    <dgm:pt modelId="{F783DE02-3A00-41E6-8CD0-1505DF05345A}" type="parTrans" cxnId="{AF3C7335-1F58-483F-8A4A-123313B98E54}">
      <dgm:prSet/>
      <dgm:spPr/>
      <dgm:t>
        <a:bodyPr/>
        <a:lstStyle/>
        <a:p>
          <a:endParaRPr lang="en-US"/>
        </a:p>
      </dgm:t>
    </dgm:pt>
    <dgm:pt modelId="{4879534E-8E2B-4C22-87AA-11BEF1F6CBE9}" type="sibTrans" cxnId="{AF3C7335-1F58-483F-8A4A-123313B98E54}">
      <dgm:prSet/>
      <dgm:spPr/>
      <dgm:t>
        <a:bodyPr/>
        <a:lstStyle/>
        <a:p>
          <a:endParaRPr lang="en-US"/>
        </a:p>
      </dgm:t>
    </dgm:pt>
    <dgm:pt modelId="{FB1F34B9-EB2C-4807-BFC2-95ECB03DF264}">
      <dgm:prSet phldrT="[Text]" custT="1"/>
      <dgm:spPr/>
      <dgm:t>
        <a:bodyPr/>
        <a:lstStyle/>
        <a:p>
          <a:r>
            <a:rPr lang="en-US" sz="1100" dirty="0"/>
            <a:t>Mighty sorcerer and enchanter</a:t>
          </a:r>
        </a:p>
        <a:p>
          <a:endParaRPr lang="en-US" sz="1100" dirty="0"/>
        </a:p>
      </dgm:t>
    </dgm:pt>
    <dgm:pt modelId="{F347B37C-05AF-448A-A601-0899CFA4B3C8}" type="parTrans" cxnId="{62A96F02-784F-40AC-9792-1F4521464C71}">
      <dgm:prSet/>
      <dgm:spPr/>
      <dgm:t>
        <a:bodyPr/>
        <a:lstStyle/>
        <a:p>
          <a:endParaRPr lang="en-US"/>
        </a:p>
      </dgm:t>
    </dgm:pt>
    <dgm:pt modelId="{395BB93C-B7EA-4C0E-864E-4580C6CAE363}" type="sibTrans" cxnId="{62A96F02-784F-40AC-9792-1F4521464C71}">
      <dgm:prSet/>
      <dgm:spPr/>
      <dgm:t>
        <a:bodyPr/>
        <a:lstStyle/>
        <a:p>
          <a:endParaRPr lang="en-US"/>
        </a:p>
      </dgm:t>
    </dgm:pt>
    <dgm:pt modelId="{ADEDD95F-410D-48E9-84DF-5FE5CE4F6239}" type="pres">
      <dgm:prSet presAssocID="{64902600-1872-470B-986B-2B71D071FED2}" presName="Name0" presStyleCnt="0">
        <dgm:presLayoutVars>
          <dgm:chMax/>
          <dgm:chPref/>
          <dgm:dir/>
          <dgm:animLvl val="lvl"/>
        </dgm:presLayoutVars>
      </dgm:prSet>
      <dgm:spPr/>
    </dgm:pt>
    <dgm:pt modelId="{D6FA9676-E582-4E5B-A2B1-A12381258201}" type="pres">
      <dgm:prSet presAssocID="{4CA80E63-32C5-48FB-A252-CD73F0C10718}" presName="composite" presStyleCnt="0"/>
      <dgm:spPr/>
    </dgm:pt>
    <dgm:pt modelId="{77C53264-C233-47BB-93A8-06CC57590192}" type="pres">
      <dgm:prSet presAssocID="{4CA80E63-32C5-48FB-A252-CD73F0C10718}" presName="ParentAccentShape" presStyleLbl="trBgShp" presStyleIdx="0" presStyleCnt="4"/>
      <dgm:spPr/>
    </dgm:pt>
    <dgm:pt modelId="{07FDFE88-BDD9-4E58-8E09-707F5DCDC9F5}" type="pres">
      <dgm:prSet presAssocID="{4CA80E63-32C5-48FB-A252-CD73F0C10718}" presName="ParentText" presStyleLbl="revTx" presStyleIdx="0" presStyleCnt="4">
        <dgm:presLayoutVars>
          <dgm:chMax val="1"/>
          <dgm:chPref val="1"/>
          <dgm:bulletEnabled val="1"/>
        </dgm:presLayoutVars>
      </dgm:prSet>
      <dgm:spPr/>
    </dgm:pt>
    <dgm:pt modelId="{9D724AFA-1A9A-4EBC-A53E-BE8C17074252}" type="pres">
      <dgm:prSet presAssocID="{4CA80E63-32C5-48FB-A252-CD73F0C10718}" presName="ChildText" presStyleLbl="revTx" presStyleIdx="1" presStyleCnt="4">
        <dgm:presLayoutVars>
          <dgm:chMax val="0"/>
          <dgm:chPref val="0"/>
        </dgm:presLayoutVars>
      </dgm:prSet>
      <dgm:spPr/>
    </dgm:pt>
    <dgm:pt modelId="{16F58AAD-C51B-451D-B95E-3EE98CD01BC3}" type="pres">
      <dgm:prSet presAssocID="{4CA80E63-32C5-48FB-A252-CD73F0C10718}" presName="ChildAccentShape" presStyleLbl="trBgShp" presStyleIdx="1" presStyleCnt="4"/>
      <dgm:spPr/>
    </dgm:pt>
    <dgm:pt modelId="{FA8A6FFF-569A-47B4-8069-9C0F119CD510}" type="pres">
      <dgm:prSet presAssocID="{4CA80E63-32C5-48FB-A252-CD73F0C10718}" presName="Image" presStyleLbl="alignImgPlace1" presStyleIdx="0" presStyleCnt="2"/>
      <dgm:spPr>
        <a:blipFill dpi="0" rotWithShape="1">
          <a:blip xmlns:r="http://schemas.openxmlformats.org/officeDocument/2006/relationships" r:embed="rId1"/>
          <a:srcRect/>
          <a:stretch>
            <a:fillRect l="-42323" t="-8445" r="-48573" b="-116813"/>
          </a:stretch>
        </a:blipFill>
      </dgm:spPr>
    </dgm:pt>
    <dgm:pt modelId="{3CA874C8-257A-425E-96A5-712988D627B8}" type="pres">
      <dgm:prSet presAssocID="{352E659B-A888-45D6-94DC-9D09E79F7443}" presName="sibTrans" presStyleCnt="0"/>
      <dgm:spPr/>
    </dgm:pt>
    <dgm:pt modelId="{E3799D09-5E14-4E6B-B20F-127E77483036}" type="pres">
      <dgm:prSet presAssocID="{B92DECB5-FA2D-49B4-9B4B-115C12267CBF}" presName="composite" presStyleCnt="0"/>
      <dgm:spPr/>
    </dgm:pt>
    <dgm:pt modelId="{95A22CE0-8057-46D6-A5AB-43548341578A}" type="pres">
      <dgm:prSet presAssocID="{B92DECB5-FA2D-49B4-9B4B-115C12267CBF}" presName="ParentAccentShape" presStyleLbl="trBgShp" presStyleIdx="2" presStyleCnt="4"/>
      <dgm:spPr/>
    </dgm:pt>
    <dgm:pt modelId="{E878F1AE-FB79-43D3-BC98-4AC8D5164934}" type="pres">
      <dgm:prSet presAssocID="{B92DECB5-FA2D-49B4-9B4B-115C12267CBF}" presName="ParentText" presStyleLbl="revTx" presStyleIdx="2" presStyleCnt="4">
        <dgm:presLayoutVars>
          <dgm:chMax val="1"/>
          <dgm:chPref val="1"/>
          <dgm:bulletEnabled val="1"/>
        </dgm:presLayoutVars>
      </dgm:prSet>
      <dgm:spPr/>
    </dgm:pt>
    <dgm:pt modelId="{F607A00E-8E43-47CF-BF25-1F064BA8BDE2}" type="pres">
      <dgm:prSet presAssocID="{B92DECB5-FA2D-49B4-9B4B-115C12267CBF}" presName="ChildText" presStyleLbl="revTx" presStyleIdx="3" presStyleCnt="4">
        <dgm:presLayoutVars>
          <dgm:chMax val="0"/>
          <dgm:chPref val="0"/>
        </dgm:presLayoutVars>
      </dgm:prSet>
      <dgm:spPr/>
    </dgm:pt>
    <dgm:pt modelId="{639002C7-479E-49F1-BA46-90176F06164F}" type="pres">
      <dgm:prSet presAssocID="{B92DECB5-FA2D-49B4-9B4B-115C12267CBF}" presName="ChildAccentShape" presStyleLbl="trBgShp" presStyleIdx="3" presStyleCnt="4"/>
      <dgm:spPr/>
    </dgm:pt>
    <dgm:pt modelId="{61E84D20-9135-4A96-9BCC-8FFE3E530390}" type="pres">
      <dgm:prSet presAssocID="{B92DECB5-FA2D-49B4-9B4B-115C12267CBF}" presName="Image" presStyleLbl="alignImgPlace1" presStyleIdx="1" presStyleCnt="2"/>
      <dgm:spPr>
        <a:blipFill dpi="0" rotWithShape="1">
          <a:blip xmlns:r="http://schemas.openxmlformats.org/officeDocument/2006/relationships" r:embed="rId2">
            <a:duotone>
              <a:prstClr val="black"/>
              <a:srgbClr val="D9C3A5">
                <a:tint val="50000"/>
                <a:satMod val="180000"/>
              </a:srgbClr>
            </a:duotone>
          </a:blip>
          <a:srcRect/>
          <a:stretch>
            <a:fillRect l="-20411" t="-108594" r="-7766" b="-4183"/>
          </a:stretch>
        </a:blipFill>
      </dgm:spPr>
    </dgm:pt>
  </dgm:ptLst>
  <dgm:cxnLst>
    <dgm:cxn modelId="{62A96F02-784F-40AC-9792-1F4521464C71}" srcId="{B92DECB5-FA2D-49B4-9B4B-115C12267CBF}" destId="{FB1F34B9-EB2C-4807-BFC2-95ECB03DF264}" srcOrd="1" destOrd="0" parTransId="{F347B37C-05AF-448A-A601-0899CFA4B3C8}" sibTransId="{395BB93C-B7EA-4C0E-864E-4580C6CAE363}"/>
    <dgm:cxn modelId="{AF3C7335-1F58-483F-8A4A-123313B98E54}" srcId="{4CA80E63-32C5-48FB-A252-CD73F0C10718}" destId="{11EC3627-D424-422D-8F9C-3E3646AB7B0A}" srcOrd="1" destOrd="0" parTransId="{F783DE02-3A00-41E6-8CD0-1505DF05345A}" sibTransId="{4879534E-8E2B-4C22-87AA-11BEF1F6CBE9}"/>
    <dgm:cxn modelId="{CCED433C-E306-424B-B2BD-3A98F7F8C275}" type="presOf" srcId="{11EC3627-D424-422D-8F9C-3E3646AB7B0A}" destId="{9D724AFA-1A9A-4EBC-A53E-BE8C17074252}" srcOrd="0" destOrd="1" presId="urn:microsoft.com/office/officeart/2009/3/layout/SnapshotPictureList"/>
    <dgm:cxn modelId="{69958568-EAC0-4F65-B763-05893758BCA3}" type="presOf" srcId="{D549E6C9-C8C6-4019-AA8E-858AA8F3F708}" destId="{F607A00E-8E43-47CF-BF25-1F064BA8BDE2}" srcOrd="0" destOrd="0" presId="urn:microsoft.com/office/officeart/2009/3/layout/SnapshotPictureList"/>
    <dgm:cxn modelId="{5497786D-42FA-40D0-A9E1-D0F7FB807271}" type="presOf" srcId="{B92DECB5-FA2D-49B4-9B4B-115C12267CBF}" destId="{E878F1AE-FB79-43D3-BC98-4AC8D5164934}" srcOrd="0" destOrd="0" presId="urn:microsoft.com/office/officeart/2009/3/layout/SnapshotPictureList"/>
    <dgm:cxn modelId="{5ED5774F-DAA0-467B-8D2A-22A0749C4995}" srcId="{64902600-1872-470B-986B-2B71D071FED2}" destId="{4CA80E63-32C5-48FB-A252-CD73F0C10718}" srcOrd="0" destOrd="0" parTransId="{6ACFA39F-0AD2-4459-A6DB-70D312D1D471}" sibTransId="{352E659B-A888-45D6-94DC-9D09E79F7443}"/>
    <dgm:cxn modelId="{857E2D56-0CEA-4969-BB9D-2E2E395CAD38}" type="presOf" srcId="{4C04E45B-3AB9-4D24-B84C-6BC71D1D3345}" destId="{9D724AFA-1A9A-4EBC-A53E-BE8C17074252}" srcOrd="0" destOrd="0" presId="urn:microsoft.com/office/officeart/2009/3/layout/SnapshotPictureList"/>
    <dgm:cxn modelId="{3BC09EB3-B26B-4935-8FD3-6854F8FFAD7D}" type="presOf" srcId="{4CA80E63-32C5-48FB-A252-CD73F0C10718}" destId="{07FDFE88-BDD9-4E58-8E09-707F5DCDC9F5}" srcOrd="0" destOrd="0" presId="urn:microsoft.com/office/officeart/2009/3/layout/SnapshotPictureList"/>
    <dgm:cxn modelId="{043F98B8-EC05-4CD5-8455-5E40D3AA80B6}" type="presOf" srcId="{FB1F34B9-EB2C-4807-BFC2-95ECB03DF264}" destId="{F607A00E-8E43-47CF-BF25-1F064BA8BDE2}" srcOrd="0" destOrd="1" presId="urn:microsoft.com/office/officeart/2009/3/layout/SnapshotPictureList"/>
    <dgm:cxn modelId="{A52A11BA-D962-467F-AA36-F11697E9C94D}" srcId="{B92DECB5-FA2D-49B4-9B4B-115C12267CBF}" destId="{D549E6C9-C8C6-4019-AA8E-858AA8F3F708}" srcOrd="0" destOrd="0" parTransId="{1890F450-7F9A-4E7B-959B-A5939C976354}" sibTransId="{57BEFB3C-C5E0-48B0-B6CB-F33264035FC2}"/>
    <dgm:cxn modelId="{8D19B3C3-9597-46AE-A251-0A0FB2BFE8EA}" srcId="{64902600-1872-470B-986B-2B71D071FED2}" destId="{B92DECB5-FA2D-49B4-9B4B-115C12267CBF}" srcOrd="1" destOrd="0" parTransId="{594F576A-5D76-4A25-9E99-A1D6EF42CCA6}" sibTransId="{CDBFF9C3-A895-449F-BF76-952070E32A4C}"/>
    <dgm:cxn modelId="{D66EADC5-F476-4EBE-A1EA-406B80E80F08}" srcId="{4CA80E63-32C5-48FB-A252-CD73F0C10718}" destId="{4C04E45B-3AB9-4D24-B84C-6BC71D1D3345}" srcOrd="0" destOrd="0" parTransId="{E4CDD08B-C107-47FD-91F7-FEE227FA1A20}" sibTransId="{2E030A56-FA9B-4FE6-8365-68607514215F}"/>
    <dgm:cxn modelId="{B1DEE8EA-EACE-465E-8A56-DA97B768B9DE}" type="presOf" srcId="{64902600-1872-470B-986B-2B71D071FED2}" destId="{ADEDD95F-410D-48E9-84DF-5FE5CE4F6239}" srcOrd="0" destOrd="0" presId="urn:microsoft.com/office/officeart/2009/3/layout/SnapshotPictureList"/>
    <dgm:cxn modelId="{975E27B8-19E7-4427-8A19-BEA15FE4CD04}" type="presParOf" srcId="{ADEDD95F-410D-48E9-84DF-5FE5CE4F6239}" destId="{D6FA9676-E582-4E5B-A2B1-A12381258201}" srcOrd="0" destOrd="0" presId="urn:microsoft.com/office/officeart/2009/3/layout/SnapshotPictureList"/>
    <dgm:cxn modelId="{5A73888C-F438-40FF-A170-AFA5F92FAD87}" type="presParOf" srcId="{D6FA9676-E582-4E5B-A2B1-A12381258201}" destId="{77C53264-C233-47BB-93A8-06CC57590192}" srcOrd="0" destOrd="0" presId="urn:microsoft.com/office/officeart/2009/3/layout/SnapshotPictureList"/>
    <dgm:cxn modelId="{EA8C7CBB-C431-4467-9FA1-94DE5B581CEC}" type="presParOf" srcId="{D6FA9676-E582-4E5B-A2B1-A12381258201}" destId="{07FDFE88-BDD9-4E58-8E09-707F5DCDC9F5}" srcOrd="1" destOrd="0" presId="urn:microsoft.com/office/officeart/2009/3/layout/SnapshotPictureList"/>
    <dgm:cxn modelId="{009DFF2E-2FDD-4428-88A4-99E37FB5B84A}" type="presParOf" srcId="{D6FA9676-E582-4E5B-A2B1-A12381258201}" destId="{9D724AFA-1A9A-4EBC-A53E-BE8C17074252}" srcOrd="2" destOrd="0" presId="urn:microsoft.com/office/officeart/2009/3/layout/SnapshotPictureList"/>
    <dgm:cxn modelId="{927FACF2-8E90-4299-8097-D5D3172E8FF9}" type="presParOf" srcId="{D6FA9676-E582-4E5B-A2B1-A12381258201}" destId="{16F58AAD-C51B-451D-B95E-3EE98CD01BC3}" srcOrd="3" destOrd="0" presId="urn:microsoft.com/office/officeart/2009/3/layout/SnapshotPictureList"/>
    <dgm:cxn modelId="{4BB92C76-004E-4A72-AF82-82A6DD0BA214}" type="presParOf" srcId="{D6FA9676-E582-4E5B-A2B1-A12381258201}" destId="{FA8A6FFF-569A-47B4-8069-9C0F119CD510}" srcOrd="4" destOrd="0" presId="urn:microsoft.com/office/officeart/2009/3/layout/SnapshotPictureList"/>
    <dgm:cxn modelId="{E513B7A2-61FA-4CA3-AE48-975273223755}" type="presParOf" srcId="{ADEDD95F-410D-48E9-84DF-5FE5CE4F6239}" destId="{3CA874C8-257A-425E-96A5-712988D627B8}" srcOrd="1" destOrd="0" presId="urn:microsoft.com/office/officeart/2009/3/layout/SnapshotPictureList"/>
    <dgm:cxn modelId="{C00C1E3F-D78C-4FBE-A2BC-487CF6269D97}" type="presParOf" srcId="{ADEDD95F-410D-48E9-84DF-5FE5CE4F6239}" destId="{E3799D09-5E14-4E6B-B20F-127E77483036}" srcOrd="2" destOrd="0" presId="urn:microsoft.com/office/officeart/2009/3/layout/SnapshotPictureList"/>
    <dgm:cxn modelId="{BB74299E-67FD-418E-83D2-45CBA795AE57}" type="presParOf" srcId="{E3799D09-5E14-4E6B-B20F-127E77483036}" destId="{95A22CE0-8057-46D6-A5AB-43548341578A}" srcOrd="0" destOrd="0" presId="urn:microsoft.com/office/officeart/2009/3/layout/SnapshotPictureList"/>
    <dgm:cxn modelId="{511E37B5-7C32-41A6-9353-47A3592DAC6C}" type="presParOf" srcId="{E3799D09-5E14-4E6B-B20F-127E77483036}" destId="{E878F1AE-FB79-43D3-BC98-4AC8D5164934}" srcOrd="1" destOrd="0" presId="urn:microsoft.com/office/officeart/2009/3/layout/SnapshotPictureList"/>
    <dgm:cxn modelId="{5D75C105-73B3-4BF1-9C7A-B635A4FC101E}" type="presParOf" srcId="{E3799D09-5E14-4E6B-B20F-127E77483036}" destId="{F607A00E-8E43-47CF-BF25-1F064BA8BDE2}" srcOrd="2" destOrd="0" presId="urn:microsoft.com/office/officeart/2009/3/layout/SnapshotPictureList"/>
    <dgm:cxn modelId="{B98BE82E-431E-4486-AF63-A970AEA7FCEF}" type="presParOf" srcId="{E3799D09-5E14-4E6B-B20F-127E77483036}" destId="{639002C7-479E-49F1-BA46-90176F06164F}" srcOrd="3" destOrd="0" presId="urn:microsoft.com/office/officeart/2009/3/layout/SnapshotPictureList"/>
    <dgm:cxn modelId="{E5F824BA-023A-43B3-AE09-21F6F077B573}" type="presParOf" srcId="{E3799D09-5E14-4E6B-B20F-127E77483036}" destId="{61E84D20-9135-4A96-9BCC-8FFE3E530390}" srcOrd="4" destOrd="0" presId="urn:microsoft.com/office/officeart/2009/3/layout/SnapshotPictureLis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4902600-1872-470B-986B-2B71D071FED2}" type="doc">
      <dgm:prSet loTypeId="urn:microsoft.com/office/officeart/2009/3/layout/SnapshotPictureList" loCatId="picture" qsTypeId="urn:microsoft.com/office/officeart/2005/8/quickstyle/simple1" qsCatId="simple" csTypeId="urn:microsoft.com/office/officeart/2005/8/colors/accent2_1" csCatId="accent2" phldr="1"/>
      <dgm:spPr/>
      <dgm:t>
        <a:bodyPr/>
        <a:lstStyle/>
        <a:p>
          <a:endParaRPr lang="en-US"/>
        </a:p>
      </dgm:t>
    </dgm:pt>
    <dgm:pt modelId="{E4694F2B-D327-4CB0-BC21-095FD88A00D7}">
      <dgm:prSet phldrT="[Text]"/>
      <dgm:spPr/>
      <dgm:t>
        <a:bodyPr/>
        <a:lstStyle/>
        <a:p>
          <a:r>
            <a:rPr lang="en-US" b="1" dirty="0"/>
            <a:t>King </a:t>
          </a:r>
          <a:r>
            <a:rPr lang="en-US" b="1" dirty="0" err="1"/>
            <a:t>Dumac</a:t>
          </a:r>
          <a:r>
            <a:rPr lang="en-US" b="1" dirty="0"/>
            <a:t> (Dwarf-Orc)</a:t>
          </a:r>
        </a:p>
      </dgm:t>
    </dgm:pt>
    <dgm:pt modelId="{F4D23636-6838-443D-81DE-92C6A39A36E3}" type="parTrans" cxnId="{F2ED6618-C076-43B1-A150-CECD21B6AAA6}">
      <dgm:prSet/>
      <dgm:spPr/>
      <dgm:t>
        <a:bodyPr/>
        <a:lstStyle/>
        <a:p>
          <a:endParaRPr lang="en-US"/>
        </a:p>
      </dgm:t>
    </dgm:pt>
    <dgm:pt modelId="{2FC74B43-6B58-48DD-8727-BC6574B31AF9}" type="sibTrans" cxnId="{F2ED6618-C076-43B1-A150-CECD21B6AAA6}">
      <dgm:prSet/>
      <dgm:spPr/>
      <dgm:t>
        <a:bodyPr/>
        <a:lstStyle/>
        <a:p>
          <a:endParaRPr lang="en-US"/>
        </a:p>
      </dgm:t>
    </dgm:pt>
    <dgm:pt modelId="{4B1B1BB6-8CFB-4839-9B99-97213C8AD86C}">
      <dgm:prSet phldrT="[Text]"/>
      <dgm:spPr/>
      <dgm:t>
        <a:bodyPr/>
        <a:lstStyle/>
        <a:p>
          <a:r>
            <a:rPr lang="en-US" b="1" dirty="0"/>
            <a:t>Lord </a:t>
          </a:r>
          <a:r>
            <a:rPr lang="en-US" b="1" dirty="0" err="1"/>
            <a:t>Kagrenac</a:t>
          </a:r>
          <a:endParaRPr lang="en-US" b="1" dirty="0"/>
        </a:p>
      </dgm:t>
    </dgm:pt>
    <dgm:pt modelId="{7D32EC3D-5D18-48E7-9CB1-2682A04BD546}" type="parTrans" cxnId="{6A78F67C-7FAD-4FF7-9071-3E5817529051}">
      <dgm:prSet/>
      <dgm:spPr/>
      <dgm:t>
        <a:bodyPr/>
        <a:lstStyle/>
        <a:p>
          <a:endParaRPr lang="en-US"/>
        </a:p>
      </dgm:t>
    </dgm:pt>
    <dgm:pt modelId="{5A5F1018-06DE-4B12-AC33-05A0393E6658}" type="sibTrans" cxnId="{6A78F67C-7FAD-4FF7-9071-3E5817529051}">
      <dgm:prSet/>
      <dgm:spPr/>
      <dgm:t>
        <a:bodyPr/>
        <a:lstStyle/>
        <a:p>
          <a:endParaRPr lang="en-US"/>
        </a:p>
      </dgm:t>
    </dgm:pt>
    <dgm:pt modelId="{20E4807A-AF49-4A23-A264-840892D0C56F}">
      <dgm:prSet phldrT="[Text]"/>
      <dgm:spPr/>
      <dgm:t>
        <a:bodyPr/>
        <a:lstStyle/>
        <a:p>
          <a:r>
            <a:rPr lang="en-US" b="1" dirty="0"/>
            <a:t>King </a:t>
          </a:r>
          <a:r>
            <a:rPr lang="en-US" b="1" dirty="0" err="1"/>
            <a:t>Wulfharth</a:t>
          </a:r>
          <a:r>
            <a:rPr lang="en-US" b="1" dirty="0"/>
            <a:t> (</a:t>
          </a:r>
          <a:r>
            <a:rPr lang="en-US" b="1" dirty="0" err="1"/>
            <a:t>Ysmir</a:t>
          </a:r>
          <a:r>
            <a:rPr lang="en-US" b="1" dirty="0"/>
            <a:t>)</a:t>
          </a:r>
        </a:p>
      </dgm:t>
    </dgm:pt>
    <dgm:pt modelId="{EEE56EAB-A633-4A9A-90D9-FE33B880893C}" type="parTrans" cxnId="{49B3D25A-9872-4B56-94B7-541EC7C97B60}">
      <dgm:prSet/>
      <dgm:spPr/>
      <dgm:t>
        <a:bodyPr/>
        <a:lstStyle/>
        <a:p>
          <a:endParaRPr lang="en-US"/>
        </a:p>
      </dgm:t>
    </dgm:pt>
    <dgm:pt modelId="{E363623A-F7AC-48C3-8171-D5C0E9B454B3}" type="sibTrans" cxnId="{49B3D25A-9872-4B56-94B7-541EC7C97B60}">
      <dgm:prSet/>
      <dgm:spPr/>
      <dgm:t>
        <a:bodyPr/>
        <a:lstStyle/>
        <a:p>
          <a:endParaRPr lang="en-US"/>
        </a:p>
      </dgm:t>
    </dgm:pt>
    <dgm:pt modelId="{E86E84FB-9E6A-4A96-92B0-DEF518707992}">
      <dgm:prSet phldrT="[Text]"/>
      <dgm:spPr/>
      <dgm:t>
        <a:bodyPr/>
        <a:lstStyle/>
        <a:p>
          <a:r>
            <a:rPr lang="en-US" dirty="0"/>
            <a:t>High King of the </a:t>
          </a:r>
          <a:r>
            <a:rPr lang="en-US" dirty="0" err="1"/>
            <a:t>Nords</a:t>
          </a:r>
          <a:endParaRPr lang="en-US" dirty="0"/>
        </a:p>
      </dgm:t>
    </dgm:pt>
    <dgm:pt modelId="{57B8B8EC-34CD-4FEF-AD22-18E9BD8C0C11}" type="parTrans" cxnId="{76B924A2-6741-4D8B-816F-05BBF28C786C}">
      <dgm:prSet/>
      <dgm:spPr/>
      <dgm:t>
        <a:bodyPr/>
        <a:lstStyle/>
        <a:p>
          <a:endParaRPr lang="en-US"/>
        </a:p>
      </dgm:t>
    </dgm:pt>
    <dgm:pt modelId="{989B1F36-603C-42EA-AD68-933BD643D350}" type="sibTrans" cxnId="{76B924A2-6741-4D8B-816F-05BBF28C786C}">
      <dgm:prSet/>
      <dgm:spPr/>
      <dgm:t>
        <a:bodyPr/>
        <a:lstStyle/>
        <a:p>
          <a:endParaRPr lang="en-US"/>
        </a:p>
      </dgm:t>
    </dgm:pt>
    <dgm:pt modelId="{FFE4C16B-BC44-445A-90CB-3240792850B1}">
      <dgm:prSet phldrT="[Text]"/>
      <dgm:spPr/>
      <dgm:t>
        <a:bodyPr/>
        <a:lstStyle/>
        <a:p>
          <a:r>
            <a:rPr lang="en-US" dirty="0"/>
            <a:t>Keeps being resurrected to fight in various nonsense</a:t>
          </a:r>
        </a:p>
        <a:p>
          <a:r>
            <a:rPr lang="en-US" dirty="0"/>
            <a:t>Pretty much every time he shows up, something stupid happens</a:t>
          </a:r>
        </a:p>
      </dgm:t>
    </dgm:pt>
    <dgm:pt modelId="{1CC6F578-293E-4A10-AF86-021B5C476B47}" type="parTrans" cxnId="{0C26A2E5-C8B3-498E-A252-176A81F0437F}">
      <dgm:prSet/>
      <dgm:spPr/>
      <dgm:t>
        <a:bodyPr/>
        <a:lstStyle/>
        <a:p>
          <a:endParaRPr lang="en-US"/>
        </a:p>
      </dgm:t>
    </dgm:pt>
    <dgm:pt modelId="{B7164257-6B3F-4873-8787-E7B7737DC67F}" type="sibTrans" cxnId="{0C26A2E5-C8B3-498E-A252-176A81F0437F}">
      <dgm:prSet/>
      <dgm:spPr/>
      <dgm:t>
        <a:bodyPr/>
        <a:lstStyle/>
        <a:p>
          <a:endParaRPr lang="en-US"/>
        </a:p>
      </dgm:t>
    </dgm:pt>
    <dgm:pt modelId="{E4AD059D-A120-4276-9AE8-2698BF4060D9}">
      <dgm:prSet phldrT="[Text]"/>
      <dgm:spPr/>
      <dgm:t>
        <a:bodyPr/>
        <a:lstStyle/>
        <a:p>
          <a:r>
            <a:rPr lang="en-US" dirty="0"/>
            <a:t>Chief Tonal Architect of the </a:t>
          </a:r>
          <a:r>
            <a:rPr lang="en-US" dirty="0" err="1"/>
            <a:t>Dwemer</a:t>
          </a:r>
          <a:endParaRPr lang="en-US" dirty="0"/>
        </a:p>
      </dgm:t>
    </dgm:pt>
    <dgm:pt modelId="{FC6B8588-C034-4551-875C-983952A00CC0}" type="parTrans" cxnId="{084967FB-9CA0-40B6-BBA2-7F581654ACFB}">
      <dgm:prSet/>
      <dgm:spPr/>
      <dgm:t>
        <a:bodyPr/>
        <a:lstStyle/>
        <a:p>
          <a:endParaRPr lang="en-US"/>
        </a:p>
      </dgm:t>
    </dgm:pt>
    <dgm:pt modelId="{0197BB00-BC0F-473F-A30D-4064BD6AF336}" type="sibTrans" cxnId="{084967FB-9CA0-40B6-BBA2-7F581654ACFB}">
      <dgm:prSet/>
      <dgm:spPr/>
      <dgm:t>
        <a:bodyPr/>
        <a:lstStyle/>
        <a:p>
          <a:endParaRPr lang="en-US"/>
        </a:p>
      </dgm:t>
    </dgm:pt>
    <dgm:pt modelId="{858E2BFB-B88E-4D7B-BC4C-6ADC5BF375FC}">
      <dgm:prSet phldrT="[Text]"/>
      <dgm:spPr/>
      <dgm:t>
        <a:bodyPr/>
        <a:lstStyle/>
        <a:p>
          <a:pPr>
            <a:buFont typeface="Arial" panose="020B0604020202020204" pitchFamily="34" charset="0"/>
            <a:buChar char="•"/>
          </a:pPr>
          <a:r>
            <a:rPr lang="en-US" dirty="0"/>
            <a:t>King of the </a:t>
          </a:r>
          <a:r>
            <a:rPr lang="en-US" dirty="0" err="1"/>
            <a:t>Dwemer</a:t>
          </a:r>
          <a:endParaRPr lang="en-US" dirty="0"/>
        </a:p>
      </dgm:t>
    </dgm:pt>
    <dgm:pt modelId="{2EA88D2D-A153-4B87-9AB3-E3757511980C}" type="parTrans" cxnId="{3EC3CE9D-C1B5-497D-AF85-B2C4B5F3CD7B}">
      <dgm:prSet/>
      <dgm:spPr/>
      <dgm:t>
        <a:bodyPr/>
        <a:lstStyle/>
        <a:p>
          <a:endParaRPr lang="en-US"/>
        </a:p>
      </dgm:t>
    </dgm:pt>
    <dgm:pt modelId="{F718AC38-7E2E-4D56-954C-79FCF99C8B7F}" type="sibTrans" cxnId="{3EC3CE9D-C1B5-497D-AF85-B2C4B5F3CD7B}">
      <dgm:prSet/>
      <dgm:spPr/>
      <dgm:t>
        <a:bodyPr/>
        <a:lstStyle/>
        <a:p>
          <a:endParaRPr lang="en-US"/>
        </a:p>
      </dgm:t>
    </dgm:pt>
    <dgm:pt modelId="{CC24AD82-102E-404B-BA97-4F517E569BB9}">
      <dgm:prSet phldrT="[Text]"/>
      <dgm:spPr/>
      <dgm:t>
        <a:bodyPr/>
        <a:lstStyle/>
        <a:p>
          <a:r>
            <a:rPr lang="en-US" dirty="0"/>
            <a:t>Shield-Companion of </a:t>
          </a:r>
          <a:r>
            <a:rPr lang="en-US" dirty="0" err="1"/>
            <a:t>Nerevar</a:t>
          </a:r>
          <a:endParaRPr lang="en-US" dirty="0"/>
        </a:p>
      </dgm:t>
    </dgm:pt>
    <dgm:pt modelId="{42E449F6-F75A-4DE4-963D-F151E526E054}" type="parTrans" cxnId="{3721E51E-5078-42CB-9494-7FF4633E61DA}">
      <dgm:prSet/>
      <dgm:spPr/>
      <dgm:t>
        <a:bodyPr/>
        <a:lstStyle/>
        <a:p>
          <a:endParaRPr lang="en-US"/>
        </a:p>
      </dgm:t>
    </dgm:pt>
    <dgm:pt modelId="{3146B89E-6522-4572-BBC6-A610397AC2F3}" type="sibTrans" cxnId="{3721E51E-5078-42CB-9494-7FF4633E61DA}">
      <dgm:prSet/>
      <dgm:spPr/>
      <dgm:t>
        <a:bodyPr/>
        <a:lstStyle/>
        <a:p>
          <a:endParaRPr lang="en-US"/>
        </a:p>
      </dgm:t>
    </dgm:pt>
    <dgm:pt modelId="{A6D6DEC9-24CA-44C3-AC42-FA7AC932B452}">
      <dgm:prSet phldrT="[Text]"/>
      <dgm:spPr/>
      <dgm:t>
        <a:bodyPr/>
        <a:lstStyle/>
        <a:p>
          <a:r>
            <a:rPr lang="en-US" dirty="0"/>
            <a:t>Might be Azura’s son??</a:t>
          </a:r>
        </a:p>
      </dgm:t>
    </dgm:pt>
    <dgm:pt modelId="{2666C04A-87BD-4757-9A84-23BC1400B010}" type="parTrans" cxnId="{FAF3B0A3-0CB5-4BF4-887A-CCF7B83FD8CD}">
      <dgm:prSet/>
      <dgm:spPr/>
      <dgm:t>
        <a:bodyPr/>
        <a:lstStyle/>
        <a:p>
          <a:endParaRPr lang="en-US"/>
        </a:p>
      </dgm:t>
    </dgm:pt>
    <dgm:pt modelId="{4244E810-C5A6-4CCA-A4C8-903A8E813967}" type="sibTrans" cxnId="{FAF3B0A3-0CB5-4BF4-887A-CCF7B83FD8CD}">
      <dgm:prSet/>
      <dgm:spPr/>
      <dgm:t>
        <a:bodyPr/>
        <a:lstStyle/>
        <a:p>
          <a:endParaRPr lang="en-US"/>
        </a:p>
      </dgm:t>
    </dgm:pt>
    <dgm:pt modelId="{8CD2867B-8002-4709-A0DC-AF72A66C8A16}">
      <dgm:prSet phldrT="[Text]"/>
      <dgm:spPr/>
      <dgm:t>
        <a:bodyPr/>
        <a:lstStyle/>
        <a:p>
          <a:pPr>
            <a:buFont typeface="Arial" panose="020B0604020202020204" pitchFamily="34" charset="0"/>
            <a:buChar char="•"/>
          </a:pPr>
          <a:r>
            <a:rPr lang="en-US" dirty="0"/>
            <a:t>Probably a nice enough guy</a:t>
          </a:r>
        </a:p>
      </dgm:t>
    </dgm:pt>
    <dgm:pt modelId="{12D843BB-F364-4120-8D8B-89B543AC3622}" type="parTrans" cxnId="{D103F2F1-53AC-4B63-9FD7-486111C876AC}">
      <dgm:prSet/>
      <dgm:spPr/>
      <dgm:t>
        <a:bodyPr/>
        <a:lstStyle/>
        <a:p>
          <a:endParaRPr lang="en-US"/>
        </a:p>
      </dgm:t>
    </dgm:pt>
    <dgm:pt modelId="{04C1FFF0-61E8-45D9-B383-8380731E4244}" type="sibTrans" cxnId="{D103F2F1-53AC-4B63-9FD7-486111C876AC}">
      <dgm:prSet/>
      <dgm:spPr/>
      <dgm:t>
        <a:bodyPr/>
        <a:lstStyle/>
        <a:p>
          <a:endParaRPr lang="en-US"/>
        </a:p>
      </dgm:t>
    </dgm:pt>
    <dgm:pt modelId="{0BC92A88-4B7A-4817-AE92-F27179E4CC34}">
      <dgm:prSet phldrT="[Text]"/>
      <dgm:spPr/>
      <dgm:t>
        <a:bodyPr/>
        <a:lstStyle/>
        <a:p>
          <a:r>
            <a:rPr lang="en-US" dirty="0"/>
            <a:t>Arcane philosopher and mage-smith</a:t>
          </a:r>
        </a:p>
        <a:p>
          <a:r>
            <a:rPr lang="en-US" dirty="0"/>
            <a:t>(not an actual picture, there are none)</a:t>
          </a:r>
        </a:p>
      </dgm:t>
    </dgm:pt>
    <dgm:pt modelId="{D53DC15E-0DB7-4AAE-BDF7-06AAF46F6C5D}" type="parTrans" cxnId="{A33131A2-5463-4C48-9398-B1B3C13ADBD4}">
      <dgm:prSet/>
      <dgm:spPr/>
      <dgm:t>
        <a:bodyPr/>
        <a:lstStyle/>
        <a:p>
          <a:endParaRPr lang="en-US"/>
        </a:p>
      </dgm:t>
    </dgm:pt>
    <dgm:pt modelId="{1017EF25-7FFA-4137-8CF2-FE03400C1484}" type="sibTrans" cxnId="{A33131A2-5463-4C48-9398-B1B3C13ADBD4}">
      <dgm:prSet/>
      <dgm:spPr/>
      <dgm:t>
        <a:bodyPr/>
        <a:lstStyle/>
        <a:p>
          <a:endParaRPr lang="en-US"/>
        </a:p>
      </dgm:t>
    </dgm:pt>
    <dgm:pt modelId="{B7AC6172-228F-499B-BC68-5AA1C90012E6}">
      <dgm:prSet phldrT="[Text]"/>
      <dgm:spPr/>
      <dgm:t>
        <a:bodyPr/>
        <a:lstStyle/>
        <a:p>
          <a:r>
            <a:rPr lang="en-US" b="1" dirty="0" err="1"/>
            <a:t>Alandro</a:t>
          </a:r>
          <a:r>
            <a:rPr lang="en-US" b="1" dirty="0"/>
            <a:t> Sul</a:t>
          </a:r>
        </a:p>
      </dgm:t>
    </dgm:pt>
    <dgm:pt modelId="{71A5A1AA-1932-4F0D-8DC6-BF07E690700F}" type="sibTrans" cxnId="{D9FC39F8-1CA7-4D20-874D-F59CF5DC25F2}">
      <dgm:prSet/>
      <dgm:spPr/>
      <dgm:t>
        <a:bodyPr/>
        <a:lstStyle/>
        <a:p>
          <a:endParaRPr lang="en-US"/>
        </a:p>
      </dgm:t>
    </dgm:pt>
    <dgm:pt modelId="{F5F93A1E-12BC-4DEF-AC17-6A91494BB01E}" type="parTrans" cxnId="{D9FC39F8-1CA7-4D20-874D-F59CF5DC25F2}">
      <dgm:prSet/>
      <dgm:spPr/>
      <dgm:t>
        <a:bodyPr/>
        <a:lstStyle/>
        <a:p>
          <a:endParaRPr lang="en-US"/>
        </a:p>
      </dgm:t>
    </dgm:pt>
    <dgm:pt modelId="{B148A61A-F99E-4003-946F-1CE0CEEC4FDD}">
      <dgm:prSet phldrT="[Text]"/>
      <dgm:spPr/>
      <dgm:t>
        <a:bodyPr/>
        <a:lstStyle/>
        <a:p>
          <a:r>
            <a:rPr lang="en-US" dirty="0"/>
            <a:t>Most of his stuff got cut from the game so he’s just. Also there.</a:t>
          </a:r>
        </a:p>
      </dgm:t>
    </dgm:pt>
    <dgm:pt modelId="{3AD3F478-3373-4156-9FEE-AFDD724F6D44}" type="parTrans" cxnId="{096705CD-175C-4920-829B-BB7A615A4979}">
      <dgm:prSet/>
      <dgm:spPr/>
      <dgm:t>
        <a:bodyPr/>
        <a:lstStyle/>
        <a:p>
          <a:endParaRPr lang="en-US"/>
        </a:p>
      </dgm:t>
    </dgm:pt>
    <dgm:pt modelId="{DB555324-D134-471F-B8D2-BBE78463375C}" type="sibTrans" cxnId="{096705CD-175C-4920-829B-BB7A615A4979}">
      <dgm:prSet/>
      <dgm:spPr/>
      <dgm:t>
        <a:bodyPr/>
        <a:lstStyle/>
        <a:p>
          <a:endParaRPr lang="en-US"/>
        </a:p>
      </dgm:t>
    </dgm:pt>
    <dgm:pt modelId="{ADEDD95F-410D-48E9-84DF-5FE5CE4F6239}" type="pres">
      <dgm:prSet presAssocID="{64902600-1872-470B-986B-2B71D071FED2}" presName="Name0" presStyleCnt="0">
        <dgm:presLayoutVars>
          <dgm:chMax/>
          <dgm:chPref/>
          <dgm:dir/>
          <dgm:animLvl val="lvl"/>
        </dgm:presLayoutVars>
      </dgm:prSet>
      <dgm:spPr/>
    </dgm:pt>
    <dgm:pt modelId="{347D6545-BD73-4342-BC49-005E5CD166FF}" type="pres">
      <dgm:prSet presAssocID="{E4694F2B-D327-4CB0-BC21-095FD88A00D7}" presName="composite" presStyleCnt="0"/>
      <dgm:spPr/>
    </dgm:pt>
    <dgm:pt modelId="{06FAC448-3837-40CB-9B78-DDC4A938C96A}" type="pres">
      <dgm:prSet presAssocID="{E4694F2B-D327-4CB0-BC21-095FD88A00D7}" presName="ParentAccentShape" presStyleLbl="trBgShp" presStyleIdx="0" presStyleCnt="8"/>
      <dgm:spPr/>
    </dgm:pt>
    <dgm:pt modelId="{495EDE98-BFA9-4ECE-BD5F-16AA0393C106}" type="pres">
      <dgm:prSet presAssocID="{E4694F2B-D327-4CB0-BC21-095FD88A00D7}" presName="ParentText" presStyleLbl="revTx" presStyleIdx="0" presStyleCnt="8">
        <dgm:presLayoutVars>
          <dgm:chMax val="1"/>
          <dgm:chPref val="1"/>
          <dgm:bulletEnabled val="1"/>
        </dgm:presLayoutVars>
      </dgm:prSet>
      <dgm:spPr/>
    </dgm:pt>
    <dgm:pt modelId="{743CD8CA-193F-4B43-8576-0C046B6EC4A4}" type="pres">
      <dgm:prSet presAssocID="{E4694F2B-D327-4CB0-BC21-095FD88A00D7}" presName="ChildText" presStyleLbl="revTx" presStyleIdx="1" presStyleCnt="8">
        <dgm:presLayoutVars>
          <dgm:chMax val="0"/>
          <dgm:chPref val="0"/>
        </dgm:presLayoutVars>
      </dgm:prSet>
      <dgm:spPr/>
    </dgm:pt>
    <dgm:pt modelId="{D0AB909D-C29E-4B61-BDB0-DCD1044B7B6C}" type="pres">
      <dgm:prSet presAssocID="{E4694F2B-D327-4CB0-BC21-095FD88A00D7}" presName="ChildAccentShape" presStyleLbl="trBgShp" presStyleIdx="1" presStyleCnt="8"/>
      <dgm:spPr/>
    </dgm:pt>
    <dgm:pt modelId="{BCD45AB9-BDD5-4881-A8BC-32D5559521C8}" type="pres">
      <dgm:prSet presAssocID="{E4694F2B-D327-4CB0-BC21-095FD88A00D7}" presName="Image" presStyleLbl="alignImgPlace1" presStyleIdx="0" presStyleCnt="4"/>
      <dgm:spPr>
        <a:blipFill dpi="0" rotWithShape="1">
          <a:blip xmlns:r="http://schemas.openxmlformats.org/officeDocument/2006/relationships" r:embed="rId1"/>
          <a:srcRect/>
          <a:stretch>
            <a:fillRect l="-23184" t="-30584" r="-33275" b="-22808"/>
          </a:stretch>
        </a:blipFill>
      </dgm:spPr>
    </dgm:pt>
    <dgm:pt modelId="{2FADB47F-F5AD-4892-B209-111045672D01}" type="pres">
      <dgm:prSet presAssocID="{2FC74B43-6B58-48DD-8727-BC6574B31AF9}" presName="sibTrans" presStyleCnt="0"/>
      <dgm:spPr/>
    </dgm:pt>
    <dgm:pt modelId="{DACE1D32-3F32-464F-B127-22D51D007314}" type="pres">
      <dgm:prSet presAssocID="{4B1B1BB6-8CFB-4839-9B99-97213C8AD86C}" presName="composite" presStyleCnt="0"/>
      <dgm:spPr/>
    </dgm:pt>
    <dgm:pt modelId="{9CA15E93-8F27-41EF-8EA0-92E854F14187}" type="pres">
      <dgm:prSet presAssocID="{4B1B1BB6-8CFB-4839-9B99-97213C8AD86C}" presName="ParentAccentShape" presStyleLbl="trBgShp" presStyleIdx="2" presStyleCnt="8"/>
      <dgm:spPr/>
    </dgm:pt>
    <dgm:pt modelId="{CCE3420E-CA74-457F-96F2-7E4477B4D19F}" type="pres">
      <dgm:prSet presAssocID="{4B1B1BB6-8CFB-4839-9B99-97213C8AD86C}" presName="ParentText" presStyleLbl="revTx" presStyleIdx="2" presStyleCnt="8">
        <dgm:presLayoutVars>
          <dgm:chMax val="1"/>
          <dgm:chPref val="1"/>
          <dgm:bulletEnabled val="1"/>
        </dgm:presLayoutVars>
      </dgm:prSet>
      <dgm:spPr/>
    </dgm:pt>
    <dgm:pt modelId="{A8A4759D-308F-4F1F-9843-2C3E80CA420D}" type="pres">
      <dgm:prSet presAssocID="{4B1B1BB6-8CFB-4839-9B99-97213C8AD86C}" presName="ChildText" presStyleLbl="revTx" presStyleIdx="3" presStyleCnt="8">
        <dgm:presLayoutVars>
          <dgm:chMax val="0"/>
          <dgm:chPref val="0"/>
        </dgm:presLayoutVars>
      </dgm:prSet>
      <dgm:spPr/>
    </dgm:pt>
    <dgm:pt modelId="{F4ED5153-A5D9-45EC-AC34-7511380D9836}" type="pres">
      <dgm:prSet presAssocID="{4B1B1BB6-8CFB-4839-9B99-97213C8AD86C}" presName="ChildAccentShape" presStyleLbl="trBgShp" presStyleIdx="3" presStyleCnt="8"/>
      <dgm:spPr/>
    </dgm:pt>
    <dgm:pt modelId="{893CDF14-A670-489A-958F-AE5F4DFEEDDE}" type="pres">
      <dgm:prSet presAssocID="{4B1B1BB6-8CFB-4839-9B99-97213C8AD86C}" presName="Image" presStyleLbl="alignImgPlace1" presStyleIdx="1" presStyleCnt="4"/>
      <dgm:spPr>
        <a:blipFill dpi="0" rotWithShape="1">
          <a:blip xmlns:r="http://schemas.openxmlformats.org/officeDocument/2006/relationships" r:embed="rId2">
            <a:duotone>
              <a:prstClr val="black"/>
              <a:srgbClr val="D9C3A5">
                <a:tint val="50000"/>
                <a:satMod val="180000"/>
              </a:srgbClr>
            </a:duotone>
          </a:blip>
          <a:srcRect/>
          <a:stretch>
            <a:fillRect l="-18064" t="-9123" r="-113474" b="-233551"/>
          </a:stretch>
        </a:blipFill>
      </dgm:spPr>
    </dgm:pt>
    <dgm:pt modelId="{6EBE135D-5355-4571-A6CF-34A06438B79A}" type="pres">
      <dgm:prSet presAssocID="{5A5F1018-06DE-4B12-AC33-05A0393E6658}" presName="sibTrans" presStyleCnt="0"/>
      <dgm:spPr/>
    </dgm:pt>
    <dgm:pt modelId="{21FD2239-5024-48DA-96C8-127295F81B75}" type="pres">
      <dgm:prSet presAssocID="{20E4807A-AF49-4A23-A264-840892D0C56F}" presName="composite" presStyleCnt="0"/>
      <dgm:spPr/>
    </dgm:pt>
    <dgm:pt modelId="{3D4F6AB2-6528-49A3-9E81-B8D52606655D}" type="pres">
      <dgm:prSet presAssocID="{20E4807A-AF49-4A23-A264-840892D0C56F}" presName="ParentAccentShape" presStyleLbl="trBgShp" presStyleIdx="4" presStyleCnt="8"/>
      <dgm:spPr/>
    </dgm:pt>
    <dgm:pt modelId="{6D3D890B-DF43-4426-BAB2-8F0D5AE584A8}" type="pres">
      <dgm:prSet presAssocID="{20E4807A-AF49-4A23-A264-840892D0C56F}" presName="ParentText" presStyleLbl="revTx" presStyleIdx="4" presStyleCnt="8">
        <dgm:presLayoutVars>
          <dgm:chMax val="1"/>
          <dgm:chPref val="1"/>
          <dgm:bulletEnabled val="1"/>
        </dgm:presLayoutVars>
      </dgm:prSet>
      <dgm:spPr/>
    </dgm:pt>
    <dgm:pt modelId="{2147F0F1-B4A7-4372-82FF-35B0754A5188}" type="pres">
      <dgm:prSet presAssocID="{20E4807A-AF49-4A23-A264-840892D0C56F}" presName="ChildText" presStyleLbl="revTx" presStyleIdx="5" presStyleCnt="8">
        <dgm:presLayoutVars>
          <dgm:chMax val="0"/>
          <dgm:chPref val="0"/>
        </dgm:presLayoutVars>
      </dgm:prSet>
      <dgm:spPr/>
    </dgm:pt>
    <dgm:pt modelId="{D998691D-B938-4328-8533-DD4A993DA044}" type="pres">
      <dgm:prSet presAssocID="{20E4807A-AF49-4A23-A264-840892D0C56F}" presName="ChildAccentShape" presStyleLbl="trBgShp" presStyleIdx="5" presStyleCnt="8"/>
      <dgm:spPr/>
    </dgm:pt>
    <dgm:pt modelId="{F81823D7-C1AE-4712-AAD4-9A4520BA9273}" type="pres">
      <dgm:prSet presAssocID="{20E4807A-AF49-4A23-A264-840892D0C56F}" presName="Image" presStyleLbl="alignImgPlace1" presStyleIdx="2" presStyleCnt="4"/>
      <dgm:spPr>
        <a:blipFill>
          <a:blip xmlns:r="http://schemas.openxmlformats.org/officeDocument/2006/relationships" r:embed="rId3"/>
          <a:srcRect/>
          <a:stretch>
            <a:fillRect t="-8000" b="-8000"/>
          </a:stretch>
        </a:blipFill>
      </dgm:spPr>
    </dgm:pt>
    <dgm:pt modelId="{10F4E0C5-E73C-425F-963C-A2D2674EF6F9}" type="pres">
      <dgm:prSet presAssocID="{E363623A-F7AC-48C3-8171-D5C0E9B454B3}" presName="sibTrans" presStyleCnt="0"/>
      <dgm:spPr/>
    </dgm:pt>
    <dgm:pt modelId="{E02BC0C6-CB46-4D1C-87B2-3186DBA5D039}" type="pres">
      <dgm:prSet presAssocID="{B7AC6172-228F-499B-BC68-5AA1C90012E6}" presName="composite" presStyleCnt="0"/>
      <dgm:spPr/>
    </dgm:pt>
    <dgm:pt modelId="{3F7B9446-D0E7-4B21-882A-1219B459D2AB}" type="pres">
      <dgm:prSet presAssocID="{B7AC6172-228F-499B-BC68-5AA1C90012E6}" presName="ParentAccentShape" presStyleLbl="trBgShp" presStyleIdx="6" presStyleCnt="8"/>
      <dgm:spPr/>
    </dgm:pt>
    <dgm:pt modelId="{5C03A23B-E3AE-479B-B9E7-88218536B7E6}" type="pres">
      <dgm:prSet presAssocID="{B7AC6172-228F-499B-BC68-5AA1C90012E6}" presName="ParentText" presStyleLbl="revTx" presStyleIdx="6" presStyleCnt="8">
        <dgm:presLayoutVars>
          <dgm:chMax val="1"/>
          <dgm:chPref val="1"/>
          <dgm:bulletEnabled val="1"/>
        </dgm:presLayoutVars>
      </dgm:prSet>
      <dgm:spPr/>
    </dgm:pt>
    <dgm:pt modelId="{3287A540-F1AE-4029-BA33-A7038941CA49}" type="pres">
      <dgm:prSet presAssocID="{B7AC6172-228F-499B-BC68-5AA1C90012E6}" presName="ChildText" presStyleLbl="revTx" presStyleIdx="7" presStyleCnt="8">
        <dgm:presLayoutVars>
          <dgm:chMax val="0"/>
          <dgm:chPref val="0"/>
        </dgm:presLayoutVars>
      </dgm:prSet>
      <dgm:spPr/>
    </dgm:pt>
    <dgm:pt modelId="{24C972AC-FC6D-46B4-B661-710226D256C7}" type="pres">
      <dgm:prSet presAssocID="{B7AC6172-228F-499B-BC68-5AA1C90012E6}" presName="ChildAccentShape" presStyleLbl="trBgShp" presStyleIdx="7" presStyleCnt="8"/>
      <dgm:spPr/>
    </dgm:pt>
    <dgm:pt modelId="{9964729A-3079-4E09-9A3C-39486595F8F3}" type="pres">
      <dgm:prSet presAssocID="{B7AC6172-228F-499B-BC68-5AA1C90012E6}" presName="Image" presStyleLbl="alignImgPlace1" presStyleIdx="3" presStyleCnt="4"/>
      <dgm:spPr>
        <a:blipFill dpi="0" rotWithShape="1">
          <a:blip xmlns:r="http://schemas.openxmlformats.org/officeDocument/2006/relationships"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34043" t="-43693" r="-135481" b="-303711"/>
          </a:stretch>
        </a:blipFill>
      </dgm:spPr>
    </dgm:pt>
  </dgm:ptLst>
  <dgm:cxnLst>
    <dgm:cxn modelId="{B7B38709-F34C-459B-BA21-28B8C80E577F}" type="presOf" srcId="{E4AD059D-A120-4276-9AE8-2698BF4060D9}" destId="{A8A4759D-308F-4F1F-9843-2C3E80CA420D}" srcOrd="0" destOrd="0" presId="urn:microsoft.com/office/officeart/2009/3/layout/SnapshotPictureList"/>
    <dgm:cxn modelId="{F2ED6618-C076-43B1-A150-CECD21B6AAA6}" srcId="{64902600-1872-470B-986B-2B71D071FED2}" destId="{E4694F2B-D327-4CB0-BC21-095FD88A00D7}" srcOrd="0" destOrd="0" parTransId="{F4D23636-6838-443D-81DE-92C6A39A36E3}" sibTransId="{2FC74B43-6B58-48DD-8727-BC6574B31AF9}"/>
    <dgm:cxn modelId="{3721E51E-5078-42CB-9494-7FF4633E61DA}" srcId="{B7AC6172-228F-499B-BC68-5AA1C90012E6}" destId="{CC24AD82-102E-404B-BA97-4F517E569BB9}" srcOrd="0" destOrd="0" parTransId="{42E449F6-F75A-4DE4-963D-F151E526E054}" sibTransId="{3146B89E-6522-4572-BBC6-A610397AC2F3}"/>
    <dgm:cxn modelId="{FE5CAD26-005E-4EDC-BC0D-8C07101DFDD9}" type="presOf" srcId="{8CD2867B-8002-4709-A0DC-AF72A66C8A16}" destId="{743CD8CA-193F-4B43-8576-0C046B6EC4A4}" srcOrd="0" destOrd="1" presId="urn:microsoft.com/office/officeart/2009/3/layout/SnapshotPictureList"/>
    <dgm:cxn modelId="{0B796D37-E028-4D53-A13D-18811E70B5E8}" type="presOf" srcId="{E4694F2B-D327-4CB0-BC21-095FD88A00D7}" destId="{495EDE98-BFA9-4ECE-BD5F-16AA0393C106}" srcOrd="0" destOrd="0" presId="urn:microsoft.com/office/officeart/2009/3/layout/SnapshotPictureList"/>
    <dgm:cxn modelId="{C34F443E-EF4E-4BA9-AE8A-465ECD7CB1FD}" type="presOf" srcId="{FFE4C16B-BC44-445A-90CB-3240792850B1}" destId="{2147F0F1-B4A7-4372-82FF-35B0754A5188}" srcOrd="0" destOrd="1" presId="urn:microsoft.com/office/officeart/2009/3/layout/SnapshotPictureList"/>
    <dgm:cxn modelId="{71FF1C44-72B6-4D67-9DE3-57A6E1F9143F}" type="presOf" srcId="{CC24AD82-102E-404B-BA97-4F517E569BB9}" destId="{3287A540-F1AE-4029-BA33-A7038941CA49}" srcOrd="0" destOrd="0" presId="urn:microsoft.com/office/officeart/2009/3/layout/SnapshotPictureList"/>
    <dgm:cxn modelId="{F57F6947-D318-42C0-8EDA-0763D052E378}" type="presOf" srcId="{4B1B1BB6-8CFB-4839-9B99-97213C8AD86C}" destId="{CCE3420E-CA74-457F-96F2-7E4477B4D19F}" srcOrd="0" destOrd="0" presId="urn:microsoft.com/office/officeart/2009/3/layout/SnapshotPictureList"/>
    <dgm:cxn modelId="{3574C650-91B8-4021-BEB0-B5698047CBC9}" type="presOf" srcId="{20E4807A-AF49-4A23-A264-840892D0C56F}" destId="{6D3D890B-DF43-4426-BAB2-8F0D5AE584A8}" srcOrd="0" destOrd="0" presId="urn:microsoft.com/office/officeart/2009/3/layout/SnapshotPictureList"/>
    <dgm:cxn modelId="{A3A93772-5AFA-4D32-9A17-CCBF88409721}" type="presOf" srcId="{B7AC6172-228F-499B-BC68-5AA1C90012E6}" destId="{5C03A23B-E3AE-479B-B9E7-88218536B7E6}" srcOrd="0" destOrd="0" presId="urn:microsoft.com/office/officeart/2009/3/layout/SnapshotPictureList"/>
    <dgm:cxn modelId="{49B3D25A-9872-4B56-94B7-541EC7C97B60}" srcId="{64902600-1872-470B-986B-2B71D071FED2}" destId="{20E4807A-AF49-4A23-A264-840892D0C56F}" srcOrd="2" destOrd="0" parTransId="{EEE56EAB-A633-4A9A-90D9-FE33B880893C}" sibTransId="{E363623A-F7AC-48C3-8171-D5C0E9B454B3}"/>
    <dgm:cxn modelId="{6A78F67C-7FAD-4FF7-9071-3E5817529051}" srcId="{64902600-1872-470B-986B-2B71D071FED2}" destId="{4B1B1BB6-8CFB-4839-9B99-97213C8AD86C}" srcOrd="1" destOrd="0" parTransId="{7D32EC3D-5D18-48E7-9CB1-2682A04BD546}" sibTransId="{5A5F1018-06DE-4B12-AC33-05A0393E6658}"/>
    <dgm:cxn modelId="{D5B04782-0640-468B-B277-F208D7AF9B1C}" type="presOf" srcId="{B148A61A-F99E-4003-946F-1CE0CEEC4FDD}" destId="{3287A540-F1AE-4029-BA33-A7038941CA49}" srcOrd="0" destOrd="2" presId="urn:microsoft.com/office/officeart/2009/3/layout/SnapshotPictureList"/>
    <dgm:cxn modelId="{3EC3CE9D-C1B5-497D-AF85-B2C4B5F3CD7B}" srcId="{E4694F2B-D327-4CB0-BC21-095FD88A00D7}" destId="{858E2BFB-B88E-4D7B-BC4C-6ADC5BF375FC}" srcOrd="0" destOrd="0" parTransId="{2EA88D2D-A153-4B87-9AB3-E3757511980C}" sibTransId="{F718AC38-7E2E-4D56-954C-79FCF99C8B7F}"/>
    <dgm:cxn modelId="{76B924A2-6741-4D8B-816F-05BBF28C786C}" srcId="{20E4807A-AF49-4A23-A264-840892D0C56F}" destId="{E86E84FB-9E6A-4A96-92B0-DEF518707992}" srcOrd="0" destOrd="0" parTransId="{57B8B8EC-34CD-4FEF-AD22-18E9BD8C0C11}" sibTransId="{989B1F36-603C-42EA-AD68-933BD643D350}"/>
    <dgm:cxn modelId="{A33131A2-5463-4C48-9398-B1B3C13ADBD4}" srcId="{4B1B1BB6-8CFB-4839-9B99-97213C8AD86C}" destId="{0BC92A88-4B7A-4817-AE92-F27179E4CC34}" srcOrd="1" destOrd="0" parTransId="{D53DC15E-0DB7-4AAE-BDF7-06AAF46F6C5D}" sibTransId="{1017EF25-7FFA-4137-8CF2-FE03400C1484}"/>
    <dgm:cxn modelId="{FAF3B0A3-0CB5-4BF4-887A-CCF7B83FD8CD}" srcId="{B7AC6172-228F-499B-BC68-5AA1C90012E6}" destId="{A6D6DEC9-24CA-44C3-AC42-FA7AC932B452}" srcOrd="1" destOrd="0" parTransId="{2666C04A-87BD-4757-9A84-23BC1400B010}" sibTransId="{4244E810-C5A6-4CCA-A4C8-903A8E813967}"/>
    <dgm:cxn modelId="{1583AFB4-8B42-4183-9A2F-AA17B3E6DAB7}" type="presOf" srcId="{E86E84FB-9E6A-4A96-92B0-DEF518707992}" destId="{2147F0F1-B4A7-4372-82FF-35B0754A5188}" srcOrd="0" destOrd="0" presId="urn:microsoft.com/office/officeart/2009/3/layout/SnapshotPictureList"/>
    <dgm:cxn modelId="{F8A3A2C1-2593-45BE-9529-21952BFDC14B}" type="presOf" srcId="{0BC92A88-4B7A-4817-AE92-F27179E4CC34}" destId="{A8A4759D-308F-4F1F-9843-2C3E80CA420D}" srcOrd="0" destOrd="1" presId="urn:microsoft.com/office/officeart/2009/3/layout/SnapshotPictureList"/>
    <dgm:cxn modelId="{096705CD-175C-4920-829B-BB7A615A4979}" srcId="{B7AC6172-228F-499B-BC68-5AA1C90012E6}" destId="{B148A61A-F99E-4003-946F-1CE0CEEC4FDD}" srcOrd="2" destOrd="0" parTransId="{3AD3F478-3373-4156-9FEE-AFDD724F6D44}" sibTransId="{DB555324-D134-471F-B8D2-BBE78463375C}"/>
    <dgm:cxn modelId="{889A0ACD-BA13-4201-968C-FD84CBAAE3BD}" type="presOf" srcId="{A6D6DEC9-24CA-44C3-AC42-FA7AC932B452}" destId="{3287A540-F1AE-4029-BA33-A7038941CA49}" srcOrd="0" destOrd="1" presId="urn:microsoft.com/office/officeart/2009/3/layout/SnapshotPictureList"/>
    <dgm:cxn modelId="{DACE29D6-643D-4422-B501-B19F785938A1}" type="presOf" srcId="{858E2BFB-B88E-4D7B-BC4C-6ADC5BF375FC}" destId="{743CD8CA-193F-4B43-8576-0C046B6EC4A4}" srcOrd="0" destOrd="0" presId="urn:microsoft.com/office/officeart/2009/3/layout/SnapshotPictureList"/>
    <dgm:cxn modelId="{0C26A2E5-C8B3-498E-A252-176A81F0437F}" srcId="{20E4807A-AF49-4A23-A264-840892D0C56F}" destId="{FFE4C16B-BC44-445A-90CB-3240792850B1}" srcOrd="1" destOrd="0" parTransId="{1CC6F578-293E-4A10-AF86-021B5C476B47}" sibTransId="{B7164257-6B3F-4873-8787-E7B7737DC67F}"/>
    <dgm:cxn modelId="{B1DEE8EA-EACE-465E-8A56-DA97B768B9DE}" type="presOf" srcId="{64902600-1872-470B-986B-2B71D071FED2}" destId="{ADEDD95F-410D-48E9-84DF-5FE5CE4F6239}" srcOrd="0" destOrd="0" presId="urn:microsoft.com/office/officeart/2009/3/layout/SnapshotPictureList"/>
    <dgm:cxn modelId="{D103F2F1-53AC-4B63-9FD7-486111C876AC}" srcId="{E4694F2B-D327-4CB0-BC21-095FD88A00D7}" destId="{8CD2867B-8002-4709-A0DC-AF72A66C8A16}" srcOrd="1" destOrd="0" parTransId="{12D843BB-F364-4120-8D8B-89B543AC3622}" sibTransId="{04C1FFF0-61E8-45D9-B383-8380731E4244}"/>
    <dgm:cxn modelId="{D9FC39F8-1CA7-4D20-874D-F59CF5DC25F2}" srcId="{64902600-1872-470B-986B-2B71D071FED2}" destId="{B7AC6172-228F-499B-BC68-5AA1C90012E6}" srcOrd="3" destOrd="0" parTransId="{F5F93A1E-12BC-4DEF-AC17-6A91494BB01E}" sibTransId="{71A5A1AA-1932-4F0D-8DC6-BF07E690700F}"/>
    <dgm:cxn modelId="{084967FB-9CA0-40B6-BBA2-7F581654ACFB}" srcId="{4B1B1BB6-8CFB-4839-9B99-97213C8AD86C}" destId="{E4AD059D-A120-4276-9AE8-2698BF4060D9}" srcOrd="0" destOrd="0" parTransId="{FC6B8588-C034-4551-875C-983952A00CC0}" sibTransId="{0197BB00-BC0F-473F-A30D-4064BD6AF336}"/>
    <dgm:cxn modelId="{1B513EED-65BE-4784-B326-66A8E9534BB0}" type="presParOf" srcId="{ADEDD95F-410D-48E9-84DF-5FE5CE4F6239}" destId="{347D6545-BD73-4342-BC49-005E5CD166FF}" srcOrd="0" destOrd="0" presId="urn:microsoft.com/office/officeart/2009/3/layout/SnapshotPictureList"/>
    <dgm:cxn modelId="{0DE74067-C121-4DC2-A98B-F0BF442BB5C2}" type="presParOf" srcId="{347D6545-BD73-4342-BC49-005E5CD166FF}" destId="{06FAC448-3837-40CB-9B78-DDC4A938C96A}" srcOrd="0" destOrd="0" presId="urn:microsoft.com/office/officeart/2009/3/layout/SnapshotPictureList"/>
    <dgm:cxn modelId="{F257998F-5311-42FE-B649-BFC8AD7A61A4}" type="presParOf" srcId="{347D6545-BD73-4342-BC49-005E5CD166FF}" destId="{495EDE98-BFA9-4ECE-BD5F-16AA0393C106}" srcOrd="1" destOrd="0" presId="urn:microsoft.com/office/officeart/2009/3/layout/SnapshotPictureList"/>
    <dgm:cxn modelId="{E2E8A7BA-6093-40C7-84FC-9C3FEC453DA4}" type="presParOf" srcId="{347D6545-BD73-4342-BC49-005E5CD166FF}" destId="{743CD8CA-193F-4B43-8576-0C046B6EC4A4}" srcOrd="2" destOrd="0" presId="urn:microsoft.com/office/officeart/2009/3/layout/SnapshotPictureList"/>
    <dgm:cxn modelId="{6CF2BD72-C8C6-443C-ADB3-EC5F21C5B88B}" type="presParOf" srcId="{347D6545-BD73-4342-BC49-005E5CD166FF}" destId="{D0AB909D-C29E-4B61-BDB0-DCD1044B7B6C}" srcOrd="3" destOrd="0" presId="urn:microsoft.com/office/officeart/2009/3/layout/SnapshotPictureList"/>
    <dgm:cxn modelId="{10B7501C-A658-4297-A822-C3A9E4EC6734}" type="presParOf" srcId="{347D6545-BD73-4342-BC49-005E5CD166FF}" destId="{BCD45AB9-BDD5-4881-A8BC-32D5559521C8}" srcOrd="4" destOrd="0" presId="urn:microsoft.com/office/officeart/2009/3/layout/SnapshotPictureList"/>
    <dgm:cxn modelId="{A70AAE65-0E74-4DBE-83CB-575094F05A97}" type="presParOf" srcId="{ADEDD95F-410D-48E9-84DF-5FE5CE4F6239}" destId="{2FADB47F-F5AD-4892-B209-111045672D01}" srcOrd="1" destOrd="0" presId="urn:microsoft.com/office/officeart/2009/3/layout/SnapshotPictureList"/>
    <dgm:cxn modelId="{CB663904-12E5-4412-85E6-842ECBB30957}" type="presParOf" srcId="{ADEDD95F-410D-48E9-84DF-5FE5CE4F6239}" destId="{DACE1D32-3F32-464F-B127-22D51D007314}" srcOrd="2" destOrd="0" presId="urn:microsoft.com/office/officeart/2009/3/layout/SnapshotPictureList"/>
    <dgm:cxn modelId="{5160AFD5-EFE2-4B8A-B704-C7FE43BC398F}" type="presParOf" srcId="{DACE1D32-3F32-464F-B127-22D51D007314}" destId="{9CA15E93-8F27-41EF-8EA0-92E854F14187}" srcOrd="0" destOrd="0" presId="urn:microsoft.com/office/officeart/2009/3/layout/SnapshotPictureList"/>
    <dgm:cxn modelId="{7EF318D4-8EA9-48E6-9888-876397C7B80A}" type="presParOf" srcId="{DACE1D32-3F32-464F-B127-22D51D007314}" destId="{CCE3420E-CA74-457F-96F2-7E4477B4D19F}" srcOrd="1" destOrd="0" presId="urn:microsoft.com/office/officeart/2009/3/layout/SnapshotPictureList"/>
    <dgm:cxn modelId="{FB583ACF-5EB3-4734-9FD5-A20893191E9A}" type="presParOf" srcId="{DACE1D32-3F32-464F-B127-22D51D007314}" destId="{A8A4759D-308F-4F1F-9843-2C3E80CA420D}" srcOrd="2" destOrd="0" presId="urn:microsoft.com/office/officeart/2009/3/layout/SnapshotPictureList"/>
    <dgm:cxn modelId="{E3EE9776-9085-459A-8F96-6791A9525F7F}" type="presParOf" srcId="{DACE1D32-3F32-464F-B127-22D51D007314}" destId="{F4ED5153-A5D9-45EC-AC34-7511380D9836}" srcOrd="3" destOrd="0" presId="urn:microsoft.com/office/officeart/2009/3/layout/SnapshotPictureList"/>
    <dgm:cxn modelId="{6D34E91D-BB17-4240-9025-930F32634292}" type="presParOf" srcId="{DACE1D32-3F32-464F-B127-22D51D007314}" destId="{893CDF14-A670-489A-958F-AE5F4DFEEDDE}" srcOrd="4" destOrd="0" presId="urn:microsoft.com/office/officeart/2009/3/layout/SnapshotPictureList"/>
    <dgm:cxn modelId="{1DF90F3B-F923-4622-9205-97B03A948460}" type="presParOf" srcId="{ADEDD95F-410D-48E9-84DF-5FE5CE4F6239}" destId="{6EBE135D-5355-4571-A6CF-34A06438B79A}" srcOrd="3" destOrd="0" presId="urn:microsoft.com/office/officeart/2009/3/layout/SnapshotPictureList"/>
    <dgm:cxn modelId="{02D2FE01-A72C-40BF-9633-63529B60FEE8}" type="presParOf" srcId="{ADEDD95F-410D-48E9-84DF-5FE5CE4F6239}" destId="{21FD2239-5024-48DA-96C8-127295F81B75}" srcOrd="4" destOrd="0" presId="urn:microsoft.com/office/officeart/2009/3/layout/SnapshotPictureList"/>
    <dgm:cxn modelId="{DE205A47-ABF8-476F-ABAC-04A2D79DBA84}" type="presParOf" srcId="{21FD2239-5024-48DA-96C8-127295F81B75}" destId="{3D4F6AB2-6528-49A3-9E81-B8D52606655D}" srcOrd="0" destOrd="0" presId="urn:microsoft.com/office/officeart/2009/3/layout/SnapshotPictureList"/>
    <dgm:cxn modelId="{5716702B-F44C-48DA-9469-CDE90F5295A6}" type="presParOf" srcId="{21FD2239-5024-48DA-96C8-127295F81B75}" destId="{6D3D890B-DF43-4426-BAB2-8F0D5AE584A8}" srcOrd="1" destOrd="0" presId="urn:microsoft.com/office/officeart/2009/3/layout/SnapshotPictureList"/>
    <dgm:cxn modelId="{09AEF7FB-3823-48ED-9610-EE3EBE1A4B1F}" type="presParOf" srcId="{21FD2239-5024-48DA-96C8-127295F81B75}" destId="{2147F0F1-B4A7-4372-82FF-35B0754A5188}" srcOrd="2" destOrd="0" presId="urn:microsoft.com/office/officeart/2009/3/layout/SnapshotPictureList"/>
    <dgm:cxn modelId="{0CFC0FED-685A-48BD-81ED-0BC716C2FB0C}" type="presParOf" srcId="{21FD2239-5024-48DA-96C8-127295F81B75}" destId="{D998691D-B938-4328-8533-DD4A993DA044}" srcOrd="3" destOrd="0" presId="urn:microsoft.com/office/officeart/2009/3/layout/SnapshotPictureList"/>
    <dgm:cxn modelId="{B7748F9B-D43A-4A8D-B5E0-80BDA4B0D7C8}" type="presParOf" srcId="{21FD2239-5024-48DA-96C8-127295F81B75}" destId="{F81823D7-C1AE-4712-AAD4-9A4520BA9273}" srcOrd="4" destOrd="0" presId="urn:microsoft.com/office/officeart/2009/3/layout/SnapshotPictureList"/>
    <dgm:cxn modelId="{5FC73F60-7FF4-4C01-8D5A-5623DB3AFD9F}" type="presParOf" srcId="{ADEDD95F-410D-48E9-84DF-5FE5CE4F6239}" destId="{10F4E0C5-E73C-425F-963C-A2D2674EF6F9}" srcOrd="5" destOrd="0" presId="urn:microsoft.com/office/officeart/2009/3/layout/SnapshotPictureList"/>
    <dgm:cxn modelId="{AAA0B5A2-8D80-4B4F-B71D-C68A31554F76}" type="presParOf" srcId="{ADEDD95F-410D-48E9-84DF-5FE5CE4F6239}" destId="{E02BC0C6-CB46-4D1C-87B2-3186DBA5D039}" srcOrd="6" destOrd="0" presId="urn:microsoft.com/office/officeart/2009/3/layout/SnapshotPictureList"/>
    <dgm:cxn modelId="{4FD0328E-D3C1-45AE-B757-B6C452FE7464}" type="presParOf" srcId="{E02BC0C6-CB46-4D1C-87B2-3186DBA5D039}" destId="{3F7B9446-D0E7-4B21-882A-1219B459D2AB}" srcOrd="0" destOrd="0" presId="urn:microsoft.com/office/officeart/2009/3/layout/SnapshotPictureList"/>
    <dgm:cxn modelId="{A4885B82-798D-4136-89B2-B4C8F70B7B1E}" type="presParOf" srcId="{E02BC0C6-CB46-4D1C-87B2-3186DBA5D039}" destId="{5C03A23B-E3AE-479B-B9E7-88218536B7E6}" srcOrd="1" destOrd="0" presId="urn:microsoft.com/office/officeart/2009/3/layout/SnapshotPictureList"/>
    <dgm:cxn modelId="{4146F2E9-B5B5-4ABB-AE98-1539152DD8AA}" type="presParOf" srcId="{E02BC0C6-CB46-4D1C-87B2-3186DBA5D039}" destId="{3287A540-F1AE-4029-BA33-A7038941CA49}" srcOrd="2" destOrd="0" presId="urn:microsoft.com/office/officeart/2009/3/layout/SnapshotPictureList"/>
    <dgm:cxn modelId="{DC2424F1-A257-400F-AF79-4E087552CDB3}" type="presParOf" srcId="{E02BC0C6-CB46-4D1C-87B2-3186DBA5D039}" destId="{24C972AC-FC6D-46B4-B661-710226D256C7}" srcOrd="3" destOrd="0" presId="urn:microsoft.com/office/officeart/2009/3/layout/SnapshotPictureList"/>
    <dgm:cxn modelId="{D40A4ADC-1B27-4413-901A-0B33F8566B89}" type="presParOf" srcId="{E02BC0C6-CB46-4D1C-87B2-3186DBA5D039}" destId="{9964729A-3079-4E09-9A3C-39486595F8F3}" srcOrd="4" destOrd="0" presId="urn:microsoft.com/office/officeart/2009/3/layout/SnapshotPicture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73005A7-9A3D-4E3A-89BA-D026D38BC894}" type="doc">
      <dgm:prSet loTypeId="urn:microsoft.com/office/officeart/2005/8/layout/hProcess11" loCatId="process" qsTypeId="urn:microsoft.com/office/officeart/2005/8/quickstyle/simple1" qsCatId="simple" csTypeId="urn:microsoft.com/office/officeart/2005/8/colors/accent1_2" csCatId="accent1" phldr="1"/>
      <dgm:spPr/>
    </dgm:pt>
    <dgm:pt modelId="{C7002ADD-FC68-4137-ADFA-4F8B9E73E97D}">
      <dgm:prSet phldrT="[Text]"/>
      <dgm:spPr/>
      <dgm:t>
        <a:bodyPr/>
        <a:lstStyle/>
        <a:p>
          <a:r>
            <a:rPr lang="en-US" b="1" dirty="0"/>
            <a:t>1E 240</a:t>
          </a:r>
        </a:p>
      </dgm:t>
    </dgm:pt>
    <dgm:pt modelId="{0CA2FA42-CEFB-4985-89DF-E0D7DCAC61CF}" type="parTrans" cxnId="{98592333-2CC3-418F-94DA-BA01370C1ED4}">
      <dgm:prSet/>
      <dgm:spPr/>
      <dgm:t>
        <a:bodyPr/>
        <a:lstStyle/>
        <a:p>
          <a:endParaRPr lang="en-US"/>
        </a:p>
      </dgm:t>
    </dgm:pt>
    <dgm:pt modelId="{1E33396C-BA10-4A29-8E9B-765C0AB016E7}" type="sibTrans" cxnId="{98592333-2CC3-418F-94DA-BA01370C1ED4}">
      <dgm:prSet/>
      <dgm:spPr/>
      <dgm:t>
        <a:bodyPr/>
        <a:lstStyle/>
        <a:p>
          <a:endParaRPr lang="en-US"/>
        </a:p>
      </dgm:t>
    </dgm:pt>
    <dgm:pt modelId="{44C9263A-D4D8-4C05-8C08-5372EC7A9891}">
      <dgm:prSet phldrT="[Text]"/>
      <dgm:spPr/>
      <dgm:t>
        <a:bodyPr/>
        <a:lstStyle/>
        <a:p>
          <a:r>
            <a:rPr lang="en-US" b="1" dirty="0"/>
            <a:t>1E 369</a:t>
          </a:r>
        </a:p>
      </dgm:t>
    </dgm:pt>
    <dgm:pt modelId="{E7EB9DB4-2683-41C5-8B44-5E96591F371E}" type="parTrans" cxnId="{990CCF14-BB12-4D68-8851-35067B6ABB6A}">
      <dgm:prSet/>
      <dgm:spPr/>
      <dgm:t>
        <a:bodyPr/>
        <a:lstStyle/>
        <a:p>
          <a:endParaRPr lang="en-US"/>
        </a:p>
      </dgm:t>
    </dgm:pt>
    <dgm:pt modelId="{3CC34168-BDF3-4998-B575-2DF2D6E37586}" type="sibTrans" cxnId="{990CCF14-BB12-4D68-8851-35067B6ABB6A}">
      <dgm:prSet/>
      <dgm:spPr/>
      <dgm:t>
        <a:bodyPr/>
        <a:lstStyle/>
        <a:p>
          <a:endParaRPr lang="en-US"/>
        </a:p>
      </dgm:t>
    </dgm:pt>
    <dgm:pt modelId="{AB6E5764-AE9F-4692-AB72-5B8BD6EB12EA}">
      <dgm:prSet phldrT="[Text]"/>
      <dgm:spPr/>
      <dgm:t>
        <a:bodyPr/>
        <a:lstStyle/>
        <a:p>
          <a:r>
            <a:rPr lang="en-US" b="1" dirty="0"/>
            <a:t>~1E 400</a:t>
          </a:r>
        </a:p>
      </dgm:t>
    </dgm:pt>
    <dgm:pt modelId="{6C24185B-E86C-4FAC-8E13-F74FF12ED620}" type="parTrans" cxnId="{34D8B3C0-B158-47A4-B9E5-EF7C0011A1E6}">
      <dgm:prSet/>
      <dgm:spPr/>
      <dgm:t>
        <a:bodyPr/>
        <a:lstStyle/>
        <a:p>
          <a:endParaRPr lang="en-US"/>
        </a:p>
      </dgm:t>
    </dgm:pt>
    <dgm:pt modelId="{41813331-AA49-4F39-BF71-EB05DDE3643B}" type="sibTrans" cxnId="{34D8B3C0-B158-47A4-B9E5-EF7C0011A1E6}">
      <dgm:prSet/>
      <dgm:spPr/>
      <dgm:t>
        <a:bodyPr/>
        <a:lstStyle/>
        <a:p>
          <a:endParaRPr lang="en-US"/>
        </a:p>
      </dgm:t>
    </dgm:pt>
    <dgm:pt modelId="{7ADD2255-AC01-42AB-BBB0-F9305F6B7417}">
      <dgm:prSet phldrT="[Text]"/>
      <dgm:spPr/>
      <dgm:t>
        <a:bodyPr/>
        <a:lstStyle/>
        <a:p>
          <a:r>
            <a:rPr lang="en-US" b="1" dirty="0"/>
            <a:t>1E 416</a:t>
          </a:r>
        </a:p>
      </dgm:t>
    </dgm:pt>
    <dgm:pt modelId="{D2144D78-9314-4506-863B-96345DA447D5}" type="parTrans" cxnId="{379E42E5-3BCA-40E2-8AB7-0AA5A3D7F440}">
      <dgm:prSet/>
      <dgm:spPr/>
      <dgm:t>
        <a:bodyPr/>
        <a:lstStyle/>
        <a:p>
          <a:endParaRPr lang="en-US"/>
        </a:p>
      </dgm:t>
    </dgm:pt>
    <dgm:pt modelId="{FD303F0D-9368-4109-806E-C93E6B235EB5}" type="sibTrans" cxnId="{379E42E5-3BCA-40E2-8AB7-0AA5A3D7F440}">
      <dgm:prSet/>
      <dgm:spPr/>
      <dgm:t>
        <a:bodyPr/>
        <a:lstStyle/>
        <a:p>
          <a:endParaRPr lang="en-US"/>
        </a:p>
      </dgm:t>
    </dgm:pt>
    <dgm:pt modelId="{729C273A-18FD-49D8-8F40-E244F1BFCF70}">
      <dgm:prSet phldrT="[Text]"/>
      <dgm:spPr/>
      <dgm:t>
        <a:bodyPr/>
        <a:lstStyle/>
        <a:p>
          <a:r>
            <a:rPr lang="en-US" dirty="0"/>
            <a:t>King </a:t>
          </a:r>
          <a:r>
            <a:rPr lang="en-US" dirty="0" err="1"/>
            <a:t>Vrage</a:t>
          </a:r>
          <a:r>
            <a:rPr lang="en-US" dirty="0"/>
            <a:t> of the </a:t>
          </a:r>
          <a:r>
            <a:rPr lang="en-US" dirty="0" err="1"/>
            <a:t>Nords</a:t>
          </a:r>
          <a:r>
            <a:rPr lang="en-US" dirty="0"/>
            <a:t> conquers Morrowind as part of the Skyrim Conquests</a:t>
          </a:r>
        </a:p>
      </dgm:t>
    </dgm:pt>
    <dgm:pt modelId="{B9702AE1-115B-47D5-AA4D-94EF0C6EB479}" type="parTrans" cxnId="{DA615D0D-C3C6-41A5-8A79-49928E484FCA}">
      <dgm:prSet/>
      <dgm:spPr/>
      <dgm:t>
        <a:bodyPr/>
        <a:lstStyle/>
        <a:p>
          <a:endParaRPr lang="en-US"/>
        </a:p>
      </dgm:t>
    </dgm:pt>
    <dgm:pt modelId="{24E64C04-8043-4875-B97E-81696AE72585}" type="sibTrans" cxnId="{DA615D0D-C3C6-41A5-8A79-49928E484FCA}">
      <dgm:prSet/>
      <dgm:spPr/>
      <dgm:t>
        <a:bodyPr/>
        <a:lstStyle/>
        <a:p>
          <a:endParaRPr lang="en-US"/>
        </a:p>
      </dgm:t>
    </dgm:pt>
    <dgm:pt modelId="{8F5F7AF2-8AF4-45B5-9203-3C011B5AAB79}">
      <dgm:prSet phldrT="[Text]"/>
      <dgm:spPr/>
      <dgm:t>
        <a:bodyPr/>
        <a:lstStyle/>
        <a:p>
          <a:r>
            <a:rPr lang="en-US" dirty="0"/>
            <a:t>The Chimer and </a:t>
          </a:r>
          <a:r>
            <a:rPr lang="en-US" dirty="0" err="1"/>
            <a:t>Dwemer</a:t>
          </a:r>
          <a:r>
            <a:rPr lang="en-US" dirty="0"/>
            <a:t> drive the </a:t>
          </a:r>
          <a:r>
            <a:rPr lang="en-US" dirty="0" err="1"/>
            <a:t>Nords</a:t>
          </a:r>
          <a:r>
            <a:rPr lang="en-US" dirty="0"/>
            <a:t> from Morrowind</a:t>
          </a:r>
        </a:p>
      </dgm:t>
    </dgm:pt>
    <dgm:pt modelId="{F5A4D9A0-84DA-4DE7-9AA7-0F44921F317A}" type="parTrans" cxnId="{B20076B9-AB79-49A1-ADA4-F95FD33EDF8E}">
      <dgm:prSet/>
      <dgm:spPr/>
      <dgm:t>
        <a:bodyPr/>
        <a:lstStyle/>
        <a:p>
          <a:endParaRPr lang="en-US"/>
        </a:p>
      </dgm:t>
    </dgm:pt>
    <dgm:pt modelId="{080C04D6-938F-443C-8FF5-7B258BAA9FC7}" type="sibTrans" cxnId="{B20076B9-AB79-49A1-ADA4-F95FD33EDF8E}">
      <dgm:prSet/>
      <dgm:spPr/>
      <dgm:t>
        <a:bodyPr/>
        <a:lstStyle/>
        <a:p>
          <a:endParaRPr lang="en-US"/>
        </a:p>
      </dgm:t>
    </dgm:pt>
    <dgm:pt modelId="{C1188B0F-ABD0-445A-B78C-EB3F32A48D83}">
      <dgm:prSet phldrT="[Text]"/>
      <dgm:spPr/>
      <dgm:t>
        <a:bodyPr/>
        <a:lstStyle/>
        <a:p>
          <a:r>
            <a:rPr lang="en-US" dirty="0" err="1"/>
            <a:t>Nerevar</a:t>
          </a:r>
          <a:r>
            <a:rPr lang="en-US" dirty="0"/>
            <a:t> becomes </a:t>
          </a:r>
          <a:r>
            <a:rPr lang="en-US" dirty="0" err="1"/>
            <a:t>Hortator</a:t>
          </a:r>
          <a:r>
            <a:rPr lang="en-US" dirty="0"/>
            <a:t> of the Chimer</a:t>
          </a:r>
        </a:p>
      </dgm:t>
    </dgm:pt>
    <dgm:pt modelId="{1B970E70-2EB3-48EE-AC63-03B70EC8662F}" type="parTrans" cxnId="{FC0D0E09-2A22-48E9-8310-39F435CAC6ED}">
      <dgm:prSet/>
      <dgm:spPr/>
      <dgm:t>
        <a:bodyPr/>
        <a:lstStyle/>
        <a:p>
          <a:endParaRPr lang="en-US"/>
        </a:p>
      </dgm:t>
    </dgm:pt>
    <dgm:pt modelId="{2B31C6E2-99A9-415A-B960-5292AF1F5C2E}" type="sibTrans" cxnId="{FC0D0E09-2A22-48E9-8310-39F435CAC6ED}">
      <dgm:prSet/>
      <dgm:spPr/>
      <dgm:t>
        <a:bodyPr/>
        <a:lstStyle/>
        <a:p>
          <a:endParaRPr lang="en-US"/>
        </a:p>
      </dgm:t>
    </dgm:pt>
    <dgm:pt modelId="{9033075C-28E2-46C5-A5DD-FAE94E275919}">
      <dgm:prSet phldrT="[Text]"/>
      <dgm:spPr/>
      <dgm:t>
        <a:bodyPr/>
        <a:lstStyle/>
        <a:p>
          <a:r>
            <a:rPr lang="en-US" dirty="0" err="1"/>
            <a:t>Nerevar</a:t>
          </a:r>
          <a:r>
            <a:rPr lang="en-US" dirty="0"/>
            <a:t> and </a:t>
          </a:r>
          <a:r>
            <a:rPr lang="en-US" dirty="0" err="1"/>
            <a:t>Dumac</a:t>
          </a:r>
          <a:r>
            <a:rPr lang="en-US" dirty="0"/>
            <a:t> </a:t>
          </a:r>
          <a:r>
            <a:rPr lang="en-US" dirty="0" err="1"/>
            <a:t>Dwarfking</a:t>
          </a:r>
          <a:r>
            <a:rPr lang="en-US" dirty="0"/>
            <a:t> of the </a:t>
          </a:r>
          <a:r>
            <a:rPr lang="en-US" dirty="0" err="1"/>
            <a:t>Dwemer</a:t>
          </a:r>
          <a:r>
            <a:rPr lang="en-US" dirty="0"/>
            <a:t> form an alliance called the First Council</a:t>
          </a:r>
        </a:p>
      </dgm:t>
    </dgm:pt>
    <dgm:pt modelId="{86DD1004-39D1-424C-8CD2-AA6454AB3EF7}" type="parTrans" cxnId="{E508CCEB-88A2-4381-BE89-A0AA18E3AD9F}">
      <dgm:prSet/>
      <dgm:spPr/>
      <dgm:t>
        <a:bodyPr/>
        <a:lstStyle/>
        <a:p>
          <a:endParaRPr lang="en-US"/>
        </a:p>
      </dgm:t>
    </dgm:pt>
    <dgm:pt modelId="{01E21ADC-C232-47C3-8953-E2C2C511B0C0}" type="sibTrans" cxnId="{E508CCEB-88A2-4381-BE89-A0AA18E3AD9F}">
      <dgm:prSet/>
      <dgm:spPr/>
      <dgm:t>
        <a:bodyPr/>
        <a:lstStyle/>
        <a:p>
          <a:endParaRPr lang="en-US"/>
        </a:p>
      </dgm:t>
    </dgm:pt>
    <dgm:pt modelId="{61441D6A-F22D-4B50-B886-5C8A963A21D0}">
      <dgm:prSet phldrT="[Text]"/>
      <dgm:spPr/>
      <dgm:t>
        <a:bodyPr/>
        <a:lstStyle/>
        <a:p>
          <a:r>
            <a:rPr lang="en-US" dirty="0"/>
            <a:t>The War of Succession destabilizes the Nord empire</a:t>
          </a:r>
        </a:p>
      </dgm:t>
    </dgm:pt>
    <dgm:pt modelId="{5B96F9CD-3BBA-4C67-95C3-2F5ED52A6AA6}" type="parTrans" cxnId="{4796A5A6-B089-479E-ABF8-34FD76945136}">
      <dgm:prSet/>
      <dgm:spPr/>
      <dgm:t>
        <a:bodyPr/>
        <a:lstStyle/>
        <a:p>
          <a:endParaRPr lang="en-US"/>
        </a:p>
      </dgm:t>
    </dgm:pt>
    <dgm:pt modelId="{FC8E7519-043E-40F1-B537-7709BDC1FD00}" type="sibTrans" cxnId="{4796A5A6-B089-479E-ABF8-34FD76945136}">
      <dgm:prSet/>
      <dgm:spPr/>
      <dgm:t>
        <a:bodyPr/>
        <a:lstStyle/>
        <a:p>
          <a:endParaRPr lang="en-US"/>
        </a:p>
      </dgm:t>
    </dgm:pt>
    <dgm:pt modelId="{057E124A-FCC8-4B66-97F3-FA70EE96D523}">
      <dgm:prSet phldrT="[Text]"/>
      <dgm:spPr/>
      <dgm:t>
        <a:bodyPr/>
        <a:lstStyle/>
        <a:p>
          <a:r>
            <a:rPr lang="en-US" dirty="0" err="1"/>
            <a:t>Nerevar</a:t>
          </a:r>
          <a:r>
            <a:rPr lang="en-US" dirty="0"/>
            <a:t> begins uniting the disparate Chimer factions</a:t>
          </a:r>
        </a:p>
      </dgm:t>
    </dgm:pt>
    <dgm:pt modelId="{54F4A545-70A5-43D3-8437-49BDDF1A234D}" type="parTrans" cxnId="{0500F7E1-5765-4314-988B-1D485CC16455}">
      <dgm:prSet/>
      <dgm:spPr/>
      <dgm:t>
        <a:bodyPr/>
        <a:lstStyle/>
        <a:p>
          <a:endParaRPr lang="en-US"/>
        </a:p>
      </dgm:t>
    </dgm:pt>
    <dgm:pt modelId="{A9F6BB7A-3FE4-494B-AA0F-5E69FD5FBEAB}" type="sibTrans" cxnId="{0500F7E1-5765-4314-988B-1D485CC16455}">
      <dgm:prSet/>
      <dgm:spPr/>
      <dgm:t>
        <a:bodyPr/>
        <a:lstStyle/>
        <a:p>
          <a:endParaRPr lang="en-US"/>
        </a:p>
      </dgm:t>
    </dgm:pt>
    <dgm:pt modelId="{0EF53301-E8E5-48C7-B4BB-3FC12625A59B}">
      <dgm:prSet phldrT="[Text]"/>
      <dgm:spPr/>
      <dgm:t>
        <a:bodyPr/>
        <a:lstStyle/>
        <a:p>
          <a:r>
            <a:rPr lang="en-US" dirty="0"/>
            <a:t>The reclaimed land is named </a:t>
          </a:r>
          <a:r>
            <a:rPr lang="en-US" dirty="0" err="1"/>
            <a:t>Resdayn</a:t>
          </a:r>
          <a:r>
            <a:rPr lang="en-US" dirty="0"/>
            <a:t> and is jointly run by the Chimer and </a:t>
          </a:r>
          <a:r>
            <a:rPr lang="en-US" dirty="0" err="1"/>
            <a:t>Dwemer</a:t>
          </a:r>
          <a:endParaRPr lang="en-US" dirty="0"/>
        </a:p>
      </dgm:t>
    </dgm:pt>
    <dgm:pt modelId="{322ACD7C-CB8B-46FA-BF91-E56FB41F02A3}" type="parTrans" cxnId="{B11D682B-A2CD-4DFF-A006-A127DD1FC93A}">
      <dgm:prSet/>
      <dgm:spPr/>
      <dgm:t>
        <a:bodyPr/>
        <a:lstStyle/>
        <a:p>
          <a:endParaRPr lang="en-US"/>
        </a:p>
      </dgm:t>
    </dgm:pt>
    <dgm:pt modelId="{5C2D545B-C722-4B3C-9C75-08CAC486277B}" type="sibTrans" cxnId="{B11D682B-A2CD-4DFF-A006-A127DD1FC93A}">
      <dgm:prSet/>
      <dgm:spPr/>
      <dgm:t>
        <a:bodyPr/>
        <a:lstStyle/>
        <a:p>
          <a:endParaRPr lang="en-US"/>
        </a:p>
      </dgm:t>
    </dgm:pt>
    <dgm:pt modelId="{130EE62B-AFE0-48CC-90FE-2389F7801C04}">
      <dgm:prSet phldrT="[Text]"/>
      <dgm:spPr/>
      <dgm:t>
        <a:bodyPr/>
        <a:lstStyle/>
        <a:p>
          <a:r>
            <a:rPr lang="en-US" u="none" dirty="0"/>
            <a:t>Occupied but did not subdue all of</a:t>
          </a:r>
          <a:r>
            <a:rPr lang="en-US" dirty="0"/>
            <a:t> the </a:t>
          </a:r>
          <a:r>
            <a:rPr lang="en-US" dirty="0" err="1"/>
            <a:t>Dwemer</a:t>
          </a:r>
          <a:r>
            <a:rPr lang="en-US" dirty="0"/>
            <a:t> Kingdom on </a:t>
          </a:r>
          <a:r>
            <a:rPr lang="en-US" dirty="0" err="1"/>
            <a:t>Vvardenfell</a:t>
          </a:r>
          <a:endParaRPr lang="en-US" dirty="0"/>
        </a:p>
      </dgm:t>
    </dgm:pt>
    <dgm:pt modelId="{591E4DB9-430A-47A7-9EE8-6893E8FF8834}" type="parTrans" cxnId="{4A6DA6B7-A741-45D9-B963-7D72FAE70392}">
      <dgm:prSet/>
      <dgm:spPr/>
      <dgm:t>
        <a:bodyPr/>
        <a:lstStyle/>
        <a:p>
          <a:endParaRPr lang="en-US"/>
        </a:p>
      </dgm:t>
    </dgm:pt>
    <dgm:pt modelId="{4D8E9ACB-A616-4637-B026-FBC2AD0462EC}" type="sibTrans" cxnId="{4A6DA6B7-A741-45D9-B963-7D72FAE70392}">
      <dgm:prSet/>
      <dgm:spPr/>
      <dgm:t>
        <a:bodyPr/>
        <a:lstStyle/>
        <a:p>
          <a:endParaRPr lang="en-US"/>
        </a:p>
      </dgm:t>
    </dgm:pt>
    <dgm:pt modelId="{25B75063-A075-458A-8640-DC6CB39F4342}" type="pres">
      <dgm:prSet presAssocID="{673005A7-9A3D-4E3A-89BA-D026D38BC894}" presName="Name0" presStyleCnt="0">
        <dgm:presLayoutVars>
          <dgm:dir/>
          <dgm:resizeHandles val="exact"/>
        </dgm:presLayoutVars>
      </dgm:prSet>
      <dgm:spPr/>
    </dgm:pt>
    <dgm:pt modelId="{96944823-3C15-409B-9C02-CF9DCC3A157B}" type="pres">
      <dgm:prSet presAssocID="{673005A7-9A3D-4E3A-89BA-D026D38BC894}" presName="arrow" presStyleLbl="bgShp" presStyleIdx="0" presStyleCnt="1"/>
      <dgm:spPr/>
    </dgm:pt>
    <dgm:pt modelId="{1BA10851-4729-474B-B87C-125D26C35C7E}" type="pres">
      <dgm:prSet presAssocID="{673005A7-9A3D-4E3A-89BA-D026D38BC894}" presName="points" presStyleCnt="0"/>
      <dgm:spPr/>
    </dgm:pt>
    <dgm:pt modelId="{BA4E7C73-4942-434E-8675-8F22DC967BD6}" type="pres">
      <dgm:prSet presAssocID="{C7002ADD-FC68-4137-ADFA-4F8B9E73E97D}" presName="compositeA" presStyleCnt="0"/>
      <dgm:spPr/>
    </dgm:pt>
    <dgm:pt modelId="{6F915E4C-C087-4641-AC48-38C4BAECD7AB}" type="pres">
      <dgm:prSet presAssocID="{C7002ADD-FC68-4137-ADFA-4F8B9E73E97D}" presName="textA" presStyleLbl="revTx" presStyleIdx="0" presStyleCnt="4">
        <dgm:presLayoutVars>
          <dgm:bulletEnabled val="1"/>
        </dgm:presLayoutVars>
      </dgm:prSet>
      <dgm:spPr/>
    </dgm:pt>
    <dgm:pt modelId="{30DBE429-5599-42EE-AD1D-AC2774147F05}" type="pres">
      <dgm:prSet presAssocID="{C7002ADD-FC68-4137-ADFA-4F8B9E73E97D}" presName="circleA" presStyleLbl="node1" presStyleIdx="0" presStyleCnt="4"/>
      <dgm:spPr/>
    </dgm:pt>
    <dgm:pt modelId="{5EBDDA23-4071-4F2A-A2C6-6C999212F9A9}" type="pres">
      <dgm:prSet presAssocID="{C7002ADD-FC68-4137-ADFA-4F8B9E73E97D}" presName="spaceA" presStyleCnt="0"/>
      <dgm:spPr/>
    </dgm:pt>
    <dgm:pt modelId="{935C3731-2794-446F-8FCC-3F48388FE432}" type="pres">
      <dgm:prSet presAssocID="{1E33396C-BA10-4A29-8E9B-765C0AB016E7}" presName="space" presStyleCnt="0"/>
      <dgm:spPr/>
    </dgm:pt>
    <dgm:pt modelId="{B92AD590-9855-4669-A47D-50EFAABB7C9B}" type="pres">
      <dgm:prSet presAssocID="{44C9263A-D4D8-4C05-8C08-5372EC7A9891}" presName="compositeB" presStyleCnt="0"/>
      <dgm:spPr/>
    </dgm:pt>
    <dgm:pt modelId="{498FAC70-8C3D-4C29-8E2B-C133200ED33B}" type="pres">
      <dgm:prSet presAssocID="{44C9263A-D4D8-4C05-8C08-5372EC7A9891}" presName="textB" presStyleLbl="revTx" presStyleIdx="1" presStyleCnt="4">
        <dgm:presLayoutVars>
          <dgm:bulletEnabled val="1"/>
        </dgm:presLayoutVars>
      </dgm:prSet>
      <dgm:spPr/>
    </dgm:pt>
    <dgm:pt modelId="{30694F21-2123-4644-94D0-12BCA7D9E19E}" type="pres">
      <dgm:prSet presAssocID="{44C9263A-D4D8-4C05-8C08-5372EC7A9891}" presName="circleB" presStyleLbl="node1" presStyleIdx="1" presStyleCnt="4"/>
      <dgm:spPr/>
    </dgm:pt>
    <dgm:pt modelId="{2DB84201-C33F-4AAC-93CF-23DEF90502C2}" type="pres">
      <dgm:prSet presAssocID="{44C9263A-D4D8-4C05-8C08-5372EC7A9891}" presName="spaceB" presStyleCnt="0"/>
      <dgm:spPr/>
    </dgm:pt>
    <dgm:pt modelId="{D6A59971-A456-4FE5-97F2-BD8752CBAD50}" type="pres">
      <dgm:prSet presAssocID="{3CC34168-BDF3-4998-B575-2DF2D6E37586}" presName="space" presStyleCnt="0"/>
      <dgm:spPr/>
    </dgm:pt>
    <dgm:pt modelId="{3006F5FF-74B1-4E42-93F4-4771B8B10D31}" type="pres">
      <dgm:prSet presAssocID="{AB6E5764-AE9F-4692-AB72-5B8BD6EB12EA}" presName="compositeA" presStyleCnt="0"/>
      <dgm:spPr/>
    </dgm:pt>
    <dgm:pt modelId="{31B2B2EA-5534-4FE8-8EFE-90AFBE7AFEA6}" type="pres">
      <dgm:prSet presAssocID="{AB6E5764-AE9F-4692-AB72-5B8BD6EB12EA}" presName="textA" presStyleLbl="revTx" presStyleIdx="2" presStyleCnt="4">
        <dgm:presLayoutVars>
          <dgm:bulletEnabled val="1"/>
        </dgm:presLayoutVars>
      </dgm:prSet>
      <dgm:spPr/>
    </dgm:pt>
    <dgm:pt modelId="{A24937A9-7771-4BE5-AC70-E8F905096DF5}" type="pres">
      <dgm:prSet presAssocID="{AB6E5764-AE9F-4692-AB72-5B8BD6EB12EA}" presName="circleA" presStyleLbl="node1" presStyleIdx="2" presStyleCnt="4"/>
      <dgm:spPr/>
    </dgm:pt>
    <dgm:pt modelId="{83D878D1-9AFA-4429-A277-A8B0E16D7D77}" type="pres">
      <dgm:prSet presAssocID="{AB6E5764-AE9F-4692-AB72-5B8BD6EB12EA}" presName="spaceA" presStyleCnt="0"/>
      <dgm:spPr/>
    </dgm:pt>
    <dgm:pt modelId="{F60E8A3F-4A3C-42FB-A67F-55603650DBAC}" type="pres">
      <dgm:prSet presAssocID="{41813331-AA49-4F39-BF71-EB05DDE3643B}" presName="space" presStyleCnt="0"/>
      <dgm:spPr/>
    </dgm:pt>
    <dgm:pt modelId="{2BDCE103-6E20-423D-A9E1-7590BB90132F}" type="pres">
      <dgm:prSet presAssocID="{7ADD2255-AC01-42AB-BBB0-F9305F6B7417}" presName="compositeB" presStyleCnt="0"/>
      <dgm:spPr/>
    </dgm:pt>
    <dgm:pt modelId="{82854410-65E6-4564-AD6D-8AEF894ADD15}" type="pres">
      <dgm:prSet presAssocID="{7ADD2255-AC01-42AB-BBB0-F9305F6B7417}" presName="textB" presStyleLbl="revTx" presStyleIdx="3" presStyleCnt="4">
        <dgm:presLayoutVars>
          <dgm:bulletEnabled val="1"/>
        </dgm:presLayoutVars>
      </dgm:prSet>
      <dgm:spPr/>
    </dgm:pt>
    <dgm:pt modelId="{6BD547AA-6BA8-43B4-B7EA-DAB7A8D54FB0}" type="pres">
      <dgm:prSet presAssocID="{7ADD2255-AC01-42AB-BBB0-F9305F6B7417}" presName="circleB" presStyleLbl="node1" presStyleIdx="3" presStyleCnt="4"/>
      <dgm:spPr/>
    </dgm:pt>
    <dgm:pt modelId="{B6FB78DA-9965-4093-98A9-B244F6B57E74}" type="pres">
      <dgm:prSet presAssocID="{7ADD2255-AC01-42AB-BBB0-F9305F6B7417}" presName="spaceB" presStyleCnt="0"/>
      <dgm:spPr/>
    </dgm:pt>
  </dgm:ptLst>
  <dgm:cxnLst>
    <dgm:cxn modelId="{E9676905-0E8E-4D4F-A3A8-ABDE56543CA1}" type="presOf" srcId="{44C9263A-D4D8-4C05-8C08-5372EC7A9891}" destId="{498FAC70-8C3D-4C29-8E2B-C133200ED33B}" srcOrd="0" destOrd="0" presId="urn:microsoft.com/office/officeart/2005/8/layout/hProcess11"/>
    <dgm:cxn modelId="{75571706-F61D-4019-B609-E5253D65174A}" type="presOf" srcId="{C1188B0F-ABD0-445A-B78C-EB3F32A48D83}" destId="{31B2B2EA-5534-4FE8-8EFE-90AFBE7AFEA6}" srcOrd="0" destOrd="1" presId="urn:microsoft.com/office/officeart/2005/8/layout/hProcess11"/>
    <dgm:cxn modelId="{CB09EB08-A148-44CF-92B9-1D5C63DA5598}" type="presOf" srcId="{057E124A-FCC8-4B66-97F3-FA70EE96D523}" destId="{498FAC70-8C3D-4C29-8E2B-C133200ED33B}" srcOrd="0" destOrd="2" presId="urn:microsoft.com/office/officeart/2005/8/layout/hProcess11"/>
    <dgm:cxn modelId="{FC0D0E09-2A22-48E9-8310-39F435CAC6ED}" srcId="{AB6E5764-AE9F-4692-AB72-5B8BD6EB12EA}" destId="{C1188B0F-ABD0-445A-B78C-EB3F32A48D83}" srcOrd="0" destOrd="0" parTransId="{1B970E70-2EB3-48EE-AC63-03B70EC8662F}" sibTransId="{2B31C6E2-99A9-415A-B960-5292AF1F5C2E}"/>
    <dgm:cxn modelId="{DA615D0D-C3C6-41A5-8A79-49928E484FCA}" srcId="{C7002ADD-FC68-4137-ADFA-4F8B9E73E97D}" destId="{729C273A-18FD-49D8-8F40-E244F1BFCF70}" srcOrd="0" destOrd="0" parTransId="{B9702AE1-115B-47D5-AA4D-94EF0C6EB479}" sibTransId="{24E64C04-8043-4875-B97E-81696AE72585}"/>
    <dgm:cxn modelId="{7EC59410-288C-48B7-9B28-D1DF87E2CC71}" type="presOf" srcId="{130EE62B-AFE0-48CC-90FE-2389F7801C04}" destId="{6F915E4C-C087-4641-AC48-38C4BAECD7AB}" srcOrd="0" destOrd="2" presId="urn:microsoft.com/office/officeart/2005/8/layout/hProcess11"/>
    <dgm:cxn modelId="{990CCF14-BB12-4D68-8851-35067B6ABB6A}" srcId="{673005A7-9A3D-4E3A-89BA-D026D38BC894}" destId="{44C9263A-D4D8-4C05-8C08-5372EC7A9891}" srcOrd="1" destOrd="0" parTransId="{E7EB9DB4-2683-41C5-8B44-5E96591F371E}" sibTransId="{3CC34168-BDF3-4998-B575-2DF2D6E37586}"/>
    <dgm:cxn modelId="{24460518-74A1-41BC-8707-7B3086A7E177}" type="presOf" srcId="{C7002ADD-FC68-4137-ADFA-4F8B9E73E97D}" destId="{6F915E4C-C087-4641-AC48-38C4BAECD7AB}" srcOrd="0" destOrd="0" presId="urn:microsoft.com/office/officeart/2005/8/layout/hProcess11"/>
    <dgm:cxn modelId="{B11D682B-A2CD-4DFF-A006-A127DD1FC93A}" srcId="{7ADD2255-AC01-42AB-BBB0-F9305F6B7417}" destId="{0EF53301-E8E5-48C7-B4BB-3FC12625A59B}" srcOrd="1" destOrd="0" parTransId="{322ACD7C-CB8B-46FA-BF91-E56FB41F02A3}" sibTransId="{5C2D545B-C722-4B3C-9C75-08CAC486277B}"/>
    <dgm:cxn modelId="{98592333-2CC3-418F-94DA-BA01370C1ED4}" srcId="{673005A7-9A3D-4E3A-89BA-D026D38BC894}" destId="{C7002ADD-FC68-4137-ADFA-4F8B9E73E97D}" srcOrd="0" destOrd="0" parTransId="{0CA2FA42-CEFB-4985-89DF-E0D7DCAC61CF}" sibTransId="{1E33396C-BA10-4A29-8E9B-765C0AB016E7}"/>
    <dgm:cxn modelId="{38CCB639-D39B-4A23-A172-67F6B31A1A50}" type="presOf" srcId="{729C273A-18FD-49D8-8F40-E244F1BFCF70}" destId="{6F915E4C-C087-4641-AC48-38C4BAECD7AB}" srcOrd="0" destOrd="1" presId="urn:microsoft.com/office/officeart/2005/8/layout/hProcess11"/>
    <dgm:cxn modelId="{4A475E3A-87ED-43E9-B146-99111B0F5F76}" type="presOf" srcId="{AB6E5764-AE9F-4692-AB72-5B8BD6EB12EA}" destId="{31B2B2EA-5534-4FE8-8EFE-90AFBE7AFEA6}" srcOrd="0" destOrd="0" presId="urn:microsoft.com/office/officeart/2005/8/layout/hProcess11"/>
    <dgm:cxn modelId="{947CAE44-8573-4430-A91A-8B9CA68439E1}" type="presOf" srcId="{673005A7-9A3D-4E3A-89BA-D026D38BC894}" destId="{25B75063-A075-458A-8640-DC6CB39F4342}" srcOrd="0" destOrd="0" presId="urn:microsoft.com/office/officeart/2005/8/layout/hProcess11"/>
    <dgm:cxn modelId="{FBFCCB50-F4F4-4C6C-95AC-7DE46C556BF2}" type="presOf" srcId="{9033075C-28E2-46C5-A5DD-FAE94E275919}" destId="{31B2B2EA-5534-4FE8-8EFE-90AFBE7AFEA6}" srcOrd="0" destOrd="2" presId="urn:microsoft.com/office/officeart/2005/8/layout/hProcess11"/>
    <dgm:cxn modelId="{648285A4-6E01-4703-A836-F2257CD470AC}" type="presOf" srcId="{7ADD2255-AC01-42AB-BBB0-F9305F6B7417}" destId="{82854410-65E6-4564-AD6D-8AEF894ADD15}" srcOrd="0" destOrd="0" presId="urn:microsoft.com/office/officeart/2005/8/layout/hProcess11"/>
    <dgm:cxn modelId="{4796A5A6-B089-479E-ABF8-34FD76945136}" srcId="{44C9263A-D4D8-4C05-8C08-5372EC7A9891}" destId="{61441D6A-F22D-4B50-B886-5C8A963A21D0}" srcOrd="0" destOrd="0" parTransId="{5B96F9CD-3BBA-4C67-95C3-2F5ED52A6AA6}" sibTransId="{FC8E7519-043E-40F1-B537-7709BDC1FD00}"/>
    <dgm:cxn modelId="{7923A7B1-27B2-4EC9-A46E-52CAC02776B4}" type="presOf" srcId="{8F5F7AF2-8AF4-45B5-9203-3C011B5AAB79}" destId="{82854410-65E6-4564-AD6D-8AEF894ADD15}" srcOrd="0" destOrd="1" presId="urn:microsoft.com/office/officeart/2005/8/layout/hProcess11"/>
    <dgm:cxn modelId="{4A6DA6B7-A741-45D9-B963-7D72FAE70392}" srcId="{C7002ADD-FC68-4137-ADFA-4F8B9E73E97D}" destId="{130EE62B-AFE0-48CC-90FE-2389F7801C04}" srcOrd="1" destOrd="0" parTransId="{591E4DB9-430A-47A7-9EE8-6893E8FF8834}" sibTransId="{4D8E9ACB-A616-4637-B026-FBC2AD0462EC}"/>
    <dgm:cxn modelId="{B20076B9-AB79-49A1-ADA4-F95FD33EDF8E}" srcId="{7ADD2255-AC01-42AB-BBB0-F9305F6B7417}" destId="{8F5F7AF2-8AF4-45B5-9203-3C011B5AAB79}" srcOrd="0" destOrd="0" parTransId="{F5A4D9A0-84DA-4DE7-9AA7-0F44921F317A}" sibTransId="{080C04D6-938F-443C-8FF5-7B258BAA9FC7}"/>
    <dgm:cxn modelId="{34D8B3C0-B158-47A4-B9E5-EF7C0011A1E6}" srcId="{673005A7-9A3D-4E3A-89BA-D026D38BC894}" destId="{AB6E5764-AE9F-4692-AB72-5B8BD6EB12EA}" srcOrd="2" destOrd="0" parTransId="{6C24185B-E86C-4FAC-8E13-F74FF12ED620}" sibTransId="{41813331-AA49-4F39-BF71-EB05DDE3643B}"/>
    <dgm:cxn modelId="{E3CDBCC2-94F8-4C2C-A44D-F2FEF1F2833F}" type="presOf" srcId="{61441D6A-F22D-4B50-B886-5C8A963A21D0}" destId="{498FAC70-8C3D-4C29-8E2B-C133200ED33B}" srcOrd="0" destOrd="1" presId="urn:microsoft.com/office/officeart/2005/8/layout/hProcess11"/>
    <dgm:cxn modelId="{0B3935D8-655F-4F25-9C46-68A3DDD74DFD}" type="presOf" srcId="{0EF53301-E8E5-48C7-B4BB-3FC12625A59B}" destId="{82854410-65E6-4564-AD6D-8AEF894ADD15}" srcOrd="0" destOrd="2" presId="urn:microsoft.com/office/officeart/2005/8/layout/hProcess11"/>
    <dgm:cxn modelId="{0500F7E1-5765-4314-988B-1D485CC16455}" srcId="{44C9263A-D4D8-4C05-8C08-5372EC7A9891}" destId="{057E124A-FCC8-4B66-97F3-FA70EE96D523}" srcOrd="1" destOrd="0" parTransId="{54F4A545-70A5-43D3-8437-49BDDF1A234D}" sibTransId="{A9F6BB7A-3FE4-494B-AA0F-5E69FD5FBEAB}"/>
    <dgm:cxn modelId="{379E42E5-3BCA-40E2-8AB7-0AA5A3D7F440}" srcId="{673005A7-9A3D-4E3A-89BA-D026D38BC894}" destId="{7ADD2255-AC01-42AB-BBB0-F9305F6B7417}" srcOrd="3" destOrd="0" parTransId="{D2144D78-9314-4506-863B-96345DA447D5}" sibTransId="{FD303F0D-9368-4109-806E-C93E6B235EB5}"/>
    <dgm:cxn modelId="{E508CCEB-88A2-4381-BE89-A0AA18E3AD9F}" srcId="{AB6E5764-AE9F-4692-AB72-5B8BD6EB12EA}" destId="{9033075C-28E2-46C5-A5DD-FAE94E275919}" srcOrd="1" destOrd="0" parTransId="{86DD1004-39D1-424C-8CD2-AA6454AB3EF7}" sibTransId="{01E21ADC-C232-47C3-8953-E2C2C511B0C0}"/>
    <dgm:cxn modelId="{BAC95F73-9938-40FA-B721-2EA5DA8B479F}" type="presParOf" srcId="{25B75063-A075-458A-8640-DC6CB39F4342}" destId="{96944823-3C15-409B-9C02-CF9DCC3A157B}" srcOrd="0" destOrd="0" presId="urn:microsoft.com/office/officeart/2005/8/layout/hProcess11"/>
    <dgm:cxn modelId="{A8B71100-8E68-4C50-AFE5-EFB4D83BE4B9}" type="presParOf" srcId="{25B75063-A075-458A-8640-DC6CB39F4342}" destId="{1BA10851-4729-474B-B87C-125D26C35C7E}" srcOrd="1" destOrd="0" presId="urn:microsoft.com/office/officeart/2005/8/layout/hProcess11"/>
    <dgm:cxn modelId="{5A6FD53E-7B6C-416B-BFC3-6E19A4001DC1}" type="presParOf" srcId="{1BA10851-4729-474B-B87C-125D26C35C7E}" destId="{BA4E7C73-4942-434E-8675-8F22DC967BD6}" srcOrd="0" destOrd="0" presId="urn:microsoft.com/office/officeart/2005/8/layout/hProcess11"/>
    <dgm:cxn modelId="{28B7EE18-A7CB-44D1-B528-9F71D34A918A}" type="presParOf" srcId="{BA4E7C73-4942-434E-8675-8F22DC967BD6}" destId="{6F915E4C-C087-4641-AC48-38C4BAECD7AB}" srcOrd="0" destOrd="0" presId="urn:microsoft.com/office/officeart/2005/8/layout/hProcess11"/>
    <dgm:cxn modelId="{87AEBB79-2BEF-4E29-AACF-18AB872B91A9}" type="presParOf" srcId="{BA4E7C73-4942-434E-8675-8F22DC967BD6}" destId="{30DBE429-5599-42EE-AD1D-AC2774147F05}" srcOrd="1" destOrd="0" presId="urn:microsoft.com/office/officeart/2005/8/layout/hProcess11"/>
    <dgm:cxn modelId="{57F7E3FC-254C-4380-8140-B0727E24DF9D}" type="presParOf" srcId="{BA4E7C73-4942-434E-8675-8F22DC967BD6}" destId="{5EBDDA23-4071-4F2A-A2C6-6C999212F9A9}" srcOrd="2" destOrd="0" presId="urn:microsoft.com/office/officeart/2005/8/layout/hProcess11"/>
    <dgm:cxn modelId="{5AD8DADD-4B78-45F4-BDB8-F96C0E927F75}" type="presParOf" srcId="{1BA10851-4729-474B-B87C-125D26C35C7E}" destId="{935C3731-2794-446F-8FCC-3F48388FE432}" srcOrd="1" destOrd="0" presId="urn:microsoft.com/office/officeart/2005/8/layout/hProcess11"/>
    <dgm:cxn modelId="{6B3B852D-9283-4070-9810-6BE146E29636}" type="presParOf" srcId="{1BA10851-4729-474B-B87C-125D26C35C7E}" destId="{B92AD590-9855-4669-A47D-50EFAABB7C9B}" srcOrd="2" destOrd="0" presId="urn:microsoft.com/office/officeart/2005/8/layout/hProcess11"/>
    <dgm:cxn modelId="{E624DCC7-20F3-4B37-81BD-05D50D0DA5DF}" type="presParOf" srcId="{B92AD590-9855-4669-A47D-50EFAABB7C9B}" destId="{498FAC70-8C3D-4C29-8E2B-C133200ED33B}" srcOrd="0" destOrd="0" presId="urn:microsoft.com/office/officeart/2005/8/layout/hProcess11"/>
    <dgm:cxn modelId="{0CAB1CA4-892B-418B-A209-EFC357303898}" type="presParOf" srcId="{B92AD590-9855-4669-A47D-50EFAABB7C9B}" destId="{30694F21-2123-4644-94D0-12BCA7D9E19E}" srcOrd="1" destOrd="0" presId="urn:microsoft.com/office/officeart/2005/8/layout/hProcess11"/>
    <dgm:cxn modelId="{612CC65A-7CAC-4F74-A338-90CF77A889AD}" type="presParOf" srcId="{B92AD590-9855-4669-A47D-50EFAABB7C9B}" destId="{2DB84201-C33F-4AAC-93CF-23DEF90502C2}" srcOrd="2" destOrd="0" presId="urn:microsoft.com/office/officeart/2005/8/layout/hProcess11"/>
    <dgm:cxn modelId="{0504EDC2-1ABE-48E0-9BB0-1FD777BE5BF6}" type="presParOf" srcId="{1BA10851-4729-474B-B87C-125D26C35C7E}" destId="{D6A59971-A456-4FE5-97F2-BD8752CBAD50}" srcOrd="3" destOrd="0" presId="urn:microsoft.com/office/officeart/2005/8/layout/hProcess11"/>
    <dgm:cxn modelId="{7D22D724-46DD-4F9B-9B08-B651A0787ADD}" type="presParOf" srcId="{1BA10851-4729-474B-B87C-125D26C35C7E}" destId="{3006F5FF-74B1-4E42-93F4-4771B8B10D31}" srcOrd="4" destOrd="0" presId="urn:microsoft.com/office/officeart/2005/8/layout/hProcess11"/>
    <dgm:cxn modelId="{D204F5A7-2621-4139-9F9F-E11372AF8FC6}" type="presParOf" srcId="{3006F5FF-74B1-4E42-93F4-4771B8B10D31}" destId="{31B2B2EA-5534-4FE8-8EFE-90AFBE7AFEA6}" srcOrd="0" destOrd="0" presId="urn:microsoft.com/office/officeart/2005/8/layout/hProcess11"/>
    <dgm:cxn modelId="{6810A267-B0BF-4964-8086-1376739D4DBB}" type="presParOf" srcId="{3006F5FF-74B1-4E42-93F4-4771B8B10D31}" destId="{A24937A9-7771-4BE5-AC70-E8F905096DF5}" srcOrd="1" destOrd="0" presId="urn:microsoft.com/office/officeart/2005/8/layout/hProcess11"/>
    <dgm:cxn modelId="{2C49228B-64CC-4418-A46A-827D7F4B77C8}" type="presParOf" srcId="{3006F5FF-74B1-4E42-93F4-4771B8B10D31}" destId="{83D878D1-9AFA-4429-A277-A8B0E16D7D77}" srcOrd="2" destOrd="0" presId="urn:microsoft.com/office/officeart/2005/8/layout/hProcess11"/>
    <dgm:cxn modelId="{83FF712C-8AA0-4451-85B6-FB684B3B37BB}" type="presParOf" srcId="{1BA10851-4729-474B-B87C-125D26C35C7E}" destId="{F60E8A3F-4A3C-42FB-A67F-55603650DBAC}" srcOrd="5" destOrd="0" presId="urn:microsoft.com/office/officeart/2005/8/layout/hProcess11"/>
    <dgm:cxn modelId="{0518B499-F38B-4F23-99EF-BEBEDFA1C1DF}" type="presParOf" srcId="{1BA10851-4729-474B-B87C-125D26C35C7E}" destId="{2BDCE103-6E20-423D-A9E1-7590BB90132F}" srcOrd="6" destOrd="0" presId="urn:microsoft.com/office/officeart/2005/8/layout/hProcess11"/>
    <dgm:cxn modelId="{2BE6058D-A64D-4900-951E-FEC4FE5BA8EA}" type="presParOf" srcId="{2BDCE103-6E20-423D-A9E1-7590BB90132F}" destId="{82854410-65E6-4564-AD6D-8AEF894ADD15}" srcOrd="0" destOrd="0" presId="urn:microsoft.com/office/officeart/2005/8/layout/hProcess11"/>
    <dgm:cxn modelId="{01C9EB66-A32C-4FB0-A1AF-71B9B2C90737}" type="presParOf" srcId="{2BDCE103-6E20-423D-A9E1-7590BB90132F}" destId="{6BD547AA-6BA8-43B4-B7EA-DAB7A8D54FB0}" srcOrd="1" destOrd="0" presId="urn:microsoft.com/office/officeart/2005/8/layout/hProcess11"/>
    <dgm:cxn modelId="{09D1B93F-529D-4CC4-8509-02DF13413375}" type="presParOf" srcId="{2BDCE103-6E20-423D-A9E1-7590BB90132F}" destId="{B6FB78DA-9965-4093-98A9-B244F6B57E74}" srcOrd="2" destOrd="0" presId="urn:microsoft.com/office/officeart/2005/8/layout/hProcess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1AD755D-527D-478C-8667-58D8959EFD38}" type="doc">
      <dgm:prSet loTypeId="urn:microsoft.com/office/officeart/2005/8/layout/hList2" loCatId="picture" qsTypeId="urn:microsoft.com/office/officeart/2005/8/quickstyle/simple1" qsCatId="simple" csTypeId="urn:microsoft.com/office/officeart/2005/8/colors/colorful4" csCatId="colorful" phldr="1"/>
      <dgm:spPr/>
    </dgm:pt>
    <dgm:pt modelId="{11106204-C258-44E8-B494-CAE219D0EDFC}">
      <dgm:prSet phldrT="[Text]"/>
      <dgm:spPr/>
      <dgm:t>
        <a:bodyPr/>
        <a:lstStyle/>
        <a:p>
          <a:r>
            <a:rPr lang="en-US" dirty="0"/>
            <a:t>Chimer</a:t>
          </a:r>
        </a:p>
      </dgm:t>
    </dgm:pt>
    <dgm:pt modelId="{DE8A4B75-6B91-4040-952E-AB7688C3B021}" type="parTrans" cxnId="{56550999-781B-4DD7-97F8-C27FCC20C0BD}">
      <dgm:prSet/>
      <dgm:spPr/>
      <dgm:t>
        <a:bodyPr/>
        <a:lstStyle/>
        <a:p>
          <a:endParaRPr lang="en-US"/>
        </a:p>
      </dgm:t>
    </dgm:pt>
    <dgm:pt modelId="{11B66674-323B-4859-9105-6AD9ABEDB4A6}" type="sibTrans" cxnId="{56550999-781B-4DD7-97F8-C27FCC20C0BD}">
      <dgm:prSet/>
      <dgm:spPr/>
      <dgm:t>
        <a:bodyPr/>
        <a:lstStyle/>
        <a:p>
          <a:endParaRPr lang="en-US"/>
        </a:p>
      </dgm:t>
    </dgm:pt>
    <dgm:pt modelId="{EA61FA17-7AEA-4860-8FEA-0500B8134E40}">
      <dgm:prSet phldrT="[Text]"/>
      <dgm:spPr/>
      <dgm:t>
        <a:bodyPr/>
        <a:lstStyle/>
        <a:p>
          <a:r>
            <a:rPr lang="en-US" dirty="0" err="1"/>
            <a:t>Dwemer</a:t>
          </a:r>
          <a:endParaRPr lang="en-US" dirty="0"/>
        </a:p>
      </dgm:t>
    </dgm:pt>
    <dgm:pt modelId="{6547B3E8-A1A7-4021-8CC9-ECCA61C8C11C}" type="parTrans" cxnId="{D3003528-A94C-44B5-B37B-0CF434941F61}">
      <dgm:prSet/>
      <dgm:spPr/>
      <dgm:t>
        <a:bodyPr/>
        <a:lstStyle/>
        <a:p>
          <a:endParaRPr lang="en-US"/>
        </a:p>
      </dgm:t>
    </dgm:pt>
    <dgm:pt modelId="{ED32B4A8-13E0-40BD-BF31-E7A0D5248461}" type="sibTrans" cxnId="{D3003528-A94C-44B5-B37B-0CF434941F61}">
      <dgm:prSet/>
      <dgm:spPr/>
      <dgm:t>
        <a:bodyPr/>
        <a:lstStyle/>
        <a:p>
          <a:endParaRPr lang="en-US"/>
        </a:p>
      </dgm:t>
    </dgm:pt>
    <dgm:pt modelId="{B9BF598A-DD43-4FF6-AF4B-305648E82B55}">
      <dgm:prSet phldrT="[Text]"/>
      <dgm:spPr/>
      <dgm:t>
        <a:bodyPr/>
        <a:lstStyle/>
        <a:p>
          <a:r>
            <a:rPr lang="en-US" dirty="0">
              <a:solidFill>
                <a:schemeClr val="tx1"/>
              </a:solidFill>
            </a:rPr>
            <a:t>Daedra worshippers</a:t>
          </a:r>
        </a:p>
      </dgm:t>
    </dgm:pt>
    <dgm:pt modelId="{4720401D-D983-4F25-9D0B-4651DCA1826A}" type="parTrans" cxnId="{05C1EE6F-177E-4AEF-B7FF-DC461EF800C2}">
      <dgm:prSet/>
      <dgm:spPr/>
      <dgm:t>
        <a:bodyPr/>
        <a:lstStyle/>
        <a:p>
          <a:endParaRPr lang="en-US"/>
        </a:p>
      </dgm:t>
    </dgm:pt>
    <dgm:pt modelId="{5CD46B31-47B5-4B6A-93A5-C44392C96FB8}" type="sibTrans" cxnId="{05C1EE6F-177E-4AEF-B7FF-DC461EF800C2}">
      <dgm:prSet/>
      <dgm:spPr/>
      <dgm:t>
        <a:bodyPr/>
        <a:lstStyle/>
        <a:p>
          <a:endParaRPr lang="en-US"/>
        </a:p>
      </dgm:t>
    </dgm:pt>
    <dgm:pt modelId="{6AF367C8-DA88-43C4-9E07-A34074DA6C9E}">
      <dgm:prSet phldrT="[Text]"/>
      <dgm:spPr/>
      <dgm:t>
        <a:bodyPr/>
        <a:lstStyle/>
        <a:p>
          <a:r>
            <a:rPr lang="en-US" dirty="0">
              <a:solidFill>
                <a:schemeClr val="tx1"/>
              </a:solidFill>
            </a:rPr>
            <a:t>Faith-based culture</a:t>
          </a:r>
        </a:p>
      </dgm:t>
    </dgm:pt>
    <dgm:pt modelId="{251783FF-2CD7-49D3-BCD3-1CD58959294E}" type="parTrans" cxnId="{C88CAEEC-AA89-46F0-B54F-21A9A203EA7E}">
      <dgm:prSet/>
      <dgm:spPr/>
      <dgm:t>
        <a:bodyPr/>
        <a:lstStyle/>
        <a:p>
          <a:endParaRPr lang="en-US"/>
        </a:p>
      </dgm:t>
    </dgm:pt>
    <dgm:pt modelId="{974F8BC1-8DAD-4752-91FC-46FBEF575A60}" type="sibTrans" cxnId="{C88CAEEC-AA89-46F0-B54F-21A9A203EA7E}">
      <dgm:prSet/>
      <dgm:spPr/>
      <dgm:t>
        <a:bodyPr/>
        <a:lstStyle/>
        <a:p>
          <a:endParaRPr lang="en-US"/>
        </a:p>
      </dgm:t>
    </dgm:pt>
    <dgm:pt modelId="{4B8D5BF7-60E8-46C1-8B3C-3C6128990312}">
      <dgm:prSet phldrT="[Text]"/>
      <dgm:spPr/>
      <dgm:t>
        <a:bodyPr/>
        <a:lstStyle/>
        <a:p>
          <a:r>
            <a:rPr lang="en-US" dirty="0">
              <a:solidFill>
                <a:schemeClr val="tx1"/>
              </a:solidFill>
            </a:rPr>
            <a:t>Newer residents of Morrowind</a:t>
          </a:r>
        </a:p>
      </dgm:t>
    </dgm:pt>
    <dgm:pt modelId="{BA0E7476-85B5-4B1E-B6DA-AD665DD99F72}" type="parTrans" cxnId="{4097363D-F6E4-4598-A5C6-384BB3849C98}">
      <dgm:prSet/>
      <dgm:spPr/>
      <dgm:t>
        <a:bodyPr/>
        <a:lstStyle/>
        <a:p>
          <a:endParaRPr lang="en-US"/>
        </a:p>
      </dgm:t>
    </dgm:pt>
    <dgm:pt modelId="{DDD0684F-E095-4912-9DFA-CA3CA6F50705}" type="sibTrans" cxnId="{4097363D-F6E4-4598-A5C6-384BB3849C98}">
      <dgm:prSet/>
      <dgm:spPr/>
      <dgm:t>
        <a:bodyPr/>
        <a:lstStyle/>
        <a:p>
          <a:endParaRPr lang="en-US"/>
        </a:p>
      </dgm:t>
    </dgm:pt>
    <dgm:pt modelId="{4101A3BE-4340-4502-817B-05BBAD8036AD}">
      <dgm:prSet phldrT="[Text]"/>
      <dgm:spPr/>
      <dgm:t>
        <a:bodyPr/>
        <a:lstStyle/>
        <a:p>
          <a:r>
            <a:rPr lang="en-US" dirty="0">
              <a:solidFill>
                <a:schemeClr val="tx1"/>
              </a:solidFill>
            </a:rPr>
            <a:t>Agnostic (mostly)</a:t>
          </a:r>
        </a:p>
      </dgm:t>
    </dgm:pt>
    <dgm:pt modelId="{D9D07EA1-1AAA-447E-967F-4A3F941654BB}" type="parTrans" cxnId="{31DB7EEC-A53A-4E62-8E4E-B3EBE95DF9AB}">
      <dgm:prSet/>
      <dgm:spPr/>
      <dgm:t>
        <a:bodyPr/>
        <a:lstStyle/>
        <a:p>
          <a:endParaRPr lang="en-US"/>
        </a:p>
      </dgm:t>
    </dgm:pt>
    <dgm:pt modelId="{3F17914D-E704-47F0-B4E1-4CE55ECF1A5A}" type="sibTrans" cxnId="{31DB7EEC-A53A-4E62-8E4E-B3EBE95DF9AB}">
      <dgm:prSet/>
      <dgm:spPr/>
      <dgm:t>
        <a:bodyPr/>
        <a:lstStyle/>
        <a:p>
          <a:endParaRPr lang="en-US"/>
        </a:p>
      </dgm:t>
    </dgm:pt>
    <dgm:pt modelId="{C614A234-799E-4E01-91C5-8E2CEA45E31E}">
      <dgm:prSet phldrT="[Text]"/>
      <dgm:spPr/>
      <dgm:t>
        <a:bodyPr/>
        <a:lstStyle/>
        <a:p>
          <a:r>
            <a:rPr lang="en-US" dirty="0">
              <a:solidFill>
                <a:schemeClr val="tx1"/>
              </a:solidFill>
            </a:rPr>
            <a:t>Reason- and technology-driven</a:t>
          </a:r>
        </a:p>
      </dgm:t>
    </dgm:pt>
    <dgm:pt modelId="{68BCD638-1D18-4CC6-912F-E354CB0929B0}" type="parTrans" cxnId="{3C3217E2-EE9A-47D4-9D20-6FC0D7A2DF83}">
      <dgm:prSet/>
      <dgm:spPr/>
      <dgm:t>
        <a:bodyPr/>
        <a:lstStyle/>
        <a:p>
          <a:endParaRPr lang="en-US"/>
        </a:p>
      </dgm:t>
    </dgm:pt>
    <dgm:pt modelId="{9509AE3B-8385-4E13-A199-B48DC998B603}" type="sibTrans" cxnId="{3C3217E2-EE9A-47D4-9D20-6FC0D7A2DF83}">
      <dgm:prSet/>
      <dgm:spPr/>
      <dgm:t>
        <a:bodyPr/>
        <a:lstStyle/>
        <a:p>
          <a:endParaRPr lang="en-US"/>
        </a:p>
      </dgm:t>
    </dgm:pt>
    <dgm:pt modelId="{4AF5827A-3338-43FC-B5F7-C538807DBD4B}">
      <dgm:prSet phldrT="[Text]"/>
      <dgm:spPr/>
      <dgm:t>
        <a:bodyPr/>
        <a:lstStyle/>
        <a:p>
          <a:r>
            <a:rPr lang="en-US" dirty="0">
              <a:solidFill>
                <a:schemeClr val="tx1"/>
              </a:solidFill>
            </a:rPr>
            <a:t>In Morrowind since the Dawn Era</a:t>
          </a:r>
        </a:p>
      </dgm:t>
    </dgm:pt>
    <dgm:pt modelId="{9DE57640-CBBC-4B6B-BA66-40566F6A796F}" type="parTrans" cxnId="{AB670017-96A2-4717-AB8C-3D5DBFA81516}">
      <dgm:prSet/>
      <dgm:spPr/>
      <dgm:t>
        <a:bodyPr/>
        <a:lstStyle/>
        <a:p>
          <a:endParaRPr lang="en-US"/>
        </a:p>
      </dgm:t>
    </dgm:pt>
    <dgm:pt modelId="{533D8869-4509-418E-9876-1B3AD372B876}" type="sibTrans" cxnId="{AB670017-96A2-4717-AB8C-3D5DBFA81516}">
      <dgm:prSet/>
      <dgm:spPr/>
      <dgm:t>
        <a:bodyPr/>
        <a:lstStyle/>
        <a:p>
          <a:endParaRPr lang="en-US"/>
        </a:p>
      </dgm:t>
    </dgm:pt>
    <dgm:pt modelId="{305D8C73-6467-4FF9-898B-65B4F635189A}">
      <dgm:prSet phldrT="[Text]"/>
      <dgm:spPr/>
      <dgm:t>
        <a:bodyPr/>
        <a:lstStyle/>
        <a:p>
          <a:r>
            <a:rPr lang="en-US" dirty="0">
              <a:solidFill>
                <a:schemeClr val="tx1"/>
              </a:solidFill>
            </a:rPr>
            <a:t>Prone to infighting</a:t>
          </a:r>
        </a:p>
      </dgm:t>
    </dgm:pt>
    <dgm:pt modelId="{B58AD38F-CF99-4E5B-B77D-616BFBE2E054}" type="parTrans" cxnId="{C7C74D80-4AAC-47A6-8C3C-FD41D270DB19}">
      <dgm:prSet/>
      <dgm:spPr/>
      <dgm:t>
        <a:bodyPr/>
        <a:lstStyle/>
        <a:p>
          <a:endParaRPr lang="en-US"/>
        </a:p>
      </dgm:t>
    </dgm:pt>
    <dgm:pt modelId="{5F9CD5D8-698F-42C6-A27D-6EDAC4CF4E61}" type="sibTrans" cxnId="{C7C74D80-4AAC-47A6-8C3C-FD41D270DB19}">
      <dgm:prSet/>
      <dgm:spPr/>
      <dgm:t>
        <a:bodyPr/>
        <a:lstStyle/>
        <a:p>
          <a:endParaRPr lang="en-US"/>
        </a:p>
      </dgm:t>
    </dgm:pt>
    <dgm:pt modelId="{85B62465-8CBB-4C58-956E-0CB8E490E5F7}">
      <dgm:prSet phldrT="[Text]"/>
      <dgm:spPr/>
      <dgm:t>
        <a:bodyPr/>
        <a:lstStyle/>
        <a:p>
          <a:r>
            <a:rPr lang="en-US" dirty="0">
              <a:solidFill>
                <a:schemeClr val="tx1"/>
              </a:solidFill>
            </a:rPr>
            <a:t>More unified culturally</a:t>
          </a:r>
        </a:p>
      </dgm:t>
    </dgm:pt>
    <dgm:pt modelId="{5EF2C4B8-1E70-4B12-8CF8-04B2E3BF18F0}" type="parTrans" cxnId="{D3140783-63CC-40F0-99F4-E99CACB44918}">
      <dgm:prSet/>
      <dgm:spPr/>
      <dgm:t>
        <a:bodyPr/>
        <a:lstStyle/>
        <a:p>
          <a:endParaRPr lang="en-US"/>
        </a:p>
      </dgm:t>
    </dgm:pt>
    <dgm:pt modelId="{33737242-A079-4364-B751-BE5872A150C8}" type="sibTrans" cxnId="{D3140783-63CC-40F0-99F4-E99CACB44918}">
      <dgm:prSet/>
      <dgm:spPr/>
      <dgm:t>
        <a:bodyPr/>
        <a:lstStyle/>
        <a:p>
          <a:endParaRPr lang="en-US"/>
        </a:p>
      </dgm:t>
    </dgm:pt>
    <dgm:pt modelId="{1F51113B-1024-4496-B198-18C354AE4FF5}" type="pres">
      <dgm:prSet presAssocID="{D1AD755D-527D-478C-8667-58D8959EFD38}" presName="linearFlow" presStyleCnt="0">
        <dgm:presLayoutVars>
          <dgm:dir/>
          <dgm:animLvl val="lvl"/>
          <dgm:resizeHandles/>
        </dgm:presLayoutVars>
      </dgm:prSet>
      <dgm:spPr/>
    </dgm:pt>
    <dgm:pt modelId="{FF856273-BD9D-4C0A-8C05-182EF59B5EF8}" type="pres">
      <dgm:prSet presAssocID="{11106204-C258-44E8-B494-CAE219D0EDFC}" presName="compositeNode" presStyleCnt="0">
        <dgm:presLayoutVars>
          <dgm:bulletEnabled val="1"/>
        </dgm:presLayoutVars>
      </dgm:prSet>
      <dgm:spPr/>
    </dgm:pt>
    <dgm:pt modelId="{7CA69324-8FF8-4492-96C2-BEDCC31B21D7}" type="pres">
      <dgm:prSet presAssocID="{11106204-C258-44E8-B494-CAE219D0EDFC}" presName="image" presStyleLbl="fgImgPlace1" presStyleIdx="0" presStyleCnt="2"/>
      <dgm:spPr>
        <a:blipFill dpi="0" rotWithShape="1">
          <a:blip xmlns:r="http://schemas.openxmlformats.org/officeDocument/2006/relationships" r:embed="rId1"/>
          <a:srcRect/>
          <a:stretch>
            <a:fillRect l="-28891" t="-16438" r="-33867" b="-114678"/>
          </a:stretch>
        </a:blipFill>
      </dgm:spPr>
    </dgm:pt>
    <dgm:pt modelId="{E4BB1734-0D53-4C8A-8E22-6ABFA0DD04B8}" type="pres">
      <dgm:prSet presAssocID="{11106204-C258-44E8-B494-CAE219D0EDFC}" presName="childNode" presStyleLbl="node1" presStyleIdx="0" presStyleCnt="2">
        <dgm:presLayoutVars>
          <dgm:bulletEnabled val="1"/>
        </dgm:presLayoutVars>
      </dgm:prSet>
      <dgm:spPr/>
    </dgm:pt>
    <dgm:pt modelId="{34FB9875-28F8-478E-BF68-29EC1756B4A3}" type="pres">
      <dgm:prSet presAssocID="{11106204-C258-44E8-B494-CAE219D0EDFC}" presName="parentNode" presStyleLbl="revTx" presStyleIdx="0" presStyleCnt="2">
        <dgm:presLayoutVars>
          <dgm:chMax val="0"/>
          <dgm:bulletEnabled val="1"/>
        </dgm:presLayoutVars>
      </dgm:prSet>
      <dgm:spPr/>
    </dgm:pt>
    <dgm:pt modelId="{DB6E8BA5-74F6-4A9C-8ACE-967CDD8F2E22}" type="pres">
      <dgm:prSet presAssocID="{11B66674-323B-4859-9105-6AD9ABEDB4A6}" presName="sibTrans" presStyleCnt="0"/>
      <dgm:spPr/>
    </dgm:pt>
    <dgm:pt modelId="{9B02E21E-D3C7-40B1-9C6A-E05BB4A4EE2C}" type="pres">
      <dgm:prSet presAssocID="{EA61FA17-7AEA-4860-8FEA-0500B8134E40}" presName="compositeNode" presStyleCnt="0">
        <dgm:presLayoutVars>
          <dgm:bulletEnabled val="1"/>
        </dgm:presLayoutVars>
      </dgm:prSet>
      <dgm:spPr/>
    </dgm:pt>
    <dgm:pt modelId="{14689272-E5DC-4F16-AF3B-05E5EDE1F57C}" type="pres">
      <dgm:prSet presAssocID="{EA61FA17-7AEA-4860-8FEA-0500B8134E40}" presName="image" presStyleLbl="fgImgPlace1" presStyleIdx="1" presStyleCnt="2"/>
      <dgm:spPr>
        <a:blipFill dpi="0" rotWithShape="1">
          <a:blip xmlns:r="http://schemas.openxmlformats.org/officeDocument/2006/relationships" r:embed="rId2"/>
          <a:srcRect/>
          <a:stretch>
            <a:fillRect l="-43376" t="-4627" r="-50756" b="-240928"/>
          </a:stretch>
        </a:blipFill>
      </dgm:spPr>
    </dgm:pt>
    <dgm:pt modelId="{637FDC22-4351-432E-8193-F21E3DD89C92}" type="pres">
      <dgm:prSet presAssocID="{EA61FA17-7AEA-4860-8FEA-0500B8134E40}" presName="childNode" presStyleLbl="node1" presStyleIdx="1" presStyleCnt="2">
        <dgm:presLayoutVars>
          <dgm:bulletEnabled val="1"/>
        </dgm:presLayoutVars>
      </dgm:prSet>
      <dgm:spPr/>
    </dgm:pt>
    <dgm:pt modelId="{E7BA2B96-9F27-4AC6-BCBD-968AB9F86611}" type="pres">
      <dgm:prSet presAssocID="{EA61FA17-7AEA-4860-8FEA-0500B8134E40}" presName="parentNode" presStyleLbl="revTx" presStyleIdx="1" presStyleCnt="2">
        <dgm:presLayoutVars>
          <dgm:chMax val="0"/>
          <dgm:bulletEnabled val="1"/>
        </dgm:presLayoutVars>
      </dgm:prSet>
      <dgm:spPr/>
    </dgm:pt>
  </dgm:ptLst>
  <dgm:cxnLst>
    <dgm:cxn modelId="{AB670017-96A2-4717-AB8C-3D5DBFA81516}" srcId="{EA61FA17-7AEA-4860-8FEA-0500B8134E40}" destId="{4AF5827A-3338-43FC-B5F7-C538807DBD4B}" srcOrd="2" destOrd="0" parTransId="{9DE57640-CBBC-4B6B-BA66-40566F6A796F}" sibTransId="{533D8869-4509-418E-9876-1B3AD372B876}"/>
    <dgm:cxn modelId="{D3003528-A94C-44B5-B37B-0CF434941F61}" srcId="{D1AD755D-527D-478C-8667-58D8959EFD38}" destId="{EA61FA17-7AEA-4860-8FEA-0500B8134E40}" srcOrd="1" destOrd="0" parTransId="{6547B3E8-A1A7-4021-8CC9-ECCA61C8C11C}" sibTransId="{ED32B4A8-13E0-40BD-BF31-E7A0D5248461}"/>
    <dgm:cxn modelId="{FE802338-560C-429F-9E82-C3322E05FE08}" type="presOf" srcId="{6AF367C8-DA88-43C4-9E07-A34074DA6C9E}" destId="{E4BB1734-0D53-4C8A-8E22-6ABFA0DD04B8}" srcOrd="0" destOrd="1" presId="urn:microsoft.com/office/officeart/2005/8/layout/hList2"/>
    <dgm:cxn modelId="{4097363D-F6E4-4598-A5C6-384BB3849C98}" srcId="{11106204-C258-44E8-B494-CAE219D0EDFC}" destId="{4B8D5BF7-60E8-46C1-8B3C-3C6128990312}" srcOrd="2" destOrd="0" parTransId="{BA0E7476-85B5-4B1E-B6DA-AD665DD99F72}" sibTransId="{DDD0684F-E095-4912-9DFA-CA3CA6F50705}"/>
    <dgm:cxn modelId="{C033D46B-C82C-4440-B534-416F408937EC}" type="presOf" srcId="{4AF5827A-3338-43FC-B5F7-C538807DBD4B}" destId="{637FDC22-4351-432E-8193-F21E3DD89C92}" srcOrd="0" destOrd="2" presId="urn:microsoft.com/office/officeart/2005/8/layout/hList2"/>
    <dgm:cxn modelId="{A271154C-1AE0-4D55-9A02-E656C9A7B8C0}" type="presOf" srcId="{305D8C73-6467-4FF9-898B-65B4F635189A}" destId="{E4BB1734-0D53-4C8A-8E22-6ABFA0DD04B8}" srcOrd="0" destOrd="3" presId="urn:microsoft.com/office/officeart/2005/8/layout/hList2"/>
    <dgm:cxn modelId="{5AEAE86F-6011-48C5-8B74-C31C887042A3}" type="presOf" srcId="{EA61FA17-7AEA-4860-8FEA-0500B8134E40}" destId="{E7BA2B96-9F27-4AC6-BCBD-968AB9F86611}" srcOrd="0" destOrd="0" presId="urn:microsoft.com/office/officeart/2005/8/layout/hList2"/>
    <dgm:cxn modelId="{05C1EE6F-177E-4AEF-B7FF-DC461EF800C2}" srcId="{11106204-C258-44E8-B494-CAE219D0EDFC}" destId="{B9BF598A-DD43-4FF6-AF4B-305648E82B55}" srcOrd="0" destOrd="0" parTransId="{4720401D-D983-4F25-9D0B-4651DCA1826A}" sibTransId="{5CD46B31-47B5-4B6A-93A5-C44392C96FB8}"/>
    <dgm:cxn modelId="{C10D1C58-D445-4534-BA87-798E59088893}" type="presOf" srcId="{4B8D5BF7-60E8-46C1-8B3C-3C6128990312}" destId="{E4BB1734-0D53-4C8A-8E22-6ABFA0DD04B8}" srcOrd="0" destOrd="2" presId="urn:microsoft.com/office/officeart/2005/8/layout/hList2"/>
    <dgm:cxn modelId="{F60A305A-6A08-4BF8-8730-5AEB9AC7E263}" type="presOf" srcId="{B9BF598A-DD43-4FF6-AF4B-305648E82B55}" destId="{E4BB1734-0D53-4C8A-8E22-6ABFA0DD04B8}" srcOrd="0" destOrd="0" presId="urn:microsoft.com/office/officeart/2005/8/layout/hList2"/>
    <dgm:cxn modelId="{C7C74D80-4AAC-47A6-8C3C-FD41D270DB19}" srcId="{11106204-C258-44E8-B494-CAE219D0EDFC}" destId="{305D8C73-6467-4FF9-898B-65B4F635189A}" srcOrd="3" destOrd="0" parTransId="{B58AD38F-CF99-4E5B-B77D-616BFBE2E054}" sibTransId="{5F9CD5D8-698F-42C6-A27D-6EDAC4CF4E61}"/>
    <dgm:cxn modelId="{D3140783-63CC-40F0-99F4-E99CACB44918}" srcId="{EA61FA17-7AEA-4860-8FEA-0500B8134E40}" destId="{85B62465-8CBB-4C58-956E-0CB8E490E5F7}" srcOrd="3" destOrd="0" parTransId="{5EF2C4B8-1E70-4B12-8CF8-04B2E3BF18F0}" sibTransId="{33737242-A079-4364-B751-BE5872A150C8}"/>
    <dgm:cxn modelId="{6364808A-E2D9-4DB3-ABF2-23709792BECD}" type="presOf" srcId="{D1AD755D-527D-478C-8667-58D8959EFD38}" destId="{1F51113B-1024-4496-B198-18C354AE4FF5}" srcOrd="0" destOrd="0" presId="urn:microsoft.com/office/officeart/2005/8/layout/hList2"/>
    <dgm:cxn modelId="{56550999-781B-4DD7-97F8-C27FCC20C0BD}" srcId="{D1AD755D-527D-478C-8667-58D8959EFD38}" destId="{11106204-C258-44E8-B494-CAE219D0EDFC}" srcOrd="0" destOrd="0" parTransId="{DE8A4B75-6B91-4040-952E-AB7688C3B021}" sibTransId="{11B66674-323B-4859-9105-6AD9ABEDB4A6}"/>
    <dgm:cxn modelId="{AD7777B3-3DF7-4DA2-8CE8-871C7A38853F}" type="presOf" srcId="{85B62465-8CBB-4C58-956E-0CB8E490E5F7}" destId="{637FDC22-4351-432E-8193-F21E3DD89C92}" srcOrd="0" destOrd="3" presId="urn:microsoft.com/office/officeart/2005/8/layout/hList2"/>
    <dgm:cxn modelId="{20F572BA-CCDC-4CFC-BD73-B2D628688BCA}" type="presOf" srcId="{4101A3BE-4340-4502-817B-05BBAD8036AD}" destId="{637FDC22-4351-432E-8193-F21E3DD89C92}" srcOrd="0" destOrd="0" presId="urn:microsoft.com/office/officeart/2005/8/layout/hList2"/>
    <dgm:cxn modelId="{1AAA02CA-F1E1-430A-B255-8D1BBE0844DF}" type="presOf" srcId="{11106204-C258-44E8-B494-CAE219D0EDFC}" destId="{34FB9875-28F8-478E-BF68-29EC1756B4A3}" srcOrd="0" destOrd="0" presId="urn:microsoft.com/office/officeart/2005/8/layout/hList2"/>
    <dgm:cxn modelId="{AF3557DD-56C2-4E23-AE25-10E86469EC03}" type="presOf" srcId="{C614A234-799E-4E01-91C5-8E2CEA45E31E}" destId="{637FDC22-4351-432E-8193-F21E3DD89C92}" srcOrd="0" destOrd="1" presId="urn:microsoft.com/office/officeart/2005/8/layout/hList2"/>
    <dgm:cxn modelId="{3C3217E2-EE9A-47D4-9D20-6FC0D7A2DF83}" srcId="{EA61FA17-7AEA-4860-8FEA-0500B8134E40}" destId="{C614A234-799E-4E01-91C5-8E2CEA45E31E}" srcOrd="1" destOrd="0" parTransId="{68BCD638-1D18-4CC6-912F-E354CB0929B0}" sibTransId="{9509AE3B-8385-4E13-A199-B48DC998B603}"/>
    <dgm:cxn modelId="{31DB7EEC-A53A-4E62-8E4E-B3EBE95DF9AB}" srcId="{EA61FA17-7AEA-4860-8FEA-0500B8134E40}" destId="{4101A3BE-4340-4502-817B-05BBAD8036AD}" srcOrd="0" destOrd="0" parTransId="{D9D07EA1-1AAA-447E-967F-4A3F941654BB}" sibTransId="{3F17914D-E704-47F0-B4E1-4CE55ECF1A5A}"/>
    <dgm:cxn modelId="{C88CAEEC-AA89-46F0-B54F-21A9A203EA7E}" srcId="{11106204-C258-44E8-B494-CAE219D0EDFC}" destId="{6AF367C8-DA88-43C4-9E07-A34074DA6C9E}" srcOrd="1" destOrd="0" parTransId="{251783FF-2CD7-49D3-BCD3-1CD58959294E}" sibTransId="{974F8BC1-8DAD-4752-91FC-46FBEF575A60}"/>
    <dgm:cxn modelId="{09C4A27C-5220-44E8-B244-BD94A4EC04DF}" type="presParOf" srcId="{1F51113B-1024-4496-B198-18C354AE4FF5}" destId="{FF856273-BD9D-4C0A-8C05-182EF59B5EF8}" srcOrd="0" destOrd="0" presId="urn:microsoft.com/office/officeart/2005/8/layout/hList2"/>
    <dgm:cxn modelId="{93776698-A014-4B05-B42D-659292A13B95}" type="presParOf" srcId="{FF856273-BD9D-4C0A-8C05-182EF59B5EF8}" destId="{7CA69324-8FF8-4492-96C2-BEDCC31B21D7}" srcOrd="0" destOrd="0" presId="urn:microsoft.com/office/officeart/2005/8/layout/hList2"/>
    <dgm:cxn modelId="{F20279EF-BA62-45A6-894C-568E79180CC4}" type="presParOf" srcId="{FF856273-BD9D-4C0A-8C05-182EF59B5EF8}" destId="{E4BB1734-0D53-4C8A-8E22-6ABFA0DD04B8}" srcOrd="1" destOrd="0" presId="urn:microsoft.com/office/officeart/2005/8/layout/hList2"/>
    <dgm:cxn modelId="{06CE726B-7DC0-41EB-9810-2D3686057628}" type="presParOf" srcId="{FF856273-BD9D-4C0A-8C05-182EF59B5EF8}" destId="{34FB9875-28F8-478E-BF68-29EC1756B4A3}" srcOrd="2" destOrd="0" presId="urn:microsoft.com/office/officeart/2005/8/layout/hList2"/>
    <dgm:cxn modelId="{5A66C5B8-312B-40E7-83D8-3A9224222586}" type="presParOf" srcId="{1F51113B-1024-4496-B198-18C354AE4FF5}" destId="{DB6E8BA5-74F6-4A9C-8ACE-967CDD8F2E22}" srcOrd="1" destOrd="0" presId="urn:microsoft.com/office/officeart/2005/8/layout/hList2"/>
    <dgm:cxn modelId="{616F968F-B0C5-470C-B714-631CD698A3DC}" type="presParOf" srcId="{1F51113B-1024-4496-B198-18C354AE4FF5}" destId="{9B02E21E-D3C7-40B1-9C6A-E05BB4A4EE2C}" srcOrd="2" destOrd="0" presId="urn:microsoft.com/office/officeart/2005/8/layout/hList2"/>
    <dgm:cxn modelId="{9133A3C7-F688-4B8E-863F-6B0E3BB9C060}" type="presParOf" srcId="{9B02E21E-D3C7-40B1-9C6A-E05BB4A4EE2C}" destId="{14689272-E5DC-4F16-AF3B-05E5EDE1F57C}" srcOrd="0" destOrd="0" presId="urn:microsoft.com/office/officeart/2005/8/layout/hList2"/>
    <dgm:cxn modelId="{CD0ECA1E-C8FC-464E-9C96-C05472D7C4BD}" type="presParOf" srcId="{9B02E21E-D3C7-40B1-9C6A-E05BB4A4EE2C}" destId="{637FDC22-4351-432E-8193-F21E3DD89C92}" srcOrd="1" destOrd="0" presId="urn:microsoft.com/office/officeart/2005/8/layout/hList2"/>
    <dgm:cxn modelId="{039B4FCF-155B-4E86-9998-DBCFF923CDBD}" type="presParOf" srcId="{9B02E21E-D3C7-40B1-9C6A-E05BB4A4EE2C}" destId="{E7BA2B96-9F27-4AC6-BCBD-968AB9F86611}" srcOrd="2" destOrd="0" presId="urn:microsoft.com/office/officeart/2005/8/layout/h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F0B0725-CB32-4EF1-8573-6A4BDEE7281E}" type="doc">
      <dgm:prSet loTypeId="urn:microsoft.com/office/officeart/2005/8/layout/pList1" loCatId="picture" qsTypeId="urn:microsoft.com/office/officeart/2005/8/quickstyle/simple1" qsCatId="simple" csTypeId="urn:microsoft.com/office/officeart/2005/8/colors/accent1_2" csCatId="accent1" phldr="1"/>
      <dgm:spPr/>
    </dgm:pt>
    <dgm:pt modelId="{8B470F49-2875-4F9B-998E-D985DA4C2C9A}">
      <dgm:prSet phldrT="[Text]"/>
      <dgm:spPr/>
      <dgm:t>
        <a:bodyPr/>
        <a:lstStyle/>
        <a:p>
          <a:r>
            <a:rPr lang="en-US" b="1" dirty="0" err="1"/>
            <a:t>Nerevar</a:t>
          </a:r>
          <a:endParaRPr lang="en-US" b="1" dirty="0"/>
        </a:p>
      </dgm:t>
    </dgm:pt>
    <dgm:pt modelId="{3DA88C82-5A39-41CC-B09E-A504053EBB89}" type="parTrans" cxnId="{CA655E66-1927-4D71-BFCE-EBFE374BC0C6}">
      <dgm:prSet/>
      <dgm:spPr/>
      <dgm:t>
        <a:bodyPr/>
        <a:lstStyle/>
        <a:p>
          <a:endParaRPr lang="en-US"/>
        </a:p>
      </dgm:t>
    </dgm:pt>
    <dgm:pt modelId="{373B5C76-02D3-4F91-8644-8D455F45A615}" type="sibTrans" cxnId="{CA655E66-1927-4D71-BFCE-EBFE374BC0C6}">
      <dgm:prSet/>
      <dgm:spPr/>
      <dgm:t>
        <a:bodyPr/>
        <a:lstStyle/>
        <a:p>
          <a:endParaRPr lang="en-US"/>
        </a:p>
      </dgm:t>
    </dgm:pt>
    <dgm:pt modelId="{828AF8E3-138F-4CF5-9087-3162EC37D6F7}">
      <dgm:prSet phldrT="[Text]"/>
      <dgm:spPr/>
      <dgm:t>
        <a:bodyPr/>
        <a:lstStyle/>
        <a:p>
          <a:r>
            <a:rPr lang="en-US" b="1" dirty="0" err="1"/>
            <a:t>Voryn</a:t>
          </a:r>
          <a:r>
            <a:rPr lang="en-US" b="1" dirty="0"/>
            <a:t> </a:t>
          </a:r>
          <a:r>
            <a:rPr lang="en-US" b="1" dirty="0" err="1"/>
            <a:t>Dagoth</a:t>
          </a:r>
          <a:endParaRPr lang="en-US" b="1" dirty="0"/>
        </a:p>
      </dgm:t>
    </dgm:pt>
    <dgm:pt modelId="{08ECA680-3BFD-4DA4-9A87-E94FD18C0A17}" type="parTrans" cxnId="{73B09DA3-7117-4614-BD2E-E8857B513F8B}">
      <dgm:prSet/>
      <dgm:spPr/>
      <dgm:t>
        <a:bodyPr/>
        <a:lstStyle/>
        <a:p>
          <a:endParaRPr lang="en-US"/>
        </a:p>
      </dgm:t>
    </dgm:pt>
    <dgm:pt modelId="{FDDE77F7-DB07-4F4F-8E29-0EFCED0155D9}" type="sibTrans" cxnId="{73B09DA3-7117-4614-BD2E-E8857B513F8B}">
      <dgm:prSet/>
      <dgm:spPr/>
      <dgm:t>
        <a:bodyPr/>
        <a:lstStyle/>
        <a:p>
          <a:endParaRPr lang="en-US"/>
        </a:p>
      </dgm:t>
    </dgm:pt>
    <dgm:pt modelId="{7F8986E0-F1B5-4E2B-8081-2086FA7FFE3E}">
      <dgm:prSet phldrT="[Text]"/>
      <dgm:spPr/>
      <dgm:t>
        <a:bodyPr/>
        <a:lstStyle/>
        <a:p>
          <a:r>
            <a:rPr lang="en-US" b="1" dirty="0"/>
            <a:t>King </a:t>
          </a:r>
          <a:r>
            <a:rPr lang="en-US" b="1" dirty="0" err="1"/>
            <a:t>Dumac</a:t>
          </a:r>
          <a:endParaRPr lang="en-US" b="1" dirty="0"/>
        </a:p>
      </dgm:t>
    </dgm:pt>
    <dgm:pt modelId="{DBD53D52-FC11-40D0-8D36-8867F0315543}" type="parTrans" cxnId="{3CD355E8-BCC0-47F9-9A62-8B7D2DACD613}">
      <dgm:prSet/>
      <dgm:spPr/>
      <dgm:t>
        <a:bodyPr/>
        <a:lstStyle/>
        <a:p>
          <a:endParaRPr lang="en-US"/>
        </a:p>
      </dgm:t>
    </dgm:pt>
    <dgm:pt modelId="{B6C2A37E-68AD-406F-96DA-E1AAC6810197}" type="sibTrans" cxnId="{3CD355E8-BCC0-47F9-9A62-8B7D2DACD613}">
      <dgm:prSet/>
      <dgm:spPr/>
      <dgm:t>
        <a:bodyPr/>
        <a:lstStyle/>
        <a:p>
          <a:endParaRPr lang="en-US"/>
        </a:p>
      </dgm:t>
    </dgm:pt>
    <dgm:pt modelId="{D9A908D7-9EE2-495B-9303-B4E40A3898F4}">
      <dgm:prSet phldrT="[Text]"/>
      <dgm:spPr/>
      <dgm:t>
        <a:bodyPr/>
        <a:lstStyle/>
        <a:p>
          <a:r>
            <a:rPr lang="en-US" b="1" dirty="0"/>
            <a:t>All </a:t>
          </a:r>
          <a:r>
            <a:rPr lang="en-US" b="1" dirty="0" err="1"/>
            <a:t>Dwemer</a:t>
          </a:r>
          <a:endParaRPr lang="en-US" b="1" dirty="0"/>
        </a:p>
      </dgm:t>
    </dgm:pt>
    <dgm:pt modelId="{E4B14554-08D8-4462-B896-1EAA33330C14}" type="parTrans" cxnId="{1EBA20DE-DB68-4772-A071-9B8042C1CD76}">
      <dgm:prSet/>
      <dgm:spPr/>
      <dgm:t>
        <a:bodyPr/>
        <a:lstStyle/>
        <a:p>
          <a:endParaRPr lang="en-US"/>
        </a:p>
      </dgm:t>
    </dgm:pt>
    <dgm:pt modelId="{40B00C89-00B9-44FD-8414-2FA0A939D747}" type="sibTrans" cxnId="{1EBA20DE-DB68-4772-A071-9B8042C1CD76}">
      <dgm:prSet/>
      <dgm:spPr/>
      <dgm:t>
        <a:bodyPr/>
        <a:lstStyle/>
        <a:p>
          <a:endParaRPr lang="en-US"/>
        </a:p>
      </dgm:t>
    </dgm:pt>
    <dgm:pt modelId="{1E730BDA-596D-4085-AC7F-AA8E95049AFB}" type="pres">
      <dgm:prSet presAssocID="{9F0B0725-CB32-4EF1-8573-6A4BDEE7281E}" presName="Name0" presStyleCnt="0">
        <dgm:presLayoutVars>
          <dgm:dir/>
          <dgm:resizeHandles val="exact"/>
        </dgm:presLayoutVars>
      </dgm:prSet>
      <dgm:spPr/>
    </dgm:pt>
    <dgm:pt modelId="{7A91DE20-5C31-40A8-BA89-E702711B6F07}" type="pres">
      <dgm:prSet presAssocID="{8B470F49-2875-4F9B-998E-D985DA4C2C9A}" presName="compNode" presStyleCnt="0"/>
      <dgm:spPr/>
    </dgm:pt>
    <dgm:pt modelId="{548CD4BA-BAAF-4C0F-8041-1B7DDA862F1C}" type="pres">
      <dgm:prSet presAssocID="{8B470F49-2875-4F9B-998E-D985DA4C2C9A}" presName="pictRect" presStyleLbl="node1" presStyleIdx="0" presStyleCnt="4"/>
      <dgm:spPr>
        <a:prstGeom prst="rect">
          <a:avLst/>
        </a:prstGeom>
        <a:blipFill dpi="0" rotWithShape="1">
          <a:blip xmlns:r="http://schemas.openxmlformats.org/officeDocument/2006/relationships" r:embed="rId1"/>
          <a:srcRect/>
          <a:stretch>
            <a:fillRect l="-14890" t="-17076" r="-24612" b="-59363"/>
          </a:stretch>
        </a:blipFill>
        <a:ln w="38100">
          <a:solidFill>
            <a:schemeClr val="tx1"/>
          </a:solidFill>
        </a:ln>
      </dgm:spPr>
    </dgm:pt>
    <dgm:pt modelId="{F8A803E0-9706-426A-9F8F-77812015DF7F}" type="pres">
      <dgm:prSet presAssocID="{8B470F49-2875-4F9B-998E-D985DA4C2C9A}" presName="textRect" presStyleLbl="revTx" presStyleIdx="0" presStyleCnt="4">
        <dgm:presLayoutVars>
          <dgm:bulletEnabled val="1"/>
        </dgm:presLayoutVars>
      </dgm:prSet>
      <dgm:spPr/>
    </dgm:pt>
    <dgm:pt modelId="{DB9ADE38-0FD2-408E-8E30-23709F26F8E6}" type="pres">
      <dgm:prSet presAssocID="{373B5C76-02D3-4F91-8644-8D455F45A615}" presName="sibTrans" presStyleLbl="sibTrans2D1" presStyleIdx="0" presStyleCnt="0"/>
      <dgm:spPr/>
    </dgm:pt>
    <dgm:pt modelId="{C0B01B3D-D479-404C-8C36-5ACC16B66359}" type="pres">
      <dgm:prSet presAssocID="{828AF8E3-138F-4CF5-9087-3162EC37D6F7}" presName="compNode" presStyleCnt="0"/>
      <dgm:spPr/>
    </dgm:pt>
    <dgm:pt modelId="{8E61E94D-5969-489B-8AA0-1834EB5BA37B}" type="pres">
      <dgm:prSet presAssocID="{828AF8E3-138F-4CF5-9087-3162EC37D6F7}" presName="pictRect" presStyleLbl="node1" presStyleIdx="1" presStyleCnt="4"/>
      <dgm:spPr>
        <a:prstGeom prst="rect">
          <a:avLst/>
        </a:prstGeom>
        <a:blipFill dpi="0" rotWithShape="1">
          <a:blip xmlns:r="http://schemas.openxmlformats.org/officeDocument/2006/relationships" r:embed="rId2"/>
          <a:srcRect/>
          <a:stretch>
            <a:fillRect l="-36231" t="-17809" r="-41757" b="-63739"/>
          </a:stretch>
        </a:blipFill>
        <a:ln w="38100">
          <a:solidFill>
            <a:schemeClr val="tx1"/>
          </a:solidFill>
        </a:ln>
      </dgm:spPr>
    </dgm:pt>
    <dgm:pt modelId="{61BF4A96-EC4C-465E-8730-34DEAC827001}" type="pres">
      <dgm:prSet presAssocID="{828AF8E3-138F-4CF5-9087-3162EC37D6F7}" presName="textRect" presStyleLbl="revTx" presStyleIdx="1" presStyleCnt="4">
        <dgm:presLayoutVars>
          <dgm:bulletEnabled val="1"/>
        </dgm:presLayoutVars>
      </dgm:prSet>
      <dgm:spPr/>
    </dgm:pt>
    <dgm:pt modelId="{F81164F7-E416-49A4-A1B4-0DCB21A42D82}" type="pres">
      <dgm:prSet presAssocID="{FDDE77F7-DB07-4F4F-8E29-0EFCED0155D9}" presName="sibTrans" presStyleLbl="sibTrans2D1" presStyleIdx="0" presStyleCnt="0"/>
      <dgm:spPr/>
    </dgm:pt>
    <dgm:pt modelId="{022D8CA0-A816-4B16-971E-A9A69E9EE018}" type="pres">
      <dgm:prSet presAssocID="{7F8986E0-F1B5-4E2B-8081-2086FA7FFE3E}" presName="compNode" presStyleCnt="0"/>
      <dgm:spPr/>
    </dgm:pt>
    <dgm:pt modelId="{CE32809E-636B-4F23-9345-4844B9DA4EB5}" type="pres">
      <dgm:prSet presAssocID="{7F8986E0-F1B5-4E2B-8081-2086FA7FFE3E}" presName="pictRect" presStyleLbl="node1" presStyleIdx="2" presStyleCnt="4"/>
      <dgm:spPr>
        <a:prstGeom prst="rect">
          <a:avLst/>
        </a:prstGeom>
        <a:blipFill dpi="0" rotWithShape="1">
          <a:blip xmlns:r="http://schemas.openxmlformats.org/officeDocument/2006/relationships" r:embed="rId3"/>
          <a:srcRect/>
          <a:stretch>
            <a:fillRect l="-41875" t="-33244" r="-140179" b="-154450"/>
          </a:stretch>
        </a:blipFill>
        <a:ln w="38100">
          <a:solidFill>
            <a:schemeClr val="tx1"/>
          </a:solidFill>
        </a:ln>
      </dgm:spPr>
    </dgm:pt>
    <dgm:pt modelId="{FA135283-8963-488A-B978-616CC55124EB}" type="pres">
      <dgm:prSet presAssocID="{7F8986E0-F1B5-4E2B-8081-2086FA7FFE3E}" presName="textRect" presStyleLbl="revTx" presStyleIdx="2" presStyleCnt="4">
        <dgm:presLayoutVars>
          <dgm:bulletEnabled val="1"/>
        </dgm:presLayoutVars>
      </dgm:prSet>
      <dgm:spPr/>
    </dgm:pt>
    <dgm:pt modelId="{E1B1FC21-50BD-43C1-8FD9-06E578759D88}" type="pres">
      <dgm:prSet presAssocID="{B6C2A37E-68AD-406F-96DA-E1AAC6810197}" presName="sibTrans" presStyleLbl="sibTrans2D1" presStyleIdx="0" presStyleCnt="0"/>
      <dgm:spPr/>
    </dgm:pt>
    <dgm:pt modelId="{1B30CF08-538F-4F34-8B38-89526CAA2401}" type="pres">
      <dgm:prSet presAssocID="{D9A908D7-9EE2-495B-9303-B4E40A3898F4}" presName="compNode" presStyleCnt="0"/>
      <dgm:spPr/>
    </dgm:pt>
    <dgm:pt modelId="{7415CF42-900B-46D8-B008-A995674BF242}" type="pres">
      <dgm:prSet presAssocID="{D9A908D7-9EE2-495B-9303-B4E40A3898F4}" presName="pictRect" presStyleLbl="node1" presStyleIdx="3" presStyleCnt="4"/>
      <dgm:spPr>
        <a:prstGeom prst="rect">
          <a:avLst/>
        </a:prstGeom>
        <a:blipFill dpi="0" rotWithShape="1">
          <a:blip xmlns:r="http://schemas.openxmlformats.org/officeDocument/2006/relationships" r:embed="rId4"/>
          <a:srcRect/>
          <a:stretch>
            <a:fillRect l="-93751" t="-109189" r="-124785" b="-402401"/>
          </a:stretch>
        </a:blipFill>
        <a:ln w="38100">
          <a:solidFill>
            <a:schemeClr val="tx1"/>
          </a:solidFill>
        </a:ln>
      </dgm:spPr>
    </dgm:pt>
    <dgm:pt modelId="{8E65F916-1E5E-4C31-ADE8-C622B2F176EA}" type="pres">
      <dgm:prSet presAssocID="{D9A908D7-9EE2-495B-9303-B4E40A3898F4}" presName="textRect" presStyleLbl="revTx" presStyleIdx="3" presStyleCnt="4">
        <dgm:presLayoutVars>
          <dgm:bulletEnabled val="1"/>
        </dgm:presLayoutVars>
      </dgm:prSet>
      <dgm:spPr/>
    </dgm:pt>
  </dgm:ptLst>
  <dgm:cxnLst>
    <dgm:cxn modelId="{DC5FFE0C-EB49-4E8F-BA72-13B89E2C7A5F}" type="presOf" srcId="{8B470F49-2875-4F9B-998E-D985DA4C2C9A}" destId="{F8A803E0-9706-426A-9F8F-77812015DF7F}" srcOrd="0" destOrd="0" presId="urn:microsoft.com/office/officeart/2005/8/layout/pList1"/>
    <dgm:cxn modelId="{D0AB3E1F-3BA8-42D4-8C53-409DFDF749DB}" type="presOf" srcId="{828AF8E3-138F-4CF5-9087-3162EC37D6F7}" destId="{61BF4A96-EC4C-465E-8730-34DEAC827001}" srcOrd="0" destOrd="0" presId="urn:microsoft.com/office/officeart/2005/8/layout/pList1"/>
    <dgm:cxn modelId="{BAB29529-2BFE-47CE-AF43-21141687C2BC}" type="presOf" srcId="{D9A908D7-9EE2-495B-9303-B4E40A3898F4}" destId="{8E65F916-1E5E-4C31-ADE8-C622B2F176EA}" srcOrd="0" destOrd="0" presId="urn:microsoft.com/office/officeart/2005/8/layout/pList1"/>
    <dgm:cxn modelId="{9086EC2F-2C69-4A79-B804-935A31372837}" type="presOf" srcId="{FDDE77F7-DB07-4F4F-8E29-0EFCED0155D9}" destId="{F81164F7-E416-49A4-A1B4-0DCB21A42D82}" srcOrd="0" destOrd="0" presId="urn:microsoft.com/office/officeart/2005/8/layout/pList1"/>
    <dgm:cxn modelId="{1184AF3E-5C70-4960-8B1C-FC262FBFFDE1}" type="presOf" srcId="{373B5C76-02D3-4F91-8644-8D455F45A615}" destId="{DB9ADE38-0FD2-408E-8E30-23709F26F8E6}" srcOrd="0" destOrd="0" presId="urn:microsoft.com/office/officeart/2005/8/layout/pList1"/>
    <dgm:cxn modelId="{CA655E66-1927-4D71-BFCE-EBFE374BC0C6}" srcId="{9F0B0725-CB32-4EF1-8573-6A4BDEE7281E}" destId="{8B470F49-2875-4F9B-998E-D985DA4C2C9A}" srcOrd="0" destOrd="0" parTransId="{3DA88C82-5A39-41CC-B09E-A504053EBB89}" sibTransId="{373B5C76-02D3-4F91-8644-8D455F45A615}"/>
    <dgm:cxn modelId="{174A3E51-E268-41AD-B2B3-06B400DE0A2C}" type="presOf" srcId="{7F8986E0-F1B5-4E2B-8081-2086FA7FFE3E}" destId="{FA135283-8963-488A-B978-616CC55124EB}" srcOrd="0" destOrd="0" presId="urn:microsoft.com/office/officeart/2005/8/layout/pList1"/>
    <dgm:cxn modelId="{A3A1FC88-EE12-4DEC-9CC0-FE429BA072E0}" type="presOf" srcId="{B6C2A37E-68AD-406F-96DA-E1AAC6810197}" destId="{E1B1FC21-50BD-43C1-8FD9-06E578759D88}" srcOrd="0" destOrd="0" presId="urn:microsoft.com/office/officeart/2005/8/layout/pList1"/>
    <dgm:cxn modelId="{73B09DA3-7117-4614-BD2E-E8857B513F8B}" srcId="{9F0B0725-CB32-4EF1-8573-6A4BDEE7281E}" destId="{828AF8E3-138F-4CF5-9087-3162EC37D6F7}" srcOrd="1" destOrd="0" parTransId="{08ECA680-3BFD-4DA4-9A87-E94FD18C0A17}" sibTransId="{FDDE77F7-DB07-4F4F-8E29-0EFCED0155D9}"/>
    <dgm:cxn modelId="{1EBA20DE-DB68-4772-A071-9B8042C1CD76}" srcId="{9F0B0725-CB32-4EF1-8573-6A4BDEE7281E}" destId="{D9A908D7-9EE2-495B-9303-B4E40A3898F4}" srcOrd="3" destOrd="0" parTransId="{E4B14554-08D8-4462-B896-1EAA33330C14}" sibTransId="{40B00C89-00B9-44FD-8414-2FA0A939D747}"/>
    <dgm:cxn modelId="{50F445E0-E9AB-4BC1-90CD-07F491F9B7A9}" type="presOf" srcId="{9F0B0725-CB32-4EF1-8573-6A4BDEE7281E}" destId="{1E730BDA-596D-4085-AC7F-AA8E95049AFB}" srcOrd="0" destOrd="0" presId="urn:microsoft.com/office/officeart/2005/8/layout/pList1"/>
    <dgm:cxn modelId="{3CD355E8-BCC0-47F9-9A62-8B7D2DACD613}" srcId="{9F0B0725-CB32-4EF1-8573-6A4BDEE7281E}" destId="{7F8986E0-F1B5-4E2B-8081-2086FA7FFE3E}" srcOrd="2" destOrd="0" parTransId="{DBD53D52-FC11-40D0-8D36-8867F0315543}" sibTransId="{B6C2A37E-68AD-406F-96DA-E1AAC6810197}"/>
    <dgm:cxn modelId="{3B569FCD-26BD-4040-BA91-BFDFC0752DDF}" type="presParOf" srcId="{1E730BDA-596D-4085-AC7F-AA8E95049AFB}" destId="{7A91DE20-5C31-40A8-BA89-E702711B6F07}" srcOrd="0" destOrd="0" presId="urn:microsoft.com/office/officeart/2005/8/layout/pList1"/>
    <dgm:cxn modelId="{E9688322-B7E8-4E49-85E4-74D4BB0C8834}" type="presParOf" srcId="{7A91DE20-5C31-40A8-BA89-E702711B6F07}" destId="{548CD4BA-BAAF-4C0F-8041-1B7DDA862F1C}" srcOrd="0" destOrd="0" presId="urn:microsoft.com/office/officeart/2005/8/layout/pList1"/>
    <dgm:cxn modelId="{56E2F039-FF4B-4D40-9A55-781B508ECE7E}" type="presParOf" srcId="{7A91DE20-5C31-40A8-BA89-E702711B6F07}" destId="{F8A803E0-9706-426A-9F8F-77812015DF7F}" srcOrd="1" destOrd="0" presId="urn:microsoft.com/office/officeart/2005/8/layout/pList1"/>
    <dgm:cxn modelId="{D09C8F6F-24AA-428B-A50A-3B4DE001B828}" type="presParOf" srcId="{1E730BDA-596D-4085-AC7F-AA8E95049AFB}" destId="{DB9ADE38-0FD2-408E-8E30-23709F26F8E6}" srcOrd="1" destOrd="0" presId="urn:microsoft.com/office/officeart/2005/8/layout/pList1"/>
    <dgm:cxn modelId="{FF9A1E26-121B-41DD-82A2-28EF1762DE8C}" type="presParOf" srcId="{1E730BDA-596D-4085-AC7F-AA8E95049AFB}" destId="{C0B01B3D-D479-404C-8C36-5ACC16B66359}" srcOrd="2" destOrd="0" presId="urn:microsoft.com/office/officeart/2005/8/layout/pList1"/>
    <dgm:cxn modelId="{E9EF1D92-12A8-410D-96B9-7560B5D237B8}" type="presParOf" srcId="{C0B01B3D-D479-404C-8C36-5ACC16B66359}" destId="{8E61E94D-5969-489B-8AA0-1834EB5BA37B}" srcOrd="0" destOrd="0" presId="urn:microsoft.com/office/officeart/2005/8/layout/pList1"/>
    <dgm:cxn modelId="{DE6C0DF6-C9C5-46CC-8743-58CB67120D80}" type="presParOf" srcId="{C0B01B3D-D479-404C-8C36-5ACC16B66359}" destId="{61BF4A96-EC4C-465E-8730-34DEAC827001}" srcOrd="1" destOrd="0" presId="urn:microsoft.com/office/officeart/2005/8/layout/pList1"/>
    <dgm:cxn modelId="{1CB396B8-F217-4B0A-B2FB-17FB3F97938A}" type="presParOf" srcId="{1E730BDA-596D-4085-AC7F-AA8E95049AFB}" destId="{F81164F7-E416-49A4-A1B4-0DCB21A42D82}" srcOrd="3" destOrd="0" presId="urn:microsoft.com/office/officeart/2005/8/layout/pList1"/>
    <dgm:cxn modelId="{F2AE2D29-7CDF-412C-85AD-F9505E6BD883}" type="presParOf" srcId="{1E730BDA-596D-4085-AC7F-AA8E95049AFB}" destId="{022D8CA0-A816-4B16-971E-A9A69E9EE018}" srcOrd="4" destOrd="0" presId="urn:microsoft.com/office/officeart/2005/8/layout/pList1"/>
    <dgm:cxn modelId="{DE727840-1388-415E-8520-6089A334481C}" type="presParOf" srcId="{022D8CA0-A816-4B16-971E-A9A69E9EE018}" destId="{CE32809E-636B-4F23-9345-4844B9DA4EB5}" srcOrd="0" destOrd="0" presId="urn:microsoft.com/office/officeart/2005/8/layout/pList1"/>
    <dgm:cxn modelId="{86D2011A-5866-4393-B10B-A7E50C2E95BA}" type="presParOf" srcId="{022D8CA0-A816-4B16-971E-A9A69E9EE018}" destId="{FA135283-8963-488A-B978-616CC55124EB}" srcOrd="1" destOrd="0" presId="urn:microsoft.com/office/officeart/2005/8/layout/pList1"/>
    <dgm:cxn modelId="{4389DBA8-A826-419C-B8A6-7651740DECEA}" type="presParOf" srcId="{1E730BDA-596D-4085-AC7F-AA8E95049AFB}" destId="{E1B1FC21-50BD-43C1-8FD9-06E578759D88}" srcOrd="5" destOrd="0" presId="urn:microsoft.com/office/officeart/2005/8/layout/pList1"/>
    <dgm:cxn modelId="{6FB086CC-E0F2-4049-84DE-8E3D2D2660AE}" type="presParOf" srcId="{1E730BDA-596D-4085-AC7F-AA8E95049AFB}" destId="{1B30CF08-538F-4F34-8B38-89526CAA2401}" srcOrd="6" destOrd="0" presId="urn:microsoft.com/office/officeart/2005/8/layout/pList1"/>
    <dgm:cxn modelId="{BA4BF111-69F9-4D18-A510-1684648A304E}" type="presParOf" srcId="{1B30CF08-538F-4F34-8B38-89526CAA2401}" destId="{7415CF42-900B-46D8-B008-A995674BF242}" srcOrd="0" destOrd="0" presId="urn:microsoft.com/office/officeart/2005/8/layout/pList1"/>
    <dgm:cxn modelId="{286C09BD-5D48-4B48-8083-2A7C49D2D947}" type="presParOf" srcId="{1B30CF08-538F-4F34-8B38-89526CAA2401}" destId="{8E65F916-1E5E-4C31-ADE8-C622B2F176EA}"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F0B0725-CB32-4EF1-8573-6A4BDEE7281E}" type="doc">
      <dgm:prSet loTypeId="urn:microsoft.com/office/officeart/2005/8/layout/pList1" loCatId="picture" qsTypeId="urn:microsoft.com/office/officeart/2005/8/quickstyle/simple1" qsCatId="simple" csTypeId="urn:microsoft.com/office/officeart/2005/8/colors/accent1_2" csCatId="accent1" phldr="1"/>
      <dgm:spPr/>
    </dgm:pt>
    <dgm:pt modelId="{8B470F49-2875-4F9B-998E-D985DA4C2C9A}">
      <dgm:prSet phldrT="[Text]"/>
      <dgm:spPr/>
      <dgm:t>
        <a:bodyPr/>
        <a:lstStyle/>
        <a:p>
          <a:r>
            <a:rPr lang="en-US" b="1" dirty="0" err="1"/>
            <a:t>Nerevar</a:t>
          </a:r>
          <a:endParaRPr lang="en-US" b="1" dirty="0"/>
        </a:p>
      </dgm:t>
    </dgm:pt>
    <dgm:pt modelId="{3DA88C82-5A39-41CC-B09E-A504053EBB89}" type="parTrans" cxnId="{CA655E66-1927-4D71-BFCE-EBFE374BC0C6}">
      <dgm:prSet/>
      <dgm:spPr/>
      <dgm:t>
        <a:bodyPr/>
        <a:lstStyle/>
        <a:p>
          <a:endParaRPr lang="en-US"/>
        </a:p>
      </dgm:t>
    </dgm:pt>
    <dgm:pt modelId="{373B5C76-02D3-4F91-8644-8D455F45A615}" type="sibTrans" cxnId="{CA655E66-1927-4D71-BFCE-EBFE374BC0C6}">
      <dgm:prSet/>
      <dgm:spPr/>
      <dgm:t>
        <a:bodyPr/>
        <a:lstStyle/>
        <a:p>
          <a:endParaRPr lang="en-US"/>
        </a:p>
      </dgm:t>
    </dgm:pt>
    <dgm:pt modelId="{828AF8E3-138F-4CF5-9087-3162EC37D6F7}">
      <dgm:prSet phldrT="[Text]"/>
      <dgm:spPr/>
      <dgm:t>
        <a:bodyPr/>
        <a:lstStyle/>
        <a:p>
          <a:r>
            <a:rPr lang="en-US" b="1" dirty="0" err="1"/>
            <a:t>Voryn</a:t>
          </a:r>
          <a:r>
            <a:rPr lang="en-US" b="1" dirty="0"/>
            <a:t> </a:t>
          </a:r>
          <a:r>
            <a:rPr lang="en-US" b="1" dirty="0" err="1"/>
            <a:t>Dagoth</a:t>
          </a:r>
          <a:endParaRPr lang="en-US" b="1" dirty="0"/>
        </a:p>
      </dgm:t>
    </dgm:pt>
    <dgm:pt modelId="{08ECA680-3BFD-4DA4-9A87-E94FD18C0A17}" type="parTrans" cxnId="{73B09DA3-7117-4614-BD2E-E8857B513F8B}">
      <dgm:prSet/>
      <dgm:spPr/>
      <dgm:t>
        <a:bodyPr/>
        <a:lstStyle/>
        <a:p>
          <a:endParaRPr lang="en-US"/>
        </a:p>
      </dgm:t>
    </dgm:pt>
    <dgm:pt modelId="{FDDE77F7-DB07-4F4F-8E29-0EFCED0155D9}" type="sibTrans" cxnId="{73B09DA3-7117-4614-BD2E-E8857B513F8B}">
      <dgm:prSet/>
      <dgm:spPr/>
      <dgm:t>
        <a:bodyPr/>
        <a:lstStyle/>
        <a:p>
          <a:endParaRPr lang="en-US"/>
        </a:p>
      </dgm:t>
    </dgm:pt>
    <dgm:pt modelId="{7F8986E0-F1B5-4E2B-8081-2086FA7FFE3E}">
      <dgm:prSet phldrT="[Text]"/>
      <dgm:spPr/>
      <dgm:t>
        <a:bodyPr/>
        <a:lstStyle/>
        <a:p>
          <a:r>
            <a:rPr lang="en-US" b="1" dirty="0"/>
            <a:t>King </a:t>
          </a:r>
          <a:r>
            <a:rPr lang="en-US" b="1" dirty="0" err="1"/>
            <a:t>Dumac</a:t>
          </a:r>
          <a:endParaRPr lang="en-US" b="1" dirty="0"/>
        </a:p>
      </dgm:t>
    </dgm:pt>
    <dgm:pt modelId="{DBD53D52-FC11-40D0-8D36-8867F0315543}" type="parTrans" cxnId="{3CD355E8-BCC0-47F9-9A62-8B7D2DACD613}">
      <dgm:prSet/>
      <dgm:spPr/>
      <dgm:t>
        <a:bodyPr/>
        <a:lstStyle/>
        <a:p>
          <a:endParaRPr lang="en-US"/>
        </a:p>
      </dgm:t>
    </dgm:pt>
    <dgm:pt modelId="{B6C2A37E-68AD-406F-96DA-E1AAC6810197}" type="sibTrans" cxnId="{3CD355E8-BCC0-47F9-9A62-8B7D2DACD613}">
      <dgm:prSet/>
      <dgm:spPr/>
      <dgm:t>
        <a:bodyPr/>
        <a:lstStyle/>
        <a:p>
          <a:endParaRPr lang="en-US"/>
        </a:p>
      </dgm:t>
    </dgm:pt>
    <dgm:pt modelId="{D9A908D7-9EE2-495B-9303-B4E40A3898F4}">
      <dgm:prSet phldrT="[Text]"/>
      <dgm:spPr/>
      <dgm:t>
        <a:bodyPr/>
        <a:lstStyle/>
        <a:p>
          <a:r>
            <a:rPr lang="en-US" b="1" dirty="0"/>
            <a:t>All </a:t>
          </a:r>
          <a:r>
            <a:rPr lang="en-US" b="1" dirty="0" err="1"/>
            <a:t>Dwemer</a:t>
          </a:r>
          <a:endParaRPr lang="en-US" b="1" dirty="0"/>
        </a:p>
      </dgm:t>
    </dgm:pt>
    <dgm:pt modelId="{E4B14554-08D8-4462-B896-1EAA33330C14}" type="parTrans" cxnId="{1EBA20DE-DB68-4772-A071-9B8042C1CD76}">
      <dgm:prSet/>
      <dgm:spPr/>
      <dgm:t>
        <a:bodyPr/>
        <a:lstStyle/>
        <a:p>
          <a:endParaRPr lang="en-US"/>
        </a:p>
      </dgm:t>
    </dgm:pt>
    <dgm:pt modelId="{40B00C89-00B9-44FD-8414-2FA0A939D747}" type="sibTrans" cxnId="{1EBA20DE-DB68-4772-A071-9B8042C1CD76}">
      <dgm:prSet/>
      <dgm:spPr/>
      <dgm:t>
        <a:bodyPr/>
        <a:lstStyle/>
        <a:p>
          <a:endParaRPr lang="en-US"/>
        </a:p>
      </dgm:t>
    </dgm:pt>
    <dgm:pt modelId="{1E730BDA-596D-4085-AC7F-AA8E95049AFB}" type="pres">
      <dgm:prSet presAssocID="{9F0B0725-CB32-4EF1-8573-6A4BDEE7281E}" presName="Name0" presStyleCnt="0">
        <dgm:presLayoutVars>
          <dgm:dir/>
          <dgm:resizeHandles val="exact"/>
        </dgm:presLayoutVars>
      </dgm:prSet>
      <dgm:spPr/>
    </dgm:pt>
    <dgm:pt modelId="{7A91DE20-5C31-40A8-BA89-E702711B6F07}" type="pres">
      <dgm:prSet presAssocID="{8B470F49-2875-4F9B-998E-D985DA4C2C9A}" presName="compNode" presStyleCnt="0"/>
      <dgm:spPr/>
    </dgm:pt>
    <dgm:pt modelId="{548CD4BA-BAAF-4C0F-8041-1B7DDA862F1C}" type="pres">
      <dgm:prSet presAssocID="{8B470F49-2875-4F9B-998E-D985DA4C2C9A}" presName="pictRect" presStyleLbl="node1" presStyleIdx="0" presStyleCnt="4"/>
      <dgm:spPr>
        <a:prstGeom prst="rect">
          <a:avLst/>
        </a:prstGeom>
        <a:blipFill dpi="0" rotWithShape="1">
          <a:blip xmlns:r="http://schemas.openxmlformats.org/officeDocument/2006/relationships" r:embed="rId1"/>
          <a:srcRect/>
          <a:stretch>
            <a:fillRect l="-14890" t="-17076" r="-24612" b="-59363"/>
          </a:stretch>
        </a:blipFill>
        <a:ln w="38100">
          <a:solidFill>
            <a:schemeClr val="tx1"/>
          </a:solidFill>
        </a:ln>
      </dgm:spPr>
    </dgm:pt>
    <dgm:pt modelId="{F8A803E0-9706-426A-9F8F-77812015DF7F}" type="pres">
      <dgm:prSet presAssocID="{8B470F49-2875-4F9B-998E-D985DA4C2C9A}" presName="textRect" presStyleLbl="revTx" presStyleIdx="0" presStyleCnt="4">
        <dgm:presLayoutVars>
          <dgm:bulletEnabled val="1"/>
        </dgm:presLayoutVars>
      </dgm:prSet>
      <dgm:spPr/>
    </dgm:pt>
    <dgm:pt modelId="{DB9ADE38-0FD2-408E-8E30-23709F26F8E6}" type="pres">
      <dgm:prSet presAssocID="{373B5C76-02D3-4F91-8644-8D455F45A615}" presName="sibTrans" presStyleLbl="sibTrans2D1" presStyleIdx="0" presStyleCnt="0"/>
      <dgm:spPr/>
    </dgm:pt>
    <dgm:pt modelId="{C0B01B3D-D479-404C-8C36-5ACC16B66359}" type="pres">
      <dgm:prSet presAssocID="{828AF8E3-138F-4CF5-9087-3162EC37D6F7}" presName="compNode" presStyleCnt="0"/>
      <dgm:spPr/>
    </dgm:pt>
    <dgm:pt modelId="{8E61E94D-5969-489B-8AA0-1834EB5BA37B}" type="pres">
      <dgm:prSet presAssocID="{828AF8E3-138F-4CF5-9087-3162EC37D6F7}" presName="pictRect" presStyleLbl="node1" presStyleIdx="1" presStyleCnt="4"/>
      <dgm:spPr>
        <a:prstGeom prst="rect">
          <a:avLst/>
        </a:prstGeom>
        <a:blipFill dpi="0" rotWithShape="1">
          <a:blip xmlns:r="http://schemas.openxmlformats.org/officeDocument/2006/relationships" r:embed="rId2"/>
          <a:srcRect/>
          <a:stretch>
            <a:fillRect l="-36231" t="-17809" r="-41757" b="-63739"/>
          </a:stretch>
        </a:blipFill>
        <a:ln w="38100">
          <a:solidFill>
            <a:schemeClr val="tx1"/>
          </a:solidFill>
        </a:ln>
      </dgm:spPr>
    </dgm:pt>
    <dgm:pt modelId="{61BF4A96-EC4C-465E-8730-34DEAC827001}" type="pres">
      <dgm:prSet presAssocID="{828AF8E3-138F-4CF5-9087-3162EC37D6F7}" presName="textRect" presStyleLbl="revTx" presStyleIdx="1" presStyleCnt="4">
        <dgm:presLayoutVars>
          <dgm:bulletEnabled val="1"/>
        </dgm:presLayoutVars>
      </dgm:prSet>
      <dgm:spPr/>
    </dgm:pt>
    <dgm:pt modelId="{F81164F7-E416-49A4-A1B4-0DCB21A42D82}" type="pres">
      <dgm:prSet presAssocID="{FDDE77F7-DB07-4F4F-8E29-0EFCED0155D9}" presName="sibTrans" presStyleLbl="sibTrans2D1" presStyleIdx="0" presStyleCnt="0"/>
      <dgm:spPr/>
    </dgm:pt>
    <dgm:pt modelId="{022D8CA0-A816-4B16-971E-A9A69E9EE018}" type="pres">
      <dgm:prSet presAssocID="{7F8986E0-F1B5-4E2B-8081-2086FA7FFE3E}" presName="compNode" presStyleCnt="0"/>
      <dgm:spPr/>
    </dgm:pt>
    <dgm:pt modelId="{CE32809E-636B-4F23-9345-4844B9DA4EB5}" type="pres">
      <dgm:prSet presAssocID="{7F8986E0-F1B5-4E2B-8081-2086FA7FFE3E}" presName="pictRect" presStyleLbl="node1" presStyleIdx="2" presStyleCnt="4"/>
      <dgm:spPr>
        <a:prstGeom prst="rect">
          <a:avLst/>
        </a:prstGeom>
        <a:blipFill dpi="0" rotWithShape="1">
          <a:blip xmlns:r="http://schemas.openxmlformats.org/officeDocument/2006/relationships" r:embed="rId3"/>
          <a:srcRect/>
          <a:stretch>
            <a:fillRect l="-41875" t="-33244" r="-140179" b="-154450"/>
          </a:stretch>
        </a:blipFill>
        <a:ln w="38100">
          <a:solidFill>
            <a:schemeClr val="tx1"/>
          </a:solidFill>
        </a:ln>
      </dgm:spPr>
    </dgm:pt>
    <dgm:pt modelId="{FA135283-8963-488A-B978-616CC55124EB}" type="pres">
      <dgm:prSet presAssocID="{7F8986E0-F1B5-4E2B-8081-2086FA7FFE3E}" presName="textRect" presStyleLbl="revTx" presStyleIdx="2" presStyleCnt="4">
        <dgm:presLayoutVars>
          <dgm:bulletEnabled val="1"/>
        </dgm:presLayoutVars>
      </dgm:prSet>
      <dgm:spPr/>
    </dgm:pt>
    <dgm:pt modelId="{E1B1FC21-50BD-43C1-8FD9-06E578759D88}" type="pres">
      <dgm:prSet presAssocID="{B6C2A37E-68AD-406F-96DA-E1AAC6810197}" presName="sibTrans" presStyleLbl="sibTrans2D1" presStyleIdx="0" presStyleCnt="0"/>
      <dgm:spPr/>
    </dgm:pt>
    <dgm:pt modelId="{1B30CF08-538F-4F34-8B38-89526CAA2401}" type="pres">
      <dgm:prSet presAssocID="{D9A908D7-9EE2-495B-9303-B4E40A3898F4}" presName="compNode" presStyleCnt="0"/>
      <dgm:spPr/>
    </dgm:pt>
    <dgm:pt modelId="{7415CF42-900B-46D8-B008-A995674BF242}" type="pres">
      <dgm:prSet presAssocID="{D9A908D7-9EE2-495B-9303-B4E40A3898F4}" presName="pictRect" presStyleLbl="node1" presStyleIdx="3" presStyleCnt="4"/>
      <dgm:spPr>
        <a:prstGeom prst="rect">
          <a:avLst/>
        </a:prstGeom>
        <a:blipFill dpi="0" rotWithShape="1">
          <a:blip xmlns:r="http://schemas.openxmlformats.org/officeDocument/2006/relationships" r:embed="rId4"/>
          <a:srcRect/>
          <a:stretch>
            <a:fillRect l="-93751" t="-109189" r="-124785" b="-402401"/>
          </a:stretch>
        </a:blipFill>
        <a:ln w="38100">
          <a:solidFill>
            <a:schemeClr val="tx1"/>
          </a:solidFill>
        </a:ln>
      </dgm:spPr>
    </dgm:pt>
    <dgm:pt modelId="{8E65F916-1E5E-4C31-ADE8-C622B2F176EA}" type="pres">
      <dgm:prSet presAssocID="{D9A908D7-9EE2-495B-9303-B4E40A3898F4}" presName="textRect" presStyleLbl="revTx" presStyleIdx="3" presStyleCnt="4">
        <dgm:presLayoutVars>
          <dgm:bulletEnabled val="1"/>
        </dgm:presLayoutVars>
      </dgm:prSet>
      <dgm:spPr/>
    </dgm:pt>
  </dgm:ptLst>
  <dgm:cxnLst>
    <dgm:cxn modelId="{DC5FFE0C-EB49-4E8F-BA72-13B89E2C7A5F}" type="presOf" srcId="{8B470F49-2875-4F9B-998E-D985DA4C2C9A}" destId="{F8A803E0-9706-426A-9F8F-77812015DF7F}" srcOrd="0" destOrd="0" presId="urn:microsoft.com/office/officeart/2005/8/layout/pList1"/>
    <dgm:cxn modelId="{D0AB3E1F-3BA8-42D4-8C53-409DFDF749DB}" type="presOf" srcId="{828AF8E3-138F-4CF5-9087-3162EC37D6F7}" destId="{61BF4A96-EC4C-465E-8730-34DEAC827001}" srcOrd="0" destOrd="0" presId="urn:microsoft.com/office/officeart/2005/8/layout/pList1"/>
    <dgm:cxn modelId="{BAB29529-2BFE-47CE-AF43-21141687C2BC}" type="presOf" srcId="{D9A908D7-9EE2-495B-9303-B4E40A3898F4}" destId="{8E65F916-1E5E-4C31-ADE8-C622B2F176EA}" srcOrd="0" destOrd="0" presId="urn:microsoft.com/office/officeart/2005/8/layout/pList1"/>
    <dgm:cxn modelId="{9086EC2F-2C69-4A79-B804-935A31372837}" type="presOf" srcId="{FDDE77F7-DB07-4F4F-8E29-0EFCED0155D9}" destId="{F81164F7-E416-49A4-A1B4-0DCB21A42D82}" srcOrd="0" destOrd="0" presId="urn:microsoft.com/office/officeart/2005/8/layout/pList1"/>
    <dgm:cxn modelId="{1184AF3E-5C70-4960-8B1C-FC262FBFFDE1}" type="presOf" srcId="{373B5C76-02D3-4F91-8644-8D455F45A615}" destId="{DB9ADE38-0FD2-408E-8E30-23709F26F8E6}" srcOrd="0" destOrd="0" presId="urn:microsoft.com/office/officeart/2005/8/layout/pList1"/>
    <dgm:cxn modelId="{CA655E66-1927-4D71-BFCE-EBFE374BC0C6}" srcId="{9F0B0725-CB32-4EF1-8573-6A4BDEE7281E}" destId="{8B470F49-2875-4F9B-998E-D985DA4C2C9A}" srcOrd="0" destOrd="0" parTransId="{3DA88C82-5A39-41CC-B09E-A504053EBB89}" sibTransId="{373B5C76-02D3-4F91-8644-8D455F45A615}"/>
    <dgm:cxn modelId="{174A3E51-E268-41AD-B2B3-06B400DE0A2C}" type="presOf" srcId="{7F8986E0-F1B5-4E2B-8081-2086FA7FFE3E}" destId="{FA135283-8963-488A-B978-616CC55124EB}" srcOrd="0" destOrd="0" presId="urn:microsoft.com/office/officeart/2005/8/layout/pList1"/>
    <dgm:cxn modelId="{A3A1FC88-EE12-4DEC-9CC0-FE429BA072E0}" type="presOf" srcId="{B6C2A37E-68AD-406F-96DA-E1AAC6810197}" destId="{E1B1FC21-50BD-43C1-8FD9-06E578759D88}" srcOrd="0" destOrd="0" presId="urn:microsoft.com/office/officeart/2005/8/layout/pList1"/>
    <dgm:cxn modelId="{73B09DA3-7117-4614-BD2E-E8857B513F8B}" srcId="{9F0B0725-CB32-4EF1-8573-6A4BDEE7281E}" destId="{828AF8E3-138F-4CF5-9087-3162EC37D6F7}" srcOrd="1" destOrd="0" parTransId="{08ECA680-3BFD-4DA4-9A87-E94FD18C0A17}" sibTransId="{FDDE77F7-DB07-4F4F-8E29-0EFCED0155D9}"/>
    <dgm:cxn modelId="{1EBA20DE-DB68-4772-A071-9B8042C1CD76}" srcId="{9F0B0725-CB32-4EF1-8573-6A4BDEE7281E}" destId="{D9A908D7-9EE2-495B-9303-B4E40A3898F4}" srcOrd="3" destOrd="0" parTransId="{E4B14554-08D8-4462-B896-1EAA33330C14}" sibTransId="{40B00C89-00B9-44FD-8414-2FA0A939D747}"/>
    <dgm:cxn modelId="{50F445E0-E9AB-4BC1-90CD-07F491F9B7A9}" type="presOf" srcId="{9F0B0725-CB32-4EF1-8573-6A4BDEE7281E}" destId="{1E730BDA-596D-4085-AC7F-AA8E95049AFB}" srcOrd="0" destOrd="0" presId="urn:microsoft.com/office/officeart/2005/8/layout/pList1"/>
    <dgm:cxn modelId="{3CD355E8-BCC0-47F9-9A62-8B7D2DACD613}" srcId="{9F0B0725-CB32-4EF1-8573-6A4BDEE7281E}" destId="{7F8986E0-F1B5-4E2B-8081-2086FA7FFE3E}" srcOrd="2" destOrd="0" parTransId="{DBD53D52-FC11-40D0-8D36-8867F0315543}" sibTransId="{B6C2A37E-68AD-406F-96DA-E1AAC6810197}"/>
    <dgm:cxn modelId="{3B569FCD-26BD-4040-BA91-BFDFC0752DDF}" type="presParOf" srcId="{1E730BDA-596D-4085-AC7F-AA8E95049AFB}" destId="{7A91DE20-5C31-40A8-BA89-E702711B6F07}" srcOrd="0" destOrd="0" presId="urn:microsoft.com/office/officeart/2005/8/layout/pList1"/>
    <dgm:cxn modelId="{E9688322-B7E8-4E49-85E4-74D4BB0C8834}" type="presParOf" srcId="{7A91DE20-5C31-40A8-BA89-E702711B6F07}" destId="{548CD4BA-BAAF-4C0F-8041-1B7DDA862F1C}" srcOrd="0" destOrd="0" presId="urn:microsoft.com/office/officeart/2005/8/layout/pList1"/>
    <dgm:cxn modelId="{56E2F039-FF4B-4D40-9A55-781B508ECE7E}" type="presParOf" srcId="{7A91DE20-5C31-40A8-BA89-E702711B6F07}" destId="{F8A803E0-9706-426A-9F8F-77812015DF7F}" srcOrd="1" destOrd="0" presId="urn:microsoft.com/office/officeart/2005/8/layout/pList1"/>
    <dgm:cxn modelId="{D09C8F6F-24AA-428B-A50A-3B4DE001B828}" type="presParOf" srcId="{1E730BDA-596D-4085-AC7F-AA8E95049AFB}" destId="{DB9ADE38-0FD2-408E-8E30-23709F26F8E6}" srcOrd="1" destOrd="0" presId="urn:microsoft.com/office/officeart/2005/8/layout/pList1"/>
    <dgm:cxn modelId="{FF9A1E26-121B-41DD-82A2-28EF1762DE8C}" type="presParOf" srcId="{1E730BDA-596D-4085-AC7F-AA8E95049AFB}" destId="{C0B01B3D-D479-404C-8C36-5ACC16B66359}" srcOrd="2" destOrd="0" presId="urn:microsoft.com/office/officeart/2005/8/layout/pList1"/>
    <dgm:cxn modelId="{E9EF1D92-12A8-410D-96B9-7560B5D237B8}" type="presParOf" srcId="{C0B01B3D-D479-404C-8C36-5ACC16B66359}" destId="{8E61E94D-5969-489B-8AA0-1834EB5BA37B}" srcOrd="0" destOrd="0" presId="urn:microsoft.com/office/officeart/2005/8/layout/pList1"/>
    <dgm:cxn modelId="{DE6C0DF6-C9C5-46CC-8743-58CB67120D80}" type="presParOf" srcId="{C0B01B3D-D479-404C-8C36-5ACC16B66359}" destId="{61BF4A96-EC4C-465E-8730-34DEAC827001}" srcOrd="1" destOrd="0" presId="urn:microsoft.com/office/officeart/2005/8/layout/pList1"/>
    <dgm:cxn modelId="{1CB396B8-F217-4B0A-B2FB-17FB3F97938A}" type="presParOf" srcId="{1E730BDA-596D-4085-AC7F-AA8E95049AFB}" destId="{F81164F7-E416-49A4-A1B4-0DCB21A42D82}" srcOrd="3" destOrd="0" presId="urn:microsoft.com/office/officeart/2005/8/layout/pList1"/>
    <dgm:cxn modelId="{F2AE2D29-7CDF-412C-85AD-F9505E6BD883}" type="presParOf" srcId="{1E730BDA-596D-4085-AC7F-AA8E95049AFB}" destId="{022D8CA0-A816-4B16-971E-A9A69E9EE018}" srcOrd="4" destOrd="0" presId="urn:microsoft.com/office/officeart/2005/8/layout/pList1"/>
    <dgm:cxn modelId="{DE727840-1388-415E-8520-6089A334481C}" type="presParOf" srcId="{022D8CA0-A816-4B16-971E-A9A69E9EE018}" destId="{CE32809E-636B-4F23-9345-4844B9DA4EB5}" srcOrd="0" destOrd="0" presId="urn:microsoft.com/office/officeart/2005/8/layout/pList1"/>
    <dgm:cxn modelId="{86D2011A-5866-4393-B10B-A7E50C2E95BA}" type="presParOf" srcId="{022D8CA0-A816-4B16-971E-A9A69E9EE018}" destId="{FA135283-8963-488A-B978-616CC55124EB}" srcOrd="1" destOrd="0" presId="urn:microsoft.com/office/officeart/2005/8/layout/pList1"/>
    <dgm:cxn modelId="{4389DBA8-A826-419C-B8A6-7651740DECEA}" type="presParOf" srcId="{1E730BDA-596D-4085-AC7F-AA8E95049AFB}" destId="{E1B1FC21-50BD-43C1-8FD9-06E578759D88}" srcOrd="5" destOrd="0" presId="urn:microsoft.com/office/officeart/2005/8/layout/pList1"/>
    <dgm:cxn modelId="{6FB086CC-E0F2-4049-84DE-8E3D2D2660AE}" type="presParOf" srcId="{1E730BDA-596D-4085-AC7F-AA8E95049AFB}" destId="{1B30CF08-538F-4F34-8B38-89526CAA2401}" srcOrd="6" destOrd="0" presId="urn:microsoft.com/office/officeart/2005/8/layout/pList1"/>
    <dgm:cxn modelId="{BA4BF111-69F9-4D18-A510-1684648A304E}" type="presParOf" srcId="{1B30CF08-538F-4F34-8B38-89526CAA2401}" destId="{7415CF42-900B-46D8-B008-A995674BF242}" srcOrd="0" destOrd="0" presId="urn:microsoft.com/office/officeart/2005/8/layout/pList1"/>
    <dgm:cxn modelId="{286C09BD-5D48-4B48-8083-2A7C49D2D947}" type="presParOf" srcId="{1B30CF08-538F-4F34-8B38-89526CAA2401}" destId="{8E65F916-1E5E-4C31-ADE8-C622B2F176EA}" srcOrd="1" destOrd="0" presId="urn:microsoft.com/office/officeart/2005/8/layout/p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B8BC1C-5E5E-48A0-9F96-0BD0D2E995F5}">
      <dsp:nvSpPr>
        <dsp:cNvPr id="0" name=""/>
        <dsp:cNvSpPr/>
      </dsp:nvSpPr>
      <dsp:spPr>
        <a:xfrm>
          <a:off x="1600" y="132726"/>
          <a:ext cx="2538933" cy="1749324"/>
        </a:xfrm>
        <a:prstGeom prst="rect">
          <a:avLst/>
        </a:prstGeom>
        <a:blipFill dpi="0" rotWithShape="1">
          <a:blip xmlns:r="http://schemas.openxmlformats.org/officeDocument/2006/relationships" r:embed="rId1"/>
          <a:srcRect/>
          <a:stretch>
            <a:fillRect l="-580" t="-10768" r="-2013" b="-100574"/>
          </a:stretch>
        </a:blip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C07650D-5CDF-4F2A-9BEE-2AF31DDFE385}">
      <dsp:nvSpPr>
        <dsp:cNvPr id="0" name=""/>
        <dsp:cNvSpPr/>
      </dsp:nvSpPr>
      <dsp:spPr>
        <a:xfrm>
          <a:off x="1600" y="1882051"/>
          <a:ext cx="2538933" cy="941944"/>
        </a:xfrm>
        <a:prstGeom prst="rect">
          <a:avLst/>
        </a:prstGeom>
        <a:solidFill>
          <a:schemeClr val="accent2">
            <a:lumMod val="20000"/>
            <a:lumOff val="80000"/>
          </a:schemeClr>
        </a:solidFill>
        <a:ln>
          <a:solidFill>
            <a:schemeClr val="accent2">
              <a:lumMod val="60000"/>
              <a:lumOff val="40000"/>
            </a:schemeClr>
          </a:solid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ctr" defTabSz="533400">
            <a:lnSpc>
              <a:spcPct val="90000"/>
            </a:lnSpc>
            <a:spcBef>
              <a:spcPct val="0"/>
            </a:spcBef>
            <a:spcAft>
              <a:spcPct val="35000"/>
            </a:spcAft>
            <a:buNone/>
          </a:pPr>
          <a:r>
            <a:rPr lang="en-US" sz="1200" b="1" kern="1200" dirty="0"/>
            <a:t>Chimer</a:t>
          </a:r>
          <a:br>
            <a:rPr lang="en-US" sz="1200" b="1" kern="1200" dirty="0"/>
          </a:br>
          <a:r>
            <a:rPr lang="en-US" sz="1200" kern="1200" dirty="0"/>
            <a:t>“Changed Ones.” Split from the </a:t>
          </a:r>
          <a:r>
            <a:rPr lang="en-US" sz="1200" kern="1200" dirty="0" err="1"/>
            <a:t>Aldmer</a:t>
          </a:r>
          <a:r>
            <a:rPr lang="en-US" sz="1200" kern="1200" dirty="0"/>
            <a:t> over religious differences. Followed the prophet </a:t>
          </a:r>
          <a:r>
            <a:rPr lang="en-US" sz="1200" kern="1200" dirty="0" err="1"/>
            <a:t>Veloth</a:t>
          </a:r>
          <a:r>
            <a:rPr lang="en-US" sz="1200" kern="1200" dirty="0"/>
            <a:t> to Morrowind</a:t>
          </a:r>
        </a:p>
      </dsp:txBody>
      <dsp:txXfrm>
        <a:off x="1600" y="1882051"/>
        <a:ext cx="2538933" cy="941944"/>
      </dsp:txXfrm>
    </dsp:sp>
    <dsp:sp modelId="{2E7A9991-0CEB-4F7A-94BB-704C314FCE9D}">
      <dsp:nvSpPr>
        <dsp:cNvPr id="0" name=""/>
        <dsp:cNvSpPr/>
      </dsp:nvSpPr>
      <dsp:spPr>
        <a:xfrm>
          <a:off x="2794533" y="132726"/>
          <a:ext cx="2538933" cy="1749324"/>
        </a:xfrm>
        <a:prstGeom prst="rect">
          <a:avLst/>
        </a:prstGeom>
        <a:blipFill dpi="0" rotWithShape="1">
          <a:blip xmlns:r="http://schemas.openxmlformats.org/officeDocument/2006/relationships" r:embed="rId2"/>
          <a:srcRect/>
          <a:stretch>
            <a:fillRect l="-65172" t="-3978" r="-65172" b="-232325"/>
          </a:stretch>
        </a:blip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AD8009-9016-4462-AD60-9FC1926C49F4}">
      <dsp:nvSpPr>
        <dsp:cNvPr id="0" name=""/>
        <dsp:cNvSpPr/>
      </dsp:nvSpPr>
      <dsp:spPr>
        <a:xfrm>
          <a:off x="2794533" y="1882051"/>
          <a:ext cx="2538933" cy="941944"/>
        </a:xfrm>
        <a:prstGeom prst="rect">
          <a:avLst/>
        </a:prstGeom>
        <a:solidFill>
          <a:schemeClr val="accent2">
            <a:lumMod val="20000"/>
            <a:lumOff val="80000"/>
          </a:schemeClr>
        </a:solidFill>
        <a:ln>
          <a:solidFill>
            <a:schemeClr val="accent2">
              <a:lumMod val="60000"/>
              <a:lumOff val="40000"/>
            </a:schemeClr>
          </a:solid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ctr" defTabSz="533400">
            <a:lnSpc>
              <a:spcPct val="90000"/>
            </a:lnSpc>
            <a:spcBef>
              <a:spcPct val="0"/>
            </a:spcBef>
            <a:spcAft>
              <a:spcPct val="35000"/>
            </a:spcAft>
            <a:buNone/>
          </a:pPr>
          <a:r>
            <a:rPr lang="en-US" sz="1200" b="1" kern="1200" dirty="0" err="1"/>
            <a:t>Dunmer</a:t>
          </a:r>
          <a:br>
            <a:rPr lang="en-US" sz="1200" b="1" kern="1200" dirty="0"/>
          </a:br>
          <a:r>
            <a:rPr lang="en-US" sz="1200" b="0" kern="1200" dirty="0"/>
            <a:t>“Dark Ones.” </a:t>
          </a:r>
          <a:r>
            <a:rPr lang="en-US" sz="1200" kern="1200" dirty="0"/>
            <a:t>Don’t worry. We’ll get to them soon :) </a:t>
          </a:r>
        </a:p>
      </dsp:txBody>
      <dsp:txXfrm>
        <a:off x="2794533" y="1882051"/>
        <a:ext cx="2538933" cy="941944"/>
      </dsp:txXfrm>
    </dsp:sp>
    <dsp:sp modelId="{96CF4FC1-80EC-4EE1-9BAD-2507622014C3}">
      <dsp:nvSpPr>
        <dsp:cNvPr id="0" name=""/>
        <dsp:cNvSpPr/>
      </dsp:nvSpPr>
      <dsp:spPr>
        <a:xfrm>
          <a:off x="5587466" y="132726"/>
          <a:ext cx="2538933" cy="1749324"/>
        </a:xfrm>
        <a:prstGeom prst="rect">
          <a:avLst/>
        </a:prstGeom>
        <a:blipFill dpi="0" rotWithShape="1">
          <a:blip xmlns:r="http://schemas.openxmlformats.org/officeDocument/2006/relationships" r:embed="rId3"/>
          <a:srcRect/>
          <a:stretch>
            <a:fillRect t="-5426" b="-154574"/>
          </a:stretch>
        </a:blip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19E2A3E-84F9-4699-861D-1D85C3BB57F2}">
      <dsp:nvSpPr>
        <dsp:cNvPr id="0" name=""/>
        <dsp:cNvSpPr/>
      </dsp:nvSpPr>
      <dsp:spPr>
        <a:xfrm>
          <a:off x="5587466" y="1882051"/>
          <a:ext cx="2538933" cy="941944"/>
        </a:xfrm>
        <a:prstGeom prst="rect">
          <a:avLst/>
        </a:prstGeom>
        <a:solidFill>
          <a:schemeClr val="accent2">
            <a:lumMod val="20000"/>
            <a:lumOff val="80000"/>
          </a:schemeClr>
        </a:solidFill>
        <a:ln>
          <a:solidFill>
            <a:schemeClr val="accent2">
              <a:lumMod val="60000"/>
              <a:lumOff val="40000"/>
            </a:schemeClr>
          </a:solid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ctr" defTabSz="533400">
            <a:lnSpc>
              <a:spcPct val="90000"/>
            </a:lnSpc>
            <a:spcBef>
              <a:spcPct val="0"/>
            </a:spcBef>
            <a:spcAft>
              <a:spcPct val="35000"/>
            </a:spcAft>
            <a:buNone/>
          </a:pPr>
          <a:r>
            <a:rPr lang="en-US" sz="1200" b="1" kern="1200" dirty="0" err="1"/>
            <a:t>Dwemer</a:t>
          </a:r>
          <a:br>
            <a:rPr lang="en-US" sz="1200" b="1" kern="1200" dirty="0"/>
          </a:br>
          <a:r>
            <a:rPr lang="en-US" sz="1200" kern="1200" dirty="0"/>
            <a:t>“Deep Ones” of Morrowind, Skyrim, etc. A technologically-advanced race that may have split from the Chimer. </a:t>
          </a:r>
        </a:p>
      </dsp:txBody>
      <dsp:txXfrm>
        <a:off x="5587466" y="1882051"/>
        <a:ext cx="2538933" cy="941944"/>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569369-1210-4126-A774-31182024FDFB}">
      <dsp:nvSpPr>
        <dsp:cNvPr id="0" name=""/>
        <dsp:cNvSpPr/>
      </dsp:nvSpPr>
      <dsp:spPr>
        <a:xfrm>
          <a:off x="2768" y="0"/>
          <a:ext cx="2716897" cy="277585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Time</a:t>
          </a:r>
        </a:p>
      </dsp:txBody>
      <dsp:txXfrm>
        <a:off x="2768" y="0"/>
        <a:ext cx="2716897" cy="832757"/>
      </dsp:txXfrm>
    </dsp:sp>
    <dsp:sp modelId="{D43D4610-0A02-4A68-A7C5-758C26B29E1D}">
      <dsp:nvSpPr>
        <dsp:cNvPr id="0" name=""/>
        <dsp:cNvSpPr/>
      </dsp:nvSpPr>
      <dsp:spPr>
        <a:xfrm>
          <a:off x="274458" y="833570"/>
          <a:ext cx="2173517" cy="836958"/>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Everything happened ~3500 years ago</a:t>
          </a:r>
        </a:p>
      </dsp:txBody>
      <dsp:txXfrm>
        <a:off x="298972" y="858084"/>
        <a:ext cx="2124489" cy="787930"/>
      </dsp:txXfrm>
    </dsp:sp>
    <dsp:sp modelId="{8E944A02-AD9E-48EF-9A93-738E0CB41ED3}">
      <dsp:nvSpPr>
        <dsp:cNvPr id="0" name=""/>
        <dsp:cNvSpPr/>
      </dsp:nvSpPr>
      <dsp:spPr>
        <a:xfrm>
          <a:off x="274458" y="1799292"/>
          <a:ext cx="2173517" cy="836958"/>
        </a:xfrm>
        <a:prstGeom prst="roundRect">
          <a:avLst>
            <a:gd name="adj" fmla="val 10000"/>
          </a:avLst>
        </a:prstGeom>
        <a:solidFill>
          <a:schemeClr val="accent3">
            <a:hueOff val="225883"/>
            <a:satOff val="8333"/>
            <a:lumOff val="-122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Information passed down verbally; many written accounts lost</a:t>
          </a:r>
        </a:p>
      </dsp:txBody>
      <dsp:txXfrm>
        <a:off x="298972" y="1823806"/>
        <a:ext cx="2124489" cy="787930"/>
      </dsp:txXfrm>
    </dsp:sp>
    <dsp:sp modelId="{EA83626C-0B0B-4E56-A9FB-A9E9D6FB63B7}">
      <dsp:nvSpPr>
        <dsp:cNvPr id="0" name=""/>
        <dsp:cNvSpPr/>
      </dsp:nvSpPr>
      <dsp:spPr>
        <a:xfrm>
          <a:off x="2923433" y="0"/>
          <a:ext cx="2716897" cy="277585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Available Accounts</a:t>
          </a:r>
        </a:p>
      </dsp:txBody>
      <dsp:txXfrm>
        <a:off x="2923433" y="0"/>
        <a:ext cx="2716897" cy="832757"/>
      </dsp:txXfrm>
    </dsp:sp>
    <dsp:sp modelId="{3193E994-CEF9-4C9C-87DB-07D9E5D1509A}">
      <dsp:nvSpPr>
        <dsp:cNvPr id="0" name=""/>
        <dsp:cNvSpPr/>
      </dsp:nvSpPr>
      <dsp:spPr>
        <a:xfrm>
          <a:off x="3195122" y="832994"/>
          <a:ext cx="2173517" cy="545344"/>
        </a:xfrm>
        <a:prstGeom prst="roundRect">
          <a:avLst>
            <a:gd name="adj" fmla="val 10000"/>
          </a:avLst>
        </a:prstGeom>
        <a:solidFill>
          <a:schemeClr val="accent3">
            <a:hueOff val="451767"/>
            <a:satOff val="16667"/>
            <a:lumOff val="-245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Vivec</a:t>
          </a:r>
          <a:endParaRPr lang="en-US" sz="1700" kern="1200" dirty="0"/>
        </a:p>
      </dsp:txBody>
      <dsp:txXfrm>
        <a:off x="3211095" y="848967"/>
        <a:ext cx="2141571" cy="513398"/>
      </dsp:txXfrm>
    </dsp:sp>
    <dsp:sp modelId="{3B1459B0-0452-40F2-9DDC-5DBC4E9693AE}">
      <dsp:nvSpPr>
        <dsp:cNvPr id="0" name=""/>
        <dsp:cNvSpPr/>
      </dsp:nvSpPr>
      <dsp:spPr>
        <a:xfrm>
          <a:off x="3195122" y="1462238"/>
          <a:ext cx="2173517" cy="545344"/>
        </a:xfrm>
        <a:prstGeom prst="roundRect">
          <a:avLst>
            <a:gd name="adj" fmla="val 10000"/>
          </a:avLst>
        </a:prstGeom>
        <a:solidFill>
          <a:schemeClr val="accent3">
            <a:hueOff val="677650"/>
            <a:satOff val="25000"/>
            <a:lumOff val="-367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Alandro</a:t>
          </a:r>
          <a:r>
            <a:rPr lang="en-US" sz="1700" kern="1200" dirty="0"/>
            <a:t> Sul</a:t>
          </a:r>
        </a:p>
      </dsp:txBody>
      <dsp:txXfrm>
        <a:off x="3211095" y="1478211"/>
        <a:ext cx="2141571" cy="513398"/>
      </dsp:txXfrm>
    </dsp:sp>
    <dsp:sp modelId="{C531B67A-8291-4CCB-A37F-79C3E4147E4E}">
      <dsp:nvSpPr>
        <dsp:cNvPr id="0" name=""/>
        <dsp:cNvSpPr/>
      </dsp:nvSpPr>
      <dsp:spPr>
        <a:xfrm>
          <a:off x="3195122" y="2091482"/>
          <a:ext cx="2173517" cy="545344"/>
        </a:xfrm>
        <a:prstGeom prst="roundRect">
          <a:avLst>
            <a:gd name="adj" fmla="val 10000"/>
          </a:avLst>
        </a:prstGeom>
        <a:solidFill>
          <a:schemeClr val="accent3">
            <a:hueOff val="903533"/>
            <a:satOff val="33333"/>
            <a:lumOff val="-490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Imperial Scholars</a:t>
          </a:r>
        </a:p>
      </dsp:txBody>
      <dsp:txXfrm>
        <a:off x="3211095" y="2107455"/>
        <a:ext cx="2141571" cy="513398"/>
      </dsp:txXfrm>
    </dsp:sp>
    <dsp:sp modelId="{2922C749-3439-4C79-8D87-223860C9F579}">
      <dsp:nvSpPr>
        <dsp:cNvPr id="0" name=""/>
        <dsp:cNvSpPr/>
      </dsp:nvSpPr>
      <dsp:spPr>
        <a:xfrm>
          <a:off x="5844097" y="0"/>
          <a:ext cx="2716897" cy="277585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Political Bias</a:t>
          </a:r>
        </a:p>
      </dsp:txBody>
      <dsp:txXfrm>
        <a:off x="5844097" y="0"/>
        <a:ext cx="2716897" cy="832757"/>
      </dsp:txXfrm>
    </dsp:sp>
    <dsp:sp modelId="{D3EA1623-A47D-4A36-9889-E41F7FCF2FE6}">
      <dsp:nvSpPr>
        <dsp:cNvPr id="0" name=""/>
        <dsp:cNvSpPr/>
      </dsp:nvSpPr>
      <dsp:spPr>
        <a:xfrm>
          <a:off x="6115787" y="832824"/>
          <a:ext cx="2173517" cy="404383"/>
        </a:xfrm>
        <a:prstGeom prst="roundRect">
          <a:avLst>
            <a:gd name="adj" fmla="val 10000"/>
          </a:avLst>
        </a:prstGeom>
        <a:solidFill>
          <a:schemeClr val="accent3">
            <a:hueOff val="1129416"/>
            <a:satOff val="41667"/>
            <a:lumOff val="-612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Ashlanders</a:t>
          </a:r>
          <a:endParaRPr lang="en-US" sz="1700" kern="1200" dirty="0"/>
        </a:p>
      </dsp:txBody>
      <dsp:txXfrm>
        <a:off x="6127631" y="844668"/>
        <a:ext cx="2149829" cy="380695"/>
      </dsp:txXfrm>
    </dsp:sp>
    <dsp:sp modelId="{3DC1961C-E48C-469F-BC45-2B2E586ADD73}">
      <dsp:nvSpPr>
        <dsp:cNvPr id="0" name=""/>
        <dsp:cNvSpPr/>
      </dsp:nvSpPr>
      <dsp:spPr>
        <a:xfrm>
          <a:off x="6115787" y="1299420"/>
          <a:ext cx="2173517" cy="404383"/>
        </a:xfrm>
        <a:prstGeom prst="roundRect">
          <a:avLst>
            <a:gd name="adj" fmla="val 10000"/>
          </a:avLst>
        </a:prstGeom>
        <a:solidFill>
          <a:schemeClr val="accent3">
            <a:hueOff val="1355300"/>
            <a:satOff val="50000"/>
            <a:lumOff val="-7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Chimer</a:t>
          </a:r>
        </a:p>
      </dsp:txBody>
      <dsp:txXfrm>
        <a:off x="6127631" y="1311264"/>
        <a:ext cx="2149829" cy="380695"/>
      </dsp:txXfrm>
    </dsp:sp>
    <dsp:sp modelId="{E6CA554A-9E56-4774-88BF-784156C05C9D}">
      <dsp:nvSpPr>
        <dsp:cNvPr id="0" name=""/>
        <dsp:cNvSpPr/>
      </dsp:nvSpPr>
      <dsp:spPr>
        <a:xfrm>
          <a:off x="6115787" y="1766017"/>
          <a:ext cx="2173517" cy="404383"/>
        </a:xfrm>
        <a:prstGeom prst="roundRect">
          <a:avLst>
            <a:gd name="adj" fmla="val 10000"/>
          </a:avLst>
        </a:prstGeom>
        <a:solidFill>
          <a:schemeClr val="accent3">
            <a:hueOff val="1581183"/>
            <a:satOff val="58333"/>
            <a:lumOff val="-857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Nords</a:t>
          </a:r>
          <a:endParaRPr lang="en-US" sz="1700" kern="1200" dirty="0"/>
        </a:p>
      </dsp:txBody>
      <dsp:txXfrm>
        <a:off x="6127631" y="1777861"/>
        <a:ext cx="2149829" cy="380695"/>
      </dsp:txXfrm>
    </dsp:sp>
    <dsp:sp modelId="{1CDFA08D-AF2F-4A1E-A0FC-4C10D0F53896}">
      <dsp:nvSpPr>
        <dsp:cNvPr id="0" name=""/>
        <dsp:cNvSpPr/>
      </dsp:nvSpPr>
      <dsp:spPr>
        <a:xfrm>
          <a:off x="6115787" y="2232613"/>
          <a:ext cx="2173517" cy="404383"/>
        </a:xfrm>
        <a:prstGeom prst="roundRect">
          <a:avLst>
            <a:gd name="adj" fmla="val 10000"/>
          </a:avLst>
        </a:prstGeom>
        <a:solidFill>
          <a:schemeClr val="accent3">
            <a:hueOff val="1807066"/>
            <a:satOff val="66667"/>
            <a:lumOff val="-980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Khajiit</a:t>
          </a:r>
          <a:endParaRPr lang="en-US" sz="1700" kern="1200" dirty="0"/>
        </a:p>
      </dsp:txBody>
      <dsp:txXfrm>
        <a:off x="6127631" y="2244457"/>
        <a:ext cx="2149829" cy="380695"/>
      </dsp:txXfrm>
    </dsp:sp>
    <dsp:sp modelId="{08A495C5-CE00-4750-A81F-D8D6DC890808}">
      <dsp:nvSpPr>
        <dsp:cNvPr id="0" name=""/>
        <dsp:cNvSpPr/>
      </dsp:nvSpPr>
      <dsp:spPr>
        <a:xfrm>
          <a:off x="8764762" y="0"/>
          <a:ext cx="2716897" cy="277585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Religion &amp; Politics</a:t>
          </a:r>
        </a:p>
      </dsp:txBody>
      <dsp:txXfrm>
        <a:off x="8764762" y="0"/>
        <a:ext cx="2716897" cy="832757"/>
      </dsp:txXfrm>
    </dsp:sp>
    <dsp:sp modelId="{2B44D518-68A3-49AA-BBBA-D4F33E5A5346}">
      <dsp:nvSpPr>
        <dsp:cNvPr id="0" name=""/>
        <dsp:cNvSpPr/>
      </dsp:nvSpPr>
      <dsp:spPr>
        <a:xfrm>
          <a:off x="9036451" y="832824"/>
          <a:ext cx="2173517" cy="404383"/>
        </a:xfrm>
        <a:prstGeom prst="roundRect">
          <a:avLst>
            <a:gd name="adj" fmla="val 10000"/>
          </a:avLst>
        </a:prstGeom>
        <a:solidFill>
          <a:schemeClr val="accent3">
            <a:hueOff val="2032949"/>
            <a:satOff val="75000"/>
            <a:lumOff val="-11029"/>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Tribunal Temple</a:t>
          </a:r>
        </a:p>
      </dsp:txBody>
      <dsp:txXfrm>
        <a:off x="9048295" y="844668"/>
        <a:ext cx="2149829" cy="380695"/>
      </dsp:txXfrm>
    </dsp:sp>
    <dsp:sp modelId="{99C0EC90-0C60-4029-B972-2D8529B9207C}">
      <dsp:nvSpPr>
        <dsp:cNvPr id="0" name=""/>
        <dsp:cNvSpPr/>
      </dsp:nvSpPr>
      <dsp:spPr>
        <a:xfrm>
          <a:off x="9036451" y="1299420"/>
          <a:ext cx="2173517" cy="404383"/>
        </a:xfrm>
        <a:prstGeom prst="roundRect">
          <a:avLst>
            <a:gd name="adj" fmla="val 10000"/>
          </a:avLst>
        </a:prstGeom>
        <a:solidFill>
          <a:schemeClr val="accent3">
            <a:hueOff val="2258833"/>
            <a:satOff val="83333"/>
            <a:lumOff val="-122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Dissident Priests</a:t>
          </a:r>
        </a:p>
      </dsp:txBody>
      <dsp:txXfrm>
        <a:off x="9048295" y="1311264"/>
        <a:ext cx="2149829" cy="380695"/>
      </dsp:txXfrm>
    </dsp:sp>
    <dsp:sp modelId="{2F0A24BD-A715-404B-88AF-C8A13EFDCFED}">
      <dsp:nvSpPr>
        <dsp:cNvPr id="0" name=""/>
        <dsp:cNvSpPr/>
      </dsp:nvSpPr>
      <dsp:spPr>
        <a:xfrm>
          <a:off x="9036451" y="1766017"/>
          <a:ext cx="2173517" cy="404383"/>
        </a:xfrm>
        <a:prstGeom prst="roundRect">
          <a:avLst>
            <a:gd name="adj" fmla="val 10000"/>
          </a:avLst>
        </a:prstGeom>
        <a:solidFill>
          <a:schemeClr val="accent3">
            <a:hueOff val="2484716"/>
            <a:satOff val="91667"/>
            <a:lumOff val="-1348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err="1"/>
            <a:t>Vivec</a:t>
          </a:r>
          <a:endParaRPr lang="en-US" sz="1700" kern="1200" dirty="0"/>
        </a:p>
      </dsp:txBody>
      <dsp:txXfrm>
        <a:off x="9048295" y="1777861"/>
        <a:ext cx="2149829" cy="380695"/>
      </dsp:txXfrm>
    </dsp:sp>
    <dsp:sp modelId="{D42A5074-4FFF-41AA-A428-D3C8F68A2F4F}">
      <dsp:nvSpPr>
        <dsp:cNvPr id="0" name=""/>
        <dsp:cNvSpPr/>
      </dsp:nvSpPr>
      <dsp:spPr>
        <a:xfrm>
          <a:off x="9036451" y="2232613"/>
          <a:ext cx="2173517" cy="404383"/>
        </a:xfrm>
        <a:prstGeom prst="roundRect">
          <a:avLst>
            <a:gd name="adj" fmla="val 10000"/>
          </a:avLst>
        </a:prstGeom>
        <a:solidFill>
          <a:schemeClr val="accent3">
            <a:hueOff val="2710599"/>
            <a:satOff val="100000"/>
            <a:lumOff val="-1470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marL="0" lvl="0" indent="0" algn="ctr" defTabSz="755650">
            <a:lnSpc>
              <a:spcPct val="90000"/>
            </a:lnSpc>
            <a:spcBef>
              <a:spcPct val="0"/>
            </a:spcBef>
            <a:spcAft>
              <a:spcPct val="35000"/>
            </a:spcAft>
            <a:buNone/>
          </a:pPr>
          <a:r>
            <a:rPr lang="en-US" sz="1700" kern="1200" dirty="0"/>
            <a:t>Great Houses</a:t>
          </a:r>
        </a:p>
      </dsp:txBody>
      <dsp:txXfrm>
        <a:off x="9048295" y="2244457"/>
        <a:ext cx="2149829" cy="380695"/>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0B0CB1-BB59-4AB0-9686-3BAADCAEA019}">
      <dsp:nvSpPr>
        <dsp:cNvPr id="0" name=""/>
        <dsp:cNvSpPr/>
      </dsp:nvSpPr>
      <dsp:spPr>
        <a:xfrm>
          <a:off x="1484629" y="1105"/>
          <a:ext cx="1942241" cy="1338204"/>
        </a:xfrm>
        <a:prstGeom prst="rect">
          <a:avLst/>
        </a:prstGeom>
        <a:blipFill dpi="0" rotWithShape="1">
          <a:blip xmlns:r="http://schemas.openxmlformats.org/officeDocument/2006/relationships" r:embed="rId1"/>
          <a:srcRect/>
          <a:stretch>
            <a:fillRect l="-290" t="-15981" r="290" b="-62797"/>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C225FCB-13C2-421E-8131-F1799736D1AB}">
      <dsp:nvSpPr>
        <dsp:cNvPr id="0" name=""/>
        <dsp:cNvSpPr/>
      </dsp:nvSpPr>
      <dsp:spPr>
        <a:xfrm>
          <a:off x="1484629" y="1339309"/>
          <a:ext cx="1942241" cy="7205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a:t>Breton</a:t>
          </a:r>
        </a:p>
        <a:p>
          <a:pPr marL="57150" lvl="1" indent="-57150" algn="l" defTabSz="400050">
            <a:lnSpc>
              <a:spcPct val="90000"/>
            </a:lnSpc>
            <a:spcBef>
              <a:spcPct val="0"/>
            </a:spcBef>
            <a:spcAft>
              <a:spcPct val="15000"/>
            </a:spcAft>
            <a:buChar char="•"/>
          </a:pPr>
          <a:r>
            <a:rPr lang="en-US" sz="900" kern="1200" dirty="0"/>
            <a:t>Magically gifted due to Elvish blood</a:t>
          </a:r>
        </a:p>
        <a:p>
          <a:pPr marL="57150" lvl="1" indent="-57150" algn="l" defTabSz="400050">
            <a:lnSpc>
              <a:spcPct val="90000"/>
            </a:lnSpc>
            <a:spcBef>
              <a:spcPct val="0"/>
            </a:spcBef>
            <a:spcAft>
              <a:spcPct val="15000"/>
            </a:spcAft>
            <a:buChar char="•"/>
          </a:pPr>
          <a:r>
            <a:rPr lang="en-US" sz="900" kern="1200" dirty="0"/>
            <a:t>Residents of High Rock</a:t>
          </a:r>
        </a:p>
      </dsp:txBody>
      <dsp:txXfrm>
        <a:off x="1484629" y="1339309"/>
        <a:ext cx="1942241" cy="720571"/>
      </dsp:txXfrm>
    </dsp:sp>
    <dsp:sp modelId="{3AE6303B-056C-4989-A330-C130F00F7685}">
      <dsp:nvSpPr>
        <dsp:cNvPr id="0" name=""/>
        <dsp:cNvSpPr/>
      </dsp:nvSpPr>
      <dsp:spPr>
        <a:xfrm>
          <a:off x="3621176" y="1105"/>
          <a:ext cx="1942241" cy="1338204"/>
        </a:xfrm>
        <a:prstGeom prst="rect">
          <a:avLst/>
        </a:prstGeom>
        <a:blipFill dpi="0" rotWithShape="1">
          <a:blip xmlns:r="http://schemas.openxmlformats.org/officeDocument/2006/relationships" r:embed="rId2"/>
          <a:srcRect/>
          <a:stretch>
            <a:fillRect t="-20320" b="-53906"/>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1A1E64-66F2-4C65-B7BA-E1458A54C4C2}">
      <dsp:nvSpPr>
        <dsp:cNvPr id="0" name=""/>
        <dsp:cNvSpPr/>
      </dsp:nvSpPr>
      <dsp:spPr>
        <a:xfrm>
          <a:off x="3621176" y="1339309"/>
          <a:ext cx="1942241" cy="7205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a:t>Imperial</a:t>
          </a:r>
        </a:p>
        <a:p>
          <a:pPr marL="57150" lvl="1" indent="-57150" algn="l" defTabSz="400050">
            <a:lnSpc>
              <a:spcPct val="90000"/>
            </a:lnSpc>
            <a:spcBef>
              <a:spcPct val="0"/>
            </a:spcBef>
            <a:spcAft>
              <a:spcPct val="15000"/>
            </a:spcAft>
            <a:buChar char="•"/>
          </a:pPr>
          <a:r>
            <a:rPr lang="en-US" sz="900" kern="1200" dirty="0"/>
            <a:t>Diplomats, traders, and warriors</a:t>
          </a:r>
        </a:p>
        <a:p>
          <a:pPr marL="57150" lvl="1" indent="-57150" algn="l" defTabSz="400050">
            <a:lnSpc>
              <a:spcPct val="90000"/>
            </a:lnSpc>
            <a:spcBef>
              <a:spcPct val="0"/>
            </a:spcBef>
            <a:spcAft>
              <a:spcPct val="15000"/>
            </a:spcAft>
            <a:buChar char="•"/>
          </a:pPr>
          <a:r>
            <a:rPr lang="en-US" sz="900" kern="1200" dirty="0"/>
            <a:t>Hail from </a:t>
          </a:r>
          <a:r>
            <a:rPr lang="en-US" sz="900" kern="1200" dirty="0" err="1"/>
            <a:t>Cyrodiil</a:t>
          </a:r>
          <a:endParaRPr lang="en-US" sz="900" kern="1200" dirty="0"/>
        </a:p>
      </dsp:txBody>
      <dsp:txXfrm>
        <a:off x="3621176" y="1339309"/>
        <a:ext cx="1942241" cy="720571"/>
      </dsp:txXfrm>
    </dsp:sp>
    <dsp:sp modelId="{324D81CF-6DD8-4655-8D03-9B60ED10FA2C}">
      <dsp:nvSpPr>
        <dsp:cNvPr id="0" name=""/>
        <dsp:cNvSpPr/>
      </dsp:nvSpPr>
      <dsp:spPr>
        <a:xfrm>
          <a:off x="5757723" y="1105"/>
          <a:ext cx="1942241" cy="1338204"/>
        </a:xfrm>
        <a:prstGeom prst="rect">
          <a:avLst/>
        </a:prstGeom>
        <a:blipFill dpi="0" rotWithShape="1">
          <a:blip xmlns:r="http://schemas.openxmlformats.org/officeDocument/2006/relationships" r:embed="rId3"/>
          <a:srcRect/>
          <a:stretch>
            <a:fillRect t="-15981" b="-60715"/>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DBDBB0C-96BF-43C9-9729-ACFBB3F59DA4}">
      <dsp:nvSpPr>
        <dsp:cNvPr id="0" name=""/>
        <dsp:cNvSpPr/>
      </dsp:nvSpPr>
      <dsp:spPr>
        <a:xfrm>
          <a:off x="5757723" y="1339309"/>
          <a:ext cx="1942241" cy="7205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a:t>Nord</a:t>
          </a:r>
        </a:p>
        <a:p>
          <a:pPr marL="57150" lvl="1" indent="-57150" algn="l" defTabSz="400050">
            <a:lnSpc>
              <a:spcPct val="90000"/>
            </a:lnSpc>
            <a:spcBef>
              <a:spcPct val="0"/>
            </a:spcBef>
            <a:spcAft>
              <a:spcPct val="15000"/>
            </a:spcAft>
            <a:buChar char="•"/>
          </a:pPr>
          <a:r>
            <a:rPr lang="en-US" sz="900" kern="1200" dirty="0"/>
            <a:t>Strong, hardy warriors and smiths</a:t>
          </a:r>
        </a:p>
        <a:p>
          <a:pPr marL="57150" lvl="1" indent="-57150" algn="l" defTabSz="400050">
            <a:lnSpc>
              <a:spcPct val="90000"/>
            </a:lnSpc>
            <a:spcBef>
              <a:spcPct val="0"/>
            </a:spcBef>
            <a:spcAft>
              <a:spcPct val="15000"/>
            </a:spcAft>
            <a:buChar char="•"/>
          </a:pPr>
          <a:r>
            <a:rPr lang="en-US" sz="900" kern="1200" dirty="0"/>
            <a:t>Citizens of Skyrim</a:t>
          </a:r>
        </a:p>
      </dsp:txBody>
      <dsp:txXfrm>
        <a:off x="5757723" y="1339309"/>
        <a:ext cx="1942241" cy="720571"/>
      </dsp:txXfrm>
    </dsp:sp>
    <dsp:sp modelId="{AD479D52-5BE2-4CF0-9877-FCDCEB1DEDEF}">
      <dsp:nvSpPr>
        <dsp:cNvPr id="0" name=""/>
        <dsp:cNvSpPr/>
      </dsp:nvSpPr>
      <dsp:spPr>
        <a:xfrm>
          <a:off x="7894270" y="1105"/>
          <a:ext cx="1942241" cy="1338204"/>
        </a:xfrm>
        <a:prstGeom prst="rect">
          <a:avLst/>
        </a:prstGeom>
        <a:blipFill dpi="0" rotWithShape="1">
          <a:blip xmlns:r="http://schemas.openxmlformats.org/officeDocument/2006/relationships" r:embed="rId4"/>
          <a:srcRect/>
          <a:stretch>
            <a:fillRect t="-13451" b="-63363"/>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7BBFE5C-D2B6-4EC8-9DDD-3E5983E65D96}">
      <dsp:nvSpPr>
        <dsp:cNvPr id="0" name=""/>
        <dsp:cNvSpPr/>
      </dsp:nvSpPr>
      <dsp:spPr>
        <a:xfrm>
          <a:off x="7894270" y="1339309"/>
          <a:ext cx="1942241" cy="72057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Redguard</a:t>
          </a:r>
          <a:endParaRPr lang="en-US" sz="1200" b="1" kern="1200" dirty="0"/>
        </a:p>
        <a:p>
          <a:pPr marL="57150" lvl="1" indent="-57150" algn="l" defTabSz="400050">
            <a:lnSpc>
              <a:spcPct val="90000"/>
            </a:lnSpc>
            <a:spcBef>
              <a:spcPct val="0"/>
            </a:spcBef>
            <a:spcAft>
              <a:spcPct val="15000"/>
            </a:spcAft>
            <a:buChar char="•"/>
          </a:pPr>
          <a:r>
            <a:rPr lang="en-US" sz="900" kern="1200" dirty="0"/>
            <a:t>Gifted warriors and martial artists</a:t>
          </a:r>
        </a:p>
        <a:p>
          <a:pPr marL="57150" lvl="1" indent="-57150" algn="l" defTabSz="400050">
            <a:lnSpc>
              <a:spcPct val="90000"/>
            </a:lnSpc>
            <a:spcBef>
              <a:spcPct val="0"/>
            </a:spcBef>
            <a:spcAft>
              <a:spcPct val="15000"/>
            </a:spcAft>
            <a:buChar char="•"/>
          </a:pPr>
          <a:r>
            <a:rPr lang="en-US" sz="900" kern="1200" dirty="0"/>
            <a:t>Residents of </a:t>
          </a:r>
          <a:r>
            <a:rPr lang="en-US" sz="900" kern="1200" dirty="0" err="1"/>
            <a:t>Hammerfell</a:t>
          </a:r>
          <a:endParaRPr lang="en-US" sz="900" kern="1200" dirty="0"/>
        </a:p>
      </dsp:txBody>
      <dsp:txXfrm>
        <a:off x="7894270" y="1339309"/>
        <a:ext cx="1942241" cy="720571"/>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F3B436-D721-471A-81A7-4BD036AB5F16}">
      <dsp:nvSpPr>
        <dsp:cNvPr id="0" name=""/>
        <dsp:cNvSpPr/>
      </dsp:nvSpPr>
      <dsp:spPr>
        <a:xfrm>
          <a:off x="1490570" y="776"/>
          <a:ext cx="1939478" cy="1336300"/>
        </a:xfrm>
        <a:prstGeom prst="rect">
          <a:avLst/>
        </a:prstGeom>
        <a:blipFill dpi="0" rotWithShape="1">
          <a:blip xmlns:r="http://schemas.openxmlformats.org/officeDocument/2006/relationships" r:embed="rId1"/>
          <a:srcRect/>
          <a:stretch>
            <a:fillRect t="-16703" b="-49459"/>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E3D30E-E6F9-41C5-B11F-9FA0FFA6864E}">
      <dsp:nvSpPr>
        <dsp:cNvPr id="0" name=""/>
        <dsp:cNvSpPr/>
      </dsp:nvSpPr>
      <dsp:spPr>
        <a:xfrm>
          <a:off x="1490570" y="1337077"/>
          <a:ext cx="1939478" cy="719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Altmer</a:t>
          </a:r>
          <a:endParaRPr lang="en-US" sz="1200" b="1" kern="1200" dirty="0"/>
        </a:p>
        <a:p>
          <a:pPr marL="57150" lvl="1" indent="-57150" algn="l" defTabSz="400050">
            <a:lnSpc>
              <a:spcPct val="90000"/>
            </a:lnSpc>
            <a:spcBef>
              <a:spcPct val="0"/>
            </a:spcBef>
            <a:spcAft>
              <a:spcPct val="15000"/>
            </a:spcAft>
            <a:buChar char="•"/>
          </a:pPr>
          <a:r>
            <a:rPr lang="en-US" sz="900" kern="1200" dirty="0"/>
            <a:t>Talented mages gifted in arcane arts</a:t>
          </a:r>
        </a:p>
        <a:p>
          <a:pPr marL="57150" lvl="1" indent="-57150" algn="l" defTabSz="400050">
            <a:lnSpc>
              <a:spcPct val="90000"/>
            </a:lnSpc>
            <a:spcBef>
              <a:spcPct val="0"/>
            </a:spcBef>
            <a:spcAft>
              <a:spcPct val="15000"/>
            </a:spcAft>
            <a:buChar char="•"/>
          </a:pPr>
          <a:r>
            <a:rPr lang="en-US" sz="900" kern="1200" dirty="0"/>
            <a:t>From the Summerset Isles</a:t>
          </a:r>
        </a:p>
      </dsp:txBody>
      <dsp:txXfrm>
        <a:off x="1490570" y="1337077"/>
        <a:ext cx="1939478" cy="719546"/>
      </dsp:txXfrm>
    </dsp:sp>
    <dsp:sp modelId="{0F0FD4F9-20CB-42EF-9181-51EBF6F79B37}">
      <dsp:nvSpPr>
        <dsp:cNvPr id="0" name=""/>
        <dsp:cNvSpPr/>
      </dsp:nvSpPr>
      <dsp:spPr>
        <a:xfrm>
          <a:off x="3624077" y="776"/>
          <a:ext cx="1939478" cy="1336300"/>
        </a:xfrm>
        <a:prstGeom prst="rect">
          <a:avLst/>
        </a:prstGeom>
        <a:blipFill dpi="0" rotWithShape="1">
          <a:blip xmlns:r="http://schemas.openxmlformats.org/officeDocument/2006/relationships" r:embed="rId2"/>
          <a:srcRect/>
          <a:stretch>
            <a:fillRect t="-30753" b="-44791"/>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DA499D8-C278-48FA-AB27-8D607E692BE2}">
      <dsp:nvSpPr>
        <dsp:cNvPr id="0" name=""/>
        <dsp:cNvSpPr/>
      </dsp:nvSpPr>
      <dsp:spPr>
        <a:xfrm>
          <a:off x="3624077" y="1337077"/>
          <a:ext cx="1939478" cy="719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Bosmer</a:t>
          </a:r>
          <a:endParaRPr lang="en-US" sz="1200" b="1" kern="1200" dirty="0"/>
        </a:p>
        <a:p>
          <a:pPr marL="57150" lvl="1" indent="-57150" algn="l" defTabSz="400050">
            <a:lnSpc>
              <a:spcPct val="90000"/>
            </a:lnSpc>
            <a:spcBef>
              <a:spcPct val="0"/>
            </a:spcBef>
            <a:spcAft>
              <a:spcPct val="15000"/>
            </a:spcAft>
            <a:buChar char="•"/>
          </a:pPr>
          <a:r>
            <a:rPr lang="en-US" sz="900" kern="1200" dirty="0"/>
            <a:t>Nature-aligned archers and thieves</a:t>
          </a:r>
        </a:p>
        <a:p>
          <a:pPr marL="57150" lvl="1" indent="-57150" algn="l" defTabSz="400050">
            <a:lnSpc>
              <a:spcPct val="90000"/>
            </a:lnSpc>
            <a:spcBef>
              <a:spcPct val="0"/>
            </a:spcBef>
            <a:spcAft>
              <a:spcPct val="15000"/>
            </a:spcAft>
            <a:buChar char="•"/>
          </a:pPr>
          <a:r>
            <a:rPr lang="en-US" sz="900" kern="1200" dirty="0"/>
            <a:t>Live in the forests of </a:t>
          </a:r>
          <a:r>
            <a:rPr lang="en-US" sz="900" kern="1200" dirty="0" err="1"/>
            <a:t>Valenwood</a:t>
          </a:r>
          <a:endParaRPr lang="en-US" sz="900" kern="1200" dirty="0"/>
        </a:p>
      </dsp:txBody>
      <dsp:txXfrm>
        <a:off x="3624077" y="1337077"/>
        <a:ext cx="1939478" cy="719546"/>
      </dsp:txXfrm>
    </dsp:sp>
    <dsp:sp modelId="{3A85A727-48B7-43AB-A0B0-10FCC06D468D}">
      <dsp:nvSpPr>
        <dsp:cNvPr id="0" name=""/>
        <dsp:cNvSpPr/>
      </dsp:nvSpPr>
      <dsp:spPr>
        <a:xfrm>
          <a:off x="5757585" y="776"/>
          <a:ext cx="1939478" cy="1336300"/>
        </a:xfrm>
        <a:prstGeom prst="rect">
          <a:avLst/>
        </a:prstGeom>
        <a:blipFill dpi="0" rotWithShape="1">
          <a:blip xmlns:r="http://schemas.openxmlformats.org/officeDocument/2006/relationships" r:embed="rId3"/>
          <a:srcRect/>
          <a:stretch>
            <a:fillRect t="-20128" b="-52066"/>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57CCEA3-5ECC-44BA-A805-418261873B89}">
      <dsp:nvSpPr>
        <dsp:cNvPr id="0" name=""/>
        <dsp:cNvSpPr/>
      </dsp:nvSpPr>
      <dsp:spPr>
        <a:xfrm>
          <a:off x="5757585" y="1337077"/>
          <a:ext cx="1939478" cy="719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Dunmer</a:t>
          </a:r>
          <a:endParaRPr lang="en-US" sz="1200" b="1" kern="1200" dirty="0"/>
        </a:p>
        <a:p>
          <a:pPr marL="57150" lvl="1" indent="-57150" algn="l" defTabSz="400050">
            <a:lnSpc>
              <a:spcPct val="90000"/>
            </a:lnSpc>
            <a:spcBef>
              <a:spcPct val="0"/>
            </a:spcBef>
            <a:spcAft>
              <a:spcPct val="15000"/>
            </a:spcAft>
            <a:buChar char="•"/>
          </a:pPr>
          <a:r>
            <a:rPr lang="en-US" sz="900" kern="1200" dirty="0"/>
            <a:t>Skilled fighters, thieves, and mages</a:t>
          </a:r>
        </a:p>
        <a:p>
          <a:pPr marL="57150" lvl="1" indent="-57150" algn="l" defTabSz="400050">
            <a:lnSpc>
              <a:spcPct val="90000"/>
            </a:lnSpc>
            <a:spcBef>
              <a:spcPct val="0"/>
            </a:spcBef>
            <a:spcAft>
              <a:spcPct val="15000"/>
            </a:spcAft>
            <a:buChar char="•"/>
          </a:pPr>
          <a:r>
            <a:rPr lang="en-US" sz="900" kern="1200" dirty="0"/>
            <a:t>Hail from Morrowind</a:t>
          </a:r>
        </a:p>
      </dsp:txBody>
      <dsp:txXfrm>
        <a:off x="5757585" y="1337077"/>
        <a:ext cx="1939478" cy="719546"/>
      </dsp:txXfrm>
    </dsp:sp>
    <dsp:sp modelId="{26E444C1-6AFC-4882-8D4E-2E04055F1AE8}">
      <dsp:nvSpPr>
        <dsp:cNvPr id="0" name=""/>
        <dsp:cNvSpPr/>
      </dsp:nvSpPr>
      <dsp:spPr>
        <a:xfrm>
          <a:off x="7891093" y="776"/>
          <a:ext cx="1939478" cy="1336300"/>
        </a:xfrm>
        <a:prstGeom prst="rect">
          <a:avLst/>
        </a:prstGeom>
        <a:blipFill dpi="0" rotWithShape="1">
          <a:blip xmlns:r="http://schemas.openxmlformats.org/officeDocument/2006/relationships" r:embed="rId4"/>
          <a:srcRect/>
          <a:stretch>
            <a:fillRect t="-24464" b="-52066"/>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DF5094-FA50-4684-B464-977D63063D21}">
      <dsp:nvSpPr>
        <dsp:cNvPr id="0" name=""/>
        <dsp:cNvSpPr/>
      </dsp:nvSpPr>
      <dsp:spPr>
        <a:xfrm>
          <a:off x="7891093" y="1337077"/>
          <a:ext cx="1939478" cy="719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Orsimer</a:t>
          </a:r>
          <a:endParaRPr lang="en-US" sz="1200" b="1" kern="1200" dirty="0"/>
        </a:p>
        <a:p>
          <a:pPr marL="57150" lvl="1" indent="-57150" algn="l" defTabSz="400050">
            <a:lnSpc>
              <a:spcPct val="90000"/>
            </a:lnSpc>
            <a:spcBef>
              <a:spcPct val="0"/>
            </a:spcBef>
            <a:spcAft>
              <a:spcPct val="15000"/>
            </a:spcAft>
            <a:buChar char="•"/>
          </a:pPr>
          <a:r>
            <a:rPr lang="en-US" sz="900" kern="1200" dirty="0"/>
            <a:t>Berserkers and master craftsmen</a:t>
          </a:r>
        </a:p>
        <a:p>
          <a:pPr marL="57150" lvl="1" indent="-57150" algn="l" defTabSz="400050">
            <a:lnSpc>
              <a:spcPct val="90000"/>
            </a:lnSpc>
            <a:spcBef>
              <a:spcPct val="0"/>
            </a:spcBef>
            <a:spcAft>
              <a:spcPct val="15000"/>
            </a:spcAft>
            <a:buChar char="•"/>
          </a:pPr>
          <a:r>
            <a:rPr lang="en-US" sz="900" kern="1200" dirty="0"/>
            <a:t>Based in </a:t>
          </a:r>
          <a:r>
            <a:rPr lang="en-US" sz="900" kern="1200" dirty="0" err="1"/>
            <a:t>Orsinium</a:t>
          </a:r>
          <a:r>
            <a:rPr lang="en-US" sz="900" kern="1200" dirty="0"/>
            <a:t> but found all over</a:t>
          </a:r>
        </a:p>
      </dsp:txBody>
      <dsp:txXfrm>
        <a:off x="7891093" y="1337077"/>
        <a:ext cx="1939478" cy="719546"/>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2B2F00-7D73-4260-AD49-59D05697125B}">
      <dsp:nvSpPr>
        <dsp:cNvPr id="0" name=""/>
        <dsp:cNvSpPr/>
      </dsp:nvSpPr>
      <dsp:spPr>
        <a:xfrm>
          <a:off x="255257" y="1949"/>
          <a:ext cx="2073026" cy="1428315"/>
        </a:xfrm>
        <a:prstGeom prst="rect">
          <a:avLst/>
        </a:prstGeom>
        <a:blipFill dpi="0" rotWithShape="1">
          <a:blip xmlns:r="http://schemas.openxmlformats.org/officeDocument/2006/relationships" r:embed="rId1"/>
          <a:srcRect/>
          <a:stretch>
            <a:fillRect t="-11540" b="-66132"/>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29C61E6-8482-4140-B775-6C6BB78A061E}">
      <dsp:nvSpPr>
        <dsp:cNvPr id="0" name=""/>
        <dsp:cNvSpPr/>
      </dsp:nvSpPr>
      <dsp:spPr>
        <a:xfrm>
          <a:off x="255257" y="1430265"/>
          <a:ext cx="2073026" cy="7690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Argonian</a:t>
          </a:r>
          <a:endParaRPr lang="en-US" sz="1200" b="1" kern="1200" dirty="0"/>
        </a:p>
        <a:p>
          <a:pPr marL="57150" lvl="1" indent="-57150" algn="l" defTabSz="400050">
            <a:lnSpc>
              <a:spcPct val="90000"/>
            </a:lnSpc>
            <a:spcBef>
              <a:spcPct val="0"/>
            </a:spcBef>
            <a:spcAft>
              <a:spcPct val="15000"/>
            </a:spcAft>
            <a:buChar char="•"/>
          </a:pPr>
          <a:r>
            <a:rPr lang="en-US" sz="900" kern="1200" dirty="0"/>
            <a:t>Water-breathers and skilled thieves</a:t>
          </a:r>
        </a:p>
        <a:p>
          <a:pPr marL="57150" lvl="1" indent="-57150" algn="l" defTabSz="400050">
            <a:lnSpc>
              <a:spcPct val="90000"/>
            </a:lnSpc>
            <a:spcBef>
              <a:spcPct val="0"/>
            </a:spcBef>
            <a:spcAft>
              <a:spcPct val="15000"/>
            </a:spcAft>
            <a:buChar char="•"/>
          </a:pPr>
          <a:r>
            <a:rPr lang="en-US" sz="900" kern="1200" dirty="0"/>
            <a:t>Natives of Black Marsh</a:t>
          </a:r>
        </a:p>
      </dsp:txBody>
      <dsp:txXfrm>
        <a:off x="255257" y="1430265"/>
        <a:ext cx="2073026" cy="769092"/>
      </dsp:txXfrm>
    </dsp:sp>
    <dsp:sp modelId="{42E63CF5-B425-4515-9FA2-B3DED55AF6D2}">
      <dsp:nvSpPr>
        <dsp:cNvPr id="0" name=""/>
        <dsp:cNvSpPr/>
      </dsp:nvSpPr>
      <dsp:spPr>
        <a:xfrm>
          <a:off x="255257" y="2406660"/>
          <a:ext cx="2073026" cy="1428315"/>
        </a:xfrm>
        <a:prstGeom prst="rect">
          <a:avLst/>
        </a:prstGeom>
        <a:blipFill dpi="0" rotWithShape="1">
          <a:blip xmlns:r="http://schemas.openxmlformats.org/officeDocument/2006/relationships" r:embed="rId2"/>
          <a:srcRect/>
          <a:stretch>
            <a:fillRect t="-26030" b="-52066"/>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E837A2-9896-4ABA-A88F-DF67E7B4803D}">
      <dsp:nvSpPr>
        <dsp:cNvPr id="0" name=""/>
        <dsp:cNvSpPr/>
      </dsp:nvSpPr>
      <dsp:spPr>
        <a:xfrm>
          <a:off x="255257" y="3834976"/>
          <a:ext cx="2073026" cy="76909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5344" tIns="85344" rIns="85344" bIns="0" numCol="1" spcCol="1270" anchor="t" anchorCtr="0">
          <a:noAutofit/>
        </a:bodyPr>
        <a:lstStyle/>
        <a:p>
          <a:pPr marL="0" lvl="0" indent="0" algn="l" defTabSz="533400">
            <a:lnSpc>
              <a:spcPct val="90000"/>
            </a:lnSpc>
            <a:spcBef>
              <a:spcPct val="0"/>
            </a:spcBef>
            <a:spcAft>
              <a:spcPct val="35000"/>
            </a:spcAft>
            <a:buNone/>
          </a:pPr>
          <a:r>
            <a:rPr lang="en-US" sz="1200" b="1" kern="1200" dirty="0" err="1"/>
            <a:t>Khajiit</a:t>
          </a:r>
          <a:endParaRPr lang="en-US" sz="1200" b="1" kern="1200" dirty="0"/>
        </a:p>
        <a:p>
          <a:pPr marL="57150" lvl="1" indent="-57150" algn="l" defTabSz="400050">
            <a:lnSpc>
              <a:spcPct val="90000"/>
            </a:lnSpc>
            <a:spcBef>
              <a:spcPct val="0"/>
            </a:spcBef>
            <a:spcAft>
              <a:spcPct val="15000"/>
            </a:spcAft>
            <a:buChar char="•"/>
          </a:pPr>
          <a:r>
            <a:rPr lang="en-US" sz="900" kern="1200" dirty="0"/>
            <a:t>Quick, intelligent acrobats and thieves</a:t>
          </a:r>
        </a:p>
        <a:p>
          <a:pPr marL="57150" lvl="1" indent="-57150" algn="l" defTabSz="400050">
            <a:lnSpc>
              <a:spcPct val="90000"/>
            </a:lnSpc>
            <a:spcBef>
              <a:spcPct val="0"/>
            </a:spcBef>
            <a:spcAft>
              <a:spcPct val="15000"/>
            </a:spcAft>
            <a:buChar char="•"/>
          </a:pPr>
          <a:r>
            <a:rPr lang="en-US" sz="900" kern="1200" dirty="0"/>
            <a:t>From the deserts of </a:t>
          </a:r>
          <a:r>
            <a:rPr lang="en-US" sz="900" kern="1200" dirty="0" err="1"/>
            <a:t>Elsweyr</a:t>
          </a:r>
          <a:endParaRPr lang="en-US" sz="900" kern="1200" dirty="0"/>
        </a:p>
      </dsp:txBody>
      <dsp:txXfrm>
        <a:off x="255257" y="3834976"/>
        <a:ext cx="2073026" cy="769092"/>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0B0CB1-BB59-4AB0-9686-3BAADCAEA019}">
      <dsp:nvSpPr>
        <dsp:cNvPr id="0" name=""/>
        <dsp:cNvSpPr/>
      </dsp:nvSpPr>
      <dsp:spPr>
        <a:xfrm>
          <a:off x="6041" y="492872"/>
          <a:ext cx="2084529" cy="1436240"/>
        </a:xfrm>
        <a:prstGeom prst="roundRect">
          <a:avLst/>
        </a:prstGeom>
        <a:blipFill dpi="0" rotWithShape="1">
          <a:blip xmlns:r="http://schemas.openxmlformats.org/officeDocument/2006/relationships" r:embed="rId1"/>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C225FCB-13C2-421E-8131-F1799736D1AB}">
      <dsp:nvSpPr>
        <dsp:cNvPr id="0" name=""/>
        <dsp:cNvSpPr/>
      </dsp:nvSpPr>
      <dsp:spPr>
        <a:xfrm>
          <a:off x="6041" y="1929113"/>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Akatosh</a:t>
          </a:r>
          <a:endParaRPr lang="en-US" sz="1000" kern="1200" dirty="0"/>
        </a:p>
        <a:p>
          <a:pPr marL="57150" lvl="1" indent="-57150" algn="l" defTabSz="355600">
            <a:lnSpc>
              <a:spcPct val="90000"/>
            </a:lnSpc>
            <a:spcBef>
              <a:spcPct val="0"/>
            </a:spcBef>
            <a:spcAft>
              <a:spcPct val="15000"/>
            </a:spcAft>
            <a:buChar char="•"/>
          </a:pPr>
          <a:r>
            <a:rPr lang="en-US" sz="800" kern="1200" dirty="0"/>
            <a:t>God of Time</a:t>
          </a:r>
        </a:p>
        <a:p>
          <a:pPr marL="57150" lvl="1" indent="-57150" algn="l" defTabSz="355600">
            <a:lnSpc>
              <a:spcPct val="90000"/>
            </a:lnSpc>
            <a:spcBef>
              <a:spcPct val="0"/>
            </a:spcBef>
            <a:spcAft>
              <a:spcPct val="15000"/>
            </a:spcAft>
            <a:buChar char="•"/>
          </a:pPr>
          <a:r>
            <a:rPr lang="en-US" sz="800" kern="1200" dirty="0"/>
            <a:t>Associated with dragons, endurance, and virtuous service</a:t>
          </a:r>
        </a:p>
      </dsp:txBody>
      <dsp:txXfrm>
        <a:off x="6041" y="1929113"/>
        <a:ext cx="2084529" cy="773360"/>
      </dsp:txXfrm>
    </dsp:sp>
    <dsp:sp modelId="{BFE10A88-5D0B-4E7D-9DC2-CBCBCB1918E7}">
      <dsp:nvSpPr>
        <dsp:cNvPr id="0" name=""/>
        <dsp:cNvSpPr/>
      </dsp:nvSpPr>
      <dsp:spPr>
        <a:xfrm>
          <a:off x="2299111" y="492872"/>
          <a:ext cx="2084529" cy="1436240"/>
        </a:xfrm>
        <a:prstGeom prst="roundRect">
          <a:avLst/>
        </a:prstGeom>
        <a:blipFill dpi="0" rotWithShape="1">
          <a:blip xmlns:r="http://schemas.openxmlformats.org/officeDocument/2006/relationships" r:embed="rId2"/>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2D95300-A4F0-44DF-89A1-500E63EF9F1E}">
      <dsp:nvSpPr>
        <dsp:cNvPr id="0" name=""/>
        <dsp:cNvSpPr/>
      </dsp:nvSpPr>
      <dsp:spPr>
        <a:xfrm>
          <a:off x="2299111" y="1929113"/>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Arkay</a:t>
          </a:r>
          <a:endParaRPr lang="en-US" sz="1000" kern="1200" dirty="0"/>
        </a:p>
        <a:p>
          <a:pPr marL="57150" lvl="1" indent="-57150" algn="l" defTabSz="355600">
            <a:lnSpc>
              <a:spcPct val="90000"/>
            </a:lnSpc>
            <a:spcBef>
              <a:spcPct val="0"/>
            </a:spcBef>
            <a:spcAft>
              <a:spcPct val="15000"/>
            </a:spcAft>
            <a:buChar char="•"/>
          </a:pPr>
          <a:r>
            <a:rPr lang="en-US" sz="800" kern="1200" dirty="0"/>
            <a:t>God of cycles, birth and death</a:t>
          </a:r>
        </a:p>
        <a:p>
          <a:pPr marL="57150" lvl="1" indent="-57150" algn="l" defTabSz="355600">
            <a:lnSpc>
              <a:spcPct val="90000"/>
            </a:lnSpc>
            <a:spcBef>
              <a:spcPct val="0"/>
            </a:spcBef>
            <a:spcAft>
              <a:spcPct val="15000"/>
            </a:spcAft>
            <a:buChar char="•"/>
          </a:pPr>
          <a:r>
            <a:rPr lang="en-US" sz="800" kern="1200" dirty="0"/>
            <a:t>Presides over the seasons, funerals, birth and death</a:t>
          </a:r>
        </a:p>
      </dsp:txBody>
      <dsp:txXfrm>
        <a:off x="2299111" y="1929113"/>
        <a:ext cx="2084529" cy="773360"/>
      </dsp:txXfrm>
    </dsp:sp>
    <dsp:sp modelId="{33EB2BC4-9ABA-4E67-B5D7-E36499BC866E}">
      <dsp:nvSpPr>
        <dsp:cNvPr id="0" name=""/>
        <dsp:cNvSpPr/>
      </dsp:nvSpPr>
      <dsp:spPr>
        <a:xfrm>
          <a:off x="4592181" y="492872"/>
          <a:ext cx="2084529" cy="1436240"/>
        </a:xfrm>
        <a:prstGeom prst="roundRect">
          <a:avLst/>
        </a:prstGeom>
        <a:blipFill dpi="0" rotWithShape="1">
          <a:blip xmlns:r="http://schemas.openxmlformats.org/officeDocument/2006/relationships" r:embed="rId3"/>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629C3F-D890-43A0-AF26-3182C5BD0150}">
      <dsp:nvSpPr>
        <dsp:cNvPr id="0" name=""/>
        <dsp:cNvSpPr/>
      </dsp:nvSpPr>
      <dsp:spPr>
        <a:xfrm>
          <a:off x="4592181" y="1929113"/>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Dibella</a:t>
          </a:r>
          <a:endParaRPr lang="en-US" sz="1000" kern="1200" dirty="0"/>
        </a:p>
        <a:p>
          <a:pPr marL="57150" lvl="1" indent="-57150" algn="l" defTabSz="355600">
            <a:lnSpc>
              <a:spcPct val="90000"/>
            </a:lnSpc>
            <a:spcBef>
              <a:spcPct val="0"/>
            </a:spcBef>
            <a:spcAft>
              <a:spcPct val="15000"/>
            </a:spcAft>
            <a:buChar char="•"/>
          </a:pPr>
          <a:r>
            <a:rPr lang="en-US" sz="800" kern="1200" dirty="0"/>
            <a:t>Goddess of beauty and art</a:t>
          </a:r>
        </a:p>
        <a:p>
          <a:pPr marL="57150" lvl="1" indent="-57150" algn="l" defTabSz="355600">
            <a:lnSpc>
              <a:spcPct val="90000"/>
            </a:lnSpc>
            <a:spcBef>
              <a:spcPct val="0"/>
            </a:spcBef>
            <a:spcAft>
              <a:spcPct val="15000"/>
            </a:spcAft>
            <a:buChar char="•"/>
          </a:pPr>
          <a:r>
            <a:rPr lang="en-US" sz="800" kern="1200" dirty="0"/>
            <a:t>Worshippers are dedicated to healing, sex, art, and women</a:t>
          </a:r>
        </a:p>
        <a:p>
          <a:pPr marL="57150" lvl="1" indent="-57150" algn="l" defTabSz="355600">
            <a:lnSpc>
              <a:spcPct val="90000"/>
            </a:lnSpc>
            <a:spcBef>
              <a:spcPct val="0"/>
            </a:spcBef>
            <a:spcAft>
              <a:spcPct val="15000"/>
            </a:spcAft>
            <a:buChar char="•"/>
          </a:pPr>
          <a:endParaRPr lang="en-US" sz="800" kern="1200" dirty="0"/>
        </a:p>
      </dsp:txBody>
      <dsp:txXfrm>
        <a:off x="4592181" y="1929113"/>
        <a:ext cx="2084529" cy="773360"/>
      </dsp:txXfrm>
    </dsp:sp>
    <dsp:sp modelId="{AE9AE522-5F48-4899-98B9-911970629813}">
      <dsp:nvSpPr>
        <dsp:cNvPr id="0" name=""/>
        <dsp:cNvSpPr/>
      </dsp:nvSpPr>
      <dsp:spPr>
        <a:xfrm>
          <a:off x="6885251" y="492872"/>
          <a:ext cx="2084529" cy="1436240"/>
        </a:xfrm>
        <a:prstGeom prst="roundRect">
          <a:avLst/>
        </a:prstGeom>
        <a:blipFill dpi="0" rotWithShape="1">
          <a:blip xmlns:r="http://schemas.openxmlformats.org/officeDocument/2006/relationships" r:embed="rId4"/>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37C2677-1E97-42F9-BEF6-719DC6C0D03B}">
      <dsp:nvSpPr>
        <dsp:cNvPr id="0" name=""/>
        <dsp:cNvSpPr/>
      </dsp:nvSpPr>
      <dsp:spPr>
        <a:xfrm>
          <a:off x="6885251" y="1929113"/>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Julianos</a:t>
          </a:r>
          <a:endParaRPr lang="en-US" sz="1000" kern="1200" dirty="0"/>
        </a:p>
        <a:p>
          <a:pPr marL="57150" lvl="1" indent="-57150" algn="l" defTabSz="355600">
            <a:lnSpc>
              <a:spcPct val="90000"/>
            </a:lnSpc>
            <a:spcBef>
              <a:spcPct val="0"/>
            </a:spcBef>
            <a:spcAft>
              <a:spcPct val="15000"/>
            </a:spcAft>
            <a:buChar char="•"/>
          </a:pPr>
          <a:r>
            <a:rPr lang="en-US" sz="800" kern="1200" dirty="0"/>
            <a:t>God of logic, wisdom, and magic</a:t>
          </a:r>
        </a:p>
        <a:p>
          <a:pPr marL="57150" lvl="1" indent="-57150" algn="l" defTabSz="355600">
            <a:lnSpc>
              <a:spcPct val="90000"/>
            </a:lnSpc>
            <a:spcBef>
              <a:spcPct val="0"/>
            </a:spcBef>
            <a:spcAft>
              <a:spcPct val="15000"/>
            </a:spcAft>
            <a:buChar char="•"/>
          </a:pPr>
          <a:r>
            <a:rPr lang="en-US" sz="800" kern="1200" dirty="0"/>
            <a:t>Patron of educators and students</a:t>
          </a:r>
        </a:p>
      </dsp:txBody>
      <dsp:txXfrm>
        <a:off x="6885251" y="1929113"/>
        <a:ext cx="2084529" cy="773360"/>
      </dsp:txXfrm>
    </dsp:sp>
    <dsp:sp modelId="{269C50C0-DE94-4812-917E-8B37F81ABB6C}">
      <dsp:nvSpPr>
        <dsp:cNvPr id="0" name=""/>
        <dsp:cNvSpPr/>
      </dsp:nvSpPr>
      <dsp:spPr>
        <a:xfrm>
          <a:off x="9178321" y="492872"/>
          <a:ext cx="2084529" cy="1436240"/>
        </a:xfrm>
        <a:prstGeom prst="roundRect">
          <a:avLst/>
        </a:prstGeom>
        <a:blipFill dpi="0" rotWithShape="1">
          <a:blip xmlns:r="http://schemas.openxmlformats.org/officeDocument/2006/relationships" r:embed="rId5"/>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04A8F31-0B66-4EB1-B8B7-721FC4D10367}">
      <dsp:nvSpPr>
        <dsp:cNvPr id="0" name=""/>
        <dsp:cNvSpPr/>
      </dsp:nvSpPr>
      <dsp:spPr>
        <a:xfrm>
          <a:off x="9178321" y="1929113"/>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Kynareth</a:t>
          </a:r>
          <a:endParaRPr lang="en-US" sz="1000" kern="1200" dirty="0"/>
        </a:p>
        <a:p>
          <a:pPr marL="57150" lvl="1" indent="-57150" algn="l" defTabSz="355600">
            <a:lnSpc>
              <a:spcPct val="90000"/>
            </a:lnSpc>
            <a:spcBef>
              <a:spcPct val="0"/>
            </a:spcBef>
            <a:spcAft>
              <a:spcPct val="15000"/>
            </a:spcAft>
            <a:buChar char="•"/>
          </a:pPr>
          <a:r>
            <a:rPr lang="en-US" sz="800" kern="1200" dirty="0"/>
            <a:t>Goddess of the heavens, winds, and rain</a:t>
          </a:r>
        </a:p>
        <a:p>
          <a:pPr marL="57150" lvl="1" indent="-57150" algn="l" defTabSz="355600">
            <a:lnSpc>
              <a:spcPct val="90000"/>
            </a:lnSpc>
            <a:spcBef>
              <a:spcPct val="0"/>
            </a:spcBef>
            <a:spcAft>
              <a:spcPct val="15000"/>
            </a:spcAft>
            <a:buChar char="•"/>
          </a:pPr>
          <a:r>
            <a:rPr lang="en-US" sz="800" kern="1200" dirty="0"/>
            <a:t>Patron of sailors and travelers</a:t>
          </a:r>
        </a:p>
      </dsp:txBody>
      <dsp:txXfrm>
        <a:off x="9178321" y="1929113"/>
        <a:ext cx="2084529" cy="773360"/>
      </dsp:txXfrm>
    </dsp:sp>
    <dsp:sp modelId="{A010539E-B63B-4D7F-9285-712082E6C782}">
      <dsp:nvSpPr>
        <dsp:cNvPr id="0" name=""/>
        <dsp:cNvSpPr/>
      </dsp:nvSpPr>
      <dsp:spPr>
        <a:xfrm>
          <a:off x="1152576" y="2910926"/>
          <a:ext cx="2084529" cy="1436240"/>
        </a:xfrm>
        <a:prstGeom prst="roundRect">
          <a:avLst/>
        </a:prstGeom>
        <a:blipFill dpi="0" rotWithShape="1">
          <a:blip xmlns:r="http://schemas.openxmlformats.org/officeDocument/2006/relationships" r:embed="rId6"/>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A2CDBD3-9B99-4902-9F1C-0A08A596E307}">
      <dsp:nvSpPr>
        <dsp:cNvPr id="0" name=""/>
        <dsp:cNvSpPr/>
      </dsp:nvSpPr>
      <dsp:spPr>
        <a:xfrm>
          <a:off x="1152576" y="4347167"/>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a:t>Mara</a:t>
          </a:r>
        </a:p>
        <a:p>
          <a:pPr marL="57150" lvl="1" indent="-57150" algn="l" defTabSz="355600">
            <a:lnSpc>
              <a:spcPct val="90000"/>
            </a:lnSpc>
            <a:spcBef>
              <a:spcPct val="0"/>
            </a:spcBef>
            <a:spcAft>
              <a:spcPct val="15000"/>
            </a:spcAft>
            <a:buChar char="•"/>
          </a:pPr>
          <a:r>
            <a:rPr lang="en-US" sz="800" kern="1200" dirty="0"/>
            <a:t>Goddess of love, compassion, and the bounty of nature</a:t>
          </a:r>
        </a:p>
        <a:p>
          <a:pPr marL="57150" lvl="1" indent="-57150" algn="l" defTabSz="355600">
            <a:lnSpc>
              <a:spcPct val="90000"/>
            </a:lnSpc>
            <a:spcBef>
              <a:spcPct val="0"/>
            </a:spcBef>
            <a:spcAft>
              <a:spcPct val="15000"/>
            </a:spcAft>
            <a:buChar char="•"/>
          </a:pPr>
          <a:r>
            <a:rPr lang="en-US" sz="800" kern="1200" dirty="0"/>
            <a:t>Presides over marriage and fertility</a:t>
          </a:r>
        </a:p>
      </dsp:txBody>
      <dsp:txXfrm>
        <a:off x="1152576" y="4347167"/>
        <a:ext cx="2084529" cy="773360"/>
      </dsp:txXfrm>
    </dsp:sp>
    <dsp:sp modelId="{139A46F2-2F85-44C5-ACF5-A9F5BA598FB3}">
      <dsp:nvSpPr>
        <dsp:cNvPr id="0" name=""/>
        <dsp:cNvSpPr/>
      </dsp:nvSpPr>
      <dsp:spPr>
        <a:xfrm>
          <a:off x="3445646" y="2910926"/>
          <a:ext cx="2084529" cy="1436240"/>
        </a:xfrm>
        <a:prstGeom prst="roundRect">
          <a:avLst/>
        </a:prstGeom>
        <a:blipFill dpi="0" rotWithShape="1">
          <a:blip xmlns:r="http://schemas.openxmlformats.org/officeDocument/2006/relationships" r:embed="rId7"/>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63A158-2DFA-4BAD-84B7-CC3DACFE248C}">
      <dsp:nvSpPr>
        <dsp:cNvPr id="0" name=""/>
        <dsp:cNvSpPr/>
      </dsp:nvSpPr>
      <dsp:spPr>
        <a:xfrm>
          <a:off x="3445646" y="4347167"/>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Stendarr</a:t>
          </a:r>
          <a:endParaRPr lang="en-US" sz="1000" kern="1200" dirty="0"/>
        </a:p>
        <a:p>
          <a:pPr marL="57150" lvl="1" indent="-57150" algn="l" defTabSz="355600">
            <a:lnSpc>
              <a:spcPct val="90000"/>
            </a:lnSpc>
            <a:spcBef>
              <a:spcPct val="0"/>
            </a:spcBef>
            <a:spcAft>
              <a:spcPct val="15000"/>
            </a:spcAft>
            <a:buChar char="•"/>
          </a:pPr>
          <a:r>
            <a:rPr lang="en-US" sz="800" kern="1200" dirty="0"/>
            <a:t>God of mercy, justice, and righteousness</a:t>
          </a:r>
        </a:p>
        <a:p>
          <a:pPr marL="57150" lvl="1" indent="-57150" algn="l" defTabSz="355600">
            <a:lnSpc>
              <a:spcPct val="90000"/>
            </a:lnSpc>
            <a:spcBef>
              <a:spcPct val="0"/>
            </a:spcBef>
            <a:spcAft>
              <a:spcPct val="15000"/>
            </a:spcAft>
            <a:buChar char="•"/>
          </a:pPr>
          <a:r>
            <a:rPr lang="en-US" sz="800" kern="1200" dirty="0"/>
            <a:t>Patron of those who protect the weak</a:t>
          </a:r>
        </a:p>
      </dsp:txBody>
      <dsp:txXfrm>
        <a:off x="3445646" y="4347167"/>
        <a:ext cx="2084529" cy="773360"/>
      </dsp:txXfrm>
    </dsp:sp>
    <dsp:sp modelId="{CE2FA4AE-900F-4428-8B6E-BF2BFA9128C8}">
      <dsp:nvSpPr>
        <dsp:cNvPr id="0" name=""/>
        <dsp:cNvSpPr/>
      </dsp:nvSpPr>
      <dsp:spPr>
        <a:xfrm>
          <a:off x="5738716" y="2910926"/>
          <a:ext cx="2084529" cy="1436240"/>
        </a:xfrm>
        <a:prstGeom prst="roundRect">
          <a:avLst/>
        </a:prstGeom>
        <a:blipFill dpi="0" rotWithShape="1">
          <a:blip xmlns:r="http://schemas.openxmlformats.org/officeDocument/2006/relationships" r:embed="rId8"/>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8E45313-9D50-4950-8BE4-6E9765CC0A04}">
      <dsp:nvSpPr>
        <dsp:cNvPr id="0" name=""/>
        <dsp:cNvSpPr/>
      </dsp:nvSpPr>
      <dsp:spPr>
        <a:xfrm>
          <a:off x="5738716" y="4347167"/>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dirty="0" err="1"/>
            <a:t>Zenithar</a:t>
          </a:r>
          <a:r>
            <a:rPr lang="en-US" sz="1000" kern="1200" dirty="0"/>
            <a:t>, the Trader God</a:t>
          </a:r>
        </a:p>
        <a:p>
          <a:pPr marL="57150" lvl="1" indent="-57150" algn="l" defTabSz="355600">
            <a:lnSpc>
              <a:spcPct val="90000"/>
            </a:lnSpc>
            <a:spcBef>
              <a:spcPct val="0"/>
            </a:spcBef>
            <a:spcAft>
              <a:spcPct val="15000"/>
            </a:spcAft>
            <a:buChar char="•"/>
          </a:pPr>
          <a:r>
            <a:rPr lang="en-US" sz="800" kern="1200" dirty="0"/>
            <a:t>God of work, commerce, and wealth</a:t>
          </a:r>
        </a:p>
        <a:p>
          <a:pPr marL="57150" lvl="1" indent="-57150" algn="l" defTabSz="355600">
            <a:lnSpc>
              <a:spcPct val="90000"/>
            </a:lnSpc>
            <a:spcBef>
              <a:spcPct val="0"/>
            </a:spcBef>
            <a:spcAft>
              <a:spcPct val="15000"/>
            </a:spcAft>
            <a:buChar char="•"/>
          </a:pPr>
          <a:r>
            <a:rPr lang="en-US" sz="800" kern="1200" dirty="0"/>
            <a:t>Patron of honest workers</a:t>
          </a:r>
        </a:p>
      </dsp:txBody>
      <dsp:txXfrm>
        <a:off x="5738716" y="4347167"/>
        <a:ext cx="2084529" cy="773360"/>
      </dsp:txXfrm>
    </dsp:sp>
    <dsp:sp modelId="{AAF42803-CCC7-4F87-B480-9C1F951CB5A5}">
      <dsp:nvSpPr>
        <dsp:cNvPr id="0" name=""/>
        <dsp:cNvSpPr/>
      </dsp:nvSpPr>
      <dsp:spPr>
        <a:xfrm>
          <a:off x="8353220" y="2910926"/>
          <a:ext cx="1441660" cy="1436240"/>
        </a:xfrm>
        <a:prstGeom prst="rect">
          <a:avLst/>
        </a:prstGeom>
        <a:blipFill dpi="0" rotWithShape="1">
          <a:blip xmlns:r="http://schemas.openxmlformats.org/officeDocument/2006/relationships" r:embed="rId9"/>
          <a:srcRect/>
          <a:stretch>
            <a:fillRect l="-101013" t="-1550" r="-78643" b="-284752"/>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5150EE-7AD7-4341-99D0-CDFD1D13E383}">
      <dsp:nvSpPr>
        <dsp:cNvPr id="0" name=""/>
        <dsp:cNvSpPr/>
      </dsp:nvSpPr>
      <dsp:spPr>
        <a:xfrm>
          <a:off x="8031786" y="4347167"/>
          <a:ext cx="2084529" cy="7733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kern="1200"/>
            <a:t>Talos</a:t>
          </a:r>
          <a:endParaRPr lang="en-US" sz="1000" kern="1200" dirty="0"/>
        </a:p>
        <a:p>
          <a:pPr marL="57150" lvl="1" indent="-57150" algn="l" defTabSz="355600">
            <a:lnSpc>
              <a:spcPct val="90000"/>
            </a:lnSpc>
            <a:spcBef>
              <a:spcPct val="0"/>
            </a:spcBef>
            <a:spcAft>
              <a:spcPct val="15000"/>
            </a:spcAft>
            <a:buChar char="•"/>
          </a:pPr>
          <a:r>
            <a:rPr lang="en-US" sz="800" kern="1200" dirty="0"/>
            <a:t>Emperor Tiber </a:t>
          </a:r>
          <a:r>
            <a:rPr lang="en-US" sz="800" kern="1200" dirty="0" err="1"/>
            <a:t>Septim</a:t>
          </a:r>
          <a:r>
            <a:rPr lang="en-US" sz="800" kern="1200" dirty="0"/>
            <a:t>, who became a god</a:t>
          </a:r>
        </a:p>
        <a:p>
          <a:pPr marL="57150" lvl="1" indent="-57150" algn="l" defTabSz="355600">
            <a:lnSpc>
              <a:spcPct val="90000"/>
            </a:lnSpc>
            <a:spcBef>
              <a:spcPct val="0"/>
            </a:spcBef>
            <a:spcAft>
              <a:spcPct val="15000"/>
            </a:spcAft>
            <a:buChar char="•"/>
          </a:pPr>
          <a:r>
            <a:rPr lang="en-US" sz="800" kern="1200" dirty="0"/>
            <a:t>Patron of warriors, generals, and questing adventurers</a:t>
          </a:r>
        </a:p>
      </dsp:txBody>
      <dsp:txXfrm>
        <a:off x="8031786" y="4347167"/>
        <a:ext cx="2084529" cy="77336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C0B0CB1-BB59-4AB0-9686-3BAADCAEA019}">
      <dsp:nvSpPr>
        <dsp:cNvPr id="0" name=""/>
        <dsp:cNvSpPr/>
      </dsp:nvSpPr>
      <dsp:spPr>
        <a:xfrm>
          <a:off x="5637" y="517364"/>
          <a:ext cx="1945184" cy="1340232"/>
        </a:xfrm>
        <a:prstGeom prst="rect">
          <a:avLst/>
        </a:prstGeom>
        <a:blipFill dpi="0" rotWithShape="1">
          <a:blip xmlns:r="http://schemas.openxmlformats.org/officeDocument/2006/relationships" r:embed="rId1"/>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C225FCB-13C2-421E-8131-F1799736D1AB}">
      <dsp:nvSpPr>
        <dsp:cNvPr id="0" name=""/>
        <dsp:cNvSpPr/>
      </dsp:nvSpPr>
      <dsp:spPr>
        <a:xfrm>
          <a:off x="5637" y="1857597"/>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a:t>Azura</a:t>
          </a:r>
          <a:br>
            <a:rPr lang="en-US" sz="1000" kern="1200" dirty="0"/>
          </a:br>
          <a:r>
            <a:rPr lang="en-US" sz="1000" i="1" kern="1200" dirty="0"/>
            <a:t>“Twilight Queen”</a:t>
          </a:r>
        </a:p>
        <a:p>
          <a:pPr marL="57150" lvl="1" indent="-57150" algn="l" defTabSz="355600">
            <a:lnSpc>
              <a:spcPct val="90000"/>
            </a:lnSpc>
            <a:spcBef>
              <a:spcPct val="0"/>
            </a:spcBef>
            <a:spcAft>
              <a:spcPct val="15000"/>
            </a:spcAft>
            <a:buChar char="•"/>
          </a:pPr>
          <a:r>
            <a:rPr lang="en-US" sz="800" b="1" kern="1200" dirty="0"/>
            <a:t>Spheres:</a:t>
          </a:r>
          <a:r>
            <a:rPr lang="en-US" sz="800" kern="1200" dirty="0"/>
            <a:t> Dawn and Dusk</a:t>
          </a:r>
        </a:p>
        <a:p>
          <a:pPr marL="57150" lvl="1" indent="-57150" algn="l" defTabSz="355600">
            <a:lnSpc>
              <a:spcPct val="90000"/>
            </a:lnSpc>
            <a:spcBef>
              <a:spcPct val="0"/>
            </a:spcBef>
            <a:spcAft>
              <a:spcPct val="15000"/>
            </a:spcAft>
            <a:buChar char="•"/>
          </a:pPr>
          <a:r>
            <a:rPr lang="en-US" sz="800" b="1" kern="1200" dirty="0"/>
            <a:t>Realm:</a:t>
          </a:r>
          <a:r>
            <a:rPr lang="en-US" sz="800" kern="1200" dirty="0"/>
            <a:t> </a:t>
          </a:r>
          <a:r>
            <a:rPr lang="en-US" sz="800" kern="1200" dirty="0" err="1"/>
            <a:t>Moonshadow</a:t>
          </a:r>
          <a:endParaRPr lang="en-US" sz="800" kern="1200" dirty="0"/>
        </a:p>
      </dsp:txBody>
      <dsp:txXfrm>
        <a:off x="5637" y="1857597"/>
        <a:ext cx="1945184" cy="721663"/>
      </dsp:txXfrm>
    </dsp:sp>
    <dsp:sp modelId="{3AE6303B-056C-4989-A330-C130F00F7685}">
      <dsp:nvSpPr>
        <dsp:cNvPr id="0" name=""/>
        <dsp:cNvSpPr/>
      </dsp:nvSpPr>
      <dsp:spPr>
        <a:xfrm>
          <a:off x="2145422" y="517364"/>
          <a:ext cx="1945184" cy="1340232"/>
        </a:xfrm>
        <a:prstGeom prst="rect">
          <a:avLst/>
        </a:prstGeom>
        <a:blipFill dpi="0" rotWithShape="1">
          <a:blip xmlns:r="http://schemas.openxmlformats.org/officeDocument/2006/relationships" r:embed="rId2"/>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1A1E64-66F2-4C65-B7BA-E1458A54C4C2}">
      <dsp:nvSpPr>
        <dsp:cNvPr id="0" name=""/>
        <dsp:cNvSpPr/>
      </dsp:nvSpPr>
      <dsp:spPr>
        <a:xfrm>
          <a:off x="2145422" y="1857597"/>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Boethiah</a:t>
          </a:r>
          <a:br>
            <a:rPr lang="en-US" sz="1000" kern="1200" dirty="0"/>
          </a:br>
          <a:r>
            <a:rPr lang="en-US" sz="1000" i="1" kern="1200" dirty="0"/>
            <a:t>“Prince of Plots”</a:t>
          </a:r>
        </a:p>
        <a:p>
          <a:pPr marL="57150" lvl="1" indent="-57150" algn="l" defTabSz="355600">
            <a:lnSpc>
              <a:spcPct val="90000"/>
            </a:lnSpc>
            <a:spcBef>
              <a:spcPct val="0"/>
            </a:spcBef>
            <a:spcAft>
              <a:spcPct val="15000"/>
            </a:spcAft>
            <a:buChar char="•"/>
          </a:pPr>
          <a:r>
            <a:rPr lang="en-US" sz="800" b="1" kern="1200" dirty="0"/>
            <a:t>Spheres:</a:t>
          </a:r>
          <a:r>
            <a:rPr lang="en-US" sz="800" kern="1200" dirty="0"/>
            <a:t> Deceit, Assassination</a:t>
          </a:r>
        </a:p>
        <a:p>
          <a:pPr marL="57150" lvl="1" indent="-57150" algn="l" defTabSz="355600">
            <a:lnSpc>
              <a:spcPct val="90000"/>
            </a:lnSpc>
            <a:spcBef>
              <a:spcPct val="0"/>
            </a:spcBef>
            <a:spcAft>
              <a:spcPct val="15000"/>
            </a:spcAft>
            <a:buChar char="•"/>
          </a:pPr>
          <a:r>
            <a:rPr lang="en-US" sz="800" b="1" kern="1200" dirty="0"/>
            <a:t>Realm:</a:t>
          </a:r>
          <a:r>
            <a:rPr lang="en-US" sz="800" kern="1200" dirty="0"/>
            <a:t> Attribution’s Share</a:t>
          </a:r>
        </a:p>
      </dsp:txBody>
      <dsp:txXfrm>
        <a:off x="2145422" y="1857597"/>
        <a:ext cx="1945184" cy="721663"/>
      </dsp:txXfrm>
    </dsp:sp>
    <dsp:sp modelId="{324D81CF-6DD8-4655-8D03-9B60ED10FA2C}">
      <dsp:nvSpPr>
        <dsp:cNvPr id="0" name=""/>
        <dsp:cNvSpPr/>
      </dsp:nvSpPr>
      <dsp:spPr>
        <a:xfrm>
          <a:off x="4285207" y="517364"/>
          <a:ext cx="1945184" cy="1340232"/>
        </a:xfrm>
        <a:prstGeom prst="rect">
          <a:avLst/>
        </a:prstGeom>
        <a:blipFill dpi="0" rotWithShape="1">
          <a:blip xmlns:r="http://schemas.openxmlformats.org/officeDocument/2006/relationships" r:embed="rId3"/>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DBDBB0C-96BF-43C9-9729-ACFBB3F59DA4}">
      <dsp:nvSpPr>
        <dsp:cNvPr id="0" name=""/>
        <dsp:cNvSpPr/>
      </dsp:nvSpPr>
      <dsp:spPr>
        <a:xfrm>
          <a:off x="4285207" y="1857597"/>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Clavicus</a:t>
          </a:r>
          <a:r>
            <a:rPr lang="en-US" sz="1000" b="1" kern="1200" dirty="0"/>
            <a:t> Vile</a:t>
          </a:r>
          <a:br>
            <a:rPr lang="en-US" sz="1000" kern="1200" dirty="0"/>
          </a:br>
          <a:r>
            <a:rPr lang="en-US" sz="1000" i="1" kern="1200" dirty="0"/>
            <a:t>“Prince of Trickery and Bargains”</a:t>
          </a:r>
        </a:p>
        <a:p>
          <a:pPr marL="57150" lvl="1" indent="-57150" algn="l" defTabSz="355600">
            <a:lnSpc>
              <a:spcPct val="90000"/>
            </a:lnSpc>
            <a:spcBef>
              <a:spcPct val="0"/>
            </a:spcBef>
            <a:spcAft>
              <a:spcPct val="15000"/>
            </a:spcAft>
            <a:buChar char="•"/>
          </a:pPr>
          <a:r>
            <a:rPr lang="en-US" sz="800" b="1" kern="1200" dirty="0"/>
            <a:t>Spheres:</a:t>
          </a:r>
          <a:r>
            <a:rPr lang="en-US" sz="800" kern="1200" dirty="0"/>
            <a:t> Ritual Pacts and Invocations</a:t>
          </a:r>
        </a:p>
        <a:p>
          <a:pPr marL="57150" lvl="1" indent="-57150" algn="l" defTabSz="355600">
            <a:lnSpc>
              <a:spcPct val="90000"/>
            </a:lnSpc>
            <a:spcBef>
              <a:spcPct val="0"/>
            </a:spcBef>
            <a:spcAft>
              <a:spcPct val="15000"/>
            </a:spcAft>
            <a:buChar char="•"/>
          </a:pPr>
          <a:r>
            <a:rPr lang="en-US" sz="800" b="1" kern="1200" dirty="0"/>
            <a:t>Realm:</a:t>
          </a:r>
          <a:r>
            <a:rPr lang="en-US" sz="800" kern="1200" dirty="0"/>
            <a:t> Fields of Regret</a:t>
          </a:r>
        </a:p>
      </dsp:txBody>
      <dsp:txXfrm>
        <a:off x="4285207" y="1857597"/>
        <a:ext cx="1945184" cy="721663"/>
      </dsp:txXfrm>
    </dsp:sp>
    <dsp:sp modelId="{AD479D52-5BE2-4CF0-9877-FCDCEB1DEDEF}">
      <dsp:nvSpPr>
        <dsp:cNvPr id="0" name=""/>
        <dsp:cNvSpPr/>
      </dsp:nvSpPr>
      <dsp:spPr>
        <a:xfrm>
          <a:off x="6424992" y="517364"/>
          <a:ext cx="1945184" cy="1340232"/>
        </a:xfrm>
        <a:prstGeom prst="rect">
          <a:avLst/>
        </a:prstGeom>
        <a:blipFill dpi="0" rotWithShape="1">
          <a:blip xmlns:r="http://schemas.openxmlformats.org/officeDocument/2006/relationships" r:embed="rId4"/>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7BBFE5C-D2B6-4EC8-9DDD-3E5983E65D96}">
      <dsp:nvSpPr>
        <dsp:cNvPr id="0" name=""/>
        <dsp:cNvSpPr/>
      </dsp:nvSpPr>
      <dsp:spPr>
        <a:xfrm>
          <a:off x="6424992" y="1857597"/>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Hermaeus</a:t>
          </a:r>
          <a:r>
            <a:rPr lang="en-US" sz="1000" b="1" kern="1200" dirty="0"/>
            <a:t> Mora</a:t>
          </a:r>
          <a:br>
            <a:rPr lang="en-US" sz="1000" kern="1200" dirty="0"/>
          </a:br>
          <a:r>
            <a:rPr lang="en-US" sz="1000" i="1" kern="1200" dirty="0"/>
            <a:t>“Master of the Tides of Fate”</a:t>
          </a:r>
        </a:p>
        <a:p>
          <a:pPr marL="57150" lvl="1" indent="-57150" algn="l" defTabSz="355600">
            <a:lnSpc>
              <a:spcPct val="90000"/>
            </a:lnSpc>
            <a:spcBef>
              <a:spcPct val="0"/>
            </a:spcBef>
            <a:spcAft>
              <a:spcPct val="15000"/>
            </a:spcAft>
            <a:buChar char="•"/>
          </a:pPr>
          <a:r>
            <a:rPr lang="en-US" sz="800" b="1" kern="1200" dirty="0"/>
            <a:t>Spheres:</a:t>
          </a:r>
          <a:r>
            <a:rPr lang="en-US" sz="800" kern="1200" dirty="0"/>
            <a:t> Forbidden Knowledge</a:t>
          </a:r>
        </a:p>
        <a:p>
          <a:pPr marL="57150" lvl="1" indent="-57150" algn="l" defTabSz="355600">
            <a:lnSpc>
              <a:spcPct val="90000"/>
            </a:lnSpc>
            <a:spcBef>
              <a:spcPct val="0"/>
            </a:spcBef>
            <a:spcAft>
              <a:spcPct val="15000"/>
            </a:spcAft>
            <a:buChar char="•"/>
          </a:pPr>
          <a:r>
            <a:rPr lang="en-US" sz="800" b="1" kern="1200" dirty="0"/>
            <a:t>Realm:</a:t>
          </a:r>
          <a:r>
            <a:rPr lang="en-US" sz="800" kern="1200" dirty="0"/>
            <a:t> Apocrypha</a:t>
          </a:r>
        </a:p>
      </dsp:txBody>
      <dsp:txXfrm>
        <a:off x="6424992" y="1857597"/>
        <a:ext cx="1945184" cy="721663"/>
      </dsp:txXfrm>
    </dsp:sp>
    <dsp:sp modelId="{C6CAE47E-4A57-4034-BE02-0B4C521556FC}">
      <dsp:nvSpPr>
        <dsp:cNvPr id="0" name=""/>
        <dsp:cNvSpPr/>
      </dsp:nvSpPr>
      <dsp:spPr>
        <a:xfrm>
          <a:off x="8564777" y="517364"/>
          <a:ext cx="1945184" cy="1340232"/>
        </a:xfrm>
        <a:prstGeom prst="rect">
          <a:avLst/>
        </a:prstGeom>
        <a:blipFill dpi="0" rotWithShape="1">
          <a:blip xmlns:r="http://schemas.openxmlformats.org/officeDocument/2006/relationships" r:embed="rId5"/>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F21BD5E-96C4-4FD7-B1B2-0C394BF97719}">
      <dsp:nvSpPr>
        <dsp:cNvPr id="0" name=""/>
        <dsp:cNvSpPr/>
      </dsp:nvSpPr>
      <dsp:spPr>
        <a:xfrm>
          <a:off x="8564777" y="1857597"/>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a:t>Hircine</a:t>
          </a:r>
          <a:br>
            <a:rPr lang="en-US" sz="1000" kern="1200" dirty="0"/>
          </a:br>
          <a:r>
            <a:rPr lang="en-US" sz="1000" i="1" kern="1200" dirty="0"/>
            <a:t>“Master of the Chase”</a:t>
          </a:r>
        </a:p>
        <a:p>
          <a:pPr marL="57150" lvl="1" indent="-57150" algn="l" defTabSz="355600">
            <a:lnSpc>
              <a:spcPct val="90000"/>
            </a:lnSpc>
            <a:spcBef>
              <a:spcPct val="0"/>
            </a:spcBef>
            <a:spcAft>
              <a:spcPct val="15000"/>
            </a:spcAft>
            <a:buChar char="•"/>
          </a:pPr>
          <a:r>
            <a:rPr lang="en-US" sz="800" b="1" kern="1200" dirty="0"/>
            <a:t>Spheres:</a:t>
          </a:r>
          <a:r>
            <a:rPr lang="en-US" sz="800" kern="1200" dirty="0"/>
            <a:t> The Hunt, Sacrifice of Mortals</a:t>
          </a:r>
        </a:p>
        <a:p>
          <a:pPr marL="57150" lvl="1" indent="-57150" algn="l" defTabSz="355600">
            <a:lnSpc>
              <a:spcPct val="90000"/>
            </a:lnSpc>
            <a:spcBef>
              <a:spcPct val="0"/>
            </a:spcBef>
            <a:spcAft>
              <a:spcPct val="15000"/>
            </a:spcAft>
            <a:buChar char="•"/>
          </a:pPr>
          <a:r>
            <a:rPr lang="en-US" sz="800" b="1" kern="1200" dirty="0"/>
            <a:t>Realm:</a:t>
          </a:r>
          <a:r>
            <a:rPr lang="en-US" sz="800" kern="1200" dirty="0"/>
            <a:t> Hunting Grounds</a:t>
          </a:r>
        </a:p>
      </dsp:txBody>
      <dsp:txXfrm>
        <a:off x="8564777" y="1857597"/>
        <a:ext cx="1945184" cy="721663"/>
      </dsp:txXfrm>
    </dsp:sp>
    <dsp:sp modelId="{BFD751A9-9ED9-435F-8C10-68061B970CB8}">
      <dsp:nvSpPr>
        <dsp:cNvPr id="0" name=""/>
        <dsp:cNvSpPr/>
      </dsp:nvSpPr>
      <dsp:spPr>
        <a:xfrm>
          <a:off x="1075530" y="2773779"/>
          <a:ext cx="1945184" cy="1340232"/>
        </a:xfrm>
        <a:prstGeom prst="rect">
          <a:avLst/>
        </a:prstGeom>
        <a:blipFill dpi="0" rotWithShape="1">
          <a:blip xmlns:r="http://schemas.openxmlformats.org/officeDocument/2006/relationships" r:embed="rId6"/>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AC218EB-7CD7-4279-8BA8-03EFC3CC4770}">
      <dsp:nvSpPr>
        <dsp:cNvPr id="0" name=""/>
        <dsp:cNvSpPr/>
      </dsp:nvSpPr>
      <dsp:spPr>
        <a:xfrm>
          <a:off x="1075530" y="4114011"/>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Jyggalag</a:t>
          </a:r>
          <a:br>
            <a:rPr lang="en-US" sz="1000" kern="1200" dirty="0"/>
          </a:br>
          <a:r>
            <a:rPr lang="en-US" sz="1000" i="1" kern="1200" dirty="0"/>
            <a:t>“Prince of Order”</a:t>
          </a:r>
        </a:p>
        <a:p>
          <a:pPr marL="57150" lvl="1" indent="-57150" algn="l" defTabSz="355600">
            <a:lnSpc>
              <a:spcPct val="90000"/>
            </a:lnSpc>
            <a:spcBef>
              <a:spcPct val="0"/>
            </a:spcBef>
            <a:spcAft>
              <a:spcPct val="15000"/>
            </a:spcAft>
            <a:buChar char="•"/>
          </a:pPr>
          <a:r>
            <a:rPr lang="en-US" sz="800" b="1" kern="1200" dirty="0"/>
            <a:t>Spheres:</a:t>
          </a:r>
          <a:r>
            <a:rPr lang="en-US" sz="800" kern="1200" dirty="0"/>
            <a:t> Deduction and Logic</a:t>
          </a:r>
        </a:p>
        <a:p>
          <a:pPr marL="57150" lvl="1" indent="-57150" algn="l" defTabSz="355600">
            <a:lnSpc>
              <a:spcPct val="90000"/>
            </a:lnSpc>
            <a:spcBef>
              <a:spcPct val="0"/>
            </a:spcBef>
            <a:spcAft>
              <a:spcPct val="15000"/>
            </a:spcAft>
            <a:buChar char="•"/>
          </a:pPr>
          <a:r>
            <a:rPr lang="en-US" sz="800" b="1" kern="1200" dirty="0"/>
            <a:t>Realm:</a:t>
          </a:r>
          <a:r>
            <a:rPr lang="en-US" sz="800" kern="1200" dirty="0"/>
            <a:t> N/A</a:t>
          </a:r>
        </a:p>
      </dsp:txBody>
      <dsp:txXfrm>
        <a:off x="1075530" y="4114011"/>
        <a:ext cx="1945184" cy="721663"/>
      </dsp:txXfrm>
    </dsp:sp>
    <dsp:sp modelId="{F3CFEFAD-37B3-4640-B9D3-BCED5BEE07C0}">
      <dsp:nvSpPr>
        <dsp:cNvPr id="0" name=""/>
        <dsp:cNvSpPr/>
      </dsp:nvSpPr>
      <dsp:spPr>
        <a:xfrm>
          <a:off x="3215315" y="2773779"/>
          <a:ext cx="1945184" cy="1340232"/>
        </a:xfrm>
        <a:prstGeom prst="rect">
          <a:avLst/>
        </a:prstGeom>
        <a:blipFill dpi="0" rotWithShape="1">
          <a:blip xmlns:r="http://schemas.openxmlformats.org/officeDocument/2006/relationships" r:embed="rId7"/>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0F25A6B-D189-4FC9-929F-BE0B9F964CD5}">
      <dsp:nvSpPr>
        <dsp:cNvPr id="0" name=""/>
        <dsp:cNvSpPr/>
      </dsp:nvSpPr>
      <dsp:spPr>
        <a:xfrm>
          <a:off x="3215315" y="4114011"/>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Malacath</a:t>
          </a:r>
          <a:br>
            <a:rPr lang="en-US" sz="1000" kern="1200" dirty="0"/>
          </a:br>
          <a:r>
            <a:rPr lang="en-US" sz="1000" i="1" kern="1200" dirty="0"/>
            <a:t>“Prince of Lies”</a:t>
          </a:r>
        </a:p>
        <a:p>
          <a:pPr marL="57150" lvl="1" indent="-57150" algn="l" defTabSz="355600">
            <a:lnSpc>
              <a:spcPct val="90000"/>
            </a:lnSpc>
            <a:spcBef>
              <a:spcPct val="0"/>
            </a:spcBef>
            <a:spcAft>
              <a:spcPct val="15000"/>
            </a:spcAft>
            <a:buChar char="•"/>
          </a:pPr>
          <a:r>
            <a:rPr lang="en-US" sz="800" b="1" kern="1200" dirty="0"/>
            <a:t>Spheres:</a:t>
          </a:r>
          <a:r>
            <a:rPr lang="en-US" sz="800" kern="1200" dirty="0"/>
            <a:t> Broken Promises, Anguish</a:t>
          </a:r>
        </a:p>
        <a:p>
          <a:pPr marL="57150" lvl="1" indent="-57150" algn="l" defTabSz="355600">
            <a:lnSpc>
              <a:spcPct val="90000"/>
            </a:lnSpc>
            <a:spcBef>
              <a:spcPct val="0"/>
            </a:spcBef>
            <a:spcAft>
              <a:spcPct val="15000"/>
            </a:spcAft>
            <a:buChar char="•"/>
          </a:pPr>
          <a:r>
            <a:rPr lang="en-US" sz="800" b="1" kern="1200" dirty="0"/>
            <a:t>Realm:</a:t>
          </a:r>
          <a:r>
            <a:rPr lang="en-US" sz="800" kern="1200" dirty="0"/>
            <a:t> Ashpit</a:t>
          </a:r>
        </a:p>
      </dsp:txBody>
      <dsp:txXfrm>
        <a:off x="3215315" y="4114011"/>
        <a:ext cx="1945184" cy="721663"/>
      </dsp:txXfrm>
    </dsp:sp>
    <dsp:sp modelId="{C306058D-F64C-4E08-A9FB-3015E10413E1}">
      <dsp:nvSpPr>
        <dsp:cNvPr id="0" name=""/>
        <dsp:cNvSpPr/>
      </dsp:nvSpPr>
      <dsp:spPr>
        <a:xfrm>
          <a:off x="5355100" y="2773779"/>
          <a:ext cx="1945184" cy="1340232"/>
        </a:xfrm>
        <a:prstGeom prst="rect">
          <a:avLst/>
        </a:prstGeom>
        <a:blipFill dpi="0" rotWithShape="1">
          <a:blip xmlns:r="http://schemas.openxmlformats.org/officeDocument/2006/relationships" r:embed="rId8"/>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6ACB005-13A6-433D-BCDF-B489A7180529}">
      <dsp:nvSpPr>
        <dsp:cNvPr id="0" name=""/>
        <dsp:cNvSpPr/>
      </dsp:nvSpPr>
      <dsp:spPr>
        <a:xfrm>
          <a:off x="5355100" y="4114011"/>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Mehrunes</a:t>
          </a:r>
          <a:r>
            <a:rPr lang="en-US" sz="1000" b="1" kern="1200" dirty="0"/>
            <a:t> Dagon</a:t>
          </a:r>
          <a:br>
            <a:rPr lang="en-US" sz="1000" b="1" kern="1200" dirty="0"/>
          </a:br>
          <a:r>
            <a:rPr lang="en-US" sz="1000" b="0" i="1" kern="1200" dirty="0"/>
            <a:t>“Lord of Fire and Flood”</a:t>
          </a:r>
        </a:p>
        <a:p>
          <a:pPr marL="57150" lvl="1" indent="-57150" algn="l" defTabSz="355600">
            <a:lnSpc>
              <a:spcPct val="90000"/>
            </a:lnSpc>
            <a:spcBef>
              <a:spcPct val="0"/>
            </a:spcBef>
            <a:spcAft>
              <a:spcPct val="15000"/>
            </a:spcAft>
            <a:buChar char="•"/>
          </a:pPr>
          <a:r>
            <a:rPr lang="en-US" sz="800" b="1" kern="1200" dirty="0"/>
            <a:t>Spheres:</a:t>
          </a:r>
          <a:r>
            <a:rPr lang="en-US" sz="800" kern="1200" dirty="0"/>
            <a:t> Destruction, Change, Ambition</a:t>
          </a:r>
        </a:p>
        <a:p>
          <a:pPr marL="57150" lvl="1" indent="-57150" algn="l" defTabSz="355600">
            <a:lnSpc>
              <a:spcPct val="90000"/>
            </a:lnSpc>
            <a:spcBef>
              <a:spcPct val="0"/>
            </a:spcBef>
            <a:spcAft>
              <a:spcPct val="15000"/>
            </a:spcAft>
            <a:buChar char="•"/>
          </a:pPr>
          <a:r>
            <a:rPr lang="en-US" sz="800" b="1" kern="1200" dirty="0"/>
            <a:t>Realm:</a:t>
          </a:r>
          <a:r>
            <a:rPr lang="en-US" sz="800" kern="1200" dirty="0"/>
            <a:t> The Deadlands</a:t>
          </a:r>
        </a:p>
      </dsp:txBody>
      <dsp:txXfrm>
        <a:off x="5355100" y="4114011"/>
        <a:ext cx="1945184" cy="721663"/>
      </dsp:txXfrm>
    </dsp:sp>
    <dsp:sp modelId="{4B953207-0355-4FDD-8ED2-247C8F9FF058}">
      <dsp:nvSpPr>
        <dsp:cNvPr id="0" name=""/>
        <dsp:cNvSpPr/>
      </dsp:nvSpPr>
      <dsp:spPr>
        <a:xfrm>
          <a:off x="7494885" y="2773779"/>
          <a:ext cx="1945184" cy="1340232"/>
        </a:xfrm>
        <a:prstGeom prst="rect">
          <a:avLst/>
        </a:prstGeom>
        <a:blipFill dpi="0" rotWithShape="1">
          <a:blip xmlns:r="http://schemas.openxmlformats.org/officeDocument/2006/relationships" r:embed="rId9"/>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14521BD-ACD1-4E79-86AB-F6FCAF739FA4}">
      <dsp:nvSpPr>
        <dsp:cNvPr id="0" name=""/>
        <dsp:cNvSpPr/>
      </dsp:nvSpPr>
      <dsp:spPr>
        <a:xfrm>
          <a:off x="7494885" y="4114011"/>
          <a:ext cx="1945184" cy="721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Mephala</a:t>
          </a:r>
          <a:br>
            <a:rPr lang="en-US" sz="1000" b="1" kern="1200" dirty="0"/>
          </a:br>
          <a:r>
            <a:rPr lang="en-US" sz="1000" b="0" i="1" kern="1200" dirty="0"/>
            <a:t>“</a:t>
          </a:r>
          <a:r>
            <a:rPr lang="en-US" sz="1000" b="0" i="1" kern="1200" dirty="0" err="1"/>
            <a:t>Webspinner</a:t>
          </a:r>
          <a:r>
            <a:rPr lang="en-US" sz="1000" b="0" i="1" kern="1200" dirty="0"/>
            <a:t>”</a:t>
          </a:r>
          <a:endParaRPr lang="en-US" sz="1000" b="1" i="1" kern="1200" dirty="0"/>
        </a:p>
        <a:p>
          <a:pPr marL="57150" lvl="1" indent="-57150" algn="l" defTabSz="355600">
            <a:lnSpc>
              <a:spcPct val="90000"/>
            </a:lnSpc>
            <a:spcBef>
              <a:spcPct val="0"/>
            </a:spcBef>
            <a:spcAft>
              <a:spcPct val="15000"/>
            </a:spcAft>
            <a:buChar char="•"/>
          </a:pPr>
          <a:r>
            <a:rPr lang="en-US" sz="800" b="1" kern="1200" dirty="0"/>
            <a:t>Spheres:</a:t>
          </a:r>
          <a:r>
            <a:rPr lang="en-US" sz="800" kern="1200" dirty="0"/>
            <a:t> Murder, Lies, Sex, Secrets</a:t>
          </a:r>
        </a:p>
        <a:p>
          <a:pPr marL="57150" lvl="1" indent="-57150" algn="l" defTabSz="355600">
            <a:lnSpc>
              <a:spcPct val="90000"/>
            </a:lnSpc>
            <a:spcBef>
              <a:spcPct val="0"/>
            </a:spcBef>
            <a:spcAft>
              <a:spcPct val="15000"/>
            </a:spcAft>
            <a:buChar char="•"/>
          </a:pPr>
          <a:r>
            <a:rPr lang="en-US" sz="800" b="1" kern="1200" dirty="0"/>
            <a:t>Realm:</a:t>
          </a:r>
          <a:r>
            <a:rPr lang="en-US" sz="800" kern="1200" dirty="0"/>
            <a:t> Spiral Skein</a:t>
          </a:r>
        </a:p>
      </dsp:txBody>
      <dsp:txXfrm>
        <a:off x="7494885" y="4114011"/>
        <a:ext cx="1945184" cy="721663"/>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B19067-CD42-4C0A-BA05-32A2B19BBBDB}">
      <dsp:nvSpPr>
        <dsp:cNvPr id="0" name=""/>
        <dsp:cNvSpPr/>
      </dsp:nvSpPr>
      <dsp:spPr>
        <a:xfrm>
          <a:off x="716892" y="430"/>
          <a:ext cx="2111988" cy="1455159"/>
        </a:xfrm>
        <a:prstGeom prst="rect">
          <a:avLst/>
        </a:prstGeom>
        <a:blipFill dpi="0" rotWithShape="1">
          <a:blip xmlns:r="http://schemas.openxmlformats.org/officeDocument/2006/relationships" r:embed="rId1"/>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10667B2-0B78-4688-A336-3BFBDD9E4276}">
      <dsp:nvSpPr>
        <dsp:cNvPr id="0" name=""/>
        <dsp:cNvSpPr/>
      </dsp:nvSpPr>
      <dsp:spPr>
        <a:xfrm>
          <a:off x="716892" y="1455590"/>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Meridia</a:t>
          </a:r>
          <a:br>
            <a:rPr lang="en-US" sz="1000" kern="1200" dirty="0"/>
          </a:br>
          <a:r>
            <a:rPr lang="en-US" sz="1000" i="1" kern="1200" dirty="0"/>
            <a:t>“The Bright Lady”</a:t>
          </a:r>
        </a:p>
        <a:p>
          <a:pPr marL="57150" lvl="1" indent="-57150" algn="l" defTabSz="355600">
            <a:lnSpc>
              <a:spcPct val="90000"/>
            </a:lnSpc>
            <a:spcBef>
              <a:spcPct val="0"/>
            </a:spcBef>
            <a:spcAft>
              <a:spcPct val="15000"/>
            </a:spcAft>
            <a:buChar char="•"/>
          </a:pPr>
          <a:r>
            <a:rPr lang="en-US" sz="800" b="1" kern="1200" dirty="0"/>
            <a:t>Spheres:</a:t>
          </a:r>
          <a:r>
            <a:rPr lang="en-US" sz="800" kern="1200" dirty="0"/>
            <a:t> Life and Light, Energy</a:t>
          </a:r>
        </a:p>
        <a:p>
          <a:pPr marL="57150" lvl="1" indent="-57150" algn="l" defTabSz="355600">
            <a:lnSpc>
              <a:spcPct val="90000"/>
            </a:lnSpc>
            <a:spcBef>
              <a:spcPct val="0"/>
            </a:spcBef>
            <a:spcAft>
              <a:spcPct val="15000"/>
            </a:spcAft>
            <a:buChar char="•"/>
          </a:pPr>
          <a:r>
            <a:rPr lang="en-US" sz="800" b="1" kern="1200" dirty="0"/>
            <a:t>Realm:</a:t>
          </a:r>
          <a:r>
            <a:rPr lang="en-US" sz="800" kern="1200" dirty="0"/>
            <a:t> Colored Rooms</a:t>
          </a:r>
        </a:p>
      </dsp:txBody>
      <dsp:txXfrm>
        <a:off x="716892" y="1455590"/>
        <a:ext cx="2111988" cy="783547"/>
      </dsp:txXfrm>
    </dsp:sp>
    <dsp:sp modelId="{56A196FA-289C-414C-9741-99B6ABDD4421}">
      <dsp:nvSpPr>
        <dsp:cNvPr id="0" name=""/>
        <dsp:cNvSpPr/>
      </dsp:nvSpPr>
      <dsp:spPr>
        <a:xfrm>
          <a:off x="3040167" y="430"/>
          <a:ext cx="2111988" cy="1455159"/>
        </a:xfrm>
        <a:prstGeom prst="rect">
          <a:avLst/>
        </a:prstGeom>
        <a:blipFill dpi="0" rotWithShape="1">
          <a:blip xmlns:r="http://schemas.openxmlformats.org/officeDocument/2006/relationships" r:embed="rId2"/>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FE26B65-2AB2-4C9D-AA6E-9C10DCA85210}">
      <dsp:nvSpPr>
        <dsp:cNvPr id="0" name=""/>
        <dsp:cNvSpPr/>
      </dsp:nvSpPr>
      <dsp:spPr>
        <a:xfrm>
          <a:off x="3040167" y="1455590"/>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Molag</a:t>
          </a:r>
          <a:r>
            <a:rPr lang="en-US" sz="1000" b="1" kern="1200" dirty="0"/>
            <a:t> Bal</a:t>
          </a:r>
          <a:br>
            <a:rPr lang="en-US" sz="1000" kern="1200" dirty="0"/>
          </a:br>
          <a:r>
            <a:rPr lang="en-US" sz="1000" i="1" kern="1200" dirty="0"/>
            <a:t>“Lord of Brutality”</a:t>
          </a:r>
        </a:p>
        <a:p>
          <a:pPr marL="57150" lvl="1" indent="-57150" algn="l" defTabSz="355600">
            <a:lnSpc>
              <a:spcPct val="90000"/>
            </a:lnSpc>
            <a:spcBef>
              <a:spcPct val="0"/>
            </a:spcBef>
            <a:spcAft>
              <a:spcPct val="15000"/>
            </a:spcAft>
            <a:buChar char="•"/>
          </a:pPr>
          <a:r>
            <a:rPr lang="en-US" sz="800" b="1" kern="1200" dirty="0"/>
            <a:t>Spheres:</a:t>
          </a:r>
          <a:r>
            <a:rPr lang="en-US" sz="800" kern="1200" dirty="0"/>
            <a:t> Domination, Enslavement</a:t>
          </a:r>
        </a:p>
        <a:p>
          <a:pPr marL="57150" lvl="1" indent="-57150" algn="l" defTabSz="355600">
            <a:lnSpc>
              <a:spcPct val="90000"/>
            </a:lnSpc>
            <a:spcBef>
              <a:spcPct val="0"/>
            </a:spcBef>
            <a:spcAft>
              <a:spcPct val="15000"/>
            </a:spcAft>
            <a:buChar char="•"/>
          </a:pPr>
          <a:r>
            <a:rPr lang="en-US" sz="800" b="1" kern="1200" dirty="0"/>
            <a:t>Realm:</a:t>
          </a:r>
          <a:r>
            <a:rPr lang="en-US" sz="800" kern="1200" dirty="0"/>
            <a:t> Coldharbour</a:t>
          </a:r>
        </a:p>
      </dsp:txBody>
      <dsp:txXfrm>
        <a:off x="3040167" y="1455590"/>
        <a:ext cx="2111988" cy="783547"/>
      </dsp:txXfrm>
    </dsp:sp>
    <dsp:sp modelId="{090F2D24-1387-464D-8109-69A55D6DCBAD}">
      <dsp:nvSpPr>
        <dsp:cNvPr id="0" name=""/>
        <dsp:cNvSpPr/>
      </dsp:nvSpPr>
      <dsp:spPr>
        <a:xfrm>
          <a:off x="5363443" y="430"/>
          <a:ext cx="2111988" cy="1455159"/>
        </a:xfrm>
        <a:prstGeom prst="rect">
          <a:avLst/>
        </a:prstGeom>
        <a:blipFill dpi="0" rotWithShape="1">
          <a:blip xmlns:r="http://schemas.openxmlformats.org/officeDocument/2006/relationships" r:embed="rId3"/>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EB9DB37-650F-47C0-8262-99D614CBE889}">
      <dsp:nvSpPr>
        <dsp:cNvPr id="0" name=""/>
        <dsp:cNvSpPr/>
      </dsp:nvSpPr>
      <dsp:spPr>
        <a:xfrm>
          <a:off x="5363443" y="1455590"/>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Namira</a:t>
          </a:r>
          <a:br>
            <a:rPr lang="en-US" sz="1000" b="1" kern="1200" dirty="0"/>
          </a:br>
          <a:r>
            <a:rPr lang="en-US" sz="1000" i="1" kern="1200" dirty="0"/>
            <a:t>“Prince of Hunger”</a:t>
          </a:r>
        </a:p>
        <a:p>
          <a:pPr marL="57150" lvl="1" indent="-57150" algn="l" defTabSz="355600">
            <a:lnSpc>
              <a:spcPct val="90000"/>
            </a:lnSpc>
            <a:spcBef>
              <a:spcPct val="0"/>
            </a:spcBef>
            <a:spcAft>
              <a:spcPct val="15000"/>
            </a:spcAft>
            <a:buChar char="•"/>
          </a:pPr>
          <a:r>
            <a:rPr lang="en-US" sz="800" b="1" kern="1200" dirty="0"/>
            <a:t>Spheres:</a:t>
          </a:r>
          <a:r>
            <a:rPr lang="en-US" sz="800" kern="1200" dirty="0"/>
            <a:t> Spirits, Shadows, Squalor</a:t>
          </a:r>
        </a:p>
        <a:p>
          <a:pPr marL="57150" lvl="1" indent="-57150" algn="l" defTabSz="355600">
            <a:lnSpc>
              <a:spcPct val="90000"/>
            </a:lnSpc>
            <a:spcBef>
              <a:spcPct val="0"/>
            </a:spcBef>
            <a:spcAft>
              <a:spcPct val="15000"/>
            </a:spcAft>
            <a:buChar char="•"/>
          </a:pPr>
          <a:r>
            <a:rPr lang="en-US" sz="800" b="1" kern="1200" dirty="0"/>
            <a:t>Realm:</a:t>
          </a:r>
          <a:r>
            <a:rPr lang="en-US" sz="800" kern="1200" dirty="0"/>
            <a:t> The Scuttling Void</a:t>
          </a:r>
        </a:p>
      </dsp:txBody>
      <dsp:txXfrm>
        <a:off x="5363443" y="1455590"/>
        <a:ext cx="2111988" cy="783547"/>
      </dsp:txXfrm>
    </dsp:sp>
    <dsp:sp modelId="{AEB1FD73-664A-4319-BF8C-953ED47F9E5D}">
      <dsp:nvSpPr>
        <dsp:cNvPr id="0" name=""/>
        <dsp:cNvSpPr/>
      </dsp:nvSpPr>
      <dsp:spPr>
        <a:xfrm>
          <a:off x="7686719" y="430"/>
          <a:ext cx="2111988" cy="1455159"/>
        </a:xfrm>
        <a:prstGeom prst="rect">
          <a:avLst/>
        </a:prstGeom>
        <a:blipFill dpi="0" rotWithShape="1">
          <a:blip xmlns:r="http://schemas.openxmlformats.org/officeDocument/2006/relationships" r:embed="rId4"/>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3FDBD8E-D21B-4DF5-B631-B2B123A20180}">
      <dsp:nvSpPr>
        <dsp:cNvPr id="0" name=""/>
        <dsp:cNvSpPr/>
      </dsp:nvSpPr>
      <dsp:spPr>
        <a:xfrm>
          <a:off x="7686719" y="1455590"/>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a:t>Nocturnal</a:t>
          </a:r>
          <a:br>
            <a:rPr lang="en-US" sz="1000" kern="1200" dirty="0"/>
          </a:br>
          <a:r>
            <a:rPr lang="en-US" sz="1000" i="1" kern="1200" dirty="0"/>
            <a:t>“Empress of Murk”</a:t>
          </a:r>
        </a:p>
        <a:p>
          <a:pPr marL="57150" lvl="1" indent="-57150" algn="l" defTabSz="355600">
            <a:lnSpc>
              <a:spcPct val="90000"/>
            </a:lnSpc>
            <a:spcBef>
              <a:spcPct val="0"/>
            </a:spcBef>
            <a:spcAft>
              <a:spcPct val="15000"/>
            </a:spcAft>
            <a:buChar char="•"/>
          </a:pPr>
          <a:r>
            <a:rPr lang="en-US" sz="800" b="1" kern="1200" dirty="0"/>
            <a:t>Spheres:</a:t>
          </a:r>
          <a:r>
            <a:rPr lang="en-US" sz="800" kern="1200" dirty="0"/>
            <a:t> Night, Darkness, Mystery</a:t>
          </a:r>
        </a:p>
        <a:p>
          <a:pPr marL="57150" lvl="1" indent="-57150" algn="l" defTabSz="355600">
            <a:lnSpc>
              <a:spcPct val="90000"/>
            </a:lnSpc>
            <a:spcBef>
              <a:spcPct val="0"/>
            </a:spcBef>
            <a:spcAft>
              <a:spcPct val="15000"/>
            </a:spcAft>
            <a:buChar char="•"/>
          </a:pPr>
          <a:r>
            <a:rPr lang="en-US" sz="800" b="1" kern="1200" dirty="0"/>
            <a:t>Realm:</a:t>
          </a:r>
          <a:r>
            <a:rPr lang="en-US" sz="800" kern="1200" dirty="0"/>
            <a:t> </a:t>
          </a:r>
          <a:r>
            <a:rPr lang="en-US" sz="800" kern="1200" dirty="0" err="1"/>
            <a:t>Evergloam</a:t>
          </a:r>
          <a:endParaRPr lang="en-US" sz="800" kern="1200" dirty="0"/>
        </a:p>
      </dsp:txBody>
      <dsp:txXfrm>
        <a:off x="7686719" y="1455590"/>
        <a:ext cx="2111988" cy="783547"/>
      </dsp:txXfrm>
    </dsp:sp>
    <dsp:sp modelId="{02389063-AE62-4701-84D5-CAB8AE0223C5}">
      <dsp:nvSpPr>
        <dsp:cNvPr id="0" name=""/>
        <dsp:cNvSpPr/>
      </dsp:nvSpPr>
      <dsp:spPr>
        <a:xfrm>
          <a:off x="716892" y="2450336"/>
          <a:ext cx="2111988" cy="1455159"/>
        </a:xfrm>
        <a:prstGeom prst="rect">
          <a:avLst/>
        </a:prstGeom>
        <a:blipFill dpi="0" rotWithShape="1">
          <a:blip xmlns:r="http://schemas.openxmlformats.org/officeDocument/2006/relationships" r:embed="rId5"/>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3BF2927-DCC2-4646-8340-8313EFE9C853}">
      <dsp:nvSpPr>
        <dsp:cNvPr id="0" name=""/>
        <dsp:cNvSpPr/>
      </dsp:nvSpPr>
      <dsp:spPr>
        <a:xfrm>
          <a:off x="716892" y="3905496"/>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Peryite</a:t>
          </a:r>
          <a:br>
            <a:rPr lang="en-US" sz="1000" b="1" kern="1200" dirty="0"/>
          </a:br>
          <a:r>
            <a:rPr lang="en-US" sz="1000" i="1" kern="1200" dirty="0"/>
            <a:t>“Prince of Pestilence”</a:t>
          </a:r>
        </a:p>
        <a:p>
          <a:pPr marL="57150" lvl="1" indent="-57150" algn="l" defTabSz="355600">
            <a:lnSpc>
              <a:spcPct val="90000"/>
            </a:lnSpc>
            <a:spcBef>
              <a:spcPct val="0"/>
            </a:spcBef>
            <a:spcAft>
              <a:spcPct val="15000"/>
            </a:spcAft>
            <a:buChar char="•"/>
          </a:pPr>
          <a:r>
            <a:rPr lang="en-US" sz="800" b="1" kern="1200" dirty="0"/>
            <a:t>Spheres:</a:t>
          </a:r>
          <a:r>
            <a:rPr lang="en-US" sz="800" kern="1200" dirty="0"/>
            <a:t> Natural Order, Contamination</a:t>
          </a:r>
        </a:p>
        <a:p>
          <a:pPr marL="57150" lvl="1" indent="-57150" algn="l" defTabSz="355600">
            <a:lnSpc>
              <a:spcPct val="90000"/>
            </a:lnSpc>
            <a:spcBef>
              <a:spcPct val="0"/>
            </a:spcBef>
            <a:spcAft>
              <a:spcPct val="15000"/>
            </a:spcAft>
            <a:buChar char="•"/>
          </a:pPr>
          <a:r>
            <a:rPr lang="en-US" sz="800" b="1" kern="1200" dirty="0"/>
            <a:t>Realm:</a:t>
          </a:r>
          <a:r>
            <a:rPr lang="en-US" sz="800" kern="1200" dirty="0"/>
            <a:t> The Pits</a:t>
          </a:r>
        </a:p>
      </dsp:txBody>
      <dsp:txXfrm>
        <a:off x="716892" y="3905496"/>
        <a:ext cx="2111988" cy="783547"/>
      </dsp:txXfrm>
    </dsp:sp>
    <dsp:sp modelId="{0EF7AD6C-244E-4457-8B7D-CE15A4E7DB31}">
      <dsp:nvSpPr>
        <dsp:cNvPr id="0" name=""/>
        <dsp:cNvSpPr/>
      </dsp:nvSpPr>
      <dsp:spPr>
        <a:xfrm>
          <a:off x="3040167" y="2450336"/>
          <a:ext cx="2111988" cy="1455159"/>
        </a:xfrm>
        <a:prstGeom prst="rect">
          <a:avLst/>
        </a:prstGeom>
        <a:blipFill dpi="0" rotWithShape="1">
          <a:blip xmlns:r="http://schemas.openxmlformats.org/officeDocument/2006/relationships" r:embed="rId6"/>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9D2F8F-C95A-498F-B360-5B716DC3CB8E}">
      <dsp:nvSpPr>
        <dsp:cNvPr id="0" name=""/>
        <dsp:cNvSpPr/>
      </dsp:nvSpPr>
      <dsp:spPr>
        <a:xfrm>
          <a:off x="3040167" y="3905496"/>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a:t>Sanguine</a:t>
          </a:r>
          <a:br>
            <a:rPr lang="en-US" sz="1000" b="1" kern="1200" dirty="0"/>
          </a:br>
          <a:r>
            <a:rPr lang="en-US" sz="1000" i="1" kern="1200" dirty="0"/>
            <a:t>“Prince of Perversity”</a:t>
          </a:r>
        </a:p>
        <a:p>
          <a:pPr marL="57150" lvl="1" indent="-57150" algn="l" defTabSz="355600">
            <a:lnSpc>
              <a:spcPct val="90000"/>
            </a:lnSpc>
            <a:spcBef>
              <a:spcPct val="0"/>
            </a:spcBef>
            <a:spcAft>
              <a:spcPct val="15000"/>
            </a:spcAft>
            <a:buChar char="•"/>
          </a:pPr>
          <a:r>
            <a:rPr lang="en-US" sz="800" b="1" kern="1200" dirty="0"/>
            <a:t>Spheres:</a:t>
          </a:r>
          <a:r>
            <a:rPr lang="en-US" sz="800" kern="1200" dirty="0"/>
            <a:t> Excess, Hedonism, Debauchery</a:t>
          </a:r>
        </a:p>
        <a:p>
          <a:pPr marL="57150" lvl="1" indent="-57150" algn="l" defTabSz="355600">
            <a:lnSpc>
              <a:spcPct val="90000"/>
            </a:lnSpc>
            <a:spcBef>
              <a:spcPct val="0"/>
            </a:spcBef>
            <a:spcAft>
              <a:spcPct val="15000"/>
            </a:spcAft>
            <a:buChar char="•"/>
          </a:pPr>
          <a:r>
            <a:rPr lang="en-US" sz="800" b="1" kern="1200" dirty="0"/>
            <a:t>Realm:</a:t>
          </a:r>
          <a:r>
            <a:rPr lang="en-US" sz="800" kern="1200" dirty="0"/>
            <a:t> The Myriad Realms of Revelry</a:t>
          </a:r>
        </a:p>
      </dsp:txBody>
      <dsp:txXfrm>
        <a:off x="3040167" y="3905496"/>
        <a:ext cx="2111988" cy="783547"/>
      </dsp:txXfrm>
    </dsp:sp>
    <dsp:sp modelId="{FBC97BD2-A9A2-43C1-A1C6-E42632273500}">
      <dsp:nvSpPr>
        <dsp:cNvPr id="0" name=""/>
        <dsp:cNvSpPr/>
      </dsp:nvSpPr>
      <dsp:spPr>
        <a:xfrm>
          <a:off x="5363443" y="2450336"/>
          <a:ext cx="2111988" cy="1455159"/>
        </a:xfrm>
        <a:prstGeom prst="rect">
          <a:avLst/>
        </a:prstGeom>
        <a:blipFill dpi="0" rotWithShape="1">
          <a:blip xmlns:r="http://schemas.openxmlformats.org/officeDocument/2006/relationships" r:embed="rId7"/>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F96E5CC-A157-4B49-A0F2-E2762AAE278E}">
      <dsp:nvSpPr>
        <dsp:cNvPr id="0" name=""/>
        <dsp:cNvSpPr/>
      </dsp:nvSpPr>
      <dsp:spPr>
        <a:xfrm>
          <a:off x="5363443" y="3905496"/>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Sheogorath</a:t>
          </a:r>
          <a:br>
            <a:rPr lang="en-US" sz="1000" b="1" kern="1200" dirty="0"/>
          </a:br>
          <a:r>
            <a:rPr lang="en-US" sz="1000" i="1" kern="1200" dirty="0"/>
            <a:t>“Lord of the Never-There”</a:t>
          </a:r>
        </a:p>
        <a:p>
          <a:pPr marL="57150" lvl="1" indent="-57150" algn="l" defTabSz="355600">
            <a:lnSpc>
              <a:spcPct val="90000"/>
            </a:lnSpc>
            <a:spcBef>
              <a:spcPct val="0"/>
            </a:spcBef>
            <a:spcAft>
              <a:spcPct val="15000"/>
            </a:spcAft>
            <a:buChar char="•"/>
          </a:pPr>
          <a:r>
            <a:rPr lang="en-US" sz="800" b="1" kern="1200" dirty="0"/>
            <a:t>Spheres:</a:t>
          </a:r>
          <a:r>
            <a:rPr lang="en-US" sz="800" kern="1200" dirty="0"/>
            <a:t> Madness, Creativity</a:t>
          </a:r>
        </a:p>
        <a:p>
          <a:pPr marL="57150" lvl="1" indent="-57150" algn="l" defTabSz="355600">
            <a:lnSpc>
              <a:spcPct val="90000"/>
            </a:lnSpc>
            <a:spcBef>
              <a:spcPct val="0"/>
            </a:spcBef>
            <a:spcAft>
              <a:spcPct val="15000"/>
            </a:spcAft>
            <a:buChar char="•"/>
          </a:pPr>
          <a:r>
            <a:rPr lang="en-US" sz="800" b="1" kern="1200" dirty="0"/>
            <a:t>Realm:</a:t>
          </a:r>
          <a:r>
            <a:rPr lang="en-US" sz="800" kern="1200" dirty="0"/>
            <a:t> The Shivering Isles</a:t>
          </a:r>
        </a:p>
      </dsp:txBody>
      <dsp:txXfrm>
        <a:off x="5363443" y="3905496"/>
        <a:ext cx="2111988" cy="783547"/>
      </dsp:txXfrm>
    </dsp:sp>
    <dsp:sp modelId="{4FDAE25B-8A4E-4222-B346-3F9DC189350F}">
      <dsp:nvSpPr>
        <dsp:cNvPr id="0" name=""/>
        <dsp:cNvSpPr/>
      </dsp:nvSpPr>
      <dsp:spPr>
        <a:xfrm>
          <a:off x="7686719" y="2450336"/>
          <a:ext cx="2111988" cy="1455159"/>
        </a:xfrm>
        <a:prstGeom prst="rect">
          <a:avLst/>
        </a:prstGeom>
        <a:blipFill dpi="0" rotWithShape="1">
          <a:blip xmlns:r="http://schemas.openxmlformats.org/officeDocument/2006/relationships" r:embed="rId8"/>
          <a:srcRect/>
          <a:stretch>
            <a:fillRect l="15550" r="1555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7233216-E9FB-46C3-91F4-917D2BA2EF4D}">
      <dsp:nvSpPr>
        <dsp:cNvPr id="0" name=""/>
        <dsp:cNvSpPr/>
      </dsp:nvSpPr>
      <dsp:spPr>
        <a:xfrm>
          <a:off x="7686719" y="3905496"/>
          <a:ext cx="2111988" cy="7835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1120" tIns="71120" rIns="71120" bIns="0" numCol="1" spcCol="1270" anchor="t" anchorCtr="0">
          <a:noAutofit/>
        </a:bodyPr>
        <a:lstStyle/>
        <a:p>
          <a:pPr marL="0" lvl="0" indent="0" algn="l" defTabSz="444500">
            <a:lnSpc>
              <a:spcPct val="90000"/>
            </a:lnSpc>
            <a:spcBef>
              <a:spcPct val="0"/>
            </a:spcBef>
            <a:spcAft>
              <a:spcPct val="35000"/>
            </a:spcAft>
            <a:buNone/>
          </a:pPr>
          <a:r>
            <a:rPr lang="en-US" sz="1000" b="1" kern="1200" dirty="0" err="1"/>
            <a:t>Vaermina</a:t>
          </a:r>
          <a:br>
            <a:rPr lang="en-US" sz="1000" kern="1200" dirty="0"/>
          </a:br>
          <a:r>
            <a:rPr lang="en-US" sz="1000" i="1" kern="1200" dirty="0"/>
            <a:t>“The Dreamweaver”</a:t>
          </a:r>
        </a:p>
        <a:p>
          <a:pPr marL="57150" lvl="1" indent="-57150" algn="l" defTabSz="355600">
            <a:lnSpc>
              <a:spcPct val="90000"/>
            </a:lnSpc>
            <a:spcBef>
              <a:spcPct val="0"/>
            </a:spcBef>
            <a:spcAft>
              <a:spcPct val="15000"/>
            </a:spcAft>
            <a:buChar char="•"/>
          </a:pPr>
          <a:r>
            <a:rPr lang="en-US" sz="800" b="1" kern="1200" dirty="0"/>
            <a:t>Spheres:</a:t>
          </a:r>
          <a:r>
            <a:rPr lang="en-US" sz="800" kern="1200" dirty="0"/>
            <a:t> Dreams, nightmares, corruption</a:t>
          </a:r>
        </a:p>
        <a:p>
          <a:pPr marL="57150" lvl="1" indent="-57150" algn="l" defTabSz="355600">
            <a:lnSpc>
              <a:spcPct val="90000"/>
            </a:lnSpc>
            <a:spcBef>
              <a:spcPct val="0"/>
            </a:spcBef>
            <a:spcAft>
              <a:spcPct val="15000"/>
            </a:spcAft>
            <a:buChar char="•"/>
          </a:pPr>
          <a:r>
            <a:rPr lang="en-US" sz="800" b="1" kern="1200" dirty="0"/>
            <a:t>Realm:</a:t>
          </a:r>
          <a:r>
            <a:rPr lang="en-US" sz="800" kern="1200" dirty="0"/>
            <a:t> Quagmire</a:t>
          </a:r>
        </a:p>
      </dsp:txBody>
      <dsp:txXfrm>
        <a:off x="7686719" y="3905496"/>
        <a:ext cx="2111988" cy="78354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FB9875-28F8-478E-BF68-29EC1756B4A3}">
      <dsp:nvSpPr>
        <dsp:cNvPr id="0" name=""/>
        <dsp:cNvSpPr/>
      </dsp:nvSpPr>
      <dsp:spPr>
        <a:xfrm rot="16200000">
          <a:off x="-1008562" y="1918472"/>
          <a:ext cx="2842720" cy="6013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530353" bIns="0" numCol="1" spcCol="1270" anchor="t" anchorCtr="0">
          <a:noAutofit/>
        </a:bodyPr>
        <a:lstStyle/>
        <a:p>
          <a:pPr marL="0" lvl="0" indent="0" algn="r" defTabSz="1911350">
            <a:lnSpc>
              <a:spcPct val="90000"/>
            </a:lnSpc>
            <a:spcBef>
              <a:spcPct val="0"/>
            </a:spcBef>
            <a:spcAft>
              <a:spcPct val="35000"/>
            </a:spcAft>
            <a:buNone/>
          </a:pPr>
          <a:r>
            <a:rPr lang="en-US" sz="4300" kern="1200" dirty="0"/>
            <a:t>Chimer</a:t>
          </a:r>
        </a:p>
      </dsp:txBody>
      <dsp:txXfrm>
        <a:off x="-1008562" y="1918472"/>
        <a:ext cx="2842720" cy="601344"/>
      </dsp:txXfrm>
    </dsp:sp>
    <dsp:sp modelId="{E4BB1734-0D53-4C8A-8E22-6ABFA0DD04B8}">
      <dsp:nvSpPr>
        <dsp:cNvPr id="0" name=""/>
        <dsp:cNvSpPr/>
      </dsp:nvSpPr>
      <dsp:spPr>
        <a:xfrm>
          <a:off x="713470" y="797784"/>
          <a:ext cx="4022657" cy="2842720"/>
        </a:xfrm>
        <a:prstGeom prst="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530353" rIns="213360" bIns="213360" numCol="1" spcCol="1270" anchor="t" anchorCtr="0">
          <a:noAutofit/>
        </a:bodyPr>
        <a:lstStyle/>
        <a:p>
          <a:pPr marL="228600" lvl="1" indent="-228600" algn="l" defTabSz="1022350">
            <a:lnSpc>
              <a:spcPct val="90000"/>
            </a:lnSpc>
            <a:spcBef>
              <a:spcPct val="0"/>
            </a:spcBef>
            <a:spcAft>
              <a:spcPct val="15000"/>
            </a:spcAft>
            <a:buChar char="•"/>
          </a:pPr>
          <a:r>
            <a:rPr lang="en-US" sz="2300" kern="1200" dirty="0">
              <a:solidFill>
                <a:schemeClr val="tx1"/>
              </a:solidFill>
            </a:rPr>
            <a:t>Daedra worshippers</a:t>
          </a:r>
        </a:p>
        <a:p>
          <a:pPr marL="228600" lvl="1" indent="-228600" algn="l" defTabSz="1022350">
            <a:lnSpc>
              <a:spcPct val="90000"/>
            </a:lnSpc>
            <a:spcBef>
              <a:spcPct val="0"/>
            </a:spcBef>
            <a:spcAft>
              <a:spcPct val="15000"/>
            </a:spcAft>
            <a:buChar char="•"/>
          </a:pPr>
          <a:r>
            <a:rPr lang="en-US" sz="2300" kern="1200" dirty="0">
              <a:solidFill>
                <a:schemeClr val="tx1"/>
              </a:solidFill>
            </a:rPr>
            <a:t>Faith-based culture</a:t>
          </a:r>
        </a:p>
        <a:p>
          <a:pPr marL="228600" lvl="1" indent="-228600" algn="l" defTabSz="1022350">
            <a:lnSpc>
              <a:spcPct val="90000"/>
            </a:lnSpc>
            <a:spcBef>
              <a:spcPct val="0"/>
            </a:spcBef>
            <a:spcAft>
              <a:spcPct val="15000"/>
            </a:spcAft>
            <a:buChar char="•"/>
          </a:pPr>
          <a:r>
            <a:rPr lang="en-US" sz="2300" kern="1200" dirty="0">
              <a:solidFill>
                <a:schemeClr val="tx1"/>
              </a:solidFill>
            </a:rPr>
            <a:t>Newer residents of Morrowind</a:t>
          </a:r>
        </a:p>
        <a:p>
          <a:pPr marL="228600" lvl="1" indent="-228600" algn="l" defTabSz="1022350">
            <a:lnSpc>
              <a:spcPct val="90000"/>
            </a:lnSpc>
            <a:spcBef>
              <a:spcPct val="0"/>
            </a:spcBef>
            <a:spcAft>
              <a:spcPct val="15000"/>
            </a:spcAft>
            <a:buChar char="•"/>
          </a:pPr>
          <a:r>
            <a:rPr lang="en-US" sz="2300" kern="1200" dirty="0">
              <a:solidFill>
                <a:schemeClr val="tx1"/>
              </a:solidFill>
            </a:rPr>
            <a:t>Prone to infighting</a:t>
          </a:r>
        </a:p>
      </dsp:txBody>
      <dsp:txXfrm>
        <a:off x="713470" y="797784"/>
        <a:ext cx="4022657" cy="2842720"/>
      </dsp:txXfrm>
    </dsp:sp>
    <dsp:sp modelId="{7CA69324-8FF8-4492-96C2-BEDCC31B21D7}">
      <dsp:nvSpPr>
        <dsp:cNvPr id="0" name=""/>
        <dsp:cNvSpPr/>
      </dsp:nvSpPr>
      <dsp:spPr>
        <a:xfrm>
          <a:off x="112125" y="4008"/>
          <a:ext cx="1202689" cy="1202689"/>
        </a:xfrm>
        <a:prstGeom prst="rect">
          <a:avLst/>
        </a:prstGeom>
        <a:blipFill dpi="0" rotWithShape="1">
          <a:blip xmlns:r="http://schemas.openxmlformats.org/officeDocument/2006/relationships" r:embed="rId1"/>
          <a:srcRect/>
          <a:stretch>
            <a:fillRect l="-28891" t="-16438" r="-33867" b="-114678"/>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7BA2B96-9F27-4AC6-BCBD-968AB9F86611}">
      <dsp:nvSpPr>
        <dsp:cNvPr id="0" name=""/>
        <dsp:cNvSpPr/>
      </dsp:nvSpPr>
      <dsp:spPr>
        <a:xfrm rot="16200000">
          <a:off x="4658784" y="1918472"/>
          <a:ext cx="2842720" cy="6013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530353" bIns="0" numCol="1" spcCol="1270" anchor="t" anchorCtr="0">
          <a:noAutofit/>
        </a:bodyPr>
        <a:lstStyle/>
        <a:p>
          <a:pPr marL="0" lvl="0" indent="0" algn="r" defTabSz="1911350">
            <a:lnSpc>
              <a:spcPct val="90000"/>
            </a:lnSpc>
            <a:spcBef>
              <a:spcPct val="0"/>
            </a:spcBef>
            <a:spcAft>
              <a:spcPct val="35000"/>
            </a:spcAft>
            <a:buNone/>
          </a:pPr>
          <a:r>
            <a:rPr lang="en-US" sz="4300" kern="1200" dirty="0" err="1"/>
            <a:t>Dwemer</a:t>
          </a:r>
          <a:endParaRPr lang="en-US" sz="4300" kern="1200" dirty="0"/>
        </a:p>
      </dsp:txBody>
      <dsp:txXfrm>
        <a:off x="4658784" y="1918472"/>
        <a:ext cx="2842720" cy="601344"/>
      </dsp:txXfrm>
    </dsp:sp>
    <dsp:sp modelId="{637FDC22-4351-432E-8193-F21E3DD89C92}">
      <dsp:nvSpPr>
        <dsp:cNvPr id="0" name=""/>
        <dsp:cNvSpPr/>
      </dsp:nvSpPr>
      <dsp:spPr>
        <a:xfrm>
          <a:off x="6380817" y="797784"/>
          <a:ext cx="4022657" cy="2842720"/>
        </a:xfrm>
        <a:prstGeom prst="rect">
          <a:avLst/>
        </a:prstGeom>
        <a:solidFill>
          <a:schemeClr val="accent4">
            <a:hueOff val="9800891"/>
            <a:satOff val="-40777"/>
            <a:lumOff val="960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530353" rIns="213360" bIns="213360" numCol="1" spcCol="1270" anchor="t" anchorCtr="0">
          <a:noAutofit/>
        </a:bodyPr>
        <a:lstStyle/>
        <a:p>
          <a:pPr marL="228600" lvl="1" indent="-228600" algn="l" defTabSz="1022350">
            <a:lnSpc>
              <a:spcPct val="90000"/>
            </a:lnSpc>
            <a:spcBef>
              <a:spcPct val="0"/>
            </a:spcBef>
            <a:spcAft>
              <a:spcPct val="15000"/>
            </a:spcAft>
            <a:buChar char="•"/>
          </a:pPr>
          <a:r>
            <a:rPr lang="en-US" sz="2300" kern="1200" dirty="0">
              <a:solidFill>
                <a:schemeClr val="tx1"/>
              </a:solidFill>
            </a:rPr>
            <a:t>Agnostic (mostly)</a:t>
          </a:r>
        </a:p>
        <a:p>
          <a:pPr marL="228600" lvl="1" indent="-228600" algn="l" defTabSz="1022350">
            <a:lnSpc>
              <a:spcPct val="90000"/>
            </a:lnSpc>
            <a:spcBef>
              <a:spcPct val="0"/>
            </a:spcBef>
            <a:spcAft>
              <a:spcPct val="15000"/>
            </a:spcAft>
            <a:buChar char="•"/>
          </a:pPr>
          <a:r>
            <a:rPr lang="en-US" sz="2300" kern="1200" dirty="0">
              <a:solidFill>
                <a:schemeClr val="tx1"/>
              </a:solidFill>
            </a:rPr>
            <a:t>Reason- and technology-driven</a:t>
          </a:r>
        </a:p>
        <a:p>
          <a:pPr marL="228600" lvl="1" indent="-228600" algn="l" defTabSz="1022350">
            <a:lnSpc>
              <a:spcPct val="90000"/>
            </a:lnSpc>
            <a:spcBef>
              <a:spcPct val="0"/>
            </a:spcBef>
            <a:spcAft>
              <a:spcPct val="15000"/>
            </a:spcAft>
            <a:buChar char="•"/>
          </a:pPr>
          <a:r>
            <a:rPr lang="en-US" sz="2300" kern="1200" dirty="0">
              <a:solidFill>
                <a:schemeClr val="tx1"/>
              </a:solidFill>
            </a:rPr>
            <a:t>In Morrowind since the Dawn Era</a:t>
          </a:r>
        </a:p>
        <a:p>
          <a:pPr marL="228600" lvl="1" indent="-228600" algn="l" defTabSz="1022350">
            <a:lnSpc>
              <a:spcPct val="90000"/>
            </a:lnSpc>
            <a:spcBef>
              <a:spcPct val="0"/>
            </a:spcBef>
            <a:spcAft>
              <a:spcPct val="15000"/>
            </a:spcAft>
            <a:buChar char="•"/>
          </a:pPr>
          <a:r>
            <a:rPr lang="en-US" sz="2300" kern="1200" dirty="0">
              <a:solidFill>
                <a:schemeClr val="tx1"/>
              </a:solidFill>
            </a:rPr>
            <a:t>More unified culturally</a:t>
          </a:r>
        </a:p>
      </dsp:txBody>
      <dsp:txXfrm>
        <a:off x="6380817" y="797784"/>
        <a:ext cx="4022657" cy="2842720"/>
      </dsp:txXfrm>
    </dsp:sp>
    <dsp:sp modelId="{14689272-E5DC-4F16-AF3B-05E5EDE1F57C}">
      <dsp:nvSpPr>
        <dsp:cNvPr id="0" name=""/>
        <dsp:cNvSpPr/>
      </dsp:nvSpPr>
      <dsp:spPr>
        <a:xfrm>
          <a:off x="5779472" y="4008"/>
          <a:ext cx="1202689" cy="1202689"/>
        </a:xfrm>
        <a:prstGeom prst="rect">
          <a:avLst/>
        </a:prstGeom>
        <a:blipFill dpi="0" rotWithShape="1">
          <a:blip xmlns:r="http://schemas.openxmlformats.org/officeDocument/2006/relationships" r:embed="rId2"/>
          <a:srcRect/>
          <a:stretch>
            <a:fillRect l="-43376" t="-4627" r="-50756" b="-240928"/>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637EFB-01C1-409D-A983-7BF0A9A39D1B}">
      <dsp:nvSpPr>
        <dsp:cNvPr id="0" name=""/>
        <dsp:cNvSpPr/>
      </dsp:nvSpPr>
      <dsp:spPr>
        <a:xfrm>
          <a:off x="7494591" y="536602"/>
          <a:ext cx="87990" cy="1628509"/>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CA72965-CF6B-47BC-87C0-D9DFC4EF54E3}">
      <dsp:nvSpPr>
        <dsp:cNvPr id="0" name=""/>
        <dsp:cNvSpPr/>
      </dsp:nvSpPr>
      <dsp:spPr>
        <a:xfrm>
          <a:off x="3973508" y="536602"/>
          <a:ext cx="2288481" cy="1628509"/>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1E96E50-7B45-473C-AE52-3CBA9CF7C648}">
      <dsp:nvSpPr>
        <dsp:cNvPr id="0" name=""/>
        <dsp:cNvSpPr/>
      </dsp:nvSpPr>
      <dsp:spPr>
        <a:xfrm>
          <a:off x="94082" y="536602"/>
          <a:ext cx="2288481" cy="1628509"/>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F67DE5A-2070-4DE7-907F-479C3632EE6A}">
      <dsp:nvSpPr>
        <dsp:cNvPr id="0" name=""/>
        <dsp:cNvSpPr/>
      </dsp:nvSpPr>
      <dsp:spPr>
        <a:xfrm>
          <a:off x="3615164" y="536602"/>
          <a:ext cx="87990" cy="1628509"/>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7EFFE98-8D5E-44FD-A65C-F94CA2E2CAF8}">
      <dsp:nvSpPr>
        <dsp:cNvPr id="0" name=""/>
        <dsp:cNvSpPr/>
      </dsp:nvSpPr>
      <dsp:spPr>
        <a:xfrm>
          <a:off x="7852935" y="536602"/>
          <a:ext cx="2288481" cy="1628509"/>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70C906F-0C4E-4D3E-B8DB-E6E054D058C0}">
      <dsp:nvSpPr>
        <dsp:cNvPr id="0" name=""/>
        <dsp:cNvSpPr/>
      </dsp:nvSpPr>
      <dsp:spPr>
        <a:xfrm>
          <a:off x="11374017" y="536602"/>
          <a:ext cx="87990" cy="1628509"/>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5D17017-0FD5-4D06-BFD0-95A8B83F4003}">
      <dsp:nvSpPr>
        <dsp:cNvPr id="0" name=""/>
        <dsp:cNvSpPr/>
      </dsp:nvSpPr>
      <dsp:spPr>
        <a:xfrm>
          <a:off x="0" y="327409"/>
          <a:ext cx="2200491" cy="1540427"/>
        </a:xfrm>
        <a:prstGeom prst="rect">
          <a:avLst/>
        </a:prstGeom>
        <a:blipFill dpi="0" rotWithShape="1">
          <a:blip xmlns:r="http://schemas.openxmlformats.org/officeDocument/2006/relationships" r:embed="rId1"/>
          <a:srcRect/>
          <a:stretch>
            <a:fillRect l="-111327" t="-12830" r="-106021" b="-356842"/>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97DB472-4540-4C9D-AD88-EB46BF3A680E}">
      <dsp:nvSpPr>
        <dsp:cNvPr id="0" name=""/>
        <dsp:cNvSpPr/>
      </dsp:nvSpPr>
      <dsp:spPr>
        <a:xfrm>
          <a:off x="183551" y="1882447"/>
          <a:ext cx="2111022" cy="193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Almalexia</a:t>
          </a:r>
          <a:r>
            <a:rPr lang="en-US" sz="1200" b="1" kern="1200" dirty="0"/>
            <a:t> </a:t>
          </a:r>
          <a:r>
            <a:rPr lang="en-US" sz="1200" b="1" kern="1200" dirty="0" err="1"/>
            <a:t>Indoril</a:t>
          </a:r>
          <a:r>
            <a:rPr lang="en-US" sz="1200" b="1" kern="1200" dirty="0"/>
            <a:t> (</a:t>
          </a:r>
          <a:r>
            <a:rPr lang="en-US" sz="1200" b="1" kern="1200" dirty="0" err="1"/>
            <a:t>Ayem</a:t>
          </a:r>
          <a:r>
            <a:rPr lang="en-US" sz="1200" b="1" kern="1200" dirty="0"/>
            <a:t>)</a:t>
          </a:r>
        </a:p>
      </dsp:txBody>
      <dsp:txXfrm>
        <a:off x="183551" y="1882447"/>
        <a:ext cx="2111022" cy="193305"/>
      </dsp:txXfrm>
    </dsp:sp>
    <dsp:sp modelId="{C501D4E8-536C-4A51-9688-F584AD20329E}">
      <dsp:nvSpPr>
        <dsp:cNvPr id="0" name=""/>
        <dsp:cNvSpPr/>
      </dsp:nvSpPr>
      <dsp:spPr>
        <a:xfrm>
          <a:off x="2475730" y="536602"/>
          <a:ext cx="1046268" cy="16285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488950">
            <a:lnSpc>
              <a:spcPct val="90000"/>
            </a:lnSpc>
            <a:spcBef>
              <a:spcPct val="0"/>
            </a:spcBef>
            <a:spcAft>
              <a:spcPct val="35000"/>
            </a:spcAft>
            <a:buNone/>
          </a:pPr>
          <a:r>
            <a:rPr lang="en-US" sz="1100" kern="1200" dirty="0"/>
            <a:t>Probably was a queen, definitely was famous, and certainly was a big fucking deal</a:t>
          </a:r>
        </a:p>
        <a:p>
          <a:pPr marL="0" lvl="0" indent="0" algn="l" defTabSz="488950">
            <a:lnSpc>
              <a:spcPct val="90000"/>
            </a:lnSpc>
            <a:spcBef>
              <a:spcPct val="0"/>
            </a:spcBef>
            <a:spcAft>
              <a:spcPct val="35000"/>
            </a:spcAft>
            <a:buNone/>
          </a:pPr>
          <a:r>
            <a:rPr lang="en-US" sz="1100" kern="1200" dirty="0"/>
            <a:t>She was a boss bitch </a:t>
          </a:r>
          <a:r>
            <a:rPr lang="en-US" sz="1100" kern="1200" dirty="0" err="1"/>
            <a:t>tbh</a:t>
          </a:r>
          <a:endParaRPr lang="en-US" sz="1100" kern="1200" dirty="0"/>
        </a:p>
      </dsp:txBody>
      <dsp:txXfrm>
        <a:off x="2475730" y="536602"/>
        <a:ext cx="1046268" cy="1628509"/>
      </dsp:txXfrm>
    </dsp:sp>
    <dsp:sp modelId="{FC7F81B2-493F-4F58-8663-0D73F58CFDCB}">
      <dsp:nvSpPr>
        <dsp:cNvPr id="0" name=""/>
        <dsp:cNvSpPr/>
      </dsp:nvSpPr>
      <dsp:spPr>
        <a:xfrm>
          <a:off x="3885518" y="341473"/>
          <a:ext cx="2200491" cy="1540427"/>
        </a:xfrm>
        <a:prstGeom prst="rect">
          <a:avLst/>
        </a:prstGeom>
        <a:blipFill dpi="0" rotWithShape="1">
          <a:blip xmlns:r="http://schemas.openxmlformats.org/officeDocument/2006/relationships" r:embed="rId2"/>
          <a:srcRect/>
          <a:stretch>
            <a:fillRect l="-53229" t="-2505" r="-67949" b="-158488"/>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904CA49-6FA2-4349-B66E-CEF1BE15F1D1}">
      <dsp:nvSpPr>
        <dsp:cNvPr id="0" name=""/>
        <dsp:cNvSpPr/>
      </dsp:nvSpPr>
      <dsp:spPr>
        <a:xfrm>
          <a:off x="4062977" y="1882447"/>
          <a:ext cx="2111022" cy="193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Sotha</a:t>
          </a:r>
          <a:r>
            <a:rPr lang="en-US" sz="1200" b="1" kern="1200" dirty="0"/>
            <a:t> Sil (</a:t>
          </a:r>
          <a:r>
            <a:rPr lang="en-US" sz="1200" b="1" kern="1200" dirty="0" err="1"/>
            <a:t>Seht</a:t>
          </a:r>
          <a:r>
            <a:rPr lang="en-US" sz="1200" b="1" kern="1200" dirty="0"/>
            <a:t>)</a:t>
          </a:r>
        </a:p>
      </dsp:txBody>
      <dsp:txXfrm>
        <a:off x="4062977" y="1882447"/>
        <a:ext cx="2111022" cy="193305"/>
      </dsp:txXfrm>
    </dsp:sp>
    <dsp:sp modelId="{1DDDDFDA-2192-4998-9955-7FF0228C5019}">
      <dsp:nvSpPr>
        <dsp:cNvPr id="0" name=""/>
        <dsp:cNvSpPr/>
      </dsp:nvSpPr>
      <dsp:spPr>
        <a:xfrm>
          <a:off x="6355156" y="536602"/>
          <a:ext cx="1046268" cy="16285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488950">
            <a:lnSpc>
              <a:spcPct val="90000"/>
            </a:lnSpc>
            <a:spcBef>
              <a:spcPct val="0"/>
            </a:spcBef>
            <a:spcAft>
              <a:spcPct val="35000"/>
            </a:spcAft>
            <a:buNone/>
          </a:pPr>
          <a:r>
            <a:rPr lang="en-US" sz="1100" kern="1200" dirty="0"/>
            <a:t>Mage, engineer, and general smarty-pants with a Tragic Past</a:t>
          </a:r>
        </a:p>
        <a:p>
          <a:pPr marL="0" lvl="0" indent="0" algn="l" defTabSz="488950">
            <a:lnSpc>
              <a:spcPct val="90000"/>
            </a:lnSpc>
            <a:spcBef>
              <a:spcPct val="0"/>
            </a:spcBef>
            <a:spcAft>
              <a:spcPct val="35000"/>
            </a:spcAft>
            <a:buNone/>
          </a:pPr>
          <a:r>
            <a:rPr lang="en-US" sz="1100" kern="1200" dirty="0"/>
            <a:t>Would have really enjoyed Legos</a:t>
          </a:r>
        </a:p>
      </dsp:txBody>
      <dsp:txXfrm>
        <a:off x="6355156" y="536602"/>
        <a:ext cx="1046268" cy="1628509"/>
      </dsp:txXfrm>
    </dsp:sp>
    <dsp:sp modelId="{84C0CDA4-5A8B-442B-80D9-E43CCA94032A}">
      <dsp:nvSpPr>
        <dsp:cNvPr id="0" name=""/>
        <dsp:cNvSpPr/>
      </dsp:nvSpPr>
      <dsp:spPr>
        <a:xfrm>
          <a:off x="7764945" y="341473"/>
          <a:ext cx="2200491" cy="1540427"/>
        </a:xfrm>
        <a:prstGeom prst="rect">
          <a:avLst/>
        </a:prstGeom>
        <a:blipFill dpi="0" rotWithShape="1">
          <a:blip xmlns:r="http://schemas.openxmlformats.org/officeDocument/2006/relationships" r:embed="rId3"/>
          <a:srcRect/>
          <a:stretch>
            <a:fillRect l="-95689" t="-1421" r="-117952" b="-268675"/>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B6D094B-DE99-4E4B-B621-12CEABD3F158}">
      <dsp:nvSpPr>
        <dsp:cNvPr id="0" name=""/>
        <dsp:cNvSpPr/>
      </dsp:nvSpPr>
      <dsp:spPr>
        <a:xfrm>
          <a:off x="7942404" y="1882447"/>
          <a:ext cx="2111022" cy="193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Vivec</a:t>
          </a:r>
          <a:r>
            <a:rPr lang="en-US" sz="1200" b="1" kern="1200" dirty="0"/>
            <a:t> (</a:t>
          </a:r>
          <a:r>
            <a:rPr lang="en-US" sz="1200" b="1" kern="1200" dirty="0" err="1"/>
            <a:t>Vehk</a:t>
          </a:r>
          <a:r>
            <a:rPr lang="en-US" sz="1200" b="1" kern="1200" dirty="0"/>
            <a:t>)</a:t>
          </a:r>
        </a:p>
      </dsp:txBody>
      <dsp:txXfrm>
        <a:off x="7942404" y="1882447"/>
        <a:ext cx="2111022" cy="193305"/>
      </dsp:txXfrm>
    </dsp:sp>
    <dsp:sp modelId="{5B62CB0C-1F75-4657-A27B-4B9FE630B7B0}">
      <dsp:nvSpPr>
        <dsp:cNvPr id="0" name=""/>
        <dsp:cNvSpPr/>
      </dsp:nvSpPr>
      <dsp:spPr>
        <a:xfrm>
          <a:off x="10234582" y="536602"/>
          <a:ext cx="1046268" cy="16285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488950">
            <a:lnSpc>
              <a:spcPct val="90000"/>
            </a:lnSpc>
            <a:spcBef>
              <a:spcPct val="0"/>
            </a:spcBef>
            <a:spcAft>
              <a:spcPct val="35000"/>
            </a:spcAft>
            <a:buNone/>
          </a:pPr>
          <a:r>
            <a:rPr lang="en-US" sz="1100" kern="1200" dirty="0"/>
            <a:t>Warrior-Poet who loves being confusing</a:t>
          </a:r>
        </a:p>
        <a:p>
          <a:pPr marL="0" lvl="0" indent="0" algn="l" defTabSz="488950">
            <a:lnSpc>
              <a:spcPct val="90000"/>
            </a:lnSpc>
            <a:spcBef>
              <a:spcPct val="0"/>
            </a:spcBef>
            <a:spcAft>
              <a:spcPct val="35000"/>
            </a:spcAft>
            <a:buNone/>
          </a:pPr>
          <a:r>
            <a:rPr lang="en-US" sz="1100" kern="1200" dirty="0"/>
            <a:t>Might have hatched from an egg, depending on who you ask</a:t>
          </a:r>
        </a:p>
      </dsp:txBody>
      <dsp:txXfrm>
        <a:off x="10234582" y="536602"/>
        <a:ext cx="1046268" cy="162850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9002C7-479E-49F1-BA46-90176F06164F}">
      <dsp:nvSpPr>
        <dsp:cNvPr id="0" name=""/>
        <dsp:cNvSpPr/>
      </dsp:nvSpPr>
      <dsp:spPr>
        <a:xfrm>
          <a:off x="9441152" y="196383"/>
          <a:ext cx="88152" cy="1631523"/>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5A22CE0-8057-46D6-A5AB-43548341578A}">
      <dsp:nvSpPr>
        <dsp:cNvPr id="0" name=""/>
        <dsp:cNvSpPr/>
      </dsp:nvSpPr>
      <dsp:spPr>
        <a:xfrm>
          <a:off x="5913553" y="196383"/>
          <a:ext cx="2292717" cy="1631523"/>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7C53264-C233-47BB-93A8-06CC57590192}">
      <dsp:nvSpPr>
        <dsp:cNvPr id="0" name=""/>
        <dsp:cNvSpPr/>
      </dsp:nvSpPr>
      <dsp:spPr>
        <a:xfrm>
          <a:off x="2026946" y="196383"/>
          <a:ext cx="2292717" cy="1631523"/>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6F58AAD-C51B-451D-B95E-3EE98CD01BC3}">
      <dsp:nvSpPr>
        <dsp:cNvPr id="0" name=""/>
        <dsp:cNvSpPr/>
      </dsp:nvSpPr>
      <dsp:spPr>
        <a:xfrm>
          <a:off x="5554545" y="196383"/>
          <a:ext cx="88152" cy="1631523"/>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A8A6FFF-569A-47B4-8069-9C0F119CD510}">
      <dsp:nvSpPr>
        <dsp:cNvPr id="0" name=""/>
        <dsp:cNvSpPr/>
      </dsp:nvSpPr>
      <dsp:spPr>
        <a:xfrm>
          <a:off x="1938793" y="892"/>
          <a:ext cx="2204564" cy="1543278"/>
        </a:xfrm>
        <a:prstGeom prst="rect">
          <a:avLst/>
        </a:prstGeom>
        <a:blipFill dpi="0" rotWithShape="1">
          <a:blip xmlns:r="http://schemas.openxmlformats.org/officeDocument/2006/relationships" r:embed="rId1"/>
          <a:srcRect/>
          <a:stretch>
            <a:fillRect l="-42323" t="-8445" r="-48573" b="-116813"/>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7FDFE88-BDD9-4E58-8E09-707F5DCDC9F5}">
      <dsp:nvSpPr>
        <dsp:cNvPr id="0" name=""/>
        <dsp:cNvSpPr/>
      </dsp:nvSpPr>
      <dsp:spPr>
        <a:xfrm>
          <a:off x="2116580" y="1544719"/>
          <a:ext cx="2114930" cy="193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Indoril</a:t>
          </a:r>
          <a:r>
            <a:rPr lang="en-US" sz="1200" b="1" kern="1200" dirty="0"/>
            <a:t> </a:t>
          </a:r>
          <a:r>
            <a:rPr lang="en-US" sz="1200" b="1" kern="1200" dirty="0" err="1"/>
            <a:t>Nerevar</a:t>
          </a:r>
          <a:r>
            <a:rPr lang="en-US" sz="1200" b="1" kern="1200" dirty="0"/>
            <a:t> (</a:t>
          </a:r>
          <a:r>
            <a:rPr lang="en-US" sz="1200" b="1" kern="1200" dirty="0" err="1"/>
            <a:t>Neht</a:t>
          </a:r>
          <a:r>
            <a:rPr lang="en-US" sz="1200" b="1" kern="1200" dirty="0"/>
            <a:t>)</a:t>
          </a:r>
        </a:p>
      </dsp:txBody>
      <dsp:txXfrm>
        <a:off x="2116580" y="1544719"/>
        <a:ext cx="2114930" cy="193663"/>
      </dsp:txXfrm>
    </dsp:sp>
    <dsp:sp modelId="{9D724AFA-1A9A-4EBC-A53E-BE8C17074252}">
      <dsp:nvSpPr>
        <dsp:cNvPr id="0" name=""/>
        <dsp:cNvSpPr/>
      </dsp:nvSpPr>
      <dsp:spPr>
        <a:xfrm>
          <a:off x="4413002" y="196383"/>
          <a:ext cx="1048205" cy="16315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488950">
            <a:lnSpc>
              <a:spcPct val="90000"/>
            </a:lnSpc>
            <a:spcBef>
              <a:spcPct val="0"/>
            </a:spcBef>
            <a:spcAft>
              <a:spcPct val="35000"/>
            </a:spcAft>
            <a:buNone/>
          </a:pPr>
          <a:r>
            <a:rPr lang="en-US" sz="1100" kern="1200" dirty="0"/>
            <a:t>Met </a:t>
          </a:r>
          <a:r>
            <a:rPr lang="en-US" sz="1100" kern="1200" dirty="0" err="1"/>
            <a:t>Almalexia</a:t>
          </a:r>
          <a:r>
            <a:rPr lang="en-US" sz="1100" kern="1200" dirty="0"/>
            <a:t> when he was but a lowly caravan guard</a:t>
          </a:r>
        </a:p>
        <a:p>
          <a:pPr marL="0" lvl="0" indent="0" algn="l" defTabSz="488950">
            <a:lnSpc>
              <a:spcPct val="90000"/>
            </a:lnSpc>
            <a:spcBef>
              <a:spcPct val="0"/>
            </a:spcBef>
            <a:spcAft>
              <a:spcPct val="35000"/>
            </a:spcAft>
            <a:buNone/>
          </a:pPr>
          <a:r>
            <a:rPr lang="en-US" sz="1100" kern="1200" dirty="0"/>
            <a:t>Married up big time considering he was just some chump</a:t>
          </a:r>
        </a:p>
      </dsp:txBody>
      <dsp:txXfrm>
        <a:off x="4413002" y="196383"/>
        <a:ext cx="1048205" cy="1631523"/>
      </dsp:txXfrm>
    </dsp:sp>
    <dsp:sp modelId="{61E84D20-9135-4A96-9BCC-8FFE3E530390}">
      <dsp:nvSpPr>
        <dsp:cNvPr id="0" name=""/>
        <dsp:cNvSpPr/>
      </dsp:nvSpPr>
      <dsp:spPr>
        <a:xfrm>
          <a:off x="5825400" y="892"/>
          <a:ext cx="2204564" cy="1543278"/>
        </a:xfrm>
        <a:prstGeom prst="rect">
          <a:avLst/>
        </a:prstGeom>
        <a:blipFill dpi="0" rotWithShape="1">
          <a:blip xmlns:r="http://schemas.openxmlformats.org/officeDocument/2006/relationships" r:embed="rId2">
            <a:duotone>
              <a:prstClr val="black"/>
              <a:srgbClr val="D9C3A5">
                <a:tint val="50000"/>
                <a:satMod val="180000"/>
              </a:srgbClr>
            </a:duotone>
          </a:blip>
          <a:srcRect/>
          <a:stretch>
            <a:fillRect l="-20411" t="-108594" r="-7766" b="-4183"/>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878F1AE-FB79-43D3-BC98-4AC8D5164934}">
      <dsp:nvSpPr>
        <dsp:cNvPr id="0" name=""/>
        <dsp:cNvSpPr/>
      </dsp:nvSpPr>
      <dsp:spPr>
        <a:xfrm>
          <a:off x="6003187" y="1544719"/>
          <a:ext cx="2114930" cy="193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Voryn</a:t>
          </a:r>
          <a:r>
            <a:rPr lang="en-US" sz="1200" b="1" kern="1200" dirty="0"/>
            <a:t> </a:t>
          </a:r>
          <a:r>
            <a:rPr lang="en-US" sz="1200" b="1" kern="1200" dirty="0" err="1"/>
            <a:t>Dagoth</a:t>
          </a:r>
          <a:endParaRPr lang="en-US" sz="1200" b="1" kern="1200" dirty="0"/>
        </a:p>
      </dsp:txBody>
      <dsp:txXfrm>
        <a:off x="6003187" y="1544719"/>
        <a:ext cx="2114930" cy="193663"/>
      </dsp:txXfrm>
    </dsp:sp>
    <dsp:sp modelId="{F607A00E-8E43-47CF-BF25-1F064BA8BDE2}">
      <dsp:nvSpPr>
        <dsp:cNvPr id="0" name=""/>
        <dsp:cNvSpPr/>
      </dsp:nvSpPr>
      <dsp:spPr>
        <a:xfrm>
          <a:off x="8299609" y="196383"/>
          <a:ext cx="1048205" cy="16315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488950">
            <a:lnSpc>
              <a:spcPct val="90000"/>
            </a:lnSpc>
            <a:spcBef>
              <a:spcPct val="0"/>
            </a:spcBef>
            <a:spcAft>
              <a:spcPct val="35000"/>
            </a:spcAft>
            <a:buNone/>
          </a:pPr>
          <a:r>
            <a:rPr lang="en-US" sz="1100" kern="1200" dirty="0"/>
            <a:t>Lord High Councilor of House </a:t>
          </a:r>
          <a:r>
            <a:rPr lang="en-US" sz="1100" kern="1200" dirty="0" err="1"/>
            <a:t>Dagoth</a:t>
          </a:r>
          <a:endParaRPr lang="en-US" sz="1100" kern="1200" dirty="0"/>
        </a:p>
        <a:p>
          <a:pPr marL="0" lvl="0" indent="0" algn="l" defTabSz="488950">
            <a:lnSpc>
              <a:spcPct val="90000"/>
            </a:lnSpc>
            <a:spcBef>
              <a:spcPct val="0"/>
            </a:spcBef>
            <a:spcAft>
              <a:spcPct val="35000"/>
            </a:spcAft>
            <a:buNone/>
          </a:pPr>
          <a:r>
            <a:rPr lang="en-US" sz="1100" kern="1200" dirty="0"/>
            <a:t>Mighty sorcerer and enchanter</a:t>
          </a:r>
        </a:p>
        <a:p>
          <a:pPr marL="0" lvl="0" indent="0" algn="l" defTabSz="488950">
            <a:lnSpc>
              <a:spcPct val="90000"/>
            </a:lnSpc>
            <a:spcBef>
              <a:spcPct val="0"/>
            </a:spcBef>
            <a:spcAft>
              <a:spcPct val="35000"/>
            </a:spcAft>
            <a:buNone/>
          </a:pPr>
          <a:endParaRPr lang="en-US" sz="1100" kern="1200" dirty="0"/>
        </a:p>
      </dsp:txBody>
      <dsp:txXfrm>
        <a:off x="8299609" y="196383"/>
        <a:ext cx="1048205" cy="163152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ED5153-A5D9-45EC-AC34-7511380D9836}">
      <dsp:nvSpPr>
        <dsp:cNvPr id="0" name=""/>
        <dsp:cNvSpPr/>
      </dsp:nvSpPr>
      <dsp:spPr>
        <a:xfrm>
          <a:off x="4885578" y="3144595"/>
          <a:ext cx="118817" cy="2199055"/>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CA15E93-8F27-41EF-8EA0-92E854F14187}">
      <dsp:nvSpPr>
        <dsp:cNvPr id="0" name=""/>
        <dsp:cNvSpPr/>
      </dsp:nvSpPr>
      <dsp:spPr>
        <a:xfrm>
          <a:off x="130888" y="3144595"/>
          <a:ext cx="3090248" cy="2199055"/>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6FAC448-3837-40CB-9B78-DDC4A938C96A}">
      <dsp:nvSpPr>
        <dsp:cNvPr id="0" name=""/>
        <dsp:cNvSpPr/>
      </dsp:nvSpPr>
      <dsp:spPr>
        <a:xfrm>
          <a:off x="130888" y="414554"/>
          <a:ext cx="3090248" cy="2199055"/>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0AB909D-C29E-4B61-BDB0-DCD1044B7B6C}">
      <dsp:nvSpPr>
        <dsp:cNvPr id="0" name=""/>
        <dsp:cNvSpPr/>
      </dsp:nvSpPr>
      <dsp:spPr>
        <a:xfrm>
          <a:off x="4885578" y="414554"/>
          <a:ext cx="118817" cy="2199055"/>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D4F6AB2-6528-49A3-9E81-B8D52606655D}">
      <dsp:nvSpPr>
        <dsp:cNvPr id="0" name=""/>
        <dsp:cNvSpPr/>
      </dsp:nvSpPr>
      <dsp:spPr>
        <a:xfrm>
          <a:off x="5369467" y="414554"/>
          <a:ext cx="3090248" cy="2199055"/>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998691D-B938-4328-8533-DD4A993DA044}">
      <dsp:nvSpPr>
        <dsp:cNvPr id="0" name=""/>
        <dsp:cNvSpPr/>
      </dsp:nvSpPr>
      <dsp:spPr>
        <a:xfrm>
          <a:off x="10124157" y="414554"/>
          <a:ext cx="118817" cy="2199055"/>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CD45AB9-BDD5-4881-A8BC-32D5559521C8}">
      <dsp:nvSpPr>
        <dsp:cNvPr id="0" name=""/>
        <dsp:cNvSpPr/>
      </dsp:nvSpPr>
      <dsp:spPr>
        <a:xfrm>
          <a:off x="12070" y="151062"/>
          <a:ext cx="2971431" cy="2080114"/>
        </a:xfrm>
        <a:prstGeom prst="rect">
          <a:avLst/>
        </a:prstGeom>
        <a:blipFill dpi="0" rotWithShape="1">
          <a:blip xmlns:r="http://schemas.openxmlformats.org/officeDocument/2006/relationships" r:embed="rId1"/>
          <a:srcRect/>
          <a:stretch>
            <a:fillRect l="-23184" t="-30584" r="-33275" b="-22808"/>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95EDE98-BFA9-4ECE-BD5F-16AA0393C106}">
      <dsp:nvSpPr>
        <dsp:cNvPr id="0" name=""/>
        <dsp:cNvSpPr/>
      </dsp:nvSpPr>
      <dsp:spPr>
        <a:xfrm>
          <a:off x="251702" y="2231915"/>
          <a:ext cx="2850617" cy="2610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a:t>King </a:t>
          </a:r>
          <a:r>
            <a:rPr lang="en-US" sz="1200" b="1" kern="1200" dirty="0" err="1"/>
            <a:t>Dumac</a:t>
          </a:r>
          <a:r>
            <a:rPr lang="en-US" sz="1200" b="1" kern="1200" dirty="0"/>
            <a:t> (Dwarf-Orc)</a:t>
          </a:r>
        </a:p>
      </dsp:txBody>
      <dsp:txXfrm>
        <a:off x="251702" y="2231915"/>
        <a:ext cx="2850617" cy="261030"/>
      </dsp:txXfrm>
    </dsp:sp>
    <dsp:sp modelId="{743CD8CA-193F-4B43-8576-0C046B6EC4A4}">
      <dsp:nvSpPr>
        <dsp:cNvPr id="0" name=""/>
        <dsp:cNvSpPr/>
      </dsp:nvSpPr>
      <dsp:spPr>
        <a:xfrm>
          <a:off x="3346943" y="414554"/>
          <a:ext cx="1412827" cy="2199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Font typeface="Arial" panose="020B0604020202020204" pitchFamily="34" charset="0"/>
            <a:buNone/>
          </a:pPr>
          <a:r>
            <a:rPr lang="en-US" sz="1200" kern="1200" dirty="0"/>
            <a:t>King of the </a:t>
          </a:r>
          <a:r>
            <a:rPr lang="en-US" sz="1200" kern="1200" dirty="0" err="1"/>
            <a:t>Dwemer</a:t>
          </a:r>
          <a:endParaRPr lang="en-US" sz="1200" kern="1200" dirty="0"/>
        </a:p>
        <a:p>
          <a:pPr marL="0" lvl="0" indent="0" algn="l" defTabSz="533400">
            <a:lnSpc>
              <a:spcPct val="90000"/>
            </a:lnSpc>
            <a:spcBef>
              <a:spcPct val="0"/>
            </a:spcBef>
            <a:spcAft>
              <a:spcPct val="35000"/>
            </a:spcAft>
            <a:buFont typeface="Arial" panose="020B0604020202020204" pitchFamily="34" charset="0"/>
            <a:buNone/>
          </a:pPr>
          <a:r>
            <a:rPr lang="en-US" sz="1200" kern="1200" dirty="0"/>
            <a:t>Probably a nice enough guy</a:t>
          </a:r>
        </a:p>
      </dsp:txBody>
      <dsp:txXfrm>
        <a:off x="3346943" y="414554"/>
        <a:ext cx="1412827" cy="2199055"/>
      </dsp:txXfrm>
    </dsp:sp>
    <dsp:sp modelId="{3F7B9446-D0E7-4B21-882A-1219B459D2AB}">
      <dsp:nvSpPr>
        <dsp:cNvPr id="0" name=""/>
        <dsp:cNvSpPr/>
      </dsp:nvSpPr>
      <dsp:spPr>
        <a:xfrm>
          <a:off x="5369467" y="3144595"/>
          <a:ext cx="3090248" cy="2199055"/>
        </a:xfrm>
        <a:prstGeom prst="frame">
          <a:avLst>
            <a:gd name="adj1" fmla="val 5450"/>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4C972AC-FC6D-46B4-B661-710226D256C7}">
      <dsp:nvSpPr>
        <dsp:cNvPr id="0" name=""/>
        <dsp:cNvSpPr/>
      </dsp:nvSpPr>
      <dsp:spPr>
        <a:xfrm>
          <a:off x="10124157" y="3144595"/>
          <a:ext cx="118817" cy="2199055"/>
        </a:xfrm>
        <a:prstGeom prst="rect">
          <a:avLst/>
        </a:prstGeom>
        <a:solidFill>
          <a:schemeClr val="accent2">
            <a:tint val="50000"/>
            <a:alpha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93CDF14-A670-489A-958F-AE5F4DFEEDDE}">
      <dsp:nvSpPr>
        <dsp:cNvPr id="0" name=""/>
        <dsp:cNvSpPr/>
      </dsp:nvSpPr>
      <dsp:spPr>
        <a:xfrm>
          <a:off x="12070" y="2881102"/>
          <a:ext cx="2971431" cy="2080114"/>
        </a:xfrm>
        <a:prstGeom prst="rect">
          <a:avLst/>
        </a:prstGeom>
        <a:blipFill dpi="0" rotWithShape="1">
          <a:blip xmlns:r="http://schemas.openxmlformats.org/officeDocument/2006/relationships" r:embed="rId2">
            <a:duotone>
              <a:prstClr val="black"/>
              <a:srgbClr val="D9C3A5">
                <a:tint val="50000"/>
                <a:satMod val="180000"/>
              </a:srgbClr>
            </a:duotone>
          </a:blip>
          <a:srcRect/>
          <a:stretch>
            <a:fillRect l="-18064" t="-9123" r="-113474" b="-233551"/>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CE3420E-CA74-457F-96F2-7E4477B4D19F}">
      <dsp:nvSpPr>
        <dsp:cNvPr id="0" name=""/>
        <dsp:cNvSpPr/>
      </dsp:nvSpPr>
      <dsp:spPr>
        <a:xfrm>
          <a:off x="251702" y="4961955"/>
          <a:ext cx="2850617" cy="2610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a:t>Lord </a:t>
          </a:r>
          <a:r>
            <a:rPr lang="en-US" sz="1200" b="1" kern="1200" dirty="0" err="1"/>
            <a:t>Kagrenac</a:t>
          </a:r>
          <a:endParaRPr lang="en-US" sz="1200" b="1" kern="1200" dirty="0"/>
        </a:p>
      </dsp:txBody>
      <dsp:txXfrm>
        <a:off x="251702" y="4961955"/>
        <a:ext cx="2850617" cy="261030"/>
      </dsp:txXfrm>
    </dsp:sp>
    <dsp:sp modelId="{A8A4759D-308F-4F1F-9843-2C3E80CA420D}">
      <dsp:nvSpPr>
        <dsp:cNvPr id="0" name=""/>
        <dsp:cNvSpPr/>
      </dsp:nvSpPr>
      <dsp:spPr>
        <a:xfrm>
          <a:off x="3346943" y="3144595"/>
          <a:ext cx="1412827" cy="2199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None/>
          </a:pPr>
          <a:r>
            <a:rPr lang="en-US" sz="1200" kern="1200" dirty="0"/>
            <a:t>Chief Tonal Architect of the </a:t>
          </a:r>
          <a:r>
            <a:rPr lang="en-US" sz="1200" kern="1200" dirty="0" err="1"/>
            <a:t>Dwemer</a:t>
          </a:r>
          <a:endParaRPr lang="en-US" sz="1200" kern="1200" dirty="0"/>
        </a:p>
        <a:p>
          <a:pPr marL="0" lvl="0" indent="0" algn="l" defTabSz="533400">
            <a:lnSpc>
              <a:spcPct val="90000"/>
            </a:lnSpc>
            <a:spcBef>
              <a:spcPct val="0"/>
            </a:spcBef>
            <a:spcAft>
              <a:spcPct val="35000"/>
            </a:spcAft>
            <a:buNone/>
          </a:pPr>
          <a:r>
            <a:rPr lang="en-US" sz="1200" kern="1200" dirty="0"/>
            <a:t>Arcane philosopher and mage-smith</a:t>
          </a:r>
        </a:p>
        <a:p>
          <a:pPr marL="0" lvl="0" indent="0" algn="l" defTabSz="533400">
            <a:lnSpc>
              <a:spcPct val="90000"/>
            </a:lnSpc>
            <a:spcBef>
              <a:spcPct val="0"/>
            </a:spcBef>
            <a:spcAft>
              <a:spcPct val="35000"/>
            </a:spcAft>
            <a:buNone/>
          </a:pPr>
          <a:r>
            <a:rPr lang="en-US" sz="1200" kern="1200" dirty="0"/>
            <a:t>(not an actual picture, there are none)</a:t>
          </a:r>
        </a:p>
      </dsp:txBody>
      <dsp:txXfrm>
        <a:off x="3346943" y="3144595"/>
        <a:ext cx="1412827" cy="2199055"/>
      </dsp:txXfrm>
    </dsp:sp>
    <dsp:sp modelId="{F81823D7-C1AE-4712-AAD4-9A4520BA9273}">
      <dsp:nvSpPr>
        <dsp:cNvPr id="0" name=""/>
        <dsp:cNvSpPr/>
      </dsp:nvSpPr>
      <dsp:spPr>
        <a:xfrm>
          <a:off x="5250650" y="151062"/>
          <a:ext cx="2971431" cy="2080114"/>
        </a:xfrm>
        <a:prstGeom prst="rect">
          <a:avLst/>
        </a:prstGeom>
        <a:blipFill>
          <a:blip xmlns:r="http://schemas.openxmlformats.org/officeDocument/2006/relationships" r:embed="rId3"/>
          <a:srcRect/>
          <a:stretch>
            <a:fillRect t="-8000" b="-8000"/>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D3D890B-DF43-4426-BAB2-8F0D5AE584A8}">
      <dsp:nvSpPr>
        <dsp:cNvPr id="0" name=""/>
        <dsp:cNvSpPr/>
      </dsp:nvSpPr>
      <dsp:spPr>
        <a:xfrm>
          <a:off x="5490282" y="2231915"/>
          <a:ext cx="2850617" cy="2610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a:t>King </a:t>
          </a:r>
          <a:r>
            <a:rPr lang="en-US" sz="1200" b="1" kern="1200" dirty="0" err="1"/>
            <a:t>Wulfharth</a:t>
          </a:r>
          <a:r>
            <a:rPr lang="en-US" sz="1200" b="1" kern="1200" dirty="0"/>
            <a:t> (</a:t>
          </a:r>
          <a:r>
            <a:rPr lang="en-US" sz="1200" b="1" kern="1200" dirty="0" err="1"/>
            <a:t>Ysmir</a:t>
          </a:r>
          <a:r>
            <a:rPr lang="en-US" sz="1200" b="1" kern="1200" dirty="0"/>
            <a:t>)</a:t>
          </a:r>
        </a:p>
      </dsp:txBody>
      <dsp:txXfrm>
        <a:off x="5490282" y="2231915"/>
        <a:ext cx="2850617" cy="261030"/>
      </dsp:txXfrm>
    </dsp:sp>
    <dsp:sp modelId="{2147F0F1-B4A7-4372-82FF-35B0754A5188}">
      <dsp:nvSpPr>
        <dsp:cNvPr id="0" name=""/>
        <dsp:cNvSpPr/>
      </dsp:nvSpPr>
      <dsp:spPr>
        <a:xfrm>
          <a:off x="8585523" y="414554"/>
          <a:ext cx="1412827" cy="2199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None/>
          </a:pPr>
          <a:r>
            <a:rPr lang="en-US" sz="1200" kern="1200" dirty="0"/>
            <a:t>High King of the </a:t>
          </a:r>
          <a:r>
            <a:rPr lang="en-US" sz="1200" kern="1200" dirty="0" err="1"/>
            <a:t>Nords</a:t>
          </a:r>
          <a:endParaRPr lang="en-US" sz="1200" kern="1200" dirty="0"/>
        </a:p>
        <a:p>
          <a:pPr marL="0" lvl="0" indent="0" algn="l" defTabSz="533400">
            <a:lnSpc>
              <a:spcPct val="90000"/>
            </a:lnSpc>
            <a:spcBef>
              <a:spcPct val="0"/>
            </a:spcBef>
            <a:spcAft>
              <a:spcPct val="35000"/>
            </a:spcAft>
            <a:buNone/>
          </a:pPr>
          <a:r>
            <a:rPr lang="en-US" sz="1200" kern="1200" dirty="0"/>
            <a:t>Keeps being resurrected to fight in various nonsense</a:t>
          </a:r>
        </a:p>
        <a:p>
          <a:pPr marL="0" lvl="0" indent="0" algn="l" defTabSz="533400">
            <a:lnSpc>
              <a:spcPct val="90000"/>
            </a:lnSpc>
            <a:spcBef>
              <a:spcPct val="0"/>
            </a:spcBef>
            <a:spcAft>
              <a:spcPct val="35000"/>
            </a:spcAft>
            <a:buNone/>
          </a:pPr>
          <a:r>
            <a:rPr lang="en-US" sz="1200" kern="1200" dirty="0"/>
            <a:t>Pretty much every time he shows up, something stupid happens</a:t>
          </a:r>
        </a:p>
      </dsp:txBody>
      <dsp:txXfrm>
        <a:off x="8585523" y="414554"/>
        <a:ext cx="1412827" cy="2199055"/>
      </dsp:txXfrm>
    </dsp:sp>
    <dsp:sp modelId="{9964729A-3079-4E09-9A3C-39486595F8F3}">
      <dsp:nvSpPr>
        <dsp:cNvPr id="0" name=""/>
        <dsp:cNvSpPr/>
      </dsp:nvSpPr>
      <dsp:spPr>
        <a:xfrm>
          <a:off x="5250650" y="2881102"/>
          <a:ext cx="2971431" cy="2080114"/>
        </a:xfrm>
        <a:prstGeom prst="rect">
          <a:avLst/>
        </a:prstGeom>
        <a:blipFill dpi="0" rotWithShape="1">
          <a:blip xmlns:r="http://schemas.openxmlformats.org/officeDocument/2006/relationships"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34043" t="-43693" r="-135481" b="-303711"/>
          </a:stretch>
        </a:blip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C03A23B-E3AE-479B-B9E7-88218536B7E6}">
      <dsp:nvSpPr>
        <dsp:cNvPr id="0" name=""/>
        <dsp:cNvSpPr/>
      </dsp:nvSpPr>
      <dsp:spPr>
        <a:xfrm>
          <a:off x="5490282" y="4961955"/>
          <a:ext cx="2850617" cy="2610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45720" rIns="121920" bIns="45720" numCol="1" spcCol="1270" anchor="ctr" anchorCtr="0">
          <a:noAutofit/>
        </a:bodyPr>
        <a:lstStyle/>
        <a:p>
          <a:pPr marL="0" lvl="0" indent="0" algn="l" defTabSz="533400">
            <a:lnSpc>
              <a:spcPct val="90000"/>
            </a:lnSpc>
            <a:spcBef>
              <a:spcPct val="0"/>
            </a:spcBef>
            <a:spcAft>
              <a:spcPct val="35000"/>
            </a:spcAft>
            <a:buNone/>
          </a:pPr>
          <a:r>
            <a:rPr lang="en-US" sz="1200" b="1" kern="1200" dirty="0" err="1"/>
            <a:t>Alandro</a:t>
          </a:r>
          <a:r>
            <a:rPr lang="en-US" sz="1200" b="1" kern="1200" dirty="0"/>
            <a:t> Sul</a:t>
          </a:r>
        </a:p>
      </dsp:txBody>
      <dsp:txXfrm>
        <a:off x="5490282" y="4961955"/>
        <a:ext cx="2850617" cy="261030"/>
      </dsp:txXfrm>
    </dsp:sp>
    <dsp:sp modelId="{3287A540-F1AE-4029-BA33-A7038941CA49}">
      <dsp:nvSpPr>
        <dsp:cNvPr id="0" name=""/>
        <dsp:cNvSpPr/>
      </dsp:nvSpPr>
      <dsp:spPr>
        <a:xfrm>
          <a:off x="8585523" y="3144595"/>
          <a:ext cx="1412827" cy="21990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None/>
          </a:pPr>
          <a:r>
            <a:rPr lang="en-US" sz="1200" kern="1200" dirty="0"/>
            <a:t>Shield-Companion of </a:t>
          </a:r>
          <a:r>
            <a:rPr lang="en-US" sz="1200" kern="1200" dirty="0" err="1"/>
            <a:t>Nerevar</a:t>
          </a:r>
          <a:endParaRPr lang="en-US" sz="1200" kern="1200" dirty="0"/>
        </a:p>
        <a:p>
          <a:pPr marL="0" lvl="0" indent="0" algn="l" defTabSz="533400">
            <a:lnSpc>
              <a:spcPct val="90000"/>
            </a:lnSpc>
            <a:spcBef>
              <a:spcPct val="0"/>
            </a:spcBef>
            <a:spcAft>
              <a:spcPct val="35000"/>
            </a:spcAft>
            <a:buNone/>
          </a:pPr>
          <a:r>
            <a:rPr lang="en-US" sz="1200" kern="1200" dirty="0"/>
            <a:t>Might be Azura’s son??</a:t>
          </a:r>
        </a:p>
        <a:p>
          <a:pPr marL="0" lvl="0" indent="0" algn="l" defTabSz="533400">
            <a:lnSpc>
              <a:spcPct val="90000"/>
            </a:lnSpc>
            <a:spcBef>
              <a:spcPct val="0"/>
            </a:spcBef>
            <a:spcAft>
              <a:spcPct val="35000"/>
            </a:spcAft>
            <a:buNone/>
          </a:pPr>
          <a:r>
            <a:rPr lang="en-US" sz="1200" kern="1200" dirty="0"/>
            <a:t>Most of his stuff got cut from the game so he’s just. Also there.</a:t>
          </a:r>
        </a:p>
      </dsp:txBody>
      <dsp:txXfrm>
        <a:off x="8585523" y="3144595"/>
        <a:ext cx="1412827" cy="2199055"/>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944823-3C15-409B-9C02-CF9DCC3A157B}">
      <dsp:nvSpPr>
        <dsp:cNvPr id="0" name=""/>
        <dsp:cNvSpPr/>
      </dsp:nvSpPr>
      <dsp:spPr>
        <a:xfrm>
          <a:off x="0" y="1492491"/>
          <a:ext cx="10515600" cy="1989988"/>
        </a:xfrm>
        <a:prstGeom prst="notched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F915E4C-C087-4641-AC48-38C4BAECD7AB}">
      <dsp:nvSpPr>
        <dsp:cNvPr id="0" name=""/>
        <dsp:cNvSpPr/>
      </dsp:nvSpPr>
      <dsp:spPr>
        <a:xfrm>
          <a:off x="4736" y="0"/>
          <a:ext cx="2278208" cy="19899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120904" rIns="120904" bIns="120904" numCol="1" spcCol="1270" anchor="b" anchorCtr="1">
          <a:noAutofit/>
        </a:bodyPr>
        <a:lstStyle/>
        <a:p>
          <a:pPr marL="0" lvl="0" indent="0" algn="l" defTabSz="755650">
            <a:lnSpc>
              <a:spcPct val="90000"/>
            </a:lnSpc>
            <a:spcBef>
              <a:spcPct val="0"/>
            </a:spcBef>
            <a:spcAft>
              <a:spcPct val="35000"/>
            </a:spcAft>
            <a:buNone/>
          </a:pPr>
          <a:r>
            <a:rPr lang="en-US" sz="1700" b="1" kern="1200" dirty="0"/>
            <a:t>1E 240</a:t>
          </a:r>
        </a:p>
        <a:p>
          <a:pPr marL="114300" lvl="1" indent="-114300" algn="l" defTabSz="577850">
            <a:lnSpc>
              <a:spcPct val="90000"/>
            </a:lnSpc>
            <a:spcBef>
              <a:spcPct val="0"/>
            </a:spcBef>
            <a:spcAft>
              <a:spcPct val="15000"/>
            </a:spcAft>
            <a:buChar char="•"/>
          </a:pPr>
          <a:r>
            <a:rPr lang="en-US" sz="1300" kern="1200" dirty="0"/>
            <a:t>King </a:t>
          </a:r>
          <a:r>
            <a:rPr lang="en-US" sz="1300" kern="1200" dirty="0" err="1"/>
            <a:t>Vrage</a:t>
          </a:r>
          <a:r>
            <a:rPr lang="en-US" sz="1300" kern="1200" dirty="0"/>
            <a:t> of the </a:t>
          </a:r>
          <a:r>
            <a:rPr lang="en-US" sz="1300" kern="1200" dirty="0" err="1"/>
            <a:t>Nords</a:t>
          </a:r>
          <a:r>
            <a:rPr lang="en-US" sz="1300" kern="1200" dirty="0"/>
            <a:t> conquers Morrowind as part of the Skyrim Conquests</a:t>
          </a:r>
        </a:p>
        <a:p>
          <a:pPr marL="114300" lvl="1" indent="-114300" algn="l" defTabSz="577850">
            <a:lnSpc>
              <a:spcPct val="90000"/>
            </a:lnSpc>
            <a:spcBef>
              <a:spcPct val="0"/>
            </a:spcBef>
            <a:spcAft>
              <a:spcPct val="15000"/>
            </a:spcAft>
            <a:buChar char="•"/>
          </a:pPr>
          <a:r>
            <a:rPr lang="en-US" sz="1300" u="none" kern="1200" dirty="0"/>
            <a:t>Occupied but did not subdue all of</a:t>
          </a:r>
          <a:r>
            <a:rPr lang="en-US" sz="1300" kern="1200" dirty="0"/>
            <a:t> the </a:t>
          </a:r>
          <a:r>
            <a:rPr lang="en-US" sz="1300" kern="1200" dirty="0" err="1"/>
            <a:t>Dwemer</a:t>
          </a:r>
          <a:r>
            <a:rPr lang="en-US" sz="1300" kern="1200" dirty="0"/>
            <a:t> Kingdom on </a:t>
          </a:r>
          <a:r>
            <a:rPr lang="en-US" sz="1300" kern="1200" dirty="0" err="1"/>
            <a:t>Vvardenfell</a:t>
          </a:r>
          <a:endParaRPr lang="en-US" sz="1300" kern="1200" dirty="0"/>
        </a:p>
      </dsp:txBody>
      <dsp:txXfrm>
        <a:off x="4736" y="0"/>
        <a:ext cx="2278208" cy="1989988"/>
      </dsp:txXfrm>
    </dsp:sp>
    <dsp:sp modelId="{30DBE429-5599-42EE-AD1D-AC2774147F05}">
      <dsp:nvSpPr>
        <dsp:cNvPr id="0" name=""/>
        <dsp:cNvSpPr/>
      </dsp:nvSpPr>
      <dsp:spPr>
        <a:xfrm>
          <a:off x="895092" y="2238736"/>
          <a:ext cx="497497" cy="49749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98FAC70-8C3D-4C29-8E2B-C133200ED33B}">
      <dsp:nvSpPr>
        <dsp:cNvPr id="0" name=""/>
        <dsp:cNvSpPr/>
      </dsp:nvSpPr>
      <dsp:spPr>
        <a:xfrm>
          <a:off x="2396855" y="2984982"/>
          <a:ext cx="2278208" cy="19899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120904" rIns="120904" bIns="120904" numCol="1" spcCol="1270" anchor="t" anchorCtr="1">
          <a:noAutofit/>
        </a:bodyPr>
        <a:lstStyle/>
        <a:p>
          <a:pPr marL="0" lvl="0" indent="0" algn="l" defTabSz="755650">
            <a:lnSpc>
              <a:spcPct val="90000"/>
            </a:lnSpc>
            <a:spcBef>
              <a:spcPct val="0"/>
            </a:spcBef>
            <a:spcAft>
              <a:spcPct val="35000"/>
            </a:spcAft>
            <a:buNone/>
          </a:pPr>
          <a:r>
            <a:rPr lang="en-US" sz="1700" b="1" kern="1200" dirty="0"/>
            <a:t>1E 369</a:t>
          </a:r>
        </a:p>
        <a:p>
          <a:pPr marL="114300" lvl="1" indent="-114300" algn="l" defTabSz="577850">
            <a:lnSpc>
              <a:spcPct val="90000"/>
            </a:lnSpc>
            <a:spcBef>
              <a:spcPct val="0"/>
            </a:spcBef>
            <a:spcAft>
              <a:spcPct val="15000"/>
            </a:spcAft>
            <a:buChar char="•"/>
          </a:pPr>
          <a:r>
            <a:rPr lang="en-US" sz="1300" kern="1200" dirty="0"/>
            <a:t>The War of Succession destabilizes the Nord empire</a:t>
          </a:r>
        </a:p>
        <a:p>
          <a:pPr marL="114300" lvl="1" indent="-114300" algn="l" defTabSz="577850">
            <a:lnSpc>
              <a:spcPct val="90000"/>
            </a:lnSpc>
            <a:spcBef>
              <a:spcPct val="0"/>
            </a:spcBef>
            <a:spcAft>
              <a:spcPct val="15000"/>
            </a:spcAft>
            <a:buChar char="•"/>
          </a:pPr>
          <a:r>
            <a:rPr lang="en-US" sz="1300" kern="1200" dirty="0" err="1"/>
            <a:t>Nerevar</a:t>
          </a:r>
          <a:r>
            <a:rPr lang="en-US" sz="1300" kern="1200" dirty="0"/>
            <a:t> begins uniting the disparate Chimer factions</a:t>
          </a:r>
        </a:p>
      </dsp:txBody>
      <dsp:txXfrm>
        <a:off x="2396855" y="2984982"/>
        <a:ext cx="2278208" cy="1989988"/>
      </dsp:txXfrm>
    </dsp:sp>
    <dsp:sp modelId="{30694F21-2123-4644-94D0-12BCA7D9E19E}">
      <dsp:nvSpPr>
        <dsp:cNvPr id="0" name=""/>
        <dsp:cNvSpPr/>
      </dsp:nvSpPr>
      <dsp:spPr>
        <a:xfrm>
          <a:off x="3287211" y="2238736"/>
          <a:ext cx="497497" cy="49749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1B2B2EA-5534-4FE8-8EFE-90AFBE7AFEA6}">
      <dsp:nvSpPr>
        <dsp:cNvPr id="0" name=""/>
        <dsp:cNvSpPr/>
      </dsp:nvSpPr>
      <dsp:spPr>
        <a:xfrm>
          <a:off x="4788975" y="0"/>
          <a:ext cx="2278208" cy="19899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120904" rIns="120904" bIns="120904" numCol="1" spcCol="1270" anchor="b" anchorCtr="1">
          <a:noAutofit/>
        </a:bodyPr>
        <a:lstStyle/>
        <a:p>
          <a:pPr marL="0" lvl="0" indent="0" algn="l" defTabSz="755650">
            <a:lnSpc>
              <a:spcPct val="90000"/>
            </a:lnSpc>
            <a:spcBef>
              <a:spcPct val="0"/>
            </a:spcBef>
            <a:spcAft>
              <a:spcPct val="35000"/>
            </a:spcAft>
            <a:buNone/>
          </a:pPr>
          <a:r>
            <a:rPr lang="en-US" sz="1700" b="1" kern="1200" dirty="0"/>
            <a:t>~1E 400</a:t>
          </a:r>
        </a:p>
        <a:p>
          <a:pPr marL="114300" lvl="1" indent="-114300" algn="l" defTabSz="577850">
            <a:lnSpc>
              <a:spcPct val="90000"/>
            </a:lnSpc>
            <a:spcBef>
              <a:spcPct val="0"/>
            </a:spcBef>
            <a:spcAft>
              <a:spcPct val="15000"/>
            </a:spcAft>
            <a:buChar char="•"/>
          </a:pPr>
          <a:r>
            <a:rPr lang="en-US" sz="1300" kern="1200" dirty="0" err="1"/>
            <a:t>Nerevar</a:t>
          </a:r>
          <a:r>
            <a:rPr lang="en-US" sz="1300" kern="1200" dirty="0"/>
            <a:t> becomes </a:t>
          </a:r>
          <a:r>
            <a:rPr lang="en-US" sz="1300" kern="1200" dirty="0" err="1"/>
            <a:t>Hortator</a:t>
          </a:r>
          <a:r>
            <a:rPr lang="en-US" sz="1300" kern="1200" dirty="0"/>
            <a:t> of the Chimer</a:t>
          </a:r>
        </a:p>
        <a:p>
          <a:pPr marL="114300" lvl="1" indent="-114300" algn="l" defTabSz="577850">
            <a:lnSpc>
              <a:spcPct val="90000"/>
            </a:lnSpc>
            <a:spcBef>
              <a:spcPct val="0"/>
            </a:spcBef>
            <a:spcAft>
              <a:spcPct val="15000"/>
            </a:spcAft>
            <a:buChar char="•"/>
          </a:pPr>
          <a:r>
            <a:rPr lang="en-US" sz="1300" kern="1200" dirty="0" err="1"/>
            <a:t>Nerevar</a:t>
          </a:r>
          <a:r>
            <a:rPr lang="en-US" sz="1300" kern="1200" dirty="0"/>
            <a:t> and </a:t>
          </a:r>
          <a:r>
            <a:rPr lang="en-US" sz="1300" kern="1200" dirty="0" err="1"/>
            <a:t>Dumac</a:t>
          </a:r>
          <a:r>
            <a:rPr lang="en-US" sz="1300" kern="1200" dirty="0"/>
            <a:t> </a:t>
          </a:r>
          <a:r>
            <a:rPr lang="en-US" sz="1300" kern="1200" dirty="0" err="1"/>
            <a:t>Dwarfking</a:t>
          </a:r>
          <a:r>
            <a:rPr lang="en-US" sz="1300" kern="1200" dirty="0"/>
            <a:t> of the </a:t>
          </a:r>
          <a:r>
            <a:rPr lang="en-US" sz="1300" kern="1200" dirty="0" err="1"/>
            <a:t>Dwemer</a:t>
          </a:r>
          <a:r>
            <a:rPr lang="en-US" sz="1300" kern="1200" dirty="0"/>
            <a:t> form an alliance called the First Council</a:t>
          </a:r>
        </a:p>
      </dsp:txBody>
      <dsp:txXfrm>
        <a:off x="4788975" y="0"/>
        <a:ext cx="2278208" cy="1989988"/>
      </dsp:txXfrm>
    </dsp:sp>
    <dsp:sp modelId="{A24937A9-7771-4BE5-AC70-E8F905096DF5}">
      <dsp:nvSpPr>
        <dsp:cNvPr id="0" name=""/>
        <dsp:cNvSpPr/>
      </dsp:nvSpPr>
      <dsp:spPr>
        <a:xfrm>
          <a:off x="5679331" y="2238736"/>
          <a:ext cx="497497" cy="49749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2854410-65E6-4564-AD6D-8AEF894ADD15}">
      <dsp:nvSpPr>
        <dsp:cNvPr id="0" name=""/>
        <dsp:cNvSpPr/>
      </dsp:nvSpPr>
      <dsp:spPr>
        <a:xfrm>
          <a:off x="7181094" y="2984982"/>
          <a:ext cx="2278208" cy="19899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0904" tIns="120904" rIns="120904" bIns="120904" numCol="1" spcCol="1270" anchor="t" anchorCtr="1">
          <a:noAutofit/>
        </a:bodyPr>
        <a:lstStyle/>
        <a:p>
          <a:pPr marL="0" lvl="0" indent="0" algn="l" defTabSz="755650">
            <a:lnSpc>
              <a:spcPct val="90000"/>
            </a:lnSpc>
            <a:spcBef>
              <a:spcPct val="0"/>
            </a:spcBef>
            <a:spcAft>
              <a:spcPct val="35000"/>
            </a:spcAft>
            <a:buNone/>
          </a:pPr>
          <a:r>
            <a:rPr lang="en-US" sz="1700" b="1" kern="1200" dirty="0"/>
            <a:t>1E 416</a:t>
          </a:r>
        </a:p>
        <a:p>
          <a:pPr marL="114300" lvl="1" indent="-114300" algn="l" defTabSz="577850">
            <a:lnSpc>
              <a:spcPct val="90000"/>
            </a:lnSpc>
            <a:spcBef>
              <a:spcPct val="0"/>
            </a:spcBef>
            <a:spcAft>
              <a:spcPct val="15000"/>
            </a:spcAft>
            <a:buChar char="•"/>
          </a:pPr>
          <a:r>
            <a:rPr lang="en-US" sz="1300" kern="1200" dirty="0"/>
            <a:t>The Chimer and </a:t>
          </a:r>
          <a:r>
            <a:rPr lang="en-US" sz="1300" kern="1200" dirty="0" err="1"/>
            <a:t>Dwemer</a:t>
          </a:r>
          <a:r>
            <a:rPr lang="en-US" sz="1300" kern="1200" dirty="0"/>
            <a:t> drive the </a:t>
          </a:r>
          <a:r>
            <a:rPr lang="en-US" sz="1300" kern="1200" dirty="0" err="1"/>
            <a:t>Nords</a:t>
          </a:r>
          <a:r>
            <a:rPr lang="en-US" sz="1300" kern="1200" dirty="0"/>
            <a:t> from Morrowind</a:t>
          </a:r>
        </a:p>
        <a:p>
          <a:pPr marL="114300" lvl="1" indent="-114300" algn="l" defTabSz="577850">
            <a:lnSpc>
              <a:spcPct val="90000"/>
            </a:lnSpc>
            <a:spcBef>
              <a:spcPct val="0"/>
            </a:spcBef>
            <a:spcAft>
              <a:spcPct val="15000"/>
            </a:spcAft>
            <a:buChar char="•"/>
          </a:pPr>
          <a:r>
            <a:rPr lang="en-US" sz="1300" kern="1200" dirty="0"/>
            <a:t>The reclaimed land is named </a:t>
          </a:r>
          <a:r>
            <a:rPr lang="en-US" sz="1300" kern="1200" dirty="0" err="1"/>
            <a:t>Resdayn</a:t>
          </a:r>
          <a:r>
            <a:rPr lang="en-US" sz="1300" kern="1200" dirty="0"/>
            <a:t> and is jointly run by the Chimer and </a:t>
          </a:r>
          <a:r>
            <a:rPr lang="en-US" sz="1300" kern="1200" dirty="0" err="1"/>
            <a:t>Dwemer</a:t>
          </a:r>
          <a:endParaRPr lang="en-US" sz="1300" kern="1200" dirty="0"/>
        </a:p>
      </dsp:txBody>
      <dsp:txXfrm>
        <a:off x="7181094" y="2984982"/>
        <a:ext cx="2278208" cy="1989988"/>
      </dsp:txXfrm>
    </dsp:sp>
    <dsp:sp modelId="{6BD547AA-6BA8-43B4-B7EA-DAB7A8D54FB0}">
      <dsp:nvSpPr>
        <dsp:cNvPr id="0" name=""/>
        <dsp:cNvSpPr/>
      </dsp:nvSpPr>
      <dsp:spPr>
        <a:xfrm>
          <a:off x="8071450" y="2238736"/>
          <a:ext cx="497497" cy="49749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FB9875-28F8-478E-BF68-29EC1756B4A3}">
      <dsp:nvSpPr>
        <dsp:cNvPr id="0" name=""/>
        <dsp:cNvSpPr/>
      </dsp:nvSpPr>
      <dsp:spPr>
        <a:xfrm rot="16200000">
          <a:off x="-1008562" y="1918472"/>
          <a:ext cx="2842720" cy="6013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530353" bIns="0" numCol="1" spcCol="1270" anchor="t" anchorCtr="0">
          <a:noAutofit/>
        </a:bodyPr>
        <a:lstStyle/>
        <a:p>
          <a:pPr marL="0" lvl="0" indent="0" algn="r" defTabSz="1911350">
            <a:lnSpc>
              <a:spcPct val="90000"/>
            </a:lnSpc>
            <a:spcBef>
              <a:spcPct val="0"/>
            </a:spcBef>
            <a:spcAft>
              <a:spcPct val="35000"/>
            </a:spcAft>
            <a:buNone/>
          </a:pPr>
          <a:r>
            <a:rPr lang="en-US" sz="4300" kern="1200" dirty="0"/>
            <a:t>Chimer</a:t>
          </a:r>
        </a:p>
      </dsp:txBody>
      <dsp:txXfrm>
        <a:off x="-1008562" y="1918472"/>
        <a:ext cx="2842720" cy="601344"/>
      </dsp:txXfrm>
    </dsp:sp>
    <dsp:sp modelId="{E4BB1734-0D53-4C8A-8E22-6ABFA0DD04B8}">
      <dsp:nvSpPr>
        <dsp:cNvPr id="0" name=""/>
        <dsp:cNvSpPr/>
      </dsp:nvSpPr>
      <dsp:spPr>
        <a:xfrm>
          <a:off x="713470" y="797784"/>
          <a:ext cx="4022657" cy="2842720"/>
        </a:xfrm>
        <a:prstGeom prst="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530353" rIns="213360" bIns="213360" numCol="1" spcCol="1270" anchor="t" anchorCtr="0">
          <a:noAutofit/>
        </a:bodyPr>
        <a:lstStyle/>
        <a:p>
          <a:pPr marL="228600" lvl="1" indent="-228600" algn="l" defTabSz="1022350">
            <a:lnSpc>
              <a:spcPct val="90000"/>
            </a:lnSpc>
            <a:spcBef>
              <a:spcPct val="0"/>
            </a:spcBef>
            <a:spcAft>
              <a:spcPct val="15000"/>
            </a:spcAft>
            <a:buChar char="•"/>
          </a:pPr>
          <a:r>
            <a:rPr lang="en-US" sz="2300" kern="1200" dirty="0">
              <a:solidFill>
                <a:schemeClr val="tx1"/>
              </a:solidFill>
            </a:rPr>
            <a:t>Daedra worshippers</a:t>
          </a:r>
        </a:p>
        <a:p>
          <a:pPr marL="228600" lvl="1" indent="-228600" algn="l" defTabSz="1022350">
            <a:lnSpc>
              <a:spcPct val="90000"/>
            </a:lnSpc>
            <a:spcBef>
              <a:spcPct val="0"/>
            </a:spcBef>
            <a:spcAft>
              <a:spcPct val="15000"/>
            </a:spcAft>
            <a:buChar char="•"/>
          </a:pPr>
          <a:r>
            <a:rPr lang="en-US" sz="2300" kern="1200" dirty="0">
              <a:solidFill>
                <a:schemeClr val="tx1"/>
              </a:solidFill>
            </a:rPr>
            <a:t>Faith-based culture</a:t>
          </a:r>
        </a:p>
        <a:p>
          <a:pPr marL="228600" lvl="1" indent="-228600" algn="l" defTabSz="1022350">
            <a:lnSpc>
              <a:spcPct val="90000"/>
            </a:lnSpc>
            <a:spcBef>
              <a:spcPct val="0"/>
            </a:spcBef>
            <a:spcAft>
              <a:spcPct val="15000"/>
            </a:spcAft>
            <a:buChar char="•"/>
          </a:pPr>
          <a:r>
            <a:rPr lang="en-US" sz="2300" kern="1200" dirty="0">
              <a:solidFill>
                <a:schemeClr val="tx1"/>
              </a:solidFill>
            </a:rPr>
            <a:t>Newer residents of Morrowind</a:t>
          </a:r>
        </a:p>
        <a:p>
          <a:pPr marL="228600" lvl="1" indent="-228600" algn="l" defTabSz="1022350">
            <a:lnSpc>
              <a:spcPct val="90000"/>
            </a:lnSpc>
            <a:spcBef>
              <a:spcPct val="0"/>
            </a:spcBef>
            <a:spcAft>
              <a:spcPct val="15000"/>
            </a:spcAft>
            <a:buChar char="•"/>
          </a:pPr>
          <a:r>
            <a:rPr lang="en-US" sz="2300" kern="1200" dirty="0">
              <a:solidFill>
                <a:schemeClr val="tx1"/>
              </a:solidFill>
            </a:rPr>
            <a:t>Prone to infighting</a:t>
          </a:r>
        </a:p>
      </dsp:txBody>
      <dsp:txXfrm>
        <a:off x="713470" y="797784"/>
        <a:ext cx="4022657" cy="2842720"/>
      </dsp:txXfrm>
    </dsp:sp>
    <dsp:sp modelId="{7CA69324-8FF8-4492-96C2-BEDCC31B21D7}">
      <dsp:nvSpPr>
        <dsp:cNvPr id="0" name=""/>
        <dsp:cNvSpPr/>
      </dsp:nvSpPr>
      <dsp:spPr>
        <a:xfrm>
          <a:off x="112125" y="4008"/>
          <a:ext cx="1202689" cy="1202689"/>
        </a:xfrm>
        <a:prstGeom prst="rect">
          <a:avLst/>
        </a:prstGeom>
        <a:blipFill dpi="0" rotWithShape="1">
          <a:blip xmlns:r="http://schemas.openxmlformats.org/officeDocument/2006/relationships" r:embed="rId1"/>
          <a:srcRect/>
          <a:stretch>
            <a:fillRect l="-28891" t="-16438" r="-33867" b="-114678"/>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7BA2B96-9F27-4AC6-BCBD-968AB9F86611}">
      <dsp:nvSpPr>
        <dsp:cNvPr id="0" name=""/>
        <dsp:cNvSpPr/>
      </dsp:nvSpPr>
      <dsp:spPr>
        <a:xfrm rot="16200000">
          <a:off x="4658784" y="1918472"/>
          <a:ext cx="2842720" cy="6013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530353" bIns="0" numCol="1" spcCol="1270" anchor="t" anchorCtr="0">
          <a:noAutofit/>
        </a:bodyPr>
        <a:lstStyle/>
        <a:p>
          <a:pPr marL="0" lvl="0" indent="0" algn="r" defTabSz="1911350">
            <a:lnSpc>
              <a:spcPct val="90000"/>
            </a:lnSpc>
            <a:spcBef>
              <a:spcPct val="0"/>
            </a:spcBef>
            <a:spcAft>
              <a:spcPct val="35000"/>
            </a:spcAft>
            <a:buNone/>
          </a:pPr>
          <a:r>
            <a:rPr lang="en-US" sz="4300" kern="1200" dirty="0" err="1"/>
            <a:t>Dwemer</a:t>
          </a:r>
          <a:endParaRPr lang="en-US" sz="4300" kern="1200" dirty="0"/>
        </a:p>
      </dsp:txBody>
      <dsp:txXfrm>
        <a:off x="4658784" y="1918472"/>
        <a:ext cx="2842720" cy="601344"/>
      </dsp:txXfrm>
    </dsp:sp>
    <dsp:sp modelId="{637FDC22-4351-432E-8193-F21E3DD89C92}">
      <dsp:nvSpPr>
        <dsp:cNvPr id="0" name=""/>
        <dsp:cNvSpPr/>
      </dsp:nvSpPr>
      <dsp:spPr>
        <a:xfrm>
          <a:off x="6380817" y="797784"/>
          <a:ext cx="4022657" cy="2842720"/>
        </a:xfrm>
        <a:prstGeom prst="rect">
          <a:avLst/>
        </a:prstGeom>
        <a:solidFill>
          <a:schemeClr val="accent4">
            <a:hueOff val="9800891"/>
            <a:satOff val="-40777"/>
            <a:lumOff val="960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530353" rIns="213360" bIns="213360" numCol="1" spcCol="1270" anchor="t" anchorCtr="0">
          <a:noAutofit/>
        </a:bodyPr>
        <a:lstStyle/>
        <a:p>
          <a:pPr marL="228600" lvl="1" indent="-228600" algn="l" defTabSz="1022350">
            <a:lnSpc>
              <a:spcPct val="90000"/>
            </a:lnSpc>
            <a:spcBef>
              <a:spcPct val="0"/>
            </a:spcBef>
            <a:spcAft>
              <a:spcPct val="15000"/>
            </a:spcAft>
            <a:buChar char="•"/>
          </a:pPr>
          <a:r>
            <a:rPr lang="en-US" sz="2300" kern="1200" dirty="0">
              <a:solidFill>
                <a:schemeClr val="tx1"/>
              </a:solidFill>
            </a:rPr>
            <a:t>Agnostic (mostly)</a:t>
          </a:r>
        </a:p>
        <a:p>
          <a:pPr marL="228600" lvl="1" indent="-228600" algn="l" defTabSz="1022350">
            <a:lnSpc>
              <a:spcPct val="90000"/>
            </a:lnSpc>
            <a:spcBef>
              <a:spcPct val="0"/>
            </a:spcBef>
            <a:spcAft>
              <a:spcPct val="15000"/>
            </a:spcAft>
            <a:buChar char="•"/>
          </a:pPr>
          <a:r>
            <a:rPr lang="en-US" sz="2300" kern="1200" dirty="0">
              <a:solidFill>
                <a:schemeClr val="tx1"/>
              </a:solidFill>
            </a:rPr>
            <a:t>Reason- and technology-driven</a:t>
          </a:r>
        </a:p>
        <a:p>
          <a:pPr marL="228600" lvl="1" indent="-228600" algn="l" defTabSz="1022350">
            <a:lnSpc>
              <a:spcPct val="90000"/>
            </a:lnSpc>
            <a:spcBef>
              <a:spcPct val="0"/>
            </a:spcBef>
            <a:spcAft>
              <a:spcPct val="15000"/>
            </a:spcAft>
            <a:buChar char="•"/>
          </a:pPr>
          <a:r>
            <a:rPr lang="en-US" sz="2300" kern="1200" dirty="0">
              <a:solidFill>
                <a:schemeClr val="tx1"/>
              </a:solidFill>
            </a:rPr>
            <a:t>In Morrowind since the Dawn Era</a:t>
          </a:r>
        </a:p>
        <a:p>
          <a:pPr marL="228600" lvl="1" indent="-228600" algn="l" defTabSz="1022350">
            <a:lnSpc>
              <a:spcPct val="90000"/>
            </a:lnSpc>
            <a:spcBef>
              <a:spcPct val="0"/>
            </a:spcBef>
            <a:spcAft>
              <a:spcPct val="15000"/>
            </a:spcAft>
            <a:buChar char="•"/>
          </a:pPr>
          <a:r>
            <a:rPr lang="en-US" sz="2300" kern="1200" dirty="0">
              <a:solidFill>
                <a:schemeClr val="tx1"/>
              </a:solidFill>
            </a:rPr>
            <a:t>More unified culturally</a:t>
          </a:r>
        </a:p>
      </dsp:txBody>
      <dsp:txXfrm>
        <a:off x="6380817" y="797784"/>
        <a:ext cx="4022657" cy="2842720"/>
      </dsp:txXfrm>
    </dsp:sp>
    <dsp:sp modelId="{14689272-E5DC-4F16-AF3B-05E5EDE1F57C}">
      <dsp:nvSpPr>
        <dsp:cNvPr id="0" name=""/>
        <dsp:cNvSpPr/>
      </dsp:nvSpPr>
      <dsp:spPr>
        <a:xfrm>
          <a:off x="5779472" y="4008"/>
          <a:ext cx="1202689" cy="1202689"/>
        </a:xfrm>
        <a:prstGeom prst="rect">
          <a:avLst/>
        </a:prstGeom>
        <a:blipFill dpi="0" rotWithShape="1">
          <a:blip xmlns:r="http://schemas.openxmlformats.org/officeDocument/2006/relationships" r:embed="rId2"/>
          <a:srcRect/>
          <a:stretch>
            <a:fillRect l="-43376" t="-4627" r="-50756" b="-240928"/>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CD4BA-BAAF-4C0F-8041-1B7DDA862F1C}">
      <dsp:nvSpPr>
        <dsp:cNvPr id="0" name=""/>
        <dsp:cNvSpPr/>
      </dsp:nvSpPr>
      <dsp:spPr>
        <a:xfrm>
          <a:off x="424413" y="2271"/>
          <a:ext cx="1581143" cy="1089407"/>
        </a:xfrm>
        <a:prstGeom prst="rect">
          <a:avLst/>
        </a:prstGeom>
        <a:blipFill dpi="0" rotWithShape="1">
          <a:blip xmlns:r="http://schemas.openxmlformats.org/officeDocument/2006/relationships" r:embed="rId1"/>
          <a:srcRect/>
          <a:stretch>
            <a:fillRect l="-14890" t="-17076" r="-24612" b="-59363"/>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8A803E0-9706-426A-9F8F-77812015DF7F}">
      <dsp:nvSpPr>
        <dsp:cNvPr id="0" name=""/>
        <dsp:cNvSpPr/>
      </dsp:nvSpPr>
      <dsp:spPr>
        <a:xfrm>
          <a:off x="424413" y="1091679"/>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err="1"/>
            <a:t>Nerevar</a:t>
          </a:r>
          <a:endParaRPr lang="en-US" sz="1800" b="1" kern="1200" dirty="0"/>
        </a:p>
      </dsp:txBody>
      <dsp:txXfrm>
        <a:off x="424413" y="1091679"/>
        <a:ext cx="1581143" cy="586604"/>
      </dsp:txXfrm>
    </dsp:sp>
    <dsp:sp modelId="{8E61E94D-5969-489B-8AA0-1834EB5BA37B}">
      <dsp:nvSpPr>
        <dsp:cNvPr id="0" name=""/>
        <dsp:cNvSpPr/>
      </dsp:nvSpPr>
      <dsp:spPr>
        <a:xfrm>
          <a:off x="2163737" y="2271"/>
          <a:ext cx="1581143" cy="1089407"/>
        </a:xfrm>
        <a:prstGeom prst="rect">
          <a:avLst/>
        </a:prstGeom>
        <a:blipFill dpi="0" rotWithShape="1">
          <a:blip xmlns:r="http://schemas.openxmlformats.org/officeDocument/2006/relationships" r:embed="rId2"/>
          <a:srcRect/>
          <a:stretch>
            <a:fillRect l="-36231" t="-17809" r="-41757" b="-63739"/>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1BF4A96-EC4C-465E-8730-34DEAC827001}">
      <dsp:nvSpPr>
        <dsp:cNvPr id="0" name=""/>
        <dsp:cNvSpPr/>
      </dsp:nvSpPr>
      <dsp:spPr>
        <a:xfrm>
          <a:off x="2163737" y="1091679"/>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err="1"/>
            <a:t>Voryn</a:t>
          </a:r>
          <a:r>
            <a:rPr lang="en-US" sz="1800" b="1" kern="1200" dirty="0"/>
            <a:t> </a:t>
          </a:r>
          <a:r>
            <a:rPr lang="en-US" sz="1800" b="1" kern="1200" dirty="0" err="1"/>
            <a:t>Dagoth</a:t>
          </a:r>
          <a:endParaRPr lang="en-US" sz="1800" b="1" kern="1200" dirty="0"/>
        </a:p>
      </dsp:txBody>
      <dsp:txXfrm>
        <a:off x="2163737" y="1091679"/>
        <a:ext cx="1581143" cy="586604"/>
      </dsp:txXfrm>
    </dsp:sp>
    <dsp:sp modelId="{CE32809E-636B-4F23-9345-4844B9DA4EB5}">
      <dsp:nvSpPr>
        <dsp:cNvPr id="0" name=""/>
        <dsp:cNvSpPr/>
      </dsp:nvSpPr>
      <dsp:spPr>
        <a:xfrm>
          <a:off x="424413" y="1836398"/>
          <a:ext cx="1581143" cy="1089407"/>
        </a:xfrm>
        <a:prstGeom prst="rect">
          <a:avLst/>
        </a:prstGeom>
        <a:blipFill dpi="0" rotWithShape="1">
          <a:blip xmlns:r="http://schemas.openxmlformats.org/officeDocument/2006/relationships" r:embed="rId3"/>
          <a:srcRect/>
          <a:stretch>
            <a:fillRect l="-41875" t="-33244" r="-140179" b="-154450"/>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A135283-8963-488A-B978-616CC55124EB}">
      <dsp:nvSpPr>
        <dsp:cNvPr id="0" name=""/>
        <dsp:cNvSpPr/>
      </dsp:nvSpPr>
      <dsp:spPr>
        <a:xfrm>
          <a:off x="424413" y="2925805"/>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a:t>King </a:t>
          </a:r>
          <a:r>
            <a:rPr lang="en-US" sz="1800" b="1" kern="1200" dirty="0" err="1"/>
            <a:t>Dumac</a:t>
          </a:r>
          <a:endParaRPr lang="en-US" sz="1800" b="1" kern="1200" dirty="0"/>
        </a:p>
      </dsp:txBody>
      <dsp:txXfrm>
        <a:off x="424413" y="2925805"/>
        <a:ext cx="1581143" cy="586604"/>
      </dsp:txXfrm>
    </dsp:sp>
    <dsp:sp modelId="{7415CF42-900B-46D8-B008-A995674BF242}">
      <dsp:nvSpPr>
        <dsp:cNvPr id="0" name=""/>
        <dsp:cNvSpPr/>
      </dsp:nvSpPr>
      <dsp:spPr>
        <a:xfrm>
          <a:off x="2163737" y="1836398"/>
          <a:ext cx="1581143" cy="1089407"/>
        </a:xfrm>
        <a:prstGeom prst="rect">
          <a:avLst/>
        </a:prstGeom>
        <a:blipFill dpi="0" rotWithShape="1">
          <a:blip xmlns:r="http://schemas.openxmlformats.org/officeDocument/2006/relationships" r:embed="rId4"/>
          <a:srcRect/>
          <a:stretch>
            <a:fillRect l="-93751" t="-109189" r="-124785" b="-402401"/>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E65F916-1E5E-4C31-ADE8-C622B2F176EA}">
      <dsp:nvSpPr>
        <dsp:cNvPr id="0" name=""/>
        <dsp:cNvSpPr/>
      </dsp:nvSpPr>
      <dsp:spPr>
        <a:xfrm>
          <a:off x="2163737" y="2925805"/>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a:t>All </a:t>
          </a:r>
          <a:r>
            <a:rPr lang="en-US" sz="1800" b="1" kern="1200" dirty="0" err="1"/>
            <a:t>Dwemer</a:t>
          </a:r>
          <a:endParaRPr lang="en-US" sz="1800" b="1" kern="1200" dirty="0"/>
        </a:p>
      </dsp:txBody>
      <dsp:txXfrm>
        <a:off x="2163737" y="2925805"/>
        <a:ext cx="1581143" cy="58660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8CD4BA-BAAF-4C0F-8041-1B7DDA862F1C}">
      <dsp:nvSpPr>
        <dsp:cNvPr id="0" name=""/>
        <dsp:cNvSpPr/>
      </dsp:nvSpPr>
      <dsp:spPr>
        <a:xfrm>
          <a:off x="424413" y="2271"/>
          <a:ext cx="1581143" cy="1089407"/>
        </a:xfrm>
        <a:prstGeom prst="rect">
          <a:avLst/>
        </a:prstGeom>
        <a:blipFill dpi="0" rotWithShape="1">
          <a:blip xmlns:r="http://schemas.openxmlformats.org/officeDocument/2006/relationships" r:embed="rId1"/>
          <a:srcRect/>
          <a:stretch>
            <a:fillRect l="-14890" t="-17076" r="-24612" b="-59363"/>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8A803E0-9706-426A-9F8F-77812015DF7F}">
      <dsp:nvSpPr>
        <dsp:cNvPr id="0" name=""/>
        <dsp:cNvSpPr/>
      </dsp:nvSpPr>
      <dsp:spPr>
        <a:xfrm>
          <a:off x="424413" y="1091679"/>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err="1"/>
            <a:t>Nerevar</a:t>
          </a:r>
          <a:endParaRPr lang="en-US" sz="1800" b="1" kern="1200" dirty="0"/>
        </a:p>
      </dsp:txBody>
      <dsp:txXfrm>
        <a:off x="424413" y="1091679"/>
        <a:ext cx="1581143" cy="586604"/>
      </dsp:txXfrm>
    </dsp:sp>
    <dsp:sp modelId="{8E61E94D-5969-489B-8AA0-1834EB5BA37B}">
      <dsp:nvSpPr>
        <dsp:cNvPr id="0" name=""/>
        <dsp:cNvSpPr/>
      </dsp:nvSpPr>
      <dsp:spPr>
        <a:xfrm>
          <a:off x="2163737" y="2271"/>
          <a:ext cx="1581143" cy="1089407"/>
        </a:xfrm>
        <a:prstGeom prst="rect">
          <a:avLst/>
        </a:prstGeom>
        <a:blipFill dpi="0" rotWithShape="1">
          <a:blip xmlns:r="http://schemas.openxmlformats.org/officeDocument/2006/relationships" r:embed="rId2"/>
          <a:srcRect/>
          <a:stretch>
            <a:fillRect l="-36231" t="-17809" r="-41757" b="-63739"/>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1BF4A96-EC4C-465E-8730-34DEAC827001}">
      <dsp:nvSpPr>
        <dsp:cNvPr id="0" name=""/>
        <dsp:cNvSpPr/>
      </dsp:nvSpPr>
      <dsp:spPr>
        <a:xfrm>
          <a:off x="2163737" y="1091679"/>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err="1"/>
            <a:t>Voryn</a:t>
          </a:r>
          <a:r>
            <a:rPr lang="en-US" sz="1800" b="1" kern="1200" dirty="0"/>
            <a:t> </a:t>
          </a:r>
          <a:r>
            <a:rPr lang="en-US" sz="1800" b="1" kern="1200" dirty="0" err="1"/>
            <a:t>Dagoth</a:t>
          </a:r>
          <a:endParaRPr lang="en-US" sz="1800" b="1" kern="1200" dirty="0"/>
        </a:p>
      </dsp:txBody>
      <dsp:txXfrm>
        <a:off x="2163737" y="1091679"/>
        <a:ext cx="1581143" cy="586604"/>
      </dsp:txXfrm>
    </dsp:sp>
    <dsp:sp modelId="{CE32809E-636B-4F23-9345-4844B9DA4EB5}">
      <dsp:nvSpPr>
        <dsp:cNvPr id="0" name=""/>
        <dsp:cNvSpPr/>
      </dsp:nvSpPr>
      <dsp:spPr>
        <a:xfrm>
          <a:off x="424413" y="1836398"/>
          <a:ext cx="1581143" cy="1089407"/>
        </a:xfrm>
        <a:prstGeom prst="rect">
          <a:avLst/>
        </a:prstGeom>
        <a:blipFill dpi="0" rotWithShape="1">
          <a:blip xmlns:r="http://schemas.openxmlformats.org/officeDocument/2006/relationships" r:embed="rId3"/>
          <a:srcRect/>
          <a:stretch>
            <a:fillRect l="-41875" t="-33244" r="-140179" b="-154450"/>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A135283-8963-488A-B978-616CC55124EB}">
      <dsp:nvSpPr>
        <dsp:cNvPr id="0" name=""/>
        <dsp:cNvSpPr/>
      </dsp:nvSpPr>
      <dsp:spPr>
        <a:xfrm>
          <a:off x="424413" y="2925805"/>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a:t>King </a:t>
          </a:r>
          <a:r>
            <a:rPr lang="en-US" sz="1800" b="1" kern="1200" dirty="0" err="1"/>
            <a:t>Dumac</a:t>
          </a:r>
          <a:endParaRPr lang="en-US" sz="1800" b="1" kern="1200" dirty="0"/>
        </a:p>
      </dsp:txBody>
      <dsp:txXfrm>
        <a:off x="424413" y="2925805"/>
        <a:ext cx="1581143" cy="586604"/>
      </dsp:txXfrm>
    </dsp:sp>
    <dsp:sp modelId="{7415CF42-900B-46D8-B008-A995674BF242}">
      <dsp:nvSpPr>
        <dsp:cNvPr id="0" name=""/>
        <dsp:cNvSpPr/>
      </dsp:nvSpPr>
      <dsp:spPr>
        <a:xfrm>
          <a:off x="2163737" y="1836398"/>
          <a:ext cx="1581143" cy="1089407"/>
        </a:xfrm>
        <a:prstGeom prst="rect">
          <a:avLst/>
        </a:prstGeom>
        <a:blipFill dpi="0" rotWithShape="1">
          <a:blip xmlns:r="http://schemas.openxmlformats.org/officeDocument/2006/relationships" r:embed="rId4"/>
          <a:srcRect/>
          <a:stretch>
            <a:fillRect l="-93751" t="-109189" r="-124785" b="-402401"/>
          </a:stretch>
        </a:blipFill>
        <a:ln w="381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E65F916-1E5E-4C31-ADE8-C622B2F176EA}">
      <dsp:nvSpPr>
        <dsp:cNvPr id="0" name=""/>
        <dsp:cNvSpPr/>
      </dsp:nvSpPr>
      <dsp:spPr>
        <a:xfrm>
          <a:off x="2163737" y="2925805"/>
          <a:ext cx="1581143" cy="5866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0" numCol="1" spcCol="1270" anchor="t" anchorCtr="0">
          <a:noAutofit/>
        </a:bodyPr>
        <a:lstStyle/>
        <a:p>
          <a:pPr marL="0" lvl="0" indent="0" algn="ctr" defTabSz="800100">
            <a:lnSpc>
              <a:spcPct val="90000"/>
            </a:lnSpc>
            <a:spcBef>
              <a:spcPct val="0"/>
            </a:spcBef>
            <a:spcAft>
              <a:spcPct val="35000"/>
            </a:spcAft>
            <a:buNone/>
          </a:pPr>
          <a:r>
            <a:rPr lang="en-US" sz="1800" b="1" kern="1200" dirty="0"/>
            <a:t>All </a:t>
          </a:r>
          <a:r>
            <a:rPr lang="en-US" sz="1800" b="1" kern="1200" dirty="0" err="1"/>
            <a:t>Dwemer</a:t>
          </a:r>
          <a:endParaRPr lang="en-US" sz="1800" b="1" kern="1200" dirty="0"/>
        </a:p>
      </dsp:txBody>
      <dsp:txXfrm>
        <a:off x="2163737" y="2925805"/>
        <a:ext cx="1581143" cy="586604"/>
      </dsp:txXfrm>
    </dsp:sp>
  </dsp:spTree>
</dsp:drawing>
</file>

<file path=ppt/diagrams/layout1.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9/3/layout/SnapshotPictureList">
  <dgm:title val=""/>
  <dgm:desc val=""/>
  <dgm:catLst>
    <dgm:cat type="picture" pri="3000"/>
    <dgm:cat type="pictureconvert" pri="3000"/>
  </dgm:catLst>
  <dgm:samp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ampData>
  <dgm:style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styleData>
  <dgm:clrData>
    <dgm:dataModel>
      <dgm:ptLst>
        <dgm:pt modelId="0" type="doc"/>
        <dgm:pt modelId="10">
          <dgm:prSet phldr="1"/>
        </dgm:pt>
        <dgm:pt modelId="11">
          <dgm:prSet phldr="1"/>
        </dgm:pt>
      </dgm:ptLst>
      <dgm:cxnLst>
        <dgm:cxn modelId="40" srcId="0" destId="10" srcOrd="0" destOrd="0"/>
        <dgm:cxn modelId="12" srcId="10" destId="11" srcOrd="0" destOrd="0"/>
      </dgm:cxnLst>
      <dgm:bg/>
      <dgm:whole/>
    </dgm:dataModel>
  </dgm:clrData>
  <dgm:layoutNode name="Name0">
    <dgm:varLst>
      <dgm:chMax/>
      <dgm:chPref/>
      <dgm:dir/>
      <dgm:animLvl val="lvl"/>
    </dgm:varLst>
    <dgm:alg type="snake">
      <dgm:param type="grDir" val="tL"/>
      <dgm:param type="flowDir" val="col"/>
    </dgm:alg>
    <dgm:shape xmlns:r="http://schemas.openxmlformats.org/officeDocument/2006/relationships" r:blip="">
      <dgm:adjLst/>
    </dgm:shape>
    <dgm:constrLst>
      <dgm:constr type="primFontSz" for="des" forName="ChildText" refType="primFontSz" refFor="des" refForName="ParentText" op="lte"/>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2.0273"/>
        </dgm:alg>
        <dgm:shape xmlns:r="http://schemas.openxmlformats.org/officeDocument/2006/relationships" r:blip="">
          <dgm:adjLst/>
        </dgm:shape>
        <dgm:choose name="Name1">
          <dgm:if name="Name2" func="var" arg="dir" op="equ" val="norm">
            <dgm:constrLst>
              <dgm:constr type="l" for="ch" forName="ParentAccentShape" refType="w" fact="0.0238"/>
              <dgm:constr type="t" for="ch" forName="ParentAccentShape" refType="h" fact="0.107"/>
              <dgm:constr type="w" for="ch" forName="ParentAccentShape" refType="w" fact="0.619"/>
              <dgm:constr type="h" for="ch" forName="ParentAccentShape" refType="h" fact="0.893"/>
              <dgm:constr type="l" for="ch" forName="ParentText" refType="w" fact="0.048"/>
              <dgm:constr type="t" for="ch" forName="ParentText" refType="h" fact="0.845"/>
              <dgm:constr type="w" for="ch" forName="ParentText" refType="w" fact="0.571"/>
              <dgm:constr type="h" for="ch" forName="ParentText" refType="h" fact="0.106"/>
              <dgm:constr type="l" for="ch" forName="ChildText" refType="w" fact="0.668"/>
              <dgm:constr type="t" for="ch" forName="ChildText" refType="h" fact="0.107"/>
              <dgm:constr type="w" for="ch" forName="ChildText" refType="w" fact="0.283"/>
              <dgm:constr type="h" for="ch" forName="ChildText" refType="h" fact="0.893"/>
              <dgm:constr type="l" for="ch" forName="ChildAccentShape" refType="w" fact="0.9762"/>
              <dgm:constr type="t" for="ch" forName="ChildAccentShape" refType="h" fact="0.107"/>
              <dgm:constr type="w" for="ch" forName="ChildAccentShape" refType="w" fact="0.0238"/>
              <dgm:constr type="h" for="ch" forName="ChildAccentShape" refType="h" fact="0.893"/>
              <dgm:constr type="l" for="ch" forName="Image" refType="w" fact="0"/>
              <dgm:constr type="t" for="ch" forName="Image" refType="h" fact="0"/>
              <dgm:constr type="w" for="ch" forName="Image" refType="w" fact="0.5952"/>
              <dgm:constr type="h" for="ch" forName="Image" refType="h" fact="0.8447"/>
            </dgm:constrLst>
          </dgm:if>
          <dgm:else name="Name3">
            <dgm:constrLst>
              <dgm:constr type="l" for="ch" forName="ParentAccentShape" refType="w" fact="0.3572"/>
              <dgm:constr type="t" for="ch" forName="ParentAccentShape" refType="h" fact="0.107"/>
              <dgm:constr type="w" for="ch" forName="ParentAccentShape" refType="w" fact="0.619"/>
              <dgm:constr type="h" for="ch" forName="ParentAccentShape" refType="h" fact="0.893"/>
              <dgm:constr type="l" for="ch" forName="ParentText" refType="w" fact="0.381"/>
              <dgm:constr type="t" for="ch" forName="ParentText" refType="h" fact="0.845"/>
              <dgm:constr type="w" for="ch" forName="ParentText" refType="w" fact="0.571"/>
              <dgm:constr type="h" for="ch" forName="ParentText" refType="h" fact="0.106"/>
              <dgm:constr type="l" for="ch" forName="ChildText" refType="w" fact="0.049"/>
              <dgm:constr type="t" for="ch" forName="ChildText" refType="h" fact="0.107"/>
              <dgm:constr type="w" for="ch" forName="ChildText" refType="w" fact="0.283"/>
              <dgm:constr type="h" for="ch" forName="ChildText" refType="h" fact="0.893"/>
              <dgm:constr type="l" for="ch" forName="ChildAccentShape" refType="w" fact="0"/>
              <dgm:constr type="t" for="ch" forName="ChildAccentShape" refType="h" fact="0.107"/>
              <dgm:constr type="w" for="ch" forName="ChildAccentShape" refType="w" fact="0.0238"/>
              <dgm:constr type="h" for="ch" forName="ChildAccentShape" refType="h" fact="0.893"/>
              <dgm:constr type="l" for="ch" forName="Image" refType="w" fact="0.4048"/>
              <dgm:constr type="t" for="ch" forName="Image" refType="h" fact="0"/>
              <dgm:constr type="w" for="ch" forName="Image" refType="w" fact="0.5952"/>
              <dgm:constr type="h" for="ch" forName="Image" refType="h" fact="0.8447"/>
            </dgm:constrLst>
          </dgm:else>
        </dgm:choose>
        <dgm:layoutNode name="ParentAccentShape" styleLbl="trBgShp">
          <dgm:alg type="sp"/>
          <dgm:shape xmlns:r="http://schemas.openxmlformats.org/officeDocument/2006/relationships" type="frame" r:blip="" zOrderOff="-10">
            <dgm:adjLst>
              <dgm:adj idx="1" val="0.0545"/>
            </dgm:adjLst>
          </dgm:shape>
          <dgm:presOf/>
        </dgm:layoutNode>
        <dgm:layoutNode name="ParentText" styleLbl="revTx">
          <dgm:varLst>
            <dgm:chMax val="1"/>
            <dgm:chPref val="1"/>
            <dgm:bulletEnabled val="1"/>
          </dgm:varLst>
          <dgm:alg type="tx">
            <dgm:param type="parTxLTRAlign" val="l"/>
          </dgm:alg>
          <dgm:shape xmlns:r="http://schemas.openxmlformats.org/officeDocument/2006/relationships" type="rect" r:blip="" zOrderOff="10">
            <dgm:adjLst/>
          </dgm:shape>
          <dgm:presOf axis="self" ptType="node"/>
          <dgm:constrLst>
            <dgm:constr type="lMarg" refType="primFontSz" fact="0.8"/>
            <dgm:constr type="rMarg" refType="primFontSz" fact="0.8"/>
            <dgm:constr type="tMarg" refType="primFontSz" fact="0.3"/>
            <dgm:constr type="bMarg" refType="primFontSz" fact="0.3"/>
          </dgm:constrLst>
          <dgm:ruleLst>
            <dgm:rule type="primFontSz" val="5" fact="NaN" max="NaN"/>
          </dgm:ruleLst>
        </dgm:layoutNode>
        <dgm:layoutNode name="ChildText" styleLbl="revTx">
          <dgm:varLst>
            <dgm:chMax val="0"/>
            <dgm:chPref val="0"/>
          </dgm:varLst>
          <dgm:alg type="tx">
            <dgm:param type="parTxLTRAlign" val="l"/>
            <dgm:param type="txAnchorVert" val="t"/>
          </dgm:alg>
          <dgm:shape xmlns:r="http://schemas.openxmlformats.org/officeDocument/2006/relationships" type="rect" r:blip="" zOrderOff="10">
            <dgm:adjLst/>
          </dgm:shape>
          <dgm:choose name="Name4">
            <dgm:if name="Name5" axis="ch" ptType="node" func="cnt" op="gte" val="1">
              <dgm:presOf axis="des" ptType="node"/>
            </dgm:if>
            <dgm:else name="Name6">
              <dgm:presOf/>
            </dgm:else>
          </dgm:choos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name="ChildAccentShape" styleLbl="trBgShp">
          <dgm:alg type="sp"/>
          <dgm:choose name="Name7">
            <dgm:if name="Name8" axis="ch" ptType="node" func="cnt" op="gte" val="1">
              <dgm:shape xmlns:r="http://schemas.openxmlformats.org/officeDocument/2006/relationships" type="rect" r:blip="" zOrderOff="-10">
                <dgm:adjLst/>
              </dgm:shape>
            </dgm:if>
            <dgm:else name="Name9">
              <dgm:shape xmlns:r="http://schemas.openxmlformats.org/officeDocument/2006/relationships" type="rect" r:blip="" hideGeom="1">
                <dgm:adjLst/>
              </dgm:shape>
            </dgm:else>
          </dgm:choose>
          <dgm:presOf/>
        </dgm:layoutNode>
        <dgm:layoutNode name="Image"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7.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pList1">
  <dgm:title val=""/>
  <dgm:desc val=""/>
  <dgm:catLst>
    <dgm:cat type="list" pri="2000"/>
    <dgm:cat type="picture" pri="2500"/>
    <dgm:cat type="pictureconvert" pri="2500"/>
  </dgm:catLst>
  <dgm:sampData>
    <dgm:dataModel>
      <dgm:ptLst>
        <dgm:pt modelId="0" type="doc"/>
        <dgm:pt modelId="1">
          <dgm:prSet phldr="1"/>
        </dgm:pt>
        <dgm:pt modelId="2">
          <dgm:prSet phldr="1"/>
        </dgm:pt>
        <dgm:pt modelId="3">
          <dgm:prSet phldr="1"/>
        </dgm:pt>
        <dgm:pt modelId="4">
          <dgm:prSet phldr="1"/>
        </dgm:pt>
      </dgm:ptLst>
      <dgm:cxnLst>
        <dgm:cxn modelId="7" srcId="0" destId="1" srcOrd="0" destOrd="0"/>
        <dgm:cxn modelId="8" srcId="0" destId="2" srcOrd="1" destOrd="0"/>
        <dgm:cxn modelId="9" srcId="0" destId="3" srcOrd="2" destOrd="0"/>
        <dgm:cxn modelId="10"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off" val="ctr"/>
          <dgm:param type="vertAlign" val="mid"/>
          <dgm:param type="horzAlign" val="ctr"/>
        </dgm:alg>
      </dgm:if>
      <dgm:else name="Name3">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1"/>
      <dgm:constr type="sp" refType="w" refFor="ch" refForName="compNode" op="equ" fact="0.1"/>
      <dgm:constr type="primFontSz" for="des" ptType="node" op="equ" val="65"/>
    </dgm:constrLst>
    <dgm:ruleLst/>
    <dgm:forEach name="Name4" axis="ch" ptType="node">
      <dgm:layoutNode name="compNode">
        <dgm:alg type="composite">
          <dgm:param type="ar" val="0.943"/>
        </dgm:alg>
        <dgm:shape xmlns:r="http://schemas.openxmlformats.org/officeDocument/2006/relationships" r:blip="">
          <dgm:adjLst/>
        </dgm:shape>
        <dgm:presOf axis="self"/>
        <dgm:constrLst>
          <dgm:constr type="h" refType="w" fact="1.06"/>
          <dgm:constr type="h" for="ch" forName="pictRect" refType="h" fact="0.65"/>
          <dgm:constr type="w" for="ch" forName="pictRect" refType="w"/>
          <dgm:constr type="l" for="ch" forName="pictRect"/>
          <dgm:constr type="t" for="ch" forName="pictRect"/>
          <dgm:constr type="w" for="ch" forName="textRect" refType="w"/>
          <dgm:constr type="h" for="ch" forName="textRect" refType="h" fact="0.35"/>
          <dgm:constr type="l" for="ch" forName="textRect"/>
          <dgm:constr type="t" for="ch" forName="textRect" refType="b" refFor="ch" refForName="pictRect"/>
        </dgm:constrLst>
        <dgm:ruleLst/>
        <dgm:layoutNode name="pictRect">
          <dgm:alg type="sp"/>
          <dgm:shape xmlns:r="http://schemas.openxmlformats.org/officeDocument/2006/relationships" type="roundRect" r:blip="" blipPhldr="1">
            <dgm:adjLst/>
          </dgm:shape>
          <dgm:presOf/>
          <dgm:constrLst/>
          <dgm:ruleLst/>
        </dgm:layoutNode>
        <dgm:layoutNode name="textRect" styleLbl="revTx">
          <dgm:varLst>
            <dgm:bulletEnabled val="1"/>
          </dgm:varLst>
          <dgm:alg type="tx">
            <dgm:param type="txAnchorVert" val="t"/>
          </dgm:alg>
          <dgm:shape xmlns:r="http://schemas.openxmlformats.org/officeDocument/2006/relationships" type="rect" r:blip="">
            <dgm:adjLst/>
          </dgm:shape>
          <dgm:presOf axis="desOrSelf" ptType="node"/>
          <dgm:constrLst>
            <dgm:constr type="bMarg"/>
          </dgm:constrLst>
          <dgm:ruleLst>
            <dgm:rule type="primFontSz" val="5" fact="NaN" max="NaN"/>
          </dgm:ruleLst>
        </dgm:layoutNode>
      </dgm:layoutNode>
      <dgm:forEach name="Name5"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BB39BC4-C0C0-434C-9D89-3A12FE870370}" type="datetimeFigureOut">
              <a:rPr lang="en-US" smtClean="0"/>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04B6FD9-F34E-4B8D-92FF-06050A783F93}" type="slidenum">
              <a:rPr lang="en-US" smtClean="0"/>
              <a:t>‹#›</a:t>
            </a:fld>
            <a:endParaRPr lang="en-US"/>
          </a:p>
        </p:txBody>
      </p:sp>
    </p:spTree>
    <p:extLst>
      <p:ext uri="{BB962C8B-B14F-4D97-AF65-F5344CB8AC3E}">
        <p14:creationId xmlns:p14="http://schemas.microsoft.com/office/powerpoint/2010/main" val="26183658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s://en.uesp.net/wiki/Lore:Tonal_Architecture" TargetMode="External"/><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Welcome to a huge waste of time! I made this to introduce my friends to the game that has rotted my brain. I tweet about a certain guy at the bottom of that volcano a lot and I made this to answer their questions about who he is. Because I can’t leave well enough alone and am prone to taking a joke too far, this quickly grew out of control and here we are.</a:t>
            </a:r>
          </a:p>
          <a:p>
            <a:endParaRPr lang="en-US" dirty="0"/>
          </a:p>
          <a:p>
            <a:r>
              <a:rPr lang="en-US" dirty="0"/>
              <a:t>FYI, this is very animation-heavy. I made this to be delivered like a college lecture and also I wanted to be fun. A lot of the slides contain minimal info or just catchy graphics/stupid animations. I’ve put pretty much all of my commentary into the </a:t>
            </a:r>
            <a:r>
              <a:rPr lang="en-US" b="1" dirty="0"/>
              <a:t>Notes </a:t>
            </a:r>
            <a:r>
              <a:rPr lang="en-US" dirty="0"/>
              <a:t>section of each slide; when you see [click], that’s my (and your) cue to advance to the next animation. The first section contains more tidbits/fun facts rather than organized info as I wasn’t sure how much my audience would know about TES (and Morrowind specifically) going into this, so the notes become much more like direct narration after that section.</a:t>
            </a:r>
          </a:p>
          <a:p>
            <a:endParaRPr lang="en-US" dirty="0"/>
          </a:p>
          <a:p>
            <a:r>
              <a:rPr lang="en-US" dirty="0"/>
              <a:t>Again, I didn’t make this for TES lore experts or those wanting real in-depth academic analysis, just for my friends who don’t know much about the series. I made an honest attempt to be accurate, but it’s not perfect and I don’t care :0) </a:t>
            </a:r>
          </a:p>
          <a:p>
            <a:endParaRPr lang="en-US" dirty="0"/>
          </a:p>
          <a:p>
            <a:r>
              <a:rPr lang="en-US" dirty="0"/>
              <a:t>Thanks for reading this lesbian’s passion project about the awful men I think about too much. You can find more idiocy from me at </a:t>
            </a:r>
            <a:r>
              <a:rPr lang="en-US" dirty="0" err="1"/>
              <a:t>stergeon</a:t>
            </a:r>
            <a:r>
              <a:rPr lang="en-US" dirty="0"/>
              <a:t>,.tumblr.com (I’d love to talk about elves please </a:t>
            </a:r>
            <a:r>
              <a:rPr lang="en-US" dirty="0" err="1"/>
              <a:t>please</a:t>
            </a:r>
            <a:r>
              <a:rPr lang="en-US" dirty="0"/>
              <a:t> talk to me about these elves)</a:t>
            </a:r>
          </a:p>
        </p:txBody>
      </p:sp>
      <p:sp>
        <p:nvSpPr>
          <p:cNvPr id="4" name="Slide Number Placeholder 3"/>
          <p:cNvSpPr>
            <a:spLocks noGrp="1"/>
          </p:cNvSpPr>
          <p:nvPr>
            <p:ph type="sldNum" sz="quarter" idx="5"/>
          </p:nvPr>
        </p:nvSpPr>
        <p:spPr/>
        <p:txBody>
          <a:bodyPr/>
          <a:lstStyle/>
          <a:p>
            <a:fld id="{304B6FD9-F34E-4B8D-92FF-06050A783F93}" type="slidenum">
              <a:rPr lang="en-US" smtClean="0"/>
              <a:t>1</a:t>
            </a:fld>
            <a:endParaRPr lang="en-US"/>
          </a:p>
        </p:txBody>
      </p:sp>
    </p:spTree>
    <p:extLst>
      <p:ext uri="{BB962C8B-B14F-4D97-AF65-F5344CB8AC3E}">
        <p14:creationId xmlns:p14="http://schemas.microsoft.com/office/powerpoint/2010/main" val="7440357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[just hit on some fun facts from here]</a:t>
            </a:r>
          </a:p>
          <a:p>
            <a:endParaRPr lang="en-US" dirty="0"/>
          </a:p>
          <a:p>
            <a:r>
              <a:rPr lang="en-US" dirty="0"/>
              <a:t>Everybody was jolly and happy about being an </a:t>
            </a:r>
            <a:r>
              <a:rPr lang="en-US" dirty="0" err="1"/>
              <a:t>Aldmer</a:t>
            </a:r>
            <a:r>
              <a:rPr lang="en-US" dirty="0"/>
              <a:t>! Until they weren’t.</a:t>
            </a:r>
          </a:p>
          <a:p>
            <a:endParaRPr lang="en-US" dirty="0"/>
          </a:p>
          <a:p>
            <a:r>
              <a:rPr lang="en-US" dirty="0"/>
              <a:t>All you really need to know is that: </a:t>
            </a:r>
          </a:p>
          <a:p>
            <a:pPr marL="171450" indent="-171450">
              <a:buFont typeface="Arial" panose="020B0604020202020204" pitchFamily="34" charset="0"/>
              <a:buChar char="•"/>
            </a:pPr>
            <a:r>
              <a:rPr lang="en-US" dirty="0"/>
              <a:t>The group of </a:t>
            </a:r>
            <a:r>
              <a:rPr lang="en-US" dirty="0" err="1"/>
              <a:t>Aldmer</a:t>
            </a:r>
            <a:r>
              <a:rPr lang="en-US" dirty="0"/>
              <a:t> that went to Morrowind came to be called the Chimer</a:t>
            </a:r>
          </a:p>
          <a:p>
            <a:pPr marL="171450" indent="-171450">
              <a:buFont typeface="Arial" panose="020B0604020202020204" pitchFamily="34" charset="0"/>
              <a:buChar char="•"/>
            </a:pPr>
            <a:r>
              <a:rPr lang="en-US" dirty="0"/>
              <a:t>Their pantheon focused on the three “Good Daedra”</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Beyond worshipping these Daedra, they were also big on ancestor worship. </a:t>
            </a:r>
          </a:p>
          <a:p>
            <a:pPr marL="171450" indent="-171450">
              <a:buFont typeface="Arial" panose="020B0604020202020204" pitchFamily="34" charset="0"/>
              <a:buChar char="•"/>
            </a:pPr>
            <a:r>
              <a:rPr lang="en-US" dirty="0"/>
              <a:t>That’s how </a:t>
            </a:r>
            <a:r>
              <a:rPr lang="en-US" dirty="0" err="1"/>
              <a:t>Veloth</a:t>
            </a:r>
            <a:r>
              <a:rPr lang="en-US" dirty="0"/>
              <a:t> later became a saint. </a:t>
            </a:r>
          </a:p>
          <a:p>
            <a:pPr marL="171450" indent="-171450">
              <a:buFont typeface="Arial" panose="020B0604020202020204" pitchFamily="34" charset="0"/>
              <a:buChar char="•"/>
            </a:pPr>
            <a:r>
              <a:rPr lang="en-US" dirty="0"/>
              <a:t>But people would also pray to their ancestors’ spirits to protect them</a:t>
            </a:r>
          </a:p>
          <a:p>
            <a:pPr marL="0" indent="0">
              <a:buFont typeface="Arial" panose="020B0604020202020204" pitchFamily="34" charset="0"/>
              <a:buNone/>
            </a:pPr>
            <a:endParaRPr lang="en-US" dirty="0"/>
          </a:p>
          <a:p>
            <a:pPr marL="0" indent="0">
              <a:buFont typeface="Arial" panose="020B0604020202020204" pitchFamily="34" charset="0"/>
              <a:buNone/>
            </a:pPr>
            <a:r>
              <a:rPr lang="en-US" dirty="0" err="1"/>
              <a:t>Veloth</a:t>
            </a:r>
            <a:r>
              <a:rPr lang="en-US" dirty="0"/>
              <a:t> also provided a handy guide to dealing with the “House of Troubles,” aka the “Bad Daedra.” Everyone liked him for that.</a:t>
            </a:r>
          </a:p>
          <a:p>
            <a:pPr marL="171450" indent="-171450">
              <a:buFont typeface="Arial" panose="020B0604020202020204" pitchFamily="34" charset="0"/>
              <a:buChar char="•"/>
            </a:pPr>
            <a:r>
              <a:rPr lang="en-US" dirty="0" err="1"/>
              <a:t>Mehrunes</a:t>
            </a:r>
            <a:r>
              <a:rPr lang="en-US" dirty="0"/>
              <a:t> Dagon</a:t>
            </a:r>
          </a:p>
          <a:p>
            <a:pPr marL="171450" indent="-171450">
              <a:buFont typeface="Arial" panose="020B0604020202020204" pitchFamily="34" charset="0"/>
              <a:buChar char="•"/>
            </a:pPr>
            <a:r>
              <a:rPr lang="en-US" dirty="0" err="1"/>
              <a:t>Sheogorath</a:t>
            </a:r>
            <a:endParaRPr lang="en-US" dirty="0"/>
          </a:p>
          <a:p>
            <a:pPr marL="171450" indent="-171450">
              <a:buFont typeface="Arial" panose="020B0604020202020204" pitchFamily="34" charset="0"/>
              <a:buChar char="•"/>
            </a:pPr>
            <a:r>
              <a:rPr lang="en-US" dirty="0" err="1"/>
              <a:t>Malacath</a:t>
            </a:r>
            <a:r>
              <a:rPr lang="en-US" dirty="0"/>
              <a:t> (formerly </a:t>
            </a:r>
            <a:r>
              <a:rPr lang="en-US" dirty="0" err="1"/>
              <a:t>Trinimac</a:t>
            </a:r>
            <a:r>
              <a:rPr lang="en-US" dirty="0"/>
              <a:t>! He has good reason to beef with the Chimer)</a:t>
            </a:r>
          </a:p>
          <a:p>
            <a:pPr marL="171450" indent="-171450">
              <a:buFont typeface="Arial" panose="020B0604020202020204" pitchFamily="34" charset="0"/>
              <a:buChar char="•"/>
            </a:pPr>
            <a:r>
              <a:rPr lang="en-US" dirty="0" err="1"/>
              <a:t>Molag</a:t>
            </a:r>
            <a:r>
              <a:rPr lang="en-US" dirty="0"/>
              <a:t> Bal</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So where did they fuck off to when they left the Summerset Isles?</a:t>
            </a:r>
          </a:p>
          <a:p>
            <a:pPr marL="171450" indent="-171450">
              <a:buFont typeface="Arial" panose="020B0604020202020204" pitchFamily="34" charset="0"/>
              <a:buChar char="•"/>
            </a:pPr>
            <a:r>
              <a:rPr lang="en-US" dirty="0"/>
              <a:t>They wandered all over for a while and had a terrible time of things</a:t>
            </a:r>
          </a:p>
          <a:p>
            <a:pPr marL="171450" indent="-171450">
              <a:buFont typeface="Arial" panose="020B0604020202020204" pitchFamily="34" charset="0"/>
              <a:buChar char="•"/>
            </a:pPr>
            <a:r>
              <a:rPr lang="en-US" dirty="0"/>
              <a:t>And then they made it all the way across Tamriel to…</a:t>
            </a:r>
          </a:p>
        </p:txBody>
      </p:sp>
      <p:sp>
        <p:nvSpPr>
          <p:cNvPr id="4" name="Slide Number Placeholder 3"/>
          <p:cNvSpPr>
            <a:spLocks noGrp="1"/>
          </p:cNvSpPr>
          <p:nvPr>
            <p:ph type="sldNum" sz="quarter" idx="5"/>
          </p:nvPr>
        </p:nvSpPr>
        <p:spPr/>
        <p:txBody>
          <a:bodyPr/>
          <a:lstStyle/>
          <a:p>
            <a:fld id="{304B6FD9-F34E-4B8D-92FF-06050A783F93}" type="slidenum">
              <a:rPr lang="en-US" smtClean="0"/>
              <a:t>10</a:t>
            </a:fld>
            <a:endParaRPr lang="en-US"/>
          </a:p>
        </p:txBody>
      </p:sp>
    </p:spTree>
    <p:extLst>
      <p:ext uri="{BB962C8B-B14F-4D97-AF65-F5344CB8AC3E}">
        <p14:creationId xmlns:p14="http://schemas.microsoft.com/office/powerpoint/2010/main" val="36287204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Morrowind is actually a pretty big area, but you wouldn’t know that from the game. </a:t>
            </a:r>
          </a:p>
          <a:p>
            <a:pPr marL="628650" lvl="1" indent="-171450">
              <a:buFont typeface="Arial" panose="020B0604020202020204" pitchFamily="34" charset="0"/>
              <a:buChar char="•"/>
            </a:pPr>
            <a:r>
              <a:rPr lang="en-US" dirty="0"/>
              <a:t>More accurately, the game would be called “</a:t>
            </a:r>
            <a:r>
              <a:rPr lang="en-US" dirty="0" err="1"/>
              <a:t>Vvardenfell</a:t>
            </a:r>
            <a:r>
              <a:rPr lang="en-US" dirty="0"/>
              <a:t>” since that’s where you spend almost the entire game (outside of DLC).</a:t>
            </a:r>
          </a:p>
          <a:p>
            <a:pPr marL="628650" lvl="1" indent="-171450">
              <a:buFont typeface="Arial" panose="020B0604020202020204" pitchFamily="34" charset="0"/>
              <a:buChar char="•"/>
            </a:pPr>
            <a:r>
              <a:rPr lang="en-US" dirty="0"/>
              <a:t>You go to the capital city of </a:t>
            </a:r>
            <a:r>
              <a:rPr lang="en-US" dirty="0" err="1"/>
              <a:t>Mournhold</a:t>
            </a:r>
            <a:r>
              <a:rPr lang="en-US" dirty="0"/>
              <a:t> in the DLC and Solstheim in both Morrowind and Skyrim DLC!</a:t>
            </a:r>
          </a:p>
          <a:p>
            <a:pPr marL="1085850" lvl="2" indent="-171450">
              <a:buFont typeface="Arial" panose="020B0604020202020204" pitchFamily="34" charset="0"/>
              <a:buChar char="•"/>
            </a:pPr>
            <a:r>
              <a:rPr lang="en-US" dirty="0"/>
              <a:t>Solstheim belongs to Morrowind but it’s culturally part of Skyrim / Nord shit. It’s a shitty place </a:t>
            </a:r>
            <a:r>
              <a:rPr lang="en-US" dirty="0" err="1"/>
              <a:t>tbh</a:t>
            </a:r>
            <a:endParaRPr lang="en-US" dirty="0"/>
          </a:p>
          <a:p>
            <a:pPr marL="171450" lvl="0" indent="-171450">
              <a:buFont typeface="Arial" panose="020B0604020202020204" pitchFamily="34" charset="0"/>
              <a:buChar char="•"/>
            </a:pPr>
            <a:r>
              <a:rPr lang="en-US" dirty="0" err="1"/>
              <a:t>Vvardenfell</a:t>
            </a:r>
            <a:r>
              <a:rPr lang="en-US" dirty="0"/>
              <a:t> is home to Red Mountain, a great big volcano that is the subject of this PowerPoint (I promise. We’re getting to it.)</a:t>
            </a:r>
          </a:p>
          <a:p>
            <a:pPr marL="628650" lvl="1" indent="-171450">
              <a:buFont typeface="Arial" panose="020B0604020202020204" pitchFamily="34" charset="0"/>
              <a:buChar char="•"/>
            </a:pPr>
            <a:r>
              <a:rPr lang="en-US" dirty="0"/>
              <a:t>Red Mountain has erupted a number of times and greatly changed the landscape of </a:t>
            </a:r>
            <a:r>
              <a:rPr lang="en-US" dirty="0" err="1"/>
              <a:t>Vvardenfell</a:t>
            </a:r>
            <a:r>
              <a:rPr lang="en-US" dirty="0"/>
              <a:t> in particular</a:t>
            </a:r>
          </a:p>
          <a:p>
            <a:pPr marL="628650" lvl="1" indent="-171450">
              <a:buFont typeface="Arial" panose="020B0604020202020204" pitchFamily="34" charset="0"/>
              <a:buChar char="•"/>
            </a:pPr>
            <a:r>
              <a:rPr lang="en-US" dirty="0"/>
              <a:t>Much of </a:t>
            </a:r>
            <a:r>
              <a:rPr lang="en-US" dirty="0" err="1"/>
              <a:t>Vvardenfell</a:t>
            </a:r>
            <a:r>
              <a:rPr lang="en-US" dirty="0"/>
              <a:t> is volcanic wasteland, sculpted by lava flows (with big ravines called </a:t>
            </a:r>
            <a:r>
              <a:rPr lang="en-US" i="1" dirty="0" err="1"/>
              <a:t>foyada</a:t>
            </a:r>
            <a:r>
              <a:rPr lang="en-US" i="0" dirty="0"/>
              <a:t> [plural and singular]</a:t>
            </a:r>
            <a:r>
              <a:rPr lang="en-US" dirty="0"/>
              <a:t>). </a:t>
            </a:r>
          </a:p>
          <a:p>
            <a:pPr marL="1085850" lvl="2" indent="-171450">
              <a:buFont typeface="Arial" panose="020B0604020202020204" pitchFamily="34" charset="0"/>
              <a:buChar char="•"/>
            </a:pPr>
            <a:r>
              <a:rPr lang="en-US" dirty="0"/>
              <a:t>Other parts are mountainous, desert-y scrubland</a:t>
            </a:r>
          </a:p>
          <a:p>
            <a:pPr marL="1085850" lvl="2" indent="-171450">
              <a:buFont typeface="Arial" panose="020B0604020202020204" pitchFamily="34" charset="0"/>
              <a:buChar char="•"/>
            </a:pPr>
            <a:r>
              <a:rPr lang="en-US" dirty="0"/>
              <a:t>Other parts are just crazy. Big mushrooms. Really big mushroom.</a:t>
            </a:r>
          </a:p>
          <a:p>
            <a:pPr marL="171450" lvl="0" indent="-171450">
              <a:buFont typeface="Arial" panose="020B0604020202020204" pitchFamily="34" charset="0"/>
              <a:buChar char="•"/>
            </a:pPr>
            <a:r>
              <a:rPr lang="en-US" dirty="0"/>
              <a:t>The Dark Elves, aka the </a:t>
            </a:r>
            <a:r>
              <a:rPr lang="en-US" dirty="0" err="1"/>
              <a:t>Dunmer</a:t>
            </a:r>
            <a:r>
              <a:rPr lang="en-US" dirty="0"/>
              <a:t>, live here!</a:t>
            </a:r>
          </a:p>
          <a:p>
            <a:pPr marL="628650" lvl="1" indent="-171450">
              <a:buFont typeface="Arial" panose="020B0604020202020204" pitchFamily="34" charset="0"/>
              <a:buChar char="•"/>
            </a:pPr>
            <a:r>
              <a:rPr lang="en-US" dirty="0"/>
              <a:t>As for the Chimer and </a:t>
            </a:r>
            <a:r>
              <a:rPr lang="en-US" dirty="0" err="1"/>
              <a:t>Dwemer</a:t>
            </a:r>
            <a:r>
              <a:rPr lang="en-US" dirty="0"/>
              <a:t>: we’ll get into that.</a:t>
            </a:r>
          </a:p>
        </p:txBody>
      </p:sp>
      <p:sp>
        <p:nvSpPr>
          <p:cNvPr id="4" name="Slide Number Placeholder 3"/>
          <p:cNvSpPr>
            <a:spLocks noGrp="1"/>
          </p:cNvSpPr>
          <p:nvPr>
            <p:ph type="sldNum" sz="quarter" idx="5"/>
          </p:nvPr>
        </p:nvSpPr>
        <p:spPr/>
        <p:txBody>
          <a:bodyPr/>
          <a:lstStyle/>
          <a:p>
            <a:fld id="{304B6FD9-F34E-4B8D-92FF-06050A783F93}" type="slidenum">
              <a:rPr lang="en-US" smtClean="0"/>
              <a:t>11</a:t>
            </a:fld>
            <a:endParaRPr lang="en-US"/>
          </a:p>
        </p:txBody>
      </p:sp>
    </p:spTree>
    <p:extLst>
      <p:ext uri="{BB962C8B-B14F-4D97-AF65-F5344CB8AC3E}">
        <p14:creationId xmlns:p14="http://schemas.microsoft.com/office/powerpoint/2010/main" val="36385252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by the time we reach TES V: Skyrim, we’re in the Fourth Era.</a:t>
            </a:r>
          </a:p>
          <a:p>
            <a:pPr marL="171450" indent="-171450">
              <a:buFont typeface="Arial" panose="020B0604020202020204" pitchFamily="34" charset="0"/>
              <a:buChar char="•"/>
            </a:pPr>
            <a:r>
              <a:rPr lang="en-US" dirty="0"/>
              <a:t>Most of what we’re going to talk about today happens in the First Era, which is a few thousand years departed.</a:t>
            </a:r>
          </a:p>
          <a:p>
            <a:pPr marL="171450" indent="-171450">
              <a:buFont typeface="Arial" panose="020B0604020202020204" pitchFamily="34" charset="0"/>
              <a:buChar char="•"/>
            </a:pPr>
            <a:r>
              <a:rPr lang="en-US" dirty="0"/>
              <a:t>Factions changed and evolved dramatically over the millennia, so these are the main ones we care about right now</a:t>
            </a:r>
          </a:p>
          <a:p>
            <a:endParaRPr lang="en-US" dirty="0"/>
          </a:p>
          <a:p>
            <a:r>
              <a:rPr lang="en-US" dirty="0" err="1"/>
              <a:t>Ashlander</a:t>
            </a:r>
            <a:r>
              <a:rPr lang="en-US" dirty="0"/>
              <a:t> notes:</a:t>
            </a:r>
          </a:p>
          <a:p>
            <a:pPr marL="171450" indent="-171450">
              <a:buFont typeface="Arial" panose="020B0604020202020204" pitchFamily="34" charset="0"/>
              <a:buChar char="•"/>
            </a:pPr>
            <a:r>
              <a:rPr lang="en-US" dirty="0"/>
              <a:t>Those that settle in cities are called </a:t>
            </a:r>
            <a:r>
              <a:rPr lang="en-US" i="1" dirty="0" err="1"/>
              <a:t>Velothi</a:t>
            </a:r>
            <a:r>
              <a:rPr lang="en-US" i="1" dirty="0"/>
              <a:t> </a:t>
            </a:r>
            <a:r>
              <a:rPr lang="en-US" dirty="0"/>
              <a:t>and are not liked by other </a:t>
            </a:r>
            <a:r>
              <a:rPr lang="en-US" dirty="0" err="1"/>
              <a:t>Ashlanders</a:t>
            </a:r>
            <a:endParaRPr lang="en-US" dirty="0"/>
          </a:p>
          <a:p>
            <a:pPr marL="171450" indent="-171450">
              <a:buFont typeface="Arial" panose="020B0604020202020204" pitchFamily="34" charset="0"/>
              <a:buChar char="•"/>
            </a:pPr>
            <a:r>
              <a:rPr lang="en-US" dirty="0"/>
              <a:t>Devout worshippers of the three Good Daedra</a:t>
            </a:r>
          </a:p>
          <a:p>
            <a:endParaRPr lang="en-US" dirty="0"/>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12</a:t>
            </a:fld>
            <a:endParaRPr lang="en-US"/>
          </a:p>
        </p:txBody>
      </p:sp>
    </p:spTree>
    <p:extLst>
      <p:ext uri="{BB962C8B-B14F-4D97-AF65-F5344CB8AC3E}">
        <p14:creationId xmlns:p14="http://schemas.microsoft.com/office/powerpoint/2010/main" val="123618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though the Chimer and </a:t>
            </a:r>
            <a:r>
              <a:rPr lang="en-US" dirty="0" err="1"/>
              <a:t>Dwemer</a:t>
            </a:r>
            <a:r>
              <a:rPr lang="en-US" dirty="0"/>
              <a:t> were roomies in Morrowind, I cannot stress to you how much these guys were not buds.</a:t>
            </a:r>
          </a:p>
          <a:p>
            <a:endParaRPr lang="en-US"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dirty="0">
                <a:solidFill>
                  <a:srgbClr val="000000"/>
                </a:solidFill>
                <a:effectLst/>
                <a:latin typeface="Times New Roman" panose="02020603050405020304" pitchFamily="18" charset="0"/>
              </a:rPr>
              <a:t>The </a:t>
            </a:r>
            <a:r>
              <a:rPr lang="en-US" b="0" i="0" dirty="0" err="1">
                <a:solidFill>
                  <a:srgbClr val="000000"/>
                </a:solidFill>
                <a:effectLst/>
                <a:latin typeface="Times New Roman" panose="02020603050405020304" pitchFamily="18" charset="0"/>
              </a:rPr>
              <a:t>Dwemer</a:t>
            </a:r>
            <a:r>
              <a:rPr lang="en-US" b="0" i="0" dirty="0">
                <a:solidFill>
                  <a:srgbClr val="000000"/>
                </a:solidFill>
                <a:effectLst/>
                <a:latin typeface="Times New Roman" panose="02020603050405020304" pitchFamily="18" charset="0"/>
              </a:rPr>
              <a:t> were an extremely technologically-advanced race, even for modern Tamriel 3,500 years later.</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dirty="0">
                <a:solidFill>
                  <a:srgbClr val="000000"/>
                </a:solidFill>
                <a:effectLst/>
                <a:latin typeface="Times New Roman" panose="02020603050405020304" pitchFamily="18" charset="0"/>
              </a:rPr>
              <a:t>Think of how the ancient Romans were making concrete, and their concrete was supposedly better than our modern concrete, but the recipe got lost and now we’re still trying to catch up.</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dirty="0">
                <a:solidFill>
                  <a:srgbClr val="000000"/>
                </a:solidFill>
                <a:effectLst/>
                <a:latin typeface="Times New Roman" panose="02020603050405020304" pitchFamily="18" charset="0"/>
              </a:rPr>
              <a:t>Yeah. The </a:t>
            </a:r>
            <a:r>
              <a:rPr lang="en-US" b="0" i="0" dirty="0" err="1">
                <a:solidFill>
                  <a:srgbClr val="000000"/>
                </a:solidFill>
                <a:effectLst/>
                <a:latin typeface="Times New Roman" panose="02020603050405020304" pitchFamily="18" charset="0"/>
              </a:rPr>
              <a:t>Dwemer</a:t>
            </a:r>
            <a:r>
              <a:rPr lang="en-US" b="0" i="0" dirty="0">
                <a:solidFill>
                  <a:srgbClr val="000000"/>
                </a:solidFill>
                <a:effectLst/>
                <a:latin typeface="Times New Roman" panose="02020603050405020304" pitchFamily="18" charset="0"/>
              </a:rPr>
              <a:t> were building automatons out of brass and these complex early computers and scientific devices like telescopes in the </a:t>
            </a:r>
            <a:r>
              <a:rPr lang="en-US" b="0" i="1" dirty="0">
                <a:solidFill>
                  <a:srgbClr val="000000"/>
                </a:solidFill>
                <a:effectLst/>
                <a:latin typeface="Times New Roman" panose="02020603050405020304" pitchFamily="18" charset="0"/>
              </a:rPr>
              <a:t>first Era</a:t>
            </a:r>
            <a:r>
              <a:rPr lang="en-US" b="0" i="0" dirty="0">
                <a:solidFill>
                  <a:srgbClr val="000000"/>
                </a:solidFill>
                <a:effectLst/>
                <a:latin typeface="Times New Roman" panose="02020603050405020304" pitchFamily="18" charset="0"/>
              </a:rPr>
              <a:t>, and people are </a:t>
            </a:r>
            <a:r>
              <a:rPr lang="en-US" b="0" i="1" dirty="0">
                <a:solidFill>
                  <a:srgbClr val="000000"/>
                </a:solidFill>
                <a:effectLst/>
                <a:latin typeface="Times New Roman" panose="02020603050405020304" pitchFamily="18" charset="0"/>
              </a:rPr>
              <a:t>still</a:t>
            </a:r>
            <a:r>
              <a:rPr lang="en-US" b="0" i="0" dirty="0">
                <a:solidFill>
                  <a:srgbClr val="000000"/>
                </a:solidFill>
                <a:effectLst/>
                <a:latin typeface="Times New Roman" panose="02020603050405020304" pitchFamily="18" charset="0"/>
              </a:rPr>
              <a:t> not doing that.</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0" i="0" dirty="0">
                <a:solidFill>
                  <a:srgbClr val="000000"/>
                </a:solidFill>
                <a:effectLst/>
                <a:latin typeface="Times New Roman" panose="02020603050405020304" pitchFamily="18" charset="0"/>
              </a:rPr>
              <a:t>The Chimer really had nothing on that.</a:t>
            </a:r>
          </a:p>
          <a:p>
            <a:pPr marL="171450" indent="-171450">
              <a:buFont typeface="Arial" panose="020B0604020202020204" pitchFamily="34" charset="0"/>
              <a:buChar char="•"/>
            </a:pPr>
            <a:r>
              <a:rPr lang="en-US" dirty="0"/>
              <a:t>Not to say the </a:t>
            </a:r>
            <a:r>
              <a:rPr lang="en-US" dirty="0" err="1"/>
              <a:t>Dwemer</a:t>
            </a:r>
            <a:r>
              <a:rPr lang="en-US" dirty="0"/>
              <a:t> were unified, but they were way more collectivist than the Chimer, who were (to quote the </a:t>
            </a:r>
            <a:r>
              <a:rPr lang="en-US" i="1" dirty="0"/>
              <a:t>Pocket Guide to the Empire, 1st Edition: Morrowind</a:t>
            </a:r>
            <a:r>
              <a:rPr lang="en-US" dirty="0"/>
              <a:t>):</a:t>
            </a:r>
          </a:p>
          <a:p>
            <a:pPr marL="628650" lvl="1" indent="-171450">
              <a:buFont typeface="Arial" panose="020B0604020202020204" pitchFamily="34" charset="0"/>
              <a:buChar char="•"/>
            </a:pPr>
            <a:r>
              <a:rPr lang="en-US" dirty="0"/>
              <a:t>“</a:t>
            </a:r>
            <a:r>
              <a:rPr lang="en-US" b="0" i="0" dirty="0">
                <a:solidFill>
                  <a:srgbClr val="000000"/>
                </a:solidFill>
                <a:effectLst/>
                <a:latin typeface="Times New Roman" panose="02020603050405020304" pitchFamily="18" charset="0"/>
              </a:rPr>
              <a:t>divided into numerous petty clans, half of whom were at war with the other half at any given moment”</a:t>
            </a:r>
          </a:p>
          <a:p>
            <a:pPr marL="628650" lvl="1" indent="-171450">
              <a:buFont typeface="Arial" panose="020B0604020202020204" pitchFamily="34" charset="0"/>
              <a:buChar char="•"/>
            </a:pPr>
            <a:r>
              <a:rPr lang="en-US" b="0" i="0" dirty="0">
                <a:solidFill>
                  <a:srgbClr val="000000"/>
                </a:solidFill>
                <a:effectLst/>
                <a:latin typeface="Times New Roman" panose="02020603050405020304" pitchFamily="18" charset="0"/>
              </a:rPr>
              <a:t>As an aside…. They would really rather not be called dwarves. It was a rude thing the </a:t>
            </a:r>
            <a:r>
              <a:rPr lang="en-US" b="0" i="0" dirty="0" err="1">
                <a:solidFill>
                  <a:srgbClr val="000000"/>
                </a:solidFill>
                <a:effectLst/>
                <a:latin typeface="Times New Roman" panose="02020603050405020304" pitchFamily="18" charset="0"/>
              </a:rPr>
              <a:t>Nords</a:t>
            </a:r>
            <a:r>
              <a:rPr lang="en-US" b="0" i="0" dirty="0">
                <a:solidFill>
                  <a:srgbClr val="000000"/>
                </a:solidFill>
                <a:effectLst/>
                <a:latin typeface="Times New Roman" panose="02020603050405020304" pitchFamily="18" charset="0"/>
              </a:rPr>
              <a:t> called them.</a:t>
            </a:r>
          </a:p>
          <a:p>
            <a:endParaRPr lang="en-US" b="0" i="0" dirty="0">
              <a:solidFill>
                <a:srgbClr val="000000"/>
              </a:solidFill>
              <a:effectLst/>
              <a:latin typeface="Times New Roman" panose="02020603050405020304" pitchFamily="18" charset="0"/>
            </a:endParaRPr>
          </a:p>
          <a:p>
            <a:r>
              <a:rPr lang="en-US" b="0" i="0" dirty="0">
                <a:solidFill>
                  <a:srgbClr val="000000"/>
                </a:solidFill>
                <a:effectLst/>
                <a:latin typeface="Times New Roman" panose="02020603050405020304" pitchFamily="18" charset="0"/>
              </a:rPr>
              <a:t>So they hate each other. But who do they hate more than each other?</a:t>
            </a:r>
          </a:p>
          <a:p>
            <a:endParaRPr lang="en-US" b="0" i="0" dirty="0">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304B6FD9-F34E-4B8D-92FF-06050A783F93}" type="slidenum">
              <a:rPr lang="en-US" smtClean="0"/>
              <a:t>13</a:t>
            </a:fld>
            <a:endParaRPr lang="en-US"/>
          </a:p>
        </p:txBody>
      </p:sp>
    </p:spTree>
    <p:extLst>
      <p:ext uri="{BB962C8B-B14F-4D97-AF65-F5344CB8AC3E}">
        <p14:creationId xmlns:p14="http://schemas.microsoft.com/office/powerpoint/2010/main" val="21326486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000000"/>
                </a:solidFill>
                <a:effectLst/>
                <a:latin typeface="Times New Roman" panose="02020603050405020304" pitchFamily="18" charset="0"/>
              </a:rPr>
              <a:t>THE NORDS!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000000"/>
              </a:solidFill>
              <a:effectLst/>
              <a:latin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000000"/>
                </a:solidFill>
                <a:effectLst/>
                <a:latin typeface="Times New Roman" panose="02020603050405020304" pitchFamily="18" charset="0"/>
              </a:rPr>
              <a:t>The </a:t>
            </a:r>
            <a:r>
              <a:rPr lang="en-US" b="0" i="0" dirty="0" err="1">
                <a:solidFill>
                  <a:srgbClr val="000000"/>
                </a:solidFill>
                <a:effectLst/>
                <a:latin typeface="Times New Roman" panose="02020603050405020304" pitchFamily="18" charset="0"/>
              </a:rPr>
              <a:t>Nords</a:t>
            </a:r>
            <a:r>
              <a:rPr lang="en-US" b="0" i="0" dirty="0">
                <a:solidFill>
                  <a:srgbClr val="000000"/>
                </a:solidFill>
                <a:effectLst/>
                <a:latin typeface="Times New Roman" panose="02020603050405020304" pitchFamily="18" charset="0"/>
              </a:rPr>
              <a:t> who occupied Morrowind oppressed the Chimer and annoyed the hell out of the </a:t>
            </a:r>
            <a:r>
              <a:rPr lang="en-US" b="0" i="0" dirty="0" err="1">
                <a:solidFill>
                  <a:srgbClr val="000000"/>
                </a:solidFill>
                <a:effectLst/>
                <a:latin typeface="Times New Roman" panose="02020603050405020304" pitchFamily="18" charset="0"/>
              </a:rPr>
              <a:t>Dwemer</a:t>
            </a:r>
            <a:r>
              <a:rPr lang="en-US" b="0" i="0" dirty="0">
                <a:solidFill>
                  <a:srgbClr val="000000"/>
                </a:solidFill>
                <a:effectLst/>
                <a:latin typeface="Times New Roman" panose="02020603050405020304" pitchFamily="18" charset="0"/>
              </a:rPr>
              <a:t>.</a:t>
            </a:r>
            <a:endParaRPr lang="en-US" dirty="0"/>
          </a:p>
          <a:p>
            <a:endParaRPr lang="en-US" dirty="0"/>
          </a:p>
          <a:p>
            <a:r>
              <a:rPr lang="en-US" dirty="0"/>
              <a:t>Here’s how they became buddies and pals!</a:t>
            </a:r>
          </a:p>
        </p:txBody>
      </p:sp>
      <p:sp>
        <p:nvSpPr>
          <p:cNvPr id="4" name="Slide Number Placeholder 3"/>
          <p:cNvSpPr>
            <a:spLocks noGrp="1"/>
          </p:cNvSpPr>
          <p:nvPr>
            <p:ph type="sldNum" sz="quarter" idx="5"/>
          </p:nvPr>
        </p:nvSpPr>
        <p:spPr/>
        <p:txBody>
          <a:bodyPr/>
          <a:lstStyle/>
          <a:p>
            <a:fld id="{304B6FD9-F34E-4B8D-92FF-06050A783F93}" type="slidenum">
              <a:rPr lang="en-US" smtClean="0"/>
              <a:t>14</a:t>
            </a:fld>
            <a:endParaRPr lang="en-US"/>
          </a:p>
        </p:txBody>
      </p:sp>
    </p:spTree>
    <p:extLst>
      <p:ext uri="{BB962C8B-B14F-4D97-AF65-F5344CB8AC3E}">
        <p14:creationId xmlns:p14="http://schemas.microsoft.com/office/powerpoint/2010/main" val="25897614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we have to introduce a bunch of guys.</a:t>
            </a:r>
          </a:p>
          <a:p>
            <a:endParaRPr lang="en-US" dirty="0"/>
          </a:p>
          <a:p>
            <a:r>
              <a:rPr lang="en-US" dirty="0"/>
              <a:t>This is all First Era stuff, which, again, is almost 4,000 years ago by the time of Skyrim. There’s not a </a:t>
            </a:r>
            <a:r>
              <a:rPr lang="en-US" i="1" dirty="0"/>
              <a:t>ton</a:t>
            </a:r>
            <a:r>
              <a:rPr lang="en-US" i="0" dirty="0"/>
              <a:t> of info on who these guys were as people, and we have particularly limited pictures of who they were before all the stuff I’m about to talk about.</a:t>
            </a:r>
            <a:endParaRPr lang="en-US" dirty="0"/>
          </a:p>
          <a:p>
            <a:endParaRPr lang="en-US" dirty="0"/>
          </a:p>
          <a:p>
            <a:r>
              <a:rPr lang="en-US" dirty="0"/>
              <a:t>You will see these people again don’t worry. But we’re going to talk a </a:t>
            </a:r>
            <a:r>
              <a:rPr lang="en-US" i="1" dirty="0"/>
              <a:t>lot</a:t>
            </a:r>
            <a:r>
              <a:rPr lang="en-US" i="0" dirty="0"/>
              <a:t> about </a:t>
            </a:r>
            <a:r>
              <a:rPr lang="en-US" i="0" dirty="0" err="1"/>
              <a:t>Nerevar</a:t>
            </a:r>
            <a:r>
              <a:rPr lang="en-US" i="0" dirty="0"/>
              <a:t> for a while</a:t>
            </a: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15</a:t>
            </a:fld>
            <a:endParaRPr lang="en-US"/>
          </a:p>
        </p:txBody>
      </p:sp>
    </p:spTree>
    <p:extLst>
      <p:ext uri="{BB962C8B-B14F-4D97-AF65-F5344CB8AC3E}">
        <p14:creationId xmlns:p14="http://schemas.microsoft.com/office/powerpoint/2010/main" val="24216968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Half of these guys were important and the other half were technicalities. On the left we have the two guys who matter and then on the right are the two “also rans.”</a:t>
            </a:r>
          </a:p>
          <a:p>
            <a:endParaRPr lang="en-US" dirty="0"/>
          </a:p>
          <a:p>
            <a:r>
              <a:rPr lang="en-US" dirty="0"/>
              <a:t>You will hear a lot about </a:t>
            </a:r>
            <a:r>
              <a:rPr lang="en-US" dirty="0" err="1"/>
              <a:t>Dumac</a:t>
            </a:r>
            <a:r>
              <a:rPr lang="en-US" dirty="0"/>
              <a:t> now and more about the others later.</a:t>
            </a:r>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16</a:t>
            </a:fld>
            <a:endParaRPr lang="en-US"/>
          </a:p>
        </p:txBody>
      </p:sp>
    </p:spTree>
    <p:extLst>
      <p:ext uri="{BB962C8B-B14F-4D97-AF65-F5344CB8AC3E}">
        <p14:creationId xmlns:p14="http://schemas.microsoft.com/office/powerpoint/2010/main" val="33560296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Something to consider is that we’re talking about elves, and elf lifespans are long.</a:t>
            </a:r>
          </a:p>
          <a:p>
            <a:pPr marL="171450" indent="-171450">
              <a:buFont typeface="Arial" panose="020B0604020202020204" pitchFamily="34" charset="0"/>
              <a:buChar char="•"/>
            </a:pPr>
            <a:r>
              <a:rPr lang="en-US" dirty="0"/>
              <a:t>In the Fourth Era, most elves top out at 200 – 400 years old (</a:t>
            </a:r>
            <a:r>
              <a:rPr lang="en-US" dirty="0" err="1"/>
              <a:t>Altmer</a:t>
            </a:r>
            <a:r>
              <a:rPr lang="en-US" dirty="0"/>
              <a:t> supposedly live around 100 years longer than most). </a:t>
            </a:r>
          </a:p>
          <a:p>
            <a:pPr marL="628650" lvl="1" indent="-171450">
              <a:buFont typeface="Arial" panose="020B0604020202020204" pitchFamily="34" charset="0"/>
              <a:buChar char="•"/>
            </a:pPr>
            <a:r>
              <a:rPr lang="en-US" dirty="0"/>
              <a:t>It would be remarkable to live to 400. 300 is considered “very </a:t>
            </a:r>
            <a:r>
              <a:rPr lang="en-US" dirty="0" err="1"/>
              <a:t>very</a:t>
            </a:r>
            <a:r>
              <a:rPr lang="en-US" dirty="0"/>
              <a:t> old indeed.”</a:t>
            </a:r>
          </a:p>
          <a:p>
            <a:pPr marL="171450" indent="-171450">
              <a:buFont typeface="Arial" panose="020B0604020202020204" pitchFamily="34" charset="0"/>
              <a:buChar char="•"/>
            </a:pPr>
            <a:r>
              <a:rPr lang="en-US" dirty="0"/>
              <a:t>But this is the </a:t>
            </a:r>
            <a:r>
              <a:rPr lang="en-US" i="1" dirty="0"/>
              <a:t>First Era</a:t>
            </a:r>
            <a:r>
              <a:rPr lang="en-US" i="0" dirty="0"/>
              <a:t>, when elves were much closer to their </a:t>
            </a:r>
            <a:r>
              <a:rPr lang="en-US" i="0" dirty="0" err="1"/>
              <a:t>Aldmer</a:t>
            </a:r>
            <a:r>
              <a:rPr lang="en-US" i="0" dirty="0"/>
              <a:t> bloodlines (and thus their spirit-y </a:t>
            </a:r>
            <a:r>
              <a:rPr lang="en-US" i="1" dirty="0" err="1"/>
              <a:t>Ehlnofey</a:t>
            </a:r>
            <a:r>
              <a:rPr lang="en-US" i="0" dirty="0"/>
              <a:t> ancestors), so they could live multiple hundreds of years</a:t>
            </a:r>
          </a:p>
          <a:p>
            <a:pPr marL="171450" indent="-171450">
              <a:buFont typeface="Arial" panose="020B0604020202020204" pitchFamily="34" charset="0"/>
              <a:buChar char="•"/>
            </a:pPr>
            <a:r>
              <a:rPr lang="en-US" i="0" dirty="0"/>
              <a:t>It’s still possible for elves to live for millennia, but nowadays that’s only doable by extending life through magical means. </a:t>
            </a:r>
          </a:p>
          <a:p>
            <a:pPr marL="628650" lvl="1" indent="-171450">
              <a:buFont typeface="Arial" panose="020B0604020202020204" pitchFamily="34" charset="0"/>
              <a:buChar char="•"/>
            </a:pPr>
            <a:r>
              <a:rPr lang="en-US" i="0" dirty="0" err="1"/>
              <a:t>Divayth</a:t>
            </a:r>
            <a:r>
              <a:rPr lang="en-US" i="0" dirty="0"/>
              <a:t> </a:t>
            </a:r>
            <a:r>
              <a:rPr lang="en-US" i="0" dirty="0" err="1"/>
              <a:t>Fyr</a:t>
            </a:r>
            <a:r>
              <a:rPr lang="en-US" i="0" dirty="0"/>
              <a:t> is a </a:t>
            </a:r>
            <a:r>
              <a:rPr lang="en-US" i="0" dirty="0" err="1"/>
              <a:t>Telvanni</a:t>
            </a:r>
            <a:r>
              <a:rPr lang="en-US" i="0" dirty="0"/>
              <a:t> wizard who is at least 4000 years old. Apparently he was buddies with </a:t>
            </a:r>
            <a:r>
              <a:rPr lang="en-US" i="0" dirty="0" err="1"/>
              <a:t>Sotha</a:t>
            </a:r>
            <a:r>
              <a:rPr lang="en-US" i="0" dirty="0"/>
              <a:t> Sil back in the day.</a:t>
            </a:r>
          </a:p>
          <a:p>
            <a:pPr marL="1085850" lvl="2" indent="-171450">
              <a:buFont typeface="Arial" panose="020B0604020202020204" pitchFamily="34" charset="0"/>
              <a:buChar char="•"/>
            </a:pPr>
            <a:r>
              <a:rPr lang="en-US" i="0" dirty="0"/>
              <a:t>He’s like the third oldest dude in TES behind </a:t>
            </a:r>
            <a:r>
              <a:rPr lang="en-US" i="0" dirty="0" err="1"/>
              <a:t>Orgnum</a:t>
            </a:r>
            <a:r>
              <a:rPr lang="en-US" i="0" dirty="0"/>
              <a:t> the </a:t>
            </a:r>
            <a:r>
              <a:rPr lang="en-US" i="0" dirty="0" err="1"/>
              <a:t>Aldmer</a:t>
            </a:r>
            <a:r>
              <a:rPr lang="en-US" i="0" dirty="0"/>
              <a:t> king of </a:t>
            </a:r>
            <a:r>
              <a:rPr lang="en-US" i="0" dirty="0" err="1"/>
              <a:t>Pyandonea</a:t>
            </a:r>
            <a:r>
              <a:rPr lang="en-US" i="0" dirty="0"/>
              <a:t> (~6000 y/o) and Knight-Paladin </a:t>
            </a:r>
            <a:r>
              <a:rPr lang="en-US" i="0" dirty="0" err="1"/>
              <a:t>Gelebor</a:t>
            </a:r>
            <a:r>
              <a:rPr lang="en-US" i="0" dirty="0"/>
              <a:t> the Snow Elf (~4400 y/o).</a:t>
            </a:r>
            <a:endParaRPr lang="en-US" dirty="0"/>
          </a:p>
          <a:p>
            <a:pPr marL="0" indent="0">
              <a:buFont typeface="Arial" panose="020B0604020202020204" pitchFamily="34" charset="0"/>
              <a:buNone/>
            </a:pPr>
            <a:endParaRPr lang="en-US" dirty="0"/>
          </a:p>
          <a:p>
            <a:pPr marL="0" indent="0">
              <a:buFont typeface="Arial" panose="020B0604020202020204" pitchFamily="34" charset="0"/>
              <a:buNone/>
            </a:pPr>
            <a:r>
              <a:rPr lang="en-US" dirty="0"/>
              <a:t>Now, here’s the history lesson:</a:t>
            </a:r>
          </a:p>
          <a:p>
            <a:pPr marL="171450" indent="-171450">
              <a:buFont typeface="Arial" panose="020B0604020202020204" pitchFamily="34" charset="0"/>
              <a:buChar char="•"/>
            </a:pPr>
            <a:r>
              <a:rPr lang="en-US" dirty="0"/>
              <a:t>~1E 240: The Nord King </a:t>
            </a:r>
            <a:r>
              <a:rPr lang="en-US" dirty="0" err="1"/>
              <a:t>Vrage</a:t>
            </a:r>
            <a:r>
              <a:rPr lang="en-US" dirty="0"/>
              <a:t> the Gifted conquers all of Morrowind</a:t>
            </a:r>
          </a:p>
          <a:p>
            <a:pPr marL="628650" lvl="1" indent="-171450">
              <a:buFont typeface="Arial" panose="020B0604020202020204" pitchFamily="34" charset="0"/>
              <a:buChar char="•"/>
            </a:pPr>
            <a:r>
              <a:rPr lang="en-US" dirty="0"/>
              <a:t>He also nets most of High Rock and a good portion of </a:t>
            </a:r>
            <a:r>
              <a:rPr lang="en-US" dirty="0" err="1"/>
              <a:t>Cyrodiil’s</a:t>
            </a:r>
            <a:r>
              <a:rPr lang="en-US" dirty="0"/>
              <a:t> </a:t>
            </a:r>
            <a:r>
              <a:rPr lang="en-US" dirty="0" err="1"/>
              <a:t>Nibenay</a:t>
            </a:r>
            <a:r>
              <a:rPr lang="en-US" dirty="0"/>
              <a:t> Valley</a:t>
            </a:r>
          </a:p>
          <a:p>
            <a:pPr marL="628650" lvl="1" indent="-171450">
              <a:buFont typeface="Arial" panose="020B0604020202020204" pitchFamily="34" charset="0"/>
              <a:buChar char="•"/>
            </a:pPr>
            <a:r>
              <a:rPr lang="en-US" dirty="0"/>
              <a:t>Notably, they didn’t capture the </a:t>
            </a:r>
            <a:r>
              <a:rPr lang="en-US" dirty="0" err="1"/>
              <a:t>Dwemer</a:t>
            </a:r>
            <a:r>
              <a:rPr lang="en-US" dirty="0"/>
              <a:t> kingdom in </a:t>
            </a:r>
            <a:r>
              <a:rPr lang="en-US" dirty="0" err="1"/>
              <a:t>Vvardenfell</a:t>
            </a:r>
            <a:r>
              <a:rPr lang="en-US" dirty="0"/>
              <a:t>, which remained independent</a:t>
            </a:r>
          </a:p>
          <a:p>
            <a:pPr marL="1085850" lvl="2" indent="-171450">
              <a:buFont typeface="Arial" panose="020B0604020202020204" pitchFamily="34" charset="0"/>
              <a:buChar char="•"/>
            </a:pPr>
            <a:r>
              <a:rPr lang="en-US" dirty="0"/>
              <a:t>The </a:t>
            </a:r>
            <a:r>
              <a:rPr lang="en-US" dirty="0" err="1"/>
              <a:t>Dwemer</a:t>
            </a:r>
            <a:r>
              <a:rPr lang="en-US" dirty="0"/>
              <a:t> aren’t called the Deep Elves for nothing: they built sprawling fortresses and labyrinthian complexes below the earth, which the </a:t>
            </a:r>
            <a:r>
              <a:rPr lang="en-US" dirty="0" err="1"/>
              <a:t>Nords</a:t>
            </a:r>
            <a:r>
              <a:rPr lang="en-US" dirty="0"/>
              <a:t> struggled to breach</a:t>
            </a:r>
          </a:p>
          <a:p>
            <a:pPr marL="628650" lvl="1" indent="-171450">
              <a:buFont typeface="Arial" panose="020B0604020202020204" pitchFamily="34" charset="0"/>
              <a:buChar char="•"/>
            </a:pPr>
            <a:r>
              <a:rPr lang="en-US" dirty="0"/>
              <a:t>This was a big deal, though, because it was where Men began to dominate Tamriel instead of Mer</a:t>
            </a:r>
          </a:p>
          <a:p>
            <a:pPr marL="171450" indent="-171450">
              <a:buFont typeface="Arial" panose="020B0604020202020204" pitchFamily="34" charset="0"/>
              <a:buChar char="•"/>
            </a:pPr>
            <a:r>
              <a:rPr lang="en-US" dirty="0"/>
              <a:t>1E 369: The </a:t>
            </a:r>
            <a:r>
              <a:rPr lang="en-US" dirty="0" err="1"/>
              <a:t>Nords</a:t>
            </a:r>
            <a:r>
              <a:rPr lang="en-US" dirty="0"/>
              <a:t> have a War of Succession and their empire shits the bed</a:t>
            </a:r>
          </a:p>
          <a:p>
            <a:pPr marL="628650" lvl="1" indent="-171450">
              <a:buFont typeface="Arial" panose="020B0604020202020204" pitchFamily="34" charset="0"/>
              <a:buChar char="•"/>
            </a:pPr>
            <a:r>
              <a:rPr lang="en-US" dirty="0"/>
              <a:t>There was some sketchy </a:t>
            </a:r>
            <a:r>
              <a:rPr lang="en-US" dirty="0" err="1"/>
              <a:t>Bosmer</a:t>
            </a:r>
            <a:r>
              <a:rPr lang="en-US" dirty="0"/>
              <a:t> nonsense happening (the Wild Hunt) and High King </a:t>
            </a:r>
            <a:r>
              <a:rPr lang="en-US" dirty="0" err="1"/>
              <a:t>Borgas</a:t>
            </a:r>
            <a:r>
              <a:rPr lang="en-US" dirty="0"/>
              <a:t> got killed</a:t>
            </a:r>
          </a:p>
          <a:p>
            <a:pPr marL="1085850" lvl="2" indent="-171450">
              <a:buFont typeface="Arial" panose="020B0604020202020204" pitchFamily="34" charset="0"/>
              <a:buChar char="•"/>
            </a:pPr>
            <a:r>
              <a:rPr lang="en-US" dirty="0"/>
              <a:t>Essentially High King </a:t>
            </a:r>
            <a:r>
              <a:rPr lang="en-US" dirty="0" err="1"/>
              <a:t>Borgas</a:t>
            </a:r>
            <a:r>
              <a:rPr lang="en-US" dirty="0"/>
              <a:t> and the </a:t>
            </a:r>
            <a:r>
              <a:rPr lang="en-US" dirty="0" err="1"/>
              <a:t>Alessian</a:t>
            </a:r>
            <a:r>
              <a:rPr lang="en-US" dirty="0"/>
              <a:t> Order of </a:t>
            </a:r>
            <a:r>
              <a:rPr lang="en-US" dirty="0" err="1"/>
              <a:t>Cyrodiil</a:t>
            </a:r>
            <a:r>
              <a:rPr lang="en-US" dirty="0"/>
              <a:t> both hated elves and thought it might be fun to invade </a:t>
            </a:r>
            <a:r>
              <a:rPr lang="en-US" dirty="0" err="1"/>
              <a:t>Valenwood</a:t>
            </a:r>
            <a:endParaRPr lang="en-US" dirty="0"/>
          </a:p>
          <a:p>
            <a:pPr marL="1085850" lvl="2" indent="-171450">
              <a:buFont typeface="Arial" panose="020B0604020202020204" pitchFamily="34" charset="0"/>
              <a:buChar char="•"/>
            </a:pPr>
            <a:r>
              <a:rPr lang="en-US" dirty="0"/>
              <a:t>The </a:t>
            </a:r>
            <a:r>
              <a:rPr lang="en-US" dirty="0" err="1"/>
              <a:t>Bosmer</a:t>
            </a:r>
            <a:r>
              <a:rPr lang="en-US" dirty="0"/>
              <a:t> of </a:t>
            </a:r>
            <a:r>
              <a:rPr lang="en-US" dirty="0" err="1"/>
              <a:t>Valenwood</a:t>
            </a:r>
            <a:r>
              <a:rPr lang="en-US" dirty="0"/>
              <a:t> did not appreciate that and used the Green Pact to call a Wild Hunt and kill his ass, ending </a:t>
            </a:r>
            <a:r>
              <a:rPr lang="en-US" dirty="0" err="1"/>
              <a:t>Ysgramor’s</a:t>
            </a:r>
            <a:r>
              <a:rPr lang="en-US" dirty="0"/>
              <a:t> line.</a:t>
            </a:r>
          </a:p>
          <a:p>
            <a:pPr marL="1543050" lvl="3" indent="-171450">
              <a:buFont typeface="Arial" panose="020B0604020202020204" pitchFamily="34" charset="0"/>
              <a:buChar char="•"/>
            </a:pPr>
            <a:r>
              <a:rPr lang="en-US" dirty="0"/>
              <a:t>The Wild Hunt changes a bunch of </a:t>
            </a:r>
            <a:r>
              <a:rPr lang="en-US" dirty="0" err="1"/>
              <a:t>Bosmer</a:t>
            </a:r>
            <a:r>
              <a:rPr lang="en-US" dirty="0"/>
              <a:t> into feral, eldritch beasts that stampede and go bananas. It’s really gross.</a:t>
            </a:r>
          </a:p>
          <a:p>
            <a:pPr marL="1543050" lvl="3" indent="-171450">
              <a:buFont typeface="Arial" panose="020B0604020202020204" pitchFamily="34" charset="0"/>
              <a:buChar char="•"/>
            </a:pPr>
            <a:r>
              <a:rPr lang="en-US" dirty="0"/>
              <a:t>[opt] The Green Pact is </a:t>
            </a:r>
            <a:r>
              <a:rPr lang="en-US" dirty="0" err="1"/>
              <a:t>Bosmer</a:t>
            </a:r>
            <a:r>
              <a:rPr lang="en-US" dirty="0"/>
              <a:t> code that prohibits them from harming forests and plants (“the Green”). </a:t>
            </a:r>
          </a:p>
          <a:p>
            <a:pPr marL="2000250" lvl="4" indent="-171450">
              <a:buFont typeface="Arial" panose="020B0604020202020204" pitchFamily="34" charset="0"/>
              <a:buChar char="•"/>
            </a:pPr>
            <a:r>
              <a:rPr lang="en-US" dirty="0"/>
              <a:t>Observers of the Pact are exclusively carnivores.</a:t>
            </a:r>
          </a:p>
          <a:p>
            <a:pPr marL="2000250" lvl="4" indent="-171450">
              <a:buFont typeface="Arial" panose="020B0604020202020204" pitchFamily="34" charset="0"/>
              <a:buChar char="•"/>
            </a:pPr>
            <a:r>
              <a:rPr lang="en-US" dirty="0"/>
              <a:t>They import wood, sparingly.</a:t>
            </a:r>
          </a:p>
          <a:p>
            <a:pPr marL="2000250" lvl="4" indent="-171450">
              <a:buFont typeface="Arial" panose="020B0604020202020204" pitchFamily="34" charset="0"/>
              <a:buChar char="•"/>
            </a:pPr>
            <a:r>
              <a:rPr lang="en-US" dirty="0"/>
              <a:t>They drink fermented meat and pig’s milk.</a:t>
            </a:r>
          </a:p>
          <a:p>
            <a:pPr marL="2000250" lvl="4" indent="-171450">
              <a:buFont typeface="Arial" panose="020B0604020202020204" pitchFamily="34" charset="0"/>
              <a:buChar char="•"/>
            </a:pPr>
            <a:r>
              <a:rPr lang="en-US" dirty="0"/>
              <a:t>And in return, they sometimes get to go apeshit</a:t>
            </a:r>
          </a:p>
          <a:p>
            <a:pPr marL="1543050" lvl="3" indent="-171450">
              <a:buFont typeface="Arial" panose="020B0604020202020204" pitchFamily="34" charset="0"/>
              <a:buChar char="•"/>
            </a:pPr>
            <a:r>
              <a:rPr lang="en-US" dirty="0"/>
              <a:t>I could do another PowerPoint on </a:t>
            </a:r>
            <a:r>
              <a:rPr lang="en-US" dirty="0" err="1"/>
              <a:t>bosmer</a:t>
            </a:r>
            <a:r>
              <a:rPr lang="en-US" dirty="0"/>
              <a:t>. But I haven’t yet.</a:t>
            </a:r>
          </a:p>
          <a:p>
            <a:pPr marL="628650" lvl="1" indent="-171450">
              <a:buFont typeface="Arial" panose="020B0604020202020204" pitchFamily="34" charset="0"/>
              <a:buChar char="•"/>
            </a:pPr>
            <a:r>
              <a:rPr lang="en-US" dirty="0"/>
              <a:t>When the “right” Jarl was not chosen to replace him, shit hit the fan</a:t>
            </a:r>
          </a:p>
          <a:p>
            <a:pPr marL="628650" lvl="1" indent="-171450">
              <a:buFont typeface="Arial" panose="020B0604020202020204" pitchFamily="34" charset="0"/>
              <a:buChar char="•"/>
            </a:pPr>
            <a:r>
              <a:rPr lang="en-US" dirty="0"/>
              <a:t>The </a:t>
            </a:r>
            <a:r>
              <a:rPr lang="en-US" dirty="0" err="1"/>
              <a:t>Nords</a:t>
            </a:r>
            <a:r>
              <a:rPr lang="en-US" dirty="0"/>
              <a:t> lost all their nice things and the crisis only ended in 1E 420 with the Pact of Chieftains</a:t>
            </a:r>
          </a:p>
          <a:p>
            <a:pPr marL="1085850" lvl="2" indent="-171450">
              <a:buFont typeface="Arial" panose="020B0604020202020204" pitchFamily="34" charset="0"/>
              <a:buChar char="•"/>
            </a:pPr>
            <a:r>
              <a:rPr lang="en-US" dirty="0"/>
              <a:t>This was when King Olaf One-Eye captured the dragon </a:t>
            </a:r>
            <a:r>
              <a:rPr lang="en-US" dirty="0" err="1"/>
              <a:t>Numinex</a:t>
            </a:r>
            <a:r>
              <a:rPr lang="en-US" dirty="0"/>
              <a:t> in </a:t>
            </a:r>
            <a:r>
              <a:rPr lang="en-US" dirty="0" err="1"/>
              <a:t>Dragonsreach</a:t>
            </a:r>
            <a:r>
              <a:rPr lang="en-US" dirty="0"/>
              <a:t> (Skyrim moment)</a:t>
            </a:r>
          </a:p>
          <a:p>
            <a:pPr marL="171450" indent="-171450">
              <a:buFont typeface="Arial" panose="020B0604020202020204" pitchFamily="34" charset="0"/>
              <a:buChar char="•"/>
            </a:pPr>
            <a:r>
              <a:rPr lang="en-US" dirty="0"/>
              <a:t>~1E 400: </a:t>
            </a:r>
            <a:r>
              <a:rPr lang="en-US" dirty="0" err="1"/>
              <a:t>Indoril</a:t>
            </a:r>
            <a:r>
              <a:rPr lang="en-US" dirty="0"/>
              <a:t> </a:t>
            </a:r>
            <a:r>
              <a:rPr lang="en-US" dirty="0" err="1"/>
              <a:t>Nerevar</a:t>
            </a:r>
            <a:r>
              <a:rPr lang="en-US" dirty="0"/>
              <a:t> unites the disparate Chimer and becomes </a:t>
            </a:r>
            <a:r>
              <a:rPr lang="en-US" dirty="0" err="1"/>
              <a:t>Hortator</a:t>
            </a:r>
            <a:endParaRPr lang="en-US" dirty="0"/>
          </a:p>
          <a:p>
            <a:pPr marL="628650" lvl="1" indent="-171450">
              <a:buFont typeface="Arial" panose="020B0604020202020204" pitchFamily="34" charset="0"/>
              <a:buChar char="•"/>
            </a:pPr>
            <a:r>
              <a:rPr lang="en-US" dirty="0" err="1"/>
              <a:t>Hortator</a:t>
            </a:r>
            <a:r>
              <a:rPr lang="en-US" dirty="0"/>
              <a:t> is a leader in war and crisis, as well as a military general</a:t>
            </a:r>
          </a:p>
          <a:p>
            <a:pPr marL="628650" lvl="1" indent="-171450">
              <a:buFont typeface="Arial" panose="020B0604020202020204" pitchFamily="34" charset="0"/>
              <a:buChar char="•"/>
            </a:pPr>
            <a:r>
              <a:rPr lang="en-US" dirty="0"/>
              <a:t>The Chimer had six Great Houses that only mostly got along, and </a:t>
            </a:r>
            <a:r>
              <a:rPr lang="en-US" dirty="0" err="1"/>
              <a:t>Nerevar</a:t>
            </a:r>
            <a:r>
              <a:rPr lang="en-US" dirty="0"/>
              <a:t> made them all agree to hang out:</a:t>
            </a:r>
          </a:p>
          <a:p>
            <a:pPr marL="1085850" lvl="2" indent="-171450">
              <a:buFont typeface="Arial" panose="020B0604020202020204" pitchFamily="34" charset="0"/>
              <a:buChar char="•"/>
            </a:pPr>
            <a:r>
              <a:rPr lang="en-US" dirty="0" err="1"/>
              <a:t>Indoril</a:t>
            </a:r>
            <a:r>
              <a:rPr lang="en-US" dirty="0"/>
              <a:t>, </a:t>
            </a:r>
            <a:r>
              <a:rPr lang="en-US" dirty="0" err="1"/>
              <a:t>Redoran</a:t>
            </a:r>
            <a:r>
              <a:rPr lang="en-US" dirty="0"/>
              <a:t>, </a:t>
            </a:r>
            <a:r>
              <a:rPr lang="en-US" dirty="0" err="1"/>
              <a:t>Telvanni</a:t>
            </a:r>
            <a:r>
              <a:rPr lang="en-US" dirty="0"/>
              <a:t>, </a:t>
            </a:r>
            <a:r>
              <a:rPr lang="en-US" dirty="0" err="1"/>
              <a:t>Dres</a:t>
            </a:r>
            <a:r>
              <a:rPr lang="en-US" dirty="0"/>
              <a:t>, </a:t>
            </a:r>
            <a:r>
              <a:rPr lang="en-US" dirty="0" err="1"/>
              <a:t>Dagoth</a:t>
            </a:r>
            <a:r>
              <a:rPr lang="en-US" dirty="0"/>
              <a:t>, and </a:t>
            </a:r>
            <a:r>
              <a:rPr lang="en-US" dirty="0" err="1"/>
              <a:t>Hlaalu</a:t>
            </a:r>
            <a:r>
              <a:rPr lang="en-US" dirty="0"/>
              <a:t> (</a:t>
            </a:r>
            <a:r>
              <a:rPr lang="en-US" dirty="0" err="1"/>
              <a:t>lah</a:t>
            </a:r>
            <a:r>
              <a:rPr lang="en-US" dirty="0"/>
              <a:t>-loo)</a:t>
            </a:r>
          </a:p>
          <a:p>
            <a:pPr marL="628650" lvl="1" indent="-171450">
              <a:buFont typeface="Arial" panose="020B0604020202020204" pitchFamily="34" charset="0"/>
              <a:buChar char="•"/>
            </a:pPr>
            <a:r>
              <a:rPr lang="en-US" dirty="0"/>
              <a:t>He also united the four great </a:t>
            </a:r>
            <a:r>
              <a:rPr lang="en-US" dirty="0" err="1"/>
              <a:t>Ashlander</a:t>
            </a:r>
            <a:r>
              <a:rPr lang="en-US" dirty="0"/>
              <a:t> tribes of </a:t>
            </a:r>
            <a:r>
              <a:rPr lang="en-US" dirty="0" err="1"/>
              <a:t>Resdayn</a:t>
            </a:r>
            <a:r>
              <a:rPr lang="en-US" dirty="0"/>
              <a:t>:</a:t>
            </a:r>
          </a:p>
          <a:p>
            <a:pPr marL="1085850" lvl="2" indent="-171450">
              <a:buFont typeface="Arial" panose="020B0604020202020204" pitchFamily="34" charset="0"/>
              <a:buChar char="•"/>
            </a:pPr>
            <a:r>
              <a:rPr lang="en-US" dirty="0" err="1"/>
              <a:t>Ahemmusa</a:t>
            </a:r>
            <a:r>
              <a:rPr lang="en-US" dirty="0"/>
              <a:t>, </a:t>
            </a:r>
            <a:r>
              <a:rPr lang="en-US" dirty="0" err="1"/>
              <a:t>Erabenimsun</a:t>
            </a:r>
            <a:r>
              <a:rPr lang="en-US" dirty="0"/>
              <a:t>, </a:t>
            </a:r>
            <a:r>
              <a:rPr lang="en-US" dirty="0" err="1"/>
              <a:t>Urshilaku</a:t>
            </a:r>
            <a:r>
              <a:rPr lang="en-US" dirty="0"/>
              <a:t>, and Zainab</a:t>
            </a:r>
          </a:p>
          <a:p>
            <a:pPr marL="628650" lvl="1" indent="-171450">
              <a:buFont typeface="Arial" panose="020B0604020202020204" pitchFamily="34" charset="0"/>
              <a:buChar char="•"/>
            </a:pPr>
            <a:r>
              <a:rPr lang="en-US" dirty="0"/>
              <a:t>Neither of those things had been done before, so that was kind of a really big deal.</a:t>
            </a:r>
          </a:p>
          <a:p>
            <a:pPr marL="171450" indent="-171450">
              <a:buFont typeface="Arial" panose="020B0604020202020204" pitchFamily="34" charset="0"/>
              <a:buChar char="•"/>
            </a:pPr>
            <a:r>
              <a:rPr lang="en-US" dirty="0"/>
              <a:t>~1E 400: </a:t>
            </a:r>
            <a:r>
              <a:rPr lang="en-US" dirty="0" err="1"/>
              <a:t>Nerevar</a:t>
            </a:r>
            <a:r>
              <a:rPr lang="en-US" dirty="0"/>
              <a:t> and </a:t>
            </a:r>
            <a:r>
              <a:rPr lang="en-US" dirty="0" err="1"/>
              <a:t>Dumac</a:t>
            </a:r>
            <a:r>
              <a:rPr lang="en-US" dirty="0"/>
              <a:t> </a:t>
            </a:r>
            <a:r>
              <a:rPr lang="en-US" dirty="0" err="1"/>
              <a:t>Dwarfking</a:t>
            </a:r>
            <a:r>
              <a:rPr lang="en-US" dirty="0"/>
              <a:t> of the </a:t>
            </a:r>
            <a:r>
              <a:rPr lang="en-US" dirty="0" err="1"/>
              <a:t>Dwemer</a:t>
            </a:r>
            <a:r>
              <a:rPr lang="en-US" dirty="0"/>
              <a:t> become good buds and make an alliance</a:t>
            </a:r>
          </a:p>
          <a:p>
            <a:pPr marL="628650" lvl="1" indent="-171450">
              <a:buFont typeface="Arial" panose="020B0604020202020204" pitchFamily="34" charset="0"/>
              <a:buChar char="•"/>
            </a:pPr>
            <a:r>
              <a:rPr lang="en-US" dirty="0"/>
              <a:t>The </a:t>
            </a:r>
            <a:r>
              <a:rPr lang="en-US" dirty="0" err="1"/>
              <a:t>Dwemer</a:t>
            </a:r>
            <a:r>
              <a:rPr lang="en-US" dirty="0"/>
              <a:t> had never officially been conquered by the </a:t>
            </a:r>
            <a:r>
              <a:rPr lang="en-US" dirty="0" err="1"/>
              <a:t>Nords</a:t>
            </a:r>
            <a:r>
              <a:rPr lang="en-US" dirty="0"/>
              <a:t>, but were sick of the </a:t>
            </a:r>
            <a:r>
              <a:rPr lang="en-US" dirty="0" err="1"/>
              <a:t>Nords</a:t>
            </a:r>
            <a:r>
              <a:rPr lang="en-US" dirty="0"/>
              <a:t>’ shit</a:t>
            </a:r>
          </a:p>
          <a:p>
            <a:pPr marL="628650" lvl="1" indent="-171450">
              <a:buFont typeface="Arial" panose="020B0604020202020204" pitchFamily="34" charset="0"/>
              <a:buChar char="•"/>
            </a:pPr>
            <a:r>
              <a:rPr lang="en-US" dirty="0"/>
              <a:t>Considering the </a:t>
            </a:r>
            <a:r>
              <a:rPr lang="en-US" dirty="0" err="1"/>
              <a:t>Dwemer</a:t>
            </a:r>
            <a:r>
              <a:rPr lang="en-US" dirty="0"/>
              <a:t> and Chimer had never gotten along, this was a pretty big deal</a:t>
            </a:r>
          </a:p>
          <a:p>
            <a:pPr marL="628650" lvl="1" indent="-171450">
              <a:buFont typeface="Arial" panose="020B0604020202020204" pitchFamily="34" charset="0"/>
              <a:buChar char="•"/>
            </a:pPr>
            <a:r>
              <a:rPr lang="en-US" dirty="0" err="1"/>
              <a:t>Dumac</a:t>
            </a:r>
            <a:r>
              <a:rPr lang="en-US" dirty="0"/>
              <a:t> and </a:t>
            </a:r>
            <a:r>
              <a:rPr lang="en-US" dirty="0" err="1"/>
              <a:t>Nerevar</a:t>
            </a:r>
            <a:r>
              <a:rPr lang="en-US" dirty="0"/>
              <a:t> were… really good friends. In a normal way. In a “blood friends” way. </a:t>
            </a:r>
            <a:r>
              <a:rPr lang="en-US" dirty="0" err="1"/>
              <a:t>Y’know</a:t>
            </a:r>
            <a:r>
              <a:rPr lang="en-US" dirty="0"/>
              <a:t>. </a:t>
            </a:r>
          </a:p>
          <a:p>
            <a:pPr marL="628650" lvl="1" indent="-171450">
              <a:buFont typeface="Arial" panose="020B0604020202020204" pitchFamily="34" charset="0"/>
              <a:buChar char="•"/>
            </a:pPr>
            <a:r>
              <a:rPr lang="en-US" dirty="0"/>
              <a:t>The alliance pretty much road on the strength of their friendship as everyone else was sketched out by each other</a:t>
            </a:r>
          </a:p>
          <a:p>
            <a:pPr marL="628650" lvl="1" indent="-171450">
              <a:buFont typeface="Arial" panose="020B0604020202020204" pitchFamily="34" charset="0"/>
              <a:buChar char="•"/>
            </a:pPr>
            <a:r>
              <a:rPr lang="en-US" dirty="0"/>
              <a:t>Not all of the </a:t>
            </a:r>
            <a:r>
              <a:rPr lang="en-US" dirty="0" err="1"/>
              <a:t>Dwemer</a:t>
            </a:r>
            <a:r>
              <a:rPr lang="en-US" dirty="0"/>
              <a:t> liked this, though, and some split for other lands</a:t>
            </a:r>
          </a:p>
          <a:p>
            <a:pPr marL="1085850" lvl="2" indent="-171450">
              <a:buFont typeface="Arial" panose="020B0604020202020204" pitchFamily="34" charset="0"/>
              <a:buChar char="•"/>
            </a:pPr>
            <a:r>
              <a:rPr lang="en-US" dirty="0"/>
              <a:t>(ex. Clan </a:t>
            </a:r>
            <a:r>
              <a:rPr lang="en-US" dirty="0" err="1"/>
              <a:t>Rourken</a:t>
            </a:r>
            <a:r>
              <a:rPr lang="en-US" dirty="0"/>
              <a:t>, who fucked off and founded </a:t>
            </a:r>
            <a:r>
              <a:rPr lang="en-US" dirty="0" err="1"/>
              <a:t>Hammerfell</a:t>
            </a:r>
            <a:r>
              <a:rPr lang="en-US" dirty="0"/>
              <a:t>)</a:t>
            </a:r>
          </a:p>
          <a:p>
            <a:pPr marL="171450" indent="-171450">
              <a:buFont typeface="Arial" panose="020B0604020202020204" pitchFamily="34" charset="0"/>
              <a:buChar char="•"/>
            </a:pPr>
            <a:r>
              <a:rPr lang="en-US" dirty="0"/>
              <a:t>1E 416: The united Chimer and </a:t>
            </a:r>
            <a:r>
              <a:rPr lang="en-US" dirty="0" err="1"/>
              <a:t>Dwemer</a:t>
            </a:r>
            <a:r>
              <a:rPr lang="en-US" dirty="0"/>
              <a:t> repulse the </a:t>
            </a:r>
            <a:r>
              <a:rPr lang="en-US" dirty="0" err="1"/>
              <a:t>Nords</a:t>
            </a:r>
            <a:r>
              <a:rPr lang="en-US" dirty="0"/>
              <a:t> at the First Battle of Red Mountain and drive them from Morrowind</a:t>
            </a:r>
          </a:p>
          <a:p>
            <a:pPr marL="628650" lvl="1" indent="-171450">
              <a:buFont typeface="Arial" panose="020B0604020202020204" pitchFamily="34" charset="0"/>
              <a:buChar char="•"/>
            </a:pPr>
            <a:r>
              <a:rPr lang="en-US" dirty="0"/>
              <a:t>Some sources call this the “First Battle of Red Mountain” but we don’t know for sure that it happened there</a:t>
            </a:r>
          </a:p>
          <a:p>
            <a:pPr marL="628650" lvl="1" indent="-171450">
              <a:buFont typeface="Arial" panose="020B0604020202020204" pitchFamily="34" charset="0"/>
              <a:buChar char="•"/>
            </a:pPr>
            <a:r>
              <a:rPr lang="en-US" dirty="0"/>
              <a:t>But that does mean there was another battle at Red Mountain :0)</a:t>
            </a:r>
          </a:p>
        </p:txBody>
      </p:sp>
      <p:sp>
        <p:nvSpPr>
          <p:cNvPr id="4" name="Slide Number Placeholder 3"/>
          <p:cNvSpPr>
            <a:spLocks noGrp="1"/>
          </p:cNvSpPr>
          <p:nvPr>
            <p:ph type="sldNum" sz="quarter" idx="5"/>
          </p:nvPr>
        </p:nvSpPr>
        <p:spPr/>
        <p:txBody>
          <a:bodyPr/>
          <a:lstStyle/>
          <a:p>
            <a:fld id="{304B6FD9-F34E-4B8D-92FF-06050A783F93}" type="slidenum">
              <a:rPr lang="en-US" smtClean="0"/>
              <a:t>17</a:t>
            </a:fld>
            <a:endParaRPr lang="en-US"/>
          </a:p>
        </p:txBody>
      </p:sp>
    </p:spTree>
    <p:extLst>
      <p:ext uri="{BB962C8B-B14F-4D97-AF65-F5344CB8AC3E}">
        <p14:creationId xmlns:p14="http://schemas.microsoft.com/office/powerpoint/2010/main" val="40294815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did the </a:t>
            </a:r>
            <a:r>
              <a:rPr lang="en-US" dirty="0" err="1"/>
              <a:t>Dwemer</a:t>
            </a:r>
            <a:r>
              <a:rPr lang="en-US" dirty="0"/>
              <a:t> and Chimer become such good buddies? Well, because </a:t>
            </a:r>
            <a:r>
              <a:rPr lang="en-US" dirty="0" err="1"/>
              <a:t>Dumac</a:t>
            </a:r>
            <a:r>
              <a:rPr lang="en-US" dirty="0"/>
              <a:t> and </a:t>
            </a:r>
            <a:r>
              <a:rPr lang="en-US" dirty="0" err="1"/>
              <a:t>Nerevar</a:t>
            </a:r>
            <a:r>
              <a:rPr lang="en-US" dirty="0"/>
              <a:t> were such good buddies!</a:t>
            </a:r>
          </a:p>
          <a:p>
            <a:pPr marL="171450" indent="-171450">
              <a:buFont typeface="Arial" panose="020B0604020202020204" pitchFamily="34" charset="0"/>
              <a:buChar char="•"/>
            </a:pPr>
            <a:r>
              <a:rPr lang="en-US" dirty="0"/>
              <a:t>No seriously that’s pretty much the only reason. And word is they were really good buddies.</a:t>
            </a:r>
          </a:p>
          <a:p>
            <a:pPr marL="628650" lvl="1" indent="-171450">
              <a:buFont typeface="Arial" panose="020B0604020202020204" pitchFamily="34" charset="0"/>
              <a:buChar char="•"/>
            </a:pPr>
            <a:r>
              <a:rPr lang="en-US" dirty="0" err="1"/>
              <a:t>Dumac</a:t>
            </a:r>
            <a:r>
              <a:rPr lang="en-US" dirty="0"/>
              <a:t> went to </a:t>
            </a:r>
            <a:r>
              <a:rPr lang="en-US" dirty="0" err="1"/>
              <a:t>Nerevar’s</a:t>
            </a:r>
            <a:r>
              <a:rPr lang="en-US" dirty="0"/>
              <a:t> wedding to </a:t>
            </a:r>
            <a:r>
              <a:rPr lang="en-US" dirty="0" err="1"/>
              <a:t>Almalexia</a:t>
            </a:r>
            <a:r>
              <a:rPr lang="en-US" dirty="0"/>
              <a:t> and gave them matching swords</a:t>
            </a:r>
          </a:p>
          <a:p>
            <a:pPr marL="628650" lvl="1" indent="-171450">
              <a:buFont typeface="Arial" panose="020B0604020202020204" pitchFamily="34" charset="0"/>
              <a:buChar char="•"/>
            </a:pPr>
            <a:r>
              <a:rPr lang="en-US" dirty="0"/>
              <a:t>They went to the coronation of </a:t>
            </a:r>
            <a:r>
              <a:rPr lang="en-US" dirty="0" err="1"/>
              <a:t>Alessian</a:t>
            </a:r>
            <a:r>
              <a:rPr lang="en-US" dirty="0"/>
              <a:t> Emperor </a:t>
            </a:r>
            <a:r>
              <a:rPr lang="en-US" dirty="0" err="1"/>
              <a:t>Gorieus</a:t>
            </a:r>
            <a:r>
              <a:rPr lang="en-US" dirty="0"/>
              <a:t> together to represent </a:t>
            </a:r>
            <a:r>
              <a:rPr lang="en-US" dirty="0" err="1"/>
              <a:t>Resdayn</a:t>
            </a:r>
            <a:endParaRPr lang="en-US" dirty="0"/>
          </a:p>
          <a:p>
            <a:pPr marL="628650" lvl="1" indent="-171450">
              <a:buFont typeface="Arial" panose="020B0604020202020204" pitchFamily="34" charset="0"/>
              <a:buChar char="•"/>
            </a:pPr>
            <a:r>
              <a:rPr lang="en-US" dirty="0"/>
              <a:t>They were known to be “blood friends.”</a:t>
            </a:r>
          </a:p>
          <a:p>
            <a:pPr marL="171450" lvl="0" indent="-171450">
              <a:buFont typeface="Arial" panose="020B0604020202020204" pitchFamily="34" charset="0"/>
              <a:buChar char="•"/>
            </a:pPr>
            <a:r>
              <a:rPr lang="en-US" dirty="0"/>
              <a:t>But their people? Still fucking hated each other.</a:t>
            </a:r>
          </a:p>
          <a:p>
            <a:pPr marL="628650" lvl="1" indent="-171450">
              <a:buFont typeface="Arial" panose="020B0604020202020204" pitchFamily="34" charset="0"/>
              <a:buChar char="•"/>
            </a:pPr>
            <a:r>
              <a:rPr lang="en-US" dirty="0"/>
              <a:t>Their religious beeves did not go away</a:t>
            </a:r>
          </a:p>
          <a:p>
            <a:pPr marL="628650" lvl="1" indent="-171450">
              <a:buFont typeface="Arial" panose="020B0604020202020204" pitchFamily="34" charset="0"/>
              <a:buChar char="•"/>
            </a:pPr>
            <a:r>
              <a:rPr lang="en-US" dirty="0"/>
              <a:t>They still bickered over land and resources, though they had to go through </a:t>
            </a:r>
            <a:r>
              <a:rPr lang="en-US" dirty="0" err="1"/>
              <a:t>Nerevar</a:t>
            </a:r>
            <a:r>
              <a:rPr lang="en-US" dirty="0"/>
              <a:t> and </a:t>
            </a:r>
            <a:r>
              <a:rPr lang="en-US" dirty="0" err="1"/>
              <a:t>Dumac</a:t>
            </a:r>
            <a:r>
              <a:rPr lang="en-US" dirty="0"/>
              <a:t> to duke it out now instead of with weapons</a:t>
            </a:r>
          </a:p>
          <a:p>
            <a:pPr marL="628650" lvl="1" indent="-171450">
              <a:buFont typeface="Arial" panose="020B0604020202020204" pitchFamily="34" charset="0"/>
              <a:buChar char="•"/>
            </a:pPr>
            <a:r>
              <a:rPr lang="en-US" dirty="0"/>
              <a:t>It was a “we are allies because I said so” relationship.</a:t>
            </a:r>
          </a:p>
          <a:p>
            <a:pPr marL="1085850" lvl="2" indent="-171450">
              <a:buFont typeface="Arial" panose="020B0604020202020204" pitchFamily="34" charset="0"/>
              <a:buChar char="•"/>
            </a:pPr>
            <a:r>
              <a:rPr lang="en-US" dirty="0"/>
              <a:t>And even </a:t>
            </a:r>
            <a:r>
              <a:rPr lang="en-US" dirty="0" err="1"/>
              <a:t>Nerevar’s</a:t>
            </a:r>
            <a:r>
              <a:rPr lang="en-US" dirty="0"/>
              <a:t> generals didn’t care for the alliance one bit</a:t>
            </a:r>
          </a:p>
          <a:p>
            <a:pPr marL="1085850" lvl="2" indent="-171450">
              <a:buFont typeface="Arial" panose="020B0604020202020204" pitchFamily="34" charset="0"/>
              <a:buChar char="•"/>
            </a:pPr>
            <a:r>
              <a:rPr lang="en-US" dirty="0"/>
              <a:t>They bitched to him pretty incessantly about how trusting the </a:t>
            </a:r>
            <a:r>
              <a:rPr lang="en-US" dirty="0" err="1"/>
              <a:t>Dwemer</a:t>
            </a:r>
            <a:r>
              <a:rPr lang="en-US" dirty="0"/>
              <a:t> was a bad idea and how they were probably secretly plotting to take advantage of the Chimer by abusing </a:t>
            </a:r>
            <a:r>
              <a:rPr lang="en-US" dirty="0" err="1"/>
              <a:t>Nerevar’s</a:t>
            </a:r>
            <a:r>
              <a:rPr lang="en-US" dirty="0"/>
              <a:t> trust in </a:t>
            </a:r>
            <a:r>
              <a:rPr lang="en-US" dirty="0" err="1"/>
              <a:t>Dumac</a:t>
            </a:r>
            <a:endParaRPr lang="en-US" dirty="0"/>
          </a:p>
          <a:p>
            <a:pPr marL="171450" lvl="0" indent="-171450">
              <a:buFont typeface="Arial" panose="020B0604020202020204" pitchFamily="34" charset="0"/>
              <a:buChar char="•"/>
            </a:pPr>
            <a:r>
              <a:rPr lang="en-US" dirty="0"/>
              <a:t>So we have all this prosperity, which is cool, from this very fragile alliance based entirely on how good of pals these two dudes are. Which begs the age-old question. [click]</a:t>
            </a:r>
          </a:p>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18</a:t>
            </a:fld>
            <a:endParaRPr lang="en-US"/>
          </a:p>
        </p:txBody>
      </p:sp>
    </p:spTree>
    <p:extLst>
      <p:ext uri="{BB962C8B-B14F-4D97-AF65-F5344CB8AC3E}">
        <p14:creationId xmlns:p14="http://schemas.microsoft.com/office/powerpoint/2010/main" val="40655893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lot of things. Catastrophically. To the point of inspiring debate for millennia.</a:t>
            </a:r>
          </a:p>
        </p:txBody>
      </p:sp>
      <p:sp>
        <p:nvSpPr>
          <p:cNvPr id="4" name="Slide Number Placeholder 3"/>
          <p:cNvSpPr>
            <a:spLocks noGrp="1"/>
          </p:cNvSpPr>
          <p:nvPr>
            <p:ph type="sldNum" sz="quarter" idx="5"/>
          </p:nvPr>
        </p:nvSpPr>
        <p:spPr/>
        <p:txBody>
          <a:bodyPr/>
          <a:lstStyle/>
          <a:p>
            <a:fld id="{304B6FD9-F34E-4B8D-92FF-06050A783F93}" type="slidenum">
              <a:rPr lang="en-US" smtClean="0"/>
              <a:t>19</a:t>
            </a:fld>
            <a:endParaRPr lang="en-US"/>
          </a:p>
        </p:txBody>
      </p:sp>
    </p:spTree>
    <p:extLst>
      <p:ext uri="{BB962C8B-B14F-4D97-AF65-F5344CB8AC3E}">
        <p14:creationId xmlns:p14="http://schemas.microsoft.com/office/powerpoint/2010/main" val="36931239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I’m here today to talk at you about a bunch of stuff that happens in The Elder Scrolls III: Morrowind.</a:t>
            </a:r>
          </a:p>
          <a:p>
            <a:pPr marL="628650" lvl="1" indent="-171450">
              <a:buFont typeface="Arial" panose="020B0604020202020204" pitchFamily="34" charset="0"/>
              <a:buChar char="•"/>
            </a:pPr>
            <a:r>
              <a:rPr lang="en-US" dirty="0"/>
              <a:t>This is a game from 2003, made by our neighbors up the road at Bethesda Softworks.</a:t>
            </a:r>
          </a:p>
          <a:p>
            <a:pPr marL="628650" lvl="1" indent="-171450">
              <a:buFont typeface="Arial" panose="020B0604020202020204" pitchFamily="34" charset="0"/>
              <a:buChar char="•"/>
            </a:pPr>
            <a:r>
              <a:rPr lang="en-US" dirty="0"/>
              <a:t>Other games in this series include Oblivion and, of course, Skyrim.</a:t>
            </a:r>
          </a:p>
          <a:p>
            <a:pPr marL="628650" lvl="1" indent="-171450">
              <a:buFont typeface="Arial" panose="020B0604020202020204" pitchFamily="34" charset="0"/>
              <a:buChar char="•"/>
            </a:pPr>
            <a:r>
              <a:rPr lang="en-US" dirty="0"/>
              <a:t>This game is not fun and has ruined my life and I will proceed to spend the next </a:t>
            </a:r>
            <a:r>
              <a:rPr lang="en-US" i="1" dirty="0"/>
              <a:t>while</a:t>
            </a:r>
            <a:r>
              <a:rPr lang="en-US" i="0" dirty="0"/>
              <a:t> talking about it.</a:t>
            </a:r>
            <a:endParaRPr lang="en-US" dirty="0"/>
          </a:p>
          <a:p>
            <a:pPr marL="171450" indent="-171450">
              <a:buFont typeface="Arial" panose="020B0604020202020204" pitchFamily="34" charset="0"/>
              <a:buChar char="•"/>
            </a:pPr>
            <a:r>
              <a:rPr lang="en-US" dirty="0"/>
              <a:t>Here’s what I will talk about.</a:t>
            </a:r>
          </a:p>
          <a:p>
            <a:pPr marL="628650" lvl="1" indent="-171450">
              <a:buFont typeface="Arial" panose="020B0604020202020204" pitchFamily="34" charset="0"/>
              <a:buChar char="•"/>
            </a:pPr>
            <a:r>
              <a:rPr lang="en-US" dirty="0"/>
              <a:t>It’s all about being good buddies with another dude. </a:t>
            </a:r>
          </a:p>
          <a:p>
            <a:pPr marL="628650" lvl="1" indent="-171450">
              <a:buFont typeface="Arial" panose="020B0604020202020204" pitchFamily="34" charset="0"/>
              <a:buChar char="•"/>
            </a:pPr>
            <a:r>
              <a:rPr lang="en-US" dirty="0"/>
              <a:t>Which is to say. </a:t>
            </a:r>
          </a:p>
          <a:p>
            <a:pPr marL="628650" lvl="1" indent="-171450">
              <a:buFont typeface="Arial" panose="020B0604020202020204" pitchFamily="34" charset="0"/>
              <a:buChar char="•"/>
            </a:pPr>
            <a:r>
              <a:rPr lang="en-US" dirty="0"/>
              <a:t>I’m here to talk about gay shit.</a:t>
            </a:r>
          </a:p>
          <a:p>
            <a:pPr marL="171450" indent="-171450">
              <a:buFont typeface="Arial" panose="020B0604020202020204" pitchFamily="34" charset="0"/>
              <a:buChar char="•"/>
            </a:pPr>
            <a:r>
              <a:rPr lang="en-US" dirty="0"/>
              <a:t>Here’s what I </a:t>
            </a:r>
            <a:r>
              <a:rPr lang="en-US" i="1" dirty="0"/>
              <a:t>won’t </a:t>
            </a:r>
            <a:r>
              <a:rPr lang="en-US" i="0" dirty="0"/>
              <a:t>be getting into.</a:t>
            </a:r>
          </a:p>
          <a:p>
            <a:pPr marL="628650" lvl="1" indent="-171450">
              <a:buFont typeface="Arial" panose="020B0604020202020204" pitchFamily="34" charset="0"/>
              <a:buChar char="•"/>
            </a:pPr>
            <a:r>
              <a:rPr lang="en-US" i="0" dirty="0"/>
              <a:t>On this point, I’ll just say: Don’t</a:t>
            </a:r>
            <a:r>
              <a:rPr lang="en-US" dirty="0"/>
              <a:t> play Morrowind unless you hate yourself. </a:t>
            </a:r>
          </a:p>
          <a:p>
            <a:pPr marL="1085850" lvl="2" indent="-171450">
              <a:buFont typeface="Arial" panose="020B0604020202020204" pitchFamily="34" charset="0"/>
              <a:buChar char="•"/>
            </a:pPr>
            <a:r>
              <a:rPr lang="en-US" dirty="0"/>
              <a:t>I don’t want you to come away from this thinking TESIII is going to be such a great experience and then it crashes six times before you leave the excise office and you make this my problem.</a:t>
            </a:r>
          </a:p>
          <a:p>
            <a:pPr marL="1085850" lvl="2" indent="-171450">
              <a:buFont typeface="Arial" panose="020B0604020202020204" pitchFamily="34" charset="0"/>
              <a:buChar char="•"/>
            </a:pPr>
            <a:r>
              <a:rPr lang="en-US" dirty="0"/>
              <a:t>It’s a Bethesda game. And in my opinion, it’s the best one. There’s great stuff in there beneath all the </a:t>
            </a:r>
            <a:r>
              <a:rPr lang="en-US" dirty="0" err="1"/>
              <a:t>jank</a:t>
            </a:r>
            <a:r>
              <a:rPr lang="en-US" dirty="0"/>
              <a:t>, but you have to be willing to deal with a </a:t>
            </a:r>
            <a:r>
              <a:rPr lang="en-US" i="1" dirty="0"/>
              <a:t>lot</a:t>
            </a:r>
            <a:r>
              <a:rPr lang="en-US" i="0" dirty="0"/>
              <a:t> of </a:t>
            </a:r>
            <a:r>
              <a:rPr lang="en-US" i="0" dirty="0" err="1"/>
              <a:t>jank</a:t>
            </a:r>
            <a:r>
              <a:rPr lang="en-US" i="0" dirty="0"/>
              <a:t>– and in this case, 20-year-old </a:t>
            </a:r>
            <a:r>
              <a:rPr lang="en-US" i="0" dirty="0" err="1"/>
              <a:t>jank</a:t>
            </a:r>
            <a:r>
              <a:rPr lang="en-US" i="0" dirty="0"/>
              <a:t>. </a:t>
            </a:r>
            <a:r>
              <a:rPr lang="en-US" i="0" dirty="0" err="1"/>
              <a:t>Jank</a:t>
            </a:r>
            <a:r>
              <a:rPr lang="en-US" i="0" dirty="0"/>
              <a:t> that has had time to ferment.</a:t>
            </a:r>
            <a:endParaRPr lang="en-US" dirty="0"/>
          </a:p>
          <a:p>
            <a:pPr marL="1085850" lvl="2" indent="-171450">
              <a:buFont typeface="Arial" panose="020B0604020202020204" pitchFamily="34" charset="0"/>
              <a:buChar char="•"/>
            </a:pPr>
            <a:r>
              <a:rPr lang="en-US" dirty="0"/>
              <a:t>If you </a:t>
            </a:r>
            <a:r>
              <a:rPr lang="en-US" i="1" dirty="0"/>
              <a:t>do</a:t>
            </a:r>
            <a:r>
              <a:rPr lang="en-US" i="0" dirty="0"/>
              <a:t> play it, at least be sure to install the unofficial patch. Show yourself a little bit of love.</a:t>
            </a:r>
          </a:p>
          <a:p>
            <a:pPr marL="628650" lvl="1" indent="-171450">
              <a:buFont typeface="Arial" panose="020B0604020202020204" pitchFamily="34" charset="0"/>
              <a:buChar char="•"/>
            </a:pPr>
            <a:r>
              <a:rPr lang="en-US" i="0" dirty="0"/>
              <a:t>This is just for those “in the know.” Michael Kirkbride did a ton of early writing for Elder Scrolls lore, including some of the </a:t>
            </a:r>
            <a:r>
              <a:rPr lang="en-US" i="0" dirty="0" err="1"/>
              <a:t>trippiest</a:t>
            </a:r>
            <a:r>
              <a:rPr lang="en-US" i="0" dirty="0"/>
              <a:t> stuff in TES III: Morrowind. </a:t>
            </a:r>
          </a:p>
          <a:p>
            <a:pPr marL="1085850" lvl="2" indent="-171450">
              <a:buFont typeface="Arial" panose="020B0604020202020204" pitchFamily="34" charset="0"/>
              <a:buChar char="•"/>
            </a:pPr>
            <a:r>
              <a:rPr lang="en-US" i="0" dirty="0"/>
              <a:t>He’s also a very contentious figure and all of that is another PowerPoint.</a:t>
            </a:r>
          </a:p>
          <a:p>
            <a:pPr marL="1085850" lvl="2" indent="-171450">
              <a:buFont typeface="Arial" panose="020B0604020202020204" pitchFamily="34" charset="0"/>
              <a:buChar char="•"/>
            </a:pPr>
            <a:r>
              <a:rPr lang="en-US" i="0" dirty="0"/>
              <a:t>During his work on Elder Scrolls games, and after he stopped working on them, he put out a bunch of his own unofficial material expanding on lore and concepts he’d written in the games.</a:t>
            </a:r>
          </a:p>
          <a:p>
            <a:pPr marL="1085850" lvl="2" indent="-171450">
              <a:buFont typeface="Arial" panose="020B0604020202020204" pitchFamily="34" charset="0"/>
              <a:buChar char="•"/>
            </a:pPr>
            <a:r>
              <a:rPr lang="en-US" i="0" dirty="0"/>
              <a:t>To the absolute best of my ability, I’m going to stick to present-in-game, canon material here. All that other stuff– CHIM, c0da, etc.– is another PowerPoint too. </a:t>
            </a:r>
          </a:p>
          <a:p>
            <a:pPr marL="628650" lvl="1" indent="-171450">
              <a:buFont typeface="Arial" panose="020B0604020202020204" pitchFamily="34" charset="0"/>
              <a:buChar char="•"/>
            </a:pPr>
            <a:r>
              <a:rPr lang="en-US" i="0" dirty="0"/>
              <a:t>I don’t care about </a:t>
            </a:r>
            <a:r>
              <a:rPr lang="en-US" i="0" dirty="0" err="1"/>
              <a:t>Nords</a:t>
            </a:r>
            <a:r>
              <a:rPr lang="en-US" i="0" dirty="0"/>
              <a:t>, I do not. I do not care about them.</a:t>
            </a:r>
          </a:p>
          <a:p>
            <a:pPr marL="1085850" lvl="2" indent="-171450">
              <a:buFont typeface="Arial" panose="020B0604020202020204" pitchFamily="34" charset="0"/>
              <a:buChar char="•"/>
            </a:pPr>
            <a:r>
              <a:rPr lang="en-US" i="0" dirty="0"/>
              <a:t>I </a:t>
            </a:r>
            <a:r>
              <a:rPr lang="en-US" i="1" dirty="0"/>
              <a:t>have</a:t>
            </a:r>
            <a:r>
              <a:rPr lang="en-US" i="0" dirty="0"/>
              <a:t> to talk about them a little bit, but this is an Elf PowerPoint about </a:t>
            </a:r>
            <a:r>
              <a:rPr lang="en-US" i="0" dirty="0" err="1"/>
              <a:t>Elfs</a:t>
            </a:r>
            <a:r>
              <a:rPr lang="en-US" i="0" dirty="0"/>
              <a:t>, and I’m not at all interested in digging into how the </a:t>
            </a:r>
            <a:r>
              <a:rPr lang="en-US" i="0" dirty="0" err="1"/>
              <a:t>Nords</a:t>
            </a:r>
            <a:r>
              <a:rPr lang="en-US" i="0" dirty="0"/>
              <a:t> felt about anything ever.</a:t>
            </a:r>
          </a:p>
          <a:p>
            <a:pPr marL="0" indent="0">
              <a:buFont typeface="Arial" panose="020B0604020202020204" pitchFamily="34" charset="0"/>
              <a:buNone/>
            </a:pPr>
            <a:endParaRPr lang="en-US" i="0" dirty="0"/>
          </a:p>
          <a:p>
            <a:pPr marL="0" indent="0">
              <a:buFont typeface="Arial" panose="020B0604020202020204" pitchFamily="34" charset="0"/>
              <a:buNone/>
            </a:pPr>
            <a:r>
              <a:rPr lang="en-US" i="0" dirty="0"/>
              <a:t>So you know, I am not trying to go super accurate and correct, just a primer on all of this stuff, because it’s a treasure trove of bullshit that gets deeper and deeper the more you look into it.</a:t>
            </a:r>
          </a:p>
          <a:p>
            <a:pPr marL="171450" indent="-171450">
              <a:buFont typeface="Arial" panose="020B0604020202020204" pitchFamily="34" charset="0"/>
              <a:buChar char="•"/>
            </a:pPr>
            <a:r>
              <a:rPr lang="en-US" i="0" dirty="0"/>
              <a:t>That’s a nice way of saying please see me after class if you want to correct me.</a:t>
            </a:r>
          </a:p>
          <a:p>
            <a:pPr marL="171450" indent="-171450">
              <a:buFont typeface="Arial" panose="020B0604020202020204" pitchFamily="34" charset="0"/>
              <a:buChar char="•"/>
            </a:pPr>
            <a:endParaRPr lang="en-US" i="0" dirty="0"/>
          </a:p>
          <a:p>
            <a:pPr marL="0" indent="0">
              <a:buFont typeface="Arial" panose="020B0604020202020204" pitchFamily="34" charset="0"/>
              <a:buNone/>
            </a:pPr>
            <a:r>
              <a:rPr lang="en-US" i="0" dirty="0"/>
              <a:t>OKAY, READY? LET’S GO.</a:t>
            </a:r>
          </a:p>
        </p:txBody>
      </p:sp>
      <p:sp>
        <p:nvSpPr>
          <p:cNvPr id="4" name="Slide Number Placeholder 3"/>
          <p:cNvSpPr>
            <a:spLocks noGrp="1"/>
          </p:cNvSpPr>
          <p:nvPr>
            <p:ph type="sldNum" sz="quarter" idx="5"/>
          </p:nvPr>
        </p:nvSpPr>
        <p:spPr/>
        <p:txBody>
          <a:bodyPr/>
          <a:lstStyle/>
          <a:p>
            <a:fld id="{304B6FD9-F34E-4B8D-92FF-06050A783F93}" type="slidenum">
              <a:rPr lang="en-US" smtClean="0"/>
              <a:t>2</a:t>
            </a:fld>
            <a:endParaRPr lang="en-US"/>
          </a:p>
        </p:txBody>
      </p:sp>
    </p:spTree>
    <p:extLst>
      <p:ext uri="{BB962C8B-B14F-4D97-AF65-F5344CB8AC3E}">
        <p14:creationId xmlns:p14="http://schemas.microsoft.com/office/powerpoint/2010/main" val="264827492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Unfortunately for any of this to make sense we have to explain it in terms of who these people are to </a:t>
            </a:r>
            <a:r>
              <a:rPr lang="en-US" dirty="0" err="1"/>
              <a:t>Nerevar</a:t>
            </a:r>
            <a:r>
              <a:rPr lang="en-US" dirty="0"/>
              <a:t>, who was at the time effectively co-King of </a:t>
            </a:r>
            <a:r>
              <a:rPr lang="en-US" dirty="0" err="1"/>
              <a:t>Resdayn</a:t>
            </a:r>
            <a:endParaRPr lang="en-US" dirty="0"/>
          </a:p>
          <a:p>
            <a:endParaRPr lang="en-US" dirty="0"/>
          </a:p>
          <a:p>
            <a:r>
              <a:rPr lang="en-US" dirty="0"/>
              <a:t>So we have him, and we also have </a:t>
            </a:r>
            <a:r>
              <a:rPr lang="en-US" b="1" dirty="0"/>
              <a:t>Azura</a:t>
            </a:r>
            <a:r>
              <a:rPr lang="en-US" dirty="0"/>
              <a:t>, the </a:t>
            </a:r>
            <a:r>
              <a:rPr lang="en-US" dirty="0" err="1"/>
              <a:t>Daedric</a:t>
            </a:r>
            <a:r>
              <a:rPr lang="en-US" dirty="0"/>
              <a:t> Prince. </a:t>
            </a:r>
          </a:p>
          <a:p>
            <a:pPr marL="171450" indent="-171450">
              <a:buFont typeface="Arial" panose="020B0604020202020204" pitchFamily="34" charset="0"/>
              <a:buChar char="•"/>
            </a:pPr>
            <a:r>
              <a:rPr lang="en-US" dirty="0"/>
              <a:t>She </a:t>
            </a:r>
            <a:r>
              <a:rPr lang="en-US" i="1" dirty="0"/>
              <a:t>really</a:t>
            </a:r>
            <a:r>
              <a:rPr lang="en-US" i="0" dirty="0"/>
              <a:t> likes </a:t>
            </a:r>
            <a:r>
              <a:rPr lang="en-US" i="0" dirty="0" err="1"/>
              <a:t>Nerevar</a:t>
            </a:r>
            <a:r>
              <a:rPr lang="en-US" i="0" dirty="0"/>
              <a:t>. </a:t>
            </a:r>
          </a:p>
          <a:p>
            <a:pPr marL="628650" lvl="1" indent="-171450">
              <a:buFont typeface="Arial" panose="020B0604020202020204" pitchFamily="34" charset="0"/>
              <a:buChar char="•"/>
            </a:pPr>
            <a:r>
              <a:rPr lang="en-US" i="0" dirty="0"/>
              <a:t>I mean really, really likes </a:t>
            </a:r>
            <a:r>
              <a:rPr lang="en-US" i="0" dirty="0" err="1"/>
              <a:t>Nerevar</a:t>
            </a:r>
            <a:r>
              <a:rPr lang="en-US" i="0" dirty="0"/>
              <a:t>.</a:t>
            </a:r>
          </a:p>
          <a:p>
            <a:pPr marL="171450" lvl="0" indent="-171450">
              <a:buFont typeface="Arial" panose="020B0604020202020204" pitchFamily="34" charset="0"/>
              <a:buChar char="•"/>
            </a:pPr>
            <a:r>
              <a:rPr lang="en-US" i="0" dirty="0"/>
              <a:t>And how much she likes him influences a </a:t>
            </a:r>
            <a:r>
              <a:rPr lang="en-US" i="1" dirty="0"/>
              <a:t>lot</a:t>
            </a:r>
            <a:r>
              <a:rPr lang="en-US" i="0" dirty="0"/>
              <a:t> of how things go.</a:t>
            </a:r>
            <a:endParaRPr lang="en-US" dirty="0"/>
          </a:p>
          <a:p>
            <a:endParaRPr lang="en-US" dirty="0"/>
          </a:p>
          <a:p>
            <a:r>
              <a:rPr lang="en-US" dirty="0"/>
              <a:t>Among </a:t>
            </a:r>
            <a:r>
              <a:rPr lang="en-US" dirty="0" err="1"/>
              <a:t>Nerevar’s</a:t>
            </a:r>
            <a:r>
              <a:rPr lang="en-US" dirty="0"/>
              <a:t> non-god buddies, there are two main factions:</a:t>
            </a:r>
          </a:p>
          <a:p>
            <a:pPr marL="171450" indent="-171450">
              <a:buFont typeface="Arial" panose="020B0604020202020204" pitchFamily="34" charset="0"/>
              <a:buChar char="•"/>
            </a:pPr>
            <a:r>
              <a:rPr lang="en-US" b="1" dirty="0"/>
              <a:t>The Chimer:</a:t>
            </a:r>
            <a:r>
              <a:rPr lang="en-US" dirty="0"/>
              <a:t> His wife and his generals</a:t>
            </a:r>
          </a:p>
          <a:p>
            <a:pPr marL="628650" lvl="1" indent="-171450">
              <a:buFont typeface="Arial" panose="020B0604020202020204" pitchFamily="34" charset="0"/>
              <a:buChar char="•"/>
            </a:pPr>
            <a:r>
              <a:rPr lang="en-US" b="1" dirty="0" err="1"/>
              <a:t>Almalexia</a:t>
            </a:r>
            <a:r>
              <a:rPr lang="en-US" dirty="0"/>
              <a:t> was a high-ranking member of the great House </a:t>
            </a:r>
            <a:r>
              <a:rPr lang="en-US" dirty="0" err="1"/>
              <a:t>Indoril</a:t>
            </a:r>
            <a:r>
              <a:rPr lang="en-US" dirty="0"/>
              <a:t>, and also purportedly a ruler in her own right before she even met </a:t>
            </a:r>
            <a:r>
              <a:rPr lang="en-US" dirty="0" err="1"/>
              <a:t>Nerevar</a:t>
            </a:r>
            <a:endParaRPr lang="en-US" dirty="0"/>
          </a:p>
          <a:p>
            <a:pPr marL="1085850" lvl="2" indent="-171450">
              <a:buFont typeface="Arial" panose="020B0604020202020204" pitchFamily="34" charset="0"/>
              <a:buChar char="•"/>
            </a:pPr>
            <a:r>
              <a:rPr lang="en-US" dirty="0"/>
              <a:t>She was really popular among the people and became known as the “Lady of Mercy.”</a:t>
            </a:r>
          </a:p>
          <a:p>
            <a:pPr marL="628650" lvl="1" indent="-171450">
              <a:buFont typeface="Arial" panose="020B0604020202020204" pitchFamily="34" charset="0"/>
              <a:buChar char="•"/>
            </a:pPr>
            <a:r>
              <a:rPr lang="en-US" b="1" dirty="0" err="1"/>
              <a:t>Sotha</a:t>
            </a:r>
            <a:r>
              <a:rPr lang="en-US" b="1" dirty="0"/>
              <a:t> Si</a:t>
            </a:r>
            <a:r>
              <a:rPr lang="en-US" dirty="0"/>
              <a:t>l was a mage-engineer-genius and served as a teacher to both </a:t>
            </a:r>
            <a:r>
              <a:rPr lang="en-US" dirty="0" err="1"/>
              <a:t>Vivec</a:t>
            </a:r>
            <a:r>
              <a:rPr lang="en-US" dirty="0"/>
              <a:t> and </a:t>
            </a:r>
            <a:r>
              <a:rPr lang="en-US" dirty="0" err="1"/>
              <a:t>Nerevar</a:t>
            </a:r>
            <a:r>
              <a:rPr lang="en-US" dirty="0"/>
              <a:t>. </a:t>
            </a:r>
          </a:p>
          <a:p>
            <a:pPr marL="1085850" lvl="2" indent="-171450">
              <a:buFont typeface="Arial" panose="020B0604020202020204" pitchFamily="34" charset="0"/>
              <a:buChar char="•"/>
            </a:pPr>
            <a:r>
              <a:rPr lang="en-US" dirty="0"/>
              <a:t>I mean, just a seriously scary smart and rational dude. The Spock of </a:t>
            </a:r>
            <a:r>
              <a:rPr lang="en-US" dirty="0" err="1"/>
              <a:t>elfs</a:t>
            </a:r>
            <a:r>
              <a:rPr lang="en-US" dirty="0"/>
              <a:t>.</a:t>
            </a:r>
          </a:p>
          <a:p>
            <a:pPr marL="1085850" lvl="2" indent="-171450">
              <a:buFont typeface="Arial" panose="020B0604020202020204" pitchFamily="34" charset="0"/>
              <a:buChar char="•"/>
            </a:pPr>
            <a:r>
              <a:rPr lang="en-US" i="1" dirty="0"/>
              <a:t>SO</a:t>
            </a:r>
            <a:r>
              <a:rPr lang="en-US" i="0" dirty="0"/>
              <a:t> rational and smart that he later </a:t>
            </a:r>
            <a:r>
              <a:rPr lang="en-US" i="0" dirty="0" err="1"/>
              <a:t>beeved</a:t>
            </a:r>
            <a:r>
              <a:rPr lang="en-US" i="0" dirty="0"/>
              <a:t> with several </a:t>
            </a:r>
            <a:r>
              <a:rPr lang="en-US" i="0" dirty="0" err="1"/>
              <a:t>Daedric</a:t>
            </a:r>
            <a:r>
              <a:rPr lang="en-US" i="0" dirty="0"/>
              <a:t> Princes who were scared of him.</a:t>
            </a:r>
          </a:p>
          <a:p>
            <a:pPr marL="628650" lvl="1" indent="-171450">
              <a:buFont typeface="Arial" panose="020B0604020202020204" pitchFamily="34" charset="0"/>
              <a:buChar char="•"/>
            </a:pPr>
            <a:r>
              <a:rPr lang="en-US" b="1" i="0" dirty="0" err="1"/>
              <a:t>Vivec</a:t>
            </a:r>
            <a:r>
              <a:rPr lang="en-US" i="0" dirty="0"/>
              <a:t> is a warrior-poet and I think he’s really obnoxious, but also he’s genders and I have to respect that.</a:t>
            </a:r>
          </a:p>
          <a:p>
            <a:pPr marL="1085850" lvl="2" indent="-171450">
              <a:buFont typeface="Arial" panose="020B0604020202020204" pitchFamily="34" charset="0"/>
              <a:buChar char="•"/>
            </a:pPr>
            <a:r>
              <a:rPr lang="en-US" i="0" dirty="0"/>
              <a:t>If you really want to have a bad time, you can read his sermons, the 36 Lessons of </a:t>
            </a:r>
            <a:r>
              <a:rPr lang="en-US" i="0" dirty="0" err="1"/>
              <a:t>Vivec</a:t>
            </a:r>
            <a:r>
              <a:rPr lang="en-US" i="0" dirty="0"/>
              <a:t>, but you should only do that if you hate yourself.</a:t>
            </a:r>
          </a:p>
          <a:p>
            <a:pPr marL="1085850" lvl="2" indent="-171450">
              <a:buFont typeface="Arial" panose="020B0604020202020204" pitchFamily="34" charset="0"/>
              <a:buChar char="•"/>
            </a:pPr>
            <a:r>
              <a:rPr lang="en-US" i="0" dirty="0"/>
              <a:t>However, he was a great adviser to </a:t>
            </a:r>
            <a:r>
              <a:rPr lang="en-US" i="0" dirty="0" err="1"/>
              <a:t>Nerevar</a:t>
            </a:r>
            <a:r>
              <a:rPr lang="en-US" i="0" dirty="0"/>
              <a:t> and a strong leader in his own right. He was a philosopher who figured out a lot of crazy shit about the universe, and I would need to go into that in another PowerPoint.</a:t>
            </a:r>
            <a:endParaRPr lang="en-US" dirty="0"/>
          </a:p>
          <a:p>
            <a:pPr marL="171450" indent="-171450">
              <a:buFont typeface="Arial" panose="020B0604020202020204" pitchFamily="34" charset="0"/>
              <a:buChar char="•"/>
            </a:pPr>
            <a:r>
              <a:rPr lang="en-US" b="1" dirty="0"/>
              <a:t>The </a:t>
            </a:r>
            <a:r>
              <a:rPr lang="en-US" b="1" dirty="0" err="1"/>
              <a:t>Dwemer</a:t>
            </a:r>
            <a:r>
              <a:rPr lang="en-US" b="1" dirty="0"/>
              <a:t>:</a:t>
            </a:r>
            <a:r>
              <a:rPr lang="en-US" dirty="0"/>
              <a:t> Mostly </a:t>
            </a:r>
            <a:r>
              <a:rPr lang="en-US" dirty="0" err="1"/>
              <a:t>Dumac</a:t>
            </a:r>
            <a:r>
              <a:rPr lang="en-US" dirty="0"/>
              <a:t> and a little bit </a:t>
            </a:r>
            <a:r>
              <a:rPr lang="en-US" dirty="0" err="1"/>
              <a:t>Kagrenac</a:t>
            </a:r>
            <a:r>
              <a:rPr lang="en-US" dirty="0"/>
              <a:t>. </a:t>
            </a:r>
          </a:p>
          <a:p>
            <a:pPr marL="628650" lvl="1" indent="-171450">
              <a:buFont typeface="Arial" panose="020B0604020202020204" pitchFamily="34" charset="0"/>
              <a:buChar char="•"/>
            </a:pPr>
            <a:r>
              <a:rPr lang="en-US" b="1" dirty="0" err="1"/>
              <a:t>Dumac</a:t>
            </a:r>
            <a:r>
              <a:rPr lang="en-US" dirty="0"/>
              <a:t>, obviously, was King of the </a:t>
            </a:r>
            <a:r>
              <a:rPr lang="en-US" dirty="0" err="1"/>
              <a:t>Dwemer</a:t>
            </a:r>
            <a:r>
              <a:rPr lang="en-US" dirty="0"/>
              <a:t> and co-First Councilor with </a:t>
            </a:r>
            <a:r>
              <a:rPr lang="en-US" dirty="0" err="1"/>
              <a:t>Nerevar</a:t>
            </a:r>
            <a:r>
              <a:rPr lang="en-US" dirty="0"/>
              <a:t>.</a:t>
            </a:r>
          </a:p>
          <a:p>
            <a:pPr marL="628650" lvl="1" indent="-171450">
              <a:buFont typeface="Arial" panose="020B0604020202020204" pitchFamily="34" charset="0"/>
              <a:buChar char="•"/>
            </a:pPr>
            <a:r>
              <a:rPr lang="en-US" b="1" dirty="0" err="1"/>
              <a:t>Kagrenac</a:t>
            </a:r>
            <a:r>
              <a:rPr lang="en-US" b="1" dirty="0"/>
              <a:t> </a:t>
            </a:r>
            <a:r>
              <a:rPr lang="en-US" dirty="0"/>
              <a:t>was the </a:t>
            </a:r>
            <a:r>
              <a:rPr lang="en-US" dirty="0" err="1"/>
              <a:t>Dwemer’s</a:t>
            </a:r>
            <a:r>
              <a:rPr lang="en-US" dirty="0"/>
              <a:t> Chief Tonal Architect.</a:t>
            </a:r>
          </a:p>
          <a:p>
            <a:pPr marL="1085850" lvl="2" indent="-171450">
              <a:buFont typeface="Arial" panose="020B0604020202020204" pitchFamily="34" charset="0"/>
              <a:buChar char="•"/>
            </a:pPr>
            <a:r>
              <a:rPr lang="en-US" dirty="0" err="1"/>
              <a:t>Kags</a:t>
            </a:r>
            <a:r>
              <a:rPr lang="en-US" dirty="0"/>
              <a:t> and </a:t>
            </a:r>
            <a:r>
              <a:rPr lang="en-US" dirty="0" err="1"/>
              <a:t>Nerevar</a:t>
            </a:r>
            <a:r>
              <a:rPr lang="en-US" dirty="0"/>
              <a:t> weren’t noted as being buddies but who knows.</a:t>
            </a:r>
          </a:p>
          <a:p>
            <a:pPr marL="1085850" lvl="2" indent="-171450">
              <a:buFont typeface="Arial" panose="020B0604020202020204" pitchFamily="34" charset="0"/>
              <a:buChar char="•"/>
            </a:pPr>
            <a:r>
              <a:rPr lang="en-US" dirty="0"/>
              <a:t>What’s a “Chief Tonal Architect?” It’s the ability to use sound to alter reality.</a:t>
            </a:r>
          </a:p>
          <a:p>
            <a:pPr marL="1543050" lvl="3" indent="-171450">
              <a:buFont typeface="Arial" panose="020B0604020202020204" pitchFamily="34" charset="0"/>
              <a:buChar char="•"/>
            </a:pPr>
            <a:r>
              <a:rPr lang="en-US" dirty="0"/>
              <a:t>If you accept Shouting in Skyrim, it’s </a:t>
            </a:r>
            <a:r>
              <a:rPr lang="en-US" dirty="0" err="1"/>
              <a:t>kinda</a:t>
            </a:r>
            <a:r>
              <a:rPr lang="en-US" dirty="0"/>
              <a:t> (not at all) like that but on steroids.</a:t>
            </a:r>
          </a:p>
          <a:p>
            <a:pPr marL="1085850" lvl="2" indent="-171450">
              <a:buFont typeface="Arial" panose="020B0604020202020204" pitchFamily="34" charset="0"/>
              <a:buChar char="•"/>
            </a:pPr>
            <a:r>
              <a:rPr lang="en-US" dirty="0" err="1"/>
              <a:t>Kags</a:t>
            </a:r>
            <a:r>
              <a:rPr lang="en-US" dirty="0"/>
              <a:t> was a </a:t>
            </a:r>
            <a:r>
              <a:rPr lang="en-US" dirty="0" err="1"/>
              <a:t>Dwemer</a:t>
            </a:r>
            <a:r>
              <a:rPr lang="en-US" dirty="0"/>
              <a:t> religious leader (for what their concept of religion is worth) and a master mage-engineer</a:t>
            </a:r>
          </a:p>
          <a:p>
            <a:pPr marL="628650" lvl="1" indent="-171450">
              <a:buFont typeface="Arial" panose="020B0604020202020204" pitchFamily="34" charset="0"/>
              <a:buChar char="•"/>
            </a:pPr>
            <a:endParaRPr lang="en-US" dirty="0"/>
          </a:p>
          <a:p>
            <a:pPr marL="171450" lvl="0" indent="-171450">
              <a:buFont typeface="Arial" panose="020B0604020202020204" pitchFamily="34" charset="0"/>
              <a:buChar char="•"/>
            </a:pPr>
            <a:r>
              <a:rPr lang="en-US" dirty="0"/>
              <a:t>And then there’s </a:t>
            </a:r>
            <a:r>
              <a:rPr lang="en-US" b="1" dirty="0" err="1"/>
              <a:t>Voryn</a:t>
            </a:r>
            <a:r>
              <a:rPr lang="en-US" b="1" dirty="0"/>
              <a:t> </a:t>
            </a:r>
            <a:r>
              <a:rPr lang="en-US" b="1" dirty="0" err="1"/>
              <a:t>Dagoth</a:t>
            </a:r>
            <a:r>
              <a:rPr lang="en-US" dirty="0"/>
              <a:t>, who’s kind of the in-between of these two groups.</a:t>
            </a:r>
          </a:p>
          <a:p>
            <a:pPr marL="628650" lvl="1" indent="-171450">
              <a:buFont typeface="Arial" panose="020B0604020202020204" pitchFamily="34" charset="0"/>
              <a:buChar char="•"/>
            </a:pPr>
            <a:r>
              <a:rPr lang="en-US" dirty="0" err="1"/>
              <a:t>Voryn’s</a:t>
            </a:r>
            <a:r>
              <a:rPr lang="en-US" dirty="0"/>
              <a:t> pals with </a:t>
            </a:r>
            <a:r>
              <a:rPr lang="en-US" dirty="0" err="1"/>
              <a:t>Dumac</a:t>
            </a:r>
            <a:r>
              <a:rPr lang="en-US" dirty="0"/>
              <a:t> and </a:t>
            </a:r>
            <a:r>
              <a:rPr lang="en-US" dirty="0" err="1"/>
              <a:t>Kagrenac</a:t>
            </a:r>
            <a:endParaRPr lang="en-US" dirty="0"/>
          </a:p>
          <a:p>
            <a:pPr marL="628650" lvl="1" indent="-171450">
              <a:buFont typeface="Arial" panose="020B0604020202020204" pitchFamily="34" charset="0"/>
              <a:buChar char="•"/>
            </a:pPr>
            <a:r>
              <a:rPr lang="en-US" dirty="0"/>
              <a:t>He’s also lord of a great House, and is </a:t>
            </a:r>
            <a:r>
              <a:rPr lang="en-US" i="1" dirty="0"/>
              <a:t>really</a:t>
            </a:r>
            <a:r>
              <a:rPr lang="en-US" i="0" dirty="0"/>
              <a:t> good friends with </a:t>
            </a:r>
            <a:r>
              <a:rPr lang="en-US" i="0" dirty="0" err="1"/>
              <a:t>Nerevar</a:t>
            </a:r>
            <a:endParaRPr lang="en-US" dirty="0"/>
          </a:p>
          <a:p>
            <a:endParaRPr lang="en-US" dirty="0"/>
          </a:p>
          <a:p>
            <a:r>
              <a:rPr lang="en-US" dirty="0"/>
              <a:t>These are the main players in everything going forward. </a:t>
            </a:r>
          </a:p>
          <a:p>
            <a:endParaRPr lang="en-US" dirty="0"/>
          </a:p>
          <a:p>
            <a:r>
              <a:rPr lang="en-US" dirty="0"/>
              <a:t>“</a:t>
            </a:r>
            <a:r>
              <a:rPr lang="en-US" dirty="0" err="1"/>
              <a:t>wHeRe’S</a:t>
            </a:r>
            <a:r>
              <a:rPr lang="en-US" dirty="0"/>
              <a:t> </a:t>
            </a:r>
            <a:r>
              <a:rPr lang="en-US" dirty="0" err="1"/>
              <a:t>vOlCaNo</a:t>
            </a:r>
            <a:r>
              <a:rPr lang="en-US" dirty="0"/>
              <a:t> </a:t>
            </a:r>
            <a:r>
              <a:rPr lang="en-US" dirty="0" err="1"/>
              <a:t>BoY</a:t>
            </a:r>
            <a:r>
              <a:rPr lang="en-US" dirty="0"/>
              <a:t>?” you’re asking. Hold your horses. I’m getting there. I will get there in… approximately 30 more slides.</a:t>
            </a:r>
          </a:p>
          <a:p>
            <a:endParaRPr lang="en-US" dirty="0"/>
          </a:p>
          <a:p>
            <a:r>
              <a:rPr lang="en-US" dirty="0"/>
              <a:t>So why do we need to talk about </a:t>
            </a:r>
            <a:r>
              <a:rPr lang="en-US" dirty="0" err="1"/>
              <a:t>Nerevar</a:t>
            </a:r>
            <a:r>
              <a:rPr lang="en-US" dirty="0"/>
              <a:t> so much, and how much everybody likes </a:t>
            </a:r>
            <a:r>
              <a:rPr lang="en-US" dirty="0" err="1"/>
              <a:t>Nerevar</a:t>
            </a:r>
            <a:r>
              <a:rPr lang="en-US" dirty="0"/>
              <a:t>? Well…</a:t>
            </a:r>
          </a:p>
        </p:txBody>
      </p:sp>
      <p:sp>
        <p:nvSpPr>
          <p:cNvPr id="4" name="Slide Number Placeholder 3"/>
          <p:cNvSpPr>
            <a:spLocks noGrp="1"/>
          </p:cNvSpPr>
          <p:nvPr>
            <p:ph type="sldNum" sz="quarter" idx="5"/>
          </p:nvPr>
        </p:nvSpPr>
        <p:spPr/>
        <p:txBody>
          <a:bodyPr/>
          <a:lstStyle/>
          <a:p>
            <a:fld id="{304B6FD9-F34E-4B8D-92FF-06050A783F93}" type="slidenum">
              <a:rPr lang="en-US" smtClean="0"/>
              <a:t>20</a:t>
            </a:fld>
            <a:endParaRPr lang="en-US"/>
          </a:p>
        </p:txBody>
      </p:sp>
    </p:spTree>
    <p:extLst>
      <p:ext uri="{BB962C8B-B14F-4D97-AF65-F5344CB8AC3E}">
        <p14:creationId xmlns:p14="http://schemas.microsoft.com/office/powerpoint/2010/main" val="3154265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 was a very special boy.</a:t>
            </a:r>
          </a:p>
          <a:p>
            <a:endParaRPr lang="en-US" dirty="0"/>
          </a:p>
          <a:p>
            <a:pPr marL="171450" indent="-171450">
              <a:buFont typeface="Arial" panose="020B0604020202020204" pitchFamily="34" charset="0"/>
              <a:buChar char="•"/>
            </a:pPr>
            <a:r>
              <a:rPr lang="en-US" dirty="0"/>
              <a:t>For one thing, </a:t>
            </a:r>
            <a:r>
              <a:rPr lang="en-US" dirty="0" err="1"/>
              <a:t>Nerevar</a:t>
            </a:r>
            <a:r>
              <a:rPr lang="en-US" dirty="0"/>
              <a:t> and Azura would call each other on the phone and talk regularly.</a:t>
            </a:r>
          </a:p>
          <a:p>
            <a:pPr marL="628650" lvl="1" indent="-171450">
              <a:buFont typeface="Arial" panose="020B0604020202020204" pitchFamily="34" charset="0"/>
              <a:buChar char="•"/>
            </a:pPr>
            <a:r>
              <a:rPr lang="en-US" dirty="0"/>
              <a:t>He would do regular pilgrimages to her temple to check in and see what’s up, and ask her for advice.</a:t>
            </a:r>
          </a:p>
          <a:p>
            <a:pPr marL="628650" lvl="1" indent="-171450">
              <a:buFont typeface="Arial" panose="020B0604020202020204" pitchFamily="34" charset="0"/>
              <a:buChar char="•"/>
            </a:pPr>
            <a:r>
              <a:rPr lang="en-US" dirty="0"/>
              <a:t>Pretty much nobody else had a </a:t>
            </a:r>
            <a:r>
              <a:rPr lang="en-US" dirty="0" err="1"/>
              <a:t>Daedric</a:t>
            </a:r>
            <a:r>
              <a:rPr lang="en-US" dirty="0"/>
              <a:t> Prince in their back pocket like this dude did</a:t>
            </a:r>
          </a:p>
          <a:p>
            <a:pPr marL="171450" lvl="0" indent="-171450">
              <a:buFont typeface="Arial" panose="020B0604020202020204" pitchFamily="34" charset="0"/>
              <a:buChar char="•"/>
            </a:pPr>
            <a:r>
              <a:rPr lang="en-US" dirty="0"/>
              <a:t>He also got the Chimer to get along and agree on something, which literally no one had ever done before.</a:t>
            </a:r>
          </a:p>
          <a:p>
            <a:pPr marL="628650" lvl="1" indent="-171450">
              <a:buFont typeface="Arial" panose="020B0604020202020204" pitchFamily="34" charset="0"/>
              <a:buChar char="•"/>
            </a:pPr>
            <a:r>
              <a:rPr lang="en-US" dirty="0"/>
              <a:t>He united all of the Great Houses and became their </a:t>
            </a:r>
            <a:r>
              <a:rPr lang="en-US" dirty="0" err="1"/>
              <a:t>Hortator</a:t>
            </a:r>
            <a:endParaRPr lang="en-US" dirty="0"/>
          </a:p>
          <a:p>
            <a:pPr marL="628650" lvl="1" indent="-171450">
              <a:buFont typeface="Arial" panose="020B0604020202020204" pitchFamily="34" charset="0"/>
              <a:buChar char="•"/>
            </a:pPr>
            <a:r>
              <a:rPr lang="en-US" dirty="0"/>
              <a:t>He also got the nomadic </a:t>
            </a:r>
            <a:r>
              <a:rPr lang="en-US" dirty="0" err="1"/>
              <a:t>Ashlander</a:t>
            </a:r>
            <a:r>
              <a:rPr lang="en-US" dirty="0"/>
              <a:t> tribes on his side and was an advocate for them when Chimer society was becoming increasingly focused on settlements and cities</a:t>
            </a:r>
          </a:p>
          <a:p>
            <a:pPr marL="1085850" lvl="2" indent="-171450">
              <a:buFont typeface="Arial" panose="020B0604020202020204" pitchFamily="34" charset="0"/>
              <a:buChar char="•"/>
            </a:pPr>
            <a:r>
              <a:rPr lang="en-US" dirty="0"/>
              <a:t>He swore an oath to protect their way of life, and as a result the </a:t>
            </a:r>
            <a:r>
              <a:rPr lang="en-US" dirty="0" err="1"/>
              <a:t>Ashlanders</a:t>
            </a:r>
            <a:r>
              <a:rPr lang="en-US" dirty="0"/>
              <a:t> were ride-or-die for this dude.</a:t>
            </a:r>
          </a:p>
          <a:p>
            <a:pPr marL="171450" lvl="0" indent="-171450">
              <a:buFont typeface="Arial" panose="020B0604020202020204" pitchFamily="34" charset="0"/>
              <a:buChar char="•"/>
            </a:pPr>
            <a:r>
              <a:rPr lang="en-US" dirty="0"/>
              <a:t>While it’s not known how old he was or when he was born, he had five really good friends in powerful spaces</a:t>
            </a:r>
          </a:p>
          <a:p>
            <a:pPr marL="628650" lvl="1" indent="-171450">
              <a:buFont typeface="Arial" panose="020B0604020202020204" pitchFamily="34" charset="0"/>
              <a:buChar char="•"/>
            </a:pPr>
            <a:r>
              <a:rPr lang="en-US" dirty="0"/>
              <a:t>This was a huge come-up for a caravan guard who had been a nobody early in life.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And, depending on who you ask (</a:t>
            </a:r>
            <a:r>
              <a:rPr lang="en-US" dirty="0" err="1"/>
              <a:t>Vehk</a:t>
            </a:r>
            <a:r>
              <a:rPr lang="en-US" dirty="0"/>
              <a:t>), he might have gone to fight a god on the sun and learned how to break the fourth wall (CHIM).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But don’t ask </a:t>
            </a:r>
            <a:r>
              <a:rPr lang="en-US" dirty="0" err="1"/>
              <a:t>Vehk</a:t>
            </a:r>
            <a:r>
              <a:rPr lang="en-US" dirty="0"/>
              <a:t>.</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It’s another PowerPoint.</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HOWEVER, we have another player who’s in an interesting position…</a:t>
            </a:r>
          </a:p>
        </p:txBody>
      </p:sp>
      <p:sp>
        <p:nvSpPr>
          <p:cNvPr id="4" name="Slide Number Placeholder 3"/>
          <p:cNvSpPr>
            <a:spLocks noGrp="1"/>
          </p:cNvSpPr>
          <p:nvPr>
            <p:ph type="sldNum" sz="quarter" idx="5"/>
          </p:nvPr>
        </p:nvSpPr>
        <p:spPr/>
        <p:txBody>
          <a:bodyPr/>
          <a:lstStyle/>
          <a:p>
            <a:fld id="{304B6FD9-F34E-4B8D-92FF-06050A783F93}" type="slidenum">
              <a:rPr lang="en-US" smtClean="0"/>
              <a:t>21</a:t>
            </a:fld>
            <a:endParaRPr lang="en-US"/>
          </a:p>
        </p:txBody>
      </p:sp>
    </p:spTree>
    <p:extLst>
      <p:ext uri="{BB962C8B-B14F-4D97-AF65-F5344CB8AC3E}">
        <p14:creationId xmlns:p14="http://schemas.microsoft.com/office/powerpoint/2010/main" val="16978853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Unfortunately, we don’t have any pictures of </a:t>
            </a:r>
            <a:r>
              <a:rPr lang="en-US" dirty="0" err="1"/>
              <a:t>Voryn</a:t>
            </a:r>
            <a:r>
              <a:rPr lang="en-US" dirty="0"/>
              <a:t> </a:t>
            </a:r>
            <a:r>
              <a:rPr lang="en-US" dirty="0" err="1"/>
              <a:t>Dagoth</a:t>
            </a:r>
            <a:r>
              <a:rPr lang="en-US" dirty="0"/>
              <a:t> as he was in life, so you’ll have to settle for this cool banner with the sigil of House </a:t>
            </a:r>
            <a:r>
              <a:rPr lang="en-US" dirty="0" err="1"/>
              <a:t>Dagoth</a:t>
            </a:r>
            <a:r>
              <a:rPr lang="en-US" dirty="0"/>
              <a:t>.</a:t>
            </a:r>
          </a:p>
          <a:p>
            <a:endParaRPr lang="en-US" dirty="0"/>
          </a:p>
          <a:p>
            <a:pPr marL="171450" indent="-171450">
              <a:buFont typeface="Arial" panose="020B0604020202020204" pitchFamily="34" charset="0"/>
              <a:buChar char="•"/>
            </a:pPr>
            <a:r>
              <a:rPr lang="en-US" dirty="0"/>
              <a:t>House </a:t>
            </a:r>
            <a:r>
              <a:rPr lang="en-US" dirty="0" err="1"/>
              <a:t>Dagoth</a:t>
            </a:r>
            <a:r>
              <a:rPr lang="en-US" dirty="0"/>
              <a:t> was the sixth Great House of </a:t>
            </a:r>
            <a:r>
              <a:rPr lang="en-US" dirty="0" err="1"/>
              <a:t>Resdayn</a:t>
            </a:r>
            <a:r>
              <a:rPr lang="en-US" dirty="0"/>
              <a:t>, and </a:t>
            </a:r>
            <a:r>
              <a:rPr lang="en-US" dirty="0" err="1"/>
              <a:t>Voryn</a:t>
            </a:r>
            <a:r>
              <a:rPr lang="en-US" dirty="0"/>
              <a:t> was Lord High Councilor.</a:t>
            </a:r>
          </a:p>
          <a:p>
            <a:pPr marL="171450" indent="-171450">
              <a:buFont typeface="Arial" panose="020B0604020202020204" pitchFamily="34" charset="0"/>
              <a:buChar char="•"/>
            </a:pPr>
            <a:r>
              <a:rPr lang="en-US" dirty="0"/>
              <a:t>He was also a powerful mage, being well-known as a sorcerer and enchanter, granting him great magical power</a:t>
            </a:r>
          </a:p>
          <a:p>
            <a:pPr marL="171450" lvl="0" indent="-171450">
              <a:buFont typeface="Arial" panose="020B0604020202020204" pitchFamily="34" charset="0"/>
              <a:buChar char="•"/>
            </a:pPr>
            <a:r>
              <a:rPr lang="en-US" dirty="0"/>
              <a:t>And, he was also </a:t>
            </a:r>
            <a:r>
              <a:rPr lang="en-US" dirty="0" err="1"/>
              <a:t>Nerevar’s</a:t>
            </a:r>
            <a:r>
              <a:rPr lang="en-US" dirty="0"/>
              <a:t> bestie.</a:t>
            </a:r>
          </a:p>
          <a:p>
            <a:pPr marL="628650" lvl="1" indent="-171450">
              <a:buFont typeface="Arial" panose="020B0604020202020204" pitchFamily="34" charset="0"/>
              <a:buChar char="•"/>
            </a:pPr>
            <a:r>
              <a:rPr lang="en-US" dirty="0"/>
              <a:t>They were roughly the same age, which is to say about a generation apart from the rest of their Chimer buddies</a:t>
            </a:r>
          </a:p>
          <a:p>
            <a:pPr marL="628650" lvl="1" indent="-171450">
              <a:buFont typeface="Arial" panose="020B0604020202020204" pitchFamily="34" charset="0"/>
              <a:buChar char="•"/>
            </a:pPr>
            <a:r>
              <a:rPr lang="en-US" dirty="0"/>
              <a:t>Utterly loyal as a general and friend</a:t>
            </a:r>
          </a:p>
          <a:p>
            <a:pPr marL="171450" lvl="0" indent="-171450">
              <a:buFont typeface="Arial" panose="020B0604020202020204" pitchFamily="34" charset="0"/>
              <a:buChar char="•"/>
            </a:pPr>
            <a:r>
              <a:rPr lang="en-US" dirty="0"/>
              <a:t>But he was also pals with the </a:t>
            </a:r>
            <a:r>
              <a:rPr lang="en-US" dirty="0" err="1"/>
              <a:t>Dwemer</a:t>
            </a:r>
            <a:r>
              <a:rPr lang="en-US" dirty="0"/>
              <a:t>, which was very unusual for Chimer.</a:t>
            </a:r>
          </a:p>
          <a:p>
            <a:pPr marL="628650" lvl="1" indent="-171450">
              <a:buFont typeface="Arial" panose="020B0604020202020204" pitchFamily="34" charset="0"/>
              <a:buChar char="•"/>
            </a:pPr>
            <a:r>
              <a:rPr lang="en-US" dirty="0"/>
              <a:t>From what’s known, House </a:t>
            </a:r>
            <a:r>
              <a:rPr lang="en-US" dirty="0" err="1"/>
              <a:t>Dagoth</a:t>
            </a:r>
            <a:r>
              <a:rPr lang="en-US" dirty="0"/>
              <a:t> was made up of diplomats, artisans, philosophers and mages.</a:t>
            </a:r>
          </a:p>
          <a:p>
            <a:pPr marL="1085850" lvl="2" indent="-171450">
              <a:buFont typeface="Arial" panose="020B0604020202020204" pitchFamily="34" charset="0"/>
              <a:buChar char="•"/>
            </a:pPr>
            <a:r>
              <a:rPr lang="en-US" dirty="0"/>
              <a:t>This more aesthetic lifestyle would seemingly be at odds with the </a:t>
            </a:r>
            <a:r>
              <a:rPr lang="en-US" dirty="0" err="1"/>
              <a:t>Dwemer’s</a:t>
            </a:r>
            <a:r>
              <a:rPr lang="en-US" dirty="0"/>
              <a:t> focus on science and logic, but their philosophical approaches and talents as diplomats seem to have allowed them to ingratiate themselves with those who commonly were the Chimer’s enemies</a:t>
            </a:r>
          </a:p>
          <a:p>
            <a:pPr marL="628650" lvl="1" indent="-171450">
              <a:buFont typeface="Arial" panose="020B0604020202020204" pitchFamily="34" charset="0"/>
              <a:buChar char="•"/>
            </a:pPr>
            <a:r>
              <a:rPr lang="en-US" dirty="0"/>
              <a:t>They supposedly also had connections with the </a:t>
            </a:r>
            <a:r>
              <a:rPr lang="en-US" dirty="0" err="1"/>
              <a:t>Nords</a:t>
            </a:r>
            <a:r>
              <a:rPr lang="en-US" dirty="0"/>
              <a:t>, which, if you can remember, were not exactly popular with the Chimer.</a:t>
            </a:r>
          </a:p>
          <a:p>
            <a:pPr marL="1085850" lvl="2" indent="-171450">
              <a:buFont typeface="Arial" panose="020B0604020202020204" pitchFamily="34" charset="0"/>
              <a:buChar char="•"/>
            </a:pPr>
            <a:r>
              <a:rPr lang="en-US" dirty="0"/>
              <a:t>That speaks to the diplomatic nature of their House: they’ll deal with the folks nobody else wants to talk to.</a:t>
            </a:r>
          </a:p>
          <a:p>
            <a:endParaRPr lang="en-US" dirty="0"/>
          </a:p>
          <a:p>
            <a:r>
              <a:rPr lang="en-US" dirty="0"/>
              <a:t>Being good buddies with the </a:t>
            </a:r>
            <a:r>
              <a:rPr lang="en-US" dirty="0" err="1"/>
              <a:t>Dwemer</a:t>
            </a:r>
            <a:r>
              <a:rPr lang="en-US" dirty="0"/>
              <a:t> </a:t>
            </a:r>
            <a:r>
              <a:rPr lang="en-US" i="1" dirty="0"/>
              <a:t>and</a:t>
            </a:r>
            <a:r>
              <a:rPr lang="en-US" dirty="0"/>
              <a:t> close to the Chimer First Councilor’s ear put </a:t>
            </a:r>
            <a:r>
              <a:rPr lang="en-US" dirty="0" err="1"/>
              <a:t>Voryn</a:t>
            </a:r>
            <a:r>
              <a:rPr lang="en-US" dirty="0"/>
              <a:t> in a unique position…</a:t>
            </a:r>
          </a:p>
        </p:txBody>
      </p:sp>
      <p:sp>
        <p:nvSpPr>
          <p:cNvPr id="4" name="Slide Number Placeholder 3"/>
          <p:cNvSpPr>
            <a:spLocks noGrp="1"/>
          </p:cNvSpPr>
          <p:nvPr>
            <p:ph type="sldNum" sz="quarter" idx="5"/>
          </p:nvPr>
        </p:nvSpPr>
        <p:spPr/>
        <p:txBody>
          <a:bodyPr/>
          <a:lstStyle/>
          <a:p>
            <a:fld id="{304B6FD9-F34E-4B8D-92FF-06050A783F93}" type="slidenum">
              <a:rPr lang="en-US" smtClean="0"/>
              <a:t>22</a:t>
            </a:fld>
            <a:endParaRPr lang="en-US"/>
          </a:p>
        </p:txBody>
      </p:sp>
    </p:spTree>
    <p:extLst>
      <p:ext uri="{BB962C8B-B14F-4D97-AF65-F5344CB8AC3E}">
        <p14:creationId xmlns:p14="http://schemas.microsoft.com/office/powerpoint/2010/main" val="20250569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So timelines at this point are a little gray, but there are two things that we know began to happen in 1E 668. We know that was the “Year of Sun’s Death.”</a:t>
            </a:r>
          </a:p>
          <a:p>
            <a:pPr marL="171450" indent="-171450">
              <a:buFont typeface="Arial" panose="020B0604020202020204" pitchFamily="34" charset="0"/>
              <a:buChar char="•"/>
            </a:pPr>
            <a:r>
              <a:rPr lang="en-US" dirty="0"/>
              <a:t>This was the first major eruption of Red Mountain, and it was </a:t>
            </a:r>
            <a:r>
              <a:rPr lang="en-US" i="1" dirty="0"/>
              <a:t>rough.</a:t>
            </a:r>
            <a:endParaRPr lang="en-US" i="0" dirty="0"/>
          </a:p>
          <a:p>
            <a:pPr marL="628650" lvl="1" indent="-171450">
              <a:buFont typeface="Arial" panose="020B0604020202020204" pitchFamily="34" charset="0"/>
              <a:buChar char="•"/>
            </a:pPr>
            <a:r>
              <a:rPr lang="en-US" dirty="0"/>
              <a:t>For a full year, it spat out ash and nastiness, reshaping the island of </a:t>
            </a:r>
            <a:r>
              <a:rPr lang="en-US" dirty="0" err="1"/>
              <a:t>Vvardenfell</a:t>
            </a:r>
            <a:r>
              <a:rPr lang="en-US" dirty="0"/>
              <a:t>, making people sick with blight-related diseases</a:t>
            </a:r>
          </a:p>
          <a:p>
            <a:pPr marL="628650" lvl="1" indent="-171450">
              <a:buFont typeface="Arial" panose="020B0604020202020204" pitchFamily="34" charset="0"/>
              <a:buChar char="•"/>
            </a:pPr>
            <a:r>
              <a:rPr lang="en-US" dirty="0"/>
              <a:t>It also fully blotted out the sun and made for an absolutely miserable existence</a:t>
            </a:r>
          </a:p>
          <a:p>
            <a:pPr marL="1085850" lvl="2" indent="-171450">
              <a:buFont typeface="Arial" panose="020B0604020202020204" pitchFamily="34" charset="0"/>
              <a:buChar char="•"/>
            </a:pPr>
            <a:r>
              <a:rPr lang="en-US" dirty="0"/>
              <a:t>It </a:t>
            </a:r>
            <a:r>
              <a:rPr lang="en-US" i="1" dirty="0"/>
              <a:t>did</a:t>
            </a:r>
            <a:r>
              <a:rPr lang="en-US" i="0" dirty="0"/>
              <a:t> cause some new plants to evolve, such as </a:t>
            </a:r>
            <a:r>
              <a:rPr lang="en-US" i="0" dirty="0" err="1"/>
              <a:t>Nirnroot</a:t>
            </a:r>
            <a:r>
              <a:rPr lang="en-US" i="0" dirty="0"/>
              <a:t> which grew and thrived in the ashy soils, but really that’s about all that was good about it.</a:t>
            </a:r>
          </a:p>
          <a:p>
            <a:pPr marL="171450" lvl="0" indent="-171450">
              <a:buFont typeface="Arial" panose="020B0604020202020204" pitchFamily="34" charset="0"/>
              <a:buChar char="•"/>
            </a:pPr>
            <a:r>
              <a:rPr lang="en-US" i="0" dirty="0"/>
              <a:t>And around this time, somewhere between 668 and 700– remember we’re dealing with elves here and their timescales are different– </a:t>
            </a:r>
            <a:r>
              <a:rPr lang="en-US" i="0" dirty="0" err="1"/>
              <a:t>Voryn</a:t>
            </a:r>
            <a:r>
              <a:rPr lang="en-US" i="0" dirty="0"/>
              <a:t> </a:t>
            </a:r>
            <a:r>
              <a:rPr lang="en-US" i="0" dirty="0" err="1"/>
              <a:t>Dagoth</a:t>
            </a:r>
            <a:r>
              <a:rPr lang="en-US" i="0" dirty="0"/>
              <a:t> learned about some crazy shit that was going down and came direct to </a:t>
            </a:r>
            <a:r>
              <a:rPr lang="en-US" i="0" dirty="0" err="1"/>
              <a:t>Nerevar</a:t>
            </a:r>
            <a:r>
              <a:rPr lang="en-US" i="0" dirty="0"/>
              <a:t> to talk about it</a:t>
            </a:r>
          </a:p>
          <a:p>
            <a:pPr marL="171450" lvl="0" indent="-171450">
              <a:buFont typeface="Arial" panose="020B0604020202020204" pitchFamily="34" charset="0"/>
              <a:buChar char="•"/>
            </a:pPr>
            <a:endParaRPr lang="en-US" i="0" dirty="0"/>
          </a:p>
          <a:p>
            <a:pPr marL="0" lvl="0" indent="0">
              <a:buFont typeface="Arial" panose="020B0604020202020204" pitchFamily="34" charset="0"/>
              <a:buNone/>
            </a:pPr>
            <a:r>
              <a:rPr lang="en-US" i="0" dirty="0"/>
              <a:t>What was the news??</a:t>
            </a:r>
          </a:p>
        </p:txBody>
      </p:sp>
      <p:sp>
        <p:nvSpPr>
          <p:cNvPr id="4" name="Slide Number Placeholder 3"/>
          <p:cNvSpPr>
            <a:spLocks noGrp="1"/>
          </p:cNvSpPr>
          <p:nvPr>
            <p:ph type="sldNum" sz="quarter" idx="5"/>
          </p:nvPr>
        </p:nvSpPr>
        <p:spPr/>
        <p:txBody>
          <a:bodyPr/>
          <a:lstStyle/>
          <a:p>
            <a:fld id="{304B6FD9-F34E-4B8D-92FF-06050A783F93}" type="slidenum">
              <a:rPr lang="en-US" smtClean="0"/>
              <a:t>23</a:t>
            </a:fld>
            <a:endParaRPr lang="en-US"/>
          </a:p>
        </p:txBody>
      </p:sp>
    </p:spTree>
    <p:extLst>
      <p:ext uri="{BB962C8B-B14F-4D97-AF65-F5344CB8AC3E}">
        <p14:creationId xmlns:p14="http://schemas.microsoft.com/office/powerpoint/2010/main" val="6075728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So </a:t>
            </a:r>
            <a:r>
              <a:rPr lang="en-US" dirty="0" err="1"/>
              <a:t>Voryn</a:t>
            </a:r>
            <a:r>
              <a:rPr lang="en-US" dirty="0"/>
              <a:t> </a:t>
            </a:r>
            <a:r>
              <a:rPr lang="en-US" dirty="0" err="1"/>
              <a:t>Dagoth</a:t>
            </a:r>
            <a:r>
              <a:rPr lang="en-US" dirty="0"/>
              <a:t> somehow finds out that the </a:t>
            </a:r>
            <a:r>
              <a:rPr lang="en-US" dirty="0" err="1"/>
              <a:t>Dwemer</a:t>
            </a:r>
            <a:r>
              <a:rPr lang="en-US" dirty="0"/>
              <a:t> have found the Heart of </a:t>
            </a:r>
            <a:r>
              <a:rPr lang="en-US" dirty="0" err="1"/>
              <a:t>Lorkhan</a:t>
            </a:r>
            <a:r>
              <a:rPr lang="en-US" dirty="0"/>
              <a:t>– you remember!</a:t>
            </a:r>
          </a:p>
          <a:p>
            <a:pPr marL="628650" lvl="1" indent="-171450">
              <a:buFont typeface="Arial" panose="020B0604020202020204" pitchFamily="34" charset="0"/>
              <a:buChar char="•"/>
            </a:pPr>
            <a:r>
              <a:rPr lang="en-US" dirty="0"/>
              <a:t>The guy who created the universe as we know it and was separated from his divinity as punishment? </a:t>
            </a:r>
          </a:p>
          <a:p>
            <a:pPr marL="628650" lvl="1" indent="-171450">
              <a:buFont typeface="Arial" panose="020B0604020202020204" pitchFamily="34" charset="0"/>
              <a:buChar char="•"/>
            </a:pPr>
            <a:r>
              <a:rPr lang="en-US" dirty="0"/>
              <a:t>Whose heart Auriel shot somewhere into the sea with a resounding “Good riddance to bad rubbish, hope nobody finds that thing ever again”? </a:t>
            </a:r>
          </a:p>
          <a:p>
            <a:pPr marL="1085850" lvl="2" indent="-171450">
              <a:buFont typeface="Arial" panose="020B0604020202020204" pitchFamily="34" charset="0"/>
              <a:buChar char="•"/>
            </a:pPr>
            <a:r>
              <a:rPr lang="en-US" dirty="0"/>
              <a:t>That </a:t>
            </a:r>
            <a:r>
              <a:rPr lang="en-US" dirty="0" err="1"/>
              <a:t>Lorkhan</a:t>
            </a:r>
            <a:r>
              <a:rPr lang="en-US" dirty="0"/>
              <a:t>? That </a:t>
            </a:r>
            <a:r>
              <a:rPr lang="en-US" dirty="0" err="1"/>
              <a:t>Lorkhan’s</a:t>
            </a:r>
            <a:r>
              <a:rPr lang="en-US" dirty="0"/>
              <a:t> heart?</a:t>
            </a:r>
          </a:p>
          <a:p>
            <a:pPr marL="628650" lvl="1" indent="-171450">
              <a:buFont typeface="Arial" panose="020B0604020202020204" pitchFamily="34" charset="0"/>
              <a:buChar char="•"/>
            </a:pPr>
            <a:r>
              <a:rPr lang="en-US" dirty="0"/>
              <a:t>Well, the </a:t>
            </a:r>
            <a:r>
              <a:rPr lang="en-US" dirty="0" err="1"/>
              <a:t>Dwemer</a:t>
            </a:r>
            <a:r>
              <a:rPr lang="en-US" dirty="0"/>
              <a:t> found his Heart, and they’re not planning just to admire it. Chief Tonal Architect </a:t>
            </a:r>
            <a:r>
              <a:rPr lang="en-US" dirty="0" err="1"/>
              <a:t>Kagrenac</a:t>
            </a:r>
            <a:r>
              <a:rPr lang="en-US" dirty="0"/>
              <a:t> has plans for the thing: </a:t>
            </a:r>
          </a:p>
          <a:p>
            <a:pPr marL="1085850" lvl="2" indent="-171450">
              <a:buFont typeface="Arial" panose="020B0604020202020204" pitchFamily="34" charset="0"/>
              <a:buChar char="•"/>
            </a:pPr>
            <a:r>
              <a:rPr lang="en-US" dirty="0"/>
              <a:t>He’s </a:t>
            </a:r>
            <a:r>
              <a:rPr lang="en-US" dirty="0" err="1"/>
              <a:t>gonna</a:t>
            </a:r>
            <a:r>
              <a:rPr lang="en-US" dirty="0"/>
              <a:t> make the </a:t>
            </a:r>
            <a:r>
              <a:rPr lang="en-US" dirty="0" err="1"/>
              <a:t>Dwemer</a:t>
            </a:r>
            <a:r>
              <a:rPr lang="en-US" dirty="0"/>
              <a:t> immortal, and</a:t>
            </a:r>
          </a:p>
          <a:p>
            <a:pPr marL="1085850" lvl="2" indent="-171450">
              <a:buFont typeface="Arial" panose="020B0604020202020204" pitchFamily="34" charset="0"/>
              <a:buChar char="•"/>
            </a:pPr>
            <a:r>
              <a:rPr lang="en-US" dirty="0"/>
              <a:t>He’s </a:t>
            </a:r>
            <a:r>
              <a:rPr lang="en-US" dirty="0" err="1"/>
              <a:t>gonna</a:t>
            </a:r>
            <a:r>
              <a:rPr lang="en-US" dirty="0"/>
              <a:t> construct a new god of the </a:t>
            </a:r>
            <a:r>
              <a:rPr lang="en-US" dirty="0" err="1"/>
              <a:t>Dwemer’s</a:t>
            </a:r>
            <a:r>
              <a:rPr lang="en-US" dirty="0"/>
              <a:t> very own</a:t>
            </a:r>
          </a:p>
          <a:p>
            <a:pPr marL="171450" indent="-171450">
              <a:buFont typeface="Arial" panose="020B0604020202020204" pitchFamily="34" charset="0"/>
              <a:buChar char="•"/>
            </a:pPr>
            <a:r>
              <a:rPr lang="en-US" dirty="0" err="1"/>
              <a:t>Kags</a:t>
            </a:r>
            <a:r>
              <a:rPr lang="en-US" dirty="0"/>
              <a:t>, bro. Not cool.</a:t>
            </a:r>
          </a:p>
          <a:p>
            <a:pPr marL="171450" indent="-171450">
              <a:buFont typeface="Arial" panose="020B0604020202020204" pitchFamily="34" charset="0"/>
              <a:buChar char="•"/>
            </a:pPr>
            <a:r>
              <a:rPr lang="en-US" dirty="0"/>
              <a:t>Though </a:t>
            </a:r>
            <a:r>
              <a:rPr lang="en-US" dirty="0" err="1"/>
              <a:t>Dwemer</a:t>
            </a:r>
            <a:r>
              <a:rPr lang="en-US" dirty="0"/>
              <a:t> didn’t worship the Divines or Daedra, they </a:t>
            </a:r>
            <a:r>
              <a:rPr lang="en-US" i="1" dirty="0"/>
              <a:t>did</a:t>
            </a:r>
            <a:r>
              <a:rPr lang="en-US" i="0" dirty="0"/>
              <a:t> have a sort of religion, but not one that was easily understood by outsiders (or even the best scholars of </a:t>
            </a:r>
            <a:r>
              <a:rPr lang="en-US" i="0" dirty="0" err="1"/>
              <a:t>Dwemer</a:t>
            </a:r>
            <a:r>
              <a:rPr lang="en-US" i="0" dirty="0"/>
              <a:t> history). </a:t>
            </a:r>
          </a:p>
          <a:p>
            <a:pPr marL="628650" lvl="1" indent="-171450">
              <a:buFont typeface="Arial" panose="020B0604020202020204" pitchFamily="34" charset="0"/>
              <a:buChar char="•"/>
            </a:pPr>
            <a:r>
              <a:rPr lang="en-US" i="0" dirty="0"/>
              <a:t>It was said that the </a:t>
            </a:r>
            <a:r>
              <a:rPr lang="en-US" i="0" dirty="0" err="1"/>
              <a:t>Dwemer</a:t>
            </a:r>
            <a:r>
              <a:rPr lang="en-US" i="0" dirty="0"/>
              <a:t> had been worshipping the Heart, and to the Chimer, that was blasphemy.</a:t>
            </a:r>
          </a:p>
          <a:p>
            <a:pPr marL="628650" lvl="1" indent="-171450">
              <a:buFont typeface="Arial" panose="020B0604020202020204" pitchFamily="34" charset="0"/>
              <a:buChar char="•"/>
            </a:pPr>
            <a:r>
              <a:rPr lang="en-US" i="0" dirty="0"/>
              <a:t>As was the whole “creating a new God” thing. But. You know.</a:t>
            </a:r>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24</a:t>
            </a:fld>
            <a:endParaRPr lang="en-US"/>
          </a:p>
        </p:txBody>
      </p:sp>
    </p:spTree>
    <p:extLst>
      <p:ext uri="{BB962C8B-B14F-4D97-AF65-F5344CB8AC3E}">
        <p14:creationId xmlns:p14="http://schemas.microsoft.com/office/powerpoint/2010/main" val="10660811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i="0" dirty="0" err="1"/>
              <a:t>Kagrenac’s</a:t>
            </a:r>
            <a:r>
              <a:rPr lang="en-US" i="0" dirty="0"/>
              <a:t> plan, as far as they could tell, was to create something known as </a:t>
            </a:r>
            <a:r>
              <a:rPr lang="en-US" i="0" dirty="0" err="1"/>
              <a:t>Numidium</a:t>
            </a:r>
            <a:r>
              <a:rPr lang="en-US" i="0" dirty="0"/>
              <a:t>. This was the “new god” he was going on about.</a:t>
            </a:r>
          </a:p>
          <a:p>
            <a:pPr marL="171450" lvl="0" indent="-171450">
              <a:buFont typeface="Arial" panose="020B0604020202020204" pitchFamily="34" charset="0"/>
              <a:buChar char="•"/>
            </a:pPr>
            <a:r>
              <a:rPr lang="en-US" i="0" dirty="0"/>
              <a:t>He’d devised three tools that would make it possible to interact directly with </a:t>
            </a:r>
            <a:r>
              <a:rPr lang="en-US" i="0" dirty="0" err="1"/>
              <a:t>Lorkhan’s</a:t>
            </a:r>
            <a:r>
              <a:rPr lang="en-US" i="0" dirty="0"/>
              <a:t> heart:</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[click] A hammer called </a:t>
            </a:r>
            <a:r>
              <a:rPr lang="en-US" b="1" i="0" dirty="0"/>
              <a:t>Sunder</a:t>
            </a:r>
            <a:r>
              <a:rPr lang="en-US" i="0" dirty="0"/>
              <a:t>, that could strike the Heart with certain tones– remember he’s a Tonal Architect– to summon a certain amount of power from the Heart</a:t>
            </a:r>
          </a:p>
          <a:p>
            <a:pPr marL="628650" lvl="1" indent="-171450">
              <a:buFont typeface="Arial" panose="020B0604020202020204" pitchFamily="34" charset="0"/>
              <a:buChar char="•"/>
            </a:pPr>
            <a:r>
              <a:rPr lang="en-US" i="0" dirty="0"/>
              <a:t>[click] A sword called </a:t>
            </a:r>
            <a:r>
              <a:rPr lang="en-US" b="1" i="0" dirty="0"/>
              <a:t>Keening</a:t>
            </a:r>
            <a:r>
              <a:rPr lang="en-US" i="0" dirty="0"/>
              <a:t>, which could flay and focus the power that arises from the Heart,</a:t>
            </a:r>
          </a:p>
          <a:p>
            <a:pPr marL="628650" lvl="1" indent="-171450">
              <a:buFont typeface="Arial" panose="020B0604020202020204" pitchFamily="34" charset="0"/>
              <a:buChar char="•"/>
            </a:pPr>
            <a:r>
              <a:rPr lang="en-US" i="0" dirty="0"/>
              <a:t>[click] And a gauntlet called </a:t>
            </a:r>
            <a:r>
              <a:rPr lang="en-US" b="1" i="0" dirty="0" err="1"/>
              <a:t>Wraithguard</a:t>
            </a:r>
            <a:r>
              <a:rPr lang="en-US" i="0" dirty="0"/>
              <a:t> that would allow someone to handle those dangerous relics while working on </a:t>
            </a:r>
            <a:r>
              <a:rPr lang="en-US" i="0" dirty="0" err="1"/>
              <a:t>Lorkhan’s</a:t>
            </a:r>
            <a:r>
              <a:rPr lang="en-US" i="0" dirty="0"/>
              <a:t> heart.</a:t>
            </a:r>
          </a:p>
        </p:txBody>
      </p:sp>
      <p:sp>
        <p:nvSpPr>
          <p:cNvPr id="4" name="Slide Number Placeholder 3"/>
          <p:cNvSpPr>
            <a:spLocks noGrp="1"/>
          </p:cNvSpPr>
          <p:nvPr>
            <p:ph type="sldNum" sz="quarter" idx="5"/>
          </p:nvPr>
        </p:nvSpPr>
        <p:spPr/>
        <p:txBody>
          <a:bodyPr/>
          <a:lstStyle/>
          <a:p>
            <a:fld id="{304B6FD9-F34E-4B8D-92FF-06050A783F93}" type="slidenum">
              <a:rPr lang="en-US" smtClean="0"/>
              <a:t>25</a:t>
            </a:fld>
            <a:endParaRPr lang="en-US"/>
          </a:p>
        </p:txBody>
      </p:sp>
    </p:spTree>
    <p:extLst>
      <p:ext uri="{BB962C8B-B14F-4D97-AF65-F5344CB8AC3E}">
        <p14:creationId xmlns:p14="http://schemas.microsoft.com/office/powerpoint/2010/main" val="299059402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i="0" dirty="0"/>
              <a:t>Using the tools, he began assembling this great god made out of brass, with the idea that it would be the new god of their world.</a:t>
            </a:r>
          </a:p>
          <a:p>
            <a:pPr marL="171450" lvl="0" indent="-171450">
              <a:buFont typeface="Arial" panose="020B0604020202020204" pitchFamily="34" charset="0"/>
              <a:buChar char="•"/>
            </a:pPr>
            <a:r>
              <a:rPr lang="en-US" i="0" dirty="0"/>
              <a:t>Again, the </a:t>
            </a:r>
            <a:r>
              <a:rPr lang="en-US" i="0" dirty="0" err="1"/>
              <a:t>Dwemer</a:t>
            </a:r>
            <a:r>
              <a:rPr lang="en-US" i="0" dirty="0"/>
              <a:t> were incredibly far ahead when it came to technology. They had been building automatons for years, which still operate 3,500 years later in the times of Skyrim etc.</a:t>
            </a:r>
          </a:p>
          <a:p>
            <a:pPr marL="171450" lvl="0" indent="-171450">
              <a:buFont typeface="Arial" panose="020B0604020202020204" pitchFamily="34" charset="0"/>
              <a:buChar char="•"/>
            </a:pPr>
            <a:r>
              <a:rPr lang="en-US" i="0" dirty="0"/>
              <a:t>They named this great brass god </a:t>
            </a:r>
            <a:r>
              <a:rPr lang="en-US" i="0" dirty="0" err="1"/>
              <a:t>Anumidium</a:t>
            </a:r>
            <a:r>
              <a:rPr lang="en-US" i="0" dirty="0"/>
              <a:t>, sometimes just called </a:t>
            </a:r>
            <a:r>
              <a:rPr lang="en-US" i="0" dirty="0" err="1"/>
              <a:t>Numidium</a:t>
            </a:r>
            <a:r>
              <a:rPr lang="en-US" i="0" dirty="0"/>
              <a:t>– if you remember, Anu is one of the two great primal forces that created the universe and all the planes. </a:t>
            </a:r>
          </a:p>
          <a:p>
            <a:pPr marL="628650" lvl="1" indent="-171450">
              <a:buFont typeface="Arial" panose="020B0604020202020204" pitchFamily="34" charset="0"/>
              <a:buChar char="•"/>
            </a:pPr>
            <a:r>
              <a:rPr lang="en-US" i="0" dirty="0"/>
              <a:t>[click] Depending on who you ask, their goal was either to just destroy their enemies, and take </a:t>
            </a:r>
            <a:r>
              <a:rPr lang="en-US" i="0" dirty="0" err="1"/>
              <a:t>Resdayn</a:t>
            </a:r>
            <a:r>
              <a:rPr lang="en-US" i="0" dirty="0"/>
              <a:t> for themselves.</a:t>
            </a:r>
          </a:p>
          <a:p>
            <a:pPr marL="628650" lvl="1" indent="-171450">
              <a:buFont typeface="Arial" panose="020B0604020202020204" pitchFamily="34" charset="0"/>
              <a:buChar char="•"/>
            </a:pPr>
            <a:r>
              <a:rPr lang="en-US" i="0" dirty="0"/>
              <a:t>[click] Or. It was to transcend the Mundus and into the outer plains of existence.</a:t>
            </a:r>
          </a:p>
          <a:p>
            <a:pPr marL="628650" lvl="1" indent="-171450">
              <a:buFont typeface="Arial" panose="020B0604020202020204" pitchFamily="34" charset="0"/>
              <a:buChar char="•"/>
            </a:pPr>
            <a:r>
              <a:rPr lang="en-US" i="0" dirty="0"/>
              <a:t>[click] Remember this thing? Yeah. Again, </a:t>
            </a:r>
            <a:r>
              <a:rPr lang="en-US" i="0" dirty="0" err="1"/>
              <a:t>Nirn</a:t>
            </a:r>
            <a:r>
              <a:rPr lang="en-US" i="0" dirty="0"/>
              <a:t> is here, where all the stuff in the world happens.</a:t>
            </a:r>
          </a:p>
          <a:p>
            <a:pPr marL="628650" lvl="1" indent="-171450">
              <a:buFont typeface="Arial" panose="020B0604020202020204" pitchFamily="34" charset="0"/>
              <a:buChar char="•"/>
            </a:pPr>
            <a:r>
              <a:rPr lang="en-US" i="0" dirty="0"/>
              <a:t>[click] They basically wanted to take their big brass rocket ship into outer space and become gods</a:t>
            </a:r>
          </a:p>
        </p:txBody>
      </p:sp>
      <p:sp>
        <p:nvSpPr>
          <p:cNvPr id="4" name="Slide Number Placeholder 3"/>
          <p:cNvSpPr>
            <a:spLocks noGrp="1"/>
          </p:cNvSpPr>
          <p:nvPr>
            <p:ph type="sldNum" sz="quarter" idx="5"/>
          </p:nvPr>
        </p:nvSpPr>
        <p:spPr/>
        <p:txBody>
          <a:bodyPr/>
          <a:lstStyle/>
          <a:p>
            <a:fld id="{304B6FD9-F34E-4B8D-92FF-06050A783F93}" type="slidenum">
              <a:rPr lang="en-US" smtClean="0"/>
              <a:t>26</a:t>
            </a:fld>
            <a:endParaRPr lang="en-US"/>
          </a:p>
        </p:txBody>
      </p:sp>
    </p:spTree>
    <p:extLst>
      <p:ext uri="{BB962C8B-B14F-4D97-AF65-F5344CB8AC3E}">
        <p14:creationId xmlns:p14="http://schemas.microsoft.com/office/powerpoint/2010/main" val="14270763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i="0" dirty="0"/>
              <a:t>If you remember, the </a:t>
            </a:r>
            <a:r>
              <a:rPr lang="en-US" i="0" dirty="0" err="1"/>
              <a:t>Dwemer</a:t>
            </a:r>
            <a:r>
              <a:rPr lang="en-US" i="0" dirty="0"/>
              <a:t> and Chimer were not buds. Only </a:t>
            </a:r>
            <a:r>
              <a:rPr lang="en-US" i="0" dirty="0" err="1"/>
              <a:t>Dumac</a:t>
            </a:r>
            <a:r>
              <a:rPr lang="en-US" i="0" dirty="0"/>
              <a:t> and </a:t>
            </a:r>
            <a:r>
              <a:rPr lang="en-US" i="0" dirty="0" err="1"/>
              <a:t>Nerevar</a:t>
            </a:r>
            <a:r>
              <a:rPr lang="en-US" i="0" dirty="0"/>
              <a:t> were buds, and everybody else just </a:t>
            </a:r>
            <a:r>
              <a:rPr lang="en-US" i="0" dirty="0" err="1"/>
              <a:t>kinda</a:t>
            </a:r>
            <a:r>
              <a:rPr lang="en-US" i="0" dirty="0"/>
              <a:t> got along because those two were in charge.</a:t>
            </a:r>
          </a:p>
          <a:p>
            <a:pPr marL="628650" lvl="1" indent="-171450">
              <a:buFont typeface="Arial" panose="020B0604020202020204" pitchFamily="34" charset="0"/>
              <a:buChar char="•"/>
            </a:pPr>
            <a:r>
              <a:rPr lang="en-US" i="0" dirty="0"/>
              <a:t>[click] For </a:t>
            </a:r>
            <a:r>
              <a:rPr lang="en-US" i="0" dirty="0" err="1"/>
              <a:t>Nerevar’s</a:t>
            </a:r>
            <a:r>
              <a:rPr lang="en-US" i="0" dirty="0"/>
              <a:t> advisers (</a:t>
            </a:r>
            <a:r>
              <a:rPr lang="en-US" i="0" dirty="0" err="1"/>
              <a:t>Almalexia</a:t>
            </a:r>
            <a:r>
              <a:rPr lang="en-US" i="0" dirty="0"/>
              <a:t>, </a:t>
            </a:r>
            <a:r>
              <a:rPr lang="en-US" i="0" dirty="0" err="1"/>
              <a:t>Sotha</a:t>
            </a:r>
            <a:r>
              <a:rPr lang="en-US" i="0" dirty="0"/>
              <a:t> Sil, and </a:t>
            </a:r>
            <a:r>
              <a:rPr lang="en-US" i="0" dirty="0" err="1"/>
              <a:t>Vivec</a:t>
            </a:r>
            <a:r>
              <a:rPr lang="en-US" i="0" dirty="0"/>
              <a:t>), [click] this was reason enough to go to war with the </a:t>
            </a:r>
            <a:r>
              <a:rPr lang="en-US" i="0" dirty="0" err="1"/>
              <a:t>Dwemer</a:t>
            </a:r>
            <a:r>
              <a:rPr lang="en-US" i="0" dirty="0"/>
              <a:t> RIGHT NOW. </a:t>
            </a:r>
          </a:p>
          <a:p>
            <a:pPr marL="628650" lvl="1" indent="-171450">
              <a:buFont typeface="Arial" panose="020B0604020202020204" pitchFamily="34" charset="0"/>
              <a:buChar char="•"/>
            </a:pPr>
            <a:r>
              <a:rPr lang="en-US" i="0" dirty="0" err="1"/>
              <a:t>Nerevar</a:t>
            </a:r>
            <a:r>
              <a:rPr lang="en-US" i="0" dirty="0"/>
              <a:t> wouldn’t do it earlier (after the war with the </a:t>
            </a:r>
            <a:r>
              <a:rPr lang="en-US" i="0" dirty="0" err="1"/>
              <a:t>Nords</a:t>
            </a:r>
            <a:r>
              <a:rPr lang="en-US" i="0" dirty="0"/>
              <a:t>) when he had the chance, but surely </a:t>
            </a:r>
            <a:r>
              <a:rPr lang="en-US" i="1" dirty="0"/>
              <a:t>this </a:t>
            </a:r>
            <a:r>
              <a:rPr lang="en-US" i="0" dirty="0"/>
              <a:t>was reason enough. </a:t>
            </a:r>
          </a:p>
          <a:p>
            <a:pPr marL="1085850" lvl="2" indent="-171450">
              <a:buFont typeface="Arial" panose="020B0604020202020204" pitchFamily="34" charset="0"/>
              <a:buChar char="•"/>
            </a:pPr>
            <a:r>
              <a:rPr lang="en-US" i="0" dirty="0"/>
              <a:t>The </a:t>
            </a:r>
            <a:r>
              <a:rPr lang="en-US" i="0" dirty="0" err="1"/>
              <a:t>Dwemer</a:t>
            </a:r>
            <a:r>
              <a:rPr lang="en-US" i="0" dirty="0"/>
              <a:t> are blasphemers,</a:t>
            </a:r>
          </a:p>
          <a:p>
            <a:pPr marL="1085850" lvl="2" indent="-171450">
              <a:buFont typeface="Arial" panose="020B0604020202020204" pitchFamily="34" charset="0"/>
              <a:buChar char="•"/>
            </a:pPr>
            <a:r>
              <a:rPr lang="en-US" i="0" dirty="0"/>
              <a:t>and they’re surely going to use this power to either make </a:t>
            </a:r>
            <a:r>
              <a:rPr lang="en-US" i="1" dirty="0"/>
              <a:t>themselves</a:t>
            </a:r>
            <a:r>
              <a:rPr lang="en-US" i="0" dirty="0"/>
              <a:t> gods as well,</a:t>
            </a:r>
          </a:p>
          <a:p>
            <a:pPr marL="1085850" lvl="2" indent="-171450">
              <a:buFont typeface="Arial" panose="020B0604020202020204" pitchFamily="34" charset="0"/>
              <a:buChar char="•"/>
            </a:pPr>
            <a:r>
              <a:rPr lang="en-US" i="0" dirty="0"/>
              <a:t>or to seize </a:t>
            </a:r>
            <a:r>
              <a:rPr lang="en-US" i="0" dirty="0" err="1"/>
              <a:t>Resdayn</a:t>
            </a:r>
            <a:r>
              <a:rPr lang="en-US" i="0" dirty="0"/>
              <a:t> for themselves and kick those meddlesome Chimer out once and for all.</a:t>
            </a:r>
          </a:p>
          <a:p>
            <a:pPr marL="171450" indent="-171450">
              <a:buFont typeface="Arial" panose="020B0604020202020204" pitchFamily="34" charset="0"/>
              <a:buChar char="•"/>
            </a:pPr>
            <a:r>
              <a:rPr lang="en-US" i="0" dirty="0"/>
              <a:t>[click] But </a:t>
            </a:r>
            <a:r>
              <a:rPr lang="en-US" i="0" dirty="0" err="1"/>
              <a:t>Nerevar</a:t>
            </a:r>
            <a:r>
              <a:rPr lang="en-US" i="0" dirty="0"/>
              <a:t> was not having it. Not until he had a conversation with his good friend, at least.</a:t>
            </a:r>
            <a:endParaRPr lang="en-US" dirty="0"/>
          </a:p>
          <a:p>
            <a:endParaRPr lang="en-US" b="0" i="0" dirty="0">
              <a:solidFill>
                <a:srgbClr val="000000"/>
              </a:solidFill>
              <a:effectLst/>
              <a:latin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304B6FD9-F34E-4B8D-92FF-06050A783F93}" type="slidenum">
              <a:rPr lang="en-US" smtClean="0"/>
              <a:t>27</a:t>
            </a:fld>
            <a:endParaRPr lang="en-US"/>
          </a:p>
        </p:txBody>
      </p:sp>
    </p:spTree>
    <p:extLst>
      <p:ext uri="{BB962C8B-B14F-4D97-AF65-F5344CB8AC3E}">
        <p14:creationId xmlns:p14="http://schemas.microsoft.com/office/powerpoint/2010/main" val="1016830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So off goes </a:t>
            </a:r>
            <a:r>
              <a:rPr lang="en-US" dirty="0" err="1"/>
              <a:t>Nerevar</a:t>
            </a:r>
            <a:r>
              <a:rPr lang="en-US" dirty="0"/>
              <a:t> to visit </a:t>
            </a:r>
            <a:r>
              <a:rPr lang="en-US" dirty="0" err="1"/>
              <a:t>Dumac’s</a:t>
            </a:r>
            <a:r>
              <a:rPr lang="en-US" dirty="0"/>
              <a:t> citadel in Red Mountain, </a:t>
            </a:r>
            <a:r>
              <a:rPr lang="en-US" dirty="0" err="1"/>
              <a:t>askng</a:t>
            </a:r>
            <a:r>
              <a:rPr lang="en-US" dirty="0"/>
              <a:t> “Hey bud, heard you’re making a new god. That true?”</a:t>
            </a:r>
          </a:p>
          <a:p>
            <a:pPr marL="628650" lvl="1" indent="-171450">
              <a:buFont typeface="Arial" panose="020B0604020202020204" pitchFamily="34" charset="0"/>
              <a:buChar char="•"/>
            </a:pPr>
            <a:r>
              <a:rPr lang="en-US" dirty="0"/>
              <a:t>And </a:t>
            </a:r>
            <a:r>
              <a:rPr lang="en-US" dirty="0" err="1"/>
              <a:t>Dumac</a:t>
            </a:r>
            <a:r>
              <a:rPr lang="en-US" dirty="0"/>
              <a:t> said “Absolutely not. That is totally not something I would do.”</a:t>
            </a:r>
          </a:p>
          <a:p>
            <a:pPr marL="628650" lvl="1" indent="-171450">
              <a:buFont typeface="Arial" panose="020B0604020202020204" pitchFamily="34" charset="0"/>
              <a:buChar char="•"/>
            </a:pPr>
            <a:r>
              <a:rPr lang="en-US" dirty="0" err="1"/>
              <a:t>Nerevar</a:t>
            </a:r>
            <a:r>
              <a:rPr lang="en-US" dirty="0"/>
              <a:t> goes “Okay, good, because it would really bum me out if that were true.” And he packs up, and goes home.</a:t>
            </a:r>
          </a:p>
          <a:p>
            <a:pPr marL="171450" lvl="0" indent="-171450">
              <a:buFont typeface="Arial" panose="020B0604020202020204" pitchFamily="34" charset="0"/>
              <a:buChar char="•"/>
            </a:pPr>
            <a:r>
              <a:rPr lang="en-US" dirty="0"/>
              <a:t>But </a:t>
            </a:r>
            <a:r>
              <a:rPr lang="en-US" dirty="0" err="1"/>
              <a:t>Nerevar</a:t>
            </a:r>
            <a:r>
              <a:rPr lang="en-US" dirty="0"/>
              <a:t> is still </a:t>
            </a:r>
            <a:r>
              <a:rPr lang="en-US" dirty="0" err="1"/>
              <a:t>thinkin</a:t>
            </a:r>
            <a:r>
              <a:rPr lang="en-US" dirty="0"/>
              <a:t>’ this is </a:t>
            </a:r>
            <a:r>
              <a:rPr lang="en-US" dirty="0" err="1"/>
              <a:t>suss</a:t>
            </a:r>
            <a:r>
              <a:rPr lang="en-US" dirty="0"/>
              <a:t>. And it’s eating him up so much he treks out to Azura’s shrine in a place called </a:t>
            </a:r>
            <a:r>
              <a:rPr lang="en-US" dirty="0" err="1"/>
              <a:t>Holamayan</a:t>
            </a:r>
            <a:r>
              <a:rPr lang="en-US" dirty="0"/>
              <a:t> and calls her up.</a:t>
            </a:r>
          </a:p>
          <a:p>
            <a:pPr marL="628650" lvl="1" indent="-171450">
              <a:buFont typeface="Arial" panose="020B0604020202020204" pitchFamily="34" charset="0"/>
              <a:buChar char="•"/>
            </a:pPr>
            <a:r>
              <a:rPr lang="en-US" dirty="0"/>
              <a:t>Again, their relationship was weird. She </a:t>
            </a:r>
            <a:r>
              <a:rPr lang="en-US" i="1" dirty="0"/>
              <a:t>really</a:t>
            </a:r>
            <a:r>
              <a:rPr lang="en-US" i="0" dirty="0"/>
              <a:t> liked this dude. She does not pick up the phone for just any chump who rolls up to her shrine and prays.</a:t>
            </a:r>
          </a:p>
          <a:p>
            <a:pPr marL="628650" lvl="1" indent="-171450">
              <a:buFont typeface="Arial" panose="020B0604020202020204" pitchFamily="34" charset="0"/>
              <a:buChar char="•"/>
            </a:pPr>
            <a:r>
              <a:rPr lang="en-US" i="0" dirty="0" err="1"/>
              <a:t>Nerevar</a:t>
            </a:r>
            <a:r>
              <a:rPr lang="en-US" i="0" dirty="0"/>
              <a:t> asks her if it’s all true, and she not only says yes, but that this New God the </a:t>
            </a:r>
            <a:r>
              <a:rPr lang="en-US" i="0" dirty="0" err="1"/>
              <a:t>Dwemer</a:t>
            </a:r>
            <a:r>
              <a:rPr lang="en-US" i="0" dirty="0"/>
              <a:t> are making </a:t>
            </a:r>
            <a:r>
              <a:rPr lang="en-US" i="1" dirty="0"/>
              <a:t>must</a:t>
            </a:r>
            <a:r>
              <a:rPr lang="en-US" i="0" dirty="0"/>
              <a:t> be destroyed.</a:t>
            </a:r>
          </a:p>
          <a:p>
            <a:pPr marL="1085850" lvl="2" indent="-171450">
              <a:buFont typeface="Arial" panose="020B0604020202020204" pitchFamily="34" charset="0"/>
              <a:buChar char="•"/>
            </a:pPr>
            <a:r>
              <a:rPr lang="en-US" i="0" dirty="0"/>
              <a:t>Not just for the safety of </a:t>
            </a:r>
            <a:r>
              <a:rPr lang="en-US" i="0" dirty="0" err="1"/>
              <a:t>Resdayn</a:t>
            </a:r>
            <a:r>
              <a:rPr lang="en-US" i="0" dirty="0"/>
              <a:t>, no.</a:t>
            </a:r>
          </a:p>
          <a:p>
            <a:pPr marL="1085850" lvl="2" indent="-171450">
              <a:buFont typeface="Arial" panose="020B0604020202020204" pitchFamily="34" charset="0"/>
              <a:buChar char="•"/>
            </a:pPr>
            <a:r>
              <a:rPr lang="en-US" i="0" dirty="0"/>
              <a:t>For the safety of </a:t>
            </a:r>
            <a:r>
              <a:rPr lang="en-US" i="1" dirty="0"/>
              <a:t>the whole world</a:t>
            </a:r>
            <a:r>
              <a:rPr lang="en-US" i="0" dirty="0"/>
              <a:t>.</a:t>
            </a:r>
          </a:p>
          <a:p>
            <a:pPr marL="628650" lvl="1" indent="-171450">
              <a:buFont typeface="Arial" panose="020B0604020202020204" pitchFamily="34" charset="0"/>
              <a:buChar char="•"/>
            </a:pPr>
            <a:r>
              <a:rPr lang="en-US" dirty="0"/>
              <a:t>Now </a:t>
            </a:r>
            <a:r>
              <a:rPr lang="en-US" dirty="0" err="1"/>
              <a:t>Nerevar</a:t>
            </a:r>
            <a:r>
              <a:rPr lang="en-US" dirty="0"/>
              <a:t> is shitting himself, and he goes back to his Tribunal of generals (his wife </a:t>
            </a:r>
            <a:r>
              <a:rPr lang="en-US" dirty="0" err="1"/>
              <a:t>Almalexia</a:t>
            </a:r>
            <a:r>
              <a:rPr lang="en-US" dirty="0"/>
              <a:t>, his counselor </a:t>
            </a:r>
            <a:r>
              <a:rPr lang="en-US" dirty="0" err="1"/>
              <a:t>Sotha</a:t>
            </a:r>
            <a:r>
              <a:rPr lang="en-US" dirty="0"/>
              <a:t> Sil, and his junior counselor </a:t>
            </a:r>
            <a:r>
              <a:rPr lang="en-US" dirty="0" err="1"/>
              <a:t>Vivec</a:t>
            </a:r>
            <a:r>
              <a:rPr lang="en-US" dirty="0"/>
              <a:t>). </a:t>
            </a:r>
          </a:p>
          <a:p>
            <a:pPr marL="1085850" lvl="2" indent="-171450">
              <a:buFont typeface="Arial" panose="020B0604020202020204" pitchFamily="34" charset="0"/>
              <a:buChar char="•"/>
            </a:pPr>
            <a:r>
              <a:rPr lang="en-US" dirty="0"/>
              <a:t>What do they tell him? “I told you so!”</a:t>
            </a:r>
          </a:p>
          <a:p>
            <a:pPr marL="1085850" lvl="2" indent="-171450">
              <a:buFont typeface="Arial" panose="020B0604020202020204" pitchFamily="34" charset="0"/>
              <a:buChar char="•"/>
            </a:pPr>
            <a:r>
              <a:rPr lang="en-US" dirty="0"/>
              <a:t>They’ve been saying for </a:t>
            </a:r>
            <a:r>
              <a:rPr lang="en-US" i="1" dirty="0"/>
              <a:t>decades</a:t>
            </a:r>
            <a:r>
              <a:rPr lang="en-US" i="0" dirty="0"/>
              <a:t> that the </a:t>
            </a:r>
            <a:r>
              <a:rPr lang="en-US" i="0" dirty="0" err="1"/>
              <a:t>Dwemer</a:t>
            </a:r>
            <a:r>
              <a:rPr lang="en-US" i="0" dirty="0"/>
              <a:t> can’t be trusted, and now they have proof. </a:t>
            </a:r>
          </a:p>
          <a:p>
            <a:pPr marL="1085850" lvl="2" indent="-171450">
              <a:buFont typeface="Arial" panose="020B0604020202020204" pitchFamily="34" charset="0"/>
              <a:buChar char="•"/>
            </a:pPr>
            <a:r>
              <a:rPr lang="en-US" i="0" dirty="0"/>
              <a:t>So they tut-tutted at </a:t>
            </a:r>
            <a:r>
              <a:rPr lang="en-US" i="0" dirty="0" err="1"/>
              <a:t>Nerevar</a:t>
            </a:r>
            <a:r>
              <a:rPr lang="en-US" i="0" dirty="0"/>
              <a:t> for being so stupidly trusting and not simply being racist, saying “There were reasons that the </a:t>
            </a:r>
            <a:r>
              <a:rPr lang="en-US" i="0" dirty="0" err="1"/>
              <a:t>Dwemer</a:t>
            </a:r>
            <a:r>
              <a:rPr lang="en-US" i="0" dirty="0"/>
              <a:t> and Chimer had hated each other forever.”</a:t>
            </a:r>
          </a:p>
          <a:p>
            <a:pPr marL="628650" lvl="1" indent="-171450">
              <a:buFont typeface="Arial" panose="020B0604020202020204" pitchFamily="34" charset="0"/>
              <a:buChar char="•"/>
            </a:pPr>
            <a:r>
              <a:rPr lang="en-US" i="0" dirty="0"/>
              <a:t>They urged him once again: Go to war with the </a:t>
            </a:r>
            <a:r>
              <a:rPr lang="en-US" i="0" dirty="0" err="1"/>
              <a:t>Dwemer</a:t>
            </a:r>
            <a:r>
              <a:rPr lang="en-US" i="0" dirty="0"/>
              <a:t>, and take them out once and for all.</a:t>
            </a:r>
          </a:p>
          <a:p>
            <a:pPr marL="171450" lvl="0" indent="-171450">
              <a:buFont typeface="Arial" panose="020B0604020202020204" pitchFamily="34" charset="0"/>
              <a:buChar char="•"/>
            </a:pPr>
            <a:r>
              <a:rPr lang="en-US" i="0" dirty="0"/>
              <a:t>Now </a:t>
            </a:r>
            <a:r>
              <a:rPr lang="en-US" i="0" dirty="0" err="1"/>
              <a:t>Nerevar’s</a:t>
            </a:r>
            <a:r>
              <a:rPr lang="en-US" i="0" dirty="0"/>
              <a:t> sad, and angry, and probably scared shitless of what Azura’s told him, and he goes back to see </a:t>
            </a:r>
            <a:r>
              <a:rPr lang="en-US" i="0" dirty="0" err="1"/>
              <a:t>Dumac</a:t>
            </a:r>
            <a:r>
              <a:rPr lang="en-US" i="0" dirty="0"/>
              <a:t> one last time to tell him to cut it out. </a:t>
            </a:r>
          </a:p>
          <a:p>
            <a:pPr marL="628650" lvl="1" indent="-171450">
              <a:buFont typeface="Arial" panose="020B0604020202020204" pitchFamily="34" charset="0"/>
              <a:buChar char="•"/>
            </a:pPr>
            <a:r>
              <a:rPr lang="en-US" i="0" dirty="0"/>
              <a:t>Give up this “worshipping the Heart” thing or we’re not friends anymore.</a:t>
            </a:r>
          </a:p>
          <a:p>
            <a:pPr marL="628650" lvl="1" indent="-171450">
              <a:buFont typeface="Arial" panose="020B0604020202020204" pitchFamily="34" charset="0"/>
              <a:buChar char="•"/>
            </a:pPr>
            <a:r>
              <a:rPr lang="en-US" i="0" dirty="0"/>
              <a:t>And </a:t>
            </a:r>
            <a:r>
              <a:rPr lang="en-US" i="0" dirty="0" err="1"/>
              <a:t>Dumac</a:t>
            </a:r>
            <a:r>
              <a:rPr lang="en-US" i="0" dirty="0"/>
              <a:t> says “No. No, your people have your way of life and mine has their own. And it’s clear you didn’t come here to have a conversation, considering you have your whole squad and your sword on you, so I guess we aren’t friends anymore.”</a:t>
            </a:r>
          </a:p>
          <a:p>
            <a:pPr marL="1085850" lvl="2" indent="-171450">
              <a:buFont typeface="Arial" panose="020B0604020202020204" pitchFamily="34" charset="0"/>
              <a:buChar char="•"/>
            </a:pPr>
            <a:r>
              <a:rPr lang="en-US" dirty="0"/>
              <a:t>“</a:t>
            </a:r>
            <a:r>
              <a:rPr lang="en-US" sz="1200" i="1" dirty="0"/>
              <a:t>Stand down, my sweet </a:t>
            </a:r>
            <a:r>
              <a:rPr lang="en-US" sz="1200" i="1" dirty="0" err="1"/>
              <a:t>Nerevar</a:t>
            </a:r>
            <a:r>
              <a:rPr lang="en-US" sz="1200" i="1" dirty="0"/>
              <a:t>,”</a:t>
            </a:r>
            <a:r>
              <a:rPr lang="en-US" sz="1200" i="0" dirty="0"/>
              <a:t> he says,</a:t>
            </a:r>
            <a:r>
              <a:rPr lang="en-US" sz="1200" i="1" dirty="0"/>
              <a:t> “or I swear by the fifteen-and-one golden tones I shall kill you and all your people.”</a:t>
            </a:r>
            <a:endParaRPr lang="en-US" sz="1200" i="0" dirty="0"/>
          </a:p>
          <a:p>
            <a:pPr marL="1085850" lvl="2" indent="-171450">
              <a:buFont typeface="Arial" panose="020B0604020202020204" pitchFamily="34" charset="0"/>
              <a:buChar char="•"/>
            </a:pPr>
            <a:r>
              <a:rPr lang="en-US" sz="1200" i="0" dirty="0"/>
              <a:t>Oh! It’s *chef’s kiss* It’s devastating!</a:t>
            </a:r>
          </a:p>
          <a:p>
            <a:pPr marL="628650" lvl="1" indent="-171450">
              <a:buFont typeface="Arial" panose="020B0604020202020204" pitchFamily="34" charset="0"/>
              <a:buChar char="•"/>
            </a:pPr>
            <a:r>
              <a:rPr lang="en-US" i="0" dirty="0"/>
              <a:t>[click] That was it. After almost 300 years of friendship and peace for their people, </a:t>
            </a:r>
            <a:r>
              <a:rPr lang="en-US" i="0" dirty="0" err="1"/>
              <a:t>Dumac</a:t>
            </a:r>
            <a:r>
              <a:rPr lang="en-US" i="0" dirty="0"/>
              <a:t> and </a:t>
            </a:r>
            <a:r>
              <a:rPr lang="en-US" i="0" dirty="0" err="1"/>
              <a:t>Nerevar</a:t>
            </a:r>
            <a:r>
              <a:rPr lang="en-US" i="0" dirty="0"/>
              <a:t> were no longer friends, and they went off to war.</a:t>
            </a:r>
            <a:endParaRPr lang="en-US" dirty="0"/>
          </a:p>
          <a:p>
            <a:pPr marL="1085850" lvl="2" indent="-171450">
              <a:buFont typeface="Arial" panose="020B0604020202020204" pitchFamily="34" charset="0"/>
              <a:buChar char="•"/>
            </a:pPr>
            <a:r>
              <a:rPr lang="en-US" dirty="0"/>
              <a:t>In really sad news? Several accounts suggest that </a:t>
            </a:r>
            <a:r>
              <a:rPr lang="en-US" dirty="0" err="1"/>
              <a:t>Dumac</a:t>
            </a:r>
            <a:r>
              <a:rPr lang="en-US" dirty="0"/>
              <a:t> had no idea about the New God part of the deal: that it was a secret </a:t>
            </a:r>
            <a:r>
              <a:rPr lang="en-US" dirty="0" err="1"/>
              <a:t>Kagrenac</a:t>
            </a:r>
            <a:r>
              <a:rPr lang="en-US" dirty="0"/>
              <a:t> was developing himself and didn’t even share with the King.</a:t>
            </a:r>
          </a:p>
          <a:p>
            <a:pPr marL="1085850" lvl="2" indent="-171450">
              <a:buFont typeface="Arial" panose="020B0604020202020204" pitchFamily="34" charset="0"/>
              <a:buChar char="•"/>
            </a:pPr>
            <a:r>
              <a:rPr lang="en-US" dirty="0"/>
              <a:t>Is that fucked up or what?</a:t>
            </a:r>
          </a:p>
          <a:p>
            <a:pPr marL="171450" indent="-171450">
              <a:buFont typeface="Arial" panose="020B0604020202020204" pitchFamily="34" charset="0"/>
              <a:buChar char="•"/>
            </a:pPr>
            <a:r>
              <a:rPr lang="en-US" dirty="0"/>
              <a:t>This is the second time I’ve quoted this specific source directly in this deck.</a:t>
            </a:r>
          </a:p>
          <a:p>
            <a:pPr marL="628650" lvl="1" indent="-171450">
              <a:buFont typeface="Arial" panose="020B0604020202020204" pitchFamily="34" charset="0"/>
              <a:buChar char="•"/>
            </a:pPr>
            <a:r>
              <a:rPr lang="en-US" dirty="0"/>
              <a:t>It’s because it’s:</a:t>
            </a:r>
          </a:p>
          <a:p>
            <a:pPr marL="1085850" lvl="2" indent="-171450">
              <a:buFont typeface="Arial" panose="020B0604020202020204" pitchFamily="34" charset="0"/>
              <a:buChar char="•"/>
            </a:pPr>
            <a:r>
              <a:rPr lang="en-US" dirty="0"/>
              <a:t>The most gay, but also </a:t>
            </a:r>
          </a:p>
          <a:p>
            <a:pPr marL="1085850" lvl="2" indent="-171450">
              <a:buFont typeface="Arial" panose="020B0604020202020204" pitchFamily="34" charset="0"/>
              <a:buChar char="•"/>
            </a:pPr>
            <a:r>
              <a:rPr lang="en-US" dirty="0"/>
              <a:t>The most politically/religiously suppressed version of events, and </a:t>
            </a:r>
          </a:p>
          <a:p>
            <a:pPr marL="1085850" lvl="2" indent="-171450">
              <a:buFont typeface="Arial" panose="020B0604020202020204" pitchFamily="34" charset="0"/>
              <a:buChar char="•"/>
            </a:pPr>
            <a:r>
              <a:rPr lang="en-US" dirty="0"/>
              <a:t>It’s distilled from a first-hand account (even if it’s been passed down through verbal tradition and thus mutated over the centuries). </a:t>
            </a:r>
          </a:p>
          <a:p>
            <a:pPr marL="628650" lvl="1" indent="-171450">
              <a:buFont typeface="Arial" panose="020B0604020202020204" pitchFamily="34" charset="0"/>
              <a:buChar char="•"/>
            </a:pPr>
            <a:r>
              <a:rPr lang="en-US" dirty="0"/>
              <a:t>This account is credited to good </a:t>
            </a:r>
            <a:r>
              <a:rPr lang="en-US" dirty="0" err="1"/>
              <a:t>ol</a:t>
            </a:r>
            <a:r>
              <a:rPr lang="en-US" dirty="0"/>
              <a:t>’ </a:t>
            </a:r>
            <a:r>
              <a:rPr lang="en-US" dirty="0" err="1"/>
              <a:t>Alandro</a:t>
            </a:r>
            <a:r>
              <a:rPr lang="en-US" dirty="0"/>
              <a:t> Sul, </a:t>
            </a:r>
            <a:r>
              <a:rPr lang="en-US" dirty="0" err="1"/>
              <a:t>Nerevar’s</a:t>
            </a:r>
            <a:r>
              <a:rPr lang="en-US" dirty="0"/>
              <a:t> shield-bearer and the supposed son of Azura.</a:t>
            </a:r>
          </a:p>
          <a:p>
            <a:pPr marL="1085850" lvl="2" indent="-171450">
              <a:buFont typeface="Arial" panose="020B0604020202020204" pitchFamily="34" charset="0"/>
              <a:buChar char="•"/>
            </a:pPr>
            <a:r>
              <a:rPr lang="en-US" dirty="0"/>
              <a:t>And he was there!</a:t>
            </a:r>
          </a:p>
          <a:p>
            <a:pPr marL="1085850" lvl="2" indent="-171450">
              <a:buFont typeface="Arial" panose="020B0604020202020204" pitchFamily="34" charset="0"/>
              <a:buChar char="•"/>
            </a:pPr>
            <a:r>
              <a:rPr lang="en-US" dirty="0"/>
              <a:t>Totally not an example of historical bias for Azura to be so busy in this telling since he’s supposedly her son and of course he’d want to shoehorn in his mom.</a:t>
            </a:r>
          </a:p>
          <a:p>
            <a:pPr marL="1543050" lvl="3" indent="-171450">
              <a:buFont typeface="Arial" panose="020B0604020202020204" pitchFamily="34" charset="0"/>
              <a:buChar char="•"/>
            </a:pPr>
            <a:r>
              <a:rPr lang="en-US" dirty="0"/>
              <a:t>Mind, he could </a:t>
            </a:r>
            <a:r>
              <a:rPr lang="en-US" i="1" dirty="0"/>
              <a:t>figuratively</a:t>
            </a:r>
            <a:r>
              <a:rPr lang="en-US" i="0" dirty="0"/>
              <a:t> be her son as in she liked him a lot too, but who knows.</a:t>
            </a:r>
          </a:p>
          <a:p>
            <a:pPr marL="1085850" lvl="2" indent="-171450">
              <a:buFont typeface="Arial" panose="020B0604020202020204" pitchFamily="34" charset="0"/>
              <a:buChar char="•"/>
            </a:pPr>
            <a:r>
              <a:rPr lang="en-US" i="0" dirty="0"/>
              <a:t>But it’s not only </a:t>
            </a:r>
            <a:r>
              <a:rPr lang="en-US" i="0" dirty="0" err="1"/>
              <a:t>Alandro’s</a:t>
            </a:r>
            <a:r>
              <a:rPr lang="en-US" i="0" dirty="0"/>
              <a:t> story, though– it’s a retelling of his account that various </a:t>
            </a:r>
            <a:r>
              <a:rPr lang="en-US" i="0" dirty="0" err="1"/>
              <a:t>Ashlander</a:t>
            </a:r>
            <a:r>
              <a:rPr lang="en-US" i="0" dirty="0"/>
              <a:t> tribes have passed down as legend for centuries. </a:t>
            </a:r>
          </a:p>
          <a:p>
            <a:pPr marL="1543050" lvl="3" indent="-171450">
              <a:buFont typeface="Arial" panose="020B0604020202020204" pitchFamily="34" charset="0"/>
              <a:buChar char="•"/>
            </a:pPr>
            <a:r>
              <a:rPr lang="en-US" i="0" dirty="0"/>
              <a:t>So there would be bias from them, too, to focus on Azura</a:t>
            </a:r>
          </a:p>
          <a:p>
            <a:pPr marL="1543050" lvl="3" indent="-171450">
              <a:buFont typeface="Arial" panose="020B0604020202020204" pitchFamily="34" charset="0"/>
              <a:buChar char="•"/>
            </a:pPr>
            <a:r>
              <a:rPr lang="en-US" i="0" dirty="0"/>
              <a:t>And to denigrate the Tribunal, also, because the Tribunal betrayed </a:t>
            </a:r>
            <a:r>
              <a:rPr lang="en-US" i="0" dirty="0" err="1"/>
              <a:t>Nerevar’s</a:t>
            </a:r>
            <a:r>
              <a:rPr lang="en-US" i="0" dirty="0"/>
              <a:t> promise to the tribes to protect their way of life. </a:t>
            </a:r>
          </a:p>
          <a:p>
            <a:pPr marL="2000250" lvl="4" indent="-171450">
              <a:buFont typeface="Arial" panose="020B0604020202020204" pitchFamily="34" charset="0"/>
              <a:buChar char="•"/>
            </a:pPr>
            <a:r>
              <a:rPr lang="en-US" i="0" dirty="0"/>
              <a:t>It’s not too much a stretch to say the Tribunal also betrayed </a:t>
            </a:r>
            <a:r>
              <a:rPr lang="en-US" i="0" dirty="0" err="1"/>
              <a:t>Nerevar</a:t>
            </a:r>
            <a:r>
              <a:rPr lang="en-US" i="0" dirty="0"/>
              <a:t> himself.</a:t>
            </a:r>
          </a:p>
          <a:p>
            <a:pPr marL="171450" lvl="0" indent="-171450">
              <a:buFont typeface="Arial" panose="020B0604020202020204" pitchFamily="34" charset="0"/>
              <a:buChar char="•"/>
            </a:pPr>
            <a:r>
              <a:rPr lang="en-US" i="0" dirty="0"/>
              <a:t>Anyway. </a:t>
            </a:r>
            <a:r>
              <a:rPr lang="en-US" i="0" dirty="0" err="1"/>
              <a:t>Tangeants</a:t>
            </a:r>
            <a:r>
              <a:rPr lang="en-US" i="0" dirty="0"/>
              <a:t>. This breakup is colossal, and the Tribunal get what they wanted.</a:t>
            </a:r>
          </a:p>
          <a:p>
            <a:pPr marL="628650" lvl="1" indent="-171450">
              <a:buFont typeface="Arial" panose="020B0604020202020204" pitchFamily="34" charset="0"/>
              <a:buChar char="•"/>
            </a:pPr>
            <a:r>
              <a:rPr lang="en-US" i="0" dirty="0"/>
              <a:t>The </a:t>
            </a:r>
            <a:r>
              <a:rPr lang="en-US" i="0" dirty="0" err="1"/>
              <a:t>Dwemer</a:t>
            </a:r>
            <a:r>
              <a:rPr lang="en-US" i="0" dirty="0"/>
              <a:t> and Chimer go to war, and that war became known as…</a:t>
            </a:r>
          </a:p>
        </p:txBody>
      </p:sp>
      <p:sp>
        <p:nvSpPr>
          <p:cNvPr id="4" name="Slide Number Placeholder 3"/>
          <p:cNvSpPr>
            <a:spLocks noGrp="1"/>
          </p:cNvSpPr>
          <p:nvPr>
            <p:ph type="sldNum" sz="quarter" idx="5"/>
          </p:nvPr>
        </p:nvSpPr>
        <p:spPr/>
        <p:txBody>
          <a:bodyPr/>
          <a:lstStyle/>
          <a:p>
            <a:fld id="{304B6FD9-F34E-4B8D-92FF-06050A783F93}" type="slidenum">
              <a:rPr lang="en-US" smtClean="0"/>
              <a:t>28</a:t>
            </a:fld>
            <a:endParaRPr lang="en-US"/>
          </a:p>
        </p:txBody>
      </p:sp>
    </p:spTree>
    <p:extLst>
      <p:ext uri="{BB962C8B-B14F-4D97-AF65-F5344CB8AC3E}">
        <p14:creationId xmlns:p14="http://schemas.microsoft.com/office/powerpoint/2010/main" val="25325222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where we start talking about the volcano!</a:t>
            </a:r>
          </a:p>
        </p:txBody>
      </p:sp>
      <p:sp>
        <p:nvSpPr>
          <p:cNvPr id="4" name="Slide Number Placeholder 3"/>
          <p:cNvSpPr>
            <a:spLocks noGrp="1"/>
          </p:cNvSpPr>
          <p:nvPr>
            <p:ph type="sldNum" sz="quarter" idx="5"/>
          </p:nvPr>
        </p:nvSpPr>
        <p:spPr/>
        <p:txBody>
          <a:bodyPr/>
          <a:lstStyle/>
          <a:p>
            <a:fld id="{304B6FD9-F34E-4B8D-92FF-06050A783F93}" type="slidenum">
              <a:rPr lang="en-US" smtClean="0"/>
              <a:t>29</a:t>
            </a:fld>
            <a:endParaRPr lang="en-US"/>
          </a:p>
        </p:txBody>
      </p:sp>
    </p:spTree>
    <p:extLst>
      <p:ext uri="{BB962C8B-B14F-4D97-AF65-F5344CB8AC3E}">
        <p14:creationId xmlns:p14="http://schemas.microsoft.com/office/powerpoint/2010/main" val="15304174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might suck and I don’t want to turn you off all this before I even begin, or make you more turned off than you already are. </a:t>
            </a:r>
          </a:p>
          <a:p>
            <a:endParaRPr lang="en-US" dirty="0"/>
          </a:p>
          <a:p>
            <a:r>
              <a:rPr lang="en-US" dirty="0"/>
              <a:t>But since this is Very Specific Video Game Lore, I want to make sure there’s a baseline level of knowledge in place so that anything else we talk about makes </a:t>
            </a:r>
            <a:r>
              <a:rPr lang="en-US" i="1" dirty="0"/>
              <a:t>some </a:t>
            </a:r>
            <a:r>
              <a:rPr lang="en-US" dirty="0"/>
              <a:t>sense, even if you’ve never played an Elder Scrolls game before.</a:t>
            </a:r>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3</a:t>
            </a:fld>
            <a:endParaRPr lang="en-US"/>
          </a:p>
        </p:txBody>
      </p:sp>
    </p:spTree>
    <p:extLst>
      <p:ext uri="{BB962C8B-B14F-4D97-AF65-F5344CB8AC3E}">
        <p14:creationId xmlns:p14="http://schemas.microsoft.com/office/powerpoint/2010/main" val="39765830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War:</a:t>
            </a:r>
          </a:p>
          <a:p>
            <a:pPr marL="171450" indent="-171450">
              <a:buFont typeface="Arial" panose="020B0604020202020204" pitchFamily="34" charset="0"/>
              <a:buChar char="•"/>
            </a:pPr>
            <a:r>
              <a:rPr lang="en-US" dirty="0"/>
              <a:t>The war happens. And we don’t know when exactly it happened.</a:t>
            </a:r>
          </a:p>
          <a:p>
            <a:pPr marL="628650" lvl="1" indent="-171450">
              <a:buFont typeface="Arial" panose="020B0604020202020204" pitchFamily="34" charset="0"/>
              <a:buChar char="•"/>
            </a:pPr>
            <a:r>
              <a:rPr lang="en-US" dirty="0"/>
              <a:t>It started at some point after 1E 668, the year of Sun’s-Death.</a:t>
            </a:r>
          </a:p>
          <a:p>
            <a:pPr marL="628650" lvl="1" indent="-171450">
              <a:buFont typeface="Arial" panose="020B0604020202020204" pitchFamily="34" charset="0"/>
              <a:buChar char="•"/>
            </a:pPr>
            <a:r>
              <a:rPr lang="en-US" dirty="0"/>
              <a:t>And we </a:t>
            </a:r>
            <a:r>
              <a:rPr lang="en-US" i="1" dirty="0"/>
              <a:t>know</a:t>
            </a:r>
            <a:r>
              <a:rPr lang="en-US" i="0" dirty="0"/>
              <a:t> it ended in 1E 700.</a:t>
            </a:r>
          </a:p>
          <a:p>
            <a:pPr marL="628650" lvl="1" indent="-171450">
              <a:buFont typeface="Arial" panose="020B0604020202020204" pitchFamily="34" charset="0"/>
              <a:buChar char="•"/>
            </a:pPr>
            <a:r>
              <a:rPr lang="en-US" i="0" dirty="0"/>
              <a:t>But we don’t have a hard start date.</a:t>
            </a:r>
          </a:p>
          <a:p>
            <a:pPr marL="171450" lvl="0" indent="-171450">
              <a:buFont typeface="Arial" panose="020B0604020202020204" pitchFamily="34" charset="0"/>
              <a:buChar char="•"/>
            </a:pPr>
            <a:r>
              <a:rPr lang="en-US" i="0" dirty="0"/>
              <a:t>Most accounts say that the </a:t>
            </a:r>
            <a:r>
              <a:rPr lang="en-US" i="0" dirty="0" err="1"/>
              <a:t>Dwemer</a:t>
            </a:r>
            <a:r>
              <a:rPr lang="en-US" i="0" dirty="0"/>
              <a:t> were winning for a good chunk of this war.</a:t>
            </a:r>
          </a:p>
          <a:p>
            <a:pPr marL="628650" lvl="1" indent="-171450">
              <a:buFont typeface="Arial" panose="020B0604020202020204" pitchFamily="34" charset="0"/>
              <a:buChar char="•"/>
            </a:pPr>
            <a:r>
              <a:rPr lang="en-US" i="0" dirty="0"/>
              <a:t>[click] The </a:t>
            </a:r>
            <a:r>
              <a:rPr lang="en-US" i="0" dirty="0" err="1"/>
              <a:t>Dwemer</a:t>
            </a:r>
            <a:r>
              <a:rPr lang="en-US" i="0" dirty="0"/>
              <a:t> were based mostly in northwest </a:t>
            </a:r>
            <a:r>
              <a:rPr lang="en-US" i="0" dirty="0" err="1"/>
              <a:t>Vvardenfell</a:t>
            </a:r>
            <a:r>
              <a:rPr lang="en-US" i="0" dirty="0"/>
              <a:t> and stomped Chimer butt on just about every fight there.</a:t>
            </a:r>
          </a:p>
          <a:p>
            <a:pPr marL="1085850" lvl="2" indent="-171450">
              <a:buFont typeface="Arial" panose="020B0604020202020204" pitchFamily="34" charset="0"/>
              <a:buChar char="•"/>
            </a:pPr>
            <a:r>
              <a:rPr lang="en-US" i="0" dirty="0"/>
              <a:t>They were cranking out automatons from a facility on the island of Solstheim.</a:t>
            </a:r>
          </a:p>
          <a:p>
            <a:pPr marL="1543050" lvl="3" indent="-171450">
              <a:buFont typeface="Arial" panose="020B0604020202020204" pitchFamily="34" charset="0"/>
              <a:buChar char="•"/>
            </a:pPr>
            <a:r>
              <a:rPr lang="en-US" i="0" dirty="0"/>
              <a:t>This kept them nicely supplied so they could keep killing Chimer on the daily.</a:t>
            </a:r>
          </a:p>
          <a:p>
            <a:pPr marL="1085850" lvl="2" indent="-171450">
              <a:buFont typeface="Arial" panose="020B0604020202020204" pitchFamily="34" charset="0"/>
              <a:buChar char="•"/>
            </a:pPr>
            <a:r>
              <a:rPr lang="en-US" i="0" dirty="0"/>
              <a:t>Depending on who you ask, they were also getting aid from the </a:t>
            </a:r>
            <a:r>
              <a:rPr lang="en-US" i="0" dirty="0" err="1"/>
              <a:t>Nords</a:t>
            </a:r>
            <a:r>
              <a:rPr lang="en-US" i="0" dirty="0"/>
              <a:t> just to the west in Skyrim.</a:t>
            </a:r>
          </a:p>
          <a:p>
            <a:pPr marL="171450" lvl="0" indent="-171450">
              <a:buFont typeface="Arial" panose="020B0604020202020204" pitchFamily="34" charset="0"/>
              <a:buChar char="•"/>
            </a:pPr>
            <a:r>
              <a:rPr lang="en-US" i="0" dirty="0"/>
              <a:t>With their First Council broken up, the Chimer went right back to doing what they do best: squabbling and complaining amongst each other.</a:t>
            </a:r>
          </a:p>
          <a:p>
            <a:pPr marL="628650" lvl="1" indent="-171450">
              <a:buFont typeface="Arial" panose="020B0604020202020204" pitchFamily="34" charset="0"/>
              <a:buChar char="•"/>
            </a:pPr>
            <a:r>
              <a:rPr lang="en-US" i="0" dirty="0" err="1"/>
              <a:t>Nerevar</a:t>
            </a:r>
            <a:r>
              <a:rPr lang="en-US" i="0" dirty="0"/>
              <a:t> basically had to do a repeat of his earlier role as </a:t>
            </a:r>
            <a:r>
              <a:rPr lang="en-US" i="0" dirty="0" err="1"/>
              <a:t>Hortator</a:t>
            </a:r>
            <a:r>
              <a:rPr lang="en-US" i="0" dirty="0"/>
              <a:t>, going </a:t>
            </a:r>
            <a:r>
              <a:rPr lang="en-US" i="1" dirty="0"/>
              <a:t>back</a:t>
            </a:r>
            <a:r>
              <a:rPr lang="en-US" i="0" dirty="0"/>
              <a:t> to each of the six Great Houses and </a:t>
            </a:r>
            <a:r>
              <a:rPr lang="en-US" i="1" dirty="0"/>
              <a:t>back</a:t>
            </a:r>
            <a:r>
              <a:rPr lang="en-US" i="0" dirty="0"/>
              <a:t> to the </a:t>
            </a:r>
            <a:r>
              <a:rPr lang="en-US" i="0" dirty="0" err="1"/>
              <a:t>Ashlander</a:t>
            </a:r>
            <a:r>
              <a:rPr lang="en-US" i="0" dirty="0"/>
              <a:t> tribes to get them to pull their heads out of their asses and get on board with the war thing.</a:t>
            </a:r>
          </a:p>
          <a:p>
            <a:pPr marL="1085850" lvl="2" indent="-171450">
              <a:buFont typeface="Arial" panose="020B0604020202020204" pitchFamily="34" charset="0"/>
              <a:buChar char="•"/>
            </a:pPr>
            <a:r>
              <a:rPr lang="en-US" i="0" dirty="0"/>
              <a:t>Remember, a literal god gave him this mission. Azura said the fate of the </a:t>
            </a:r>
            <a:r>
              <a:rPr lang="en-US" i="1" dirty="0"/>
              <a:t>world</a:t>
            </a:r>
            <a:r>
              <a:rPr lang="en-US" i="0" dirty="0"/>
              <a:t> hangs in the balance. </a:t>
            </a:r>
          </a:p>
          <a:p>
            <a:pPr marL="1085850" lvl="2" indent="-171450">
              <a:buFont typeface="Arial" panose="020B0604020202020204" pitchFamily="34" charset="0"/>
              <a:buChar char="•"/>
            </a:pPr>
            <a:r>
              <a:rPr lang="en-US" i="0" dirty="0"/>
              <a:t>So I imagine he was pretty convincing.</a:t>
            </a:r>
          </a:p>
          <a:p>
            <a:pPr marL="1085850" lvl="2" indent="-171450">
              <a:buFont typeface="Arial" panose="020B0604020202020204" pitchFamily="34" charset="0"/>
              <a:buChar char="•"/>
            </a:pPr>
            <a:r>
              <a:rPr lang="en-US" i="0" dirty="0"/>
              <a:t>But they </a:t>
            </a:r>
            <a:r>
              <a:rPr lang="en-US" i="1" dirty="0"/>
              <a:t>still</a:t>
            </a:r>
            <a:r>
              <a:rPr lang="en-US" i="0" dirty="0"/>
              <a:t> wouldn’t sign on until they’d lost a couple of battles rather soundly.</a:t>
            </a:r>
          </a:p>
          <a:p>
            <a:pPr marL="171450" indent="-171450">
              <a:buFont typeface="Arial" panose="020B0604020202020204" pitchFamily="34" charset="0"/>
              <a:buChar char="•"/>
            </a:pPr>
            <a:r>
              <a:rPr lang="en-US" dirty="0"/>
              <a:t>With his people finally united, </a:t>
            </a:r>
            <a:r>
              <a:rPr lang="en-US" dirty="0" err="1"/>
              <a:t>Nerevar</a:t>
            </a:r>
            <a:r>
              <a:rPr lang="en-US" dirty="0"/>
              <a:t> has a proper army now. He has forces from mainland Morrowind come to join the battle on </a:t>
            </a:r>
            <a:r>
              <a:rPr lang="en-US" dirty="0" err="1"/>
              <a:t>Vvardenfell</a:t>
            </a:r>
            <a:r>
              <a:rPr lang="en-US" dirty="0"/>
              <a:t>, and by all accounts, this army </a:t>
            </a:r>
            <a:r>
              <a:rPr lang="en-US" i="1" dirty="0"/>
              <a:t>kicks ass.</a:t>
            </a:r>
            <a:endParaRPr lang="en-US" i="0" dirty="0"/>
          </a:p>
          <a:p>
            <a:pPr marL="628650" lvl="1" indent="-171450">
              <a:buFont typeface="Arial" panose="020B0604020202020204" pitchFamily="34" charset="0"/>
              <a:buChar char="•"/>
            </a:pPr>
            <a:r>
              <a:rPr lang="en-US" i="0" dirty="0"/>
              <a:t>[click] Heading up from Narsis in southern Morrowind, they wipe the floor with any enemies they come across and generally make it look like soldiering is easy.</a:t>
            </a:r>
          </a:p>
          <a:p>
            <a:pPr marL="628650" lvl="1" indent="-171450">
              <a:buFont typeface="Arial" panose="020B0604020202020204" pitchFamily="34" charset="0"/>
              <a:buChar char="•"/>
            </a:pPr>
            <a:r>
              <a:rPr lang="en-US" i="0" dirty="0"/>
              <a:t>With this new super-dope army, </a:t>
            </a:r>
            <a:r>
              <a:rPr lang="en-US" i="0" dirty="0" err="1"/>
              <a:t>Nerevar</a:t>
            </a:r>
            <a:r>
              <a:rPr lang="en-US" i="0" dirty="0"/>
              <a:t> is ready to take the fight to the </a:t>
            </a:r>
            <a:r>
              <a:rPr lang="en-US" i="0" dirty="0" err="1"/>
              <a:t>Dwemer</a:t>
            </a:r>
            <a:r>
              <a:rPr lang="en-US" i="0" dirty="0"/>
              <a:t>. </a:t>
            </a:r>
            <a:endParaRPr lang="en-US" dirty="0"/>
          </a:p>
          <a:p>
            <a:endParaRPr lang="en-US" dirty="0"/>
          </a:p>
          <a:p>
            <a:r>
              <a:rPr lang="en-US" dirty="0"/>
              <a:t>This brings us to the climactic battle of the War of the First Council, which is… </a:t>
            </a:r>
          </a:p>
        </p:txBody>
      </p:sp>
      <p:sp>
        <p:nvSpPr>
          <p:cNvPr id="4" name="Slide Number Placeholder 3"/>
          <p:cNvSpPr>
            <a:spLocks noGrp="1"/>
          </p:cNvSpPr>
          <p:nvPr>
            <p:ph type="sldNum" sz="quarter" idx="5"/>
          </p:nvPr>
        </p:nvSpPr>
        <p:spPr/>
        <p:txBody>
          <a:bodyPr/>
          <a:lstStyle/>
          <a:p>
            <a:fld id="{304B6FD9-F34E-4B8D-92FF-06050A783F93}" type="slidenum">
              <a:rPr lang="en-US" smtClean="0"/>
              <a:t>30</a:t>
            </a:fld>
            <a:endParaRPr lang="en-US"/>
          </a:p>
        </p:txBody>
      </p:sp>
    </p:spTree>
    <p:extLst>
      <p:ext uri="{BB962C8B-B14F-4D97-AF65-F5344CB8AC3E}">
        <p14:creationId xmlns:p14="http://schemas.microsoft.com/office/powerpoint/2010/main" val="38534915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Battle of Red Mountain was </a:t>
            </a:r>
            <a:r>
              <a:rPr lang="en-US" i="1" dirty="0"/>
              <a:t>the</a:t>
            </a:r>
            <a:r>
              <a:rPr lang="en-US" i="0" dirty="0"/>
              <a:t> battle of this war. This is where the bulk of the fighting happened and also where </a:t>
            </a:r>
            <a:r>
              <a:rPr lang="en-US" i="1" dirty="0"/>
              <a:t>everything</a:t>
            </a:r>
            <a:r>
              <a:rPr lang="en-US" i="0" dirty="0"/>
              <a:t> went down, with world-changing consequences.</a:t>
            </a:r>
          </a:p>
          <a:p>
            <a:endParaRPr lang="en-US" i="0" dirty="0"/>
          </a:p>
          <a:p>
            <a:r>
              <a:rPr lang="en-US" i="0" dirty="0"/>
              <a:t>So how does it start out?</a:t>
            </a:r>
          </a:p>
          <a:p>
            <a:endParaRPr lang="en-US" dirty="0"/>
          </a:p>
          <a:p>
            <a:pPr marL="171450" lvl="0" indent="-171450">
              <a:buFont typeface="Arial" panose="020B0604020202020204" pitchFamily="34" charset="0"/>
              <a:buChar char="•"/>
            </a:pPr>
            <a:r>
              <a:rPr lang="en-US" i="0" dirty="0"/>
              <a:t>The army regroups in front of Red Mountain, where the </a:t>
            </a:r>
            <a:r>
              <a:rPr lang="en-US" i="0" dirty="0" err="1"/>
              <a:t>Dwemer’s</a:t>
            </a:r>
            <a:r>
              <a:rPr lang="en-US" i="0" dirty="0"/>
              <a:t> base of operations is located.</a:t>
            </a:r>
          </a:p>
          <a:p>
            <a:pPr marL="628650" lvl="1" indent="-171450">
              <a:buFont typeface="Arial" panose="020B0604020202020204" pitchFamily="34" charset="0"/>
              <a:buChar char="•"/>
            </a:pPr>
            <a:r>
              <a:rPr lang="en-US" i="0" dirty="0"/>
              <a:t>This is the army consisting of forces from all the Great Houses </a:t>
            </a:r>
            <a:r>
              <a:rPr lang="en-US" i="1" dirty="0"/>
              <a:t>and</a:t>
            </a:r>
            <a:r>
              <a:rPr lang="en-US" i="0" dirty="0"/>
              <a:t> the </a:t>
            </a:r>
            <a:r>
              <a:rPr lang="en-US" i="0" dirty="0" err="1"/>
              <a:t>Ashlander</a:t>
            </a:r>
            <a:r>
              <a:rPr lang="en-US" i="0" dirty="0"/>
              <a:t> tribes. The </a:t>
            </a:r>
            <a:r>
              <a:rPr lang="en-US" i="0" dirty="0" err="1"/>
              <a:t>Hortator</a:t>
            </a:r>
            <a:r>
              <a:rPr lang="en-US" i="0" dirty="0"/>
              <a:t> is in his prime.</a:t>
            </a:r>
          </a:p>
          <a:p>
            <a:pPr marL="171450" lvl="0" indent="-171450">
              <a:buFont typeface="Arial" panose="020B0604020202020204" pitchFamily="34" charset="0"/>
              <a:buChar char="•"/>
            </a:pPr>
            <a:r>
              <a:rPr lang="en-US" i="0" dirty="0"/>
              <a:t>A plan is hatched to draw the </a:t>
            </a:r>
            <a:r>
              <a:rPr lang="en-US" i="0" dirty="0" err="1"/>
              <a:t>Dwemer</a:t>
            </a:r>
            <a:r>
              <a:rPr lang="en-US" i="0" dirty="0"/>
              <a:t> out of their secure stronghold so that they don’t have to resort to painful siege warfare.</a:t>
            </a:r>
          </a:p>
          <a:p>
            <a:pPr marL="171450" lvl="0" indent="-171450">
              <a:buFont typeface="Arial" panose="020B0604020202020204" pitchFamily="34" charset="0"/>
              <a:buChar char="•"/>
            </a:pPr>
            <a:r>
              <a:rPr lang="en-US" i="0" dirty="0"/>
              <a:t>If you recall, this is why the </a:t>
            </a:r>
            <a:r>
              <a:rPr lang="en-US" i="0" dirty="0" err="1"/>
              <a:t>Nords</a:t>
            </a:r>
            <a:r>
              <a:rPr lang="en-US" i="0" dirty="0"/>
              <a:t> never actually conquered the </a:t>
            </a:r>
            <a:r>
              <a:rPr lang="en-US" i="0" dirty="0" err="1"/>
              <a:t>Dwemer</a:t>
            </a:r>
            <a:r>
              <a:rPr lang="en-US" i="0" dirty="0"/>
              <a:t>: their strongholds are seriously intimidating. </a:t>
            </a:r>
          </a:p>
          <a:p>
            <a:pPr marL="628650" lvl="1" indent="-171450">
              <a:buFont typeface="Arial" panose="020B0604020202020204" pitchFamily="34" charset="0"/>
              <a:buChar char="•"/>
            </a:pPr>
            <a:r>
              <a:rPr lang="en-US" i="0" dirty="0"/>
              <a:t>Below ground, in layers upon layers of rock, coated in metal, and defended by both magic and the craziest technology anyone has (or, apparently, </a:t>
            </a:r>
            <a:r>
              <a:rPr lang="en-US" i="1" dirty="0"/>
              <a:t>will</a:t>
            </a:r>
            <a:r>
              <a:rPr lang="en-US" i="0" dirty="0"/>
              <a:t>) ever see in the Elder Scrolls universe.</a:t>
            </a:r>
          </a:p>
          <a:p>
            <a:pPr marL="628650" lvl="1" indent="-171450">
              <a:buFont typeface="Arial" panose="020B0604020202020204" pitchFamily="34" charset="0"/>
              <a:buChar char="•"/>
            </a:pPr>
            <a:r>
              <a:rPr lang="en-US" i="0" dirty="0"/>
              <a:t>It’s nothing to sniff at.</a:t>
            </a:r>
          </a:p>
          <a:p>
            <a:pPr marL="171450" lvl="0" indent="-171450">
              <a:buFont typeface="Arial" panose="020B0604020202020204" pitchFamily="34" charset="0"/>
              <a:buChar char="•"/>
            </a:pPr>
            <a:r>
              <a:rPr lang="en-US" i="0" dirty="0"/>
              <a:t>It’s not clear who actually hatched it, so I gave credit to all three here, but between </a:t>
            </a:r>
            <a:r>
              <a:rPr lang="en-US" i="0" dirty="0" err="1"/>
              <a:t>Almalexia</a:t>
            </a:r>
            <a:r>
              <a:rPr lang="en-US" i="0" dirty="0"/>
              <a:t>, </a:t>
            </a:r>
            <a:r>
              <a:rPr lang="en-US" i="0" dirty="0" err="1"/>
              <a:t>Nerevar</a:t>
            </a:r>
            <a:r>
              <a:rPr lang="en-US" i="0" dirty="0"/>
              <a:t>, and a group of </a:t>
            </a:r>
            <a:r>
              <a:rPr lang="en-US" i="0" dirty="0" err="1"/>
              <a:t>Ashlander</a:t>
            </a:r>
            <a:r>
              <a:rPr lang="en-US" i="0" dirty="0"/>
              <a:t> scouts, they managed to draw most of the </a:t>
            </a:r>
            <a:r>
              <a:rPr lang="en-US" i="0" dirty="0" err="1"/>
              <a:t>Dwemer</a:t>
            </a:r>
            <a:r>
              <a:rPr lang="en-US" i="0" dirty="0"/>
              <a:t> forces out to the open field.</a:t>
            </a:r>
          </a:p>
          <a:p>
            <a:pPr marL="171450" lvl="0" indent="-171450">
              <a:buFont typeface="Arial" panose="020B0604020202020204" pitchFamily="34" charset="0"/>
              <a:buChar char="•"/>
            </a:pPr>
            <a:r>
              <a:rPr lang="en-US" i="0" dirty="0"/>
              <a:t>And that left just enough room and was just enough of a distraction for a small team to sneak into the citadel…</a:t>
            </a:r>
            <a:endParaRPr lang="en-US" dirty="0"/>
          </a:p>
          <a:p>
            <a:endParaRPr lang="en-US" dirty="0"/>
          </a:p>
          <a:p>
            <a:r>
              <a:rPr lang="en-US" dirty="0"/>
              <a:t>And this…</a:t>
            </a:r>
          </a:p>
        </p:txBody>
      </p:sp>
      <p:sp>
        <p:nvSpPr>
          <p:cNvPr id="4" name="Slide Number Placeholder 3"/>
          <p:cNvSpPr>
            <a:spLocks noGrp="1"/>
          </p:cNvSpPr>
          <p:nvPr>
            <p:ph type="sldNum" sz="quarter" idx="5"/>
          </p:nvPr>
        </p:nvSpPr>
        <p:spPr/>
        <p:txBody>
          <a:bodyPr/>
          <a:lstStyle/>
          <a:p>
            <a:fld id="{304B6FD9-F34E-4B8D-92FF-06050A783F93}" type="slidenum">
              <a:rPr lang="en-US" smtClean="0"/>
              <a:t>31</a:t>
            </a:fld>
            <a:endParaRPr lang="en-US"/>
          </a:p>
        </p:txBody>
      </p:sp>
    </p:spTree>
    <p:extLst>
      <p:ext uri="{BB962C8B-B14F-4D97-AF65-F5344CB8AC3E}">
        <p14:creationId xmlns:p14="http://schemas.microsoft.com/office/powerpoint/2010/main" val="292472632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is where things get </a:t>
            </a:r>
            <a:r>
              <a:rPr lang="en-US" i="1" dirty="0"/>
              <a:t>very</a:t>
            </a:r>
            <a:r>
              <a:rPr lang="en-US" i="0" dirty="0"/>
              <a:t> murky.</a:t>
            </a:r>
          </a:p>
          <a:p>
            <a:endParaRPr lang="en-US" i="0" dirty="0"/>
          </a:p>
          <a:p>
            <a:pPr marL="171450" indent="-171450">
              <a:buFont typeface="Arial" panose="020B0604020202020204" pitchFamily="34" charset="0"/>
              <a:buChar char="•"/>
            </a:pPr>
            <a:r>
              <a:rPr lang="en-US" i="0" dirty="0"/>
              <a:t>Even though this is the battle that ended the War of the First Council, there are only a few things we know for certain.</a:t>
            </a:r>
          </a:p>
          <a:p>
            <a:pPr marL="628650" lvl="1" indent="-171450">
              <a:buFont typeface="Arial" panose="020B0604020202020204" pitchFamily="34" charset="0"/>
              <a:buChar char="•"/>
            </a:pPr>
            <a:r>
              <a:rPr lang="en-US" i="0" dirty="0"/>
              <a:t>We know </a:t>
            </a:r>
            <a:r>
              <a:rPr lang="en-US" i="0" dirty="0" err="1"/>
              <a:t>Nerevar</a:t>
            </a:r>
            <a:r>
              <a:rPr lang="en-US" i="0" dirty="0"/>
              <a:t> and </a:t>
            </a:r>
            <a:r>
              <a:rPr lang="en-US" i="0" dirty="0" err="1"/>
              <a:t>Dumac</a:t>
            </a:r>
            <a:r>
              <a:rPr lang="en-US" i="0" dirty="0"/>
              <a:t> died.</a:t>
            </a:r>
          </a:p>
          <a:p>
            <a:pPr marL="628650" lvl="1" indent="-171450">
              <a:buFont typeface="Arial" panose="020B0604020202020204" pitchFamily="34" charset="0"/>
              <a:buChar char="•"/>
            </a:pPr>
            <a:r>
              <a:rPr lang="en-US" i="0" dirty="0"/>
              <a:t>We know that </a:t>
            </a:r>
            <a:r>
              <a:rPr lang="en-US" i="0" dirty="0" err="1"/>
              <a:t>Voryn</a:t>
            </a:r>
            <a:r>
              <a:rPr lang="en-US" i="0" dirty="0"/>
              <a:t> </a:t>
            </a:r>
            <a:r>
              <a:rPr lang="en-US" i="0" dirty="0" err="1"/>
              <a:t>Dagoth</a:t>
            </a:r>
            <a:r>
              <a:rPr lang="en-US" i="0" dirty="0"/>
              <a:t> “died,” and the entirety of House </a:t>
            </a:r>
            <a:r>
              <a:rPr lang="en-US" i="0" dirty="0" err="1"/>
              <a:t>Dagoth</a:t>
            </a:r>
            <a:r>
              <a:rPr lang="en-US" i="0" dirty="0"/>
              <a:t> was hunted down and exterminated. </a:t>
            </a:r>
          </a:p>
          <a:p>
            <a:pPr marL="1085850" lvl="2" indent="-171450">
              <a:buFont typeface="Arial" panose="020B0604020202020204" pitchFamily="34" charset="0"/>
              <a:buChar char="•"/>
            </a:pPr>
            <a:r>
              <a:rPr lang="en-US" i="0" dirty="0"/>
              <a:t>All mention of House </a:t>
            </a:r>
            <a:r>
              <a:rPr lang="en-US" i="0" dirty="0" err="1"/>
              <a:t>Dagoth</a:t>
            </a:r>
            <a:r>
              <a:rPr lang="en-US" i="0" dirty="0"/>
              <a:t> was scrubbed from common knowledge, with the forgotten “Sixth House” of Morrowind fading into obscurity.</a:t>
            </a:r>
          </a:p>
          <a:p>
            <a:pPr marL="628650" lvl="1" indent="-171450">
              <a:buFont typeface="Arial" panose="020B0604020202020204" pitchFamily="34" charset="0"/>
              <a:buChar char="•"/>
            </a:pPr>
            <a:r>
              <a:rPr lang="en-US" i="0" dirty="0"/>
              <a:t>We know that </a:t>
            </a:r>
            <a:r>
              <a:rPr lang="en-US" i="1" dirty="0"/>
              <a:t>every single </a:t>
            </a:r>
            <a:r>
              <a:rPr lang="en-US" i="1" dirty="0" err="1"/>
              <a:t>Dwemer</a:t>
            </a:r>
            <a:r>
              <a:rPr lang="en-US" i="0" dirty="0"/>
              <a:t>, </a:t>
            </a:r>
            <a:r>
              <a:rPr lang="en-US" i="1" dirty="0"/>
              <a:t>everywhere,</a:t>
            </a:r>
            <a:r>
              <a:rPr lang="en-US" i="0" dirty="0"/>
              <a:t> disappeared. </a:t>
            </a:r>
          </a:p>
          <a:p>
            <a:pPr marL="1085850" lvl="2" indent="-171450">
              <a:buFont typeface="Arial" panose="020B0604020202020204" pitchFamily="34" charset="0"/>
              <a:buChar char="•"/>
            </a:pPr>
            <a:r>
              <a:rPr lang="en-US" i="0" dirty="0"/>
              <a:t>And I mean everywhere.</a:t>
            </a:r>
          </a:p>
          <a:p>
            <a:pPr marL="1085850" lvl="2" indent="-171450">
              <a:buFont typeface="Arial" panose="020B0604020202020204" pitchFamily="34" charset="0"/>
              <a:buChar char="•"/>
            </a:pPr>
            <a:r>
              <a:rPr lang="en-US" i="0" dirty="0"/>
              <a:t>You know how earlier I said there were </a:t>
            </a:r>
            <a:r>
              <a:rPr lang="en-US" i="0" dirty="0" err="1"/>
              <a:t>Dwemer</a:t>
            </a:r>
            <a:r>
              <a:rPr lang="en-US" i="0" dirty="0"/>
              <a:t> outside of Morrowind? Yeah. Like all the way on the other side of the continent. Those guys were gone, too.</a:t>
            </a:r>
          </a:p>
          <a:p>
            <a:pPr marL="1085850" lvl="2" indent="-171450">
              <a:buFont typeface="Arial" panose="020B0604020202020204" pitchFamily="34" charset="0"/>
              <a:buChar char="•"/>
            </a:pPr>
            <a:r>
              <a:rPr lang="en-US" i="0" dirty="0"/>
              <a:t>All of them disappeared in an instant.</a:t>
            </a:r>
          </a:p>
          <a:p>
            <a:pPr marL="628650" lvl="1" indent="-171450">
              <a:buFont typeface="Arial" panose="020B0604020202020204" pitchFamily="34" charset="0"/>
              <a:buChar char="•"/>
            </a:pPr>
            <a:r>
              <a:rPr lang="en-US" i="0" dirty="0"/>
              <a:t>And, not long after all this went down, </a:t>
            </a:r>
            <a:r>
              <a:rPr lang="en-US" i="0" dirty="0" err="1"/>
              <a:t>Almalexia</a:t>
            </a:r>
            <a:r>
              <a:rPr lang="en-US" i="0" dirty="0"/>
              <a:t>, </a:t>
            </a:r>
            <a:r>
              <a:rPr lang="en-US" i="0" dirty="0" err="1"/>
              <a:t>Sotha</a:t>
            </a:r>
            <a:r>
              <a:rPr lang="en-US" i="0" dirty="0"/>
              <a:t> Sil, and </a:t>
            </a:r>
            <a:r>
              <a:rPr lang="en-US" i="0" dirty="0" err="1"/>
              <a:t>Vivec</a:t>
            </a:r>
            <a:r>
              <a:rPr lang="en-US" i="0" dirty="0"/>
              <a:t> went back to Red Mountain, and when they came out, they were </a:t>
            </a:r>
            <a:r>
              <a:rPr lang="en-US" i="1" dirty="0"/>
              <a:t>gods.</a:t>
            </a:r>
          </a:p>
          <a:p>
            <a:pPr marL="1085850" lvl="2" indent="-171450">
              <a:buFont typeface="Arial" panose="020B0604020202020204" pitchFamily="34" charset="0"/>
              <a:buChar char="•"/>
            </a:pPr>
            <a:r>
              <a:rPr lang="en-US" i="0" dirty="0"/>
              <a:t>They became immortal and declared themselves the new protectors of Morrowind.</a:t>
            </a:r>
          </a:p>
          <a:p>
            <a:pPr marL="1085850" lvl="2" indent="-171450">
              <a:buFont typeface="Arial" panose="020B0604020202020204" pitchFamily="34" charset="0"/>
              <a:buChar char="•"/>
            </a:pPr>
            <a:r>
              <a:rPr lang="en-US" i="0" dirty="0"/>
              <a:t>A new religion formed to worship them as “the Tribunal.” So yeah, some nice hypocrisy there, right? “The </a:t>
            </a:r>
            <a:r>
              <a:rPr lang="en-US" i="1" dirty="0" err="1"/>
              <a:t>Dwemer</a:t>
            </a:r>
            <a:r>
              <a:rPr lang="en-US" i="0" dirty="0"/>
              <a:t> can’t become gods, but it’s cool if </a:t>
            </a:r>
            <a:r>
              <a:rPr lang="en-US" i="1" dirty="0"/>
              <a:t>we </a:t>
            </a:r>
            <a:r>
              <a:rPr lang="en-US" i="0" dirty="0"/>
              <a:t>do.”</a:t>
            </a:r>
          </a:p>
          <a:p>
            <a:pPr marL="1543050" lvl="3" indent="-171450">
              <a:buFont typeface="Arial" panose="020B0604020202020204" pitchFamily="34" charset="0"/>
              <a:buChar char="•"/>
            </a:pPr>
            <a:r>
              <a:rPr lang="en-US" i="0" dirty="0"/>
              <a:t>Well, power corrupts, etc.</a:t>
            </a:r>
          </a:p>
          <a:p>
            <a:pPr marL="10858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This religion came to replace the worship of the three “Good Daedra:” </a:t>
            </a:r>
            <a:r>
              <a:rPr lang="en-US" i="0" dirty="0" err="1"/>
              <a:t>Boethiah</a:t>
            </a:r>
            <a:r>
              <a:rPr lang="en-US" i="0" dirty="0"/>
              <a:t>, </a:t>
            </a:r>
            <a:r>
              <a:rPr lang="en-US" i="0" dirty="0" err="1"/>
              <a:t>Mephala</a:t>
            </a:r>
            <a:r>
              <a:rPr lang="en-US" i="0" dirty="0"/>
              <a:t>, and Azura.</a:t>
            </a:r>
          </a:p>
          <a:p>
            <a:pPr marL="1543050" marR="0" lvl="3"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That made Azura very upset.</a:t>
            </a:r>
          </a:p>
          <a:p>
            <a:pPr marL="628650" lvl="1" indent="-171450">
              <a:buFont typeface="Arial" panose="020B0604020202020204" pitchFamily="34" charset="0"/>
              <a:buChar char="•"/>
            </a:pPr>
            <a:r>
              <a:rPr lang="en-US" i="0" dirty="0"/>
              <a:t>And shortly after </a:t>
            </a:r>
            <a:r>
              <a:rPr lang="en-US" i="1" dirty="0"/>
              <a:t>that,</a:t>
            </a:r>
            <a:r>
              <a:rPr lang="en-US" i="0" dirty="0"/>
              <a:t> all Chimer everywhere saw their eyes and skin change from their bright golden tones into red-and-black eyes and blue-gray skin.</a:t>
            </a:r>
          </a:p>
        </p:txBody>
      </p:sp>
      <p:sp>
        <p:nvSpPr>
          <p:cNvPr id="4" name="Slide Number Placeholder 3"/>
          <p:cNvSpPr>
            <a:spLocks noGrp="1"/>
          </p:cNvSpPr>
          <p:nvPr>
            <p:ph type="sldNum" sz="quarter" idx="5"/>
          </p:nvPr>
        </p:nvSpPr>
        <p:spPr/>
        <p:txBody>
          <a:bodyPr/>
          <a:lstStyle/>
          <a:p>
            <a:fld id="{304B6FD9-F34E-4B8D-92FF-06050A783F93}" type="slidenum">
              <a:rPr lang="en-US" smtClean="0"/>
              <a:t>32</a:t>
            </a:fld>
            <a:endParaRPr lang="en-US"/>
          </a:p>
        </p:txBody>
      </p:sp>
    </p:spTree>
    <p:extLst>
      <p:ext uri="{BB962C8B-B14F-4D97-AF65-F5344CB8AC3E}">
        <p14:creationId xmlns:p14="http://schemas.microsoft.com/office/powerpoint/2010/main" val="7915215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Apart from knowing who’s dead, we know that </a:t>
            </a:r>
            <a:r>
              <a:rPr lang="en-US" dirty="0" err="1"/>
              <a:t>Almalexia</a:t>
            </a:r>
            <a:r>
              <a:rPr lang="en-US" dirty="0"/>
              <a:t>, </a:t>
            </a:r>
            <a:r>
              <a:rPr lang="en-US" dirty="0" err="1"/>
              <a:t>Sotha</a:t>
            </a:r>
            <a:r>
              <a:rPr lang="en-US" dirty="0"/>
              <a:t> Sil, and </a:t>
            </a:r>
            <a:r>
              <a:rPr lang="en-US" dirty="0" err="1"/>
              <a:t>Vivec</a:t>
            </a:r>
            <a:r>
              <a:rPr lang="en-US" dirty="0"/>
              <a:t> went into Red Mountain, taking the power of </a:t>
            </a:r>
            <a:r>
              <a:rPr lang="en-US" dirty="0" err="1"/>
              <a:t>Lorkhan’s</a:t>
            </a:r>
            <a:r>
              <a:rPr lang="en-US" dirty="0"/>
              <a:t> Heart to become gods. </a:t>
            </a:r>
          </a:p>
          <a:p>
            <a:pPr marL="628650" lvl="1" indent="-171450">
              <a:buFont typeface="Arial" panose="020B0604020202020204" pitchFamily="34" charset="0"/>
              <a:buChar char="•"/>
            </a:pPr>
            <a:r>
              <a:rPr lang="en-US" dirty="0"/>
              <a:t>This we know for a fact, because at the time of Morrowind (3E 427, or 3,500 years later), they’re still very much alive (for the most part)</a:t>
            </a:r>
          </a:p>
          <a:p>
            <a:pPr marL="171450" indent="-171450">
              <a:buFont typeface="Arial" panose="020B0604020202020204" pitchFamily="34" charset="0"/>
              <a:buChar char="•"/>
            </a:pPr>
            <a:r>
              <a:rPr lang="en-US" dirty="0"/>
              <a:t>And this didn’t sit very well with Azura.</a:t>
            </a:r>
          </a:p>
          <a:p>
            <a:pPr marL="628650" lvl="1" indent="-171450">
              <a:buFont typeface="Arial" panose="020B0604020202020204" pitchFamily="34" charset="0"/>
              <a:buChar char="•"/>
            </a:pPr>
            <a:r>
              <a:rPr lang="en-US" dirty="0"/>
              <a:t>Depending on who you ask, either because of the sheer blasphemy involved, or </a:t>
            </a:r>
            <a:r>
              <a:rPr lang="en-US" i="1" dirty="0"/>
              <a:t>also</a:t>
            </a:r>
            <a:r>
              <a:rPr lang="en-US" i="0" dirty="0"/>
              <a:t> because they’d sworn an oath on Azura to </a:t>
            </a:r>
            <a:r>
              <a:rPr lang="en-US" i="0" dirty="0" err="1"/>
              <a:t>Nerevar</a:t>
            </a:r>
            <a:r>
              <a:rPr lang="en-US" i="0" dirty="0"/>
              <a:t> that they wouldn’t do this.</a:t>
            </a:r>
          </a:p>
          <a:p>
            <a:pPr marL="171450" lvl="0" indent="-171450">
              <a:buFont typeface="Arial" panose="020B0604020202020204" pitchFamily="34" charset="0"/>
              <a:buChar char="•"/>
            </a:pPr>
            <a:r>
              <a:rPr lang="en-US" dirty="0"/>
              <a:t>So she’s pissed. </a:t>
            </a:r>
            <a:r>
              <a:rPr lang="en-US" i="1" dirty="0"/>
              <a:t>So </a:t>
            </a:r>
            <a:r>
              <a:rPr lang="en-US" dirty="0"/>
              <a:t>pissed that she curses all Chimer, everywhere. </a:t>
            </a:r>
          </a:p>
          <a:p>
            <a:pPr marL="628650" lvl="1" indent="-171450">
              <a:buFont typeface="Arial" panose="020B0604020202020204" pitchFamily="34" charset="0"/>
              <a:buChar char="•"/>
            </a:pPr>
            <a:r>
              <a:rPr lang="en-US" dirty="0"/>
              <a:t>You have John and Jane Q. Chimer, on vacation across the continent in </a:t>
            </a:r>
            <a:r>
              <a:rPr lang="en-US" dirty="0" err="1"/>
              <a:t>Hammerfell</a:t>
            </a:r>
            <a:r>
              <a:rPr lang="en-US" dirty="0"/>
              <a:t>, and in their little anachronist photobooth pictures, they’re golden in one frame and blue the next. </a:t>
            </a:r>
          </a:p>
          <a:p>
            <a:pPr marL="628650" lvl="1" indent="-171450">
              <a:buFont typeface="Arial" panose="020B0604020202020204" pitchFamily="34" charset="0"/>
              <a:buChar char="•"/>
            </a:pPr>
            <a:r>
              <a:rPr lang="en-US" dirty="0"/>
              <a:t>Azura remakes them in her image, and they’re changed from golden-skinned beings to ones with blue-gray skin and red eyes.</a:t>
            </a:r>
          </a:p>
          <a:p>
            <a:pPr marL="628650" lvl="1" indent="-171450">
              <a:buFont typeface="Arial" panose="020B0604020202020204" pitchFamily="34" charset="0"/>
              <a:buChar char="•"/>
            </a:pPr>
            <a:r>
              <a:rPr lang="en-US" dirty="0"/>
              <a:t>From that time on, the Chimer were known as the </a:t>
            </a:r>
            <a:r>
              <a:rPr lang="en-US" dirty="0" err="1"/>
              <a:t>Dunmer</a:t>
            </a:r>
            <a:r>
              <a:rPr lang="en-US" dirty="0"/>
              <a:t>, or the “Dark Ones.”</a:t>
            </a:r>
          </a:p>
          <a:p>
            <a:pPr marL="171450" lvl="0" indent="-171450">
              <a:buFont typeface="Arial" panose="020B0604020202020204" pitchFamily="34" charset="0"/>
              <a:buChar char="•"/>
            </a:pPr>
            <a:r>
              <a:rPr lang="en-US" dirty="0"/>
              <a:t>And so the New Gods turned their backs on Azura, and </a:t>
            </a:r>
            <a:r>
              <a:rPr lang="en-US" dirty="0" err="1"/>
              <a:t>Boethiah</a:t>
            </a:r>
            <a:r>
              <a:rPr lang="en-US" dirty="0"/>
              <a:t>, and </a:t>
            </a:r>
            <a:r>
              <a:rPr lang="en-US" dirty="0" err="1"/>
              <a:t>Mephala</a:t>
            </a:r>
            <a:r>
              <a:rPr lang="en-US" dirty="0"/>
              <a:t>, the “Good Daedra” they’d fought a war to defend. And they set about making their new religion.</a:t>
            </a:r>
          </a:p>
          <a:p>
            <a:pPr marL="628650" lvl="1" indent="-171450">
              <a:buFont typeface="Arial" panose="020B0604020202020204" pitchFamily="34" charset="0"/>
              <a:buChar char="•"/>
            </a:pPr>
            <a:r>
              <a:rPr lang="en-US" dirty="0"/>
              <a:t>They became known as “The Tribunal,” and their worshippers founded the “Tribunal Temple.”</a:t>
            </a:r>
          </a:p>
          <a:p>
            <a:pPr marL="628650" lvl="1" indent="-171450">
              <a:buFont typeface="Arial" panose="020B0604020202020204" pitchFamily="34" charset="0"/>
              <a:buChar char="•"/>
            </a:pPr>
            <a:r>
              <a:rPr lang="en-US" dirty="0"/>
              <a:t>For about 3,500 years, this was the dominant religion in Morrowind. </a:t>
            </a:r>
          </a:p>
          <a:p>
            <a:pPr marL="1085850" lvl="2" indent="-171450">
              <a:buFont typeface="Arial" panose="020B0604020202020204" pitchFamily="34" charset="0"/>
              <a:buChar char="•"/>
            </a:pPr>
            <a:r>
              <a:rPr lang="en-US" dirty="0"/>
              <a:t>Sure, some would worship other gods, and they recognized various saints, but when there were </a:t>
            </a:r>
            <a:r>
              <a:rPr lang="en-US" i="1" dirty="0"/>
              <a:t>living, breathing </a:t>
            </a:r>
            <a:r>
              <a:rPr lang="en-US" i="0" dirty="0"/>
              <a:t>gods </a:t>
            </a:r>
            <a:r>
              <a:rPr lang="en-US" i="1" dirty="0"/>
              <a:t>right there,</a:t>
            </a:r>
            <a:r>
              <a:rPr lang="en-US" i="0" dirty="0"/>
              <a:t> why would they bother praying to someone that may or may not answer?</a:t>
            </a:r>
          </a:p>
          <a:p>
            <a:pPr marL="1085850" lvl="2" indent="-171450">
              <a:buFont typeface="Arial" panose="020B0604020202020204" pitchFamily="34" charset="0"/>
              <a:buChar char="•"/>
            </a:pPr>
            <a:r>
              <a:rPr lang="en-US" i="0" dirty="0"/>
              <a:t>They could go </a:t>
            </a:r>
            <a:r>
              <a:rPr lang="en-US" i="1" dirty="0"/>
              <a:t>see</a:t>
            </a:r>
            <a:r>
              <a:rPr lang="en-US" i="0" dirty="0"/>
              <a:t> </a:t>
            </a:r>
            <a:r>
              <a:rPr lang="en-US" i="0" dirty="0" err="1"/>
              <a:t>Almalexia</a:t>
            </a:r>
            <a:r>
              <a:rPr lang="en-US" i="0" dirty="0"/>
              <a:t>, or read </a:t>
            </a:r>
            <a:r>
              <a:rPr lang="en-US" i="0" dirty="0" err="1"/>
              <a:t>Vivec’s</a:t>
            </a:r>
            <a:r>
              <a:rPr lang="en-US" i="0" dirty="0"/>
              <a:t> sermons, or ask </a:t>
            </a:r>
            <a:r>
              <a:rPr lang="en-US" i="0" dirty="0" err="1"/>
              <a:t>Sotha</a:t>
            </a:r>
            <a:r>
              <a:rPr lang="en-US" i="0" dirty="0"/>
              <a:t> Sil for wisdom. And they’d come through!</a:t>
            </a:r>
          </a:p>
          <a:p>
            <a:pPr marL="628650" lvl="1" indent="-171450">
              <a:buFont typeface="Arial" panose="020B0604020202020204" pitchFamily="34" charset="0"/>
              <a:buChar char="•"/>
            </a:pPr>
            <a:r>
              <a:rPr lang="en-US" i="0" dirty="0"/>
              <a:t>It was a very big deal. And it’s important to know this, as it informs </a:t>
            </a:r>
            <a:r>
              <a:rPr lang="en-US" i="1" dirty="0"/>
              <a:t>what</a:t>
            </a:r>
            <a:r>
              <a:rPr lang="en-US" i="0" dirty="0"/>
              <a:t> we know about Red Mountain.</a:t>
            </a:r>
          </a:p>
          <a:p>
            <a:pPr marL="1085850" lvl="2" indent="-171450">
              <a:buFont typeface="Arial" panose="020B0604020202020204" pitchFamily="34" charset="0"/>
              <a:buChar char="•"/>
            </a:pPr>
            <a:r>
              <a:rPr lang="en-US" i="0" dirty="0"/>
              <a:t>Because most accounts of what happened there don’t depict the Tribunal in a flattering light. So naturally, they’d want to suppress that information, and offer the versions that make them sound good.</a:t>
            </a:r>
          </a:p>
          <a:p>
            <a:pPr marL="628650" lvl="1" indent="-171450">
              <a:buFont typeface="Arial" panose="020B0604020202020204" pitchFamily="34" charset="0"/>
              <a:buChar char="•"/>
            </a:pPr>
            <a:endParaRPr lang="en-US" i="0" dirty="0"/>
          </a:p>
          <a:p>
            <a:pPr marL="0" lvl="0" indent="0">
              <a:buFont typeface="Arial" panose="020B0604020202020204" pitchFamily="34" charset="0"/>
              <a:buNone/>
            </a:pPr>
            <a:r>
              <a:rPr lang="en-US" i="0" dirty="0"/>
              <a:t>Don’t worry. We’ll get into that.</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And then there was the matter of…</a:t>
            </a:r>
            <a:endParaRPr lang="en-US" dirty="0"/>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33</a:t>
            </a:fld>
            <a:endParaRPr lang="en-US"/>
          </a:p>
        </p:txBody>
      </p:sp>
    </p:spTree>
    <p:extLst>
      <p:ext uri="{BB962C8B-B14F-4D97-AF65-F5344CB8AC3E}">
        <p14:creationId xmlns:p14="http://schemas.microsoft.com/office/powerpoint/2010/main" val="711694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Coming out of this, </a:t>
            </a:r>
            <a:r>
              <a:rPr lang="en-US" dirty="0" err="1"/>
              <a:t>Voryn</a:t>
            </a:r>
            <a:r>
              <a:rPr lang="en-US" dirty="0"/>
              <a:t> </a:t>
            </a:r>
            <a:r>
              <a:rPr lang="en-US" dirty="0" err="1"/>
              <a:t>Dagoth</a:t>
            </a:r>
            <a:r>
              <a:rPr lang="en-US" dirty="0"/>
              <a:t> dies, or is assumed to have died, and the once-great House </a:t>
            </a:r>
            <a:r>
              <a:rPr lang="en-US" dirty="0" err="1"/>
              <a:t>Dagoth</a:t>
            </a:r>
            <a:r>
              <a:rPr lang="en-US" dirty="0"/>
              <a:t> is destroyed.</a:t>
            </a:r>
          </a:p>
          <a:p>
            <a:pPr marL="0" indent="0">
              <a:buFont typeface="Arial" panose="020B0604020202020204" pitchFamily="34" charset="0"/>
              <a:buNone/>
            </a:pPr>
            <a:endParaRPr lang="en-US" dirty="0"/>
          </a:p>
          <a:p>
            <a:pPr marL="171450" indent="-171450">
              <a:buFont typeface="Arial" panose="020B0604020202020204" pitchFamily="34" charset="0"/>
              <a:buChar char="•"/>
            </a:pPr>
            <a:r>
              <a:rPr lang="en-US" dirty="0" err="1"/>
              <a:t>Voryn</a:t>
            </a:r>
            <a:r>
              <a:rPr lang="en-US" dirty="0"/>
              <a:t> </a:t>
            </a:r>
            <a:r>
              <a:rPr lang="en-US" dirty="0" err="1"/>
              <a:t>Dagoth</a:t>
            </a:r>
            <a:r>
              <a:rPr lang="en-US" dirty="0"/>
              <a:t> goes down as a traitor.</a:t>
            </a:r>
          </a:p>
          <a:p>
            <a:pPr marL="628650" lvl="1" indent="-171450">
              <a:buFont typeface="Arial" panose="020B0604020202020204" pitchFamily="34" charset="0"/>
              <a:buChar char="•"/>
            </a:pPr>
            <a:r>
              <a:rPr lang="en-US" dirty="0"/>
              <a:t>Some say he betrayed the Chimer to the </a:t>
            </a:r>
            <a:r>
              <a:rPr lang="en-US" dirty="0" err="1"/>
              <a:t>Dwemer</a:t>
            </a:r>
            <a:r>
              <a:rPr lang="en-US" dirty="0"/>
              <a:t>, </a:t>
            </a:r>
          </a:p>
          <a:p>
            <a:pPr marL="1085850" lvl="2" indent="-171450">
              <a:buFont typeface="Arial" panose="020B0604020202020204" pitchFamily="34" charset="0"/>
              <a:buChar char="•"/>
            </a:pPr>
            <a:r>
              <a:rPr lang="en-US" dirty="0"/>
              <a:t>or fought on the </a:t>
            </a:r>
            <a:r>
              <a:rPr lang="en-US" dirty="0" err="1"/>
              <a:t>Dwemer’s</a:t>
            </a:r>
            <a:r>
              <a:rPr lang="en-US" dirty="0"/>
              <a:t> side all along,</a:t>
            </a:r>
          </a:p>
          <a:p>
            <a:pPr marL="1085850" lvl="2" indent="-171450">
              <a:buFont typeface="Arial" panose="020B0604020202020204" pitchFamily="34" charset="0"/>
              <a:buChar char="•"/>
            </a:pPr>
            <a:r>
              <a:rPr lang="en-US" dirty="0"/>
              <a:t>or recruited </a:t>
            </a:r>
            <a:r>
              <a:rPr lang="en-US" dirty="0" err="1"/>
              <a:t>Nords</a:t>
            </a:r>
            <a:r>
              <a:rPr lang="en-US" dirty="0"/>
              <a:t>, Orcs and </a:t>
            </a:r>
            <a:r>
              <a:rPr lang="en-US" dirty="0" err="1"/>
              <a:t>Khajiit</a:t>
            </a:r>
            <a:r>
              <a:rPr lang="en-US" dirty="0"/>
              <a:t> to fight against the Chimer,</a:t>
            </a:r>
          </a:p>
          <a:p>
            <a:pPr marL="1085850" lvl="2" indent="-171450">
              <a:buFont typeface="Arial" panose="020B0604020202020204" pitchFamily="34" charset="0"/>
              <a:buChar char="•"/>
            </a:pPr>
            <a:r>
              <a:rPr lang="en-US" dirty="0"/>
              <a:t>or that he attempted to become a god himself as the Tribunal had done,</a:t>
            </a:r>
          </a:p>
          <a:p>
            <a:pPr marL="1085850" lvl="2" indent="-171450">
              <a:buFont typeface="Arial" panose="020B0604020202020204" pitchFamily="34" charset="0"/>
              <a:buChar char="•"/>
            </a:pPr>
            <a:r>
              <a:rPr lang="en-US" dirty="0"/>
              <a:t>or that </a:t>
            </a:r>
            <a:r>
              <a:rPr lang="en-US" i="1" dirty="0"/>
              <a:t>he</a:t>
            </a:r>
            <a:r>
              <a:rPr lang="en-US" i="0" dirty="0"/>
              <a:t> had been the one to kill </a:t>
            </a:r>
            <a:r>
              <a:rPr lang="en-US" i="0" dirty="0" err="1"/>
              <a:t>Nerevar</a:t>
            </a:r>
            <a:r>
              <a:rPr lang="en-US" i="0" dirty="0"/>
              <a:t>.</a:t>
            </a:r>
          </a:p>
          <a:p>
            <a:pPr marL="628650" lvl="1" indent="-171450">
              <a:buFont typeface="Arial" panose="020B0604020202020204" pitchFamily="34" charset="0"/>
              <a:buChar char="•"/>
            </a:pPr>
            <a:r>
              <a:rPr lang="en-US" dirty="0"/>
              <a:t>Whatever the cause, the result is that any mention of him, or his family name, will quiet a room </a:t>
            </a:r>
          </a:p>
          <a:p>
            <a:pPr marL="1085850" lvl="2" indent="-171450">
              <a:buFont typeface="Arial" panose="020B0604020202020204" pitchFamily="34" charset="0"/>
              <a:buChar char="•"/>
            </a:pPr>
            <a:r>
              <a:rPr lang="en-US" dirty="0"/>
              <a:t>(and probably get you questioned by the Tribunal Temple’s elite guards, the </a:t>
            </a:r>
            <a:r>
              <a:rPr lang="en-US" dirty="0" err="1"/>
              <a:t>Ordinators</a:t>
            </a:r>
            <a:r>
              <a:rPr lang="en-US" dirty="0"/>
              <a:t>).</a:t>
            </a:r>
          </a:p>
          <a:p>
            <a:pPr marL="628650" lvl="1" indent="-171450">
              <a:buFont typeface="Arial" panose="020B0604020202020204" pitchFamily="34" charset="0"/>
              <a:buChar char="•"/>
            </a:pPr>
            <a:r>
              <a:rPr lang="en-US" dirty="0"/>
              <a:t>[click] After this, pretty much every mention of </a:t>
            </a:r>
            <a:r>
              <a:rPr lang="en-US" dirty="0" err="1"/>
              <a:t>Voryn</a:t>
            </a:r>
            <a:r>
              <a:rPr lang="en-US" dirty="0"/>
              <a:t> </a:t>
            </a:r>
            <a:r>
              <a:rPr lang="en-US" dirty="0" err="1"/>
              <a:t>Dagoth</a:t>
            </a:r>
            <a:r>
              <a:rPr lang="en-US" dirty="0"/>
              <a:t> instead uses the name “</a:t>
            </a:r>
            <a:r>
              <a:rPr lang="en-US" dirty="0" err="1"/>
              <a:t>Dagoth</a:t>
            </a:r>
            <a:r>
              <a:rPr lang="en-US" dirty="0"/>
              <a:t> Ur.”</a:t>
            </a:r>
          </a:p>
          <a:p>
            <a:pPr marL="1085850" lvl="2" indent="-171450">
              <a:buFont typeface="Arial" panose="020B0604020202020204" pitchFamily="34" charset="0"/>
              <a:buChar char="•"/>
            </a:pPr>
            <a:r>
              <a:rPr lang="en-US" dirty="0"/>
              <a:t>Basically, this means “</a:t>
            </a:r>
            <a:r>
              <a:rPr lang="en-US" dirty="0" err="1"/>
              <a:t>Dagoth</a:t>
            </a:r>
            <a:r>
              <a:rPr lang="en-US" dirty="0"/>
              <a:t> Prime;” he’s the First of House </a:t>
            </a:r>
            <a:r>
              <a:rPr lang="en-US" dirty="0" err="1"/>
              <a:t>Dagoth</a:t>
            </a:r>
            <a:r>
              <a:rPr lang="en-US" dirty="0"/>
              <a:t>.</a:t>
            </a:r>
          </a:p>
          <a:p>
            <a:pPr marL="1085850" lvl="2" indent="-171450">
              <a:buFont typeface="Arial" panose="020B0604020202020204" pitchFamily="34" charset="0"/>
              <a:buChar char="•"/>
            </a:pPr>
            <a:r>
              <a:rPr lang="en-US" dirty="0"/>
              <a:t>You’ll see me go back and forth using </a:t>
            </a:r>
            <a:r>
              <a:rPr lang="en-US" dirty="0" err="1"/>
              <a:t>Voryn</a:t>
            </a:r>
            <a:r>
              <a:rPr lang="en-US" dirty="0"/>
              <a:t> </a:t>
            </a:r>
            <a:r>
              <a:rPr lang="en-US" dirty="0" err="1"/>
              <a:t>Dagoth</a:t>
            </a:r>
            <a:r>
              <a:rPr lang="en-US" dirty="0"/>
              <a:t> and </a:t>
            </a:r>
            <a:r>
              <a:rPr lang="en-US" dirty="0" err="1"/>
              <a:t>Dagoth</a:t>
            </a:r>
            <a:r>
              <a:rPr lang="en-US" dirty="0"/>
              <a:t> Ur in this presentation.</a:t>
            </a:r>
          </a:p>
          <a:p>
            <a:pPr marL="1543050" lvl="3" indent="-171450">
              <a:buFont typeface="Arial" panose="020B0604020202020204" pitchFamily="34" charset="0"/>
              <a:buChar char="•"/>
            </a:pPr>
            <a:r>
              <a:rPr lang="en-US" dirty="0"/>
              <a:t>I’ll try to keep it so “</a:t>
            </a:r>
            <a:r>
              <a:rPr lang="en-US" dirty="0" err="1"/>
              <a:t>Voryn</a:t>
            </a:r>
            <a:r>
              <a:rPr lang="en-US" dirty="0"/>
              <a:t> </a:t>
            </a:r>
            <a:r>
              <a:rPr lang="en-US" dirty="0" err="1"/>
              <a:t>Dagoth</a:t>
            </a:r>
            <a:r>
              <a:rPr lang="en-US" dirty="0"/>
              <a:t>” refers to him in life, and “</a:t>
            </a:r>
            <a:r>
              <a:rPr lang="en-US" dirty="0" err="1"/>
              <a:t>Dagoth</a:t>
            </a:r>
            <a:r>
              <a:rPr lang="en-US" dirty="0"/>
              <a:t> Ur” refers to aspects relating to him and his House after his death.</a:t>
            </a:r>
          </a:p>
          <a:p>
            <a:pPr marL="1543050" lvl="3" indent="-171450">
              <a:buFont typeface="Arial" panose="020B0604020202020204" pitchFamily="34" charset="0"/>
              <a:buChar char="•"/>
            </a:pPr>
            <a:r>
              <a:rPr lang="en-US" dirty="0"/>
              <a:t>But it’s the same dude. Don’t worry.</a:t>
            </a:r>
          </a:p>
          <a:p>
            <a:pPr marL="171450" indent="-171450">
              <a:buFont typeface="Arial" panose="020B0604020202020204" pitchFamily="34" charset="0"/>
              <a:buChar char="•"/>
            </a:pPr>
            <a:r>
              <a:rPr lang="en-US" dirty="0"/>
              <a:t>House </a:t>
            </a:r>
            <a:r>
              <a:rPr lang="en-US" dirty="0" err="1"/>
              <a:t>Dagoth</a:t>
            </a:r>
            <a:r>
              <a:rPr lang="en-US" dirty="0"/>
              <a:t> itself is scrubbed from history. </a:t>
            </a:r>
          </a:p>
          <a:p>
            <a:pPr marL="628650" lvl="1" indent="-171450">
              <a:buFont typeface="Arial" panose="020B0604020202020204" pitchFamily="34" charset="0"/>
              <a:buChar char="•"/>
            </a:pPr>
            <a:r>
              <a:rPr lang="en-US" dirty="0"/>
              <a:t>This was a House that was founded in ancient times, </a:t>
            </a:r>
          </a:p>
          <a:p>
            <a:pPr marL="1085850" lvl="2" indent="-171450">
              <a:buFont typeface="Arial" panose="020B0604020202020204" pitchFamily="34" charset="0"/>
              <a:buChar char="•"/>
            </a:pPr>
            <a:r>
              <a:rPr lang="en-US" dirty="0"/>
              <a:t>that was one of the founding clans of the Grand Council that controlled </a:t>
            </a:r>
            <a:r>
              <a:rPr lang="en-US" dirty="0" err="1"/>
              <a:t>Morrowind’s</a:t>
            </a:r>
            <a:r>
              <a:rPr lang="en-US" dirty="0"/>
              <a:t> politics and trade,</a:t>
            </a:r>
          </a:p>
          <a:p>
            <a:pPr marL="1085850" lvl="2" indent="-171450">
              <a:buFont typeface="Arial" panose="020B0604020202020204" pitchFamily="34" charset="0"/>
              <a:buChar char="•"/>
            </a:pPr>
            <a:r>
              <a:rPr lang="en-US" dirty="0"/>
              <a:t>that saw three of its clans named as of the thirty Revered Families of Chimer history, </a:t>
            </a:r>
          </a:p>
          <a:p>
            <a:pPr marL="1085850" lvl="2" indent="-171450">
              <a:buFont typeface="Arial" panose="020B0604020202020204" pitchFamily="34" charset="0"/>
              <a:buChar char="•"/>
            </a:pPr>
            <a:r>
              <a:rPr lang="en-US" dirty="0"/>
              <a:t>that helped to create the Library of </a:t>
            </a:r>
            <a:r>
              <a:rPr lang="en-US" dirty="0" err="1"/>
              <a:t>Andule</a:t>
            </a:r>
            <a:r>
              <a:rPr lang="en-US" dirty="0"/>
              <a:t>, a repository of genealogical records of </a:t>
            </a:r>
            <a:r>
              <a:rPr lang="en-US" dirty="0" err="1"/>
              <a:t>Velothi</a:t>
            </a:r>
            <a:r>
              <a:rPr lang="en-US" dirty="0"/>
              <a:t> settlers,</a:t>
            </a:r>
          </a:p>
          <a:p>
            <a:pPr marL="1085850" lvl="2" indent="-171450">
              <a:buFont typeface="Arial" panose="020B0604020202020204" pitchFamily="34" charset="0"/>
              <a:buChar char="•"/>
            </a:pPr>
            <a:r>
              <a:rPr lang="en-US" dirty="0"/>
              <a:t>that was a mainstay in diplomacy and art and philosophy for </a:t>
            </a:r>
            <a:r>
              <a:rPr lang="en-US" i="1" dirty="0"/>
              <a:t>centuries</a:t>
            </a:r>
            <a:r>
              <a:rPr lang="en-US" i="0" dirty="0"/>
              <a:t> of the Chimer’s existence.</a:t>
            </a:r>
          </a:p>
          <a:p>
            <a:pPr marL="628650" lvl="1" indent="-171450">
              <a:buFont typeface="Arial" panose="020B0604020202020204" pitchFamily="34" charset="0"/>
              <a:buChar char="•"/>
            </a:pPr>
            <a:r>
              <a:rPr lang="en-US" i="0" dirty="0"/>
              <a:t>And it was all reduced to ash.</a:t>
            </a:r>
          </a:p>
          <a:p>
            <a:pPr marL="1085850" lvl="2" indent="-171450">
              <a:buFont typeface="Arial" panose="020B0604020202020204" pitchFamily="34" charset="0"/>
              <a:buChar char="•"/>
            </a:pPr>
            <a:r>
              <a:rPr lang="en-US" dirty="0"/>
              <a:t>All members of the House that don’t die in the Battle of Red Mountain are hunted down and killed.</a:t>
            </a:r>
            <a:endParaRPr lang="en-US" i="0" dirty="0"/>
          </a:p>
          <a:p>
            <a:pPr marL="1085850" lvl="2" indent="-171450">
              <a:buFont typeface="Arial" panose="020B0604020202020204" pitchFamily="34" charset="0"/>
              <a:buChar char="•"/>
            </a:pPr>
            <a:r>
              <a:rPr lang="en-US" i="0" dirty="0"/>
              <a:t>Records relating to the House are suppressed or destroyed. </a:t>
            </a:r>
          </a:p>
          <a:p>
            <a:pPr marL="1085850" lvl="2" indent="-171450">
              <a:buFont typeface="Arial" panose="020B0604020202020204" pitchFamily="34" charset="0"/>
              <a:buChar char="•"/>
            </a:pPr>
            <a:r>
              <a:rPr lang="en-US" i="0" dirty="0"/>
              <a:t>Even its ancestral tombs were hidden or destroyed, presumed to be lost for centuries.</a:t>
            </a:r>
          </a:p>
          <a:p>
            <a:pPr marL="1085850" lvl="2" indent="-171450">
              <a:buFont typeface="Arial" panose="020B0604020202020204" pitchFamily="34" charset="0"/>
              <a:buChar char="•"/>
            </a:pPr>
            <a:r>
              <a:rPr lang="en-US" dirty="0"/>
              <a:t>Effectively, it’s as though this entire Great House never existed. </a:t>
            </a:r>
          </a:p>
          <a:p>
            <a:pPr marL="171450" lvl="0" indent="-171450">
              <a:buFont typeface="Arial" panose="020B0604020202020204" pitchFamily="34" charset="0"/>
              <a:buChar char="•"/>
            </a:pPr>
            <a:r>
              <a:rPr lang="en-US" dirty="0"/>
              <a:t>Most people barely know of them at all, and if they do, they’re spoken of in hushed tones.</a:t>
            </a:r>
          </a:p>
          <a:p>
            <a:pPr marL="628650" lvl="1" indent="-171450">
              <a:buFont typeface="Arial" panose="020B0604020202020204" pitchFamily="34" charset="0"/>
              <a:buChar char="•"/>
            </a:pPr>
            <a:r>
              <a:rPr lang="en-US" dirty="0"/>
              <a:t>They come to be called things like:</a:t>
            </a:r>
          </a:p>
          <a:p>
            <a:pPr marL="1085850" lvl="2" indent="-171450">
              <a:buFont typeface="Arial" panose="020B0604020202020204" pitchFamily="34" charset="0"/>
              <a:buChar char="•"/>
            </a:pPr>
            <a:r>
              <a:rPr lang="en-US" dirty="0"/>
              <a:t>The “Shadow House”</a:t>
            </a:r>
          </a:p>
          <a:p>
            <a:pPr marL="1085850" lvl="2" indent="-171450">
              <a:buFont typeface="Arial" panose="020B0604020202020204" pitchFamily="34" charset="0"/>
              <a:buChar char="•"/>
            </a:pPr>
            <a:r>
              <a:rPr lang="en-US" dirty="0"/>
              <a:t>The “Lost House,”</a:t>
            </a:r>
          </a:p>
          <a:p>
            <a:pPr marL="1085850" lvl="2" indent="-171450">
              <a:buFont typeface="Arial" panose="020B0604020202020204" pitchFamily="34" charset="0"/>
              <a:buChar char="•"/>
            </a:pPr>
            <a:r>
              <a:rPr lang="en-US" dirty="0"/>
              <a:t>The “Traitor House,”</a:t>
            </a:r>
          </a:p>
          <a:p>
            <a:pPr marL="1085850" lvl="2" indent="-171450">
              <a:buFont typeface="Arial" panose="020B0604020202020204" pitchFamily="34" charset="0"/>
              <a:buChar char="•"/>
            </a:pPr>
            <a:r>
              <a:rPr lang="en-US" dirty="0"/>
              <a:t>and The “Tribe </a:t>
            </a:r>
            <a:r>
              <a:rPr lang="en-US" dirty="0" err="1"/>
              <a:t>Unmourned</a:t>
            </a:r>
            <a:r>
              <a:rPr lang="en-US" dirty="0"/>
              <a:t>.”</a:t>
            </a:r>
          </a:p>
          <a:p>
            <a:pPr marL="628650" lvl="1" indent="-171450">
              <a:buFont typeface="Arial" panose="020B0604020202020204" pitchFamily="34" charset="0"/>
              <a:buChar char="•"/>
            </a:pPr>
            <a:r>
              <a:rPr lang="en-US" dirty="0"/>
              <a:t>[click] There’s a book called </a:t>
            </a:r>
            <a:r>
              <a:rPr lang="en-US" i="1" dirty="0"/>
              <a:t>Mottos of the </a:t>
            </a:r>
            <a:r>
              <a:rPr lang="en-US" i="1" dirty="0" err="1"/>
              <a:t>Dunmeri</a:t>
            </a:r>
            <a:r>
              <a:rPr lang="en-US" i="1" dirty="0"/>
              <a:t> Great Houses</a:t>
            </a:r>
            <a:r>
              <a:rPr lang="en-US" i="0" dirty="0"/>
              <a:t> that outlines the words that the Great Houses of </a:t>
            </a:r>
            <a:r>
              <a:rPr lang="en-US" i="0" dirty="0" err="1"/>
              <a:t>Vvardenfell</a:t>
            </a:r>
            <a:r>
              <a:rPr lang="en-US" i="0" dirty="0"/>
              <a:t> live by.</a:t>
            </a:r>
          </a:p>
          <a:p>
            <a:pPr marL="1085850" lvl="2" indent="-171450">
              <a:buFont typeface="Arial" panose="020B0604020202020204" pitchFamily="34" charset="0"/>
              <a:buChar char="•"/>
            </a:pPr>
            <a:r>
              <a:rPr lang="en-US" i="0" dirty="0"/>
              <a:t>It’s dedicated from a father to his son, who can’t seem to remember this information to save his life, which is apparently very embarrassing for dear </a:t>
            </a:r>
            <a:r>
              <a:rPr lang="en-US" i="0" dirty="0" err="1"/>
              <a:t>ol</a:t>
            </a:r>
            <a:r>
              <a:rPr lang="en-US" i="0" dirty="0"/>
              <a:t>’ Dad.</a:t>
            </a:r>
          </a:p>
          <a:p>
            <a:pPr marL="1085850" lvl="2" indent="-171450">
              <a:buFont typeface="Arial" panose="020B0604020202020204" pitchFamily="34" charset="0"/>
              <a:buChar char="•"/>
            </a:pPr>
            <a:r>
              <a:rPr lang="en-US" i="0" dirty="0"/>
              <a:t>It lists the mottos of House </a:t>
            </a:r>
            <a:r>
              <a:rPr lang="en-US" i="0" dirty="0" err="1"/>
              <a:t>Redoran</a:t>
            </a:r>
            <a:r>
              <a:rPr lang="en-US" i="0" dirty="0"/>
              <a:t>, </a:t>
            </a:r>
            <a:r>
              <a:rPr lang="en-US" i="0" dirty="0" err="1"/>
              <a:t>Indoril</a:t>
            </a:r>
            <a:r>
              <a:rPr lang="en-US" i="0" dirty="0"/>
              <a:t>, </a:t>
            </a:r>
            <a:r>
              <a:rPr lang="en-US" i="0" dirty="0" err="1"/>
              <a:t>Hlaalu</a:t>
            </a:r>
            <a:r>
              <a:rPr lang="en-US" i="0" dirty="0"/>
              <a:t> [</a:t>
            </a:r>
            <a:r>
              <a:rPr lang="en-US" i="0" dirty="0" err="1"/>
              <a:t>laa</a:t>
            </a:r>
            <a:r>
              <a:rPr lang="en-US" i="0" dirty="0"/>
              <a:t>-loo], </a:t>
            </a:r>
            <a:r>
              <a:rPr lang="en-US" i="0" dirty="0" err="1"/>
              <a:t>Dres</a:t>
            </a:r>
            <a:r>
              <a:rPr lang="en-US" i="0" dirty="0"/>
              <a:t>, and </a:t>
            </a:r>
            <a:r>
              <a:rPr lang="en-US" i="0" dirty="0" err="1"/>
              <a:t>Telvanni</a:t>
            </a:r>
            <a:r>
              <a:rPr lang="en-US" i="0" dirty="0"/>
              <a:t>, but has this to say:</a:t>
            </a:r>
          </a:p>
          <a:p>
            <a:pPr marL="1543050" lvl="3" indent="-171450">
              <a:buFont typeface="Arial" panose="020B0604020202020204" pitchFamily="34" charset="0"/>
              <a:buChar char="•"/>
            </a:pPr>
            <a:r>
              <a:rPr lang="en-US" i="1" dirty="0"/>
              <a:t>“You will likely not note the lack of an ascribed motto to the sixth house, the shadow house, house </a:t>
            </a:r>
            <a:r>
              <a:rPr lang="en-US" i="1" dirty="0" err="1"/>
              <a:t>Dagoth</a:t>
            </a:r>
            <a:r>
              <a:rPr lang="en-US" i="1" dirty="0"/>
              <a:t>. This is because that house is extinct, destroyed at the Battle of Red Mountain, after which the remaining Houses built the Temple to the Tribunal. If you ever mention this house in polite company, I will disown you.”</a:t>
            </a:r>
          </a:p>
          <a:p>
            <a:pPr marL="628650" lvl="1" indent="-171450">
              <a:buFont typeface="Arial" panose="020B0604020202020204" pitchFamily="34" charset="0"/>
              <a:buChar char="•"/>
            </a:pPr>
            <a:r>
              <a:rPr lang="en-US" i="0" dirty="0"/>
              <a:t>It’s pretty serious business to even </a:t>
            </a:r>
            <a:r>
              <a:rPr lang="en-US" i="1" dirty="0"/>
              <a:t>talk</a:t>
            </a:r>
            <a:r>
              <a:rPr lang="en-US" i="0" dirty="0"/>
              <a:t> about these guys, lest you make it sound like you’re against the Tribunal or aligned with the traitor.</a:t>
            </a:r>
          </a:p>
          <a:p>
            <a:pPr marL="171450" lvl="0" indent="-171450">
              <a:buFont typeface="Arial" panose="020B0604020202020204" pitchFamily="34" charset="0"/>
              <a:buChar char="•"/>
            </a:pPr>
            <a:r>
              <a:rPr lang="en-US" i="0" dirty="0"/>
              <a:t>This is where </a:t>
            </a:r>
            <a:r>
              <a:rPr lang="en-US" i="0" dirty="0" err="1"/>
              <a:t>Voryn</a:t>
            </a:r>
            <a:r>
              <a:rPr lang="en-US" i="0" dirty="0"/>
              <a:t> </a:t>
            </a:r>
            <a:r>
              <a:rPr lang="en-US" i="0" dirty="0" err="1"/>
              <a:t>Dagoth</a:t>
            </a:r>
            <a:r>
              <a:rPr lang="en-US" i="0" dirty="0"/>
              <a:t> is left at the end of the Battle of Red Mountain: from </a:t>
            </a:r>
            <a:r>
              <a:rPr lang="en-US" i="0" dirty="0" err="1"/>
              <a:t>Nerevar’s</a:t>
            </a:r>
            <a:r>
              <a:rPr lang="en-US" i="0" dirty="0"/>
              <a:t> “most loyal servant” to the most despised traitor in the history of the Chimer– for those </a:t>
            </a:r>
            <a:r>
              <a:rPr lang="en-US" i="0" dirty="0" err="1"/>
              <a:t>Dunmer</a:t>
            </a:r>
            <a:r>
              <a:rPr lang="en-US" i="0" dirty="0"/>
              <a:t> who can even remember he and his family even existed.</a:t>
            </a:r>
          </a:p>
        </p:txBody>
      </p:sp>
      <p:sp>
        <p:nvSpPr>
          <p:cNvPr id="4" name="Slide Number Placeholder 3"/>
          <p:cNvSpPr>
            <a:spLocks noGrp="1"/>
          </p:cNvSpPr>
          <p:nvPr>
            <p:ph type="sldNum" sz="quarter" idx="5"/>
          </p:nvPr>
        </p:nvSpPr>
        <p:spPr/>
        <p:txBody>
          <a:bodyPr/>
          <a:lstStyle/>
          <a:p>
            <a:fld id="{304B6FD9-F34E-4B8D-92FF-06050A783F93}" type="slidenum">
              <a:rPr lang="en-US" smtClean="0"/>
              <a:t>34</a:t>
            </a:fld>
            <a:endParaRPr lang="en-US"/>
          </a:p>
        </p:txBody>
      </p:sp>
    </p:spTree>
    <p:extLst>
      <p:ext uri="{BB962C8B-B14F-4D97-AF65-F5344CB8AC3E}">
        <p14:creationId xmlns:p14="http://schemas.microsoft.com/office/powerpoint/2010/main" val="37052049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i="0" dirty="0"/>
              <a:t>So all that stuff– who died, and who’s God, and what’s a </a:t>
            </a:r>
            <a:r>
              <a:rPr lang="en-US" i="0" dirty="0" err="1"/>
              <a:t>Dunmer</a:t>
            </a:r>
            <a:r>
              <a:rPr lang="en-US" i="0" dirty="0"/>
              <a:t>– that’s what we know for sure. This what we don’t know.</a:t>
            </a:r>
          </a:p>
          <a:p>
            <a:pPr marL="628650" lvl="1" indent="-171450">
              <a:buFont typeface="Arial" panose="020B0604020202020204" pitchFamily="34" charset="0"/>
              <a:buChar char="•"/>
            </a:pPr>
            <a:r>
              <a:rPr lang="en-US" dirty="0"/>
              <a:t>Who killed who.</a:t>
            </a:r>
          </a:p>
          <a:p>
            <a:pPr marL="628650" lvl="1" indent="-171450">
              <a:buFont typeface="Arial" panose="020B0604020202020204" pitchFamily="34" charset="0"/>
              <a:buChar char="•"/>
            </a:pPr>
            <a:r>
              <a:rPr lang="en-US" dirty="0"/>
              <a:t>Who actually fought, and on which side.</a:t>
            </a:r>
          </a:p>
          <a:p>
            <a:pPr marL="628650" lvl="1" indent="-171450">
              <a:buFont typeface="Arial" panose="020B0604020202020204" pitchFamily="34" charset="0"/>
              <a:buChar char="•"/>
            </a:pPr>
            <a:r>
              <a:rPr lang="en-US" dirty="0"/>
              <a:t>Who was in the room where it happened.</a:t>
            </a:r>
          </a:p>
          <a:p>
            <a:pPr marL="628650" lvl="1" indent="-171450">
              <a:buFont typeface="Arial" panose="020B0604020202020204" pitchFamily="34" charset="0"/>
              <a:buChar char="•"/>
            </a:pPr>
            <a:r>
              <a:rPr lang="en-US" dirty="0"/>
              <a:t>What </a:t>
            </a:r>
            <a:r>
              <a:rPr lang="en-US" i="1" dirty="0"/>
              <a:t>actually</a:t>
            </a:r>
            <a:r>
              <a:rPr lang="en-US" dirty="0"/>
              <a:t> happened to the </a:t>
            </a:r>
            <a:r>
              <a:rPr lang="en-US" dirty="0" err="1"/>
              <a:t>Dwemer</a:t>
            </a:r>
            <a:r>
              <a:rPr lang="en-US" dirty="0"/>
              <a:t>.</a:t>
            </a:r>
            <a:endParaRPr lang="en-US" i="0" dirty="0"/>
          </a:p>
          <a:p>
            <a:pPr marL="171450" lvl="0" indent="-171450">
              <a:buFont typeface="Arial" panose="020B0604020202020204" pitchFamily="34" charset="0"/>
              <a:buChar char="•"/>
            </a:pPr>
            <a:r>
              <a:rPr lang="en-US" i="0" dirty="0"/>
              <a:t>We’re </a:t>
            </a:r>
            <a:r>
              <a:rPr lang="en-US" i="0" dirty="0" err="1"/>
              <a:t>gonna</a:t>
            </a:r>
            <a:r>
              <a:rPr lang="en-US" i="0" dirty="0"/>
              <a:t> talk about these things. But before we do that, I have to let you know that…</a:t>
            </a:r>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35</a:t>
            </a:fld>
            <a:endParaRPr lang="en-US"/>
          </a:p>
        </p:txBody>
      </p:sp>
    </p:spTree>
    <p:extLst>
      <p:ext uri="{BB962C8B-B14F-4D97-AF65-F5344CB8AC3E}">
        <p14:creationId xmlns:p14="http://schemas.microsoft.com/office/powerpoint/2010/main" val="7670032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Right around now, things start to get </a:t>
            </a:r>
            <a:r>
              <a:rPr lang="en-US" i="1" dirty="0"/>
              <a:t>really messy</a:t>
            </a:r>
            <a:r>
              <a:rPr lang="en-US" i="0" dirty="0"/>
              <a:t> in terms of what happened, to whom, and when.</a:t>
            </a:r>
            <a:endParaRPr lang="en-US" dirty="0"/>
          </a:p>
          <a:p>
            <a:endParaRPr lang="en-US" dirty="0"/>
          </a:p>
          <a:p>
            <a:r>
              <a:rPr lang="en-US" dirty="0"/>
              <a:t>There are a few reasons for that, such as:</a:t>
            </a:r>
          </a:p>
          <a:p>
            <a:pPr marL="171450" indent="-171450">
              <a:buFont typeface="Arial" panose="020B0604020202020204" pitchFamily="34" charset="0"/>
              <a:buChar char="•"/>
            </a:pPr>
            <a:r>
              <a:rPr lang="en-US" dirty="0"/>
              <a:t>Time. </a:t>
            </a:r>
          </a:p>
          <a:p>
            <a:pPr marL="628650" lvl="1" indent="-171450">
              <a:buFont typeface="Arial" panose="020B0604020202020204" pitchFamily="34" charset="0"/>
              <a:buChar char="•"/>
            </a:pPr>
            <a:r>
              <a:rPr lang="en-US" dirty="0"/>
              <a:t>We’re first looking back on these events from the time of TES III: Morrowind, which starts in 3E 427</a:t>
            </a:r>
          </a:p>
          <a:p>
            <a:pPr marL="1085850" lvl="2" indent="-171450">
              <a:buFont typeface="Arial" panose="020B0604020202020204" pitchFamily="34" charset="0"/>
              <a:buChar char="•"/>
            </a:pPr>
            <a:r>
              <a:rPr lang="en-US" dirty="0"/>
              <a:t>That’s the Third Era. Everything we’ve talked about so far is from the First Era.</a:t>
            </a:r>
          </a:p>
          <a:p>
            <a:pPr marL="1085850" lvl="2" indent="-171450">
              <a:buFont typeface="Arial" panose="020B0604020202020204" pitchFamily="34" charset="0"/>
              <a:buChar char="•"/>
            </a:pPr>
            <a:r>
              <a:rPr lang="en-US" dirty="0"/>
              <a:t>The First Era lasted 2920 years.</a:t>
            </a:r>
          </a:p>
          <a:p>
            <a:pPr marL="1085850" lvl="2" indent="-171450">
              <a:buFont typeface="Arial" panose="020B0604020202020204" pitchFamily="34" charset="0"/>
              <a:buChar char="•"/>
            </a:pPr>
            <a:r>
              <a:rPr lang="en-US" dirty="0"/>
              <a:t>The second lasted 897 years.</a:t>
            </a:r>
          </a:p>
          <a:p>
            <a:pPr marL="628650" lvl="1" indent="-171450">
              <a:buFont typeface="Arial" panose="020B0604020202020204" pitchFamily="34" charset="0"/>
              <a:buChar char="•"/>
            </a:pPr>
            <a:r>
              <a:rPr lang="en-US" dirty="0"/>
              <a:t>With this happening in roughly 1E 668, that means we’re looking back on things that happened 3,576 years ago.</a:t>
            </a:r>
          </a:p>
          <a:p>
            <a:pPr marL="1085850" lvl="2" indent="-171450">
              <a:buFont typeface="Arial" panose="020B0604020202020204" pitchFamily="34" charset="0"/>
              <a:buChar char="•"/>
            </a:pPr>
            <a:r>
              <a:rPr lang="en-US" dirty="0"/>
              <a:t>Idk how accurately you can sum up specific battles and events that happened in the Middle Bronze Age of ~1500 B.C. when Egypt was at the peak of its power, but that’s what we’re dealing with here.</a:t>
            </a:r>
          </a:p>
          <a:p>
            <a:pPr marL="171450" lvl="0" indent="-171450">
              <a:buFont typeface="Arial" panose="020B0604020202020204" pitchFamily="34" charset="0"/>
              <a:buChar char="•"/>
            </a:pPr>
            <a:r>
              <a:rPr lang="en-US" dirty="0"/>
              <a:t>Available accounts</a:t>
            </a:r>
          </a:p>
          <a:p>
            <a:pPr marL="628650" lvl="1" indent="-171450">
              <a:buFont typeface="Arial" panose="020B0604020202020204" pitchFamily="34" charset="0"/>
              <a:buChar char="•"/>
            </a:pPr>
            <a:r>
              <a:rPr lang="en-US" dirty="0"/>
              <a:t>There are only a few first-hand accounts in existence, and most of those are </a:t>
            </a:r>
            <a:r>
              <a:rPr lang="en-US" i="1" dirty="0"/>
              <a:t>extremely</a:t>
            </a:r>
            <a:r>
              <a:rPr lang="en-US" i="0" dirty="0"/>
              <a:t> biased.</a:t>
            </a:r>
          </a:p>
          <a:p>
            <a:pPr marL="1085850" lvl="2" indent="-171450">
              <a:buFont typeface="Arial" panose="020B0604020202020204" pitchFamily="34" charset="0"/>
              <a:buChar char="•"/>
            </a:pPr>
            <a:r>
              <a:rPr lang="en-US" i="0" dirty="0"/>
              <a:t>Or, in the case of </a:t>
            </a:r>
            <a:r>
              <a:rPr lang="en-US" i="0" dirty="0" err="1"/>
              <a:t>Vehk</a:t>
            </a:r>
            <a:r>
              <a:rPr lang="en-US" i="0" dirty="0"/>
              <a:t>, conflicting and incomprehensible.</a:t>
            </a:r>
          </a:p>
          <a:p>
            <a:pPr marL="1085850" lvl="2" indent="-171450">
              <a:buFont typeface="Arial" panose="020B0604020202020204" pitchFamily="34" charset="0"/>
              <a:buChar char="•"/>
            </a:pPr>
            <a:r>
              <a:rPr lang="en-US" i="0" dirty="0"/>
              <a:t>He is a notorious</a:t>
            </a:r>
            <a:r>
              <a:rPr lang="en-US" dirty="0"/>
              <a:t> </a:t>
            </a:r>
            <a:r>
              <a:rPr lang="en-US" strike="sngStrike" dirty="0"/>
              <a:t>liar</a:t>
            </a:r>
            <a:r>
              <a:rPr lang="en-US" dirty="0"/>
              <a:t> poet</a:t>
            </a:r>
            <a:endParaRPr lang="en-US" i="0" dirty="0"/>
          </a:p>
          <a:p>
            <a:pPr marL="628650" lvl="1" indent="-171450">
              <a:buFont typeface="Arial" panose="020B0604020202020204" pitchFamily="34" charset="0"/>
              <a:buChar char="•"/>
            </a:pPr>
            <a:r>
              <a:rPr lang="en-US" i="0" dirty="0"/>
              <a:t>Most written accounts are second-hand at best, or stories passed down over time as legend (as is the case with </a:t>
            </a:r>
            <a:r>
              <a:rPr lang="en-US" i="0" dirty="0" err="1"/>
              <a:t>Ashlander</a:t>
            </a:r>
            <a:r>
              <a:rPr lang="en-US" i="0" dirty="0"/>
              <a:t> versions).</a:t>
            </a:r>
          </a:p>
          <a:p>
            <a:pPr marL="171450" lvl="0" indent="-171450">
              <a:buFont typeface="Arial" panose="020B0604020202020204" pitchFamily="34" charset="0"/>
              <a:buChar char="•"/>
            </a:pPr>
            <a:r>
              <a:rPr lang="en-US" i="0" dirty="0"/>
              <a:t>There are also a </a:t>
            </a:r>
            <a:r>
              <a:rPr lang="en-US" i="1" dirty="0"/>
              <a:t>lot</a:t>
            </a:r>
            <a:r>
              <a:rPr lang="en-US" i="0" dirty="0"/>
              <a:t> of political agendas involved that cause different interpretations and even </a:t>
            </a:r>
            <a:r>
              <a:rPr lang="en-US" i="1" dirty="0"/>
              <a:t>repression</a:t>
            </a:r>
            <a:r>
              <a:rPr lang="en-US" i="0" dirty="0"/>
              <a:t> of certain versions of events.</a:t>
            </a:r>
          </a:p>
          <a:p>
            <a:pPr marL="628650" lvl="1" indent="-171450">
              <a:buFont typeface="Arial" panose="020B0604020202020204" pitchFamily="34" charset="0"/>
              <a:buChar char="•"/>
            </a:pPr>
            <a:r>
              <a:rPr lang="en-US" i="0" dirty="0"/>
              <a:t>We are about to deal with a lot of moving pieces, so try and keep up. We are looking at:</a:t>
            </a:r>
          </a:p>
          <a:p>
            <a:pPr marL="1085850" lvl="2" indent="-171450">
              <a:buFont typeface="Arial" panose="020B0604020202020204" pitchFamily="34" charset="0"/>
              <a:buChar char="•"/>
            </a:pPr>
            <a:r>
              <a:rPr lang="en-US" i="0" dirty="0"/>
              <a:t>Chimer (</a:t>
            </a:r>
            <a:r>
              <a:rPr lang="en-US" i="0" dirty="0" err="1"/>
              <a:t>Dunmer</a:t>
            </a:r>
            <a:r>
              <a:rPr lang="en-US" i="0" dirty="0"/>
              <a:t>)</a:t>
            </a:r>
          </a:p>
          <a:p>
            <a:pPr marL="1085850" lvl="2" indent="-171450">
              <a:buFont typeface="Arial" panose="020B0604020202020204" pitchFamily="34" charset="0"/>
              <a:buChar char="•"/>
            </a:pPr>
            <a:r>
              <a:rPr lang="en-US" i="0" dirty="0" err="1"/>
              <a:t>Nords</a:t>
            </a:r>
            <a:r>
              <a:rPr lang="en-US" i="0" dirty="0"/>
              <a:t>, Orcs &amp; </a:t>
            </a:r>
            <a:r>
              <a:rPr lang="en-US" i="0" dirty="0" err="1"/>
              <a:t>Khajiit</a:t>
            </a:r>
            <a:endParaRPr lang="en-US" i="0" dirty="0"/>
          </a:p>
          <a:p>
            <a:pPr marL="628650" lvl="1" indent="-171450">
              <a:buFont typeface="Arial" panose="020B0604020202020204" pitchFamily="34" charset="0"/>
              <a:buChar char="•"/>
            </a:pPr>
            <a:r>
              <a:rPr lang="en-US" i="0" dirty="0"/>
              <a:t>And within the Chimer subset, there’s also a bunch of factions:</a:t>
            </a:r>
          </a:p>
          <a:p>
            <a:pPr marL="1085850" lvl="2" indent="-171450">
              <a:buFont typeface="Arial" panose="020B0604020202020204" pitchFamily="34" charset="0"/>
              <a:buChar char="•"/>
            </a:pPr>
            <a:r>
              <a:rPr lang="en-US" i="0" dirty="0" err="1"/>
              <a:t>Ashlanders</a:t>
            </a:r>
            <a:endParaRPr lang="en-US" i="0" dirty="0"/>
          </a:p>
          <a:p>
            <a:pPr marL="1085850" lvl="2" indent="-171450">
              <a:buFont typeface="Arial" panose="020B0604020202020204" pitchFamily="34" charset="0"/>
              <a:buChar char="•"/>
            </a:pPr>
            <a:r>
              <a:rPr lang="en-US" i="0" dirty="0"/>
              <a:t>Tribunal Temple</a:t>
            </a:r>
          </a:p>
          <a:p>
            <a:pPr marL="1085850" lvl="2" indent="-171450">
              <a:buFont typeface="Arial" panose="020B0604020202020204" pitchFamily="34" charset="0"/>
              <a:buChar char="•"/>
            </a:pPr>
            <a:r>
              <a:rPr lang="en-US" i="0" dirty="0"/>
              <a:t>Dissident Priests</a:t>
            </a:r>
          </a:p>
          <a:p>
            <a:pPr marL="1085850" lvl="2" indent="-171450">
              <a:buFont typeface="Arial" panose="020B0604020202020204" pitchFamily="34" charset="0"/>
              <a:buChar char="•"/>
            </a:pPr>
            <a:r>
              <a:rPr lang="en-US" i="0" dirty="0"/>
              <a:t>VIVEC HIMSELF. (Yeah </a:t>
            </a:r>
            <a:r>
              <a:rPr lang="en-US" i="0" dirty="0" err="1"/>
              <a:t>Vivec</a:t>
            </a:r>
            <a:r>
              <a:rPr lang="en-US" i="0" dirty="0"/>
              <a:t> is on here twice.)</a:t>
            </a:r>
          </a:p>
          <a:p>
            <a:pPr marL="1085850" lvl="2" indent="-171450">
              <a:buFont typeface="Arial" panose="020B0604020202020204" pitchFamily="34" charset="0"/>
              <a:buChar char="•"/>
            </a:pPr>
            <a:r>
              <a:rPr lang="en-US" i="0" dirty="0"/>
              <a:t>Certain Great Houses also had incentive to corrupt the truth of what happened at Red Mountain.</a:t>
            </a:r>
          </a:p>
          <a:p>
            <a:pPr marL="628650" lvl="1" indent="-171450">
              <a:buFont typeface="Arial" panose="020B0604020202020204" pitchFamily="34" charset="0"/>
              <a:buChar char="•"/>
            </a:pPr>
            <a:r>
              <a:rPr lang="en-US" i="0" dirty="0"/>
              <a:t>I promise we’ll get into this. Whether you like it or not.</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So there are a lot of good reasons why it becomes so difficult to understand the historical narrative here, other than the fact that it was a very politically, religiously and emotionally-charged scenario.</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But also.</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We have to consider a classic Elder Scrolls possibility.</a:t>
            </a:r>
          </a:p>
          <a:p>
            <a:pPr marL="0" lvl="0" indent="0">
              <a:buFont typeface="Arial" panose="020B0604020202020204" pitchFamily="34" charset="0"/>
              <a:buNone/>
            </a:pPr>
            <a:endParaRPr lang="en-US" i="0" dirty="0"/>
          </a:p>
          <a:p>
            <a:r>
              <a:rPr lang="en-US" dirty="0"/>
              <a:t>Maybe the reason why nobody agrees or has the same story about what went down is because…</a:t>
            </a:r>
            <a:endParaRPr lang="en-US" i="0" dirty="0"/>
          </a:p>
          <a:p>
            <a:pPr marL="0" lvl="0" indent="0">
              <a:buFont typeface="Arial" panose="020B0604020202020204" pitchFamily="34" charset="0"/>
              <a:buNone/>
            </a:pPr>
            <a:endParaRPr lang="en-US" i="0" dirty="0"/>
          </a:p>
        </p:txBody>
      </p:sp>
      <p:sp>
        <p:nvSpPr>
          <p:cNvPr id="4" name="Slide Number Placeholder 3"/>
          <p:cNvSpPr>
            <a:spLocks noGrp="1"/>
          </p:cNvSpPr>
          <p:nvPr>
            <p:ph type="sldNum" sz="quarter" idx="5"/>
          </p:nvPr>
        </p:nvSpPr>
        <p:spPr/>
        <p:txBody>
          <a:bodyPr/>
          <a:lstStyle/>
          <a:p>
            <a:fld id="{304B6FD9-F34E-4B8D-92FF-06050A783F93}" type="slidenum">
              <a:rPr lang="en-US" smtClean="0"/>
              <a:t>36</a:t>
            </a:fld>
            <a:endParaRPr lang="en-US"/>
          </a:p>
        </p:txBody>
      </p:sp>
    </p:spTree>
    <p:extLst>
      <p:ext uri="{BB962C8B-B14F-4D97-AF65-F5344CB8AC3E}">
        <p14:creationId xmlns:p14="http://schemas.microsoft.com/office/powerpoint/2010/main" val="247797429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was a Dragon Break.</a:t>
            </a:r>
          </a:p>
          <a:p>
            <a:endParaRPr lang="en-US" dirty="0"/>
          </a:p>
          <a:p>
            <a:r>
              <a:rPr lang="en-US" dirty="0"/>
              <a:t>What is a Dragon Break, exactly? It’s when linear time becomes non-linear. Essentially, any number of things could have happened </a:t>
            </a:r>
            <a:r>
              <a:rPr lang="en-US" b="1" dirty="0"/>
              <a:t>and</a:t>
            </a:r>
            <a:r>
              <a:rPr lang="en-US" dirty="0"/>
              <a:t> did happen.</a:t>
            </a:r>
          </a:p>
          <a:p>
            <a:endParaRPr lang="en-US" dirty="0"/>
          </a:p>
          <a:p>
            <a:r>
              <a:rPr lang="en-US" dirty="0"/>
              <a:t>Does that sound like some bullshit? [click] It is!</a:t>
            </a:r>
          </a:p>
          <a:p>
            <a:endParaRPr lang="en-US" dirty="0"/>
          </a:p>
          <a:p>
            <a:r>
              <a:rPr lang="en-US" dirty="0"/>
              <a:t>The Warp in the West is, again, another PowerPoint, but essentially Dragon Breaks are how the TES writers reconciled the seven different possible endings for </a:t>
            </a:r>
            <a:r>
              <a:rPr lang="en-US" dirty="0" err="1"/>
              <a:t>Daggerfall</a:t>
            </a:r>
            <a:r>
              <a:rPr lang="en-US" dirty="0"/>
              <a:t>. THEY ALL HAPPENED!</a:t>
            </a:r>
          </a:p>
          <a:p>
            <a:endParaRPr lang="en-US" dirty="0"/>
          </a:p>
          <a:p>
            <a:r>
              <a:rPr lang="en-US" dirty="0"/>
              <a:t>Regarding Red Mountain, there’s support for the Dragon Break theory from a few perspectives, notably in these books:</a:t>
            </a:r>
          </a:p>
          <a:p>
            <a:pPr marL="171450" indent="-171450">
              <a:buFont typeface="Arial" panose="020B0604020202020204" pitchFamily="34" charset="0"/>
              <a:buChar char="•"/>
            </a:pPr>
            <a:r>
              <a:rPr lang="en-US" dirty="0"/>
              <a:t>Where Were You When the Dragon Broke? – Various (see </a:t>
            </a:r>
            <a:r>
              <a:rPr lang="en-US" dirty="0" err="1"/>
              <a:t>R'leyt-harhr</a:t>
            </a:r>
            <a:r>
              <a:rPr lang="en-US" dirty="0"/>
              <a:t>, </a:t>
            </a:r>
            <a:r>
              <a:rPr lang="en-US" dirty="0" err="1"/>
              <a:t>Khajiit</a:t>
            </a:r>
            <a:r>
              <a:rPr lang="en-US" dirty="0"/>
              <a:t>, Tender to the Mane)</a:t>
            </a:r>
          </a:p>
          <a:p>
            <a:pPr marL="171450" indent="-171450">
              <a:buFont typeface="Arial" panose="020B0604020202020204" pitchFamily="34" charset="0"/>
              <a:buChar char="•"/>
            </a:pPr>
            <a:r>
              <a:rPr lang="en-US" dirty="0"/>
              <a:t>36 Lessons of </a:t>
            </a:r>
            <a:r>
              <a:rPr lang="en-US" dirty="0" err="1"/>
              <a:t>Vivec</a:t>
            </a:r>
            <a:r>
              <a:rPr lang="en-US" dirty="0"/>
              <a:t>: Sermon 37 – </a:t>
            </a:r>
            <a:r>
              <a:rPr lang="en-US" dirty="0" err="1"/>
              <a:t>Vivec</a:t>
            </a:r>
            <a:endParaRPr lang="en-US" dirty="0"/>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[click] Alternatively, everyone’s too wrapped up in their own nonsense to know. IDK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So what really happened? You want to form an opinion? You really want to know what went down? </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Good. Fucking. Luck.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Because figuring it out…</a:t>
            </a:r>
          </a:p>
        </p:txBody>
      </p:sp>
      <p:sp>
        <p:nvSpPr>
          <p:cNvPr id="4" name="Slide Number Placeholder 3"/>
          <p:cNvSpPr>
            <a:spLocks noGrp="1"/>
          </p:cNvSpPr>
          <p:nvPr>
            <p:ph type="sldNum" sz="quarter" idx="5"/>
          </p:nvPr>
        </p:nvSpPr>
        <p:spPr/>
        <p:txBody>
          <a:bodyPr/>
          <a:lstStyle/>
          <a:p>
            <a:fld id="{304B6FD9-F34E-4B8D-92FF-06050A783F93}" type="slidenum">
              <a:rPr lang="en-US" smtClean="0"/>
              <a:t>37</a:t>
            </a:fld>
            <a:endParaRPr lang="en-US"/>
          </a:p>
        </p:txBody>
      </p:sp>
    </p:spTree>
    <p:extLst>
      <p:ext uri="{BB962C8B-B14F-4D97-AF65-F5344CB8AC3E}">
        <p14:creationId xmlns:p14="http://schemas.microsoft.com/office/powerpoint/2010/main" val="37314752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is a HUGE pain in the ass.</a:t>
            </a:r>
          </a:p>
          <a:p>
            <a:endParaRPr lang="en-US" dirty="0"/>
          </a:p>
          <a:p>
            <a:r>
              <a:rPr lang="en-US" dirty="0"/>
              <a:t>You will need to read all of these in-game books, talk to a bunch of people in the game, take notes, cross-reference, and then arbitrarily decide what you think happened, because there’s no confirmation.</a:t>
            </a:r>
          </a:p>
          <a:p>
            <a:endParaRPr lang="en-US" dirty="0"/>
          </a:p>
          <a:p>
            <a:r>
              <a:rPr lang="en-US" dirty="0"/>
              <a:t>Even Bethesda employees don’t know. Seriously.</a:t>
            </a:r>
          </a:p>
          <a:p>
            <a:endParaRPr lang="en-US" dirty="0"/>
          </a:p>
          <a:p>
            <a:r>
              <a:rPr lang="en-US" dirty="0"/>
              <a:t>I missed some books but I couldn’t fit more on the slide anyway and this was a nice even number. If you want my full list, it’s in the Appendix.</a:t>
            </a:r>
          </a:p>
          <a:p>
            <a:endParaRPr lang="en-US" dirty="0"/>
          </a:p>
          <a:p>
            <a:r>
              <a:rPr lang="en-US" dirty="0"/>
              <a:t>Looking at all of these sources, and depending on who else you ask, we can pick ‘</a:t>
            </a:r>
            <a:r>
              <a:rPr lang="en-US" dirty="0" err="1"/>
              <a:t>em</a:t>
            </a:r>
            <a:r>
              <a:rPr lang="en-US" dirty="0"/>
              <a:t> apart and determine the most likely things that happened.</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There are three main versions of events:</a:t>
            </a:r>
          </a:p>
        </p:txBody>
      </p:sp>
      <p:sp>
        <p:nvSpPr>
          <p:cNvPr id="4" name="Slide Number Placeholder 3"/>
          <p:cNvSpPr>
            <a:spLocks noGrp="1"/>
          </p:cNvSpPr>
          <p:nvPr>
            <p:ph type="sldNum" sz="quarter" idx="5"/>
          </p:nvPr>
        </p:nvSpPr>
        <p:spPr/>
        <p:txBody>
          <a:bodyPr/>
          <a:lstStyle/>
          <a:p>
            <a:fld id="{304B6FD9-F34E-4B8D-92FF-06050A783F93}" type="slidenum">
              <a:rPr lang="en-US" smtClean="0"/>
              <a:t>38</a:t>
            </a:fld>
            <a:endParaRPr lang="en-US"/>
          </a:p>
        </p:txBody>
      </p:sp>
    </p:spTree>
    <p:extLst>
      <p:ext uri="{BB962C8B-B14F-4D97-AF65-F5344CB8AC3E}">
        <p14:creationId xmlns:p14="http://schemas.microsoft.com/office/powerpoint/2010/main" val="31879084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First we have the Tribunal of </a:t>
            </a:r>
            <a:r>
              <a:rPr lang="en-US" dirty="0" err="1"/>
              <a:t>Almalexia</a:t>
            </a:r>
            <a:r>
              <a:rPr lang="en-US" dirty="0"/>
              <a:t>, </a:t>
            </a:r>
            <a:r>
              <a:rPr lang="en-US" dirty="0" err="1"/>
              <a:t>Sotha</a:t>
            </a:r>
            <a:r>
              <a:rPr lang="en-US" dirty="0"/>
              <a:t> Sil, and </a:t>
            </a:r>
            <a:r>
              <a:rPr lang="en-US" dirty="0" err="1"/>
              <a:t>Vivec</a:t>
            </a:r>
            <a:r>
              <a:rPr lang="en-US" dirty="0"/>
              <a:t>, who were </a:t>
            </a:r>
            <a:r>
              <a:rPr lang="en-US" dirty="0" err="1"/>
              <a:t>Nerevar’s</a:t>
            </a:r>
            <a:r>
              <a:rPr lang="en-US" dirty="0"/>
              <a:t> closest counselors and now are gods, and specifically we have the preachings of their Temple.</a:t>
            </a:r>
          </a:p>
          <a:p>
            <a:pPr marL="628650" lvl="1" indent="-171450">
              <a:buFont typeface="Arial" panose="020B0604020202020204" pitchFamily="34" charset="0"/>
              <a:buChar char="•"/>
            </a:pPr>
            <a:r>
              <a:rPr lang="en-US" dirty="0"/>
              <a:t>The Tribunal Temple publicly claims in the </a:t>
            </a:r>
            <a:r>
              <a:rPr lang="en-US" i="1" dirty="0" err="1"/>
              <a:t>Hierographa</a:t>
            </a:r>
            <a:r>
              <a:rPr lang="en-US" i="1" dirty="0"/>
              <a:t>,</a:t>
            </a:r>
            <a:r>
              <a:rPr lang="en-US" i="0" dirty="0"/>
              <a:t> their orthodox religious writings,</a:t>
            </a:r>
            <a:r>
              <a:rPr lang="en-US" dirty="0"/>
              <a:t> that </a:t>
            </a:r>
            <a:r>
              <a:rPr lang="en-US" dirty="0" err="1"/>
              <a:t>Nerevar</a:t>
            </a:r>
            <a:r>
              <a:rPr lang="en-US" dirty="0"/>
              <a:t> died somehow, and implies that it was of wounds sustained in battle with </a:t>
            </a:r>
            <a:r>
              <a:rPr lang="en-US" dirty="0" err="1"/>
              <a:t>Dumac</a:t>
            </a:r>
            <a:r>
              <a:rPr lang="en-US" dirty="0"/>
              <a:t>.</a:t>
            </a:r>
          </a:p>
          <a:p>
            <a:pPr marL="1085850" lvl="2" indent="-171450">
              <a:buFont typeface="Arial" panose="020B0604020202020204" pitchFamily="34" charset="0"/>
              <a:buChar char="•"/>
            </a:pPr>
            <a:r>
              <a:rPr lang="en-US" dirty="0" err="1"/>
              <a:t>Vivec</a:t>
            </a:r>
            <a:r>
              <a:rPr lang="en-US" dirty="0"/>
              <a:t> himself will tell you, to your face, that the Tribunal didn’t kill him. So that’s reassuring.</a:t>
            </a:r>
          </a:p>
          <a:p>
            <a:pPr marL="1543050" lvl="3" indent="-171450">
              <a:buFont typeface="Arial" panose="020B0604020202020204" pitchFamily="34" charset="0"/>
              <a:buChar char="•"/>
            </a:pPr>
            <a:r>
              <a:rPr lang="en-US" dirty="0"/>
              <a:t>On the other hand, his book </a:t>
            </a:r>
            <a:r>
              <a:rPr lang="en-US" i="1" dirty="0"/>
              <a:t>The Thirty-Six Lessons of </a:t>
            </a:r>
            <a:r>
              <a:rPr lang="en-US" i="1" dirty="0" err="1"/>
              <a:t>Vivec</a:t>
            </a:r>
            <a:r>
              <a:rPr lang="en-US" i="1" dirty="0"/>
              <a:t>: Sermon Thirty-Six</a:t>
            </a:r>
            <a:r>
              <a:rPr lang="en-US" i="0" dirty="0"/>
              <a:t> says that </a:t>
            </a:r>
            <a:r>
              <a:rPr lang="en-US" i="0" dirty="0" err="1"/>
              <a:t>Nerevar</a:t>
            </a:r>
            <a:r>
              <a:rPr lang="en-US" i="0" dirty="0"/>
              <a:t> died because he went too far into Red Mountain and it blew up.</a:t>
            </a:r>
          </a:p>
          <a:p>
            <a:pPr marL="1543050" lvl="3" indent="-171450">
              <a:buFont typeface="Arial" panose="020B0604020202020204" pitchFamily="34" charset="0"/>
              <a:buChar char="•"/>
            </a:pPr>
            <a:r>
              <a:rPr lang="en-US" i="0" dirty="0"/>
              <a:t>I’m not fucking kidding. “Red Mountain exploded as the </a:t>
            </a:r>
            <a:r>
              <a:rPr lang="en-US" i="0" dirty="0" err="1"/>
              <a:t>Hortator</a:t>
            </a:r>
            <a:r>
              <a:rPr lang="en-US" i="0" dirty="0"/>
              <a:t> went too far inside.”</a:t>
            </a:r>
            <a:endParaRPr lang="en-US" dirty="0"/>
          </a:p>
          <a:p>
            <a:pPr marL="1085850" lvl="2" indent="-171450">
              <a:buFont typeface="Arial" panose="020B0604020202020204" pitchFamily="34" charset="0"/>
              <a:buChar char="•"/>
            </a:pPr>
            <a:r>
              <a:rPr lang="en-US" dirty="0"/>
              <a:t>There’s another Temple pamphlet that claims it was all </a:t>
            </a:r>
            <a:r>
              <a:rPr lang="en-US" dirty="0" err="1"/>
              <a:t>Dagoth</a:t>
            </a:r>
            <a:r>
              <a:rPr lang="en-US" dirty="0"/>
              <a:t> Ur’s fault.</a:t>
            </a:r>
          </a:p>
          <a:p>
            <a:pPr marL="1085850" lvl="2" indent="-171450">
              <a:buFont typeface="Arial" panose="020B0604020202020204" pitchFamily="34" charset="0"/>
              <a:buChar char="•"/>
            </a:pPr>
            <a:r>
              <a:rPr lang="en-US" dirty="0"/>
              <a:t>So the Tribunal is pretty unhelpful with this mystery.</a:t>
            </a:r>
          </a:p>
          <a:p>
            <a:pPr marL="628650" lvl="1" indent="-171450">
              <a:buFont typeface="Arial" panose="020B0604020202020204" pitchFamily="34" charset="0"/>
              <a:buChar char="•"/>
            </a:pPr>
            <a:r>
              <a:rPr lang="en-US" dirty="0"/>
              <a:t>Now, as far as who killed </a:t>
            </a:r>
            <a:r>
              <a:rPr lang="en-US" dirty="0" err="1"/>
              <a:t>Dumac</a:t>
            </a:r>
            <a:r>
              <a:rPr lang="en-US" dirty="0"/>
              <a:t>, they say </a:t>
            </a:r>
            <a:r>
              <a:rPr lang="en-US" dirty="0" err="1"/>
              <a:t>Nerevar</a:t>
            </a:r>
            <a:r>
              <a:rPr lang="en-US" dirty="0"/>
              <a:t> and </a:t>
            </a:r>
            <a:r>
              <a:rPr lang="en-US" dirty="0" err="1"/>
              <a:t>Dumac</a:t>
            </a:r>
            <a:r>
              <a:rPr lang="en-US" dirty="0"/>
              <a:t> went at each other and both fell from their wounds.</a:t>
            </a:r>
          </a:p>
          <a:p>
            <a:pPr marL="1085850" lvl="2" indent="-171450">
              <a:buFont typeface="Arial" panose="020B0604020202020204" pitchFamily="34" charset="0"/>
              <a:buChar char="•"/>
            </a:pPr>
            <a:r>
              <a:rPr lang="en-US" dirty="0" err="1"/>
              <a:t>Nerevar</a:t>
            </a:r>
            <a:r>
              <a:rPr lang="en-US" dirty="0"/>
              <a:t> we know gets back up and does some more stuff, but </a:t>
            </a:r>
            <a:r>
              <a:rPr lang="en-US" dirty="0" err="1"/>
              <a:t>Dumac</a:t>
            </a:r>
            <a:r>
              <a:rPr lang="en-US" dirty="0"/>
              <a:t> we don’t hear from again.</a:t>
            </a:r>
          </a:p>
          <a:p>
            <a:pPr marL="1085850" lvl="2" indent="-171450">
              <a:buFont typeface="Arial" panose="020B0604020202020204" pitchFamily="34" charset="0"/>
              <a:buChar char="•"/>
            </a:pPr>
            <a:r>
              <a:rPr lang="en-US" dirty="0"/>
              <a:t>As for </a:t>
            </a:r>
            <a:r>
              <a:rPr lang="en-US" dirty="0" err="1"/>
              <a:t>Voryn</a:t>
            </a:r>
            <a:r>
              <a:rPr lang="en-US" dirty="0"/>
              <a:t> </a:t>
            </a:r>
            <a:r>
              <a:rPr lang="en-US" dirty="0" err="1"/>
              <a:t>Dagoth</a:t>
            </a:r>
            <a:r>
              <a:rPr lang="en-US" dirty="0"/>
              <a:t>, well, he and his ilk were out fighting with the </a:t>
            </a:r>
            <a:r>
              <a:rPr lang="en-US" dirty="0" err="1"/>
              <a:t>Nords</a:t>
            </a:r>
            <a:r>
              <a:rPr lang="en-US" dirty="0"/>
              <a:t>. And as traitors, they had to be put down.</a:t>
            </a:r>
          </a:p>
          <a:p>
            <a:pPr marL="1085850" lvl="2" indent="-171450">
              <a:buFont typeface="Arial" panose="020B0604020202020204" pitchFamily="34" charset="0"/>
              <a:buChar char="•"/>
            </a:pPr>
            <a:r>
              <a:rPr lang="en-US" dirty="0"/>
              <a:t>The Chimer Army finished off the </a:t>
            </a:r>
            <a:r>
              <a:rPr lang="en-US" dirty="0" err="1"/>
              <a:t>Dwemer</a:t>
            </a:r>
            <a:r>
              <a:rPr lang="en-US" dirty="0"/>
              <a:t>, too, apparently.</a:t>
            </a:r>
          </a:p>
          <a:p>
            <a:pPr marL="628650" lvl="1" indent="-171450">
              <a:buFont typeface="Arial" panose="020B0604020202020204" pitchFamily="34" charset="0"/>
              <a:buChar char="•"/>
            </a:pPr>
            <a:r>
              <a:rPr lang="en-US" dirty="0"/>
              <a:t>And as far as they’re concerned? </a:t>
            </a:r>
          </a:p>
          <a:p>
            <a:pPr marL="1085850" lvl="2" indent="-171450">
              <a:buFont typeface="Arial" panose="020B0604020202020204" pitchFamily="34" charset="0"/>
              <a:buChar char="•"/>
            </a:pPr>
            <a:r>
              <a:rPr lang="en-US" dirty="0"/>
              <a:t>There was no Heart of </a:t>
            </a:r>
            <a:r>
              <a:rPr lang="en-US" dirty="0" err="1"/>
              <a:t>Lorkhan</a:t>
            </a:r>
            <a:r>
              <a:rPr lang="en-US" dirty="0"/>
              <a:t>, there was none of that nonsense. No, the Tribunal achieved godhood through “superhuman discipline and virtue and supernatural wisdom and insight.“</a:t>
            </a:r>
          </a:p>
          <a:p>
            <a:pPr marL="1543050" lvl="3" indent="-171450">
              <a:buFont typeface="Arial" panose="020B0604020202020204" pitchFamily="34" charset="0"/>
              <a:buChar char="•"/>
            </a:pPr>
            <a:r>
              <a:rPr lang="en-US" dirty="0" err="1"/>
              <a:t>Y’know</a:t>
            </a:r>
            <a:r>
              <a:rPr lang="en-US" dirty="0"/>
              <a:t>. Anyone can do it.</a:t>
            </a:r>
          </a:p>
          <a:p>
            <a:pPr marL="171450" lvl="0" indent="-171450">
              <a:buFont typeface="Arial" panose="020B0604020202020204" pitchFamily="34" charset="0"/>
              <a:buChar char="•"/>
            </a:pPr>
            <a:r>
              <a:rPr lang="en-US" dirty="0"/>
              <a:t>Then you have an account from the </a:t>
            </a:r>
            <a:r>
              <a:rPr lang="en-US" dirty="0" err="1"/>
              <a:t>Nords</a:t>
            </a:r>
            <a:r>
              <a:rPr lang="en-US" dirty="0"/>
              <a:t>. Who claim they were also there.</a:t>
            </a:r>
          </a:p>
          <a:p>
            <a:pPr marL="628650" lvl="1" indent="-171450">
              <a:buFont typeface="Arial" panose="020B0604020202020204" pitchFamily="34" charset="0"/>
              <a:buChar char="•"/>
            </a:pPr>
            <a:r>
              <a:rPr lang="en-US" dirty="0"/>
              <a:t>And guess who else was there? </a:t>
            </a:r>
            <a:r>
              <a:rPr lang="en-US" i="1" dirty="0"/>
              <a:t>LORKHAN HIMSELF.</a:t>
            </a:r>
            <a:r>
              <a:rPr lang="en-US" i="0" dirty="0"/>
              <a:t> And he was the one that killed </a:t>
            </a:r>
            <a:r>
              <a:rPr lang="en-US" i="0" dirty="0" err="1"/>
              <a:t>Nerevar</a:t>
            </a:r>
            <a:r>
              <a:rPr lang="en-US" i="0" dirty="0"/>
              <a:t>. And it was </a:t>
            </a:r>
            <a:r>
              <a:rPr lang="en-US" i="0" dirty="0" err="1"/>
              <a:t>soooo</a:t>
            </a:r>
            <a:r>
              <a:rPr lang="en-US" i="0" dirty="0"/>
              <a:t> badass.</a:t>
            </a:r>
          </a:p>
          <a:p>
            <a:pPr marL="628650" lvl="1" indent="-171450">
              <a:buFont typeface="Arial" panose="020B0604020202020204" pitchFamily="34" charset="0"/>
              <a:buChar char="•"/>
            </a:pPr>
            <a:r>
              <a:rPr lang="en-US" i="0" dirty="0"/>
              <a:t>And </a:t>
            </a:r>
            <a:r>
              <a:rPr lang="en-US" i="0" dirty="0" err="1"/>
              <a:t>Nerevar</a:t>
            </a:r>
            <a:r>
              <a:rPr lang="en-US" i="0" dirty="0"/>
              <a:t> took out </a:t>
            </a:r>
            <a:r>
              <a:rPr lang="en-US" i="0" dirty="0" err="1"/>
              <a:t>Voryn</a:t>
            </a:r>
            <a:r>
              <a:rPr lang="en-US" i="0" dirty="0"/>
              <a:t> </a:t>
            </a:r>
            <a:r>
              <a:rPr lang="en-US" i="0" dirty="0" err="1"/>
              <a:t>Dagoth</a:t>
            </a:r>
            <a:r>
              <a:rPr lang="en-US" i="0" dirty="0"/>
              <a:t>, and also made the </a:t>
            </a:r>
            <a:r>
              <a:rPr lang="en-US" i="0" dirty="0" err="1"/>
              <a:t>Dwemer</a:t>
            </a:r>
            <a:r>
              <a:rPr lang="en-US" i="0" dirty="0"/>
              <a:t> disappear.</a:t>
            </a:r>
          </a:p>
          <a:p>
            <a:pPr marL="628650" lvl="1" indent="-171450">
              <a:buFont typeface="Arial" panose="020B0604020202020204" pitchFamily="34" charset="0"/>
              <a:buChar char="•"/>
            </a:pPr>
            <a:r>
              <a:rPr lang="en-US" i="0" dirty="0"/>
              <a:t>And </a:t>
            </a:r>
            <a:r>
              <a:rPr lang="en-US" i="0" dirty="0" err="1"/>
              <a:t>Voryn</a:t>
            </a:r>
            <a:r>
              <a:rPr lang="en-US" i="0" dirty="0"/>
              <a:t> </a:t>
            </a:r>
            <a:r>
              <a:rPr lang="en-US" i="0" dirty="0" err="1"/>
              <a:t>Dagoth</a:t>
            </a:r>
            <a:r>
              <a:rPr lang="en-US" i="0" dirty="0"/>
              <a:t> was working with the </a:t>
            </a:r>
            <a:r>
              <a:rPr lang="en-US" i="0" dirty="0" err="1"/>
              <a:t>Nords</a:t>
            </a:r>
            <a:r>
              <a:rPr lang="en-US" i="0" dirty="0"/>
              <a:t>, but then he betrayed them for some reason. </a:t>
            </a:r>
            <a:r>
              <a:rPr lang="en-US" i="0" dirty="0" err="1"/>
              <a:t>‘Cause</a:t>
            </a:r>
            <a:r>
              <a:rPr lang="en-US" i="0" dirty="0"/>
              <a:t> you can never trust an elf!</a:t>
            </a:r>
          </a:p>
          <a:p>
            <a:pPr marL="1085850" lvl="2" indent="-171450">
              <a:buFont typeface="Arial" panose="020B0604020202020204" pitchFamily="34" charset="0"/>
              <a:buChar char="•"/>
            </a:pPr>
            <a:r>
              <a:rPr lang="en-US" i="0" dirty="0" err="1"/>
              <a:t>Voryn</a:t>
            </a:r>
            <a:r>
              <a:rPr lang="en-US" i="0" dirty="0"/>
              <a:t> </a:t>
            </a:r>
            <a:r>
              <a:rPr lang="en-US" i="0" dirty="0" err="1"/>
              <a:t>Dagoth</a:t>
            </a:r>
            <a:r>
              <a:rPr lang="en-US" i="0" dirty="0"/>
              <a:t>, in this account, the </a:t>
            </a:r>
            <a:r>
              <a:rPr lang="en-US" i="0" dirty="0" err="1"/>
              <a:t>Nords</a:t>
            </a:r>
            <a:r>
              <a:rPr lang="en-US" i="0" dirty="0"/>
              <a:t> ask </a:t>
            </a:r>
            <a:r>
              <a:rPr lang="en-US" i="0" dirty="0" err="1"/>
              <a:t>Voryn</a:t>
            </a:r>
            <a:r>
              <a:rPr lang="en-US" i="0" dirty="0"/>
              <a:t> </a:t>
            </a:r>
            <a:r>
              <a:rPr lang="en-US" i="0" dirty="0" err="1"/>
              <a:t>Dagoth</a:t>
            </a:r>
            <a:r>
              <a:rPr lang="en-US" i="0" dirty="0"/>
              <a:t> why he’d betray his </a:t>
            </a:r>
            <a:r>
              <a:rPr lang="en-US" i="0" dirty="0" err="1"/>
              <a:t>countrymer</a:t>
            </a:r>
            <a:r>
              <a:rPr lang="en-US" i="0" dirty="0"/>
              <a:t>, and he says “</a:t>
            </a:r>
            <a:r>
              <a:rPr lang="en-US" dirty="0"/>
              <a:t>the Devils [elves] have betrayed each other since the beginning of time, and this was so.”</a:t>
            </a:r>
          </a:p>
          <a:p>
            <a:pPr marL="1085850" lvl="2" indent="-171450">
              <a:buFont typeface="Arial" panose="020B0604020202020204" pitchFamily="34" charset="0"/>
              <a:buChar char="•"/>
            </a:pPr>
            <a:r>
              <a:rPr lang="en-US" dirty="0"/>
              <a:t>And then </a:t>
            </a:r>
            <a:r>
              <a:rPr lang="en-US" i="1" dirty="0"/>
              <a:t>all the elves </a:t>
            </a:r>
            <a:r>
              <a:rPr lang="en-US" i="0" dirty="0"/>
              <a:t>started fighting us! It was a trick to get them to fight us on our turf! And all of our guys died in the battle. Elves are so fucked up!</a:t>
            </a:r>
          </a:p>
          <a:p>
            <a:pPr marL="1543050" lvl="3" indent="-171450">
              <a:buFont typeface="Arial" panose="020B0604020202020204" pitchFamily="34" charset="0"/>
              <a:buChar char="•"/>
            </a:pPr>
            <a:r>
              <a:rPr lang="en-US" i="0" dirty="0"/>
              <a:t>Sure.</a:t>
            </a:r>
          </a:p>
          <a:p>
            <a:pPr marL="628650" lvl="1" indent="-171450">
              <a:buFont typeface="Arial" panose="020B0604020202020204" pitchFamily="34" charset="0"/>
              <a:buChar char="•"/>
            </a:pPr>
            <a:r>
              <a:rPr lang="en-US" dirty="0"/>
              <a:t>The source for the Nord account is a book called </a:t>
            </a:r>
            <a:r>
              <a:rPr lang="en-US" i="1" dirty="0"/>
              <a:t>Five Songs of King </a:t>
            </a:r>
            <a:r>
              <a:rPr lang="en-US" i="1" dirty="0" err="1"/>
              <a:t>Wulfharth</a:t>
            </a:r>
            <a:r>
              <a:rPr lang="en-US" i="1" dirty="0"/>
              <a:t>, </a:t>
            </a:r>
            <a:r>
              <a:rPr lang="en-US" i="0" dirty="0"/>
              <a:t>but there’s a secret sixth song that is considered apocryphal as it contradicts two of the other songs.</a:t>
            </a:r>
          </a:p>
          <a:p>
            <a:pPr marL="1085850" lvl="2" indent="-171450">
              <a:buFont typeface="Arial" panose="020B0604020202020204" pitchFamily="34" charset="0"/>
              <a:buChar char="•"/>
            </a:pPr>
            <a:r>
              <a:rPr lang="en-US" i="0" dirty="0"/>
              <a:t>In the </a:t>
            </a:r>
            <a:r>
              <a:rPr lang="en-US" i="1" dirty="0"/>
              <a:t>Five Songs</a:t>
            </a:r>
            <a:r>
              <a:rPr lang="en-US" i="0" dirty="0"/>
              <a:t>, you hear that King </a:t>
            </a:r>
            <a:r>
              <a:rPr lang="en-US" i="0" dirty="0" err="1"/>
              <a:t>Wulfharth</a:t>
            </a:r>
            <a:r>
              <a:rPr lang="en-US" i="0" dirty="0"/>
              <a:t> killed </a:t>
            </a:r>
            <a:r>
              <a:rPr lang="en-US" i="0" dirty="0" err="1"/>
              <a:t>Dumac</a:t>
            </a:r>
            <a:r>
              <a:rPr lang="en-US" i="0" dirty="0"/>
              <a:t> and that was pretty much that.</a:t>
            </a:r>
          </a:p>
          <a:p>
            <a:pPr marL="1085850" lvl="2" indent="-171450">
              <a:buFont typeface="Arial" panose="020B0604020202020204" pitchFamily="34" charset="0"/>
              <a:buChar char="•"/>
            </a:pPr>
            <a:r>
              <a:rPr lang="en-US" i="0" dirty="0"/>
              <a:t>In the sixth song, you hear it was </a:t>
            </a:r>
            <a:r>
              <a:rPr lang="en-US" i="0" dirty="0" err="1"/>
              <a:t>Voryn</a:t>
            </a:r>
            <a:r>
              <a:rPr lang="en-US" i="0" dirty="0"/>
              <a:t> </a:t>
            </a:r>
            <a:r>
              <a:rPr lang="en-US" i="0" dirty="0" err="1"/>
              <a:t>Dagoth</a:t>
            </a:r>
            <a:r>
              <a:rPr lang="en-US" i="0" dirty="0"/>
              <a:t>, and a whole slew of other folks were there, including </a:t>
            </a:r>
            <a:r>
              <a:rPr lang="en-US" i="0" dirty="0" err="1"/>
              <a:t>Alandro</a:t>
            </a:r>
            <a:r>
              <a:rPr lang="en-US" i="0" dirty="0"/>
              <a:t> Sul</a:t>
            </a:r>
          </a:p>
          <a:p>
            <a:pPr marL="171450" lvl="0" indent="-171450">
              <a:buFont typeface="Arial" panose="020B0604020202020204" pitchFamily="34" charset="0"/>
              <a:buChar char="•"/>
            </a:pPr>
            <a:r>
              <a:rPr lang="en-US" dirty="0"/>
              <a:t>And lastly, we have the accounts of the </a:t>
            </a:r>
            <a:r>
              <a:rPr lang="en-US" dirty="0" err="1"/>
              <a:t>Ashlanders</a:t>
            </a:r>
            <a:r>
              <a:rPr lang="en-US" dirty="0"/>
              <a:t> and the Dissident Priests.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Dissident Priests are those who left the Tribunal Temple and actively preach against their doctrine. One of the areas they cite as a concern is the Tribunal’s account of what actually happened at Red Mountain.</a:t>
            </a:r>
          </a:p>
          <a:p>
            <a:pPr marL="1085850" lvl="2" indent="-171450">
              <a:buFont typeface="Arial" panose="020B0604020202020204" pitchFamily="34" charset="0"/>
              <a:buChar char="•"/>
            </a:pPr>
            <a:r>
              <a:rPr lang="en-US" dirty="0"/>
              <a:t>We group the Dissident Priests and the </a:t>
            </a:r>
            <a:r>
              <a:rPr lang="en-US" dirty="0" err="1"/>
              <a:t>Ashlanders</a:t>
            </a:r>
            <a:r>
              <a:rPr lang="en-US" dirty="0"/>
              <a:t> together here because the Dissident Priests are some of the few that actually bothered to listen to what </a:t>
            </a:r>
            <a:r>
              <a:rPr lang="en-US" dirty="0" err="1"/>
              <a:t>Ashlander</a:t>
            </a:r>
            <a:r>
              <a:rPr lang="en-US" dirty="0"/>
              <a:t> legends had to say about all that went down.</a:t>
            </a:r>
          </a:p>
          <a:p>
            <a:pPr marL="1543050" lvl="3" indent="-171450">
              <a:buFont typeface="Arial" panose="020B0604020202020204" pitchFamily="34" charset="0"/>
              <a:buChar char="•"/>
            </a:pPr>
            <a:r>
              <a:rPr lang="en-US" dirty="0"/>
              <a:t>Again, the </a:t>
            </a:r>
            <a:r>
              <a:rPr lang="en-US" dirty="0" err="1"/>
              <a:t>Ashlanders</a:t>
            </a:r>
            <a:r>
              <a:rPr lang="en-US" dirty="0"/>
              <a:t> are the nomadic people of Morrowind, who live even four thousand years later in much the same way as they did when they first came to the land under St. </a:t>
            </a:r>
            <a:r>
              <a:rPr lang="en-US" dirty="0" err="1"/>
              <a:t>Veloth’s</a:t>
            </a:r>
            <a:r>
              <a:rPr lang="en-US" dirty="0"/>
              <a:t> guidance.</a:t>
            </a:r>
          </a:p>
          <a:p>
            <a:pPr marL="2000250" lvl="4" indent="-171450">
              <a:buFont typeface="Arial" panose="020B0604020202020204" pitchFamily="34" charset="0"/>
              <a:buChar char="•"/>
            </a:pPr>
            <a:r>
              <a:rPr lang="en-US" dirty="0"/>
              <a:t>Their stories are, like the </a:t>
            </a:r>
            <a:r>
              <a:rPr lang="en-US" dirty="0" err="1"/>
              <a:t>Nords</a:t>
            </a:r>
            <a:r>
              <a:rPr lang="en-US" dirty="0"/>
              <a:t>, passed down through song and word-of-mouth, but with even </a:t>
            </a:r>
            <a:r>
              <a:rPr lang="en-US" i="1" dirty="0"/>
              <a:t>fewer</a:t>
            </a:r>
            <a:r>
              <a:rPr lang="en-US" i="0" dirty="0"/>
              <a:t> people to write down the stories that are told.</a:t>
            </a:r>
          </a:p>
          <a:p>
            <a:pPr marL="1543050" marR="0" lvl="3"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The Dissident Priests aren’t the only source of this information– some Imperial scholars also collected stories like these in the book </a:t>
            </a:r>
            <a:r>
              <a:rPr lang="en-US" i="1" dirty="0" err="1"/>
              <a:t>Nerevar</a:t>
            </a:r>
            <a:r>
              <a:rPr lang="en-US" i="1" dirty="0"/>
              <a:t> Moon-and-Star</a:t>
            </a:r>
            <a:r>
              <a:rPr lang="en-US" i="0" dirty="0"/>
              <a:t>– but they’re the main </a:t>
            </a:r>
            <a:r>
              <a:rPr lang="en-US" i="0" dirty="0" err="1"/>
              <a:t>Dunmeri</a:t>
            </a:r>
            <a:r>
              <a:rPr lang="en-US" i="0" dirty="0"/>
              <a:t> source of these tales and the most educated on Temple doctrine.</a:t>
            </a:r>
          </a:p>
          <a:p>
            <a:pPr marL="1085850" lvl="2" indent="-171450">
              <a:buFont typeface="Arial" panose="020B0604020202020204" pitchFamily="34" charset="0"/>
              <a:buChar char="•"/>
            </a:pPr>
            <a:r>
              <a:rPr lang="en-US" i="0" dirty="0"/>
              <a:t>The Temple collected, analyzed, and collated these verbal traditions from the numerous </a:t>
            </a:r>
            <a:r>
              <a:rPr lang="en-US" i="0" dirty="0" err="1"/>
              <a:t>Ashlander</a:t>
            </a:r>
            <a:r>
              <a:rPr lang="en-US" i="0" dirty="0"/>
              <a:t> tribes into one or two solid accounts that carry all the primary elements consistent through all the tribes’ versions of the tales.</a:t>
            </a:r>
          </a:p>
          <a:p>
            <a:pPr marL="1543050" lvl="3" indent="-171450">
              <a:buFont typeface="Arial" panose="020B0604020202020204" pitchFamily="34" charset="0"/>
              <a:buChar char="•"/>
            </a:pPr>
            <a:r>
              <a:rPr lang="en-US" i="0" dirty="0"/>
              <a:t>But the details of this didn’t jive with the </a:t>
            </a:r>
            <a:r>
              <a:rPr lang="en-US" i="1" dirty="0" err="1"/>
              <a:t>Heirographa</a:t>
            </a:r>
            <a:r>
              <a:rPr lang="en-US" i="1" dirty="0"/>
              <a:t>: </a:t>
            </a:r>
            <a:r>
              <a:rPr lang="en-US" i="0" dirty="0"/>
              <a:t>the official, public-facing teachings of the Temple. </a:t>
            </a:r>
          </a:p>
          <a:p>
            <a:pPr marL="2000250" lvl="4" indent="-171450">
              <a:buFont typeface="Arial" panose="020B0604020202020204" pitchFamily="34" charset="0"/>
              <a:buChar char="•"/>
            </a:pPr>
            <a:r>
              <a:rPr lang="en-US" i="0" dirty="0"/>
              <a:t>According to the </a:t>
            </a:r>
            <a:r>
              <a:rPr lang="en-US" i="1" dirty="0" err="1"/>
              <a:t>Heirographa</a:t>
            </a:r>
            <a:r>
              <a:rPr lang="en-US" i="1" dirty="0"/>
              <a:t>, </a:t>
            </a:r>
            <a:r>
              <a:rPr lang="en-US" i="0" dirty="0"/>
              <a:t>the Chimer Army did basically everything and </a:t>
            </a:r>
            <a:r>
              <a:rPr lang="en-US" i="0" dirty="0" err="1"/>
              <a:t>Voryn</a:t>
            </a:r>
            <a:r>
              <a:rPr lang="en-US" i="0" dirty="0"/>
              <a:t> </a:t>
            </a:r>
            <a:r>
              <a:rPr lang="en-US" i="0" dirty="0" err="1"/>
              <a:t>Dagoth</a:t>
            </a:r>
            <a:r>
              <a:rPr lang="en-US" i="0" dirty="0"/>
              <a:t> was a traitor and </a:t>
            </a:r>
            <a:r>
              <a:rPr lang="en-US" i="0" dirty="0" err="1"/>
              <a:t>Nerevar</a:t>
            </a:r>
            <a:r>
              <a:rPr lang="en-US" i="0" dirty="0"/>
              <a:t> died somehow and there is no war in Ba Sing Se.</a:t>
            </a:r>
          </a:p>
          <a:p>
            <a:pPr marL="2000250" lvl="4" indent="-171450">
              <a:buFont typeface="Arial" panose="020B0604020202020204" pitchFamily="34" charset="0"/>
              <a:buChar char="•"/>
            </a:pPr>
            <a:r>
              <a:rPr lang="en-US" i="0" dirty="0"/>
              <a:t>These accounts were suppressed and hidden away in what’s called the </a:t>
            </a:r>
            <a:r>
              <a:rPr lang="en-US" i="1" dirty="0"/>
              <a:t>Apocrypha,</a:t>
            </a:r>
            <a:r>
              <a:rPr lang="en-US" i="0" dirty="0"/>
              <a:t> the Temple’s hidden writings.</a:t>
            </a:r>
          </a:p>
          <a:p>
            <a:pPr marL="1543050" lvl="3" indent="-171450">
              <a:buFont typeface="Arial" panose="020B0604020202020204" pitchFamily="34" charset="0"/>
              <a:buChar char="•"/>
            </a:pPr>
            <a:r>
              <a:rPr lang="en-US" i="0" dirty="0"/>
              <a:t>The suppression of that knowledge became a sticking point for some Temple members, who broke away to form the Dissident Priests.</a:t>
            </a:r>
          </a:p>
          <a:p>
            <a:pPr marL="2000250" lvl="4" indent="-171450">
              <a:buFont typeface="Arial" panose="020B0604020202020204" pitchFamily="34" charset="0"/>
              <a:buChar char="•"/>
            </a:pPr>
            <a:r>
              <a:rPr lang="en-US" i="0" dirty="0"/>
              <a:t>They are the only ones to preserve the </a:t>
            </a:r>
            <a:r>
              <a:rPr lang="en-US" i="1" dirty="0"/>
              <a:t>Apocrypha</a:t>
            </a:r>
            <a:r>
              <a:rPr lang="en-US" i="0" dirty="0"/>
              <a:t> and fight against the Temple’s claims.</a:t>
            </a:r>
          </a:p>
          <a:p>
            <a:pPr marL="1543050" lvl="3" indent="-171450">
              <a:buFont typeface="Arial" panose="020B0604020202020204" pitchFamily="34" charset="0"/>
              <a:buChar char="•"/>
            </a:pPr>
            <a:r>
              <a:rPr lang="en-US" i="0" dirty="0"/>
              <a:t>It’s serious business to speak out against the Temple in this way. It’s blasphemy to question the divinity of the gods or suggest that they hide the truth.</a:t>
            </a:r>
            <a:endParaRPr lang="en-US" dirty="0"/>
          </a:p>
          <a:p>
            <a:pPr marL="1085850" lvl="2" indent="-171450">
              <a:buFont typeface="Arial" panose="020B0604020202020204" pitchFamily="34" charset="0"/>
              <a:buChar char="•"/>
            </a:pPr>
            <a:r>
              <a:rPr lang="en-US" i="0" dirty="0"/>
              <a:t>Their synthesis of these, with the </a:t>
            </a:r>
            <a:r>
              <a:rPr lang="en-US" i="0" dirty="0" err="1"/>
              <a:t>Ashlanders</a:t>
            </a:r>
            <a:r>
              <a:rPr lang="en-US" i="0" dirty="0"/>
              <a:t>’ </a:t>
            </a:r>
            <a:r>
              <a:rPr lang="en-US" i="0" dirty="0" err="1"/>
              <a:t>tellings</a:t>
            </a:r>
            <a:r>
              <a:rPr lang="en-US" i="0" dirty="0"/>
              <a:t>, says that:</a:t>
            </a:r>
          </a:p>
          <a:p>
            <a:pPr marL="1543050" lvl="3" indent="-171450">
              <a:buFont typeface="Arial" panose="020B0604020202020204" pitchFamily="34" charset="0"/>
              <a:buChar char="•"/>
            </a:pPr>
            <a:r>
              <a:rPr lang="en-US" i="0" dirty="0"/>
              <a:t>Sure, </a:t>
            </a:r>
            <a:r>
              <a:rPr lang="en-US" i="0" dirty="0" err="1"/>
              <a:t>Nerevar</a:t>
            </a:r>
            <a:r>
              <a:rPr lang="en-US" i="0" dirty="0"/>
              <a:t> killed </a:t>
            </a:r>
            <a:r>
              <a:rPr lang="en-US" i="0" dirty="0" err="1"/>
              <a:t>Dumac</a:t>
            </a:r>
            <a:r>
              <a:rPr lang="en-US" i="0" dirty="0"/>
              <a:t> in battle.</a:t>
            </a:r>
          </a:p>
          <a:p>
            <a:pPr marL="2000250" lvl="4" indent="-171450">
              <a:buFont typeface="Arial" panose="020B0604020202020204" pitchFamily="34" charset="0"/>
              <a:buChar char="•"/>
            </a:pPr>
            <a:r>
              <a:rPr lang="en-US" i="0" dirty="0"/>
              <a:t>But then the Tribunal killed both </a:t>
            </a:r>
            <a:r>
              <a:rPr lang="en-US" i="0" dirty="0" err="1"/>
              <a:t>Nerevar</a:t>
            </a:r>
            <a:r>
              <a:rPr lang="en-US" i="0" dirty="0"/>
              <a:t> and </a:t>
            </a:r>
            <a:r>
              <a:rPr lang="en-US" i="0" dirty="0" err="1"/>
              <a:t>Voryn</a:t>
            </a:r>
            <a:r>
              <a:rPr lang="en-US" i="0" dirty="0"/>
              <a:t> </a:t>
            </a:r>
            <a:r>
              <a:rPr lang="en-US" i="0" dirty="0" err="1"/>
              <a:t>Dagoth</a:t>
            </a:r>
            <a:r>
              <a:rPr lang="en-US" i="0" dirty="0"/>
              <a:t>.</a:t>
            </a:r>
          </a:p>
          <a:p>
            <a:pPr marL="1543050" lvl="3" indent="-171450">
              <a:buFont typeface="Arial" panose="020B0604020202020204" pitchFamily="34" charset="0"/>
              <a:buChar char="•"/>
            </a:pPr>
            <a:r>
              <a:rPr lang="en-US" i="0" dirty="0"/>
              <a:t>Also Azura totally helped </a:t>
            </a:r>
            <a:r>
              <a:rPr lang="en-US" i="0" dirty="0" err="1"/>
              <a:t>Nerevar</a:t>
            </a:r>
            <a:r>
              <a:rPr lang="en-US" i="0" dirty="0"/>
              <a:t> destroy the </a:t>
            </a:r>
            <a:r>
              <a:rPr lang="en-US" i="0" dirty="0" err="1"/>
              <a:t>Dwemer</a:t>
            </a:r>
            <a:r>
              <a:rPr lang="en-US" i="0" dirty="0"/>
              <a:t>, or the </a:t>
            </a:r>
            <a:r>
              <a:rPr lang="en-US" i="0" dirty="0" err="1"/>
              <a:t>Dwemer</a:t>
            </a:r>
            <a:r>
              <a:rPr lang="en-US" i="0" dirty="0"/>
              <a:t> destroyed themselves. They don’t seem sure.</a:t>
            </a:r>
          </a:p>
          <a:p>
            <a:pPr marL="1543050" lvl="3" indent="-171450">
              <a:buFont typeface="Arial" panose="020B0604020202020204" pitchFamily="34" charset="0"/>
              <a:buChar char="•"/>
            </a:pPr>
            <a:r>
              <a:rPr lang="en-US" i="0" dirty="0"/>
              <a:t>Like the </a:t>
            </a:r>
            <a:r>
              <a:rPr lang="en-US" i="0" dirty="0" err="1"/>
              <a:t>Nords</a:t>
            </a:r>
            <a:r>
              <a:rPr lang="en-US" i="0" dirty="0"/>
              <a:t>, these accounts also place </a:t>
            </a:r>
            <a:r>
              <a:rPr lang="en-US" i="0" dirty="0" err="1"/>
              <a:t>Nerevar’s</a:t>
            </a:r>
            <a:r>
              <a:rPr lang="en-US" i="0" dirty="0"/>
              <a:t> shield-companion </a:t>
            </a:r>
            <a:r>
              <a:rPr lang="en-US" i="0" dirty="0" err="1"/>
              <a:t>Alandro</a:t>
            </a:r>
            <a:r>
              <a:rPr lang="en-US" i="0" dirty="0"/>
              <a:t> Sul in the Heart Chamber, and the primary source for this </a:t>
            </a:r>
            <a:r>
              <a:rPr lang="en-US" i="1" dirty="0" err="1"/>
              <a:t>Nerevar</a:t>
            </a:r>
            <a:r>
              <a:rPr lang="en-US" i="1" dirty="0"/>
              <a:t> at Red Mountain,</a:t>
            </a:r>
            <a:r>
              <a:rPr lang="en-US" i="0" dirty="0"/>
              <a:t> is his telling of events.</a:t>
            </a:r>
          </a:p>
          <a:p>
            <a:pPr marL="2000250" lvl="4" indent="-171450">
              <a:buFont typeface="Arial" panose="020B0604020202020204" pitchFamily="34" charset="0"/>
              <a:buChar char="•"/>
            </a:pPr>
            <a:r>
              <a:rPr lang="en-US" i="0" dirty="0"/>
              <a:t>They also very pointedly say the Tribunal was </a:t>
            </a:r>
            <a:r>
              <a:rPr lang="en-US" i="1" dirty="0"/>
              <a:t>not</a:t>
            </a:r>
            <a:r>
              <a:rPr lang="en-US" i="0" dirty="0"/>
              <a:t> in the Heart Chamber when all of this went down, </a:t>
            </a:r>
          </a:p>
          <a:p>
            <a:pPr marL="2457450" lvl="5" indent="-171450">
              <a:buFont typeface="Arial" panose="020B0604020202020204" pitchFamily="34" charset="0"/>
              <a:buChar char="•"/>
            </a:pPr>
            <a:r>
              <a:rPr lang="en-US" i="0" dirty="0"/>
              <a:t>thereby saying not one of those three would know what actually happened there, anyway.</a:t>
            </a:r>
          </a:p>
          <a:p>
            <a:pPr marL="171450" lvl="0" indent="-171450">
              <a:buFont typeface="Arial" panose="020B0604020202020204" pitchFamily="34" charset="0"/>
              <a:buChar char="•"/>
            </a:pPr>
            <a:r>
              <a:rPr lang="en-US" i="0" dirty="0"/>
              <a:t>There are problems with each of these, unfortunately.</a:t>
            </a: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39</a:t>
            </a:fld>
            <a:endParaRPr lang="en-US"/>
          </a:p>
        </p:txBody>
      </p:sp>
    </p:spTree>
    <p:extLst>
      <p:ext uri="{BB962C8B-B14F-4D97-AF65-F5344CB8AC3E}">
        <p14:creationId xmlns:p14="http://schemas.microsoft.com/office/powerpoint/2010/main" val="17882872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[just hit on some random fun facts from here]</a:t>
            </a:r>
          </a:p>
          <a:p>
            <a:pPr marL="171450" indent="-171450">
              <a:buFont typeface="Arial" panose="020B0604020202020204" pitchFamily="34" charset="0"/>
              <a:buChar char="•"/>
            </a:pPr>
            <a:r>
              <a:rPr lang="en-US" dirty="0"/>
              <a:t>There are other continents that occasionally get mentioned (</a:t>
            </a:r>
            <a:r>
              <a:rPr lang="en-US" dirty="0" err="1"/>
              <a:t>Atmora</a:t>
            </a:r>
            <a:r>
              <a:rPr lang="en-US" dirty="0"/>
              <a:t>, </a:t>
            </a:r>
            <a:r>
              <a:rPr lang="en-US" dirty="0" err="1"/>
              <a:t>Akavir</a:t>
            </a:r>
            <a:r>
              <a:rPr lang="en-US" dirty="0"/>
              <a:t>, </a:t>
            </a:r>
            <a:r>
              <a:rPr lang="en-US" dirty="0" err="1"/>
              <a:t>Yokuda</a:t>
            </a:r>
            <a:r>
              <a:rPr lang="en-US" dirty="0"/>
              <a:t>, etc.), but don’t really get much attention outside of people complaining about them.</a:t>
            </a:r>
          </a:p>
          <a:p>
            <a:pPr marL="171450" indent="-171450">
              <a:buFont typeface="Arial" panose="020B0604020202020204" pitchFamily="34" charset="0"/>
              <a:buChar char="•"/>
            </a:pPr>
            <a:r>
              <a:rPr lang="en-US" dirty="0"/>
              <a:t>Fun fact: Tamriel is also called “the Arena.” </a:t>
            </a:r>
          </a:p>
          <a:p>
            <a:pPr marL="628650" lvl="1" indent="-171450">
              <a:buFont typeface="Arial" panose="020B0604020202020204" pitchFamily="34" charset="0"/>
              <a:buChar char="•"/>
            </a:pPr>
            <a:r>
              <a:rPr lang="en-US" dirty="0"/>
              <a:t>Supposedly this is because life there was so bleak through endless wars, etc. (not to mention the apparent bandit problem) that the sorrowful people felt like they were risking throwing their lives away every single day. </a:t>
            </a:r>
          </a:p>
          <a:p>
            <a:pPr marL="628650" lvl="1" indent="-171450">
              <a:buFont typeface="Arial" panose="020B0604020202020204" pitchFamily="34" charset="0"/>
              <a:buChar char="•"/>
            </a:pPr>
            <a:r>
              <a:rPr lang="en-US" dirty="0"/>
              <a:t>Actually, this was a way to work around TES I: Arena originally being a gladiatorial combat game that was later changed to include side quests etc., but all their marketing materials already said “Arena” everywhere.</a:t>
            </a:r>
          </a:p>
          <a:p>
            <a:pPr marL="171450" lvl="0" indent="-171450">
              <a:buFont typeface="Arial" panose="020B0604020202020204" pitchFamily="34" charset="0"/>
              <a:buChar char="•"/>
            </a:pPr>
            <a:r>
              <a:rPr lang="en-US" dirty="0"/>
              <a:t>Playable races in Elder Scrolls games include:</a:t>
            </a:r>
          </a:p>
          <a:p>
            <a:pPr marL="628650" lvl="1" indent="-171450">
              <a:buFont typeface="Arial" panose="020B0604020202020204" pitchFamily="34" charset="0"/>
              <a:buChar char="•"/>
            </a:pPr>
            <a:r>
              <a:rPr lang="en-US" dirty="0"/>
              <a:t>Men (Imperials, </a:t>
            </a:r>
            <a:r>
              <a:rPr lang="en-US" dirty="0" err="1"/>
              <a:t>Nords</a:t>
            </a:r>
            <a:r>
              <a:rPr lang="en-US" dirty="0"/>
              <a:t>, </a:t>
            </a:r>
            <a:r>
              <a:rPr lang="en-US" dirty="0" err="1"/>
              <a:t>Redguards</a:t>
            </a:r>
            <a:r>
              <a:rPr lang="en-US" dirty="0"/>
              <a:t>, and Bretons [</a:t>
            </a:r>
            <a:r>
              <a:rPr lang="en-US" dirty="0" err="1"/>
              <a:t>Manmeri</a:t>
            </a:r>
            <a:r>
              <a:rPr lang="en-US" dirty="0"/>
              <a:t>, or half-elves; still counted as Men])</a:t>
            </a:r>
          </a:p>
          <a:p>
            <a:pPr marL="628650" lvl="1" indent="-171450">
              <a:buFont typeface="Arial" panose="020B0604020202020204" pitchFamily="34" charset="0"/>
              <a:buChar char="•"/>
            </a:pPr>
            <a:r>
              <a:rPr lang="en-US" dirty="0"/>
              <a:t>Mer (</a:t>
            </a:r>
            <a:r>
              <a:rPr lang="en-US" dirty="0" err="1"/>
              <a:t>Altmer</a:t>
            </a:r>
            <a:r>
              <a:rPr lang="en-US" dirty="0"/>
              <a:t> [High Elves], </a:t>
            </a:r>
            <a:r>
              <a:rPr lang="en-US" dirty="0" err="1"/>
              <a:t>Bosmer</a:t>
            </a:r>
            <a:r>
              <a:rPr lang="en-US" dirty="0"/>
              <a:t> [Wood Elves], </a:t>
            </a:r>
            <a:r>
              <a:rPr lang="en-US" dirty="0" err="1"/>
              <a:t>Dunmer</a:t>
            </a:r>
            <a:r>
              <a:rPr lang="en-US" dirty="0"/>
              <a:t> [Dark Elves], and </a:t>
            </a:r>
            <a:r>
              <a:rPr lang="en-US" dirty="0" err="1"/>
              <a:t>Orsimer</a:t>
            </a:r>
            <a:r>
              <a:rPr lang="en-US" dirty="0"/>
              <a:t> [Orcs])</a:t>
            </a:r>
          </a:p>
          <a:p>
            <a:pPr marL="628650" lvl="1" indent="-171450">
              <a:buFont typeface="Arial" panose="020B0604020202020204" pitchFamily="34" charset="0"/>
              <a:buChar char="•"/>
            </a:pPr>
            <a:r>
              <a:rPr lang="en-US" dirty="0" err="1"/>
              <a:t>Beastfolk</a:t>
            </a:r>
            <a:r>
              <a:rPr lang="en-US" dirty="0"/>
              <a:t> (</a:t>
            </a:r>
            <a:r>
              <a:rPr lang="en-US" dirty="0" err="1"/>
              <a:t>Argonians</a:t>
            </a:r>
            <a:r>
              <a:rPr lang="en-US" dirty="0"/>
              <a:t>, four varieties of </a:t>
            </a:r>
            <a:r>
              <a:rPr lang="en-US" dirty="0" err="1"/>
              <a:t>Khajiit</a:t>
            </a:r>
            <a:r>
              <a:rPr lang="en-US" dirty="0"/>
              <a:t>)</a:t>
            </a:r>
          </a:p>
          <a:p>
            <a:pPr marL="171450" lvl="0" indent="-171450">
              <a:buFont typeface="Arial" panose="020B0604020202020204" pitchFamily="34" charset="0"/>
              <a:buChar char="•"/>
            </a:pPr>
            <a:r>
              <a:rPr lang="en-US" dirty="0"/>
              <a:t>Factions include guilds, armies, covens, governments, criminal organizations, educational institutions, and religious orders.</a:t>
            </a:r>
          </a:p>
          <a:p>
            <a:pPr marL="628650" lvl="1" indent="-171450">
              <a:buFont typeface="Arial" panose="020B0604020202020204" pitchFamily="34" charset="0"/>
              <a:buChar char="•"/>
            </a:pPr>
            <a:r>
              <a:rPr lang="en-US" dirty="0"/>
              <a:t>We’ll be getting into religion in a second which will be fun</a:t>
            </a:r>
          </a:p>
          <a:p>
            <a:pPr marL="171450" lvl="0" indent="-171450">
              <a:buFont typeface="Arial" panose="020B0604020202020204" pitchFamily="34" charset="0"/>
              <a:buChar char="•"/>
            </a:pPr>
            <a:r>
              <a:rPr lang="en-US" dirty="0"/>
              <a:t>This Tamriel stuff is all well and good but we are here today to talk about Morrowind specifically. Just know other places exist.</a:t>
            </a:r>
          </a:p>
          <a:p>
            <a:pPr marL="171450" lvl="0" indent="-171450">
              <a:buFont typeface="Arial" panose="020B0604020202020204" pitchFamily="34" charset="0"/>
              <a:buChar char="•"/>
            </a:pPr>
            <a:r>
              <a:rPr lang="en-US" dirty="0"/>
              <a:t>I also want to stress that there is a stupid amount of lore that is not always coherent, with a lot of unreliable narrators.</a:t>
            </a:r>
          </a:p>
          <a:p>
            <a:pPr marL="628650" lvl="1" indent="-171450">
              <a:buFont typeface="Arial" panose="020B0604020202020204" pitchFamily="34" charset="0"/>
              <a:buChar char="•"/>
            </a:pPr>
            <a:r>
              <a:rPr lang="en-US" dirty="0"/>
              <a:t>Conflicting perspectives (first-hand vs. second-hand accounts)</a:t>
            </a:r>
          </a:p>
          <a:p>
            <a:pPr marL="628650" lvl="1" indent="-171450">
              <a:buFont typeface="Arial" panose="020B0604020202020204" pitchFamily="34" charset="0"/>
              <a:buChar char="•"/>
            </a:pPr>
            <a:r>
              <a:rPr lang="en-US" dirty="0"/>
              <a:t>Cultural differences in retellings (political skew or focus on one culture over another)</a:t>
            </a:r>
          </a:p>
          <a:p>
            <a:pPr marL="628650" lvl="1" indent="-171450">
              <a:buFont typeface="Arial" panose="020B0604020202020204" pitchFamily="34" charset="0"/>
              <a:buChar char="•"/>
            </a:pPr>
            <a:r>
              <a:rPr lang="en-US" dirty="0"/>
              <a:t>Things purposefully or accidentally lost to history (ex. knowledge banned by religious institutions)</a:t>
            </a:r>
          </a:p>
          <a:p>
            <a:pPr marL="628650" lvl="1" indent="-171450">
              <a:buFont typeface="Arial" panose="020B0604020202020204" pitchFamily="34" charset="0"/>
              <a:buChar char="•"/>
            </a:pPr>
            <a:r>
              <a:rPr lang="en-US" dirty="0"/>
              <a:t>Different names for things based on language or culture</a:t>
            </a:r>
          </a:p>
          <a:p>
            <a:pPr marL="171450" lvl="0" indent="-171450">
              <a:buFont typeface="Arial" panose="020B0604020202020204" pitchFamily="34" charset="0"/>
              <a:buChar char="•"/>
            </a:pPr>
            <a:r>
              <a:rPr lang="en-US" dirty="0"/>
              <a:t>It gets complicated but I’m </a:t>
            </a:r>
            <a:r>
              <a:rPr lang="en-US" dirty="0" err="1"/>
              <a:t>gonna</a:t>
            </a:r>
            <a:r>
              <a:rPr lang="en-US" dirty="0"/>
              <a:t> try to make it straightforward for you guys, to the best of my ability</a:t>
            </a:r>
          </a:p>
        </p:txBody>
      </p:sp>
      <p:sp>
        <p:nvSpPr>
          <p:cNvPr id="4" name="Slide Number Placeholder 3"/>
          <p:cNvSpPr>
            <a:spLocks noGrp="1"/>
          </p:cNvSpPr>
          <p:nvPr>
            <p:ph type="sldNum" sz="quarter" idx="5"/>
          </p:nvPr>
        </p:nvSpPr>
        <p:spPr/>
        <p:txBody>
          <a:bodyPr/>
          <a:lstStyle/>
          <a:p>
            <a:fld id="{304B6FD9-F34E-4B8D-92FF-06050A783F93}" type="slidenum">
              <a:rPr lang="en-US" smtClean="0"/>
              <a:t>4</a:t>
            </a:fld>
            <a:endParaRPr lang="en-US"/>
          </a:p>
        </p:txBody>
      </p:sp>
    </p:spTree>
    <p:extLst>
      <p:ext uri="{BB962C8B-B14F-4D97-AF65-F5344CB8AC3E}">
        <p14:creationId xmlns:p14="http://schemas.microsoft.com/office/powerpoint/2010/main" val="17549693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you really want to dig into these questions, you can check this handy table I made, which directs to all of the sources used to justify those claims. There’s another one of these in the Appendix because I don’t recommend trying to read this. It’s awful. </a:t>
            </a:r>
          </a:p>
          <a:p>
            <a:endParaRPr lang="en-US" dirty="0"/>
          </a:p>
          <a:p>
            <a:r>
              <a:rPr lang="en-US" dirty="0"/>
              <a:t>Note that they’re a mix of first-hand accounts, collected studies from scholars in other lands, songs, and so on. </a:t>
            </a:r>
          </a:p>
          <a:p>
            <a:endParaRPr lang="en-US" dirty="0"/>
          </a:p>
          <a:p>
            <a:pPr marL="171450" indent="-171450">
              <a:buFont typeface="Arial" panose="020B0604020202020204" pitchFamily="34" charset="0"/>
              <a:buChar char="•"/>
            </a:pPr>
            <a:r>
              <a:rPr lang="en-US" dirty="0"/>
              <a:t>Interestingly, a lot of the materials are doctrine form the Tribunal Temple. </a:t>
            </a:r>
          </a:p>
          <a:p>
            <a:pPr marL="171450" indent="-171450">
              <a:buFont typeface="Arial" panose="020B0604020202020204" pitchFamily="34" charset="0"/>
              <a:buChar char="•"/>
            </a:pPr>
            <a:r>
              <a:rPr lang="en-US" dirty="0"/>
              <a:t>Most interesting are two hidden writings from said Temple are suppressed and only available to the highest-ranking Temple figures. They’re guarded by </a:t>
            </a:r>
            <a:r>
              <a:rPr lang="en-US" dirty="0" err="1"/>
              <a:t>Vivec</a:t>
            </a:r>
            <a:r>
              <a:rPr lang="en-US" dirty="0"/>
              <a:t> himself.</a:t>
            </a:r>
          </a:p>
          <a:p>
            <a:pPr marL="628650" lvl="1" indent="-171450">
              <a:buFont typeface="Arial" panose="020B0604020202020204" pitchFamily="34" charset="0"/>
              <a:buChar char="•"/>
            </a:pPr>
            <a:r>
              <a:rPr lang="en-US" dirty="0"/>
              <a:t>Those are </a:t>
            </a:r>
            <a:r>
              <a:rPr lang="en-US" i="1" dirty="0"/>
              <a:t>The Battle of Red Mountain</a:t>
            </a:r>
            <a:r>
              <a:rPr lang="en-US" dirty="0"/>
              <a:t> and </a:t>
            </a:r>
            <a:r>
              <a:rPr lang="en-US" i="1" dirty="0" err="1"/>
              <a:t>Nerevar</a:t>
            </a:r>
            <a:r>
              <a:rPr lang="en-US" i="1" dirty="0"/>
              <a:t> at Red Mountain</a:t>
            </a:r>
            <a:r>
              <a:rPr lang="en-US" dirty="0"/>
              <a:t>. </a:t>
            </a:r>
          </a:p>
          <a:p>
            <a:pPr marL="1085850" lvl="2" indent="-171450">
              <a:buFont typeface="Arial" panose="020B0604020202020204" pitchFamily="34" charset="0"/>
              <a:buChar char="•"/>
            </a:pPr>
            <a:r>
              <a:rPr lang="en-US" i="1" dirty="0"/>
              <a:t>The Battle of Red Mountain</a:t>
            </a:r>
            <a:r>
              <a:rPr lang="en-US" dirty="0"/>
              <a:t> is </a:t>
            </a:r>
            <a:r>
              <a:rPr lang="en-US" dirty="0" err="1"/>
              <a:t>Vivec’s</a:t>
            </a:r>
            <a:r>
              <a:rPr lang="en-US" dirty="0"/>
              <a:t> first-hand account, for what that’s worth.</a:t>
            </a:r>
          </a:p>
          <a:p>
            <a:pPr marL="1085850" lvl="2" indent="-171450">
              <a:buFont typeface="Arial" panose="020B0604020202020204" pitchFamily="34" charset="0"/>
              <a:buChar char="•"/>
            </a:pPr>
            <a:r>
              <a:rPr lang="en-US" i="1" dirty="0" err="1"/>
              <a:t>Nerevar</a:t>
            </a:r>
            <a:r>
              <a:rPr lang="en-US" i="1" dirty="0"/>
              <a:t> at Red Mountain</a:t>
            </a:r>
            <a:r>
              <a:rPr lang="en-US" dirty="0"/>
              <a:t> is collected from a tale told by </a:t>
            </a:r>
            <a:r>
              <a:rPr lang="en-US" dirty="0" err="1"/>
              <a:t>Alandro</a:t>
            </a:r>
            <a:r>
              <a:rPr lang="en-US" dirty="0"/>
              <a:t> Sul and passed down verbally through various </a:t>
            </a:r>
            <a:r>
              <a:rPr lang="en-US" dirty="0" err="1"/>
              <a:t>Ashlander</a:t>
            </a:r>
            <a:r>
              <a:rPr lang="en-US" dirty="0"/>
              <a:t> tribes.</a:t>
            </a:r>
          </a:p>
          <a:p>
            <a:pPr marL="628650" lvl="1" indent="-171450">
              <a:buFont typeface="Arial" panose="020B0604020202020204" pitchFamily="34" charset="0"/>
              <a:buChar char="•"/>
            </a:pPr>
            <a:r>
              <a:rPr lang="en-US" dirty="0"/>
              <a:t>Another interesting one is the “Secret Song of </a:t>
            </a:r>
            <a:r>
              <a:rPr lang="en-US" dirty="0" err="1"/>
              <a:t>Wulfharth</a:t>
            </a:r>
            <a:r>
              <a:rPr lang="en-US" dirty="0"/>
              <a:t> Ash-King,” a continuation of the “Five Songs of King </a:t>
            </a:r>
            <a:r>
              <a:rPr lang="en-US" dirty="0" err="1"/>
              <a:t>Wulfharth</a:t>
            </a:r>
            <a:r>
              <a:rPr lang="en-US" dirty="0"/>
              <a:t>” that also has some details changed.</a:t>
            </a:r>
          </a:p>
          <a:p>
            <a:pPr marL="1085850" lvl="2" indent="-171450">
              <a:buFont typeface="Arial" panose="020B0604020202020204" pitchFamily="34" charset="0"/>
              <a:buChar char="•"/>
            </a:pPr>
            <a:r>
              <a:rPr lang="en-US" dirty="0"/>
              <a:t>So even among the </a:t>
            </a:r>
            <a:r>
              <a:rPr lang="en-US" dirty="0" err="1"/>
              <a:t>Nords</a:t>
            </a:r>
            <a:r>
              <a:rPr lang="en-US" dirty="0"/>
              <a:t>, there’s not a complete consensus.</a:t>
            </a:r>
          </a:p>
          <a:p>
            <a:pPr marL="171450" lvl="0" indent="-171450">
              <a:buFont typeface="Arial" panose="020B0604020202020204" pitchFamily="34" charset="0"/>
              <a:buChar char="•"/>
            </a:pPr>
            <a:endParaRPr lang="en-US" dirty="0"/>
          </a:p>
          <a:p>
            <a:pPr marL="0" lvl="0" indent="0">
              <a:buFont typeface="Arial" panose="020B0604020202020204" pitchFamily="34" charset="0"/>
              <a:buNone/>
            </a:pPr>
            <a:r>
              <a:rPr lang="en-US" dirty="0"/>
              <a:t>You remember what I said earlier about Dragon Breaks? </a:t>
            </a:r>
          </a:p>
          <a:p>
            <a:pPr marL="171450" lvl="0" indent="-171450">
              <a:buFont typeface="Arial" panose="020B0604020202020204" pitchFamily="34" charset="0"/>
              <a:buChar char="•"/>
            </a:pPr>
            <a:r>
              <a:rPr lang="en-US" dirty="0"/>
              <a:t>If there </a:t>
            </a:r>
            <a:r>
              <a:rPr lang="en-US" i="1" dirty="0"/>
              <a:t>was</a:t>
            </a:r>
            <a:r>
              <a:rPr lang="en-US" i="0" dirty="0"/>
              <a:t> a Dragon Break, this so-called “Red Moment,” </a:t>
            </a:r>
            <a:r>
              <a:rPr lang="en-US" i="1" dirty="0"/>
              <a:t>all of these things could have, </a:t>
            </a:r>
            <a:r>
              <a:rPr lang="en-US" i="1" u="sng" dirty="0"/>
              <a:t>and-or did</a:t>
            </a:r>
            <a:r>
              <a:rPr lang="en-US" i="1" dirty="0"/>
              <a:t>, happen at the same time</a:t>
            </a:r>
            <a:r>
              <a:rPr lang="en-US" i="0" dirty="0"/>
              <a:t>.</a:t>
            </a:r>
          </a:p>
          <a:p>
            <a:pPr marL="628650" lvl="1" indent="-171450">
              <a:buFont typeface="Arial" panose="020B0604020202020204" pitchFamily="34" charset="0"/>
              <a:buChar char="•"/>
            </a:pPr>
            <a:r>
              <a:rPr lang="en-US" i="0" dirty="0"/>
              <a:t>That’s what I mean when I say nobody knows and it doesn’t matter. </a:t>
            </a:r>
          </a:p>
          <a:p>
            <a:pPr marL="1085850" lvl="2" indent="-171450">
              <a:buFont typeface="Arial" panose="020B0604020202020204" pitchFamily="34" charset="0"/>
              <a:buChar char="•"/>
            </a:pPr>
            <a:r>
              <a:rPr lang="en-US" i="0" dirty="0"/>
              <a:t>(Apart from this being for a video game that is literally 20 years old.)</a:t>
            </a:r>
          </a:p>
          <a:p>
            <a:pPr marL="628650" lvl="1" indent="-171450">
              <a:buFont typeface="Arial" panose="020B0604020202020204" pitchFamily="34" charset="0"/>
              <a:buChar char="•"/>
            </a:pPr>
            <a:r>
              <a:rPr lang="en-US" i="0" dirty="0"/>
              <a:t>All of this did and didn’t happen.</a:t>
            </a:r>
            <a:endParaRPr lang="en-US" dirty="0"/>
          </a:p>
          <a:p>
            <a:pPr marL="171450" lvl="0" indent="-171450">
              <a:buFont typeface="Arial" panose="020B0604020202020204" pitchFamily="34" charset="0"/>
              <a:buChar char="•"/>
            </a:pPr>
            <a:r>
              <a:rPr lang="en-US" dirty="0"/>
              <a:t>So what I’m going to do is give you </a:t>
            </a:r>
            <a:r>
              <a:rPr lang="en-US" i="1" dirty="0"/>
              <a:t>my</a:t>
            </a:r>
            <a:r>
              <a:rPr lang="en-US" i="0" dirty="0"/>
              <a:t> version of things.</a:t>
            </a:r>
            <a:endParaRPr lang="en-US" dirty="0"/>
          </a:p>
          <a:p>
            <a:pPr marL="0" lvl="0" indent="0">
              <a:buFont typeface="Arial" panose="020B0604020202020204" pitchFamily="34" charset="0"/>
              <a:buNone/>
            </a:pPr>
            <a:endParaRPr lang="en-US" dirty="0"/>
          </a:p>
          <a:p>
            <a:pPr marL="0" lvl="0" indent="0">
              <a:buFont typeface="Arial" panose="020B0604020202020204" pitchFamily="34" charset="0"/>
              <a:buNone/>
            </a:pPr>
            <a:r>
              <a:rPr lang="en-US" dirty="0"/>
              <a:t>There’s one aspect of these questions I’m </a:t>
            </a:r>
            <a:r>
              <a:rPr lang="en-US" dirty="0" err="1"/>
              <a:t>gonna</a:t>
            </a:r>
            <a:r>
              <a:rPr lang="en-US" dirty="0"/>
              <a:t> get out of the way here and now, and that’s the issue of “who else was there.”</a:t>
            </a:r>
          </a:p>
        </p:txBody>
      </p:sp>
      <p:sp>
        <p:nvSpPr>
          <p:cNvPr id="4" name="Slide Number Placeholder 3"/>
          <p:cNvSpPr>
            <a:spLocks noGrp="1"/>
          </p:cNvSpPr>
          <p:nvPr>
            <p:ph type="sldNum" sz="quarter" idx="5"/>
          </p:nvPr>
        </p:nvSpPr>
        <p:spPr/>
        <p:txBody>
          <a:bodyPr/>
          <a:lstStyle/>
          <a:p>
            <a:fld id="{304B6FD9-F34E-4B8D-92FF-06050A783F93}" type="slidenum">
              <a:rPr lang="en-US" smtClean="0"/>
              <a:t>40</a:t>
            </a:fld>
            <a:endParaRPr lang="en-US"/>
          </a:p>
        </p:txBody>
      </p:sp>
    </p:spTree>
    <p:extLst>
      <p:ext uri="{BB962C8B-B14F-4D97-AF65-F5344CB8AC3E}">
        <p14:creationId xmlns:p14="http://schemas.microsoft.com/office/powerpoint/2010/main" val="42745330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And the answer is, I don’t care.</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It just doesn’t fucking matter.</a:t>
            </a:r>
          </a:p>
          <a:p>
            <a:pPr marL="0" indent="0">
              <a:buFont typeface="Arial" panose="020B0604020202020204" pitchFamily="34" charset="0"/>
              <a:buNone/>
            </a:pPr>
            <a:endParaRPr lang="en-US" dirty="0"/>
          </a:p>
          <a:p>
            <a:pPr marL="171450" indent="-171450">
              <a:buFont typeface="Arial" panose="020B0604020202020204" pitchFamily="34" charset="0"/>
              <a:buChar char="•"/>
            </a:pPr>
            <a:r>
              <a:rPr lang="en-US" dirty="0"/>
              <a:t>[click] Some sources claim the </a:t>
            </a:r>
            <a:r>
              <a:rPr lang="en-US" dirty="0" err="1"/>
              <a:t>Nords</a:t>
            </a:r>
            <a:r>
              <a:rPr lang="en-US" dirty="0"/>
              <a:t> fought in the War of the First Council, and they brought their Orc friends, and helped House </a:t>
            </a:r>
            <a:r>
              <a:rPr lang="en-US" dirty="0" err="1"/>
              <a:t>Dagoth</a:t>
            </a:r>
            <a:r>
              <a:rPr lang="en-US" dirty="0"/>
              <a:t> and/or the </a:t>
            </a:r>
            <a:r>
              <a:rPr lang="en-US" dirty="0" err="1"/>
              <a:t>Dwemer</a:t>
            </a:r>
            <a:r>
              <a:rPr lang="en-US" dirty="0"/>
              <a:t> fight off the Chimer.</a:t>
            </a:r>
          </a:p>
          <a:p>
            <a:pPr marL="628650" lvl="1" indent="-171450">
              <a:buFont typeface="Arial" panose="020B0604020202020204" pitchFamily="34" charset="0"/>
              <a:buChar char="•"/>
            </a:pPr>
            <a:r>
              <a:rPr lang="en-US" dirty="0"/>
              <a:t>My question is: [click]</a:t>
            </a:r>
          </a:p>
          <a:p>
            <a:pPr marL="1085850" lvl="2" indent="-171450">
              <a:buFont typeface="Arial" panose="020B0604020202020204" pitchFamily="34" charset="0"/>
              <a:buChar char="•"/>
            </a:pPr>
            <a:r>
              <a:rPr lang="en-US" b="1" dirty="0"/>
              <a:t>Who. </a:t>
            </a:r>
          </a:p>
          <a:p>
            <a:pPr marL="1085850" lvl="2" indent="-171450">
              <a:buFont typeface="Arial" panose="020B0604020202020204" pitchFamily="34" charset="0"/>
              <a:buChar char="•"/>
            </a:pPr>
            <a:r>
              <a:rPr lang="en-US" b="1" dirty="0"/>
              <a:t>Cares.</a:t>
            </a:r>
          </a:p>
          <a:p>
            <a:pPr marL="628650" lvl="1" indent="-171450">
              <a:buFont typeface="Arial" panose="020B0604020202020204" pitchFamily="34" charset="0"/>
              <a:buChar char="•"/>
            </a:pPr>
            <a:r>
              <a:rPr lang="en-US" dirty="0"/>
              <a:t>Sure, they might have had a presence, but it was probably incidental.</a:t>
            </a:r>
          </a:p>
          <a:p>
            <a:pPr marL="1085850" lvl="2" indent="-171450">
              <a:buFont typeface="Arial" panose="020B0604020202020204" pitchFamily="34" charset="0"/>
              <a:buChar char="•"/>
            </a:pPr>
            <a:r>
              <a:rPr lang="en-US" dirty="0"/>
              <a:t>More likely, you have a bunch of races and political alliances involved who all want to say they were a part of this big battle, since it was legendary and very serious business.</a:t>
            </a:r>
          </a:p>
          <a:p>
            <a:pPr marL="1085850" lvl="2" indent="-171450">
              <a:buFont typeface="Arial" panose="020B0604020202020204" pitchFamily="34" charset="0"/>
              <a:buChar char="•"/>
            </a:pPr>
            <a:r>
              <a:rPr lang="en-US" dirty="0"/>
              <a:t>They use it as political fodder to talk further shit about the other races/countries and deepen their existing beeves</a:t>
            </a:r>
          </a:p>
          <a:p>
            <a:pPr marL="628650" lvl="1" indent="-171450">
              <a:buFont typeface="Arial" panose="020B0604020202020204" pitchFamily="34" charset="0"/>
              <a:buChar char="•"/>
            </a:pPr>
            <a:r>
              <a:rPr lang="en-US" dirty="0"/>
              <a:t>The only text from the Tribunal that supports this is a pamphlet intended for Western audiences, aka the Imperials/</a:t>
            </a:r>
            <a:r>
              <a:rPr lang="en-US" dirty="0" err="1"/>
              <a:t>Nords</a:t>
            </a:r>
            <a:r>
              <a:rPr lang="en-US" dirty="0"/>
              <a:t>/Orcs/</a:t>
            </a:r>
            <a:r>
              <a:rPr lang="en-US" dirty="0" err="1"/>
              <a:t>Khajiit</a:t>
            </a:r>
            <a:r>
              <a:rPr lang="en-US" dirty="0"/>
              <a:t> who would like to pretend they were part of the fun.</a:t>
            </a:r>
          </a:p>
          <a:p>
            <a:pPr marL="1085850" lvl="2" indent="-171450">
              <a:buFont typeface="Arial" panose="020B0604020202020204" pitchFamily="34" charset="0"/>
              <a:buChar char="•"/>
            </a:pPr>
            <a:r>
              <a:rPr lang="en-US" dirty="0"/>
              <a:t>Doesn’t scream accurate to me, though in fairness, a few </a:t>
            </a:r>
            <a:r>
              <a:rPr lang="en-US" dirty="0" err="1"/>
              <a:t>Ashlander</a:t>
            </a:r>
            <a:r>
              <a:rPr lang="en-US" dirty="0"/>
              <a:t> accounts </a:t>
            </a:r>
            <a:r>
              <a:rPr lang="en-US" i="1" dirty="0"/>
              <a:t>do</a:t>
            </a:r>
            <a:r>
              <a:rPr lang="en-US" i="0" dirty="0"/>
              <a:t> mention that “Western Allies” came to aid the </a:t>
            </a:r>
            <a:r>
              <a:rPr lang="en-US" i="0" dirty="0" err="1"/>
              <a:t>Dwemer</a:t>
            </a:r>
            <a:r>
              <a:rPr lang="en-US" dirty="0"/>
              <a:t>.</a:t>
            </a:r>
          </a:p>
          <a:p>
            <a:pPr marL="1085850" lvl="2" indent="-171450">
              <a:buFont typeface="Arial" panose="020B0604020202020204" pitchFamily="34" charset="0"/>
              <a:buChar char="•"/>
            </a:pPr>
            <a:r>
              <a:rPr lang="en-US" dirty="0"/>
              <a:t>The </a:t>
            </a:r>
            <a:r>
              <a:rPr lang="en-US" dirty="0" err="1"/>
              <a:t>Nords</a:t>
            </a:r>
            <a:r>
              <a:rPr lang="en-US" dirty="0"/>
              <a:t> are most-often cited, since they were itching to reclaim their glorious empire that they’d embarrassingly fumbled two-odd centuries back.</a:t>
            </a:r>
          </a:p>
          <a:p>
            <a:pPr marL="628650" lvl="1" indent="-171450">
              <a:buFont typeface="Arial" panose="020B0604020202020204" pitchFamily="34" charset="0"/>
              <a:buChar char="•"/>
            </a:pPr>
            <a:r>
              <a:rPr lang="en-US" dirty="0"/>
              <a:t>[click] The </a:t>
            </a:r>
            <a:r>
              <a:rPr lang="en-US" dirty="0" err="1"/>
              <a:t>Khajiit</a:t>
            </a:r>
            <a:r>
              <a:rPr lang="en-US" dirty="0"/>
              <a:t>, apparently, say they were also there. Or one of them was, anyway.</a:t>
            </a:r>
          </a:p>
          <a:p>
            <a:pPr marL="1085850" lvl="2" indent="-171450">
              <a:buFont typeface="Arial" panose="020B0604020202020204" pitchFamily="34" charset="0"/>
              <a:buChar char="•"/>
            </a:pPr>
            <a:r>
              <a:rPr lang="en-US" dirty="0"/>
              <a:t>And to be fair, </a:t>
            </a:r>
            <a:r>
              <a:rPr lang="en-US" dirty="0" err="1"/>
              <a:t>Khajiit</a:t>
            </a:r>
            <a:r>
              <a:rPr lang="en-US" dirty="0"/>
              <a:t> stories are rarely spoken aloud and almost never written down, and pretty much no one likes them or bothers to write their stories down for them.</a:t>
            </a:r>
          </a:p>
          <a:p>
            <a:pPr marL="1085850" lvl="2" indent="-171450">
              <a:buFont typeface="Arial" panose="020B0604020202020204" pitchFamily="34" charset="0"/>
              <a:buChar char="•"/>
            </a:pPr>
            <a:r>
              <a:rPr lang="en-US" dirty="0"/>
              <a:t>So it’s entirely possible they got rudely left out of history.</a:t>
            </a:r>
          </a:p>
          <a:p>
            <a:pPr marL="1085850" lvl="2" indent="-171450">
              <a:buFont typeface="Arial" panose="020B0604020202020204" pitchFamily="34" charset="0"/>
              <a:buChar char="•"/>
            </a:pPr>
            <a:r>
              <a:rPr lang="en-US" dirty="0"/>
              <a:t>But again. It doesn’t matter. It really doesn’t matter.</a:t>
            </a:r>
          </a:p>
          <a:p>
            <a:pPr marL="628650" lvl="1" indent="-171450">
              <a:buFont typeface="Arial" panose="020B0604020202020204" pitchFamily="34" charset="0"/>
              <a:buChar char="•"/>
            </a:pPr>
            <a:r>
              <a:rPr lang="en-US" dirty="0"/>
              <a:t>Like, alright! They butted in on the war. Whatever. I don’t really have beef with that.</a:t>
            </a:r>
          </a:p>
          <a:p>
            <a:pPr marL="171450" lvl="0" indent="-171450">
              <a:buFont typeface="Arial" panose="020B0604020202020204" pitchFamily="34" charset="0"/>
              <a:buChar char="•"/>
            </a:pPr>
            <a:r>
              <a:rPr lang="en-US" dirty="0"/>
              <a:t>My beef is with the fact that the Outlander accounts </a:t>
            </a:r>
            <a:r>
              <a:rPr lang="en-US" i="1" dirty="0"/>
              <a:t>all </a:t>
            </a:r>
            <a:r>
              <a:rPr lang="en-US" i="0" dirty="0"/>
              <a:t>have super-badass legendary heroes showing up.</a:t>
            </a:r>
            <a:endParaRPr lang="en-US" dirty="0"/>
          </a:p>
          <a:p>
            <a:pPr marL="628650" lvl="1" indent="-171450">
              <a:buFont typeface="Arial" panose="020B0604020202020204" pitchFamily="34" charset="0"/>
              <a:buChar char="•"/>
            </a:pPr>
            <a:r>
              <a:rPr lang="en-US" dirty="0"/>
              <a:t>Yeah, sure, </a:t>
            </a:r>
            <a:r>
              <a:rPr lang="en-US" dirty="0" err="1"/>
              <a:t>Nords</a:t>
            </a:r>
            <a:r>
              <a:rPr lang="en-US" dirty="0"/>
              <a:t>, [click] the long-dead King </a:t>
            </a:r>
            <a:r>
              <a:rPr lang="en-US" dirty="0" err="1"/>
              <a:t>Wulfharth</a:t>
            </a:r>
            <a:r>
              <a:rPr lang="en-US" dirty="0"/>
              <a:t> was there and he was totally badass, </a:t>
            </a:r>
          </a:p>
          <a:p>
            <a:pPr marL="628650" lvl="1" indent="-171450">
              <a:buFont typeface="Arial" panose="020B0604020202020204" pitchFamily="34" charset="0"/>
              <a:buChar char="•"/>
            </a:pPr>
            <a:r>
              <a:rPr lang="en-US" dirty="0"/>
              <a:t>and sure, </a:t>
            </a:r>
            <a:r>
              <a:rPr lang="en-US" dirty="0" err="1"/>
              <a:t>Khajiit</a:t>
            </a:r>
            <a:r>
              <a:rPr lang="en-US" dirty="0"/>
              <a:t>, [click] </a:t>
            </a:r>
            <a:r>
              <a:rPr lang="en-US" dirty="0" err="1"/>
              <a:t>Wulfharth</a:t>
            </a:r>
            <a:r>
              <a:rPr lang="en-US" dirty="0"/>
              <a:t> rode into battle on the legendary hero </a:t>
            </a:r>
            <a:r>
              <a:rPr lang="en-US" dirty="0" err="1"/>
              <a:t>Dro’Zira</a:t>
            </a:r>
            <a:r>
              <a:rPr lang="en-US" dirty="0"/>
              <a:t>, and </a:t>
            </a:r>
            <a:r>
              <a:rPr lang="en-US" dirty="0" err="1"/>
              <a:t>Dro’Zira</a:t>
            </a:r>
            <a:r>
              <a:rPr lang="en-US" dirty="0"/>
              <a:t> totally saved </a:t>
            </a:r>
            <a:r>
              <a:rPr lang="en-US" dirty="0" err="1"/>
              <a:t>Wulfharth’s</a:t>
            </a:r>
            <a:r>
              <a:rPr lang="en-US" dirty="0"/>
              <a:t> life when </a:t>
            </a:r>
            <a:r>
              <a:rPr lang="en-US" dirty="0" err="1"/>
              <a:t>Dumac</a:t>
            </a:r>
            <a:r>
              <a:rPr lang="en-US" dirty="0"/>
              <a:t> was about to kill him and it was </a:t>
            </a:r>
            <a:r>
              <a:rPr lang="en-US" i="1" dirty="0" err="1"/>
              <a:t>soooo</a:t>
            </a:r>
            <a:r>
              <a:rPr lang="en-US" i="0" dirty="0"/>
              <a:t> cool.</a:t>
            </a:r>
          </a:p>
          <a:p>
            <a:pPr marL="628650" lvl="1" indent="-171450">
              <a:buFont typeface="Arial" panose="020B0604020202020204" pitchFamily="34" charset="0"/>
              <a:buChar char="•"/>
            </a:pPr>
            <a:r>
              <a:rPr lang="en-US" i="0" dirty="0"/>
              <a:t>And why not, [click] Orcs were there too!</a:t>
            </a:r>
          </a:p>
          <a:p>
            <a:pPr marL="171450" lvl="0" indent="-171450">
              <a:buFont typeface="Arial" panose="020B0604020202020204" pitchFamily="34" charset="0"/>
              <a:buChar char="•"/>
            </a:pPr>
            <a:r>
              <a:rPr lang="en-US" i="0" dirty="0"/>
              <a:t>[click] I don’t think so. I think we can rule some of that nonsense right out.</a:t>
            </a:r>
          </a:p>
          <a:p>
            <a:pPr marL="628650" lvl="1" indent="-171450">
              <a:buFont typeface="Arial" panose="020B0604020202020204" pitchFamily="34" charset="0"/>
              <a:buChar char="•"/>
            </a:pPr>
            <a:r>
              <a:rPr lang="en-US" i="0" dirty="0"/>
              <a:t>I will entertain that the </a:t>
            </a:r>
            <a:r>
              <a:rPr lang="en-US" i="0" dirty="0" err="1"/>
              <a:t>Nords</a:t>
            </a:r>
            <a:r>
              <a:rPr lang="en-US" i="0" dirty="0"/>
              <a:t> probably saw an opportunity to reclaim some of their former empire now that the </a:t>
            </a:r>
            <a:r>
              <a:rPr lang="en-US" i="0" dirty="0" err="1"/>
              <a:t>Dwemer</a:t>
            </a:r>
            <a:r>
              <a:rPr lang="en-US" i="0" dirty="0"/>
              <a:t> and Chimer were beefing again, and they might have pounced at the chance, thinking they could double-cross the </a:t>
            </a:r>
            <a:r>
              <a:rPr lang="en-US" i="0" dirty="0" err="1"/>
              <a:t>Dwemer</a:t>
            </a:r>
            <a:r>
              <a:rPr lang="en-US" i="0" dirty="0"/>
              <a:t> in the aftermath and take back the land they saw as theirs.</a:t>
            </a:r>
          </a:p>
          <a:p>
            <a:pPr marL="628650" lvl="1" indent="-171450">
              <a:buFont typeface="Arial" panose="020B0604020202020204" pitchFamily="34" charset="0"/>
              <a:buChar char="•"/>
            </a:pPr>
            <a:r>
              <a:rPr lang="en-US" i="0" dirty="0"/>
              <a:t>But I’m sorry. I will not buy that </a:t>
            </a:r>
            <a:r>
              <a:rPr lang="en-US" i="0" dirty="0" err="1"/>
              <a:t>Wulfharth</a:t>
            </a:r>
            <a:r>
              <a:rPr lang="en-US" i="0" dirty="0"/>
              <a:t> Ash-King was there riding on his kitty-cat friend.</a:t>
            </a:r>
          </a:p>
          <a:p>
            <a:pPr marL="171450" lvl="0" indent="-171450">
              <a:buFont typeface="Arial" panose="020B0604020202020204" pitchFamily="34" charset="0"/>
              <a:buChar char="•"/>
            </a:pPr>
            <a:r>
              <a:rPr lang="en-US" i="0" dirty="0"/>
              <a:t>[click] So that’s out of the way. </a:t>
            </a:r>
          </a:p>
          <a:p>
            <a:pPr marL="628650" lvl="1" indent="-171450">
              <a:buFont typeface="Arial" panose="020B0604020202020204" pitchFamily="34" charset="0"/>
              <a:buChar char="•"/>
            </a:pPr>
            <a:r>
              <a:rPr lang="en-US" i="0" dirty="0"/>
              <a:t>I’m not going to talk about non-</a:t>
            </a:r>
            <a:r>
              <a:rPr lang="en-US" i="0" dirty="0" err="1"/>
              <a:t>elfs</a:t>
            </a:r>
            <a:r>
              <a:rPr lang="en-US" i="0" dirty="0"/>
              <a:t> anymore. This is an elf-centric presentation.</a:t>
            </a:r>
          </a:p>
          <a:p>
            <a:pPr marL="628650" lvl="1" indent="-171450">
              <a:buFont typeface="Arial" panose="020B0604020202020204" pitchFamily="34" charset="0"/>
              <a:buChar char="•"/>
            </a:pPr>
            <a:r>
              <a:rPr lang="en-US" i="0" dirty="0"/>
              <a:t>But before I tell you what I think actually happened, I have a confession to make.</a:t>
            </a: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41</a:t>
            </a:fld>
            <a:endParaRPr lang="en-US"/>
          </a:p>
        </p:txBody>
      </p:sp>
    </p:spTree>
    <p:extLst>
      <p:ext uri="{BB962C8B-B14F-4D97-AF65-F5344CB8AC3E}">
        <p14:creationId xmlns:p14="http://schemas.microsoft.com/office/powerpoint/2010/main" val="112414872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 am unfortunately too gay to have perfectly solid ground for my theory.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There’s no explicit support for the boys all being in love with each other but as far as I’m concerned, it’s true, and I will die to defend 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If you want the most rationale, lore-accurate take? Don’t ask me. Go read the books. Go play the game. Make your own way.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But I will tell you right now.</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[click] is how this ends. With a computer that can’t handle all the tabs you have open from the Unofficial Elder Scrolls Pages wiki, and YouTube suggestions full of exclusively elf lore documentaries (or your girlfriend’s YouTube suggestions, if you want to make someone else miserable while you’re at it), and then you lose months on subreddits like r/</a:t>
            </a:r>
            <a:r>
              <a:rPr lang="en-US" dirty="0" err="1"/>
              <a:t>TrueShittyTESLore</a:t>
            </a:r>
            <a:r>
              <a:rPr lang="en-US" dirty="0"/>
              <a:t> and you have to rebuild yourself as a person. And the tabs don’t go away, oh no. They’re waiting for you.</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Look. [click] You don’t want this to be your life. You don’t want to be the asshole trying to interpret </a:t>
            </a:r>
            <a:r>
              <a:rPr lang="en-US" dirty="0" err="1"/>
              <a:t>Vivec’s</a:t>
            </a:r>
            <a:r>
              <a:rPr lang="en-US" dirty="0"/>
              <a:t> prose or cross-reference what this Imperial scholar wrote against what </a:t>
            </a:r>
            <a:r>
              <a:rPr lang="en-US" dirty="0" err="1"/>
              <a:t>Voryn</a:t>
            </a:r>
            <a:r>
              <a:rPr lang="en-US" dirty="0"/>
              <a:t> </a:t>
            </a:r>
            <a:r>
              <a:rPr lang="en-US" dirty="0" err="1"/>
              <a:t>Dagoth</a:t>
            </a:r>
            <a:r>
              <a:rPr lang="en-US" dirty="0"/>
              <a:t> said against what the </a:t>
            </a:r>
            <a:r>
              <a:rPr lang="en-US" dirty="0" err="1"/>
              <a:t>Ashlanders</a:t>
            </a:r>
            <a:r>
              <a:rPr lang="en-US" dirty="0"/>
              <a:t> passed down.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I’m going to give you</a:t>
            </a:r>
            <a:r>
              <a:rPr lang="en-US" i="0" dirty="0"/>
              <a:t> my theory which is the saddest and the gayest one while being as lore-accurate as possible.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i="0" dirty="0"/>
              <a:t>Let’s get to the point now that we’re through all of the disclaimers okay?</a:t>
            </a: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42</a:t>
            </a:fld>
            <a:endParaRPr lang="en-US"/>
          </a:p>
        </p:txBody>
      </p:sp>
    </p:spTree>
    <p:extLst>
      <p:ext uri="{BB962C8B-B14F-4D97-AF65-F5344CB8AC3E}">
        <p14:creationId xmlns:p14="http://schemas.microsoft.com/office/powerpoint/2010/main" val="13968215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War of the First Council reaches its climax with the Battle of Red Mountain. The </a:t>
            </a:r>
            <a:r>
              <a:rPr lang="en-US" dirty="0" err="1"/>
              <a:t>Chimeri</a:t>
            </a:r>
            <a:r>
              <a:rPr lang="en-US" dirty="0"/>
              <a:t> forces pull the bulk of the </a:t>
            </a:r>
            <a:r>
              <a:rPr lang="en-US" dirty="0" err="1"/>
              <a:t>Dwemer</a:t>
            </a:r>
            <a:r>
              <a:rPr lang="en-US" dirty="0"/>
              <a:t> army out into the fields, buying time for a small strike force to make its way into the unguarded Citadel nestled within the volcano….</a:t>
            </a:r>
          </a:p>
          <a:p>
            <a:endParaRPr lang="en-US" dirty="0"/>
          </a:p>
          <a:p>
            <a:r>
              <a:rPr lang="en-US" dirty="0"/>
              <a:t>And this is where shit gets real sad and crazy.</a:t>
            </a:r>
          </a:p>
        </p:txBody>
      </p:sp>
      <p:sp>
        <p:nvSpPr>
          <p:cNvPr id="4" name="Slide Number Placeholder 3"/>
          <p:cNvSpPr>
            <a:spLocks noGrp="1"/>
          </p:cNvSpPr>
          <p:nvPr>
            <p:ph type="sldNum" sz="quarter" idx="5"/>
          </p:nvPr>
        </p:nvSpPr>
        <p:spPr/>
        <p:txBody>
          <a:bodyPr/>
          <a:lstStyle/>
          <a:p>
            <a:fld id="{304B6FD9-F34E-4B8D-92FF-06050A783F93}" type="slidenum">
              <a:rPr lang="en-US" smtClean="0"/>
              <a:t>43</a:t>
            </a:fld>
            <a:endParaRPr lang="en-US"/>
          </a:p>
        </p:txBody>
      </p:sp>
    </p:spTree>
    <p:extLst>
      <p:ext uri="{BB962C8B-B14F-4D97-AF65-F5344CB8AC3E}">
        <p14:creationId xmlns:p14="http://schemas.microsoft.com/office/powerpoint/2010/main" val="19849585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 the bulk of the </a:t>
            </a:r>
            <a:r>
              <a:rPr lang="en-US" dirty="0" err="1"/>
              <a:t>Dwemeri</a:t>
            </a:r>
            <a:r>
              <a:rPr lang="en-US" dirty="0"/>
              <a:t> forces distracted, </a:t>
            </a:r>
            <a:r>
              <a:rPr lang="en-US" dirty="0" err="1"/>
              <a:t>Nerevar</a:t>
            </a:r>
            <a:r>
              <a:rPr lang="en-US" dirty="0"/>
              <a:t> and his small team, including </a:t>
            </a:r>
            <a:r>
              <a:rPr lang="en-US" dirty="0" err="1"/>
              <a:t>Alandro</a:t>
            </a:r>
            <a:r>
              <a:rPr lang="en-US" dirty="0"/>
              <a:t> Sul and </a:t>
            </a:r>
            <a:r>
              <a:rPr lang="en-US" dirty="0" err="1"/>
              <a:t>Voryn</a:t>
            </a:r>
            <a:r>
              <a:rPr lang="en-US" dirty="0"/>
              <a:t> </a:t>
            </a:r>
            <a:r>
              <a:rPr lang="en-US" dirty="0" err="1"/>
              <a:t>Dagoth</a:t>
            </a:r>
            <a:r>
              <a:rPr lang="en-US" dirty="0"/>
              <a:t> push up Red Mountain and down into the </a:t>
            </a:r>
            <a:r>
              <a:rPr lang="en-US" dirty="0" err="1"/>
              <a:t>Dwemer’s</a:t>
            </a:r>
            <a:r>
              <a:rPr lang="en-US" dirty="0"/>
              <a:t> citadel, the headquarters of their operation.</a:t>
            </a:r>
          </a:p>
          <a:p>
            <a:endParaRPr lang="en-US" dirty="0"/>
          </a:p>
          <a:p>
            <a:r>
              <a:rPr lang="en-US" dirty="0"/>
              <a:t>They descend through the Citadel, making their way to the chamber where </a:t>
            </a:r>
            <a:r>
              <a:rPr lang="en-US" dirty="0" err="1"/>
              <a:t>Lorkhan’s</a:t>
            </a:r>
            <a:r>
              <a:rPr lang="en-US" dirty="0"/>
              <a:t> Heart was located, and there [click] they find </a:t>
            </a:r>
            <a:r>
              <a:rPr lang="en-US" dirty="0" err="1"/>
              <a:t>Dumac</a:t>
            </a:r>
            <a:r>
              <a:rPr lang="en-US" dirty="0"/>
              <a:t> and </a:t>
            </a:r>
            <a:r>
              <a:rPr lang="en-US" dirty="0" err="1"/>
              <a:t>Kagrenac</a:t>
            </a:r>
            <a:r>
              <a:rPr lang="en-US" dirty="0"/>
              <a:t>.</a:t>
            </a:r>
          </a:p>
        </p:txBody>
      </p:sp>
      <p:sp>
        <p:nvSpPr>
          <p:cNvPr id="4" name="Slide Number Placeholder 3"/>
          <p:cNvSpPr>
            <a:spLocks noGrp="1"/>
          </p:cNvSpPr>
          <p:nvPr>
            <p:ph type="sldNum" sz="quarter" idx="5"/>
          </p:nvPr>
        </p:nvSpPr>
        <p:spPr/>
        <p:txBody>
          <a:bodyPr/>
          <a:lstStyle/>
          <a:p>
            <a:fld id="{304B6FD9-F34E-4B8D-92FF-06050A783F93}" type="slidenum">
              <a:rPr lang="en-US" smtClean="0"/>
              <a:t>44</a:t>
            </a:fld>
            <a:endParaRPr lang="en-US"/>
          </a:p>
        </p:txBody>
      </p:sp>
    </p:spTree>
    <p:extLst>
      <p:ext uri="{BB962C8B-B14F-4D97-AF65-F5344CB8AC3E}">
        <p14:creationId xmlns:p14="http://schemas.microsoft.com/office/powerpoint/2010/main" val="84123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Dumac</a:t>
            </a:r>
            <a:r>
              <a:rPr lang="en-US" dirty="0"/>
              <a:t> and </a:t>
            </a:r>
            <a:r>
              <a:rPr lang="en-US" dirty="0" err="1"/>
              <a:t>Nerevar</a:t>
            </a:r>
            <a:r>
              <a:rPr lang="en-US" dirty="0"/>
              <a:t> have it out. It’s a brutal battle between the two kings, and at the end of it, both of them collapse from their wounds and the powerful, draining magics used.</a:t>
            </a:r>
          </a:p>
        </p:txBody>
      </p:sp>
      <p:sp>
        <p:nvSpPr>
          <p:cNvPr id="4" name="Slide Number Placeholder 3"/>
          <p:cNvSpPr>
            <a:spLocks noGrp="1"/>
          </p:cNvSpPr>
          <p:nvPr>
            <p:ph type="sldNum" sz="quarter" idx="5"/>
          </p:nvPr>
        </p:nvSpPr>
        <p:spPr/>
        <p:txBody>
          <a:bodyPr/>
          <a:lstStyle/>
          <a:p>
            <a:fld id="{304B6FD9-F34E-4B8D-92FF-06050A783F93}" type="slidenum">
              <a:rPr lang="en-US" smtClean="0"/>
              <a:t>45</a:t>
            </a:fld>
            <a:endParaRPr lang="en-US"/>
          </a:p>
        </p:txBody>
      </p:sp>
    </p:spTree>
    <p:extLst>
      <p:ext uri="{BB962C8B-B14F-4D97-AF65-F5344CB8AC3E}">
        <p14:creationId xmlns:p14="http://schemas.microsoft.com/office/powerpoint/2010/main" val="38045791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 the rest of </a:t>
            </a:r>
            <a:r>
              <a:rPr lang="en-US" dirty="0" err="1"/>
              <a:t>Nerevar’s</a:t>
            </a:r>
            <a:r>
              <a:rPr lang="en-US" dirty="0"/>
              <a:t> gang making advances on </a:t>
            </a:r>
            <a:r>
              <a:rPr lang="en-US" dirty="0" err="1"/>
              <a:t>Kagrenac</a:t>
            </a:r>
            <a:r>
              <a:rPr lang="en-US" dirty="0"/>
              <a:t>, [click] </a:t>
            </a:r>
            <a:r>
              <a:rPr lang="en-US" dirty="0" err="1"/>
              <a:t>Kagrenac</a:t>
            </a:r>
            <a:r>
              <a:rPr lang="en-US" dirty="0"/>
              <a:t> grabs his tools: Sunder, Keening, and </a:t>
            </a:r>
            <a:r>
              <a:rPr lang="en-US" dirty="0" err="1"/>
              <a:t>Wraithguard</a:t>
            </a:r>
            <a:r>
              <a:rPr lang="en-US" dirty="0"/>
              <a:t>, the items that allow him to manipulate </a:t>
            </a:r>
            <a:r>
              <a:rPr lang="en-US" dirty="0" err="1"/>
              <a:t>Lorkhan’s</a:t>
            </a:r>
            <a:r>
              <a:rPr lang="en-US" dirty="0"/>
              <a:t> Heart directly with tonal magic.</a:t>
            </a:r>
          </a:p>
          <a:p>
            <a:endParaRPr lang="en-US" dirty="0"/>
          </a:p>
          <a:p>
            <a:r>
              <a:rPr lang="en-US" dirty="0"/>
              <a:t>[click] He reaches up and smacks the Heart with Sunder, and the second he does so, something crazy happens.</a:t>
            </a:r>
          </a:p>
          <a:p>
            <a:endParaRPr lang="en-US" dirty="0"/>
          </a:p>
          <a:p>
            <a:r>
              <a:rPr lang="en-US" dirty="0"/>
              <a:t>[click] He disappears.</a:t>
            </a:r>
          </a:p>
          <a:p>
            <a:endParaRPr lang="en-US" dirty="0"/>
          </a:p>
          <a:p>
            <a:r>
              <a:rPr lang="en-US" dirty="0"/>
              <a:t>Actually, all </a:t>
            </a:r>
            <a:r>
              <a:rPr lang="en-US" dirty="0" err="1"/>
              <a:t>Dwemer</a:t>
            </a:r>
            <a:r>
              <a:rPr lang="en-US" dirty="0"/>
              <a:t>, everywhere, disappear. At the same time. Even the dying </a:t>
            </a:r>
            <a:r>
              <a:rPr lang="en-US" dirty="0" err="1"/>
              <a:t>Dumac</a:t>
            </a:r>
            <a:r>
              <a:rPr lang="en-US" dirty="0"/>
              <a:t> is gone. Vanished. In an instant.</a:t>
            </a:r>
          </a:p>
        </p:txBody>
      </p:sp>
      <p:sp>
        <p:nvSpPr>
          <p:cNvPr id="4" name="Slide Number Placeholder 3"/>
          <p:cNvSpPr>
            <a:spLocks noGrp="1"/>
          </p:cNvSpPr>
          <p:nvPr>
            <p:ph type="sldNum" sz="quarter" idx="5"/>
          </p:nvPr>
        </p:nvSpPr>
        <p:spPr/>
        <p:txBody>
          <a:bodyPr/>
          <a:lstStyle/>
          <a:p>
            <a:fld id="{304B6FD9-F34E-4B8D-92FF-06050A783F93}" type="slidenum">
              <a:rPr lang="en-US" smtClean="0"/>
              <a:t>46</a:t>
            </a:fld>
            <a:endParaRPr lang="en-US"/>
          </a:p>
        </p:txBody>
      </p:sp>
    </p:spTree>
    <p:extLst>
      <p:ext uri="{BB962C8B-B14F-4D97-AF65-F5344CB8AC3E}">
        <p14:creationId xmlns:p14="http://schemas.microsoft.com/office/powerpoint/2010/main" val="281286125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If you recall me mentioning earlier, </a:t>
            </a:r>
            <a:r>
              <a:rPr lang="en-US" dirty="0" err="1"/>
              <a:t>Resdayn</a:t>
            </a:r>
            <a:r>
              <a:rPr lang="en-US" dirty="0"/>
              <a:t> was just the central population of </a:t>
            </a:r>
            <a:r>
              <a:rPr lang="en-US" dirty="0" err="1"/>
              <a:t>Dwemer</a:t>
            </a:r>
            <a:r>
              <a:rPr lang="en-US" dirty="0"/>
              <a:t>. </a:t>
            </a:r>
          </a:p>
          <a:p>
            <a:pPr marL="628650" lvl="1" indent="-171450">
              <a:buFont typeface="Arial" panose="020B0604020202020204" pitchFamily="34" charset="0"/>
              <a:buChar char="•"/>
            </a:pPr>
            <a:r>
              <a:rPr lang="en-US" dirty="0"/>
              <a:t>Until this happened, there were </a:t>
            </a:r>
            <a:r>
              <a:rPr lang="en-US" dirty="0" err="1"/>
              <a:t>Dwemer</a:t>
            </a:r>
            <a:r>
              <a:rPr lang="en-US" dirty="0"/>
              <a:t> settlements throughout much of northern Tamriel. </a:t>
            </a:r>
          </a:p>
          <a:p>
            <a:pPr marL="628650" lvl="1" indent="-171450">
              <a:buFont typeface="Arial" panose="020B0604020202020204" pitchFamily="34" charset="0"/>
              <a:buChar char="•"/>
            </a:pPr>
            <a:r>
              <a:rPr lang="en-US" dirty="0"/>
              <a:t>Their strongholds were found all through Skyrim, </a:t>
            </a:r>
            <a:r>
              <a:rPr lang="en-US" dirty="0" err="1"/>
              <a:t>Hammerfell</a:t>
            </a:r>
            <a:r>
              <a:rPr lang="en-US" dirty="0"/>
              <a:t>, some of High Rock, and even the island of </a:t>
            </a:r>
            <a:r>
              <a:rPr lang="en-US" dirty="0" err="1"/>
              <a:t>Stros</a:t>
            </a:r>
            <a:r>
              <a:rPr lang="en-US" dirty="0"/>
              <a:t> </a:t>
            </a:r>
            <a:r>
              <a:rPr lang="en-US" dirty="0" err="1"/>
              <a:t>M’Kai</a:t>
            </a:r>
            <a:r>
              <a:rPr lang="en-US" dirty="0"/>
              <a:t>.</a:t>
            </a:r>
          </a:p>
          <a:p>
            <a:pPr marL="171450" indent="-171450">
              <a:buFont typeface="Arial" panose="020B0604020202020204" pitchFamily="34" charset="0"/>
              <a:buChar char="•"/>
            </a:pPr>
            <a:r>
              <a:rPr lang="en-US" dirty="0"/>
              <a:t>And yet, [click] With one exception. All of them vanished at the exact same time.</a:t>
            </a:r>
          </a:p>
          <a:p>
            <a:pPr marL="628650" lvl="1" indent="-171450">
              <a:buFont typeface="Arial" panose="020B0604020202020204" pitchFamily="34" charset="0"/>
              <a:buChar char="•"/>
            </a:pPr>
            <a:r>
              <a:rPr lang="en-US" dirty="0"/>
              <a:t>That guy, by the way, is </a:t>
            </a:r>
            <a:r>
              <a:rPr lang="en-US" dirty="0" err="1"/>
              <a:t>Yagrum</a:t>
            </a:r>
            <a:r>
              <a:rPr lang="en-US" dirty="0"/>
              <a:t> </a:t>
            </a:r>
            <a:r>
              <a:rPr lang="en-US" dirty="0" err="1"/>
              <a:t>Bagarn</a:t>
            </a:r>
            <a:r>
              <a:rPr lang="en-US" dirty="0"/>
              <a:t>, who is the last known living </a:t>
            </a:r>
            <a:r>
              <a:rPr lang="en-US" dirty="0" err="1"/>
              <a:t>Dwemer</a:t>
            </a:r>
            <a:r>
              <a:rPr lang="en-US" dirty="0"/>
              <a:t>. </a:t>
            </a:r>
          </a:p>
          <a:p>
            <a:pPr marL="628650" lvl="1" indent="-171450">
              <a:buFont typeface="Arial" panose="020B0604020202020204" pitchFamily="34" charset="0"/>
              <a:buChar char="•"/>
            </a:pPr>
            <a:r>
              <a:rPr lang="en-US" dirty="0"/>
              <a:t>How did he get missed? All he says is that he was “in an Outer Realm” at the time, so he basically missed the bus by being in another plane of existence.</a:t>
            </a:r>
          </a:p>
          <a:p>
            <a:pPr marL="1085850" lvl="2" indent="-171450">
              <a:buFont typeface="Arial" panose="020B0604020202020204" pitchFamily="34" charset="0"/>
              <a:buChar char="•"/>
            </a:pPr>
            <a:r>
              <a:rPr lang="en-US" dirty="0"/>
              <a:t>Yeah I don’t know man.</a:t>
            </a:r>
          </a:p>
          <a:p>
            <a:pPr marL="171450" indent="-171450">
              <a:buFont typeface="Arial" panose="020B0604020202020204" pitchFamily="34" charset="0"/>
              <a:buChar char="•"/>
            </a:pPr>
            <a:r>
              <a:rPr lang="en-US" dirty="0"/>
              <a:t>The sheer scale of this disappearance lets us safely rule out any accounts that say that the </a:t>
            </a:r>
            <a:r>
              <a:rPr lang="en-US" dirty="0" err="1"/>
              <a:t>Chimeri</a:t>
            </a:r>
            <a:r>
              <a:rPr lang="en-US" dirty="0"/>
              <a:t> army wiped out all of the </a:t>
            </a:r>
            <a:r>
              <a:rPr lang="en-US" dirty="0" err="1"/>
              <a:t>Dwemer</a:t>
            </a:r>
            <a:r>
              <a:rPr lang="en-US" dirty="0"/>
              <a:t>.</a:t>
            </a:r>
          </a:p>
          <a:p>
            <a:pPr marL="628650" lvl="1" indent="-171450">
              <a:buFont typeface="Arial" panose="020B0604020202020204" pitchFamily="34" charset="0"/>
              <a:buChar char="•"/>
            </a:pPr>
            <a:r>
              <a:rPr lang="en-US" dirty="0"/>
              <a:t>Maybe they stomped the yard on the </a:t>
            </a:r>
            <a:r>
              <a:rPr lang="en-US" dirty="0" err="1"/>
              <a:t>Dwemer</a:t>
            </a:r>
            <a:r>
              <a:rPr lang="en-US" dirty="0"/>
              <a:t> that were fighting at Red Mountain.</a:t>
            </a:r>
          </a:p>
          <a:p>
            <a:pPr marL="628650" lvl="1" indent="-171450">
              <a:buFont typeface="Arial" panose="020B0604020202020204" pitchFamily="34" charset="0"/>
              <a:buChar char="•"/>
            </a:pPr>
            <a:r>
              <a:rPr lang="en-US" dirty="0"/>
              <a:t>But there’s no possible way they could have wiped out all </a:t>
            </a:r>
            <a:r>
              <a:rPr lang="en-US" dirty="0" err="1"/>
              <a:t>Dwemer</a:t>
            </a:r>
            <a:r>
              <a:rPr lang="en-US" dirty="0"/>
              <a:t>, everywhere. </a:t>
            </a:r>
          </a:p>
          <a:p>
            <a:endParaRPr lang="en-US" dirty="0"/>
          </a:p>
          <a:p>
            <a:r>
              <a:rPr lang="en-US" dirty="0"/>
              <a:t>It’s crazy. It’s shocking. It’s one of those questions that still drives Elder Scrolls scholars– both in-game and in </a:t>
            </a:r>
            <a:r>
              <a:rPr lang="en-US" dirty="0" err="1"/>
              <a:t>meatspace</a:t>
            </a:r>
            <a:r>
              <a:rPr lang="en-US" dirty="0"/>
              <a:t>– insane. How could that be? How could something like this happen?</a:t>
            </a:r>
          </a:p>
          <a:p>
            <a:endParaRPr lang="en-US" dirty="0"/>
          </a:p>
          <a:p>
            <a:r>
              <a:rPr lang="en-US" dirty="0"/>
              <a:t>And for that matter:</a:t>
            </a:r>
          </a:p>
        </p:txBody>
      </p:sp>
      <p:sp>
        <p:nvSpPr>
          <p:cNvPr id="4" name="Slide Number Placeholder 3"/>
          <p:cNvSpPr>
            <a:spLocks noGrp="1"/>
          </p:cNvSpPr>
          <p:nvPr>
            <p:ph type="sldNum" sz="quarter" idx="5"/>
          </p:nvPr>
        </p:nvSpPr>
        <p:spPr/>
        <p:txBody>
          <a:bodyPr/>
          <a:lstStyle/>
          <a:p>
            <a:fld id="{304B6FD9-F34E-4B8D-92FF-06050A783F93}" type="slidenum">
              <a:rPr lang="en-US" smtClean="0"/>
              <a:t>47</a:t>
            </a:fld>
            <a:endParaRPr lang="en-US"/>
          </a:p>
        </p:txBody>
      </p:sp>
    </p:spTree>
    <p:extLst>
      <p:ext uri="{BB962C8B-B14F-4D97-AF65-F5344CB8AC3E}">
        <p14:creationId xmlns:p14="http://schemas.microsoft.com/office/powerpoint/2010/main" val="18320374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three schools of thought on what happened to the </a:t>
            </a:r>
            <a:r>
              <a:rPr lang="en-US" dirty="0" err="1"/>
              <a:t>Dwemer</a:t>
            </a:r>
            <a:r>
              <a:rPr lang="en-US" dirty="0"/>
              <a:t> when they hit that bell.</a:t>
            </a:r>
          </a:p>
          <a:p>
            <a:endParaRPr lang="en-US" dirty="0"/>
          </a:p>
          <a:p>
            <a:pPr marL="228600" indent="-228600">
              <a:buFont typeface="+mj-lt"/>
              <a:buAutoNum type="arabicPeriod"/>
            </a:pPr>
            <a:r>
              <a:rPr lang="en-US" dirty="0"/>
              <a:t>[click] The first, is that they pulled it off!</a:t>
            </a:r>
          </a:p>
          <a:p>
            <a:pPr marL="685800" lvl="1" indent="-228600">
              <a:buFont typeface="Arial" panose="020B0604020202020204" pitchFamily="34" charset="0"/>
              <a:buChar char="•"/>
            </a:pPr>
            <a:r>
              <a:rPr lang="en-US" dirty="0"/>
              <a:t>They got everything they dreamed of, and they took their rocket ship and blasted off through </a:t>
            </a:r>
            <a:r>
              <a:rPr lang="en-US" dirty="0" err="1"/>
              <a:t>Nirn</a:t>
            </a:r>
            <a:r>
              <a:rPr lang="en-US" dirty="0"/>
              <a:t> and out of the Mundus into </a:t>
            </a:r>
            <a:r>
              <a:rPr lang="en-US" i="1" dirty="0"/>
              <a:t>something else.</a:t>
            </a:r>
            <a:endParaRPr lang="en-US" i="0" dirty="0"/>
          </a:p>
          <a:p>
            <a:pPr marL="685800" lvl="1" indent="-228600">
              <a:buFont typeface="Arial" panose="020B0604020202020204" pitchFamily="34" charset="0"/>
              <a:buChar char="•"/>
            </a:pPr>
            <a:r>
              <a:rPr lang="en-US" i="0" dirty="0"/>
              <a:t>They became immortal, gods, on another plane, and all of them lived happily ever after.</a:t>
            </a:r>
          </a:p>
          <a:p>
            <a:pPr marL="228600" lvl="0" indent="-228600">
              <a:buFont typeface="+mj-lt"/>
              <a:buAutoNum type="arabicPeriod"/>
            </a:pPr>
            <a:r>
              <a:rPr lang="en-US" i="0" dirty="0"/>
              <a:t>[click] The second is that they failed.</a:t>
            </a:r>
          </a:p>
          <a:p>
            <a:pPr marL="685800" lvl="1" indent="-228600">
              <a:buFont typeface="Arial" panose="020B0604020202020204" pitchFamily="34" charset="0"/>
              <a:buChar char="•"/>
            </a:pPr>
            <a:r>
              <a:rPr lang="en-US" i="0" dirty="0"/>
              <a:t>Their hubris was too great, and this fool elf who thought he could play with powers beyond mortal ken had his people pay the ultimate sacrifice for his folly.</a:t>
            </a:r>
          </a:p>
          <a:p>
            <a:pPr marL="685800" lvl="1" indent="-228600">
              <a:buFont typeface="Arial" panose="020B0604020202020204" pitchFamily="34" charset="0"/>
              <a:buChar char="•"/>
            </a:pPr>
            <a:r>
              <a:rPr lang="en-US" i="0" dirty="0"/>
              <a:t>If this is the case, Daedalus has nothing on </a:t>
            </a:r>
            <a:r>
              <a:rPr lang="en-US" i="0" dirty="0" err="1"/>
              <a:t>Kagrenac</a:t>
            </a:r>
            <a:r>
              <a:rPr lang="en-US" i="0" dirty="0"/>
              <a:t>.</a:t>
            </a:r>
          </a:p>
          <a:p>
            <a:pPr marL="228600" lvl="0" indent="-228600">
              <a:buFont typeface="+mj-lt"/>
              <a:buAutoNum type="arabicPeriod"/>
            </a:pPr>
            <a:r>
              <a:rPr lang="en-US" i="0" dirty="0"/>
              <a:t>[click] The last is. Disturbing. </a:t>
            </a:r>
          </a:p>
          <a:p>
            <a:pPr marL="685800" lvl="1" indent="-228600">
              <a:buFont typeface="Arial" panose="020B0604020202020204" pitchFamily="34" charset="0"/>
              <a:buChar char="•"/>
            </a:pPr>
            <a:r>
              <a:rPr lang="en-US" i="0" dirty="0"/>
              <a:t>As we know, Azura has been </a:t>
            </a:r>
            <a:r>
              <a:rPr lang="en-US" i="1" dirty="0"/>
              <a:t>very hands-on</a:t>
            </a:r>
            <a:r>
              <a:rPr lang="en-US" i="0" dirty="0"/>
              <a:t> throughout this whole thing. More hands-on than a </a:t>
            </a:r>
            <a:r>
              <a:rPr lang="en-US" i="0" dirty="0" err="1"/>
              <a:t>Daedric</a:t>
            </a:r>
            <a:r>
              <a:rPr lang="en-US" i="0" dirty="0"/>
              <a:t> Prince normally is.</a:t>
            </a:r>
          </a:p>
          <a:p>
            <a:pPr marL="685800" lvl="1" indent="-228600">
              <a:buFont typeface="Arial" panose="020B0604020202020204" pitchFamily="34" charset="0"/>
              <a:buChar char="•"/>
            </a:pPr>
            <a:r>
              <a:rPr lang="en-US" i="0" dirty="0"/>
              <a:t>Morrowind was kind of her own little ant farm and these stupid ants really thought they could escape through “technology” or “the power of music.”</a:t>
            </a:r>
          </a:p>
          <a:p>
            <a:pPr marL="685800" lvl="1" indent="-228600">
              <a:buFont typeface="Arial" panose="020B0604020202020204" pitchFamily="34" charset="0"/>
              <a:buChar char="•"/>
            </a:pPr>
            <a:r>
              <a:rPr lang="en-US" i="0" dirty="0"/>
              <a:t>She wasn’t having that: not that pride, not that blasphemy at the idea of them becoming gods.</a:t>
            </a:r>
          </a:p>
          <a:p>
            <a:pPr marL="685800" lvl="1" indent="-228600">
              <a:buFont typeface="Arial" panose="020B0604020202020204" pitchFamily="34" charset="0"/>
              <a:buChar char="•"/>
            </a:pPr>
            <a:r>
              <a:rPr lang="en-US" i="0" dirty="0"/>
              <a:t>So she stepped in, and at the </a:t>
            </a:r>
            <a:r>
              <a:rPr lang="en-US" i="1" dirty="0"/>
              <a:t>instant</a:t>
            </a:r>
            <a:r>
              <a:rPr lang="en-US" i="0" dirty="0"/>
              <a:t> before something else might have happened, she snatched up </a:t>
            </a:r>
            <a:r>
              <a:rPr lang="en-US" i="1" dirty="0"/>
              <a:t>all</a:t>
            </a:r>
            <a:r>
              <a:rPr lang="en-US" i="0" dirty="0"/>
              <a:t> of the </a:t>
            </a:r>
            <a:r>
              <a:rPr lang="en-US" i="0" dirty="0" err="1"/>
              <a:t>Dwemer</a:t>
            </a:r>
            <a:r>
              <a:rPr lang="en-US" i="0" dirty="0"/>
              <a:t> and shoved them into a separate plane of Oblivion, where they are being tortured forever.</a:t>
            </a:r>
          </a:p>
          <a:p>
            <a:pPr marL="1143000" lvl="2" indent="-228600">
              <a:buFont typeface="Arial" panose="020B0604020202020204" pitchFamily="34" charset="0"/>
              <a:buChar char="•"/>
            </a:pPr>
            <a:r>
              <a:rPr lang="en-US" i="0" dirty="0"/>
              <a:t>Not exactly the definition of unrestrained summer fun.</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[click] So which is it? What actually happened to the </a:t>
            </a:r>
            <a:r>
              <a:rPr lang="en-US" i="0" dirty="0" err="1"/>
              <a:t>Dwemer</a:t>
            </a:r>
            <a:r>
              <a:rPr lang="en-US" i="0" dirty="0"/>
              <a:t>? Welp. [click] We don’t know.</a:t>
            </a:r>
          </a:p>
          <a:p>
            <a:pPr marL="171450" lvl="0" indent="-171450">
              <a:buFont typeface="Arial" panose="020B0604020202020204" pitchFamily="34" charset="0"/>
              <a:buChar char="•"/>
            </a:pPr>
            <a:r>
              <a:rPr lang="en-US" i="0" dirty="0"/>
              <a:t>Personally, I’m not interested in knowing. I love the mystery. I love the theories. </a:t>
            </a:r>
          </a:p>
          <a:p>
            <a:pPr marL="628650" lvl="1" indent="-171450">
              <a:buFont typeface="Arial" panose="020B0604020202020204" pitchFamily="34" charset="0"/>
              <a:buChar char="•"/>
            </a:pPr>
            <a:r>
              <a:rPr lang="en-US" i="0" dirty="0"/>
              <a:t>I hope Bethesda never tells us.</a:t>
            </a:r>
          </a:p>
          <a:p>
            <a:pPr marL="628650" lvl="1" indent="-171450">
              <a:buFont typeface="Arial" panose="020B0604020202020204" pitchFamily="34" charset="0"/>
              <a:buChar char="•"/>
            </a:pPr>
            <a:r>
              <a:rPr lang="en-US" i="0" dirty="0"/>
              <a:t>Now that I’ve said this, TES VI will be called “Anew-</a:t>
            </a:r>
            <a:r>
              <a:rPr lang="en-US" i="0" dirty="0" err="1"/>
              <a:t>numidium</a:t>
            </a:r>
            <a:r>
              <a:rPr lang="en-US" i="0" dirty="0"/>
              <a:t>” and it will be all about how the </a:t>
            </a:r>
            <a:r>
              <a:rPr lang="en-US" i="0" dirty="0" err="1"/>
              <a:t>Dwemer</a:t>
            </a:r>
            <a:r>
              <a:rPr lang="en-US" i="0" dirty="0"/>
              <a:t> are living their best lives being racist in space.</a:t>
            </a:r>
          </a:p>
          <a:p>
            <a:pPr marL="171450" lvl="0" indent="-171450">
              <a:buFont typeface="Arial" panose="020B0604020202020204" pitchFamily="34" charset="0"/>
              <a:buChar char="•"/>
            </a:pPr>
            <a:r>
              <a:rPr lang="en-US" i="0" dirty="0"/>
              <a:t>To answer the question, I think they probably failed. </a:t>
            </a:r>
          </a:p>
          <a:p>
            <a:pPr marL="628650" lvl="1" indent="-171450">
              <a:buFont typeface="Arial" panose="020B0604020202020204" pitchFamily="34" charset="0"/>
              <a:buChar char="•"/>
            </a:pPr>
            <a:r>
              <a:rPr lang="en-US" i="0" dirty="0"/>
              <a:t>[click] There are some books written in the </a:t>
            </a:r>
            <a:r>
              <a:rPr lang="en-US" i="0" dirty="0" err="1"/>
              <a:t>Dwemer</a:t>
            </a:r>
            <a:r>
              <a:rPr lang="en-US" i="0" dirty="0"/>
              <a:t> language, such as this one, </a:t>
            </a:r>
            <a:r>
              <a:rPr lang="en-US" i="1" dirty="0"/>
              <a:t>The Egg of Time</a:t>
            </a:r>
            <a:r>
              <a:rPr lang="en-US" i="0" dirty="0"/>
              <a:t>. </a:t>
            </a:r>
          </a:p>
          <a:p>
            <a:pPr marL="1085850" lvl="2" indent="-171450">
              <a:buFont typeface="Arial" panose="020B0604020202020204" pitchFamily="34" charset="0"/>
              <a:buChar char="•"/>
            </a:pPr>
            <a:r>
              <a:rPr lang="en-US" i="0" dirty="0"/>
              <a:t>And in it, it suggests some prominent Tonal Architects other than </a:t>
            </a:r>
            <a:r>
              <a:rPr lang="en-US" i="0" dirty="0" err="1"/>
              <a:t>Kagrenac</a:t>
            </a:r>
            <a:r>
              <a:rPr lang="en-US" i="0" dirty="0"/>
              <a:t> thought this was dumb as hell.</a:t>
            </a:r>
          </a:p>
          <a:p>
            <a:pPr marL="1085850" lvl="2" indent="-171450">
              <a:buFont typeface="Arial" panose="020B0604020202020204" pitchFamily="34" charset="0"/>
              <a:buChar char="•"/>
            </a:pPr>
            <a:r>
              <a:rPr lang="en-US" i="0" dirty="0"/>
              <a:t>The book is actually a refutation of those theories, but it tells us that not everyone was on board with this scheme.</a:t>
            </a:r>
          </a:p>
          <a:p>
            <a:pPr marL="628650" lvl="1" indent="-171450">
              <a:buFont typeface="Arial" panose="020B0604020202020204" pitchFamily="34" charset="0"/>
              <a:buChar char="•"/>
            </a:pPr>
            <a:r>
              <a:rPr lang="en-US" i="0" dirty="0"/>
              <a:t>[click] I’m also inclined to listen to our boy </a:t>
            </a:r>
            <a:r>
              <a:rPr lang="en-US" i="0" dirty="0" err="1"/>
              <a:t>Yagrum</a:t>
            </a:r>
            <a:r>
              <a:rPr lang="en-US" i="0" dirty="0"/>
              <a:t> </a:t>
            </a:r>
            <a:r>
              <a:rPr lang="en-US" i="0" dirty="0" err="1"/>
              <a:t>Bagarn</a:t>
            </a:r>
            <a:r>
              <a:rPr lang="en-US" i="0" dirty="0"/>
              <a:t>, who also isn’t sure, but thinks they might have pulled it off—even if the results weren’t quite what they were looking for.</a:t>
            </a:r>
          </a:p>
          <a:p>
            <a:pPr marL="628650" lvl="1" indent="-171450">
              <a:buFont typeface="Arial" panose="020B0604020202020204" pitchFamily="34" charset="0"/>
              <a:buChar char="•"/>
            </a:pPr>
            <a:r>
              <a:rPr lang="en-US" i="0" dirty="0"/>
              <a:t>Between his theories and the contents of </a:t>
            </a:r>
            <a:r>
              <a:rPr lang="en-US" i="1" dirty="0"/>
              <a:t>The Egg of Time,</a:t>
            </a:r>
            <a:r>
              <a:rPr lang="en-US" i="0" dirty="0"/>
              <a:t> I think there’s support for </a:t>
            </a:r>
            <a:r>
              <a:rPr lang="en-US" i="0" dirty="0" err="1"/>
              <a:t>Dumac</a:t>
            </a:r>
            <a:r>
              <a:rPr lang="en-US" i="0" dirty="0"/>
              <a:t> not knowing the full extent of what </a:t>
            </a:r>
            <a:r>
              <a:rPr lang="en-US" i="0" dirty="0" err="1"/>
              <a:t>Kagrenac</a:t>
            </a:r>
            <a:r>
              <a:rPr lang="en-US" i="0" dirty="0"/>
              <a:t> was planning.</a:t>
            </a:r>
          </a:p>
          <a:p>
            <a:pPr marL="1085850" lvl="2" indent="-171450">
              <a:buFont typeface="Arial" panose="020B0604020202020204" pitchFamily="34" charset="0"/>
              <a:buChar char="•"/>
            </a:pPr>
            <a:r>
              <a:rPr lang="en-US" i="0" dirty="0"/>
              <a:t>There’s no way </a:t>
            </a:r>
            <a:r>
              <a:rPr lang="en-US" i="0" dirty="0" err="1"/>
              <a:t>Dumac</a:t>
            </a:r>
            <a:r>
              <a:rPr lang="en-US" i="0" dirty="0"/>
              <a:t> would have been okay with the scale of the risks.</a:t>
            </a:r>
          </a:p>
          <a:p>
            <a:pPr marL="1085850" lvl="2" indent="-171450">
              <a:buFont typeface="Arial" panose="020B0604020202020204" pitchFamily="34" charset="0"/>
              <a:buChar char="•"/>
            </a:pPr>
            <a:r>
              <a:rPr lang="en-US" i="0" dirty="0"/>
              <a:t>If </a:t>
            </a:r>
            <a:r>
              <a:rPr lang="en-US" i="0" dirty="0" err="1"/>
              <a:t>Dumac</a:t>
            </a:r>
            <a:r>
              <a:rPr lang="en-US" i="0" dirty="0"/>
              <a:t> did know, more than likely, it failed because </a:t>
            </a:r>
            <a:r>
              <a:rPr lang="en-US" i="0" dirty="0" err="1"/>
              <a:t>Kagrenac</a:t>
            </a:r>
            <a:r>
              <a:rPr lang="en-US" i="0" dirty="0"/>
              <a:t> had to set it off early, before the work was completed.</a:t>
            </a:r>
          </a:p>
          <a:p>
            <a:pPr marL="171450" lvl="0" indent="-171450">
              <a:buFont typeface="Arial" panose="020B0604020202020204" pitchFamily="34" charset="0"/>
              <a:buChar char="•"/>
            </a:pPr>
            <a:r>
              <a:rPr lang="en-US" i="0" dirty="0"/>
              <a:t>But in the end, we don’t know, and can’t know. All we can do is look at what they left behind and try to pick up the pieces.</a:t>
            </a:r>
          </a:p>
          <a:p>
            <a:pPr marL="628650" lvl="1" indent="-171450">
              <a:buFont typeface="Arial" panose="020B0604020202020204" pitchFamily="34" charset="0"/>
              <a:buChar char="•"/>
            </a:pPr>
            <a:r>
              <a:rPr lang="en-US" i="0" dirty="0" err="1"/>
              <a:t>Numidium</a:t>
            </a:r>
            <a:r>
              <a:rPr lang="en-US" i="0" dirty="0"/>
              <a:t>, for example, sticks around, so we know they didn’t ride it into space like they’d planned.</a:t>
            </a:r>
          </a:p>
          <a:p>
            <a:pPr marL="1085850" lvl="2" indent="-171450">
              <a:buFont typeface="Arial" panose="020B0604020202020204" pitchFamily="34" charset="0"/>
              <a:buChar char="•"/>
            </a:pPr>
            <a:r>
              <a:rPr lang="en-US" i="0" dirty="0"/>
              <a:t>It actually gets involved in a bunch of drama, including the aforementioned Warp in the West, but again, that’s another PowerPoint.</a:t>
            </a:r>
          </a:p>
          <a:p>
            <a:pPr marL="628650" lvl="1" indent="-171450">
              <a:buFont typeface="Arial" panose="020B0604020202020204" pitchFamily="34" charset="0"/>
              <a:buChar char="•"/>
            </a:pPr>
            <a:r>
              <a:rPr lang="en-US" i="0" dirty="0"/>
              <a:t>Speaking of picking up the pieces…</a:t>
            </a:r>
            <a:endParaRPr lang="en-US" dirty="0"/>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48</a:t>
            </a:fld>
            <a:endParaRPr lang="en-US"/>
          </a:p>
        </p:txBody>
      </p:sp>
    </p:spTree>
    <p:extLst>
      <p:ext uri="{BB962C8B-B14F-4D97-AF65-F5344CB8AC3E}">
        <p14:creationId xmlns:p14="http://schemas.microsoft.com/office/powerpoint/2010/main" val="41695447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left off in the Heart Chamber, where </a:t>
            </a:r>
            <a:r>
              <a:rPr lang="en-US" dirty="0" err="1"/>
              <a:t>Nerevar</a:t>
            </a:r>
            <a:r>
              <a:rPr lang="en-US" dirty="0"/>
              <a:t> and </a:t>
            </a:r>
            <a:r>
              <a:rPr lang="en-US" dirty="0" err="1"/>
              <a:t>Voryn</a:t>
            </a:r>
            <a:r>
              <a:rPr lang="en-US" dirty="0"/>
              <a:t> </a:t>
            </a:r>
            <a:r>
              <a:rPr lang="en-US" dirty="0" err="1"/>
              <a:t>Dagoth</a:t>
            </a:r>
            <a:r>
              <a:rPr lang="en-US" dirty="0"/>
              <a:t> and the gang just saw this terrible thing happen. And they saw how it happened.</a:t>
            </a:r>
          </a:p>
          <a:p>
            <a:endParaRPr lang="en-US" dirty="0"/>
          </a:p>
          <a:p>
            <a:pPr marL="171450" indent="-171450">
              <a:buFont typeface="Arial" panose="020B0604020202020204" pitchFamily="34" charset="0"/>
              <a:buChar char="•"/>
            </a:pPr>
            <a:r>
              <a:rPr lang="en-US" dirty="0" err="1"/>
              <a:t>Voryn</a:t>
            </a:r>
            <a:r>
              <a:rPr lang="en-US" dirty="0"/>
              <a:t> gathers up the tools, and he is beyond geeked out. </a:t>
            </a:r>
          </a:p>
          <a:p>
            <a:pPr marL="628650" lvl="1" indent="-171450">
              <a:buFont typeface="Arial" panose="020B0604020202020204" pitchFamily="34" charset="0"/>
              <a:buChar char="•"/>
            </a:pPr>
            <a:r>
              <a:rPr lang="en-US" dirty="0"/>
              <a:t>He brings them to </a:t>
            </a:r>
            <a:r>
              <a:rPr lang="en-US" dirty="0" err="1"/>
              <a:t>Nerevar</a:t>
            </a:r>
            <a:r>
              <a:rPr lang="en-US" dirty="0"/>
              <a:t>, and says “We should destroy [these tools], right away, lest they fall into the wrong hands.”</a:t>
            </a:r>
          </a:p>
          <a:p>
            <a:pPr marL="171450" indent="-171450">
              <a:buFont typeface="Arial" panose="020B0604020202020204" pitchFamily="34" charset="0"/>
              <a:buChar char="•"/>
            </a:pPr>
            <a:r>
              <a:rPr lang="en-US" dirty="0"/>
              <a:t>But </a:t>
            </a:r>
            <a:r>
              <a:rPr lang="en-US" dirty="0" err="1"/>
              <a:t>Nerevar</a:t>
            </a:r>
            <a:r>
              <a:rPr lang="en-US" dirty="0"/>
              <a:t> is all messed up. </a:t>
            </a:r>
          </a:p>
          <a:p>
            <a:pPr marL="628650" lvl="1" indent="-171450">
              <a:buFont typeface="Arial" panose="020B0604020202020204" pitchFamily="34" charset="0"/>
              <a:buChar char="•"/>
            </a:pPr>
            <a:r>
              <a:rPr lang="en-US" dirty="0"/>
              <a:t>He’s terribly wounded, and he’s despondent having just witnessed this terrible thing, and coming off of having to kill </a:t>
            </a:r>
            <a:r>
              <a:rPr lang="en-US" dirty="0" err="1"/>
              <a:t>Dumac</a:t>
            </a:r>
            <a:r>
              <a:rPr lang="en-US" dirty="0"/>
              <a:t>, who he loved dearly. </a:t>
            </a:r>
          </a:p>
          <a:p>
            <a:pPr marL="628650" lvl="1" indent="-171450">
              <a:buFont typeface="Arial" panose="020B0604020202020204" pitchFamily="34" charset="0"/>
              <a:buChar char="•"/>
            </a:pPr>
            <a:r>
              <a:rPr lang="en-US" dirty="0"/>
              <a:t>He’s thinking about his counselors, who </a:t>
            </a:r>
            <a:r>
              <a:rPr lang="en-US" i="1" dirty="0"/>
              <a:t>told him so</a:t>
            </a:r>
            <a:r>
              <a:rPr lang="en-US" dirty="0"/>
              <a:t> about </a:t>
            </a:r>
            <a:r>
              <a:rPr lang="en-US" i="1" dirty="0"/>
              <a:t>all of this</a:t>
            </a:r>
            <a:r>
              <a:rPr lang="en-US" dirty="0"/>
              <a:t>. </a:t>
            </a:r>
          </a:p>
          <a:p>
            <a:pPr marL="1085850" lvl="2" indent="-171450">
              <a:buFont typeface="Arial" panose="020B0604020202020204" pitchFamily="34" charset="0"/>
              <a:buChar char="•"/>
            </a:pPr>
            <a:r>
              <a:rPr lang="en-US" dirty="0"/>
              <a:t>They </a:t>
            </a:r>
            <a:r>
              <a:rPr lang="en-US" i="1" dirty="0"/>
              <a:t>told him</a:t>
            </a:r>
            <a:r>
              <a:rPr lang="en-US" i="0" dirty="0"/>
              <a:t> it would be bad to ally with the </a:t>
            </a:r>
            <a:r>
              <a:rPr lang="en-US" i="0" dirty="0" err="1"/>
              <a:t>Dwemer</a:t>
            </a:r>
            <a:r>
              <a:rPr lang="en-US" i="0" dirty="0"/>
              <a:t>,</a:t>
            </a:r>
          </a:p>
          <a:p>
            <a:pPr marL="1085850" lvl="2" indent="-171450">
              <a:buFont typeface="Arial" panose="020B0604020202020204" pitchFamily="34" charset="0"/>
              <a:buChar char="•"/>
            </a:pPr>
            <a:r>
              <a:rPr lang="en-US" i="0" dirty="0"/>
              <a:t>They </a:t>
            </a:r>
            <a:r>
              <a:rPr lang="en-US" i="1" dirty="0"/>
              <a:t>told him</a:t>
            </a:r>
            <a:r>
              <a:rPr lang="en-US" i="0" dirty="0"/>
              <a:t> to go to war with the </a:t>
            </a:r>
            <a:r>
              <a:rPr lang="en-US" i="0" dirty="0" err="1"/>
              <a:t>Dwemer</a:t>
            </a:r>
            <a:r>
              <a:rPr lang="en-US" i="0" dirty="0"/>
              <a:t> as soon as they heard about what was happening here.</a:t>
            </a:r>
          </a:p>
          <a:p>
            <a:pPr marL="1085850" lvl="2" indent="-171450">
              <a:buFont typeface="Arial" panose="020B0604020202020204" pitchFamily="34" charset="0"/>
              <a:buChar char="•"/>
            </a:pPr>
            <a:r>
              <a:rPr lang="en-US" i="0" dirty="0"/>
              <a:t>And he ignored them, because he believed in their alliance and the power of friendship and all that.</a:t>
            </a:r>
          </a:p>
          <a:p>
            <a:pPr marL="628650" lvl="1" indent="-171450">
              <a:buFont typeface="Arial" panose="020B0604020202020204" pitchFamily="34" charset="0"/>
              <a:buChar char="•"/>
            </a:pPr>
            <a:r>
              <a:rPr lang="en-US" i="0" dirty="0"/>
              <a:t>And now he’s seen what the </a:t>
            </a:r>
            <a:r>
              <a:rPr lang="en-US" i="0" dirty="0" err="1"/>
              <a:t>Dwemer</a:t>
            </a:r>
            <a:r>
              <a:rPr lang="en-US" i="0" dirty="0"/>
              <a:t> were capable of. What they were trying to do. What horrible powers they were meddling with.</a:t>
            </a:r>
          </a:p>
          <a:p>
            <a:pPr marL="628650" lvl="1" indent="-171450">
              <a:buFont typeface="Arial" panose="020B0604020202020204" pitchFamily="34" charset="0"/>
              <a:buChar char="•"/>
            </a:pPr>
            <a:r>
              <a:rPr lang="en-US" i="0" dirty="0"/>
              <a:t>And he’s no longer sure of himself. He no longer feels like he can trust his judgement, especially with his brain addled by pain from his wounds.</a:t>
            </a:r>
          </a:p>
          <a:p>
            <a:pPr marL="628650" lvl="1" indent="-171450">
              <a:buFont typeface="Arial" panose="020B0604020202020204" pitchFamily="34" charset="0"/>
              <a:buChar char="•"/>
            </a:pPr>
            <a:r>
              <a:rPr lang="en-US" i="0" dirty="0"/>
              <a:t>He ignored their counsel before. He’s not going to do it again.</a:t>
            </a:r>
          </a:p>
          <a:p>
            <a:pPr marL="171450" lvl="0" indent="-171450">
              <a:buFont typeface="Arial" panose="020B0604020202020204" pitchFamily="34" charset="0"/>
              <a:buChar char="•"/>
            </a:pPr>
            <a:r>
              <a:rPr lang="en-US" i="0" dirty="0"/>
              <a:t>So he looks to </a:t>
            </a:r>
            <a:r>
              <a:rPr lang="en-US" i="0" dirty="0" err="1"/>
              <a:t>Voryn</a:t>
            </a:r>
            <a:r>
              <a:rPr lang="en-US" i="0" dirty="0"/>
              <a:t> </a:t>
            </a:r>
            <a:r>
              <a:rPr lang="en-US" i="0" dirty="0" err="1"/>
              <a:t>Dagoth</a:t>
            </a:r>
            <a:r>
              <a:rPr lang="en-US" i="0" dirty="0"/>
              <a:t>, and he says [click] </a:t>
            </a:r>
            <a:r>
              <a:rPr lang="en-US" dirty="0"/>
              <a:t>"I will ask the Tribunal what we shall do with them, for they have had wisdom in the past that I had not. Stay here, loyal </a:t>
            </a:r>
            <a:r>
              <a:rPr lang="en-US" dirty="0" err="1"/>
              <a:t>Dagoth</a:t>
            </a:r>
            <a:r>
              <a:rPr lang="en-US" dirty="0"/>
              <a:t>-Ur, until I return.“</a:t>
            </a:r>
          </a:p>
          <a:p>
            <a:pPr marL="628650" lvl="1" indent="-171450">
              <a:buFont typeface="Arial" panose="020B0604020202020204" pitchFamily="34" charset="0"/>
              <a:buChar char="•"/>
            </a:pPr>
            <a:r>
              <a:rPr lang="en-US" dirty="0"/>
              <a:t>And he leaves [click]. He leaves Red Mountain, and he goes back to his counselors, gathered back at their camp.</a:t>
            </a:r>
          </a:p>
          <a:p>
            <a:pPr marL="628650" lvl="1" indent="-171450">
              <a:buFont typeface="Arial" panose="020B0604020202020204" pitchFamily="34" charset="0"/>
              <a:buChar char="•"/>
            </a:pPr>
            <a:r>
              <a:rPr lang="en-US" dirty="0"/>
              <a:t>[click] And he leaves </a:t>
            </a:r>
            <a:r>
              <a:rPr lang="en-US" dirty="0" err="1"/>
              <a:t>Voryn</a:t>
            </a:r>
            <a:r>
              <a:rPr lang="en-US" dirty="0"/>
              <a:t> </a:t>
            </a:r>
            <a:r>
              <a:rPr lang="en-US" dirty="0" err="1"/>
              <a:t>Dagoth</a:t>
            </a:r>
            <a:r>
              <a:rPr lang="en-US" dirty="0"/>
              <a:t> in the bottom of this volcano, guarding the Heart of </a:t>
            </a:r>
            <a:r>
              <a:rPr lang="en-US" dirty="0" err="1"/>
              <a:t>Lorkhan</a:t>
            </a:r>
            <a:r>
              <a:rPr lang="en-US" dirty="0"/>
              <a:t> and the tools that wrought this terrible tragedy. </a:t>
            </a:r>
          </a:p>
          <a:p>
            <a:pPr marL="0" lvl="0" indent="0">
              <a:buFont typeface="Arial" panose="020B0604020202020204" pitchFamily="34" charset="0"/>
              <a:buNone/>
            </a:pPr>
            <a:endParaRPr lang="en-US" dirty="0"/>
          </a:p>
          <a:p>
            <a:pPr marL="0" lvl="0" indent="0">
              <a:buFont typeface="Arial" panose="020B0604020202020204" pitchFamily="34" charset="0"/>
              <a:buNone/>
            </a:pPr>
            <a:r>
              <a:rPr lang="en-US" dirty="0"/>
              <a:t>Meanwhile,</a:t>
            </a:r>
          </a:p>
        </p:txBody>
      </p:sp>
      <p:sp>
        <p:nvSpPr>
          <p:cNvPr id="4" name="Slide Number Placeholder 3"/>
          <p:cNvSpPr>
            <a:spLocks noGrp="1"/>
          </p:cNvSpPr>
          <p:nvPr>
            <p:ph type="sldNum" sz="quarter" idx="5"/>
          </p:nvPr>
        </p:nvSpPr>
        <p:spPr/>
        <p:txBody>
          <a:bodyPr/>
          <a:lstStyle/>
          <a:p>
            <a:fld id="{304B6FD9-F34E-4B8D-92FF-06050A783F93}" type="slidenum">
              <a:rPr lang="en-US" smtClean="0"/>
              <a:t>49</a:t>
            </a:fld>
            <a:endParaRPr lang="en-US"/>
          </a:p>
        </p:txBody>
      </p:sp>
    </p:spTree>
    <p:extLst>
      <p:ext uri="{BB962C8B-B14F-4D97-AF65-F5344CB8AC3E}">
        <p14:creationId xmlns:p14="http://schemas.microsoft.com/office/powerpoint/2010/main" val="30095338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[just hit on some fun facts from here]</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I’m getting into the religion stuff early because, like real life, religious beef and territorial squabbles are the cause of 95% of everything that happens in TES (the other 5% being “a god decided to cause problems on purpose”)</a:t>
            </a:r>
          </a:p>
          <a:p>
            <a:pPr marL="171450" indent="-171450">
              <a:buFont typeface="Arial" panose="020B0604020202020204" pitchFamily="34" charset="0"/>
              <a:buChar char="•"/>
            </a:pPr>
            <a:r>
              <a:rPr lang="en-US" dirty="0"/>
              <a:t>Gist of this is, there are a bunch of pantheons you can worship:</a:t>
            </a:r>
          </a:p>
          <a:p>
            <a:pPr marL="628650" lvl="1" indent="-171450">
              <a:buFont typeface="Arial" panose="020B0604020202020204" pitchFamily="34" charset="0"/>
              <a:buChar char="•"/>
            </a:pPr>
            <a:r>
              <a:rPr lang="en-US" dirty="0"/>
              <a:t>The Eight/Nine Divines, or the “good gods” (</a:t>
            </a:r>
            <a:r>
              <a:rPr lang="en-US" dirty="0" err="1"/>
              <a:t>Aedra</a:t>
            </a:r>
            <a:r>
              <a:rPr lang="en-US" dirty="0"/>
              <a:t>)</a:t>
            </a:r>
          </a:p>
          <a:p>
            <a:pPr marL="1085850" lvl="2" indent="-171450">
              <a:buFont typeface="Arial" panose="020B0604020202020204" pitchFamily="34" charset="0"/>
              <a:buChar char="•"/>
            </a:pPr>
            <a:r>
              <a:rPr lang="en-US" dirty="0" err="1"/>
              <a:t>Akatosh</a:t>
            </a:r>
            <a:r>
              <a:rPr lang="en-US" dirty="0"/>
              <a:t>, </a:t>
            </a:r>
            <a:r>
              <a:rPr lang="en-US" dirty="0" err="1"/>
              <a:t>Arkay</a:t>
            </a:r>
            <a:r>
              <a:rPr lang="en-US" dirty="0"/>
              <a:t>, </a:t>
            </a:r>
            <a:r>
              <a:rPr lang="en-US" dirty="0" err="1"/>
              <a:t>Dibella</a:t>
            </a:r>
            <a:r>
              <a:rPr lang="en-US" dirty="0"/>
              <a:t>, </a:t>
            </a:r>
            <a:r>
              <a:rPr lang="en-US" dirty="0" err="1"/>
              <a:t>Julianos</a:t>
            </a:r>
            <a:r>
              <a:rPr lang="en-US" dirty="0"/>
              <a:t>, </a:t>
            </a:r>
            <a:r>
              <a:rPr lang="en-US" dirty="0" err="1"/>
              <a:t>Kynareth</a:t>
            </a:r>
            <a:r>
              <a:rPr lang="en-US" dirty="0"/>
              <a:t>, Mara, </a:t>
            </a:r>
            <a:r>
              <a:rPr lang="en-US" dirty="0" err="1"/>
              <a:t>Stendarr</a:t>
            </a:r>
            <a:r>
              <a:rPr lang="en-US" dirty="0"/>
              <a:t>, </a:t>
            </a:r>
            <a:r>
              <a:rPr lang="en-US" dirty="0" err="1"/>
              <a:t>Zenithar</a:t>
            </a:r>
            <a:r>
              <a:rPr lang="en-US" dirty="0"/>
              <a:t>, and (depending on who you ask) Talos</a:t>
            </a:r>
          </a:p>
          <a:p>
            <a:pPr marL="628650" lvl="1" indent="-171450">
              <a:buFont typeface="Arial" panose="020B0604020202020204" pitchFamily="34" charset="0"/>
              <a:buChar char="•"/>
            </a:pPr>
            <a:r>
              <a:rPr lang="en-US" dirty="0"/>
              <a:t>The “bad gods” (Daedra, and specifically </a:t>
            </a:r>
            <a:r>
              <a:rPr lang="en-US" dirty="0" err="1"/>
              <a:t>Daedric</a:t>
            </a:r>
            <a:r>
              <a:rPr lang="en-US" dirty="0"/>
              <a:t> Princes)</a:t>
            </a:r>
          </a:p>
          <a:p>
            <a:pPr marL="1085850" lvl="2" indent="-171450">
              <a:buFont typeface="Arial" panose="020B0604020202020204" pitchFamily="34" charset="0"/>
              <a:buChar char="•"/>
            </a:pPr>
            <a:r>
              <a:rPr lang="en-US" dirty="0"/>
              <a:t>Azura, </a:t>
            </a:r>
            <a:r>
              <a:rPr lang="en-US" dirty="0" err="1"/>
              <a:t>Boethiah</a:t>
            </a:r>
            <a:r>
              <a:rPr lang="en-US" dirty="0"/>
              <a:t>, </a:t>
            </a:r>
            <a:r>
              <a:rPr lang="en-US" dirty="0" err="1"/>
              <a:t>Clavicus</a:t>
            </a:r>
            <a:r>
              <a:rPr lang="en-US" dirty="0"/>
              <a:t> Vile, </a:t>
            </a:r>
            <a:r>
              <a:rPr lang="en-US" dirty="0" err="1"/>
              <a:t>Hermaeus</a:t>
            </a:r>
            <a:r>
              <a:rPr lang="en-US" dirty="0"/>
              <a:t> Mora, Hircine, </a:t>
            </a:r>
            <a:r>
              <a:rPr lang="en-US" dirty="0" err="1"/>
              <a:t>Jyggalag</a:t>
            </a:r>
            <a:r>
              <a:rPr lang="en-US" dirty="0"/>
              <a:t>, </a:t>
            </a:r>
            <a:r>
              <a:rPr lang="en-US" dirty="0" err="1"/>
              <a:t>Malacath</a:t>
            </a:r>
            <a:r>
              <a:rPr lang="en-US" dirty="0"/>
              <a:t>, </a:t>
            </a:r>
            <a:r>
              <a:rPr lang="en-US" dirty="0" err="1"/>
              <a:t>Mehrunes</a:t>
            </a:r>
            <a:r>
              <a:rPr lang="en-US" dirty="0"/>
              <a:t> Dagon, </a:t>
            </a:r>
            <a:r>
              <a:rPr lang="en-US" dirty="0" err="1"/>
              <a:t>Mephala</a:t>
            </a:r>
            <a:r>
              <a:rPr lang="en-US" dirty="0"/>
              <a:t>, </a:t>
            </a:r>
            <a:r>
              <a:rPr lang="en-US" dirty="0" err="1"/>
              <a:t>Meridia</a:t>
            </a:r>
            <a:r>
              <a:rPr lang="en-US" dirty="0"/>
              <a:t>, </a:t>
            </a:r>
            <a:r>
              <a:rPr lang="en-US" dirty="0" err="1"/>
              <a:t>Molag</a:t>
            </a:r>
            <a:r>
              <a:rPr lang="en-US" dirty="0"/>
              <a:t> Bal, </a:t>
            </a:r>
            <a:r>
              <a:rPr lang="en-US" dirty="0" err="1"/>
              <a:t>Namira</a:t>
            </a:r>
            <a:r>
              <a:rPr lang="en-US" dirty="0"/>
              <a:t>, Nocturnal, </a:t>
            </a:r>
            <a:r>
              <a:rPr lang="en-US" dirty="0" err="1"/>
              <a:t>Peryite</a:t>
            </a:r>
            <a:r>
              <a:rPr lang="en-US" dirty="0"/>
              <a:t>, Sanguine, </a:t>
            </a:r>
            <a:r>
              <a:rPr lang="en-US" dirty="0" err="1"/>
              <a:t>Sheogorath</a:t>
            </a:r>
            <a:r>
              <a:rPr lang="en-US" dirty="0"/>
              <a:t>, </a:t>
            </a:r>
            <a:r>
              <a:rPr lang="en-US" dirty="0" err="1"/>
              <a:t>Vaermina</a:t>
            </a:r>
            <a:endParaRPr lang="en-US" dirty="0"/>
          </a:p>
          <a:p>
            <a:pPr marL="628650" lvl="1" indent="-171450">
              <a:buFont typeface="Arial" panose="020B0604020202020204" pitchFamily="34" charset="0"/>
              <a:buChar char="•"/>
            </a:pPr>
            <a:r>
              <a:rPr lang="en-US" dirty="0"/>
              <a:t>A mix of both</a:t>
            </a:r>
          </a:p>
          <a:p>
            <a:pPr marL="628650" lvl="1" indent="-171450">
              <a:buFont typeface="Arial" panose="020B0604020202020204" pitchFamily="34" charset="0"/>
              <a:buChar char="•"/>
            </a:pPr>
            <a:r>
              <a:rPr lang="en-US" dirty="0"/>
              <a:t>Demigods and so on</a:t>
            </a:r>
          </a:p>
          <a:p>
            <a:pPr marL="171450" lvl="0" indent="-171450">
              <a:buFont typeface="Arial" panose="020B0604020202020204" pitchFamily="34" charset="0"/>
              <a:buChar char="•"/>
            </a:pPr>
            <a:r>
              <a:rPr lang="en-US" dirty="0"/>
              <a:t>It’s really important to note that Daedra are not </a:t>
            </a:r>
            <a:r>
              <a:rPr lang="en-US" i="1" dirty="0"/>
              <a:t>inherently </a:t>
            </a:r>
            <a:r>
              <a:rPr lang="en-US" i="0" dirty="0"/>
              <a:t>evil. </a:t>
            </a:r>
          </a:p>
          <a:p>
            <a:pPr marL="628650" lvl="1" indent="-171450">
              <a:buFont typeface="Arial" panose="020B0604020202020204" pitchFamily="34" charset="0"/>
              <a:buChar char="•"/>
            </a:pPr>
            <a:r>
              <a:rPr lang="en-US" i="0" dirty="0"/>
              <a:t>They’re </a:t>
            </a:r>
            <a:r>
              <a:rPr lang="en-US" i="1" dirty="0"/>
              <a:t>capable</a:t>
            </a:r>
            <a:r>
              <a:rPr lang="en-US" i="0" dirty="0"/>
              <a:t> of devastation and great evil, but they’re on a different time scale with different goals than mortals and thus are kind of beyond mortal comprehension</a:t>
            </a:r>
          </a:p>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5</a:t>
            </a:fld>
            <a:endParaRPr lang="en-US"/>
          </a:p>
        </p:txBody>
      </p:sp>
    </p:spTree>
    <p:extLst>
      <p:ext uri="{BB962C8B-B14F-4D97-AF65-F5344CB8AC3E}">
        <p14:creationId xmlns:p14="http://schemas.microsoft.com/office/powerpoint/2010/main" val="323453618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Nerevar</a:t>
            </a:r>
            <a:r>
              <a:rPr lang="en-US" dirty="0"/>
              <a:t> goes back to meet with his counselors.</a:t>
            </a:r>
          </a:p>
          <a:p>
            <a:endParaRPr lang="en-US" dirty="0"/>
          </a:p>
          <a:p>
            <a:pPr marL="171450" indent="-171450">
              <a:buFont typeface="Arial" panose="020B0604020202020204" pitchFamily="34" charset="0"/>
              <a:buChar char="•"/>
            </a:pPr>
            <a:r>
              <a:rPr lang="en-US" dirty="0"/>
              <a:t>[click] He tells them what happened under Red Mountain. How the </a:t>
            </a:r>
            <a:r>
              <a:rPr lang="en-US" dirty="0" err="1"/>
              <a:t>Dwemer</a:t>
            </a:r>
            <a:r>
              <a:rPr lang="en-US" dirty="0"/>
              <a:t> attempted to use their tools to become immortal, and how </a:t>
            </a:r>
            <a:r>
              <a:rPr lang="en-US" dirty="0" err="1"/>
              <a:t>Lorkhan’s</a:t>
            </a:r>
            <a:r>
              <a:rPr lang="en-US" dirty="0"/>
              <a:t> Heart contains this great and terrible power.</a:t>
            </a:r>
          </a:p>
          <a:p>
            <a:pPr marL="628650" lvl="1" indent="-171450">
              <a:buFont typeface="Arial" panose="020B0604020202020204" pitchFamily="34" charset="0"/>
              <a:buChar char="•"/>
            </a:pPr>
            <a:r>
              <a:rPr lang="en-US" dirty="0"/>
              <a:t>Mind you, he </a:t>
            </a:r>
            <a:r>
              <a:rPr lang="en-US" i="1" dirty="0"/>
              <a:t>thinks</a:t>
            </a:r>
            <a:r>
              <a:rPr lang="en-US" i="0" dirty="0"/>
              <a:t> they became immortal, or gods, as they’d intended. </a:t>
            </a:r>
            <a:r>
              <a:rPr lang="en-US" i="0" dirty="0" err="1"/>
              <a:t>Alandro</a:t>
            </a:r>
            <a:r>
              <a:rPr lang="en-US" i="0" dirty="0"/>
              <a:t> Sul and others later fill in the Tribunal that </a:t>
            </a:r>
            <a:r>
              <a:rPr lang="en-US" i="0" dirty="0" err="1"/>
              <a:t>Voryn</a:t>
            </a:r>
            <a:r>
              <a:rPr lang="en-US" i="0" dirty="0"/>
              <a:t> </a:t>
            </a:r>
            <a:r>
              <a:rPr lang="en-US" i="0" dirty="0" err="1"/>
              <a:t>Dagoth</a:t>
            </a:r>
            <a:r>
              <a:rPr lang="en-US" i="0" dirty="0"/>
              <a:t> was pretty sure those guys nuked themselves.</a:t>
            </a:r>
            <a:endParaRPr lang="en-US" dirty="0"/>
          </a:p>
          <a:p>
            <a:pPr marL="171450" indent="-171450">
              <a:buFont typeface="Arial" panose="020B0604020202020204" pitchFamily="34" charset="0"/>
              <a:buChar char="•"/>
            </a:pPr>
            <a:r>
              <a:rPr lang="en-US" dirty="0"/>
              <a:t>[click] He says, “We have the Heart, and we have the Tools. But what should we do with them? My guy </a:t>
            </a:r>
            <a:r>
              <a:rPr lang="en-US" dirty="0" err="1"/>
              <a:t>Voryn</a:t>
            </a:r>
            <a:r>
              <a:rPr lang="en-US" dirty="0"/>
              <a:t> says we should throw ‘</a:t>
            </a:r>
            <a:r>
              <a:rPr lang="en-US" dirty="0" err="1"/>
              <a:t>em</a:t>
            </a:r>
            <a:r>
              <a:rPr lang="en-US" dirty="0"/>
              <a:t> out, but I wanted to see what you guys think.”</a:t>
            </a:r>
          </a:p>
          <a:p>
            <a:pPr marL="628650" lvl="1" indent="-171450">
              <a:buFont typeface="Arial" panose="020B0604020202020204" pitchFamily="34" charset="0"/>
              <a:buChar char="•"/>
            </a:pPr>
            <a:r>
              <a:rPr lang="en-US" dirty="0"/>
              <a:t>[click] The Tribunal hears all this and they think “Immortals, huh? That’s pretty neat.”</a:t>
            </a:r>
          </a:p>
          <a:p>
            <a:pPr marL="628650" lvl="1" indent="-171450">
              <a:buFont typeface="Arial" panose="020B0604020202020204" pitchFamily="34" charset="0"/>
              <a:buChar char="•"/>
            </a:pPr>
            <a:r>
              <a:rPr lang="en-US" dirty="0"/>
              <a:t>And what they </a:t>
            </a:r>
            <a:r>
              <a:rPr lang="en-US" i="1" dirty="0"/>
              <a:t>say</a:t>
            </a:r>
            <a:r>
              <a:rPr lang="en-US" dirty="0"/>
              <a:t> is: </a:t>
            </a:r>
          </a:p>
          <a:p>
            <a:pPr marL="1085850" lvl="2" indent="-171450">
              <a:buFont typeface="Arial" panose="020B0604020202020204" pitchFamily="34" charset="0"/>
              <a:buChar char="•"/>
            </a:pPr>
            <a:r>
              <a:rPr lang="en-US" dirty="0"/>
              <a:t>“</a:t>
            </a:r>
            <a:r>
              <a:rPr lang="en-US" dirty="0" err="1"/>
              <a:t>Nerevar</a:t>
            </a:r>
            <a:r>
              <a:rPr lang="en-US" dirty="0"/>
              <a:t>, can we </a:t>
            </a:r>
            <a:r>
              <a:rPr lang="en-US" i="1" dirty="0"/>
              <a:t>afford</a:t>
            </a:r>
            <a:r>
              <a:rPr lang="en-US" i="0" dirty="0"/>
              <a:t> to throw them out? What</a:t>
            </a:r>
            <a:r>
              <a:rPr lang="en-US" dirty="0"/>
              <a:t> if the </a:t>
            </a:r>
            <a:r>
              <a:rPr lang="en-US" dirty="0" err="1"/>
              <a:t>Dwemer</a:t>
            </a:r>
            <a:r>
              <a:rPr lang="en-US" dirty="0"/>
              <a:t> come back? What if they try to attack us again, or they </a:t>
            </a:r>
            <a:r>
              <a:rPr lang="en-US" i="1" dirty="0"/>
              <a:t>are </a:t>
            </a:r>
            <a:r>
              <a:rPr lang="en-US" i="0" dirty="0"/>
              <a:t>gods this time around, and are </a:t>
            </a:r>
            <a:r>
              <a:rPr lang="en-US" dirty="0"/>
              <a:t>even more powerful than the last time?”</a:t>
            </a:r>
          </a:p>
          <a:p>
            <a:pPr marL="1085850" lvl="2" indent="-171450">
              <a:buFont typeface="Arial" panose="020B0604020202020204" pitchFamily="34" charset="0"/>
              <a:buChar char="•"/>
            </a:pPr>
            <a:r>
              <a:rPr lang="en-US" dirty="0"/>
              <a:t>“If they truly are that powerful, all Chimer could be destroyed as easily as the </a:t>
            </a:r>
            <a:r>
              <a:rPr lang="en-US" dirty="0" err="1"/>
              <a:t>Dwemer</a:t>
            </a:r>
            <a:r>
              <a:rPr lang="en-US" dirty="0"/>
              <a:t> disappeared.”</a:t>
            </a:r>
          </a:p>
          <a:p>
            <a:pPr marL="1085850" lvl="2" indent="-171450">
              <a:buFont typeface="Arial" panose="020B0604020202020204" pitchFamily="34" charset="0"/>
              <a:buChar char="•"/>
            </a:pPr>
            <a:r>
              <a:rPr lang="en-US" dirty="0"/>
              <a:t>“We need to keep these things and study them to see how we could benefit our people and protect our future generations from harm”</a:t>
            </a:r>
          </a:p>
          <a:p>
            <a:pPr marL="171450" lvl="0" indent="-171450">
              <a:buFont typeface="Arial" panose="020B0604020202020204" pitchFamily="34" charset="0"/>
              <a:buChar char="•"/>
            </a:pPr>
            <a:r>
              <a:rPr lang="en-US" dirty="0" err="1"/>
              <a:t>Nerevar</a:t>
            </a:r>
            <a:r>
              <a:rPr lang="en-US" dirty="0"/>
              <a:t> does not like this one bit. But he’s unsure, and hurt, and broken up by what’s happened.</a:t>
            </a:r>
          </a:p>
          <a:p>
            <a:pPr marL="628650" lvl="1" indent="-171450">
              <a:buFont typeface="Arial" panose="020B0604020202020204" pitchFamily="34" charset="0"/>
              <a:buChar char="•"/>
            </a:pPr>
            <a:r>
              <a:rPr lang="en-US" dirty="0"/>
              <a:t>[click] He’s thinking about calling Azura on the phone again (aka doing a fancy ritual) and asking her opinion on all this. </a:t>
            </a:r>
          </a:p>
          <a:p>
            <a:pPr marL="628650" lvl="1" indent="-171450">
              <a:buFont typeface="Arial" panose="020B0604020202020204" pitchFamily="34" charset="0"/>
              <a:buChar char="•"/>
            </a:pPr>
            <a:r>
              <a:rPr lang="en-US" dirty="0"/>
              <a:t>He says “okay, fine. But we four need to swear an oath, right now, on Azura, that we’ll never try to do what the </a:t>
            </a:r>
            <a:r>
              <a:rPr lang="en-US" dirty="0" err="1"/>
              <a:t>Dwemer</a:t>
            </a:r>
            <a:r>
              <a:rPr lang="en-US" dirty="0"/>
              <a:t> did and use these tools in a profane way.”</a:t>
            </a:r>
          </a:p>
          <a:p>
            <a:pPr marL="171450" lvl="0" indent="-171450">
              <a:buFont typeface="Arial" panose="020B0604020202020204" pitchFamily="34" charset="0"/>
              <a:buChar char="•"/>
            </a:pPr>
            <a:r>
              <a:rPr lang="en-US" dirty="0"/>
              <a:t>[click] So they swore their oath, on Azura herself. And they never used those tools for evil or greed, and all was well in </a:t>
            </a:r>
            <a:r>
              <a:rPr lang="en-US" dirty="0" err="1"/>
              <a:t>Resdayn</a:t>
            </a:r>
            <a:r>
              <a:rPr lang="en-US" dirty="0"/>
              <a:t>.</a:t>
            </a:r>
          </a:p>
        </p:txBody>
      </p:sp>
      <p:sp>
        <p:nvSpPr>
          <p:cNvPr id="4" name="Slide Number Placeholder 3"/>
          <p:cNvSpPr>
            <a:spLocks noGrp="1"/>
          </p:cNvSpPr>
          <p:nvPr>
            <p:ph type="sldNum" sz="quarter" idx="5"/>
          </p:nvPr>
        </p:nvSpPr>
        <p:spPr/>
        <p:txBody>
          <a:bodyPr/>
          <a:lstStyle/>
          <a:p>
            <a:fld id="{304B6FD9-F34E-4B8D-92FF-06050A783F93}" type="slidenum">
              <a:rPr lang="en-US" smtClean="0"/>
              <a:t>50</a:t>
            </a:fld>
            <a:endParaRPr lang="en-US"/>
          </a:p>
        </p:txBody>
      </p:sp>
    </p:spTree>
    <p:extLst>
      <p:ext uri="{BB962C8B-B14F-4D97-AF65-F5344CB8AC3E}">
        <p14:creationId xmlns:p14="http://schemas.microsoft.com/office/powerpoint/2010/main" val="3539734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Just kidding. They killed the shit out of </a:t>
            </a:r>
            <a:r>
              <a:rPr lang="en-US" dirty="0" err="1"/>
              <a:t>Nerevar</a:t>
            </a:r>
            <a:r>
              <a:rPr lang="en-US" dirty="0"/>
              <a:t> and sprinted their way to Red Mountain.</a:t>
            </a:r>
          </a:p>
          <a:p>
            <a:endParaRPr lang="en-US" dirty="0"/>
          </a:p>
          <a:p>
            <a:pPr marL="0" indent="0">
              <a:buFont typeface="Arial" panose="020B0604020202020204" pitchFamily="34" charset="0"/>
              <a:buNone/>
            </a:pPr>
            <a:r>
              <a:rPr lang="en-US" dirty="0"/>
              <a:t>THIS is one of the juiciest bits of discourse when it comes to the Battle of Red Mountain: Did the Tribunal kill </a:t>
            </a:r>
            <a:r>
              <a:rPr lang="en-US" dirty="0" err="1"/>
              <a:t>Nerevar</a:t>
            </a:r>
            <a:r>
              <a:rPr lang="en-US" dirty="0"/>
              <a:t>, or did he die of his wounds in battle?</a:t>
            </a:r>
          </a:p>
          <a:p>
            <a:pPr marL="0" indent="0">
              <a:buFont typeface="Arial" panose="020B0604020202020204" pitchFamily="34" charset="0"/>
              <a:buNone/>
            </a:pPr>
            <a:endParaRPr lang="en-US" dirty="0"/>
          </a:p>
          <a:p>
            <a:pPr marL="171450" indent="-171450">
              <a:buFont typeface="Arial" panose="020B0604020202020204" pitchFamily="34" charset="0"/>
              <a:buChar char="•"/>
            </a:pPr>
            <a:r>
              <a:rPr lang="en-US" dirty="0"/>
              <a:t>[click] If you ask </a:t>
            </a:r>
            <a:r>
              <a:rPr lang="en-US" dirty="0" err="1"/>
              <a:t>Vivec</a:t>
            </a:r>
            <a:r>
              <a:rPr lang="en-US" dirty="0"/>
              <a:t> personally– that’s him, by the way, and again, he’s a living god, so you can just walk up to him in </a:t>
            </a:r>
            <a:r>
              <a:rPr lang="en-US" i="1" dirty="0"/>
              <a:t>Morrowind</a:t>
            </a:r>
            <a:r>
              <a:rPr lang="en-US" dirty="0"/>
              <a:t> and ask– he says “We did not kill </a:t>
            </a:r>
            <a:r>
              <a:rPr lang="en-US" dirty="0" err="1"/>
              <a:t>Nerevar</a:t>
            </a:r>
            <a:r>
              <a:rPr lang="en-US" dirty="0"/>
              <a:t>.” </a:t>
            </a:r>
          </a:p>
          <a:p>
            <a:pPr marL="628650" lvl="1" indent="-171450">
              <a:buFont typeface="Arial" panose="020B0604020202020204" pitchFamily="34" charset="0"/>
              <a:buChar char="•"/>
            </a:pPr>
            <a:r>
              <a:rPr lang="en-US" dirty="0"/>
              <a:t>And that’s the full statement.</a:t>
            </a:r>
          </a:p>
          <a:p>
            <a:pPr marL="628650" lvl="1" indent="-171450">
              <a:buFont typeface="Arial" panose="020B0604020202020204" pitchFamily="34" charset="0"/>
              <a:buChar char="•"/>
            </a:pPr>
            <a:r>
              <a:rPr lang="en-US" dirty="0"/>
              <a:t>Not us! Didn’t do it!</a:t>
            </a:r>
          </a:p>
          <a:p>
            <a:pPr marL="171450" indent="-171450">
              <a:buFont typeface="Arial" panose="020B0604020202020204" pitchFamily="34" charset="0"/>
              <a:buChar char="•"/>
            </a:pPr>
            <a:r>
              <a:rPr lang="en-US" dirty="0"/>
              <a:t>[click] So why then, in the book he wrote, </a:t>
            </a:r>
            <a:r>
              <a:rPr lang="en-US" i="1" dirty="0"/>
              <a:t>The Thirty-Six Lessons of </a:t>
            </a:r>
            <a:r>
              <a:rPr lang="en-US" i="1" dirty="0" err="1"/>
              <a:t>Vivec</a:t>
            </a:r>
            <a:r>
              <a:rPr lang="en-US" i="1" dirty="0"/>
              <a:t>: </a:t>
            </a:r>
            <a:r>
              <a:rPr lang="en-US" i="1" dirty="0" err="1"/>
              <a:t>Sermond</a:t>
            </a:r>
            <a:r>
              <a:rPr lang="en-US" i="1" dirty="0"/>
              <a:t> Thirty-Six</a:t>
            </a:r>
            <a:r>
              <a:rPr lang="en-US" i="0" dirty="0"/>
              <a:t>, did he put in a secret message using the first letter of each paragraph?</a:t>
            </a:r>
          </a:p>
          <a:p>
            <a:pPr marL="628650" lvl="1" indent="-171450">
              <a:buFont typeface="Arial" panose="020B0604020202020204" pitchFamily="34" charset="0"/>
              <a:buChar char="•"/>
            </a:pPr>
            <a:r>
              <a:rPr lang="en-US" i="0" dirty="0"/>
              <a:t>[click] AND WHY WAS THAT MESSAGE “FOUL MURDER”?!</a:t>
            </a:r>
          </a:p>
          <a:p>
            <a:pPr marL="171450" indent="-171450">
              <a:buFont typeface="Arial" panose="020B0604020202020204" pitchFamily="34" charset="0"/>
              <a:buChar char="•"/>
            </a:pPr>
            <a:r>
              <a:rPr lang="en-US" i="0" dirty="0"/>
              <a:t>AND IN SERMON TWENTY-NINE!</a:t>
            </a:r>
          </a:p>
          <a:p>
            <a:pPr marL="628650" lvl="1" indent="-171450">
              <a:buFont typeface="Arial" panose="020B0604020202020204" pitchFamily="34" charset="0"/>
              <a:buChar char="•"/>
            </a:pPr>
            <a:r>
              <a:rPr lang="en-US" i="0" dirty="0"/>
              <a:t>If you go to each of the sermons numbered there and find the word indicated by the number at the end of the line, you get </a:t>
            </a:r>
            <a:r>
              <a:rPr lang="en-US" i="1" dirty="0"/>
              <a:t>another</a:t>
            </a:r>
            <a:r>
              <a:rPr lang="en-US" i="0" dirty="0"/>
              <a:t> secret message.</a:t>
            </a:r>
          </a:p>
          <a:p>
            <a:pPr marL="1085850" lvl="2" indent="-171450">
              <a:buFont typeface="Arial" panose="020B0604020202020204" pitchFamily="34" charset="0"/>
              <a:buChar char="•"/>
            </a:pPr>
            <a:r>
              <a:rPr lang="en-US" i="0" dirty="0"/>
              <a:t>[click] So here, in Sermon 29, we find the 217th word, which is “godhood.”</a:t>
            </a:r>
          </a:p>
          <a:p>
            <a:pPr marL="1085850" lvl="2" indent="-171450">
              <a:buFont typeface="Arial" panose="020B0604020202020204" pitchFamily="34" charset="0"/>
              <a:buChar char="•"/>
            </a:pPr>
            <a:r>
              <a:rPr lang="en-US" i="0" dirty="0"/>
              <a:t>Do this for </a:t>
            </a:r>
            <a:r>
              <a:rPr lang="en-US" i="1" dirty="0"/>
              <a:t>all 36 of the fucking sermons</a:t>
            </a:r>
            <a:r>
              <a:rPr lang="en-US" i="0" dirty="0"/>
              <a:t>, and you get this message:</a:t>
            </a:r>
          </a:p>
          <a:p>
            <a:pPr marL="1085850" lvl="2" indent="-171450">
              <a:buFont typeface="Arial" panose="020B0604020202020204" pitchFamily="34" charset="0"/>
              <a:buChar char="•"/>
            </a:pPr>
            <a:r>
              <a:rPr lang="en-US" i="0" dirty="0"/>
              <a:t>[click] </a:t>
            </a:r>
            <a:r>
              <a:rPr lang="en-US" i="1" dirty="0"/>
              <a:t>He was not born a god. His destiny did not lead him to this crime. He chose this path of his own free will. He stole the godhood and murdered the </a:t>
            </a:r>
            <a:r>
              <a:rPr lang="en-US" i="1" dirty="0" err="1"/>
              <a:t>Hortator</a:t>
            </a:r>
            <a:r>
              <a:rPr lang="en-US" i="1" dirty="0"/>
              <a:t>. </a:t>
            </a:r>
            <a:r>
              <a:rPr lang="en-US" i="1" dirty="0" err="1"/>
              <a:t>Vivec</a:t>
            </a:r>
            <a:r>
              <a:rPr lang="en-US" i="1" dirty="0"/>
              <a:t> wrote this.</a:t>
            </a:r>
            <a:endParaRPr lang="en-US" i="0" dirty="0"/>
          </a:p>
          <a:p>
            <a:pPr marL="628650" lvl="1" indent="-171450">
              <a:buFont typeface="Arial" panose="020B0604020202020204" pitchFamily="34" charset="0"/>
              <a:buChar char="•"/>
            </a:pPr>
            <a:endParaRPr lang="en-US" i="0" dirty="0"/>
          </a:p>
          <a:p>
            <a:pPr marL="171450" indent="-171450">
              <a:buFont typeface="Arial" panose="020B0604020202020204" pitchFamily="34" charset="0"/>
              <a:buChar char="•"/>
            </a:pPr>
            <a:r>
              <a:rPr lang="en-US" i="0" dirty="0"/>
              <a:t>OHHHHH THIS GUY. OHHHHH HE GRINDS MY GEARS.</a:t>
            </a:r>
          </a:p>
          <a:p>
            <a:pPr marL="628650" lvl="1" indent="-171450">
              <a:buFont typeface="Arial" panose="020B0604020202020204" pitchFamily="34" charset="0"/>
              <a:buChar char="•"/>
            </a:pPr>
            <a:r>
              <a:rPr lang="en-US" i="0" dirty="0"/>
              <a:t>Per his own stupid secret coded messages, he’s a lying liar who lies!!!</a:t>
            </a:r>
          </a:p>
          <a:p>
            <a:pPr marL="1085850" lvl="2" indent="-171450">
              <a:buFont typeface="Arial" panose="020B0604020202020204" pitchFamily="34" charset="0"/>
              <a:buChar char="•"/>
            </a:pPr>
            <a:r>
              <a:rPr lang="en-US" i="0" dirty="0"/>
              <a:t>Even about his own origin story! </a:t>
            </a:r>
          </a:p>
          <a:p>
            <a:pPr marL="1085850" lvl="2" indent="-171450">
              <a:buFont typeface="Arial" panose="020B0604020202020204" pitchFamily="34" charset="0"/>
              <a:buChar char="•"/>
            </a:pPr>
            <a:r>
              <a:rPr lang="en-US" i="0" dirty="0"/>
              <a:t>He </a:t>
            </a:r>
            <a:r>
              <a:rPr lang="en-US" i="1" dirty="0"/>
              <a:t>admits</a:t>
            </a:r>
            <a:r>
              <a:rPr lang="en-US" i="0" dirty="0"/>
              <a:t> he wasn’t born divine, </a:t>
            </a:r>
          </a:p>
          <a:p>
            <a:pPr marL="1085850" lvl="2" indent="-171450">
              <a:buFont typeface="Arial" panose="020B0604020202020204" pitchFamily="34" charset="0"/>
              <a:buChar char="•"/>
            </a:pPr>
            <a:r>
              <a:rPr lang="en-US" i="0" dirty="0"/>
              <a:t>and no one forced him to do the things he did, </a:t>
            </a:r>
          </a:p>
          <a:p>
            <a:pPr marL="1085850" lvl="2" indent="-171450">
              <a:buFont typeface="Arial" panose="020B0604020202020204" pitchFamily="34" charset="0"/>
              <a:buChar char="•"/>
            </a:pPr>
            <a:r>
              <a:rPr lang="en-US" i="0" dirty="0"/>
              <a:t>but he still stole godhood and helped murder </a:t>
            </a:r>
            <a:r>
              <a:rPr lang="en-US" i="0" dirty="0" err="1"/>
              <a:t>Nerevar</a:t>
            </a:r>
            <a:r>
              <a:rPr lang="en-US" i="0" dirty="0"/>
              <a:t>.</a:t>
            </a:r>
          </a:p>
          <a:p>
            <a:pPr marL="1543050" lvl="3" indent="-171450">
              <a:buFont typeface="Arial" panose="020B0604020202020204" pitchFamily="34" charset="0"/>
              <a:buChar char="•"/>
            </a:pPr>
            <a:r>
              <a:rPr lang="en-US" i="0" dirty="0"/>
              <a:t>AND THEN HE’LL TELL YOU TO YOUR FACE THAT HE DIDN’T DO ANYTHING!!!</a:t>
            </a:r>
          </a:p>
          <a:p>
            <a:pPr marL="1543050" lvl="3" indent="-171450">
              <a:buFont typeface="Arial" panose="020B0604020202020204" pitchFamily="34" charset="0"/>
              <a:buChar char="•"/>
            </a:pPr>
            <a:r>
              <a:rPr lang="en-US" i="0" dirty="0"/>
              <a:t>one might say he </a:t>
            </a:r>
            <a:r>
              <a:rPr lang="en-US" b="0" i="0" dirty="0" err="1"/>
              <a:t>viv</a:t>
            </a:r>
            <a:r>
              <a:rPr lang="en-US" b="0" i="0" dirty="0"/>
              <a:t>-</a:t>
            </a:r>
            <a:r>
              <a:rPr lang="en-US" b="1" i="0" dirty="0"/>
              <a:t>vexes</a:t>
            </a:r>
            <a:r>
              <a:rPr lang="en-US" i="0" dirty="0"/>
              <a:t> me. so terribly.</a:t>
            </a:r>
          </a:p>
          <a:p>
            <a:pPr marL="628650" lvl="1" indent="-171450">
              <a:buFont typeface="Arial" panose="020B0604020202020204" pitchFamily="34" charset="0"/>
              <a:buChar char="•"/>
            </a:pPr>
            <a:r>
              <a:rPr lang="en-US" i="0" dirty="0"/>
              <a:t>But he’s the only one who is </a:t>
            </a:r>
            <a:r>
              <a:rPr lang="en-US" i="1" dirty="0"/>
              <a:t>this open</a:t>
            </a:r>
            <a:r>
              <a:rPr lang="en-US" i="0" dirty="0"/>
              <a:t> about what happened. </a:t>
            </a:r>
            <a:r>
              <a:rPr lang="en-US" i="0" dirty="0" err="1"/>
              <a:t>Sotha</a:t>
            </a:r>
            <a:r>
              <a:rPr lang="en-US" i="0" dirty="0"/>
              <a:t> Sil? </a:t>
            </a:r>
            <a:r>
              <a:rPr lang="en-US" i="0" dirty="0" err="1"/>
              <a:t>Almalexia</a:t>
            </a:r>
            <a:r>
              <a:rPr lang="en-US" i="0" dirty="0"/>
              <a:t>? They won’t really talk about it.</a:t>
            </a:r>
          </a:p>
          <a:p>
            <a:pPr marL="628650" lvl="1" indent="-171450">
              <a:buFont typeface="Arial" panose="020B0604020202020204" pitchFamily="34" charset="0"/>
              <a:buChar char="•"/>
            </a:pPr>
            <a:r>
              <a:rPr lang="en-US" i="0" dirty="0"/>
              <a:t>So his is the only word we have to go off of.</a:t>
            </a:r>
          </a:p>
          <a:p>
            <a:pPr marL="628650" lvl="1" indent="-171450">
              <a:buFont typeface="Arial" panose="020B0604020202020204" pitchFamily="34" charset="0"/>
              <a:buChar char="•"/>
            </a:pPr>
            <a:r>
              <a:rPr lang="en-US" i="0" dirty="0"/>
              <a:t>And while </a:t>
            </a:r>
            <a:r>
              <a:rPr lang="en-US" i="0" dirty="0" err="1"/>
              <a:t>Vivec</a:t>
            </a:r>
            <a:r>
              <a:rPr lang="en-US" i="0" dirty="0"/>
              <a:t> doesn’t want to openly admit to anything, he’ll do so in a roundabout way.</a:t>
            </a:r>
          </a:p>
          <a:p>
            <a:pPr marL="628650" lvl="1" indent="-171450">
              <a:buFont typeface="Arial" panose="020B0604020202020204" pitchFamily="34" charset="0"/>
              <a:buChar char="•"/>
            </a:pPr>
            <a:r>
              <a:rPr lang="en-US" i="0" dirty="0"/>
              <a:t>[click] So that’s why I believe it was foul murder.</a:t>
            </a:r>
          </a:p>
          <a:p>
            <a:pPr marL="1085850" lvl="2" indent="-171450">
              <a:buFont typeface="Arial" panose="020B0604020202020204" pitchFamily="34" charset="0"/>
              <a:buChar char="•"/>
            </a:pPr>
            <a:r>
              <a:rPr lang="en-US" i="0" dirty="0"/>
              <a:t>This illustration is a big point of contention as it’s not technically cannon, but it was made by a certain writer who worked on the game that I said I wouldn’t talk about in this presentation.</a:t>
            </a:r>
          </a:p>
          <a:p>
            <a:pPr marL="1543050" lvl="3" indent="-171450">
              <a:buFont typeface="Arial" panose="020B0604020202020204" pitchFamily="34" charset="0"/>
              <a:buChar char="•"/>
            </a:pPr>
            <a:r>
              <a:rPr lang="en-US" i="0" dirty="0"/>
              <a:t>But it’s very symbolic. You have </a:t>
            </a:r>
            <a:r>
              <a:rPr lang="en-US" i="0" dirty="0" err="1"/>
              <a:t>Sotha</a:t>
            </a:r>
            <a:r>
              <a:rPr lang="en-US" i="0" dirty="0"/>
              <a:t> Sil holding </a:t>
            </a:r>
            <a:r>
              <a:rPr lang="en-US" i="0" dirty="0" err="1"/>
              <a:t>Nerevar’s</a:t>
            </a:r>
            <a:r>
              <a:rPr lang="en-US" i="0" dirty="0"/>
              <a:t> face, you have </a:t>
            </a:r>
            <a:r>
              <a:rPr lang="en-US" i="0" dirty="0" err="1"/>
              <a:t>Almalexia</a:t>
            </a:r>
            <a:r>
              <a:rPr lang="en-US" i="0" dirty="0"/>
              <a:t> holding his feet, you have </a:t>
            </a:r>
            <a:r>
              <a:rPr lang="en-US" i="0" dirty="0" err="1"/>
              <a:t>Vivec</a:t>
            </a:r>
            <a:r>
              <a:rPr lang="en-US" i="0" dirty="0"/>
              <a:t> piercing him with his legendary spear </a:t>
            </a:r>
            <a:r>
              <a:rPr lang="en-US" i="0" dirty="0" err="1"/>
              <a:t>Muatra</a:t>
            </a:r>
            <a:r>
              <a:rPr lang="en-US" i="0" dirty="0"/>
              <a:t>.</a:t>
            </a:r>
          </a:p>
          <a:p>
            <a:pPr marL="1543050" lvl="3" indent="-171450">
              <a:buFont typeface="Arial" panose="020B0604020202020204" pitchFamily="34" charset="0"/>
              <a:buChar char="•"/>
            </a:pPr>
            <a:r>
              <a:rPr lang="en-US" i="0" dirty="0"/>
              <a:t>It’s vicious. And weird. And I could bitch about it for a long time. There’s a PowerPoint’s worth of conversation here. But I want to get back on topic and stop being bummed about </a:t>
            </a:r>
            <a:r>
              <a:rPr lang="en-US" i="0" dirty="0" err="1"/>
              <a:t>Nerevar</a:t>
            </a:r>
            <a:r>
              <a:rPr lang="en-US" i="0" dirty="0"/>
              <a:t> so I can be bummed about that guy in the volcano instead.</a:t>
            </a:r>
          </a:p>
        </p:txBody>
      </p:sp>
      <p:sp>
        <p:nvSpPr>
          <p:cNvPr id="4" name="Slide Number Placeholder 3"/>
          <p:cNvSpPr>
            <a:spLocks noGrp="1"/>
          </p:cNvSpPr>
          <p:nvPr>
            <p:ph type="sldNum" sz="quarter" idx="5"/>
          </p:nvPr>
        </p:nvSpPr>
        <p:spPr/>
        <p:txBody>
          <a:bodyPr/>
          <a:lstStyle/>
          <a:p>
            <a:fld id="{304B6FD9-F34E-4B8D-92FF-06050A783F93}" type="slidenum">
              <a:rPr lang="en-US" smtClean="0"/>
              <a:t>51</a:t>
            </a:fld>
            <a:endParaRPr lang="en-US"/>
          </a:p>
        </p:txBody>
      </p:sp>
    </p:spTree>
    <p:extLst>
      <p:ext uri="{BB962C8B-B14F-4D97-AF65-F5344CB8AC3E}">
        <p14:creationId xmlns:p14="http://schemas.microsoft.com/office/powerpoint/2010/main" val="39650201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dirty="0"/>
              <a:t>This is where we see the wrath of Azura, and the transformation of the Chimer.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She is </a:t>
            </a:r>
            <a:r>
              <a:rPr lang="en-US" i="1" dirty="0"/>
              <a:t>beyond furious.</a:t>
            </a:r>
            <a:r>
              <a:rPr lang="en-US" i="0" dirty="0"/>
              <a:t>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These three shits have killed Azura’s boy! Her favorite, most special boy! </a:t>
            </a:r>
          </a:p>
          <a:p>
            <a:pPr marL="628650" lvl="1" indent="-171450">
              <a:buFont typeface="Arial" panose="020B0604020202020204" pitchFamily="34" charset="0"/>
              <a:buChar char="•"/>
            </a:pPr>
            <a:r>
              <a:rPr lang="en-US" dirty="0"/>
              <a:t>She tells them exactly how badly they’ve fucked up,</a:t>
            </a:r>
          </a:p>
          <a:p>
            <a:pPr marL="628650" lvl="1" indent="-171450">
              <a:buFont typeface="Arial" panose="020B0604020202020204" pitchFamily="34" charset="0"/>
              <a:buChar char="•"/>
            </a:pPr>
            <a:r>
              <a:rPr lang="en-US" dirty="0"/>
              <a:t>and says she’s going to “use her powers over dusk and dawn to make sure </a:t>
            </a:r>
            <a:r>
              <a:rPr lang="en-US" dirty="0" err="1"/>
              <a:t>Nerevar</a:t>
            </a:r>
            <a:r>
              <a:rPr lang="en-US" dirty="0"/>
              <a:t> would come back and make things right again.”</a:t>
            </a:r>
          </a:p>
          <a:p>
            <a:pPr marL="1085850" lvl="2" indent="-171450">
              <a:buFont typeface="Arial" panose="020B0604020202020204" pitchFamily="34" charset="0"/>
              <a:buChar char="•"/>
            </a:pPr>
            <a:r>
              <a:rPr lang="en-US" dirty="0" err="1"/>
              <a:t>Yeahhh</a:t>
            </a:r>
            <a:r>
              <a:rPr lang="en-US" dirty="0"/>
              <a:t> </a:t>
            </a:r>
            <a:r>
              <a:rPr lang="en-US" dirty="0" err="1"/>
              <a:t>Nerevar</a:t>
            </a:r>
            <a:r>
              <a:rPr lang="en-US" dirty="0"/>
              <a:t> Jesus Christ allegory. It’s fine.</a:t>
            </a:r>
          </a:p>
          <a:p>
            <a:pPr marL="171450" lvl="0" indent="-171450">
              <a:buFont typeface="Arial" panose="020B0604020202020204" pitchFamily="34" charset="0"/>
              <a:buChar char="•"/>
            </a:pPr>
            <a:r>
              <a:rPr lang="en-US" dirty="0"/>
              <a:t>And the Tribunal? They were not impressed. </a:t>
            </a:r>
          </a:p>
          <a:p>
            <a:pPr marL="628650" lvl="1" indent="-171450">
              <a:buFont typeface="Arial" panose="020B0604020202020204" pitchFamily="34" charset="0"/>
              <a:buChar char="•"/>
            </a:pPr>
            <a:r>
              <a:rPr lang="en-US" dirty="0"/>
              <a:t>They </a:t>
            </a:r>
            <a:r>
              <a:rPr lang="en-US" i="1" dirty="0"/>
              <a:t>laughed</a:t>
            </a:r>
            <a:r>
              <a:rPr lang="en-US" dirty="0"/>
              <a:t>.</a:t>
            </a:r>
          </a:p>
          <a:p>
            <a:pPr marL="628650" lvl="1" indent="-171450">
              <a:buFont typeface="Arial" panose="020B0604020202020204" pitchFamily="34" charset="0"/>
              <a:buChar char="•"/>
            </a:pPr>
            <a:r>
              <a:rPr lang="en-US" dirty="0"/>
              <a:t>They said “Well, in about five minutes, </a:t>
            </a:r>
            <a:r>
              <a:rPr lang="en-US" i="1" dirty="0"/>
              <a:t>we’re </a:t>
            </a:r>
            <a:r>
              <a:rPr lang="en-US" dirty="0" err="1"/>
              <a:t>gonna</a:t>
            </a:r>
            <a:r>
              <a:rPr lang="en-US" dirty="0"/>
              <a:t> be gods. And everyone’s </a:t>
            </a:r>
            <a:r>
              <a:rPr lang="en-US" dirty="0" err="1"/>
              <a:t>gonna</a:t>
            </a:r>
            <a:r>
              <a:rPr lang="en-US" dirty="0"/>
              <a:t> forget all about you.”</a:t>
            </a:r>
          </a:p>
          <a:p>
            <a:pPr marL="628650" lvl="1" indent="-171450">
              <a:buFont typeface="Arial" panose="020B0604020202020204" pitchFamily="34" charset="0"/>
              <a:buChar char="•"/>
            </a:pPr>
            <a:r>
              <a:rPr lang="en-US" dirty="0"/>
              <a:t>Azura slowly realizes that unfortunately, they’re right. </a:t>
            </a:r>
          </a:p>
          <a:p>
            <a:pPr marL="1085850" lvl="2" indent="-171450">
              <a:buFont typeface="Arial" panose="020B0604020202020204" pitchFamily="34" charset="0"/>
              <a:buChar char="•"/>
            </a:pPr>
            <a:r>
              <a:rPr lang="en-US" dirty="0"/>
              <a:t>She can’t do much to stop them from what they’re going to do,</a:t>
            </a:r>
          </a:p>
          <a:p>
            <a:pPr marL="1085850" lvl="2" indent="-171450">
              <a:buFont typeface="Arial" panose="020B0604020202020204" pitchFamily="34" charset="0"/>
              <a:buChar char="•"/>
            </a:pPr>
            <a:r>
              <a:rPr lang="en-US" dirty="0"/>
              <a:t>and it’s </a:t>
            </a:r>
            <a:r>
              <a:rPr lang="en-US" dirty="0" err="1"/>
              <a:t>gonna</a:t>
            </a:r>
            <a:r>
              <a:rPr lang="en-US" dirty="0"/>
              <a:t> take a long time for her influence to work out to bring </a:t>
            </a:r>
            <a:r>
              <a:rPr lang="en-US" dirty="0" err="1"/>
              <a:t>Nerevar</a:t>
            </a:r>
            <a:r>
              <a:rPr lang="en-US" dirty="0"/>
              <a:t> back.</a:t>
            </a:r>
          </a:p>
          <a:p>
            <a:pPr marL="171450" lvl="0" indent="-171450">
              <a:buFont typeface="Arial" panose="020B0604020202020204" pitchFamily="34" charset="0"/>
              <a:buChar char="•"/>
            </a:pPr>
            <a:r>
              <a:rPr lang="en-US" dirty="0"/>
              <a:t>[click] But she warns them it’s not that great being a god. It’s not something to do trivially. And mortals aren’t supposed to be gods for a </a:t>
            </a:r>
            <a:r>
              <a:rPr lang="en-US" i="1" dirty="0"/>
              <a:t>reason.</a:t>
            </a:r>
            <a:endParaRPr lang="en-US" dirty="0"/>
          </a:p>
          <a:p>
            <a:pPr marL="628650" lvl="1" indent="-171450">
              <a:buFont typeface="Arial" panose="020B0604020202020204" pitchFamily="34" charset="0"/>
              <a:buChar char="•"/>
            </a:pPr>
            <a:r>
              <a:rPr lang="en-US" dirty="0"/>
              <a:t>They still weren’t impressed. They say “we’re ready, and we’ll be better </a:t>
            </a:r>
            <a:r>
              <a:rPr lang="en-US" i="1" dirty="0"/>
              <a:t>because</a:t>
            </a:r>
            <a:r>
              <a:rPr lang="en-US" i="0" dirty="0"/>
              <a:t> we have been mortal. We know what the people need and we’re going to provide it.”</a:t>
            </a:r>
          </a:p>
          <a:p>
            <a:pPr marL="628650" lvl="1" indent="-171450">
              <a:buFont typeface="Arial" panose="020B0604020202020204" pitchFamily="34" charset="0"/>
              <a:buChar char="•"/>
            </a:pPr>
            <a:r>
              <a:rPr lang="en-US" i="0" dirty="0"/>
              <a:t>A noble ambition, sure.</a:t>
            </a:r>
          </a:p>
          <a:p>
            <a:pPr marL="628650" lvl="1" indent="-171450">
              <a:buFont typeface="Arial" panose="020B0604020202020204" pitchFamily="34" charset="0"/>
              <a:buChar char="•"/>
            </a:pPr>
            <a:r>
              <a:rPr lang="en-US" i="0" dirty="0"/>
              <a:t>But that doesn’t change the fact that they killed the homie and committed the same blasphemous act they went to war with the </a:t>
            </a:r>
            <a:r>
              <a:rPr lang="en-US" i="0" dirty="0" err="1"/>
              <a:t>Dwemer</a:t>
            </a:r>
            <a:r>
              <a:rPr lang="en-US" i="0" dirty="0"/>
              <a:t> over.</a:t>
            </a:r>
          </a:p>
          <a:p>
            <a:pPr marL="171450" lvl="0" indent="-171450">
              <a:buFont typeface="Arial" panose="020B0604020202020204" pitchFamily="34" charset="0"/>
              <a:buChar char="•"/>
            </a:pPr>
            <a:r>
              <a:rPr lang="en-US" i="0" dirty="0"/>
              <a:t>[click] So Azura lets them know exactly how full of shit she thinks they are. And she changes the Chimer into the </a:t>
            </a:r>
            <a:r>
              <a:rPr lang="en-US" i="0" dirty="0" err="1"/>
              <a:t>Dunmer</a:t>
            </a:r>
            <a:r>
              <a:rPr lang="en-US" i="0" dirty="0"/>
              <a:t>.</a:t>
            </a:r>
          </a:p>
          <a:p>
            <a:pPr marL="628650" lvl="1" indent="-171450">
              <a:buFont typeface="Arial" panose="020B0604020202020204" pitchFamily="34" charset="0"/>
              <a:buChar char="•"/>
            </a:pPr>
            <a:r>
              <a:rPr lang="en-US" i="0" dirty="0"/>
              <a:t>Now, their god-like powers allow them free control over their appearance.</a:t>
            </a:r>
          </a:p>
          <a:p>
            <a:pPr marL="628650" lvl="1" indent="-171450">
              <a:buFont typeface="Arial" panose="020B0604020202020204" pitchFamily="34" charset="0"/>
              <a:buChar char="•"/>
            </a:pPr>
            <a:r>
              <a:rPr lang="en-US" i="0" dirty="0"/>
              <a:t>That’s how come </a:t>
            </a:r>
            <a:r>
              <a:rPr lang="en-US" i="0" dirty="0" err="1"/>
              <a:t>Almalexia</a:t>
            </a:r>
            <a:r>
              <a:rPr lang="en-US" i="0" dirty="0"/>
              <a:t> still looks like a full Chimer and </a:t>
            </a:r>
            <a:r>
              <a:rPr lang="en-US" i="0" dirty="0" err="1"/>
              <a:t>Vivec</a:t>
            </a:r>
            <a:r>
              <a:rPr lang="en-US" i="0" dirty="0"/>
              <a:t> is doing his toothpaste thing.</a:t>
            </a:r>
          </a:p>
          <a:p>
            <a:pPr marL="628650" lvl="1" indent="-171450">
              <a:buFont typeface="Arial" panose="020B0604020202020204" pitchFamily="34" charset="0"/>
              <a:buChar char="•"/>
            </a:pPr>
            <a:r>
              <a:rPr lang="en-US" i="0" dirty="0" err="1"/>
              <a:t>Sotha</a:t>
            </a:r>
            <a:r>
              <a:rPr lang="en-US" i="0" dirty="0"/>
              <a:t> Sil decided to go full-</a:t>
            </a:r>
            <a:r>
              <a:rPr lang="en-US" i="0" dirty="0" err="1"/>
              <a:t>Dunmer</a:t>
            </a:r>
            <a:r>
              <a:rPr lang="en-US" i="0" dirty="0"/>
              <a:t> to better help the people with the transition, since he was capable of being a nice guy sometimes or whatever.</a:t>
            </a:r>
          </a:p>
          <a:p>
            <a:pPr marL="171450" lvl="0" indent="-171450">
              <a:buFont typeface="Arial" panose="020B0604020202020204" pitchFamily="34" charset="0"/>
              <a:buChar char="•"/>
            </a:pPr>
            <a:r>
              <a:rPr lang="en-US" i="0" dirty="0"/>
              <a:t>[click] Azura says “my work here is done,” and fucks off to mourn the homie and do whatever god stuff she does in her realm of </a:t>
            </a:r>
            <a:r>
              <a:rPr lang="en-US" i="0" dirty="0" err="1"/>
              <a:t>Moonshadow</a:t>
            </a:r>
            <a:r>
              <a:rPr lang="en-US" i="0" dirty="0"/>
              <a:t>.</a:t>
            </a:r>
          </a:p>
          <a:p>
            <a:pPr marL="628650" lvl="1" indent="-171450">
              <a:buFont typeface="Arial" panose="020B0604020202020204" pitchFamily="34" charset="0"/>
              <a:buChar char="•"/>
            </a:pPr>
            <a:r>
              <a:rPr lang="en-US" i="0" dirty="0"/>
              <a:t>The Tribunal is freaked out, but at this point, there’s nothing to lose. </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So they go into Red Mountain in pursuit of the tools.</a:t>
            </a: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52</a:t>
            </a:fld>
            <a:endParaRPr lang="en-US"/>
          </a:p>
        </p:txBody>
      </p:sp>
    </p:spTree>
    <p:extLst>
      <p:ext uri="{BB962C8B-B14F-4D97-AF65-F5344CB8AC3E}">
        <p14:creationId xmlns:p14="http://schemas.microsoft.com/office/powerpoint/2010/main" val="363537244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In Red Mountain, </a:t>
            </a:r>
            <a:r>
              <a:rPr lang="en-US" dirty="0" err="1"/>
              <a:t>Voryn</a:t>
            </a:r>
            <a:r>
              <a:rPr lang="en-US" dirty="0"/>
              <a:t> </a:t>
            </a:r>
            <a:r>
              <a:rPr lang="en-US" dirty="0" err="1"/>
              <a:t>Dagoth</a:t>
            </a:r>
            <a:r>
              <a:rPr lang="en-US" dirty="0"/>
              <a:t> is still waiting for </a:t>
            </a:r>
            <a:r>
              <a:rPr lang="en-US" dirty="0" err="1"/>
              <a:t>Nerevar</a:t>
            </a:r>
            <a:r>
              <a:rPr lang="en-US" dirty="0"/>
              <a:t> to come back.</a:t>
            </a:r>
          </a:p>
          <a:p>
            <a:pPr marL="171450" indent="-171450">
              <a:buFont typeface="Arial" panose="020B0604020202020204" pitchFamily="34" charset="0"/>
              <a:buChar char="•"/>
            </a:pPr>
            <a:r>
              <a:rPr lang="en-US" dirty="0"/>
              <a:t>[click] And then his own skin and eyes change.</a:t>
            </a:r>
          </a:p>
          <a:p>
            <a:pPr marL="171450" indent="-171450">
              <a:buFont typeface="Arial" panose="020B0604020202020204" pitchFamily="34" charset="0"/>
              <a:buChar char="•"/>
            </a:pPr>
            <a:r>
              <a:rPr lang="en-US" dirty="0"/>
              <a:t>[click] And then someone comes into the Heart Chamber, but it’s not </a:t>
            </a:r>
            <a:r>
              <a:rPr lang="en-US" dirty="0" err="1"/>
              <a:t>Nerevar</a:t>
            </a:r>
            <a:r>
              <a:rPr lang="en-US" dirty="0"/>
              <a:t>.</a:t>
            </a:r>
          </a:p>
          <a:p>
            <a:pPr marL="628650" lvl="1" indent="-171450">
              <a:buFont typeface="Arial" panose="020B0604020202020204" pitchFamily="34" charset="0"/>
              <a:buChar char="•"/>
            </a:pPr>
            <a:r>
              <a:rPr lang="en-US" dirty="0"/>
              <a:t>It’s </a:t>
            </a:r>
            <a:r>
              <a:rPr lang="en-US" dirty="0" err="1"/>
              <a:t>Almalexia</a:t>
            </a:r>
            <a:r>
              <a:rPr lang="en-US" dirty="0"/>
              <a:t>, and </a:t>
            </a:r>
            <a:r>
              <a:rPr lang="en-US" dirty="0" err="1"/>
              <a:t>Sotha</a:t>
            </a:r>
            <a:r>
              <a:rPr lang="en-US" dirty="0"/>
              <a:t> Sil, and </a:t>
            </a:r>
            <a:r>
              <a:rPr lang="en-US" dirty="0" err="1"/>
              <a:t>Vivec</a:t>
            </a:r>
            <a:r>
              <a:rPr lang="en-US" dirty="0"/>
              <a:t>.</a:t>
            </a:r>
          </a:p>
          <a:p>
            <a:pPr marL="171450" lvl="0" indent="-171450">
              <a:buFont typeface="Arial" panose="020B0604020202020204" pitchFamily="34" charset="0"/>
              <a:buChar char="•"/>
            </a:pPr>
            <a:r>
              <a:rPr lang="en-US" dirty="0"/>
              <a:t>He knows, instantly, that something has happened to </a:t>
            </a:r>
            <a:r>
              <a:rPr lang="en-US" dirty="0" err="1"/>
              <a:t>Nerevar</a:t>
            </a:r>
            <a:r>
              <a:rPr lang="en-US" dirty="0"/>
              <a:t>. And they’re the ones that did it.</a:t>
            </a:r>
          </a:p>
          <a:p>
            <a:pPr marL="171450" lvl="0" indent="-171450">
              <a:buFont typeface="Arial" panose="020B0604020202020204" pitchFamily="34" charset="0"/>
              <a:buChar char="•"/>
            </a:pPr>
            <a:r>
              <a:rPr lang="en-US" dirty="0"/>
              <a:t>He tries to fight them, to avenge </a:t>
            </a:r>
            <a:r>
              <a:rPr lang="en-US" dirty="0" err="1"/>
              <a:t>Nerevar’s</a:t>
            </a:r>
            <a:r>
              <a:rPr lang="en-US" dirty="0"/>
              <a:t> death, but fails. </a:t>
            </a:r>
          </a:p>
          <a:p>
            <a:pPr marL="628650" lvl="1" indent="-171450">
              <a:buFont typeface="Arial" panose="020B0604020202020204" pitchFamily="34" charset="0"/>
              <a:buChar char="•"/>
            </a:pPr>
            <a:r>
              <a:rPr lang="en-US" dirty="0"/>
              <a:t>[click] The Tribunal beat him down and drive him off to die of his wounds.</a:t>
            </a:r>
          </a:p>
          <a:p>
            <a:pPr marL="628650" lvl="1" indent="-171450">
              <a:buFont typeface="Arial" panose="020B0604020202020204" pitchFamily="34" charset="0"/>
              <a:buChar char="•"/>
            </a:pPr>
            <a:r>
              <a:rPr lang="en-US" dirty="0"/>
              <a:t>They take the tools, and study them, and learn how to transform themselves into gods.</a:t>
            </a:r>
          </a:p>
          <a:p>
            <a:pPr marL="171450" lvl="0" indent="-171450">
              <a:buFont typeface="Arial" panose="020B0604020202020204" pitchFamily="34" charset="0"/>
              <a:buChar char="•"/>
            </a:pPr>
            <a:r>
              <a:rPr lang="en-US" dirty="0"/>
              <a:t>And gods they became.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53</a:t>
            </a:fld>
            <a:endParaRPr lang="en-US"/>
          </a:p>
        </p:txBody>
      </p:sp>
    </p:spTree>
    <p:extLst>
      <p:ext uri="{BB962C8B-B14F-4D97-AF65-F5344CB8AC3E}">
        <p14:creationId xmlns:p14="http://schemas.microsoft.com/office/powerpoint/2010/main" val="23032301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Thus begins the Age of the Tribunal.</a:t>
            </a:r>
          </a:p>
        </p:txBody>
      </p:sp>
      <p:sp>
        <p:nvSpPr>
          <p:cNvPr id="4" name="Slide Number Placeholder 3"/>
          <p:cNvSpPr>
            <a:spLocks noGrp="1"/>
          </p:cNvSpPr>
          <p:nvPr>
            <p:ph type="sldNum" sz="quarter" idx="5"/>
          </p:nvPr>
        </p:nvSpPr>
        <p:spPr/>
        <p:txBody>
          <a:bodyPr/>
          <a:lstStyle/>
          <a:p>
            <a:fld id="{304B6FD9-F34E-4B8D-92FF-06050A783F93}" type="slidenum">
              <a:rPr lang="en-US" smtClean="0"/>
              <a:t>54</a:t>
            </a:fld>
            <a:endParaRPr lang="en-US"/>
          </a:p>
        </p:txBody>
      </p:sp>
    </p:spTree>
    <p:extLst>
      <p:ext uri="{BB962C8B-B14F-4D97-AF65-F5344CB8AC3E}">
        <p14:creationId xmlns:p14="http://schemas.microsoft.com/office/powerpoint/2010/main" val="20392204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their credit, they do a good job of being gods, for the most part. They even have a cute little nickname for their god-club: ALMSIVI.</a:t>
            </a:r>
          </a:p>
          <a:p>
            <a:endParaRPr lang="en-US" dirty="0"/>
          </a:p>
          <a:p>
            <a:pPr marL="171450" indent="-171450">
              <a:buFont typeface="Arial" panose="020B0604020202020204" pitchFamily="34" charset="0"/>
              <a:buChar char="•"/>
            </a:pPr>
            <a:r>
              <a:rPr lang="en-US" dirty="0"/>
              <a:t>They become these very public-facing gods, who the </a:t>
            </a:r>
            <a:r>
              <a:rPr lang="en-US" dirty="0" err="1"/>
              <a:t>Dunmer</a:t>
            </a:r>
            <a:r>
              <a:rPr lang="en-US" dirty="0"/>
              <a:t> can come up to and ask for help.</a:t>
            </a:r>
          </a:p>
          <a:p>
            <a:pPr marL="171450" indent="-171450">
              <a:buFont typeface="Arial" panose="020B0604020202020204" pitchFamily="34" charset="0"/>
              <a:buChar char="•"/>
            </a:pPr>
            <a:r>
              <a:rPr lang="en-US" dirty="0"/>
              <a:t>They save the people from great threats like invasions by the </a:t>
            </a:r>
            <a:r>
              <a:rPr lang="en-US" dirty="0" err="1"/>
              <a:t>Nords</a:t>
            </a:r>
            <a:r>
              <a:rPr lang="en-US" dirty="0"/>
              <a:t>, or war with the Imperials, even the striking of a meteor.</a:t>
            </a:r>
          </a:p>
          <a:p>
            <a:endParaRPr lang="en-US" dirty="0"/>
          </a:p>
          <a:p>
            <a:pPr marL="171450" indent="-171450">
              <a:buFont typeface="Arial" panose="020B0604020202020204" pitchFamily="34" charset="0"/>
              <a:buChar char="•"/>
            </a:pPr>
            <a:r>
              <a:rPr lang="en-US" dirty="0" err="1"/>
              <a:t>Almalexia</a:t>
            </a:r>
            <a:r>
              <a:rPr lang="en-US" dirty="0"/>
              <a:t> becomes known as the “Lady of Mercy.” </a:t>
            </a:r>
          </a:p>
          <a:p>
            <a:pPr marL="628650" lvl="1" indent="-171450">
              <a:buFont typeface="Arial" panose="020B0604020202020204" pitchFamily="34" charset="0"/>
              <a:buChar char="•"/>
            </a:pPr>
            <a:r>
              <a:rPr lang="en-US" dirty="0"/>
              <a:t>She gave incredible blessings, such as curing people of terrible diseases or stopping the progression of incurable ones. </a:t>
            </a:r>
          </a:p>
          <a:p>
            <a:pPr marL="628650" lvl="1" indent="-171450">
              <a:buFont typeface="Arial" panose="020B0604020202020204" pitchFamily="34" charset="0"/>
              <a:buChar char="•"/>
            </a:pPr>
            <a:r>
              <a:rPr lang="en-US" dirty="0"/>
              <a:t>She deftly navigates complex political crises with other nations, writes fables and children’s books with her teachings, </a:t>
            </a:r>
          </a:p>
          <a:p>
            <a:pPr marL="628650" lvl="1" indent="-171450">
              <a:buFont typeface="Arial" panose="020B0604020202020204" pitchFamily="34" charset="0"/>
              <a:buChar char="•"/>
            </a:pPr>
            <a:r>
              <a:rPr lang="en-US" dirty="0"/>
              <a:t>and is lauded as a “protector of the poor and the weak.”</a:t>
            </a:r>
          </a:p>
          <a:p>
            <a:pPr marL="171450" lvl="0" indent="-171450">
              <a:buFont typeface="Arial" panose="020B0604020202020204" pitchFamily="34" charset="0"/>
              <a:buChar char="•"/>
            </a:pPr>
            <a:r>
              <a:rPr lang="en-US" dirty="0" err="1"/>
              <a:t>Sotha</a:t>
            </a:r>
            <a:r>
              <a:rPr lang="en-US" dirty="0"/>
              <a:t> Sil, the “Clockwork God,” guides the </a:t>
            </a:r>
            <a:r>
              <a:rPr lang="en-US" dirty="0" err="1"/>
              <a:t>Dunmer</a:t>
            </a:r>
            <a:r>
              <a:rPr lang="en-US" dirty="0"/>
              <a:t> through their great change. </a:t>
            </a:r>
          </a:p>
          <a:p>
            <a:pPr marL="628650" lvl="1" indent="-171450">
              <a:buFont typeface="Arial" panose="020B0604020202020204" pitchFamily="34" charset="0"/>
              <a:buChar char="•"/>
            </a:pPr>
            <a:r>
              <a:rPr lang="en-US" dirty="0"/>
              <a:t>He says it’s “not a curse but a blessing, a sign of their changed natures, and sign of the special favor they might enjoy as New… civilized </a:t>
            </a:r>
            <a:r>
              <a:rPr lang="en-US" dirty="0" err="1"/>
              <a:t>mer</a:t>
            </a:r>
            <a:r>
              <a:rPr lang="en-US" dirty="0"/>
              <a:t>, speaking directly to their [new gods], the Tribunal.“ </a:t>
            </a:r>
          </a:p>
          <a:p>
            <a:pPr marL="628650" lvl="1" indent="-171450">
              <a:buFont typeface="Arial" panose="020B0604020202020204" pitchFamily="34" charset="0"/>
              <a:buChar char="•"/>
            </a:pPr>
            <a:r>
              <a:rPr lang="en-US" dirty="0"/>
              <a:t>He becomes focused on improving the </a:t>
            </a:r>
            <a:r>
              <a:rPr lang="en-US" dirty="0" err="1"/>
              <a:t>Dunmer’s</a:t>
            </a:r>
            <a:r>
              <a:rPr lang="en-US" dirty="0"/>
              <a:t> technological advances and builds an incredible clockwork city, among other amazing inventions that rival </a:t>
            </a:r>
            <a:r>
              <a:rPr lang="en-US" dirty="0" err="1"/>
              <a:t>Dwemer</a:t>
            </a:r>
            <a:r>
              <a:rPr lang="en-US" dirty="0"/>
              <a:t> technology in their power and complexity.</a:t>
            </a:r>
          </a:p>
          <a:p>
            <a:pPr marL="171450" lvl="0" indent="-171450">
              <a:buFont typeface="Arial" panose="020B0604020202020204" pitchFamily="34" charset="0"/>
              <a:buChar char="•"/>
            </a:pPr>
            <a:r>
              <a:rPr lang="en-US" dirty="0" err="1"/>
              <a:t>Vivec</a:t>
            </a:r>
            <a:r>
              <a:rPr lang="en-US" dirty="0"/>
              <a:t> the Warrior-Poet comes to do great miracles, many of which he writes about in his sermons, </a:t>
            </a:r>
            <a:r>
              <a:rPr lang="en-US" i="1" dirty="0"/>
              <a:t>The Thirty-Six Lessons of </a:t>
            </a:r>
            <a:r>
              <a:rPr lang="en-US" i="1" dirty="0" err="1"/>
              <a:t>Vivec</a:t>
            </a:r>
            <a:r>
              <a:rPr lang="en-US" i="1" dirty="0"/>
              <a:t>,</a:t>
            </a:r>
            <a:r>
              <a:rPr lang="en-US" i="0" dirty="0"/>
              <a:t> and other various writings of his deeds. </a:t>
            </a:r>
          </a:p>
          <a:p>
            <a:pPr marL="628650" lvl="1" indent="-171450">
              <a:buFont typeface="Arial" panose="020B0604020202020204" pitchFamily="34" charset="0"/>
              <a:buChar char="•"/>
            </a:pPr>
            <a:r>
              <a:rPr lang="en-US" i="0" dirty="0"/>
              <a:t>He becomes a miracle-worker and great philosopher, </a:t>
            </a:r>
          </a:p>
          <a:p>
            <a:pPr marL="628650" lvl="1" indent="-171450">
              <a:buFont typeface="Arial" panose="020B0604020202020204" pitchFamily="34" charset="0"/>
              <a:buChar char="•"/>
            </a:pPr>
            <a:r>
              <a:rPr lang="en-US" i="0" dirty="0"/>
              <a:t>and discovers secrets about the universe that would take two or three PowerPoints to discuss.</a:t>
            </a:r>
          </a:p>
          <a:p>
            <a:endParaRPr lang="en-US" i="0" dirty="0"/>
          </a:p>
          <a:p>
            <a:r>
              <a:rPr lang="en-US" i="0" dirty="0"/>
              <a:t>All in all, they do a pretty bang-up job, for the most part. It ushers in an era of prosperity in Morrowind that was not seen before and likely will never be seen again.</a:t>
            </a:r>
          </a:p>
          <a:p>
            <a:pPr marL="171450" indent="-171450">
              <a:buFont typeface="Arial" panose="020B0604020202020204" pitchFamily="34" charset="0"/>
              <a:buChar char="•"/>
            </a:pPr>
            <a:r>
              <a:rPr lang="en-US" i="0" dirty="0"/>
              <a:t>But there’s a problem.</a:t>
            </a:r>
          </a:p>
          <a:p>
            <a:pPr marL="171450" indent="-171450">
              <a:buFont typeface="Arial" panose="020B0604020202020204" pitchFamily="34" charset="0"/>
              <a:buChar char="•"/>
            </a:pPr>
            <a:r>
              <a:rPr lang="en-US" dirty="0"/>
              <a:t>You see, they’re not </a:t>
            </a:r>
            <a:r>
              <a:rPr lang="en-US" i="1" dirty="0"/>
              <a:t>real</a:t>
            </a:r>
            <a:r>
              <a:rPr lang="en-US" i="0" dirty="0"/>
              <a:t> gods. </a:t>
            </a:r>
          </a:p>
          <a:p>
            <a:pPr marL="171450" indent="-171450">
              <a:buFont typeface="Arial" panose="020B0604020202020204" pitchFamily="34" charset="0"/>
              <a:buChar char="•"/>
            </a:pPr>
            <a:r>
              <a:rPr lang="en-US" i="0" dirty="0"/>
              <a:t>They have to refresh their power relatively frequently by essentially irradiating themselves in the energy given off by the Heart of </a:t>
            </a:r>
            <a:r>
              <a:rPr lang="en-US" i="0" dirty="0" err="1"/>
              <a:t>Lorkhan</a:t>
            </a:r>
            <a:r>
              <a:rPr lang="en-US" i="0"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i="0" dirty="0"/>
              <a:t>Which means…</a:t>
            </a:r>
          </a:p>
        </p:txBody>
      </p:sp>
      <p:sp>
        <p:nvSpPr>
          <p:cNvPr id="4" name="Slide Number Placeholder 3"/>
          <p:cNvSpPr>
            <a:spLocks noGrp="1"/>
          </p:cNvSpPr>
          <p:nvPr>
            <p:ph type="sldNum" sz="quarter" idx="5"/>
          </p:nvPr>
        </p:nvSpPr>
        <p:spPr/>
        <p:txBody>
          <a:bodyPr/>
          <a:lstStyle/>
          <a:p>
            <a:fld id="{304B6FD9-F34E-4B8D-92FF-06050A783F93}" type="slidenum">
              <a:rPr lang="en-US" smtClean="0"/>
              <a:t>55</a:t>
            </a:fld>
            <a:endParaRPr lang="en-US"/>
          </a:p>
        </p:txBody>
      </p:sp>
    </p:spTree>
    <p:extLst>
      <p:ext uri="{BB962C8B-B14F-4D97-AF65-F5344CB8AC3E}">
        <p14:creationId xmlns:p14="http://schemas.microsoft.com/office/powerpoint/2010/main" val="28614552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 going back to Red Mountain.</a:t>
            </a:r>
          </a:p>
          <a:p>
            <a:endParaRPr lang="en-US" i="0" dirty="0"/>
          </a:p>
          <a:p>
            <a:pPr marL="171450" indent="-171450">
              <a:buFont typeface="Arial" panose="020B0604020202020204" pitchFamily="34" charset="0"/>
              <a:buChar char="•"/>
            </a:pPr>
            <a:r>
              <a:rPr lang="en-US" i="0" dirty="0"/>
              <a:t>[click] They go back to the Heart Chamber of the volcano, hang out in the glow for a bit, rest and recharge, and then get right back to their godhood business.</a:t>
            </a:r>
          </a:p>
          <a:p>
            <a:pPr marL="171450" indent="-171450">
              <a:buFont typeface="Arial" panose="020B0604020202020204" pitchFamily="34" charset="0"/>
              <a:buChar char="•"/>
            </a:pPr>
            <a:r>
              <a:rPr lang="en-US" i="0" dirty="0"/>
              <a:t>They do this, their little ALMSIVI annual retreat, basically every year or so, for a long time. </a:t>
            </a:r>
          </a:p>
          <a:p>
            <a:pPr marL="628650" lvl="1" indent="-171450">
              <a:buFont typeface="Arial" panose="020B0604020202020204" pitchFamily="34" charset="0"/>
              <a:buChar char="•"/>
            </a:pPr>
            <a:r>
              <a:rPr lang="en-US" i="0" dirty="0"/>
              <a:t>About 3,100 years.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[click] But when they get there this time, in 2E 882, they’re not alone.</a:t>
            </a:r>
          </a:p>
          <a:p>
            <a:pPr marL="171450" lvl="0" indent="-171450">
              <a:buFont typeface="Arial" panose="020B0604020202020204" pitchFamily="34" charset="0"/>
              <a:buChar char="•"/>
            </a:pPr>
            <a:r>
              <a:rPr lang="en-US" i="0" dirty="0"/>
              <a:t>[click] No, </a:t>
            </a:r>
            <a:r>
              <a:rPr lang="en-US" i="0" dirty="0" err="1"/>
              <a:t>Voryn</a:t>
            </a:r>
            <a:r>
              <a:rPr lang="en-US" i="0" dirty="0"/>
              <a:t> </a:t>
            </a:r>
            <a:r>
              <a:rPr lang="en-US" i="0" dirty="0" err="1"/>
              <a:t>Dagoth</a:t>
            </a:r>
            <a:r>
              <a:rPr lang="en-US" i="0" dirty="0"/>
              <a:t>, who they now call </a:t>
            </a:r>
            <a:r>
              <a:rPr lang="en-US" i="0" dirty="0" err="1"/>
              <a:t>Dagoth</a:t>
            </a:r>
            <a:r>
              <a:rPr lang="en-US" i="0" dirty="0"/>
              <a:t> Ur, is there. Only he’s not the same as they left him.</a:t>
            </a:r>
          </a:p>
          <a:p>
            <a:pPr marL="628650" lvl="1" indent="-171450">
              <a:buFont typeface="Arial" panose="020B0604020202020204" pitchFamily="34" charset="0"/>
              <a:buChar char="•"/>
            </a:pPr>
            <a:r>
              <a:rPr lang="en-US" i="0" dirty="0"/>
              <a:t>[click] You see, he’s had three millennia to cook in the power of </a:t>
            </a:r>
            <a:r>
              <a:rPr lang="en-US" i="0" dirty="0" err="1"/>
              <a:t>Lorkhan’s</a:t>
            </a:r>
            <a:r>
              <a:rPr lang="en-US" i="0" dirty="0"/>
              <a:t> Heart. </a:t>
            </a:r>
          </a:p>
          <a:p>
            <a:pPr marL="628650" lvl="1" indent="-171450">
              <a:buFont typeface="Arial" panose="020B0604020202020204" pitchFamily="34" charset="0"/>
              <a:buChar char="•"/>
            </a:pPr>
            <a:r>
              <a:rPr lang="en-US" i="0" dirty="0"/>
              <a:t>He’s got a fresh new look and a crazy hat and god-powers of his own.</a:t>
            </a:r>
          </a:p>
          <a:p>
            <a:pPr marL="628650" lvl="1" indent="-171450">
              <a:buFont typeface="Arial" panose="020B0604020202020204" pitchFamily="34" charset="0"/>
              <a:buChar char="•"/>
            </a:pPr>
            <a:r>
              <a:rPr lang="en-US" i="0" dirty="0"/>
              <a:t>[click] And his homies are there, too: Ash Vampires, Ash Poets, and all kinds of other nasties. </a:t>
            </a:r>
          </a:p>
          <a:p>
            <a:pPr marL="1085850" lvl="2" indent="-171450">
              <a:buFont typeface="Arial" panose="020B0604020202020204" pitchFamily="34" charset="0"/>
              <a:buChar char="•"/>
            </a:pPr>
            <a:r>
              <a:rPr lang="en-US" i="0" dirty="0"/>
              <a:t>His old brethren, nobles from House </a:t>
            </a:r>
            <a:r>
              <a:rPr lang="en-US" i="0" dirty="0" err="1"/>
              <a:t>Dagoth</a:t>
            </a:r>
            <a:r>
              <a:rPr lang="en-US" i="0" dirty="0"/>
              <a:t>, brought back to un-life and given immense power.</a:t>
            </a:r>
          </a:p>
          <a:p>
            <a:pPr marL="171450" lvl="0" indent="-171450">
              <a:buFont typeface="Arial" panose="020B0604020202020204" pitchFamily="34" charset="0"/>
              <a:buChar char="•"/>
            </a:pPr>
            <a:r>
              <a:rPr lang="en-US" i="0" dirty="0"/>
              <a:t>Now that he’s awake, and he’s got a squad, and he’s absolutely </a:t>
            </a:r>
            <a:r>
              <a:rPr lang="en-US" i="1" dirty="0"/>
              <a:t>rolling</a:t>
            </a:r>
            <a:r>
              <a:rPr lang="en-US" i="0" dirty="0"/>
              <a:t> from all this progenitor-god-heart-power?</a:t>
            </a:r>
          </a:p>
          <a:p>
            <a:pPr marL="628650" lvl="1" indent="-171450">
              <a:buFont typeface="Arial" panose="020B0604020202020204" pitchFamily="34" charset="0"/>
              <a:buChar char="•"/>
            </a:pPr>
            <a:r>
              <a:rPr lang="en-US" i="0" dirty="0"/>
              <a:t>ALMSIVI </a:t>
            </a:r>
            <a:r>
              <a:rPr lang="en-US" i="0" dirty="0" err="1"/>
              <a:t>ain’t</a:t>
            </a:r>
            <a:r>
              <a:rPr lang="en-US" i="0" dirty="0"/>
              <a:t> shit.</a:t>
            </a:r>
          </a:p>
          <a:p>
            <a:pPr marL="171450" lvl="0" indent="-171450">
              <a:buFont typeface="Arial" panose="020B0604020202020204" pitchFamily="34" charset="0"/>
              <a:buChar char="•"/>
            </a:pPr>
            <a:r>
              <a:rPr lang="en-US" dirty="0"/>
              <a:t>[click] 2E 882 is when the Tribunal lose control of Red Mountain, and they begin to lose their powers.</a:t>
            </a:r>
          </a:p>
          <a:p>
            <a:pPr marL="628650" lvl="1" indent="-171450">
              <a:buFont typeface="Arial" panose="020B0604020202020204" pitchFamily="34" charset="0"/>
              <a:buChar char="•"/>
            </a:pPr>
            <a:r>
              <a:rPr lang="en-US" dirty="0"/>
              <a:t>They don’t lose them right away– it’s a gradual fading of control– but they’re never as strong as they were, as they are never again able to replenish them.</a:t>
            </a:r>
          </a:p>
          <a:p>
            <a:pPr marL="628650" lvl="1" indent="-171450">
              <a:buFont typeface="Arial" panose="020B0604020202020204" pitchFamily="34" charset="0"/>
              <a:buChar char="•"/>
            </a:pPr>
            <a:r>
              <a:rPr lang="en-US" dirty="0"/>
              <a:t>Not as long as </a:t>
            </a:r>
            <a:r>
              <a:rPr lang="en-US" dirty="0" err="1"/>
              <a:t>Dagoth</a:t>
            </a:r>
            <a:r>
              <a:rPr lang="en-US" dirty="0"/>
              <a:t> Ur holds the mountain.</a:t>
            </a:r>
          </a:p>
        </p:txBody>
      </p:sp>
      <p:sp>
        <p:nvSpPr>
          <p:cNvPr id="4" name="Slide Number Placeholder 3"/>
          <p:cNvSpPr>
            <a:spLocks noGrp="1"/>
          </p:cNvSpPr>
          <p:nvPr>
            <p:ph type="sldNum" sz="quarter" idx="5"/>
          </p:nvPr>
        </p:nvSpPr>
        <p:spPr/>
        <p:txBody>
          <a:bodyPr/>
          <a:lstStyle/>
          <a:p>
            <a:fld id="{304B6FD9-F34E-4B8D-92FF-06050A783F93}" type="slidenum">
              <a:rPr lang="en-US" smtClean="0"/>
              <a:t>56</a:t>
            </a:fld>
            <a:endParaRPr lang="en-US"/>
          </a:p>
        </p:txBody>
      </p:sp>
    </p:spTree>
    <p:extLst>
      <p:ext uri="{BB962C8B-B14F-4D97-AF65-F5344CB8AC3E}">
        <p14:creationId xmlns:p14="http://schemas.microsoft.com/office/powerpoint/2010/main" val="41017771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dirty="0"/>
              <a:t>With this big win, </a:t>
            </a:r>
            <a:r>
              <a:rPr lang="en-US" dirty="0" err="1"/>
              <a:t>Dagoth</a:t>
            </a:r>
            <a:r>
              <a:rPr lang="en-US" dirty="0"/>
              <a:t> Ur starts ramping up. He’s </a:t>
            </a:r>
            <a:r>
              <a:rPr lang="en-US" dirty="0" err="1"/>
              <a:t>gonna</a:t>
            </a:r>
            <a:r>
              <a:rPr lang="en-US" dirty="0"/>
              <a:t> get revenge, and it’s going to be good.</a:t>
            </a:r>
          </a:p>
          <a:p>
            <a:pPr marL="628650" lvl="1" indent="-171450">
              <a:buFont typeface="Arial" panose="020B0604020202020204" pitchFamily="34" charset="0"/>
              <a:buChar char="•"/>
            </a:pPr>
            <a:r>
              <a:rPr lang="en-US" dirty="0"/>
              <a:t>He makes The Blight: terrible storms of ash.</a:t>
            </a:r>
          </a:p>
          <a:p>
            <a:pPr marL="1085850" lvl="2" indent="-171450">
              <a:buFont typeface="Arial" panose="020B0604020202020204" pitchFamily="34" charset="0"/>
              <a:buChar char="•"/>
            </a:pPr>
            <a:r>
              <a:rPr lang="en-US" dirty="0"/>
              <a:t>The </a:t>
            </a:r>
            <a:r>
              <a:rPr lang="en-US" dirty="0" err="1"/>
              <a:t>Dunmer</a:t>
            </a:r>
            <a:r>
              <a:rPr lang="en-US" dirty="0"/>
              <a:t> were used to ash storms, living on a volcano and all, but the Blight also spread a terrifying disease called </a:t>
            </a:r>
            <a:r>
              <a:rPr lang="en-US" dirty="0" err="1"/>
              <a:t>Corprus</a:t>
            </a:r>
            <a:r>
              <a:rPr lang="en-US" dirty="0"/>
              <a:t>. </a:t>
            </a:r>
          </a:p>
          <a:p>
            <a:pPr marL="1085850" lvl="2" indent="-171450">
              <a:buFont typeface="Arial" panose="020B0604020202020204" pitchFamily="34" charset="0"/>
              <a:buChar char="•"/>
            </a:pPr>
            <a:r>
              <a:rPr lang="en-US" dirty="0"/>
              <a:t>BE WARNED: THIS IS YUCKY.</a:t>
            </a:r>
          </a:p>
          <a:p>
            <a:pPr marL="1543050" lvl="3" indent="-171450">
              <a:buFont typeface="Arial" panose="020B0604020202020204" pitchFamily="34" charset="0"/>
              <a:buChar char="•"/>
            </a:pPr>
            <a:r>
              <a:rPr lang="en-US" dirty="0"/>
              <a:t>[click] In truth, it’s not actually a disease, but the affects of </a:t>
            </a:r>
            <a:r>
              <a:rPr lang="en-US" dirty="0" err="1"/>
              <a:t>Dagoth</a:t>
            </a:r>
            <a:r>
              <a:rPr lang="en-US" dirty="0"/>
              <a:t> Ur’s power on mortal flesh.</a:t>
            </a:r>
          </a:p>
          <a:p>
            <a:pPr marL="1543050" lvl="3" indent="-171450">
              <a:buFont typeface="Arial" panose="020B0604020202020204" pitchFamily="34" charset="0"/>
              <a:buChar char="•"/>
            </a:pPr>
            <a:r>
              <a:rPr lang="en-US" dirty="0" err="1"/>
              <a:t>Corprus</a:t>
            </a:r>
            <a:r>
              <a:rPr lang="en-US" dirty="0"/>
              <a:t> mutates the body, stunts the intellect, and progressively turns a person into a mindless zombie. Also, it’s incurable, so that’s great.</a:t>
            </a:r>
          </a:p>
          <a:p>
            <a:pPr marL="1085850" lvl="2" indent="-171450">
              <a:buFont typeface="Arial" panose="020B0604020202020204" pitchFamily="34" charset="0"/>
              <a:buChar char="•"/>
            </a:pPr>
            <a:r>
              <a:rPr lang="en-US" dirty="0"/>
              <a:t>[click] Some instead change into Ash Creatures, servants of </a:t>
            </a:r>
            <a:r>
              <a:rPr lang="en-US" dirty="0" err="1"/>
              <a:t>Dagoth</a:t>
            </a:r>
            <a:r>
              <a:rPr lang="en-US" dirty="0"/>
              <a:t> Ur used to spread his influence.</a:t>
            </a:r>
          </a:p>
          <a:p>
            <a:pPr marL="1085850" lvl="2" indent="-171450">
              <a:buFont typeface="Arial" panose="020B0604020202020204" pitchFamily="34" charset="0"/>
              <a:buChar char="•"/>
            </a:pPr>
            <a:r>
              <a:rPr lang="en-US" dirty="0"/>
              <a:t>It’s awful! But to </a:t>
            </a:r>
            <a:r>
              <a:rPr lang="en-US" dirty="0" err="1"/>
              <a:t>Dagoth</a:t>
            </a:r>
            <a:r>
              <a:rPr lang="en-US" dirty="0"/>
              <a:t> Ur, this is </a:t>
            </a:r>
            <a:r>
              <a:rPr lang="en-US" i="1" dirty="0"/>
              <a:t>aid.</a:t>
            </a:r>
          </a:p>
          <a:p>
            <a:pPr marL="1543050" lvl="3" indent="-171450">
              <a:buFont typeface="Arial" panose="020B0604020202020204" pitchFamily="34" charset="0"/>
              <a:buChar char="•"/>
            </a:pPr>
            <a:r>
              <a:rPr lang="en-US" i="0" dirty="0"/>
              <a:t>This is helping the </a:t>
            </a:r>
            <a:r>
              <a:rPr lang="en-US" i="0" dirty="0" err="1"/>
              <a:t>Dunmer</a:t>
            </a:r>
            <a:r>
              <a:rPr lang="en-US" i="0" dirty="0"/>
              <a:t> to shed the cursed skin that the Tribunal inflicted upon them.</a:t>
            </a:r>
          </a:p>
          <a:p>
            <a:pPr marL="1543050" lvl="3" indent="-171450">
              <a:buFont typeface="Arial" panose="020B0604020202020204" pitchFamily="34" charset="0"/>
              <a:buChar char="•"/>
            </a:pPr>
            <a:r>
              <a:rPr lang="en-US" i="0" dirty="0"/>
              <a:t>In his eyes, this is </a:t>
            </a:r>
            <a:r>
              <a:rPr lang="en-US" i="1" dirty="0"/>
              <a:t>love.</a:t>
            </a:r>
            <a:endParaRPr lang="en-US" i="0" dirty="0"/>
          </a:p>
          <a:p>
            <a:pPr marL="628650" lvl="1" indent="-171450">
              <a:buFont typeface="Arial" panose="020B0604020202020204" pitchFamily="34" charset="0"/>
              <a:buChar char="•"/>
            </a:pPr>
            <a:r>
              <a:rPr lang="en-US" dirty="0"/>
              <a:t>[click] And to further spread that love, he also starts to invade dreams.</a:t>
            </a:r>
          </a:p>
          <a:p>
            <a:pPr marL="1085850" lvl="2" indent="-171450">
              <a:buFont typeface="Arial" panose="020B0604020202020204" pitchFamily="34" charset="0"/>
              <a:buChar char="•"/>
            </a:pPr>
            <a:r>
              <a:rPr lang="en-US" dirty="0"/>
              <a:t>He makes innocent people into literal sleeper agents. </a:t>
            </a:r>
          </a:p>
          <a:p>
            <a:pPr marL="1543050" lvl="3" indent="-171450">
              <a:buFont typeface="Arial" panose="020B0604020202020204" pitchFamily="34" charset="0"/>
              <a:buChar char="•"/>
            </a:pPr>
            <a:r>
              <a:rPr lang="en-US" dirty="0"/>
              <a:t>It starts with weird dreams, and slowly the recipients begin to be possessed every time they sleep.</a:t>
            </a:r>
          </a:p>
          <a:p>
            <a:pPr marL="1543050" lvl="3" indent="-171450">
              <a:buFont typeface="Arial" panose="020B0604020202020204" pitchFamily="34" charset="0"/>
              <a:buChar char="•"/>
            </a:pPr>
            <a:r>
              <a:rPr lang="en-US" dirty="0"/>
              <a:t>They speak of </a:t>
            </a:r>
            <a:r>
              <a:rPr lang="en-US" dirty="0" err="1"/>
              <a:t>Dagoth</a:t>
            </a:r>
            <a:r>
              <a:rPr lang="en-US" dirty="0"/>
              <a:t> Ur’s coming, and try to sway others to his influence.</a:t>
            </a:r>
          </a:p>
          <a:p>
            <a:pPr marL="1543050" lvl="3" indent="-171450">
              <a:buFont typeface="Arial" panose="020B0604020202020204" pitchFamily="34" charset="0"/>
              <a:buChar char="•"/>
            </a:pPr>
            <a:r>
              <a:rPr lang="en-US" dirty="0"/>
              <a:t>And as time goes on, they’re even able to commit </a:t>
            </a:r>
            <a:r>
              <a:rPr lang="en-US" i="1" dirty="0"/>
              <a:t>murders</a:t>
            </a:r>
            <a:r>
              <a:rPr lang="en-US" dirty="0"/>
              <a:t> on his behalf.</a:t>
            </a:r>
          </a:p>
          <a:p>
            <a:pPr marL="1085850" lvl="2" indent="-171450">
              <a:buFont typeface="Arial" panose="020B0604020202020204" pitchFamily="34" charset="0"/>
              <a:buChar char="•"/>
            </a:pPr>
            <a:r>
              <a:rPr lang="en-US" dirty="0"/>
              <a:t>They spread his influence, speaking out to the poor, the disaffected, and those who are anti-Imperial in particular.</a:t>
            </a:r>
          </a:p>
          <a:p>
            <a:pPr marL="628650" lvl="1" indent="-171450">
              <a:buFont typeface="Arial" panose="020B0604020202020204" pitchFamily="34" charset="0"/>
              <a:buChar char="•"/>
            </a:pPr>
            <a:r>
              <a:rPr lang="en-US" dirty="0"/>
              <a:t>[click] And, he starts rebuilding the Sixth House. </a:t>
            </a:r>
          </a:p>
          <a:p>
            <a:pPr marL="1085850" lvl="2" indent="-171450">
              <a:buFont typeface="Arial" panose="020B0604020202020204" pitchFamily="34" charset="0"/>
              <a:buChar char="•"/>
            </a:pPr>
            <a:r>
              <a:rPr lang="en-US" dirty="0"/>
              <a:t>All his homies he resurrected, the squad that helped him kick the Tribunal out of Red Mountain? </a:t>
            </a:r>
          </a:p>
          <a:p>
            <a:pPr marL="1543050" lvl="3" indent="-171450">
              <a:buFont typeface="Arial" panose="020B0604020202020204" pitchFamily="34" charset="0"/>
              <a:buChar char="•"/>
            </a:pPr>
            <a:r>
              <a:rPr lang="en-US" dirty="0"/>
              <a:t>He puts them to work further spreading his influence and control over the Sleepers, as well as expanding his domain.</a:t>
            </a:r>
          </a:p>
          <a:p>
            <a:pPr marL="1085850" lvl="2" indent="-171450">
              <a:buFont typeface="Arial" panose="020B0604020202020204" pitchFamily="34" charset="0"/>
              <a:buChar char="•"/>
            </a:pPr>
            <a:r>
              <a:rPr lang="en-US" dirty="0"/>
              <a:t>They make secret bases in key cities across </a:t>
            </a:r>
            <a:r>
              <a:rPr lang="en-US" dirty="0" err="1"/>
              <a:t>Vvardenfell</a:t>
            </a:r>
            <a:r>
              <a:rPr lang="en-US" dirty="0"/>
              <a:t>, as well as small towns in port villages.</a:t>
            </a:r>
          </a:p>
          <a:p>
            <a:pPr marL="1085850" lvl="2" indent="-171450">
              <a:buFont typeface="Arial" panose="020B0604020202020204" pitchFamily="34" charset="0"/>
              <a:buChar char="•"/>
            </a:pPr>
            <a:r>
              <a:rPr lang="en-US" dirty="0"/>
              <a:t>They take over old </a:t>
            </a:r>
            <a:r>
              <a:rPr lang="en-US" dirty="0" err="1"/>
              <a:t>Dwemer</a:t>
            </a:r>
            <a:r>
              <a:rPr lang="en-US" dirty="0"/>
              <a:t> fortresses as their bases of operations, giving them built-in protection.</a:t>
            </a:r>
          </a:p>
          <a:p>
            <a:pPr marL="171450" lvl="0" indent="-171450">
              <a:buFont typeface="Arial" panose="020B0604020202020204" pitchFamily="34" charset="0"/>
              <a:buChar char="•"/>
            </a:pPr>
            <a:r>
              <a:rPr lang="en-US" dirty="0"/>
              <a:t>[click] And none of this is happening quickly, okay?</a:t>
            </a:r>
          </a:p>
          <a:p>
            <a:pPr marL="628650" lvl="1" indent="-171450">
              <a:buFont typeface="Arial" panose="020B0604020202020204" pitchFamily="34" charset="0"/>
              <a:buChar char="•"/>
            </a:pPr>
            <a:r>
              <a:rPr lang="en-US" dirty="0"/>
              <a:t>This dude thinks long-term. </a:t>
            </a:r>
          </a:p>
          <a:p>
            <a:pPr marL="628650" lvl="1" indent="-171450">
              <a:buFont typeface="Arial" panose="020B0604020202020204" pitchFamily="34" charset="0"/>
              <a:buChar char="•"/>
            </a:pPr>
            <a:r>
              <a:rPr lang="en-US" dirty="0"/>
              <a:t>He’s spent 3,000 years in a dream-state, not dead and not alive, simultaneously asleep and awake, a mortal and a god all at once.</a:t>
            </a:r>
          </a:p>
          <a:p>
            <a:pPr marL="1085850" lvl="2" indent="-171450">
              <a:buFont typeface="Arial" panose="020B0604020202020204" pitchFamily="34" charset="0"/>
              <a:buChar char="•"/>
            </a:pPr>
            <a:r>
              <a:rPr lang="en-US" dirty="0"/>
              <a:t>That’s a </a:t>
            </a:r>
            <a:r>
              <a:rPr lang="en-US" dirty="0" err="1"/>
              <a:t>loooot</a:t>
            </a:r>
            <a:r>
              <a:rPr lang="en-US" dirty="0"/>
              <a:t> of time to think, and scheme, and plot revenge.</a:t>
            </a:r>
          </a:p>
          <a:p>
            <a:pPr marL="628650" lvl="1" indent="-171450">
              <a:buFont typeface="Arial" panose="020B0604020202020204" pitchFamily="34" charset="0"/>
              <a:buChar char="•"/>
            </a:pPr>
            <a:r>
              <a:rPr lang="en-US" dirty="0"/>
              <a:t>He’s in no hurry to do anything. He’s just going to chip away at ALMSIVI, and push out his influence, and a little at a time, he’s going to take </a:t>
            </a:r>
            <a:r>
              <a:rPr lang="en-US" dirty="0" err="1"/>
              <a:t>Resdayn</a:t>
            </a:r>
            <a:r>
              <a:rPr lang="en-US" dirty="0"/>
              <a:t> for himself.</a:t>
            </a:r>
          </a:p>
          <a:p>
            <a:pPr marL="171450" lvl="0" indent="-171450">
              <a:buFont typeface="Arial" panose="020B0604020202020204" pitchFamily="34" charset="0"/>
              <a:buChar char="•"/>
            </a:pPr>
            <a:r>
              <a:rPr lang="en-US" dirty="0"/>
              <a:t>And it works.</a:t>
            </a:r>
          </a:p>
          <a:p>
            <a:pPr marL="628650" lvl="1" indent="-171450">
              <a:buFont typeface="Arial" panose="020B0604020202020204" pitchFamily="34" charset="0"/>
              <a:buChar char="•"/>
            </a:pPr>
            <a:r>
              <a:rPr lang="en-US" dirty="0"/>
              <a:t>With each passing year, ALMSIVI’s power wanes as his grows.</a:t>
            </a:r>
          </a:p>
          <a:p>
            <a:pPr marL="628650" lvl="1" indent="-171450">
              <a:buFont typeface="Arial" panose="020B0604020202020204" pitchFamily="34" charset="0"/>
              <a:buChar char="•"/>
            </a:pPr>
            <a:r>
              <a:rPr lang="en-US" dirty="0"/>
              <a:t>Every year, the Tribunal sends forces to try to retake Red Mountain, and every year, they lose.</a:t>
            </a:r>
          </a:p>
          <a:p>
            <a:pPr marL="1085850" lvl="2" indent="-171450">
              <a:buFont typeface="Arial" panose="020B0604020202020204" pitchFamily="34" charset="0"/>
              <a:buChar char="•"/>
            </a:pPr>
            <a:r>
              <a:rPr lang="en-US" dirty="0"/>
              <a:t>[click] The blight gets so bad, they have to block it out via something called the </a:t>
            </a:r>
            <a:r>
              <a:rPr lang="en-US" dirty="0" err="1"/>
              <a:t>Ghostfence</a:t>
            </a:r>
            <a:r>
              <a:rPr lang="en-US" dirty="0"/>
              <a:t>:</a:t>
            </a:r>
          </a:p>
          <a:p>
            <a:pPr marL="1543050" lvl="3" indent="-171450">
              <a:buFont typeface="Arial" panose="020B0604020202020204" pitchFamily="34" charset="0"/>
              <a:buChar char="•"/>
            </a:pPr>
            <a:r>
              <a:rPr lang="en-US" dirty="0"/>
              <a:t>A big shield wall that attempts to contain the Blight and </a:t>
            </a:r>
            <a:r>
              <a:rPr lang="en-US" dirty="0" err="1"/>
              <a:t>corprus</a:t>
            </a:r>
            <a:r>
              <a:rPr lang="en-US" dirty="0"/>
              <a:t> monsters from reaching too far outside of Red Mountain.</a:t>
            </a:r>
          </a:p>
          <a:p>
            <a:pPr marL="1085850" lvl="2" indent="-171450">
              <a:buFont typeface="Arial" panose="020B0604020202020204" pitchFamily="34" charset="0"/>
              <a:buChar char="•"/>
            </a:pPr>
            <a:r>
              <a:rPr lang="en-US" dirty="0"/>
              <a:t>This takes up a </a:t>
            </a:r>
            <a:r>
              <a:rPr lang="en-US" i="1" dirty="0"/>
              <a:t>tremendous </a:t>
            </a:r>
            <a:r>
              <a:rPr lang="en-US" i="0" dirty="0"/>
              <a:t>amount of their combined strength, further weakening the Tribunal’s power.</a:t>
            </a:r>
          </a:p>
          <a:p>
            <a:pPr marL="1543050" lvl="3" indent="-171450">
              <a:buFont typeface="Arial" panose="020B0604020202020204" pitchFamily="34" charset="0"/>
              <a:buChar char="•"/>
            </a:pPr>
            <a:r>
              <a:rPr lang="en-US" i="0" dirty="0"/>
              <a:t>[click] It’s so bad that when Emperor Tiber </a:t>
            </a:r>
            <a:r>
              <a:rPr lang="en-US" i="0" dirty="0" err="1"/>
              <a:t>Septim</a:t>
            </a:r>
            <a:r>
              <a:rPr lang="en-US" i="0" dirty="0"/>
              <a:t> of the </a:t>
            </a:r>
            <a:r>
              <a:rPr lang="en-US" i="0" dirty="0" err="1"/>
              <a:t>Cyrodiilic</a:t>
            </a:r>
            <a:r>
              <a:rPr lang="en-US" i="0" dirty="0"/>
              <a:t> Empire moved to conquer Morrowind in 2E 896, there was no war: the </a:t>
            </a:r>
            <a:r>
              <a:rPr lang="en-US" i="0" dirty="0" err="1"/>
              <a:t>Dunmer</a:t>
            </a:r>
            <a:r>
              <a:rPr lang="en-US" i="0" dirty="0"/>
              <a:t> became citizens of the Empire through diplomacy, via a treaty negotiated by Tiber </a:t>
            </a:r>
            <a:r>
              <a:rPr lang="en-US" i="0" dirty="0" err="1"/>
              <a:t>Septim</a:t>
            </a:r>
            <a:r>
              <a:rPr lang="en-US" i="0" dirty="0"/>
              <a:t> and </a:t>
            </a:r>
            <a:r>
              <a:rPr lang="en-US" i="0" dirty="0" err="1"/>
              <a:t>Vivec</a:t>
            </a:r>
            <a:r>
              <a:rPr lang="en-US" i="0" dirty="0"/>
              <a:t>.</a:t>
            </a:r>
          </a:p>
          <a:p>
            <a:pPr marL="2000250" lvl="4" indent="-171450">
              <a:buFont typeface="Arial" panose="020B0604020202020204" pitchFamily="34" charset="0"/>
              <a:buChar char="•"/>
            </a:pPr>
            <a:r>
              <a:rPr lang="en-US" i="0" dirty="0"/>
              <a:t>(This is the same Tiber </a:t>
            </a:r>
            <a:r>
              <a:rPr lang="en-US" i="0" dirty="0" err="1"/>
              <a:t>Septim</a:t>
            </a:r>
            <a:r>
              <a:rPr lang="en-US" i="0" dirty="0"/>
              <a:t> that later became Talos, by the way.)</a:t>
            </a:r>
          </a:p>
          <a:p>
            <a:pPr marL="1543050" lvl="3" indent="-171450">
              <a:buFont typeface="Arial" panose="020B0604020202020204" pitchFamily="34" charset="0"/>
              <a:buChar char="•"/>
            </a:pPr>
            <a:r>
              <a:rPr lang="en-US" i="0" dirty="0"/>
              <a:t>Morrowind was allowed to preserve its laws and customs, as well as the rule of the Tribunal, but </a:t>
            </a:r>
            <a:r>
              <a:rPr lang="en-US" i="0" dirty="0" err="1"/>
              <a:t>Morrowind’s</a:t>
            </a:r>
            <a:r>
              <a:rPr lang="en-US" i="0" dirty="0"/>
              <a:t> people were subject to Imperial occupation, taxes, and business rules. </a:t>
            </a:r>
          </a:p>
          <a:p>
            <a:pPr marL="1085850" lvl="2" indent="-171450">
              <a:buFont typeface="Arial" panose="020B0604020202020204" pitchFamily="34" charset="0"/>
              <a:buChar char="•"/>
            </a:pPr>
            <a:r>
              <a:rPr lang="en-US" i="0" dirty="0"/>
              <a:t>This was </a:t>
            </a:r>
            <a:r>
              <a:rPr lang="en-US" i="1" dirty="0"/>
              <a:t>huge</a:t>
            </a:r>
            <a:r>
              <a:rPr lang="en-US" i="0" dirty="0"/>
              <a:t>. But it barely made a peep in the grand scheme of things. </a:t>
            </a:r>
          </a:p>
          <a:p>
            <a:pPr marL="1543050" lvl="3" indent="-171450">
              <a:buFont typeface="Arial" panose="020B0604020202020204" pitchFamily="34" charset="0"/>
              <a:buChar char="•"/>
            </a:pPr>
            <a:r>
              <a:rPr lang="en-US" i="0" dirty="0"/>
              <a:t>The Tribunal just didn’t have time to wage war on </a:t>
            </a:r>
            <a:r>
              <a:rPr lang="en-US" i="0" dirty="0" err="1"/>
              <a:t>Dagoth</a:t>
            </a:r>
            <a:r>
              <a:rPr lang="en-US" i="0" dirty="0"/>
              <a:t> Ur </a:t>
            </a:r>
            <a:r>
              <a:rPr lang="en-US" i="1" dirty="0"/>
              <a:t>and</a:t>
            </a:r>
            <a:r>
              <a:rPr lang="en-US" i="0" dirty="0"/>
              <a:t> the Empire.</a:t>
            </a:r>
            <a:endParaRPr lang="en-US" dirty="0"/>
          </a:p>
          <a:p>
            <a:pPr marL="628650" lvl="1" indent="-171450">
              <a:buFont typeface="Arial" panose="020B0604020202020204" pitchFamily="34" charset="0"/>
              <a:buChar char="•"/>
            </a:pPr>
            <a:r>
              <a:rPr lang="en-US" dirty="0"/>
              <a:t>[click] And it only got worse for the Tribunal. In 3E 417, while on one of these annual raids, </a:t>
            </a:r>
            <a:r>
              <a:rPr lang="en-US" dirty="0" err="1"/>
              <a:t>Almalexia</a:t>
            </a:r>
            <a:r>
              <a:rPr lang="en-US" dirty="0"/>
              <a:t> and </a:t>
            </a:r>
            <a:r>
              <a:rPr lang="en-US" dirty="0" err="1"/>
              <a:t>Sotha</a:t>
            </a:r>
            <a:r>
              <a:rPr lang="en-US" dirty="0"/>
              <a:t> Sil actually lose Sunder and Keening to the Sixth House.</a:t>
            </a:r>
          </a:p>
          <a:p>
            <a:pPr marL="1085850" lvl="2" indent="-171450">
              <a:buFont typeface="Arial" panose="020B0604020202020204" pitchFamily="34" charset="0"/>
              <a:buChar char="•"/>
            </a:pPr>
            <a:r>
              <a:rPr lang="en-US" dirty="0" err="1"/>
              <a:t>Vivec</a:t>
            </a:r>
            <a:r>
              <a:rPr lang="en-US" dirty="0"/>
              <a:t> barely helps the other two members of the Tribunal escape with their lives.</a:t>
            </a:r>
          </a:p>
          <a:p>
            <a:pPr marL="1543050" lvl="3" indent="-171450">
              <a:buFont typeface="Arial" panose="020B0604020202020204" pitchFamily="34" charset="0"/>
              <a:buChar char="•"/>
            </a:pPr>
            <a:r>
              <a:rPr lang="en-US" dirty="0"/>
              <a:t>They still have </a:t>
            </a:r>
            <a:r>
              <a:rPr lang="en-US" dirty="0" err="1"/>
              <a:t>Wraithguard</a:t>
            </a:r>
            <a:r>
              <a:rPr lang="en-US" dirty="0"/>
              <a:t>, but that’s not saying much.</a:t>
            </a:r>
          </a:p>
          <a:p>
            <a:pPr marL="1085850" lvl="2" indent="-171450">
              <a:buFont typeface="Arial" panose="020B0604020202020204" pitchFamily="34" charset="0"/>
              <a:buChar char="•"/>
            </a:pPr>
            <a:r>
              <a:rPr lang="en-US" dirty="0"/>
              <a:t>After that, the three of them practically disappear from the public eye, despite having previously been very accessible to the people of Morrowind.</a:t>
            </a:r>
          </a:p>
          <a:p>
            <a:pPr marL="0" lvl="0" indent="0">
              <a:buFont typeface="Arial" panose="020B0604020202020204" pitchFamily="34" charset="0"/>
              <a:buNone/>
            </a:pPr>
            <a:endParaRPr lang="en-US" dirty="0"/>
          </a:p>
          <a:p>
            <a:pPr marL="0" lvl="0" indent="0">
              <a:buFont typeface="Arial" panose="020B0604020202020204" pitchFamily="34" charset="0"/>
              <a:buNone/>
            </a:pPr>
            <a:r>
              <a:rPr lang="en-US" dirty="0"/>
              <a:t>[click] </a:t>
            </a:r>
            <a:r>
              <a:rPr lang="en-US" dirty="0" err="1"/>
              <a:t>Dagoth</a:t>
            </a:r>
            <a:r>
              <a:rPr lang="en-US" dirty="0"/>
              <a:t> Ur’s got an army. He’s got influence. He’s got the power of a god. He’s got the tools to make gods. And the gods that </a:t>
            </a:r>
            <a:r>
              <a:rPr lang="en-US" i="1" dirty="0"/>
              <a:t>are</a:t>
            </a:r>
            <a:r>
              <a:rPr lang="en-US" i="0" dirty="0"/>
              <a:t> here aren’t looking so hot.</a:t>
            </a:r>
            <a:endParaRPr lang="en-US" dirty="0"/>
          </a:p>
          <a:p>
            <a:pPr marL="0" lvl="0" indent="0">
              <a:buFont typeface="Arial" panose="020B0604020202020204" pitchFamily="34" charset="0"/>
              <a:buNone/>
            </a:pPr>
            <a:r>
              <a:rPr lang="en-US" dirty="0"/>
              <a:t>What’s the plan, then? What’s he </a:t>
            </a:r>
            <a:r>
              <a:rPr lang="en-US" dirty="0" err="1"/>
              <a:t>gonna</a:t>
            </a:r>
            <a:r>
              <a:rPr lang="en-US" dirty="0"/>
              <a:t> do with it?</a:t>
            </a:r>
          </a:p>
        </p:txBody>
      </p:sp>
      <p:sp>
        <p:nvSpPr>
          <p:cNvPr id="4" name="Slide Number Placeholder 3"/>
          <p:cNvSpPr>
            <a:spLocks noGrp="1"/>
          </p:cNvSpPr>
          <p:nvPr>
            <p:ph type="sldNum" sz="quarter" idx="5"/>
          </p:nvPr>
        </p:nvSpPr>
        <p:spPr/>
        <p:txBody>
          <a:bodyPr/>
          <a:lstStyle/>
          <a:p>
            <a:fld id="{304B6FD9-F34E-4B8D-92FF-06050A783F93}" type="slidenum">
              <a:rPr lang="en-US" smtClean="0"/>
              <a:t>57</a:t>
            </a:fld>
            <a:endParaRPr lang="en-US"/>
          </a:p>
        </p:txBody>
      </p:sp>
    </p:spTree>
    <p:extLst>
      <p:ext uri="{BB962C8B-B14F-4D97-AF65-F5344CB8AC3E}">
        <p14:creationId xmlns:p14="http://schemas.microsoft.com/office/powerpoint/2010/main" val="223636546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If you guessed, “totally blow it,” you would be correct.</a:t>
            </a:r>
          </a:p>
          <a:p>
            <a:pPr marL="171450" lvl="0" indent="-171450">
              <a:buFont typeface="Arial" panose="020B0604020202020204" pitchFamily="34" charset="0"/>
              <a:buChar char="•"/>
            </a:pPr>
            <a:r>
              <a:rPr lang="en-US" dirty="0"/>
              <a:t>[click] </a:t>
            </a:r>
            <a:r>
              <a:rPr lang="en-US" dirty="0" err="1"/>
              <a:t>Dagoth</a:t>
            </a:r>
            <a:r>
              <a:rPr lang="en-US" dirty="0"/>
              <a:t> Ur’s plan is to </a:t>
            </a:r>
          </a:p>
          <a:p>
            <a:pPr marL="628650" lvl="1" indent="-171450">
              <a:buFont typeface="Arial" panose="020B0604020202020204" pitchFamily="34" charset="0"/>
              <a:buChar char="•"/>
            </a:pPr>
            <a:r>
              <a:rPr lang="en-US" dirty="0"/>
              <a:t>build his own god, </a:t>
            </a:r>
          </a:p>
          <a:p>
            <a:pPr marL="628650" lvl="1" indent="-171450">
              <a:buFont typeface="Arial" panose="020B0604020202020204" pitchFamily="34" charset="0"/>
              <a:buChar char="•"/>
            </a:pPr>
            <a:r>
              <a:rPr lang="en-US" dirty="0"/>
              <a:t>make everybody in Morrowind worship that god, </a:t>
            </a:r>
          </a:p>
          <a:p>
            <a:pPr marL="628650" lvl="1" indent="-171450">
              <a:buFont typeface="Arial" panose="020B0604020202020204" pitchFamily="34" charset="0"/>
              <a:buChar char="•"/>
            </a:pPr>
            <a:r>
              <a:rPr lang="en-US" dirty="0"/>
              <a:t>ensure everyone knows the Tribunal is full of shit, </a:t>
            </a:r>
          </a:p>
          <a:p>
            <a:pPr marL="628650" lvl="1" indent="-171450">
              <a:buFont typeface="Arial" panose="020B0604020202020204" pitchFamily="34" charset="0"/>
              <a:buChar char="•"/>
            </a:pPr>
            <a:r>
              <a:rPr lang="en-US" dirty="0"/>
              <a:t>take back land lost to Skyrim and Black Marsh,</a:t>
            </a:r>
          </a:p>
          <a:p>
            <a:pPr marL="628650" lvl="1" indent="-171450">
              <a:buFont typeface="Arial" panose="020B0604020202020204" pitchFamily="34" charset="0"/>
              <a:buChar char="•"/>
            </a:pPr>
            <a:r>
              <a:rPr lang="en-US" dirty="0"/>
              <a:t>and drive all foreigners from Morrowind.</a:t>
            </a:r>
          </a:p>
          <a:p>
            <a:pPr marL="1085850" lvl="2" indent="-171450">
              <a:buFont typeface="Arial" panose="020B0604020202020204" pitchFamily="34" charset="0"/>
              <a:buChar char="•"/>
            </a:pPr>
            <a:r>
              <a:rPr lang="en-US" dirty="0"/>
              <a:t>Specifically, that means getting rid of </a:t>
            </a:r>
            <a:r>
              <a:rPr lang="en-US" dirty="0" err="1"/>
              <a:t>Khajiit</a:t>
            </a:r>
            <a:r>
              <a:rPr lang="en-US" dirty="0"/>
              <a:t>, </a:t>
            </a:r>
            <a:r>
              <a:rPr lang="en-US" dirty="0" err="1"/>
              <a:t>Argonians</a:t>
            </a:r>
            <a:r>
              <a:rPr lang="en-US" dirty="0"/>
              <a:t>, and any Imperial influence.</a:t>
            </a:r>
          </a:p>
          <a:p>
            <a:pPr marL="1085850" lvl="2" indent="-171450">
              <a:buFont typeface="Arial" panose="020B0604020202020204" pitchFamily="34" charset="0"/>
              <a:buChar char="•"/>
            </a:pPr>
            <a:r>
              <a:rPr lang="en-US" dirty="0"/>
              <a:t>[click] If that all sounds a little… familiar… you’re not wrong.</a:t>
            </a:r>
          </a:p>
          <a:p>
            <a:pPr marL="1543050" lvl="3" indent="-171450">
              <a:buFont typeface="Arial" panose="020B0604020202020204" pitchFamily="34" charset="0"/>
              <a:buChar char="•"/>
            </a:pPr>
            <a:r>
              <a:rPr lang="en-US" dirty="0"/>
              <a:t>If you’re a writer for The Elder Scrolls, and you need a reason for anybody to do anything, you can always fall back on an old favorite point of contention:</a:t>
            </a:r>
          </a:p>
          <a:p>
            <a:pPr marL="2000250" lvl="4" indent="-171450">
              <a:buFont typeface="Arial" panose="020B0604020202020204" pitchFamily="34" charset="0"/>
              <a:buChar char="•"/>
            </a:pPr>
            <a:r>
              <a:rPr lang="en-US" dirty="0"/>
              <a:t>RACISM.</a:t>
            </a:r>
          </a:p>
          <a:p>
            <a:pPr marL="628650" lvl="1" indent="-171450">
              <a:buFont typeface="Arial" panose="020B0604020202020204" pitchFamily="34" charset="0"/>
              <a:buChar char="•"/>
            </a:pPr>
            <a:r>
              <a:rPr lang="en-US" dirty="0"/>
              <a:t>Later on, the idea is to make </a:t>
            </a:r>
            <a:r>
              <a:rPr lang="en-US" i="1" dirty="0"/>
              <a:t>everybody in Tamriel</a:t>
            </a:r>
            <a:r>
              <a:rPr lang="en-US" i="0" dirty="0"/>
              <a:t> worship his new god.</a:t>
            </a:r>
          </a:p>
          <a:p>
            <a:pPr marL="1085850" lvl="2" indent="-171450">
              <a:buFont typeface="Arial" panose="020B0604020202020204" pitchFamily="34" charset="0"/>
              <a:buChar char="•"/>
            </a:pPr>
            <a:r>
              <a:rPr lang="en-US" i="0" dirty="0"/>
              <a:t>I guess the implication is that he’ll do this by taking over the world.</a:t>
            </a:r>
          </a:p>
          <a:p>
            <a:pPr marL="171450" lvl="0" indent="-171450">
              <a:buFont typeface="Arial" panose="020B0604020202020204" pitchFamily="34" charset="0"/>
              <a:buChar char="•"/>
            </a:pPr>
            <a:r>
              <a:rPr lang="en-US" i="0" dirty="0"/>
              <a:t>Oh, and who is his new god, by the way? Is it him, since he’s a god now, too?</a:t>
            </a:r>
          </a:p>
          <a:p>
            <a:pPr marL="628650" lvl="1" indent="-171450">
              <a:buFont typeface="Arial" panose="020B0604020202020204" pitchFamily="34" charset="0"/>
              <a:buChar char="•"/>
            </a:pPr>
            <a:r>
              <a:rPr lang="en-US" i="0" dirty="0"/>
              <a:t>[click] Nope. </a:t>
            </a:r>
            <a:r>
              <a:rPr lang="en-US" i="0" dirty="0" err="1"/>
              <a:t>Numidium</a:t>
            </a:r>
            <a:r>
              <a:rPr lang="en-US" i="0" dirty="0"/>
              <a:t> again!</a:t>
            </a:r>
          </a:p>
          <a:p>
            <a:pPr marL="628650" lvl="1" indent="-171450">
              <a:buFont typeface="Arial" panose="020B0604020202020204" pitchFamily="34" charset="0"/>
              <a:buChar char="•"/>
            </a:pPr>
            <a:r>
              <a:rPr lang="en-US" i="0" dirty="0"/>
              <a:t>Actually, its name is </a:t>
            </a:r>
            <a:r>
              <a:rPr lang="en-US" i="1" dirty="0" err="1"/>
              <a:t>Akulakhan</a:t>
            </a:r>
            <a:r>
              <a:rPr lang="en-US" i="0" dirty="0"/>
              <a:t>. But it’s the same damn thing. A-new-</a:t>
            </a:r>
            <a:r>
              <a:rPr lang="en-US" i="0" dirty="0" err="1"/>
              <a:t>Numidium</a:t>
            </a:r>
            <a:r>
              <a:rPr lang="en-US" i="0" dirty="0"/>
              <a:t>.</a:t>
            </a:r>
          </a:p>
          <a:p>
            <a:pPr marL="1085850" lvl="2" indent="-171450">
              <a:buFont typeface="Arial" panose="020B0604020202020204" pitchFamily="34" charset="0"/>
              <a:buChar char="•"/>
            </a:pPr>
            <a:r>
              <a:rPr lang="en-US" i="0" dirty="0"/>
              <a:t>It’s my presentation, I can make the same joke twice if I want to.</a:t>
            </a:r>
          </a:p>
          <a:p>
            <a:pPr marL="171450" lvl="0" indent="-171450">
              <a:buFont typeface="Arial" panose="020B0604020202020204" pitchFamily="34" charset="0"/>
              <a:buChar char="•"/>
            </a:pPr>
            <a:r>
              <a:rPr lang="en-US" dirty="0" err="1"/>
              <a:t>Yeeeeeeaaaah</a:t>
            </a:r>
            <a:r>
              <a:rPr lang="en-US" dirty="0"/>
              <a:t>. The culmination of his grand plan is basically “what the </a:t>
            </a:r>
            <a:r>
              <a:rPr lang="en-US" dirty="0" err="1"/>
              <a:t>Dwemer</a:t>
            </a:r>
            <a:r>
              <a:rPr lang="en-US" dirty="0"/>
              <a:t> did, and failed at, but again, and kind of worse, and </a:t>
            </a:r>
            <a:r>
              <a:rPr lang="en-US" i="1" dirty="0"/>
              <a:t>way </a:t>
            </a:r>
            <a:r>
              <a:rPr lang="en-US" dirty="0"/>
              <a:t>more racist.”</a:t>
            </a:r>
          </a:p>
          <a:p>
            <a:pPr marL="628650" lvl="1" indent="-171450">
              <a:buFont typeface="Arial" panose="020B0604020202020204" pitchFamily="34" charset="0"/>
              <a:buChar char="•"/>
            </a:pPr>
            <a:r>
              <a:rPr lang="en-US" i="0" dirty="0"/>
              <a:t>3,000 years to think and that’s the best he’s got.</a:t>
            </a:r>
          </a:p>
          <a:p>
            <a:pPr marL="628650" lvl="1" indent="-171450">
              <a:buFont typeface="Arial" panose="020B0604020202020204" pitchFamily="34" charset="0"/>
              <a:buChar char="•"/>
            </a:pPr>
            <a:r>
              <a:rPr lang="en-US" i="0" dirty="0"/>
              <a:t>My man has simply cooked too long in the bottom of that volcano and now he’s all scrambled.</a:t>
            </a:r>
          </a:p>
          <a:p>
            <a:pPr marL="171450" lvl="0" indent="-171450">
              <a:buFont typeface="Arial" panose="020B0604020202020204" pitchFamily="34" charset="0"/>
              <a:buChar char="•"/>
            </a:pPr>
            <a:r>
              <a:rPr lang="en-US" i="0" dirty="0"/>
              <a:t>To be fair!</a:t>
            </a:r>
          </a:p>
          <a:p>
            <a:pPr marL="628650" lvl="1" indent="-171450">
              <a:buFont typeface="Arial" panose="020B0604020202020204" pitchFamily="34" charset="0"/>
              <a:buChar char="•"/>
            </a:pPr>
            <a:r>
              <a:rPr lang="en-US" i="0" dirty="0"/>
              <a:t>The Tribunal absolutely shat the bed on the whole “Morrowind submitting to the </a:t>
            </a:r>
            <a:r>
              <a:rPr lang="en-US" i="0" dirty="0" err="1"/>
              <a:t>Cyrodiilic</a:t>
            </a:r>
            <a:r>
              <a:rPr lang="en-US" i="0" dirty="0"/>
              <a:t> Empire” thing.</a:t>
            </a:r>
          </a:p>
          <a:p>
            <a:pPr marL="628650" lvl="1" indent="-171450">
              <a:buFont typeface="Arial" panose="020B0604020202020204" pitchFamily="34" charset="0"/>
              <a:buChar char="•"/>
            </a:pPr>
            <a:r>
              <a:rPr lang="en-US" i="0" dirty="0"/>
              <a:t>It’s not unreasonable to want those fuckers gone, and to blame the Tribunal for blowing it so colossally on that one, without so much as a fight.</a:t>
            </a:r>
          </a:p>
          <a:p>
            <a:pPr marL="1085850" lvl="2" indent="-171450">
              <a:buFont typeface="Arial" panose="020B0604020202020204" pitchFamily="34" charset="0"/>
              <a:buChar char="•"/>
            </a:pPr>
            <a:r>
              <a:rPr lang="en-US" i="0" dirty="0"/>
              <a:t>Then again, </a:t>
            </a:r>
            <a:r>
              <a:rPr lang="en-US" i="0" dirty="0" err="1"/>
              <a:t>Dagoth</a:t>
            </a:r>
            <a:r>
              <a:rPr lang="en-US" i="0" dirty="0"/>
              <a:t> Ur was also the reason the Tribunal couldn’t put up a fight, </a:t>
            </a:r>
            <a:r>
              <a:rPr lang="en-US" i="0" dirty="0" err="1"/>
              <a:t>sooo</a:t>
            </a:r>
            <a:r>
              <a:rPr lang="en-US" i="0" dirty="0"/>
              <a:t>…</a:t>
            </a:r>
          </a:p>
          <a:p>
            <a:pPr marL="628650" lvl="1" indent="-171450">
              <a:buFont typeface="Arial" panose="020B0604020202020204" pitchFamily="34" charset="0"/>
              <a:buChar char="•"/>
            </a:pPr>
            <a:r>
              <a:rPr lang="en-US" i="0" dirty="0"/>
              <a:t>[click] But he </a:t>
            </a:r>
            <a:r>
              <a:rPr lang="en-US" i="1" dirty="0"/>
              <a:t>does</a:t>
            </a:r>
            <a:r>
              <a:rPr lang="en-US" i="0" dirty="0"/>
              <a:t> think he’s doing the right thing.</a:t>
            </a:r>
          </a:p>
          <a:p>
            <a:pPr marL="1085850" lvl="2" indent="-171450">
              <a:buFont typeface="Arial" panose="020B0604020202020204" pitchFamily="34" charset="0"/>
              <a:buChar char="•"/>
            </a:pPr>
            <a:r>
              <a:rPr lang="en-US" i="0" dirty="0"/>
              <a:t>He’s experienced this divine power, and he wants to share it the only way he knows how.</a:t>
            </a:r>
          </a:p>
          <a:p>
            <a:pPr marL="1085850" lvl="2" indent="-171450">
              <a:buFont typeface="Arial" panose="020B0604020202020204" pitchFamily="34" charset="0"/>
              <a:buChar char="•"/>
            </a:pPr>
            <a:r>
              <a:rPr lang="en-US" i="0" dirty="0"/>
              <a:t>Unfortunately, he’s also insane, so it doesn’t really even out like he hopes.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The Tribunal sucks. But obviously, this dude sucks much, much more. So he’s </a:t>
            </a:r>
            <a:r>
              <a:rPr lang="en-US" dirty="0" err="1"/>
              <a:t>gotta</a:t>
            </a:r>
            <a:r>
              <a:rPr lang="en-US" dirty="0"/>
              <a:t> go.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Which begs the question: if the Tribunal can’t take him down, who </a:t>
            </a:r>
            <a:r>
              <a:rPr lang="en-US" i="1" dirty="0"/>
              <a:t>can?</a:t>
            </a:r>
          </a:p>
        </p:txBody>
      </p:sp>
      <p:sp>
        <p:nvSpPr>
          <p:cNvPr id="4" name="Slide Number Placeholder 3"/>
          <p:cNvSpPr>
            <a:spLocks noGrp="1"/>
          </p:cNvSpPr>
          <p:nvPr>
            <p:ph type="sldNum" sz="quarter" idx="5"/>
          </p:nvPr>
        </p:nvSpPr>
        <p:spPr/>
        <p:txBody>
          <a:bodyPr/>
          <a:lstStyle/>
          <a:p>
            <a:fld id="{304B6FD9-F34E-4B8D-92FF-06050A783F93}" type="slidenum">
              <a:rPr lang="en-US" smtClean="0"/>
              <a:t>58</a:t>
            </a:fld>
            <a:endParaRPr lang="en-US"/>
          </a:p>
        </p:txBody>
      </p:sp>
    </p:spTree>
    <p:extLst>
      <p:ext uri="{BB962C8B-B14F-4D97-AF65-F5344CB8AC3E}">
        <p14:creationId xmlns:p14="http://schemas.microsoft.com/office/powerpoint/2010/main" val="130002639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If you recall, way back in 1E 700, when the Tribunal first became gods, Azura threatened that one day, her very special boy would come back and kick all their butts for being mean to her.</a:t>
            </a:r>
          </a:p>
          <a:p>
            <a:pPr marL="628650" lvl="1" indent="-171450">
              <a:buFont typeface="Arial" panose="020B0604020202020204" pitchFamily="34" charset="0"/>
              <a:buChar char="•"/>
            </a:pPr>
            <a:r>
              <a:rPr lang="en-US" dirty="0"/>
              <a:t>And she </a:t>
            </a:r>
            <a:r>
              <a:rPr lang="en-US" i="1" dirty="0"/>
              <a:t>meant it.</a:t>
            </a:r>
            <a:endParaRPr lang="en-US" i="0" dirty="0"/>
          </a:p>
          <a:p>
            <a:pPr marL="171450" indent="-171450">
              <a:buFont typeface="Arial" panose="020B0604020202020204" pitchFamily="34" charset="0"/>
              <a:buChar char="•"/>
            </a:pPr>
            <a:r>
              <a:rPr lang="en-US" i="0" dirty="0"/>
              <a:t>The Tribunal, naturally, did not really have any interest in hearing about this whatsoever, and as they did with other things that made them look not super good, they censored and suppressed any information relating to this concept.</a:t>
            </a:r>
          </a:p>
          <a:p>
            <a:pPr marL="171450" indent="-171450">
              <a:buFont typeface="Arial" panose="020B0604020202020204" pitchFamily="34" charset="0"/>
              <a:buChar char="•"/>
            </a:pPr>
            <a:r>
              <a:rPr lang="en-US" i="0" dirty="0"/>
              <a:t>But thankfully, the good </a:t>
            </a:r>
            <a:r>
              <a:rPr lang="en-US" i="0" dirty="0" err="1"/>
              <a:t>ol</a:t>
            </a:r>
            <a:r>
              <a:rPr lang="en-US" i="0" dirty="0"/>
              <a:t>’ </a:t>
            </a:r>
            <a:r>
              <a:rPr lang="en-US" i="0" dirty="0" err="1"/>
              <a:t>Ashlanders</a:t>
            </a:r>
            <a:r>
              <a:rPr lang="en-US" i="0" dirty="0"/>
              <a:t> kept the story alive.</a:t>
            </a:r>
          </a:p>
          <a:p>
            <a:pPr marL="628650" lvl="1" indent="-171450">
              <a:buFont typeface="Arial" panose="020B0604020202020204" pitchFamily="34" charset="0"/>
              <a:buChar char="•"/>
            </a:pPr>
            <a:r>
              <a:rPr lang="en-US" i="0" dirty="0"/>
              <a:t>A subset of </a:t>
            </a:r>
            <a:r>
              <a:rPr lang="en-US" i="0" dirty="0" err="1"/>
              <a:t>Ashlanders</a:t>
            </a:r>
            <a:r>
              <a:rPr lang="en-US" i="0" dirty="0"/>
              <a:t> were part of what became known as the </a:t>
            </a:r>
            <a:r>
              <a:rPr lang="en-US" i="0" dirty="0" err="1"/>
              <a:t>Nerevarine</a:t>
            </a:r>
            <a:r>
              <a:rPr lang="en-US" i="0" dirty="0"/>
              <a:t> Cult. </a:t>
            </a:r>
          </a:p>
          <a:p>
            <a:pPr marL="1085850" lvl="2" indent="-171450">
              <a:buFont typeface="Arial" panose="020B0604020202020204" pitchFamily="34" charset="0"/>
              <a:buChar char="•"/>
            </a:pPr>
            <a:r>
              <a:rPr lang="en-US" i="0" dirty="0"/>
              <a:t>[click] They believed the reincarnated </a:t>
            </a:r>
            <a:r>
              <a:rPr lang="en-US" i="0" dirty="0" err="1"/>
              <a:t>Nerevar</a:t>
            </a:r>
            <a:r>
              <a:rPr lang="en-US" i="0" dirty="0"/>
              <a:t> would cast down the Tribunal as false gods, re-establish worship of the “Good Daedra,” and expel the </a:t>
            </a:r>
            <a:r>
              <a:rPr lang="en-US" i="0" dirty="0" err="1"/>
              <a:t>n’wah</a:t>
            </a:r>
            <a:r>
              <a:rPr lang="en-US" i="0" dirty="0"/>
              <a:t> from Morrowind.</a:t>
            </a:r>
          </a:p>
          <a:p>
            <a:pPr marL="1543050" lvl="3" indent="-171450">
              <a:buFont typeface="Arial" panose="020B0604020202020204" pitchFamily="34" charset="0"/>
              <a:buChar char="•"/>
            </a:pPr>
            <a:r>
              <a:rPr lang="en-US" i="0" dirty="0"/>
              <a:t>I told you once and I’ll tell you again: this is Elder Scrolls. Everyone is racist, no exceptions. Okay?</a:t>
            </a:r>
          </a:p>
          <a:p>
            <a:pPr marL="1085850" lvl="2" indent="-171450">
              <a:buFont typeface="Arial" panose="020B0604020202020204" pitchFamily="34" charset="0"/>
              <a:buChar char="•"/>
            </a:pPr>
            <a:r>
              <a:rPr lang="en-US" i="0" dirty="0"/>
              <a:t>At the very least, the </a:t>
            </a:r>
            <a:r>
              <a:rPr lang="en-US" i="0" dirty="0" err="1"/>
              <a:t>Ashlanders</a:t>
            </a:r>
            <a:r>
              <a:rPr lang="en-US" i="0" dirty="0"/>
              <a:t> wanted the Imperials gone, as they’d become a </a:t>
            </a:r>
            <a:r>
              <a:rPr lang="en-US" i="0" dirty="0" err="1"/>
              <a:t>liiiittle</a:t>
            </a:r>
            <a:r>
              <a:rPr lang="en-US" i="0" dirty="0"/>
              <a:t> too cozy moving in on Morrowind since the start of the Third Era or so.</a:t>
            </a:r>
          </a:p>
          <a:p>
            <a:pPr marL="628650" lvl="1" indent="-171450">
              <a:buFont typeface="Arial" panose="020B0604020202020204" pitchFamily="34" charset="0"/>
              <a:buChar char="•"/>
            </a:pPr>
            <a:r>
              <a:rPr lang="en-US" i="0" dirty="0"/>
              <a:t>[click] This cult told of a series of Prophecies outlining who this </a:t>
            </a:r>
            <a:r>
              <a:rPr lang="en-US" i="0" dirty="0" err="1"/>
              <a:t>Nerevarine</a:t>
            </a:r>
            <a:r>
              <a:rPr lang="en-US" i="0" dirty="0"/>
              <a:t> would be, and how someone might become the </a:t>
            </a:r>
            <a:r>
              <a:rPr lang="en-US" i="0" dirty="0" err="1"/>
              <a:t>Nerevarine</a:t>
            </a:r>
            <a:r>
              <a:rPr lang="en-US" i="0" dirty="0"/>
              <a:t>.</a:t>
            </a:r>
          </a:p>
          <a:p>
            <a:pPr marL="1085850" lvl="2" indent="-171450">
              <a:buFont typeface="Arial" panose="020B0604020202020204" pitchFamily="34" charset="0"/>
              <a:buChar char="•"/>
            </a:pPr>
            <a:r>
              <a:rPr lang="en-US" i="0" dirty="0"/>
              <a:t>This is a big thing: you’re not just born into the role. You </a:t>
            </a:r>
            <a:r>
              <a:rPr lang="en-US" i="1" dirty="0"/>
              <a:t>could</a:t>
            </a:r>
            <a:r>
              <a:rPr lang="en-US" i="0" dirty="0"/>
              <a:t> be the </a:t>
            </a:r>
            <a:r>
              <a:rPr lang="en-US" i="0" dirty="0" err="1"/>
              <a:t>Nerevarine</a:t>
            </a:r>
            <a:r>
              <a:rPr lang="en-US" i="0" dirty="0"/>
              <a:t>, but if you don’t hoof it to actually achieve the goals of the Prophecies and </a:t>
            </a:r>
            <a:r>
              <a:rPr lang="en-US" i="1" dirty="0"/>
              <a:t>prove</a:t>
            </a:r>
            <a:r>
              <a:rPr lang="en-US" i="0" dirty="0"/>
              <a:t> you’re the </a:t>
            </a:r>
            <a:r>
              <a:rPr lang="en-US" i="0" dirty="0" err="1"/>
              <a:t>Nerevarine</a:t>
            </a:r>
            <a:r>
              <a:rPr lang="en-US" i="0" dirty="0"/>
              <a:t>, it doesn’t mean shit.</a:t>
            </a:r>
          </a:p>
          <a:p>
            <a:pPr marL="171450" lvl="0" indent="-171450">
              <a:buFont typeface="Arial" panose="020B0604020202020204" pitchFamily="34" charset="0"/>
              <a:buChar char="•"/>
            </a:pPr>
            <a:r>
              <a:rPr lang="en-US" i="0" dirty="0"/>
              <a:t>And people </a:t>
            </a:r>
            <a:r>
              <a:rPr lang="en-US" i="1" dirty="0"/>
              <a:t>did</a:t>
            </a:r>
            <a:r>
              <a:rPr lang="en-US" i="0" dirty="0"/>
              <a:t> try!</a:t>
            </a:r>
          </a:p>
          <a:p>
            <a:pPr marL="628650" lvl="1" indent="-171450">
              <a:buFont typeface="Arial" panose="020B0604020202020204" pitchFamily="34" charset="0"/>
              <a:buChar char="•"/>
            </a:pPr>
            <a:r>
              <a:rPr lang="en-US" i="0" dirty="0"/>
              <a:t>There were a number of what came to be known as Failed Incarnates: those who tried and failed to achieve the Prophecy. </a:t>
            </a:r>
          </a:p>
          <a:p>
            <a:pPr marL="628650" lvl="1" indent="-171450">
              <a:buFont typeface="Arial" panose="020B0604020202020204" pitchFamily="34" charset="0"/>
              <a:buChar char="•"/>
            </a:pPr>
            <a:r>
              <a:rPr lang="en-US" i="0" dirty="0"/>
              <a:t>[click] We know of at least </a:t>
            </a:r>
            <a:r>
              <a:rPr lang="en-US" i="1" dirty="0"/>
              <a:t>nine</a:t>
            </a:r>
            <a:r>
              <a:rPr lang="en-US" i="0" dirty="0"/>
              <a:t> of these– not even counting people who </a:t>
            </a:r>
            <a:r>
              <a:rPr lang="en-US" i="1" dirty="0"/>
              <a:t>thought</a:t>
            </a:r>
            <a:r>
              <a:rPr lang="en-US" i="0" dirty="0"/>
              <a:t> they were the </a:t>
            </a:r>
            <a:r>
              <a:rPr lang="en-US" i="0" dirty="0" err="1"/>
              <a:t>Nerevarine</a:t>
            </a:r>
            <a:r>
              <a:rPr lang="en-US" i="0" dirty="0"/>
              <a:t> and weren’t.</a:t>
            </a:r>
          </a:p>
          <a:p>
            <a:pPr marL="628650" lvl="1" indent="-171450">
              <a:buFont typeface="Arial" panose="020B0604020202020204" pitchFamily="34" charset="0"/>
              <a:buChar char="•"/>
            </a:pPr>
            <a:r>
              <a:rPr lang="en-US" i="0" dirty="0"/>
              <a:t>The Tribunal </a:t>
            </a:r>
            <a:r>
              <a:rPr lang="en-US" i="1" dirty="0"/>
              <a:t>and</a:t>
            </a:r>
            <a:r>
              <a:rPr lang="en-US" i="0" dirty="0"/>
              <a:t> the Imperials both outlawed the cult and persecuted its members– in particular, those who might fulfil the Prophecies.</a:t>
            </a:r>
          </a:p>
          <a:p>
            <a:pPr marL="171450" lvl="0" indent="-171450">
              <a:buFont typeface="Arial" panose="020B0604020202020204" pitchFamily="34" charset="0"/>
              <a:buChar char="•"/>
            </a:pPr>
            <a:r>
              <a:rPr lang="en-US" i="0" dirty="0"/>
              <a:t>The Tribunal knew that someday, the </a:t>
            </a:r>
            <a:r>
              <a:rPr lang="en-US" i="0" dirty="0" err="1"/>
              <a:t>Nerevarine</a:t>
            </a:r>
            <a:r>
              <a:rPr lang="en-US" i="0" dirty="0"/>
              <a:t> would come. </a:t>
            </a:r>
            <a:r>
              <a:rPr lang="en-US" i="0" dirty="0" err="1"/>
              <a:t>Dagoth</a:t>
            </a:r>
            <a:r>
              <a:rPr lang="en-US" i="0" dirty="0"/>
              <a:t> Ur knew that someday, the </a:t>
            </a:r>
            <a:r>
              <a:rPr lang="en-US" i="0" dirty="0" err="1"/>
              <a:t>Nerevarine</a:t>
            </a:r>
            <a:r>
              <a:rPr lang="en-US" i="0" dirty="0"/>
              <a:t> would come.</a:t>
            </a:r>
          </a:p>
          <a:p>
            <a:pPr marL="628650" lvl="1" indent="-171450">
              <a:buFont typeface="Arial" panose="020B0604020202020204" pitchFamily="34" charset="0"/>
              <a:buChar char="•"/>
            </a:pPr>
            <a:r>
              <a:rPr lang="en-US" i="0" dirty="0"/>
              <a:t>But everyone who tried, failed… all the way up to 3E 427, when a certain outlander was unceremoniously shipped off to Morrowind.</a:t>
            </a:r>
          </a:p>
          <a:p>
            <a:pPr marL="1085850" lvl="2" indent="-171450">
              <a:buFont typeface="Arial" panose="020B0604020202020204" pitchFamily="34" charset="0"/>
              <a:buChar char="•"/>
            </a:pPr>
            <a:r>
              <a:rPr lang="en-US" i="0" dirty="0"/>
              <a:t>(This is the point of </a:t>
            </a:r>
            <a:r>
              <a:rPr lang="en-US" i="1" dirty="0"/>
              <a:t>TES III: Morrowind</a:t>
            </a:r>
            <a:r>
              <a:rPr lang="en-US" i="0" dirty="0"/>
              <a:t>, btw. You try to become the </a:t>
            </a:r>
            <a:r>
              <a:rPr lang="en-US" i="0" dirty="0" err="1"/>
              <a:t>Nerevarine</a:t>
            </a:r>
            <a:r>
              <a:rPr lang="en-US" i="0" dirty="0"/>
              <a:t>, and work out how to defeat </a:t>
            </a:r>
            <a:r>
              <a:rPr lang="en-US" i="0" dirty="0" err="1"/>
              <a:t>Dagoth</a:t>
            </a:r>
            <a:r>
              <a:rPr lang="en-US" i="0" dirty="0"/>
              <a:t> Ur.)</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If you want all those grisly details of becoming the </a:t>
            </a:r>
            <a:r>
              <a:rPr lang="en-US" i="0" dirty="0" err="1"/>
              <a:t>Nerevarine</a:t>
            </a:r>
            <a:r>
              <a:rPr lang="en-US" i="0" dirty="0"/>
              <a:t>, and the Prophecies and whatnot, you’ll either have to play the game or wait for me to make another PowerPoint.</a:t>
            </a:r>
          </a:p>
          <a:p>
            <a:pPr marL="0" lvl="0" indent="0">
              <a:buFont typeface="Arial" panose="020B0604020202020204" pitchFamily="34" charset="0"/>
              <a:buNone/>
            </a:pPr>
            <a:endParaRPr lang="en-US" i="0" dirty="0"/>
          </a:p>
          <a:p>
            <a:pPr marL="0" lvl="0" indent="0">
              <a:buFont typeface="Arial" panose="020B0604020202020204" pitchFamily="34" charset="0"/>
              <a:buNone/>
            </a:pPr>
            <a:r>
              <a:rPr lang="en-US" i="0" dirty="0"/>
              <a:t>I’ve talked about all the lore stuff I actually care about so I’m </a:t>
            </a:r>
            <a:r>
              <a:rPr lang="en-US" i="0" dirty="0" err="1"/>
              <a:t>gonna</a:t>
            </a:r>
            <a:r>
              <a:rPr lang="en-US" i="0" dirty="0"/>
              <a:t> finally wrap this up here. With something that might be controversial.</a:t>
            </a:r>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59</a:t>
            </a:fld>
            <a:endParaRPr lang="en-US"/>
          </a:p>
        </p:txBody>
      </p:sp>
    </p:spTree>
    <p:extLst>
      <p:ext uri="{BB962C8B-B14F-4D97-AF65-F5344CB8AC3E}">
        <p14:creationId xmlns:p14="http://schemas.microsoft.com/office/powerpoint/2010/main" val="8840240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[just hit on some fun facts from here]</a:t>
            </a:r>
          </a:p>
          <a:p>
            <a:endParaRPr lang="en-US" dirty="0"/>
          </a:p>
          <a:p>
            <a:r>
              <a:rPr lang="en-US" dirty="0"/>
              <a:t>You just need to know that </a:t>
            </a:r>
            <a:r>
              <a:rPr lang="en-US" dirty="0" err="1"/>
              <a:t>Lorkhan</a:t>
            </a:r>
            <a:r>
              <a:rPr lang="en-US" dirty="0"/>
              <a:t> was the god that created what is essentially the universe/Earth.</a:t>
            </a:r>
          </a:p>
          <a:p>
            <a:endParaRPr lang="en-US" dirty="0"/>
          </a:p>
          <a:p>
            <a:r>
              <a:rPr lang="en-US" dirty="0" err="1"/>
              <a:t>Lorkhan’s</a:t>
            </a:r>
            <a:r>
              <a:rPr lang="en-US" dirty="0"/>
              <a:t> kind of a Prometheus equivalent, as he made it possible for Man and Mer-kind to exist, but was punished terribly for this.</a:t>
            </a:r>
          </a:p>
          <a:p>
            <a:pPr marL="171450" indent="-171450">
              <a:buFont typeface="Arial" panose="020B0604020202020204" pitchFamily="34" charset="0"/>
              <a:buChar char="•"/>
            </a:pPr>
            <a:r>
              <a:rPr lang="en-US" dirty="0"/>
              <a:t>He convinced (or tricked, depending on who you ask) the Eight Divines into creating the mortal plane, called Mundus.</a:t>
            </a:r>
          </a:p>
          <a:p>
            <a:pPr marL="628650" lvl="1" indent="-171450">
              <a:buFont typeface="Arial" panose="020B0604020202020204" pitchFamily="34" charset="0"/>
              <a:buChar char="•"/>
            </a:pPr>
            <a:r>
              <a:rPr lang="en-US" dirty="0"/>
              <a:t>This is separate from the spirit plane where all these Original Spirits live and-or lived.</a:t>
            </a:r>
          </a:p>
          <a:p>
            <a:pPr marL="171450" indent="-171450">
              <a:buFont typeface="Arial" panose="020B0604020202020204" pitchFamily="34" charset="0"/>
              <a:buChar char="•"/>
            </a:pPr>
            <a:r>
              <a:rPr lang="en-US" dirty="0"/>
              <a:t>This was recognized by many as a very bad move.</a:t>
            </a:r>
          </a:p>
          <a:p>
            <a:pPr marL="171450" indent="-171450">
              <a:buFont typeface="Arial" panose="020B0604020202020204" pitchFamily="34" charset="0"/>
              <a:buChar char="•"/>
            </a:pPr>
            <a:r>
              <a:rPr lang="en-US" dirty="0"/>
              <a:t>Once the Original Spirits realized that they’d had to give up some of their power in order to make this thing he wanted, they were </a:t>
            </a:r>
            <a:r>
              <a:rPr lang="en-US" i="1" dirty="0"/>
              <a:t>pissed.</a:t>
            </a:r>
          </a:p>
          <a:p>
            <a:pPr marL="628650" lvl="1" indent="-171450">
              <a:buFont typeface="Arial" panose="020B0604020202020204" pitchFamily="34" charset="0"/>
              <a:buChar char="•"/>
            </a:pPr>
            <a:r>
              <a:rPr lang="en-US" dirty="0"/>
              <a:t>As punishment, they killed his ass, or otherwise broke the concept of </a:t>
            </a:r>
            <a:r>
              <a:rPr lang="en-US" dirty="0" err="1"/>
              <a:t>Lorkhan</a:t>
            </a:r>
            <a:r>
              <a:rPr lang="en-US" dirty="0"/>
              <a:t> as a divine being from his metaphysical form.</a:t>
            </a:r>
          </a:p>
          <a:p>
            <a:pPr marL="628650" lvl="1" indent="-171450">
              <a:buFont typeface="Arial" panose="020B0604020202020204" pitchFamily="34" charset="0"/>
              <a:buChar char="•"/>
            </a:pPr>
            <a:r>
              <a:rPr lang="en-US" dirty="0"/>
              <a:t>Supposedly, that’s where the two moons come from: it’s parts of his body!</a:t>
            </a:r>
          </a:p>
          <a:p>
            <a:pPr marL="171450" lvl="0" indent="-171450">
              <a:buFont typeface="Arial" panose="020B0604020202020204" pitchFamily="34" charset="0"/>
              <a:buChar char="•"/>
            </a:pPr>
            <a:r>
              <a:rPr lang="en-US" dirty="0" err="1"/>
              <a:t>Lorkhan’s</a:t>
            </a:r>
            <a:r>
              <a:rPr lang="en-US" dirty="0"/>
              <a:t> very divisive, particularly with the split between Men and Mer.</a:t>
            </a:r>
          </a:p>
        </p:txBody>
      </p:sp>
      <p:sp>
        <p:nvSpPr>
          <p:cNvPr id="4" name="Slide Number Placeholder 3"/>
          <p:cNvSpPr>
            <a:spLocks noGrp="1"/>
          </p:cNvSpPr>
          <p:nvPr>
            <p:ph type="sldNum" sz="quarter" idx="5"/>
          </p:nvPr>
        </p:nvSpPr>
        <p:spPr/>
        <p:txBody>
          <a:bodyPr/>
          <a:lstStyle/>
          <a:p>
            <a:fld id="{304B6FD9-F34E-4B8D-92FF-06050A783F93}" type="slidenum">
              <a:rPr lang="en-US" smtClean="0"/>
              <a:t>6</a:t>
            </a:fld>
            <a:endParaRPr lang="en-US"/>
          </a:p>
        </p:txBody>
      </p:sp>
    </p:spTree>
    <p:extLst>
      <p:ext uri="{BB962C8B-B14F-4D97-AF65-F5344CB8AC3E}">
        <p14:creationId xmlns:p14="http://schemas.microsoft.com/office/powerpoint/2010/main" val="17289318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a:t>
            </a:r>
            <a:r>
              <a:rPr lang="en-US" dirty="0" err="1"/>
              <a:t>wanna</a:t>
            </a:r>
            <a:r>
              <a:rPr lang="en-US" dirty="0"/>
              <a:t> plug my guy here. Because he occupies a lot of my brain space, and I really want to give him less time and energy than I do, but unfortunately he is living up in there rent-free and I honestly don’t want to evict him.</a:t>
            </a:r>
          </a:p>
          <a:p>
            <a:endParaRPr lang="en-US" dirty="0"/>
          </a:p>
          <a:p>
            <a:r>
              <a:rPr lang="en-US" dirty="0"/>
              <a:t>He’s </a:t>
            </a:r>
            <a:r>
              <a:rPr lang="en-US" u="sng" dirty="0"/>
              <a:t>wrong</a:t>
            </a:r>
            <a:r>
              <a:rPr lang="en-US" dirty="0"/>
              <a:t>. And stupid. And crazy. I know this! I do!</a:t>
            </a:r>
          </a:p>
          <a:p>
            <a:endParaRPr lang="en-US" dirty="0"/>
          </a:p>
          <a:p>
            <a:r>
              <a:rPr lang="en-US" dirty="0"/>
              <a:t>Just. Hear me out, okay?</a:t>
            </a:r>
          </a:p>
          <a:p>
            <a:endParaRPr lang="en-US" dirty="0"/>
          </a:p>
          <a:p>
            <a:r>
              <a:rPr lang="en-US" dirty="0"/>
              <a:t>At the end of everything I just spent way too much time telling you about, what have we got?</a:t>
            </a:r>
          </a:p>
        </p:txBody>
      </p:sp>
      <p:sp>
        <p:nvSpPr>
          <p:cNvPr id="4" name="Slide Number Placeholder 3"/>
          <p:cNvSpPr>
            <a:spLocks noGrp="1"/>
          </p:cNvSpPr>
          <p:nvPr>
            <p:ph type="sldNum" sz="quarter" idx="5"/>
          </p:nvPr>
        </p:nvSpPr>
        <p:spPr/>
        <p:txBody>
          <a:bodyPr/>
          <a:lstStyle/>
          <a:p>
            <a:fld id="{304B6FD9-F34E-4B8D-92FF-06050A783F93}" type="slidenum">
              <a:rPr lang="en-US" smtClean="0"/>
              <a:t>60</a:t>
            </a:fld>
            <a:endParaRPr lang="en-US"/>
          </a:p>
        </p:txBody>
      </p:sp>
    </p:spTree>
    <p:extLst>
      <p:ext uri="{BB962C8B-B14F-4D97-AF65-F5344CB8AC3E}">
        <p14:creationId xmlns:p14="http://schemas.microsoft.com/office/powerpoint/2010/main" val="356429594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We’ve got these three </a:t>
            </a:r>
            <a:r>
              <a:rPr lang="en-US" i="1" dirty="0"/>
              <a:t>allegedly</a:t>
            </a:r>
            <a:r>
              <a:rPr lang="en-US" i="0" dirty="0"/>
              <a:t>-murderous dickheads running around playing at being god, and to be fair, doing mostly a bang-up job of it, if at the expense of…</a:t>
            </a:r>
          </a:p>
          <a:p>
            <a:pPr marL="171450" indent="-171450">
              <a:buFont typeface="Arial" panose="020B0604020202020204" pitchFamily="34" charset="0"/>
              <a:buChar char="•"/>
            </a:pPr>
            <a:r>
              <a:rPr lang="en-US" i="0" dirty="0"/>
              <a:t>An </a:t>
            </a:r>
            <a:r>
              <a:rPr lang="en-US" i="1" dirty="0"/>
              <a:t>actual</a:t>
            </a:r>
            <a:r>
              <a:rPr lang="en-US" i="0" dirty="0"/>
              <a:t> god, who is Seriously Pissed Off about the alleged murder and the Godhood Dress-up game going on</a:t>
            </a:r>
          </a:p>
          <a:p>
            <a:pPr marL="171450" indent="-171450">
              <a:buFont typeface="Arial" panose="020B0604020202020204" pitchFamily="34" charset="0"/>
              <a:buChar char="•"/>
            </a:pPr>
            <a:r>
              <a:rPr lang="en-US" i="0" dirty="0"/>
              <a:t>That actual god’s most special boy being most especially dead, but maybe, </a:t>
            </a:r>
            <a:r>
              <a:rPr lang="en-US" i="1" dirty="0"/>
              <a:t>maybe</a:t>
            </a:r>
            <a:r>
              <a:rPr lang="en-US" i="0" dirty="0"/>
              <a:t> coming back to life at some point to cause Big Problems for the three dickheads</a:t>
            </a:r>
          </a:p>
          <a:p>
            <a:pPr marL="171450" indent="-171450">
              <a:buFont typeface="Arial" panose="020B0604020202020204" pitchFamily="34" charset="0"/>
              <a:buChar char="•"/>
            </a:pPr>
            <a:r>
              <a:rPr lang="en-US" i="0" dirty="0"/>
              <a:t>And a sad, sad quasi-dead man at the bottom of a volcano, all on his lonesome, hanging out with just the magma and the corpses of his dearest homies for company, for several thousand years.</a:t>
            </a:r>
          </a:p>
          <a:p>
            <a:pPr marL="171450" indent="-171450">
              <a:buFont typeface="Arial" panose="020B0604020202020204" pitchFamily="34" charset="0"/>
              <a:buChar char="•"/>
            </a:pPr>
            <a:r>
              <a:rPr lang="en-US" i="0" dirty="0"/>
              <a:t>Several thousand years in which it’s possible to do a </a:t>
            </a:r>
            <a:r>
              <a:rPr lang="en-US" i="1" dirty="0"/>
              <a:t>whole lot of pining.</a:t>
            </a:r>
            <a:endParaRPr lang="en-US" dirty="0"/>
          </a:p>
          <a:p>
            <a:endParaRPr lang="en-US" dirty="0"/>
          </a:p>
          <a:p>
            <a:r>
              <a:rPr lang="en-US" dirty="0"/>
              <a:t>AND THAT’S WHAT IT’S ABOUT! THAT”S WHAT IT’S ALL ABOUT!!</a:t>
            </a:r>
          </a:p>
          <a:p>
            <a:endParaRPr lang="en-US" dirty="0"/>
          </a:p>
          <a:p>
            <a:r>
              <a:rPr lang="en-US" dirty="0"/>
              <a:t>IT’S ABOUT THE PINING. OKAY? DO YOU HEAR ME? DO YOU UNDERSTAND WHAT’S GOING ON HERE?</a:t>
            </a:r>
          </a:p>
        </p:txBody>
      </p:sp>
      <p:sp>
        <p:nvSpPr>
          <p:cNvPr id="4" name="Slide Number Placeholder 3"/>
          <p:cNvSpPr>
            <a:spLocks noGrp="1"/>
          </p:cNvSpPr>
          <p:nvPr>
            <p:ph type="sldNum" sz="quarter" idx="5"/>
          </p:nvPr>
        </p:nvSpPr>
        <p:spPr/>
        <p:txBody>
          <a:bodyPr/>
          <a:lstStyle/>
          <a:p>
            <a:fld id="{304B6FD9-F34E-4B8D-92FF-06050A783F93}" type="slidenum">
              <a:rPr lang="en-US" smtClean="0"/>
              <a:t>61</a:t>
            </a:fld>
            <a:endParaRPr lang="en-US"/>
          </a:p>
        </p:txBody>
      </p:sp>
    </p:spTree>
    <p:extLst>
      <p:ext uri="{BB962C8B-B14F-4D97-AF65-F5344CB8AC3E}">
        <p14:creationId xmlns:p14="http://schemas.microsoft.com/office/powerpoint/2010/main" val="342655912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You’ve got a guy who is, per </a:t>
            </a:r>
            <a:r>
              <a:rPr lang="en-US" i="1" u="sng" dirty="0"/>
              <a:t>history</a:t>
            </a:r>
            <a:r>
              <a:rPr lang="en-US" i="1" dirty="0"/>
              <a:t>,</a:t>
            </a:r>
            <a:r>
              <a:rPr lang="en-US" i="0" dirty="0"/>
              <a:t> </a:t>
            </a:r>
            <a:r>
              <a:rPr lang="en-US" dirty="0"/>
              <a:t>the “most loyal servant” of a King.</a:t>
            </a:r>
          </a:p>
          <a:p>
            <a:pPr marL="171450" lvl="0" indent="-171450">
              <a:buFont typeface="Arial" panose="020B0604020202020204" pitchFamily="34" charset="0"/>
              <a:buChar char="•"/>
            </a:pPr>
            <a:r>
              <a:rPr lang="en-US" dirty="0"/>
              <a:t>[click] And he has to watch him break up with his boyfriend, who they then go to war with.</a:t>
            </a:r>
          </a:p>
          <a:p>
            <a:pPr marL="628650" lvl="1" indent="-171450">
              <a:buFont typeface="Arial" panose="020B0604020202020204" pitchFamily="34" charset="0"/>
              <a:buChar char="•"/>
            </a:pPr>
            <a:r>
              <a:rPr lang="en-US" dirty="0"/>
              <a:t>And he’s friends with </a:t>
            </a:r>
            <a:r>
              <a:rPr lang="en-US" i="1" dirty="0"/>
              <a:t>both</a:t>
            </a:r>
            <a:r>
              <a:rPr lang="en-US" i="0" dirty="0"/>
              <a:t> of them! Obviously he’s going to side with his homie </a:t>
            </a:r>
            <a:r>
              <a:rPr lang="en-US" i="0" dirty="0" err="1"/>
              <a:t>Nerevar</a:t>
            </a:r>
            <a:r>
              <a:rPr lang="en-US" i="0" dirty="0"/>
              <a:t>, but he likes them both very much!</a:t>
            </a:r>
            <a:endParaRPr lang="en-US" dirty="0"/>
          </a:p>
          <a:p>
            <a:pPr marL="628650" lvl="1" indent="-171450">
              <a:buFont typeface="Arial" panose="020B0604020202020204" pitchFamily="34" charset="0"/>
              <a:buChar char="•"/>
            </a:pPr>
            <a:r>
              <a:rPr lang="en-US" dirty="0"/>
              <a:t>And </a:t>
            </a:r>
            <a:r>
              <a:rPr lang="en-US" i="1" dirty="0"/>
              <a:t>he has to be the one to break the news. </a:t>
            </a:r>
            <a:r>
              <a:rPr lang="en-US" i="0" dirty="0"/>
              <a:t>He has to </a:t>
            </a:r>
            <a:r>
              <a:rPr lang="en-US" i="1" dirty="0"/>
              <a:t>tell him </a:t>
            </a:r>
            <a:r>
              <a:rPr lang="en-US" i="0" dirty="0"/>
              <a:t>to break up with his boyfriend.</a:t>
            </a:r>
          </a:p>
          <a:p>
            <a:pPr marL="1085850" lvl="2" indent="-171450">
              <a:buFont typeface="Arial" panose="020B0604020202020204" pitchFamily="34" charset="0"/>
              <a:buChar char="•"/>
            </a:pPr>
            <a:r>
              <a:rPr lang="en-US" i="0" dirty="0"/>
              <a:t>He has to tell him, “Hey, uh, your boyfriend is committing a sin against all of the gods everywhere, and also he might destroy everything you hold dear.”</a:t>
            </a:r>
          </a:p>
        </p:txBody>
      </p:sp>
      <p:sp>
        <p:nvSpPr>
          <p:cNvPr id="4" name="Slide Number Placeholder 3"/>
          <p:cNvSpPr>
            <a:spLocks noGrp="1"/>
          </p:cNvSpPr>
          <p:nvPr>
            <p:ph type="sldNum" sz="quarter" idx="5"/>
          </p:nvPr>
        </p:nvSpPr>
        <p:spPr/>
        <p:txBody>
          <a:bodyPr/>
          <a:lstStyle/>
          <a:p>
            <a:fld id="{304B6FD9-F34E-4B8D-92FF-06050A783F93}" type="slidenum">
              <a:rPr lang="en-US" smtClean="0"/>
              <a:t>62</a:t>
            </a:fld>
            <a:endParaRPr lang="en-US"/>
          </a:p>
        </p:txBody>
      </p:sp>
    </p:spTree>
    <p:extLst>
      <p:ext uri="{BB962C8B-B14F-4D97-AF65-F5344CB8AC3E}">
        <p14:creationId xmlns:p14="http://schemas.microsoft.com/office/powerpoint/2010/main" val="395291549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i="0" dirty="0"/>
              <a:t>And they go to war, the two kings whose sheer “power of friendship” had brought hundreds of years of peace between such different peoples. </a:t>
            </a:r>
          </a:p>
          <a:p>
            <a:pPr marL="628650" lvl="1" indent="-171450">
              <a:buFont typeface="Arial" panose="020B0604020202020204" pitchFamily="34" charset="0"/>
              <a:buChar char="•"/>
            </a:pPr>
            <a:r>
              <a:rPr lang="en-US" i="0" dirty="0"/>
              <a:t>Oh, my god, the heartbreak. I can’t imagine.</a:t>
            </a:r>
          </a:p>
          <a:p>
            <a:pPr marL="628650" lvl="1" indent="-171450">
              <a:buFont typeface="Arial" panose="020B0604020202020204" pitchFamily="34" charset="0"/>
              <a:buChar char="•"/>
            </a:pPr>
            <a:r>
              <a:rPr lang="en-US" i="0" dirty="0"/>
              <a:t>For such a friendship to break down so dramatically, ugh.</a:t>
            </a:r>
          </a:p>
          <a:p>
            <a:pPr marL="628650" lvl="1" indent="-171450">
              <a:buFont typeface="Arial" panose="020B0604020202020204" pitchFamily="34" charset="0"/>
              <a:buChar char="•"/>
            </a:pPr>
            <a:r>
              <a:rPr lang="en-US" i="0" dirty="0"/>
              <a:t>And more than one account says </a:t>
            </a:r>
            <a:r>
              <a:rPr lang="en-US" i="0" dirty="0" err="1"/>
              <a:t>Dumac</a:t>
            </a:r>
            <a:r>
              <a:rPr lang="en-US" i="0" dirty="0"/>
              <a:t> didn’t even know! </a:t>
            </a:r>
          </a:p>
          <a:p>
            <a:pPr marL="1085850" lvl="2" indent="-171450">
              <a:buFont typeface="Arial" panose="020B0604020202020204" pitchFamily="34" charset="0"/>
              <a:buChar char="•"/>
            </a:pPr>
            <a:r>
              <a:rPr lang="en-US" i="0" dirty="0" err="1"/>
              <a:t>Kagrenac</a:t>
            </a:r>
            <a:r>
              <a:rPr lang="en-US" i="0" dirty="0"/>
              <a:t> was out doing this crazy “building-a-new-god” scheme in secret!</a:t>
            </a:r>
          </a:p>
          <a:p>
            <a:pPr marL="1085850" lvl="2" indent="-171450">
              <a:buFont typeface="Arial" panose="020B0604020202020204" pitchFamily="34" charset="0"/>
              <a:buChar char="•"/>
            </a:pPr>
            <a:r>
              <a:rPr lang="en-US" i="0" dirty="0"/>
              <a:t>So </a:t>
            </a:r>
            <a:r>
              <a:rPr lang="en-US" i="0" dirty="0" err="1"/>
              <a:t>Nerevar</a:t>
            </a:r>
            <a:r>
              <a:rPr lang="en-US" i="0" dirty="0"/>
              <a:t> and co. hear about it and roll up asking </a:t>
            </a:r>
            <a:r>
              <a:rPr lang="en-US" i="0" dirty="0" err="1"/>
              <a:t>Dumac</a:t>
            </a:r>
            <a:r>
              <a:rPr lang="en-US" i="0" dirty="0"/>
              <a:t> “what’s going on with the new god thing,” and he says “I have no idea what you’re talking about.”</a:t>
            </a:r>
          </a:p>
          <a:p>
            <a:pPr marL="1543050" lvl="3" indent="-171450">
              <a:buFont typeface="Arial" panose="020B0604020202020204" pitchFamily="34" charset="0"/>
              <a:buChar char="•"/>
            </a:pPr>
            <a:r>
              <a:rPr lang="en-US" i="0" dirty="0"/>
              <a:t>AND HE’S NOT LYING!</a:t>
            </a:r>
          </a:p>
          <a:p>
            <a:pPr marL="1543050" lvl="3" indent="-171450">
              <a:buFont typeface="Arial" panose="020B0604020202020204" pitchFamily="34" charset="0"/>
              <a:buChar char="•"/>
            </a:pPr>
            <a:r>
              <a:rPr lang="en-US" i="0" dirty="0"/>
              <a:t>As far as he’s concerned, </a:t>
            </a:r>
            <a:r>
              <a:rPr lang="en-US" i="0" dirty="0" err="1"/>
              <a:t>Nerevar’s</a:t>
            </a:r>
            <a:r>
              <a:rPr lang="en-US" i="0" dirty="0"/>
              <a:t> off his nut, suddenly getting pissed off about something they’d decided </a:t>
            </a:r>
            <a:r>
              <a:rPr lang="en-US" i="1" dirty="0"/>
              <a:t>centuries ago</a:t>
            </a:r>
            <a:r>
              <a:rPr lang="en-US" i="0" dirty="0"/>
              <a:t> was </a:t>
            </a:r>
            <a:r>
              <a:rPr lang="en-US" i="0" u="sng" dirty="0"/>
              <a:t>not a dealbreaker for their relationship!!!</a:t>
            </a:r>
          </a:p>
          <a:p>
            <a:pPr marL="628650" lvl="1" indent="-171450">
              <a:buFont typeface="Arial" panose="020B0604020202020204" pitchFamily="34" charset="0"/>
              <a:buChar char="•"/>
            </a:pPr>
            <a:r>
              <a:rPr lang="en-US" dirty="0"/>
              <a:t>“To come at my door in this way, arrayed in arms and armor and with your hosts around you, tells me you have already forgotten our friendship. </a:t>
            </a:r>
          </a:p>
          <a:p>
            <a:pPr marL="1085850" lvl="2" indent="-171450">
              <a:buFont typeface="Arial" panose="020B0604020202020204" pitchFamily="34" charset="0"/>
              <a:buChar char="•"/>
            </a:pPr>
            <a:r>
              <a:rPr lang="en-US" u="sng" dirty="0"/>
              <a:t>“Stand down, my sweet </a:t>
            </a:r>
            <a:r>
              <a:rPr lang="en-US" u="sng" dirty="0" err="1"/>
              <a:t>Nerevar</a:t>
            </a:r>
            <a:r>
              <a:rPr lang="en-US" u="sng" dirty="0"/>
              <a:t>, or I swear by the fifteen-and-one golden </a:t>
            </a:r>
            <a:r>
              <a:rPr lang="en-US" u="sng" dirty="0">
                <a:hlinkClick r:id="rId3" tooltip="Lore:Tonal Architecture"/>
              </a:rPr>
              <a:t>tones</a:t>
            </a:r>
            <a:r>
              <a:rPr lang="en-US" u="sng" dirty="0"/>
              <a:t> I shall kill you and all your people.</a:t>
            </a:r>
            <a:r>
              <a:rPr lang="en-US" dirty="0"/>
              <a:t>”</a:t>
            </a:r>
          </a:p>
          <a:p>
            <a:pPr marL="628650" lvl="1" indent="-171450">
              <a:buFont typeface="Arial" panose="020B0604020202020204" pitchFamily="34" charset="0"/>
              <a:buChar char="•"/>
            </a:pPr>
            <a:r>
              <a:rPr lang="en-US" i="1" dirty="0"/>
              <a:t>Oh my god.</a:t>
            </a:r>
          </a:p>
          <a:p>
            <a:pPr marL="171450" lvl="0" indent="-171450">
              <a:buFont typeface="Arial" panose="020B0604020202020204" pitchFamily="34" charset="0"/>
              <a:buChar char="•"/>
            </a:pPr>
            <a:r>
              <a:rPr lang="en-US" i="0" dirty="0"/>
              <a:t>Oh my god. It’s just awful. But I need to stay focused on the other guy in the volcano.</a:t>
            </a:r>
          </a:p>
        </p:txBody>
      </p:sp>
      <p:sp>
        <p:nvSpPr>
          <p:cNvPr id="4" name="Slide Number Placeholder 3"/>
          <p:cNvSpPr>
            <a:spLocks noGrp="1"/>
          </p:cNvSpPr>
          <p:nvPr>
            <p:ph type="sldNum" sz="quarter" idx="5"/>
          </p:nvPr>
        </p:nvSpPr>
        <p:spPr/>
        <p:txBody>
          <a:bodyPr/>
          <a:lstStyle/>
          <a:p>
            <a:fld id="{304B6FD9-F34E-4B8D-92FF-06050A783F93}" type="slidenum">
              <a:rPr lang="en-US" smtClean="0"/>
              <a:t>63</a:t>
            </a:fld>
            <a:endParaRPr lang="en-US"/>
          </a:p>
        </p:txBody>
      </p:sp>
    </p:spTree>
    <p:extLst>
      <p:ext uri="{BB962C8B-B14F-4D97-AF65-F5344CB8AC3E}">
        <p14:creationId xmlns:p14="http://schemas.microsoft.com/office/powerpoint/2010/main" val="28608974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This guy goes to war with </a:t>
            </a:r>
            <a:r>
              <a:rPr lang="en-US" dirty="0" err="1"/>
              <a:t>Nerevar</a:t>
            </a:r>
            <a:r>
              <a:rPr lang="en-US" dirty="0"/>
              <a:t> and his cohort, provides them the full support of his House, is on the </a:t>
            </a:r>
            <a:r>
              <a:rPr lang="en-US" i="1" dirty="0"/>
              <a:t>front line</a:t>
            </a:r>
            <a:r>
              <a:rPr lang="en-US" i="0" dirty="0"/>
              <a:t> when they go to confront his lord’s ex in this volcano.</a:t>
            </a:r>
          </a:p>
          <a:p>
            <a:pPr marL="628650" lvl="1" indent="-171450">
              <a:buFont typeface="Arial" panose="020B0604020202020204" pitchFamily="34" charset="0"/>
              <a:buChar char="•"/>
            </a:pPr>
            <a:r>
              <a:rPr lang="en-US" i="0" dirty="0"/>
              <a:t>[click]He witnesses them </a:t>
            </a:r>
            <a:r>
              <a:rPr lang="en-US" i="1" dirty="0"/>
              <a:t>both</a:t>
            </a:r>
            <a:r>
              <a:rPr lang="en-US" i="0" dirty="0"/>
              <a:t> fall, and witnesses the most insane, devastating thing yet to occur on Tamriel: </a:t>
            </a:r>
          </a:p>
          <a:p>
            <a:pPr marL="628650" lvl="1" indent="-171450">
              <a:buFont typeface="Arial" panose="020B0604020202020204" pitchFamily="34" charset="0"/>
              <a:buChar char="•"/>
            </a:pPr>
            <a:r>
              <a:rPr lang="en-US" i="0" dirty="0"/>
              <a:t>[click] the disappearance of an entire race, all at once.</a:t>
            </a:r>
          </a:p>
        </p:txBody>
      </p:sp>
      <p:sp>
        <p:nvSpPr>
          <p:cNvPr id="4" name="Slide Number Placeholder 3"/>
          <p:cNvSpPr>
            <a:spLocks noGrp="1"/>
          </p:cNvSpPr>
          <p:nvPr>
            <p:ph type="sldNum" sz="quarter" idx="5"/>
          </p:nvPr>
        </p:nvSpPr>
        <p:spPr/>
        <p:txBody>
          <a:bodyPr/>
          <a:lstStyle/>
          <a:p>
            <a:fld id="{304B6FD9-F34E-4B8D-92FF-06050A783F93}" type="slidenum">
              <a:rPr lang="en-US" smtClean="0"/>
              <a:t>64</a:t>
            </a:fld>
            <a:endParaRPr lang="en-US"/>
          </a:p>
        </p:txBody>
      </p:sp>
    </p:spTree>
    <p:extLst>
      <p:ext uri="{BB962C8B-B14F-4D97-AF65-F5344CB8AC3E}">
        <p14:creationId xmlns:p14="http://schemas.microsoft.com/office/powerpoint/2010/main" val="268352732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i="0" dirty="0"/>
              <a:t>And there he is, with those tools of devastation in his hands. </a:t>
            </a:r>
          </a:p>
          <a:p>
            <a:pPr marL="628650" lvl="1" indent="-171450">
              <a:buFont typeface="Arial" panose="020B0604020202020204" pitchFamily="34" charset="0"/>
              <a:buChar char="•"/>
            </a:pPr>
            <a:r>
              <a:rPr lang="en-US" i="0" dirty="0"/>
              <a:t>And his </a:t>
            </a:r>
            <a:r>
              <a:rPr lang="en-US" i="0" u="sng" dirty="0"/>
              <a:t>first inclination</a:t>
            </a:r>
            <a:r>
              <a:rPr lang="en-US" i="0" dirty="0"/>
              <a:t> is that this is </a:t>
            </a:r>
            <a:r>
              <a:rPr lang="en-US" i="1" u="sng" dirty="0"/>
              <a:t>wrong</a:t>
            </a:r>
            <a:r>
              <a:rPr lang="en-US" i="1" dirty="0"/>
              <a:t>.</a:t>
            </a:r>
          </a:p>
          <a:p>
            <a:pPr marL="628650" lvl="1" indent="-171450">
              <a:buFont typeface="Arial" panose="020B0604020202020204" pitchFamily="34" charset="0"/>
              <a:buChar char="•"/>
            </a:pPr>
            <a:r>
              <a:rPr lang="en-US" i="1" dirty="0"/>
              <a:t>On an eldritch horror level, this is wrong.</a:t>
            </a:r>
          </a:p>
          <a:p>
            <a:pPr marL="628650" lvl="1" indent="-171450">
              <a:buFont typeface="Arial" panose="020B0604020202020204" pitchFamily="34" charset="0"/>
              <a:buChar char="•"/>
            </a:pPr>
            <a:r>
              <a:rPr lang="en-US" i="0" dirty="0"/>
              <a:t>He is holding these tools that no mortal should possess, that he just saw lead to the destruction of an </a:t>
            </a:r>
            <a:r>
              <a:rPr lang="en-US" i="1" dirty="0"/>
              <a:t>entire race.</a:t>
            </a:r>
            <a:endParaRPr lang="en-US" i="0" dirty="0"/>
          </a:p>
          <a:p>
            <a:pPr marL="171450" lvl="0" indent="-171450">
              <a:buFont typeface="Arial" panose="020B0604020202020204" pitchFamily="34" charset="0"/>
              <a:buChar char="•"/>
            </a:pPr>
            <a:r>
              <a:rPr lang="en-US" i="0" dirty="0"/>
              <a:t>[click] And his Lord, mortally wounded, says no.</a:t>
            </a:r>
          </a:p>
          <a:p>
            <a:pPr marL="628650" lvl="1" indent="-171450">
              <a:buFont typeface="Arial" panose="020B0604020202020204" pitchFamily="34" charset="0"/>
              <a:buChar char="•"/>
            </a:pPr>
            <a:r>
              <a:rPr lang="en-US" i="0" dirty="0"/>
              <a:t>He says “no, I need you. I need you to help me, because I’m not strong enough to do this alone, and the stakes are too high. </a:t>
            </a:r>
          </a:p>
          <a:p>
            <a:pPr marL="628650" lvl="1" indent="-171450">
              <a:buFont typeface="Arial" panose="020B0604020202020204" pitchFamily="34" charset="0"/>
              <a:buChar char="•"/>
            </a:pPr>
            <a:r>
              <a:rPr lang="en-US" i="0" dirty="0"/>
              <a:t>“You’re the only one I can trust with this. I can’t even trust my own judgment anymore, because it’s led us here, to this terrible moment, and I am not enough.”</a:t>
            </a:r>
          </a:p>
          <a:p>
            <a:pPr marL="628650" lvl="1" indent="-171450">
              <a:buFont typeface="Arial" panose="020B0604020202020204" pitchFamily="34" charset="0"/>
              <a:buChar char="•"/>
            </a:pPr>
            <a:r>
              <a:rPr lang="en-US" i="0" dirty="0"/>
              <a:t>“Please stay in the volcano. Guard the tools, guard the Heart Chamber, with your very life, until I come back. </a:t>
            </a:r>
          </a:p>
          <a:p>
            <a:pPr marL="628650" lvl="1" indent="-171450">
              <a:buFont typeface="Arial" panose="020B0604020202020204" pitchFamily="34" charset="0"/>
              <a:buChar char="•"/>
            </a:pPr>
            <a:r>
              <a:rPr lang="en-US" i="0" dirty="0"/>
              <a:t>“I won’t be long.”</a:t>
            </a:r>
          </a:p>
          <a:p>
            <a:pPr marL="171450" lvl="0" indent="-171450">
              <a:buFont typeface="Arial" panose="020B0604020202020204" pitchFamily="34" charset="0"/>
              <a:buChar char="•"/>
            </a:pPr>
            <a:r>
              <a:rPr lang="en-US" i="0" dirty="0"/>
              <a:t>[click] But he never comes back.</a:t>
            </a:r>
          </a:p>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65</a:t>
            </a:fld>
            <a:endParaRPr lang="en-US"/>
          </a:p>
        </p:txBody>
      </p:sp>
    </p:spTree>
    <p:extLst>
      <p:ext uri="{BB962C8B-B14F-4D97-AF65-F5344CB8AC3E}">
        <p14:creationId xmlns:p14="http://schemas.microsoft.com/office/powerpoint/2010/main" val="25484999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And when he </a:t>
            </a:r>
            <a:r>
              <a:rPr lang="en-US" i="1" dirty="0"/>
              <a:t>changes,</a:t>
            </a:r>
            <a:r>
              <a:rPr lang="en-US" i="0" dirty="0"/>
              <a:t> and when</a:t>
            </a:r>
            <a:r>
              <a:rPr lang="en-US" dirty="0"/>
              <a:t> </a:t>
            </a:r>
            <a:r>
              <a:rPr lang="en-US" i="1" dirty="0"/>
              <a:t>someone else</a:t>
            </a:r>
            <a:r>
              <a:rPr lang="en-US" i="0" dirty="0"/>
              <a:t> comes instead, he knows what happened.</a:t>
            </a:r>
          </a:p>
          <a:p>
            <a:pPr marL="171450" indent="-171450">
              <a:buFont typeface="Arial" panose="020B0604020202020204" pitchFamily="34" charset="0"/>
              <a:buChar char="•"/>
            </a:pPr>
            <a:r>
              <a:rPr lang="en-US" i="0" dirty="0"/>
              <a:t>Still, he keeps his promise. </a:t>
            </a:r>
          </a:p>
          <a:p>
            <a:pPr marL="628650" lvl="1" indent="-171450">
              <a:buFont typeface="Arial" panose="020B0604020202020204" pitchFamily="34" charset="0"/>
              <a:buChar char="•"/>
            </a:pPr>
            <a:r>
              <a:rPr lang="en-US" i="0" dirty="0"/>
              <a:t>[click] He fights, to the death, to keep that promise.</a:t>
            </a:r>
          </a:p>
          <a:p>
            <a:pPr marL="171450" lvl="0" indent="-171450">
              <a:buFont typeface="Arial" panose="020B0604020202020204" pitchFamily="34" charset="0"/>
              <a:buChar char="•"/>
            </a:pPr>
            <a:r>
              <a:rPr lang="en-US" i="0" dirty="0"/>
              <a:t>It’s the winners who write the history books.</a:t>
            </a:r>
          </a:p>
          <a:p>
            <a:pPr marL="628650" lvl="1" indent="-171450">
              <a:buFont typeface="Arial" panose="020B0604020202020204" pitchFamily="34" charset="0"/>
              <a:buChar char="•"/>
            </a:pPr>
            <a:r>
              <a:rPr lang="en-US" i="0" dirty="0"/>
              <a:t>And the winners decided there never was anybody named </a:t>
            </a:r>
            <a:r>
              <a:rPr lang="en-US" i="0" dirty="0" err="1"/>
              <a:t>Voryn</a:t>
            </a:r>
            <a:r>
              <a:rPr lang="en-US" i="0" dirty="0"/>
              <a:t> </a:t>
            </a:r>
            <a:r>
              <a:rPr lang="en-US" i="0" dirty="0" err="1"/>
              <a:t>Dagoth</a:t>
            </a:r>
            <a:r>
              <a:rPr lang="en-US" i="0" dirty="0"/>
              <a:t>,</a:t>
            </a:r>
          </a:p>
          <a:p>
            <a:pPr marL="628650" lvl="1" indent="-171450">
              <a:buFont typeface="Arial" panose="020B0604020202020204" pitchFamily="34" charset="0"/>
              <a:buChar char="•"/>
            </a:pPr>
            <a:r>
              <a:rPr lang="en-US" i="0" dirty="0"/>
              <a:t>Nor was there any family by that name.</a:t>
            </a:r>
          </a:p>
          <a:p>
            <a:pPr marL="628650" lvl="1" indent="-171450">
              <a:buFont typeface="Arial" panose="020B0604020202020204" pitchFamily="34" charset="0"/>
              <a:buChar char="•"/>
            </a:pPr>
            <a:r>
              <a:rPr lang="en-US" i="0" dirty="0"/>
              <a:t>Everything he ever knew, everything he worked and strived for, everything he ever loved was destroyed.</a:t>
            </a:r>
          </a:p>
          <a:p>
            <a:pPr marL="1085850" lvl="2" indent="-171450">
              <a:buFont typeface="Arial" panose="020B0604020202020204" pitchFamily="34" charset="0"/>
              <a:buChar char="•"/>
            </a:pPr>
            <a:r>
              <a:rPr lang="en-US" i="0" dirty="0"/>
              <a:t>And in such a way that scarcely anyone would even know there was something to be avenged.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But despite it all, he doesn’t die.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No, no.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dirty="0"/>
              <a:t>He </a:t>
            </a:r>
            <a:r>
              <a:rPr lang="en-US" i="1" dirty="0"/>
              <a:t>suffers</a:t>
            </a:r>
            <a:r>
              <a:rPr lang="en-US" i="0" dirty="0"/>
              <a:t>.</a:t>
            </a:r>
          </a:p>
        </p:txBody>
      </p:sp>
      <p:sp>
        <p:nvSpPr>
          <p:cNvPr id="4" name="Slide Number Placeholder 3"/>
          <p:cNvSpPr>
            <a:spLocks noGrp="1"/>
          </p:cNvSpPr>
          <p:nvPr>
            <p:ph type="sldNum" sz="quarter" idx="5"/>
          </p:nvPr>
        </p:nvSpPr>
        <p:spPr/>
        <p:txBody>
          <a:bodyPr/>
          <a:lstStyle/>
          <a:p>
            <a:fld id="{304B6FD9-F34E-4B8D-92FF-06050A783F93}" type="slidenum">
              <a:rPr lang="en-US" smtClean="0"/>
              <a:t>66</a:t>
            </a:fld>
            <a:endParaRPr lang="en-US"/>
          </a:p>
        </p:txBody>
      </p:sp>
    </p:spTree>
    <p:extLst>
      <p:ext uri="{BB962C8B-B14F-4D97-AF65-F5344CB8AC3E}">
        <p14:creationId xmlns:p14="http://schemas.microsoft.com/office/powerpoint/2010/main" val="32622220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He spends the next three thousand, five hundred years alone, in this forgotten place at the bottom of this volcano. </a:t>
            </a:r>
          </a:p>
          <a:p>
            <a:pPr marL="628650" lvl="1" indent="-171450">
              <a:buFont typeface="Arial" panose="020B0604020202020204" pitchFamily="34" charset="0"/>
              <a:buChar char="•"/>
            </a:pPr>
            <a:r>
              <a:rPr lang="en-US" dirty="0"/>
              <a:t>Not-quite-dead, not-quite-alive, trapped within his own corpse.</a:t>
            </a:r>
          </a:p>
          <a:p>
            <a:pPr marL="171450" lvl="0" indent="-171450">
              <a:buFont typeface="Arial" panose="020B0604020202020204" pitchFamily="34" charset="0"/>
              <a:buChar char="•"/>
            </a:pPr>
            <a:r>
              <a:rPr lang="en-US" dirty="0"/>
              <a:t>[click] And in the Heart Chamber, next to this immense source of power, [click] he becomes twisted and deranged.</a:t>
            </a:r>
          </a:p>
          <a:p>
            <a:pPr marL="628650" lvl="1" indent="-171450">
              <a:buFont typeface="Arial" panose="020B0604020202020204" pitchFamily="34" charset="0"/>
              <a:buChar char="•"/>
            </a:pPr>
            <a:r>
              <a:rPr lang="en-US" dirty="0"/>
              <a:t>He gains that power, absorbs so much of it from the thousands of years he spends there, and becomes a more powerful god than even the Three who killed him could be.</a:t>
            </a:r>
          </a:p>
          <a:p>
            <a:pPr marL="1085850" lvl="2" indent="-171450">
              <a:buFont typeface="Arial" panose="020B0604020202020204" pitchFamily="34" charset="0"/>
              <a:buChar char="•"/>
            </a:pPr>
            <a:r>
              <a:rPr lang="en-US" dirty="0"/>
              <a:t>Before all this, he was already a mighty sorcerer. </a:t>
            </a:r>
          </a:p>
          <a:p>
            <a:pPr marL="1085850" lvl="2" indent="-171450">
              <a:buFont typeface="Arial" panose="020B0604020202020204" pitchFamily="34" charset="0"/>
              <a:buChar char="•"/>
            </a:pPr>
            <a:r>
              <a:rPr lang="en-US" dirty="0"/>
              <a:t>Now? He’s next level.</a:t>
            </a:r>
          </a:p>
          <a:p>
            <a:pPr marL="628650" lvl="1" indent="-171450">
              <a:buFont typeface="Arial" panose="020B0604020202020204" pitchFamily="34" charset="0"/>
              <a:buChar char="•"/>
            </a:pPr>
            <a:r>
              <a:rPr lang="en-US" dirty="0"/>
              <a:t>But it warps his mind.</a:t>
            </a:r>
          </a:p>
          <a:p>
            <a:pPr marL="171450" lvl="0" indent="-171450">
              <a:buFont typeface="Arial" panose="020B0604020202020204" pitchFamily="34" charset="0"/>
              <a:buChar char="•"/>
            </a:pPr>
            <a:r>
              <a:rPr lang="en-US" dirty="0"/>
              <a:t>He gets confused.</a:t>
            </a:r>
          </a:p>
          <a:p>
            <a:pPr marL="628650" lvl="1" indent="-171450">
              <a:buFont typeface="Arial" panose="020B0604020202020204" pitchFamily="34" charset="0"/>
              <a:buChar char="•"/>
            </a:pPr>
            <a:r>
              <a:rPr lang="en-US" dirty="0"/>
              <a:t>He forgets himself. He forgets his former life.</a:t>
            </a:r>
          </a:p>
          <a:p>
            <a:pPr marL="628650" lvl="1" indent="-171450">
              <a:buFont typeface="Arial" panose="020B0604020202020204" pitchFamily="34" charset="0"/>
              <a:buChar char="•"/>
            </a:pPr>
            <a:r>
              <a:rPr lang="en-US" dirty="0"/>
              <a:t>He forgets </a:t>
            </a:r>
            <a:r>
              <a:rPr lang="en-US" dirty="0" err="1"/>
              <a:t>Nerevar</a:t>
            </a:r>
            <a:r>
              <a:rPr lang="en-US" dirty="0"/>
              <a:t>, even.</a:t>
            </a:r>
          </a:p>
          <a:p>
            <a:pPr marL="628650" lvl="1" indent="-171450">
              <a:buFont typeface="Arial" panose="020B0604020202020204" pitchFamily="34" charset="0"/>
              <a:buChar char="•"/>
            </a:pPr>
            <a:r>
              <a:rPr lang="en-US" dirty="0"/>
              <a:t>He can’t remember whether </a:t>
            </a:r>
            <a:r>
              <a:rPr lang="en-US" dirty="0" err="1"/>
              <a:t>Nerevar</a:t>
            </a:r>
            <a:r>
              <a:rPr lang="en-US" dirty="0"/>
              <a:t> killed him, or whether he betrayed </a:t>
            </a:r>
            <a:r>
              <a:rPr lang="en-US" dirty="0" err="1"/>
              <a:t>Nerevar</a:t>
            </a:r>
            <a:r>
              <a:rPr lang="en-US" dirty="0"/>
              <a:t>, or if they were both betrayed.</a:t>
            </a:r>
          </a:p>
          <a:p>
            <a:pPr marL="1085850" lvl="2" indent="-171450">
              <a:buFont typeface="Arial" panose="020B0604020202020204" pitchFamily="34" charset="0"/>
              <a:buChar char="•"/>
            </a:pPr>
            <a:r>
              <a:rPr lang="en-US" dirty="0"/>
              <a:t>He calls out to him: “</a:t>
            </a:r>
            <a:r>
              <a:rPr lang="en-US" dirty="0" err="1"/>
              <a:t>Nerevar</a:t>
            </a:r>
            <a:r>
              <a:rPr lang="en-US" dirty="0"/>
              <a:t>, friend or traitor.”</a:t>
            </a:r>
          </a:p>
          <a:p>
            <a:pPr marL="628650" lvl="1" indent="-171450">
              <a:buFont typeface="Arial" panose="020B0604020202020204" pitchFamily="34" charset="0"/>
              <a:buChar char="•"/>
            </a:pPr>
            <a:r>
              <a:rPr lang="en-US" dirty="0"/>
              <a:t>And, figuratively, but also literally given there was maybe probably definitely a Dragon Break, to </a:t>
            </a:r>
            <a:r>
              <a:rPr lang="en-US" dirty="0" err="1"/>
              <a:t>Dagoth</a:t>
            </a:r>
            <a:r>
              <a:rPr lang="en-US" dirty="0"/>
              <a:t> Ur, </a:t>
            </a:r>
            <a:r>
              <a:rPr lang="en-US" dirty="0" err="1"/>
              <a:t>Nerevar</a:t>
            </a:r>
            <a:r>
              <a:rPr lang="en-US" dirty="0"/>
              <a:t> has been both of those things.</a:t>
            </a:r>
          </a:p>
          <a:p>
            <a:pPr marL="1085850" lvl="2" indent="-171450">
              <a:buFont typeface="Arial" panose="020B0604020202020204" pitchFamily="34" charset="0"/>
              <a:buChar char="•"/>
            </a:pPr>
            <a:r>
              <a:rPr lang="en-US" dirty="0"/>
              <a:t>He’s been struck down by </a:t>
            </a:r>
            <a:r>
              <a:rPr lang="en-US" dirty="0" err="1"/>
              <a:t>Nerevar’s</a:t>
            </a:r>
            <a:r>
              <a:rPr lang="en-US" dirty="0"/>
              <a:t> hand, directly or by proxy through the Tribunal.</a:t>
            </a:r>
          </a:p>
          <a:p>
            <a:pPr marL="1085850" lvl="2" indent="-171450">
              <a:buFont typeface="Arial" panose="020B0604020202020204" pitchFamily="34" charset="0"/>
              <a:buChar char="•"/>
            </a:pPr>
            <a:r>
              <a:rPr lang="en-US" dirty="0"/>
              <a:t>He feels betrayed for being abandoned, for never coming back for him, for leaving him to his suffering for so long.</a:t>
            </a:r>
          </a:p>
          <a:p>
            <a:pPr marL="171450" lvl="0" indent="-171450">
              <a:buFont typeface="Arial" panose="020B0604020202020204" pitchFamily="34" charset="0"/>
              <a:buChar char="•"/>
            </a:pPr>
            <a:r>
              <a:rPr lang="en-US" dirty="0"/>
              <a:t>[click] But he stays there, waiting, because he’s got a promise to keep.</a:t>
            </a:r>
          </a:p>
          <a:p>
            <a:pPr marL="628650" lvl="1" indent="-171450">
              <a:buFont typeface="Arial" panose="020B0604020202020204" pitchFamily="34" charset="0"/>
              <a:buChar char="•"/>
            </a:pPr>
            <a:r>
              <a:rPr lang="en-US" dirty="0"/>
              <a:t>He needs to take back what the Tribunal stole, and undo the profane things they’ve done, and fix the terrible mistakes they’ve made.</a:t>
            </a:r>
          </a:p>
          <a:p>
            <a:pPr marL="628650" lvl="1" indent="-171450">
              <a:buFont typeface="Arial" panose="020B0604020202020204" pitchFamily="34" charset="0"/>
              <a:buChar char="•"/>
            </a:pPr>
            <a:r>
              <a:rPr lang="en-US" dirty="0"/>
              <a:t>And he needs to stay there until </a:t>
            </a:r>
            <a:r>
              <a:rPr lang="en-US" dirty="0" err="1"/>
              <a:t>Nerevar</a:t>
            </a:r>
            <a:r>
              <a:rPr lang="en-US" dirty="0"/>
              <a:t> comes back. He needs to wait until his Lord returns to him.</a:t>
            </a:r>
          </a:p>
          <a:p>
            <a:pPr marL="1085850" lvl="2" indent="-171450">
              <a:buFont typeface="Arial" panose="020B0604020202020204" pitchFamily="34" charset="0"/>
              <a:buChar char="•"/>
            </a:pPr>
            <a:r>
              <a:rPr lang="en-US" dirty="0"/>
              <a:t>Because he’s </a:t>
            </a:r>
            <a:r>
              <a:rPr lang="en-US" dirty="0" err="1"/>
              <a:t>gonna</a:t>
            </a:r>
            <a:r>
              <a:rPr lang="en-US" dirty="0"/>
              <a:t>! That’s the </a:t>
            </a:r>
            <a:r>
              <a:rPr lang="en-US" i="1" dirty="0"/>
              <a:t>best part</a:t>
            </a:r>
            <a:r>
              <a:rPr lang="en-US" dirty="0"/>
              <a:t>. </a:t>
            </a:r>
          </a:p>
          <a:p>
            <a:pPr marL="1543050" lvl="3" indent="-171450">
              <a:buFont typeface="Arial" panose="020B0604020202020204" pitchFamily="34" charset="0"/>
              <a:buChar char="•"/>
            </a:pPr>
            <a:r>
              <a:rPr lang="en-US" dirty="0"/>
              <a:t>He’s </a:t>
            </a:r>
            <a:r>
              <a:rPr lang="en-US" dirty="0" err="1"/>
              <a:t>gonna</a:t>
            </a:r>
            <a:r>
              <a:rPr lang="en-US" dirty="0"/>
              <a:t> come back. </a:t>
            </a:r>
          </a:p>
          <a:p>
            <a:pPr marL="1543050" lvl="3" indent="-171450">
              <a:buFont typeface="Arial" panose="020B0604020202020204" pitchFamily="34" charset="0"/>
              <a:buChar char="•"/>
            </a:pPr>
            <a:r>
              <a:rPr lang="en-US" dirty="0"/>
              <a:t>He’s </a:t>
            </a:r>
            <a:r>
              <a:rPr lang="en-US" dirty="0" err="1"/>
              <a:t>gonna</a:t>
            </a:r>
            <a:r>
              <a:rPr lang="en-US" dirty="0"/>
              <a:t> stay there, in Red Mountain, and </a:t>
            </a:r>
            <a:r>
              <a:rPr lang="en-US" dirty="0" err="1"/>
              <a:t>Nerevar</a:t>
            </a:r>
            <a:r>
              <a:rPr lang="en-US" dirty="0"/>
              <a:t>– or the </a:t>
            </a:r>
            <a:r>
              <a:rPr lang="en-US" dirty="0" err="1"/>
              <a:t>Nerevarine</a:t>
            </a:r>
            <a:r>
              <a:rPr lang="en-US" dirty="0"/>
              <a:t>, anyway– </a:t>
            </a:r>
            <a:r>
              <a:rPr lang="en-US" i="1" dirty="0"/>
              <a:t>will</a:t>
            </a:r>
            <a:r>
              <a:rPr lang="en-US" dirty="0"/>
              <a:t> come back to get him.</a:t>
            </a:r>
          </a:p>
          <a:p>
            <a:pPr marL="628650" lvl="1" indent="-171450">
              <a:buFont typeface="Arial" panose="020B0604020202020204" pitchFamily="34" charset="0"/>
              <a:buChar char="•"/>
            </a:pPr>
            <a:r>
              <a:rPr lang="en-US" dirty="0"/>
              <a:t>And when he comes, well. </a:t>
            </a:r>
          </a:p>
          <a:p>
            <a:pPr marL="1085850" lvl="2" indent="-171450">
              <a:buFont typeface="Arial" panose="020B0604020202020204" pitchFamily="34" charset="0"/>
              <a:buChar char="•"/>
            </a:pPr>
            <a:r>
              <a:rPr lang="en-US" dirty="0"/>
              <a:t>Maybe they can rule together.</a:t>
            </a:r>
          </a:p>
          <a:p>
            <a:pPr marL="1085850" lvl="2" indent="-171450">
              <a:buFont typeface="Arial" panose="020B0604020202020204" pitchFamily="34" charset="0"/>
              <a:buChar char="•"/>
            </a:pPr>
            <a:r>
              <a:rPr lang="en-US" dirty="0"/>
              <a:t>Maybe.</a:t>
            </a:r>
          </a:p>
          <a:p>
            <a:pPr marL="171450" lvl="0" indent="-171450">
              <a:buFont typeface="Arial" panose="020B0604020202020204" pitchFamily="34" charset="0"/>
              <a:buChar char="•"/>
            </a:pPr>
            <a:r>
              <a:rPr lang="en-US" dirty="0"/>
              <a:t>Eventually, the </a:t>
            </a:r>
            <a:r>
              <a:rPr lang="en-US" dirty="0" err="1"/>
              <a:t>Nerevarine</a:t>
            </a:r>
            <a:r>
              <a:rPr lang="en-US" dirty="0"/>
              <a:t> </a:t>
            </a:r>
            <a:r>
              <a:rPr lang="en-US" i="1" dirty="0"/>
              <a:t>does</a:t>
            </a:r>
            <a:r>
              <a:rPr lang="en-US" i="0" dirty="0"/>
              <a:t> come.</a:t>
            </a:r>
          </a:p>
          <a:p>
            <a:pPr marL="628650" lvl="1" indent="-171450">
              <a:buFont typeface="Arial" panose="020B0604020202020204" pitchFamily="34" charset="0"/>
              <a:buChar char="•"/>
            </a:pPr>
            <a:r>
              <a:rPr lang="en-US" dirty="0"/>
              <a:t>They arrive in Morrowind from another land, as prophesized, and </a:t>
            </a:r>
            <a:r>
              <a:rPr lang="en-US" dirty="0" err="1"/>
              <a:t>Dagoth</a:t>
            </a:r>
            <a:r>
              <a:rPr lang="en-US" dirty="0"/>
              <a:t> Ur is ready for them.</a:t>
            </a:r>
          </a:p>
          <a:p>
            <a:pPr marL="628650" lvl="1" indent="-171450">
              <a:buFont typeface="Arial" panose="020B0604020202020204" pitchFamily="34" charset="0"/>
              <a:buChar char="•"/>
            </a:pPr>
            <a:r>
              <a:rPr lang="en-US" dirty="0"/>
              <a:t>[click] He invites them– no, </a:t>
            </a:r>
            <a:r>
              <a:rPr lang="en-US" i="1" dirty="0"/>
              <a:t>urges</a:t>
            </a:r>
            <a:r>
              <a:rPr lang="en-US" i="0" dirty="0"/>
              <a:t> them– </a:t>
            </a:r>
          </a:p>
          <a:p>
            <a:pPr marL="1085850" lvl="2" indent="-171450">
              <a:buFont typeface="Arial" panose="020B0604020202020204" pitchFamily="34" charset="0"/>
              <a:buChar char="•"/>
            </a:pPr>
            <a:r>
              <a:rPr lang="en-US" i="0" dirty="0"/>
              <a:t>“</a:t>
            </a:r>
            <a:r>
              <a:rPr lang="en-US" b="0" i="0" dirty="0">
                <a:solidFill>
                  <a:srgbClr val="000000"/>
                </a:solidFill>
                <a:effectLst/>
                <a:latin typeface="Times New Roman" panose="02020603050405020304" pitchFamily="18" charset="0"/>
              </a:rPr>
              <a:t>Once we were friends and brothers, Lord </a:t>
            </a:r>
            <a:r>
              <a:rPr lang="en-US" b="0" i="0" dirty="0" err="1">
                <a:solidFill>
                  <a:srgbClr val="000000"/>
                </a:solidFill>
                <a:effectLst/>
                <a:latin typeface="Times New Roman" panose="02020603050405020304" pitchFamily="18" charset="0"/>
              </a:rPr>
              <a:t>Nerevar</a:t>
            </a:r>
            <a:r>
              <a:rPr lang="en-US" b="0" i="0" dirty="0">
                <a:solidFill>
                  <a:srgbClr val="000000"/>
                </a:solidFill>
                <a:effectLst/>
                <a:latin typeface="Times New Roman" panose="02020603050405020304" pitchFamily="18" charset="0"/>
              </a:rPr>
              <a:t>, in peace and in war. No houseman ever served you better, or more faithfully. Much that I did was at your command, at great cost to myself, and my honor.”</a:t>
            </a:r>
          </a:p>
          <a:p>
            <a:pPr marL="1085850" lvl="2" indent="-171450">
              <a:buFont typeface="Arial" panose="020B0604020202020204" pitchFamily="34" charset="0"/>
              <a:buChar char="•"/>
            </a:pPr>
            <a:r>
              <a:rPr lang="en-US" i="0" dirty="0"/>
              <a:t>“Yet beneath Red Mountain, you struck me down as I guarded the treasure you bound me by oath to defend. It was a cruel blow, a bitter betrayal, to be felled by your hand. But, remembering our old friendship, I would forgive you, and raise you high in my service.”</a:t>
            </a:r>
          </a:p>
          <a:p>
            <a:pPr marL="1085850" lvl="2" indent="-171450">
              <a:buFont typeface="Arial" panose="020B0604020202020204" pitchFamily="34" charset="0"/>
              <a:buChar char="•"/>
            </a:pPr>
            <a:r>
              <a:rPr lang="en-US" i="0" dirty="0"/>
              <a:t>“Come to Red Mountain, old friend.” </a:t>
            </a:r>
          </a:p>
          <a:p>
            <a:pPr marL="1085850" lvl="2" indent="-171450">
              <a:buFont typeface="Arial" panose="020B0604020202020204" pitchFamily="34" charset="0"/>
              <a:buChar char="•"/>
            </a:pPr>
            <a:r>
              <a:rPr lang="en-US" i="0" dirty="0"/>
              <a:t>“If you are worthy, you will find there all the power you need to set the world aright.”</a:t>
            </a:r>
          </a:p>
          <a:p>
            <a:pPr marL="171450" lvl="0" indent="-171450">
              <a:buFont typeface="Arial" panose="020B0604020202020204" pitchFamily="34" charset="0"/>
              <a:buChar char="•"/>
            </a:pPr>
            <a:r>
              <a:rPr lang="en-US" i="0" dirty="0"/>
              <a:t>[click] And when the </a:t>
            </a:r>
            <a:r>
              <a:rPr lang="en-US" i="0" dirty="0" err="1"/>
              <a:t>Nerevarine</a:t>
            </a:r>
            <a:r>
              <a:rPr lang="en-US" i="0" dirty="0"/>
              <a:t> </a:t>
            </a:r>
            <a:r>
              <a:rPr lang="en-US" i="1" dirty="0"/>
              <a:t>does </a:t>
            </a:r>
            <a:r>
              <a:rPr lang="en-US" i="0" dirty="0"/>
              <a:t>make it to Red Mountain, it’s… It’s not like he thought it would be.</a:t>
            </a:r>
          </a:p>
          <a:p>
            <a:pPr marL="628650" lvl="1" indent="-171450">
              <a:buFont typeface="Arial" panose="020B0604020202020204" pitchFamily="34" charset="0"/>
              <a:buChar char="•"/>
            </a:pPr>
            <a:r>
              <a:rPr lang="en-US" i="0" dirty="0"/>
              <a:t>He can’t find it in himself to trust.</a:t>
            </a:r>
          </a:p>
          <a:p>
            <a:pPr marL="628650" lvl="1" indent="-171450">
              <a:buFont typeface="Arial" panose="020B0604020202020204" pitchFamily="34" charset="0"/>
              <a:buChar char="•"/>
            </a:pPr>
            <a:r>
              <a:rPr lang="en-US" i="0" dirty="0"/>
              <a:t>He can’t believe that the </a:t>
            </a:r>
            <a:r>
              <a:rPr lang="en-US" i="0" dirty="0" err="1"/>
              <a:t>Nerevarine</a:t>
            </a:r>
            <a:r>
              <a:rPr lang="en-US" i="0" dirty="0"/>
              <a:t> will ever join his side, that they won’t betray him again.</a:t>
            </a:r>
          </a:p>
          <a:p>
            <a:pPr marL="628650" lvl="1" indent="-171450">
              <a:buFont typeface="Arial" panose="020B0604020202020204" pitchFamily="34" charset="0"/>
              <a:buChar char="•"/>
            </a:pPr>
            <a:r>
              <a:rPr lang="en-US" i="0" dirty="0"/>
              <a:t>[click] To the very last, he goes back and forth, musing about whether he should allow the </a:t>
            </a:r>
            <a:r>
              <a:rPr lang="en-US" i="0" dirty="0" err="1"/>
              <a:t>Nerevarine</a:t>
            </a:r>
            <a:r>
              <a:rPr lang="en-US" i="0" dirty="0"/>
              <a:t> to stand by his side and join him, or if he should kill them for their ancient betrayal.</a:t>
            </a:r>
          </a:p>
          <a:p>
            <a:pPr marL="628650" lvl="1" indent="-171450">
              <a:buFont typeface="Arial" panose="020B0604020202020204" pitchFamily="34" charset="0"/>
              <a:buChar char="•"/>
            </a:pPr>
            <a:r>
              <a:rPr lang="en-US" i="0" dirty="0"/>
              <a:t>In his paranoia, in the depths of his madness, he’s no longer able to believe in the one thing that has borne him this far.</a:t>
            </a:r>
          </a:p>
          <a:p>
            <a:pPr marL="171450" lvl="0" indent="-171450">
              <a:buFont typeface="Arial" panose="020B0604020202020204" pitchFamily="34" charset="0"/>
              <a:buChar char="•"/>
            </a:pPr>
            <a:r>
              <a:rPr lang="en-US" dirty="0"/>
              <a:t>[click] With a fatalistic acceptance, that this is the place where destiny is made, and that whether or not they are enemies, the </a:t>
            </a:r>
            <a:r>
              <a:rPr lang="en-US" dirty="0" err="1"/>
              <a:t>Nerevarine</a:t>
            </a:r>
            <a:r>
              <a:rPr lang="en-US" dirty="0"/>
              <a:t> cannot be allowed to live, they go to battle, </a:t>
            </a:r>
          </a:p>
          <a:p>
            <a:pPr marL="628650" lvl="1" indent="-171450">
              <a:buFont typeface="Arial" panose="020B0604020202020204" pitchFamily="34" charset="0"/>
              <a:buChar char="•"/>
            </a:pPr>
            <a:r>
              <a:rPr lang="en-US" dirty="0"/>
              <a:t>The </a:t>
            </a:r>
            <a:r>
              <a:rPr lang="en-US" dirty="0" err="1"/>
              <a:t>Nerevarine</a:t>
            </a:r>
            <a:r>
              <a:rPr lang="en-US" dirty="0"/>
              <a:t> uses the recovered tools to sever </a:t>
            </a:r>
            <a:r>
              <a:rPr lang="en-US" dirty="0" err="1"/>
              <a:t>Dagoth</a:t>
            </a:r>
            <a:r>
              <a:rPr lang="en-US" dirty="0"/>
              <a:t> Ur’s attachment to the power of </a:t>
            </a:r>
            <a:r>
              <a:rPr lang="en-US" dirty="0" err="1"/>
              <a:t>Lorkhan’s</a:t>
            </a:r>
            <a:r>
              <a:rPr lang="en-US" dirty="0"/>
              <a:t> Heart.</a:t>
            </a:r>
          </a:p>
          <a:p>
            <a:pPr marL="628650" lvl="1" indent="-171450">
              <a:buFont typeface="Arial" panose="020B0604020202020204" pitchFamily="34" charset="0"/>
              <a:buChar char="•"/>
            </a:pPr>
            <a:r>
              <a:rPr lang="en-US" dirty="0"/>
              <a:t>Whether for the first, or second, or thousandth time, it is </a:t>
            </a:r>
            <a:r>
              <a:rPr lang="en-US" dirty="0" err="1"/>
              <a:t>Nerevar</a:t>
            </a:r>
            <a:r>
              <a:rPr lang="en-US" dirty="0"/>
              <a:t> who strikes </a:t>
            </a:r>
            <a:r>
              <a:rPr lang="en-US" dirty="0" err="1"/>
              <a:t>Dagoth</a:t>
            </a:r>
            <a:r>
              <a:rPr lang="en-US" dirty="0"/>
              <a:t> Ur down, </a:t>
            </a:r>
          </a:p>
          <a:p>
            <a:pPr marL="628650" lvl="1" indent="-171450">
              <a:buFont typeface="Arial" panose="020B0604020202020204" pitchFamily="34" charset="0"/>
              <a:buChar char="•"/>
            </a:pPr>
            <a:r>
              <a:rPr lang="en-US" dirty="0"/>
              <a:t>and who, for the first time, lets </a:t>
            </a:r>
            <a:r>
              <a:rPr lang="en-US" dirty="0" err="1"/>
              <a:t>Voryn</a:t>
            </a:r>
            <a:r>
              <a:rPr lang="en-US" dirty="0"/>
              <a:t> </a:t>
            </a:r>
            <a:r>
              <a:rPr lang="en-US" dirty="0" err="1"/>
              <a:t>Dagoth</a:t>
            </a:r>
            <a:r>
              <a:rPr lang="en-US" dirty="0"/>
              <a:t> rest.</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t>
            </a:r>
          </a:p>
        </p:txBody>
      </p:sp>
      <p:sp>
        <p:nvSpPr>
          <p:cNvPr id="4" name="Slide Number Placeholder 3"/>
          <p:cNvSpPr>
            <a:spLocks noGrp="1"/>
          </p:cNvSpPr>
          <p:nvPr>
            <p:ph type="sldNum" sz="quarter" idx="5"/>
          </p:nvPr>
        </p:nvSpPr>
        <p:spPr/>
        <p:txBody>
          <a:bodyPr/>
          <a:lstStyle/>
          <a:p>
            <a:fld id="{304B6FD9-F34E-4B8D-92FF-06050A783F93}" type="slidenum">
              <a:rPr lang="en-US" smtClean="0"/>
              <a:t>67</a:t>
            </a:fld>
            <a:endParaRPr lang="en-US"/>
          </a:p>
        </p:txBody>
      </p:sp>
    </p:spTree>
    <p:extLst>
      <p:ext uri="{BB962C8B-B14F-4D97-AF65-F5344CB8AC3E}">
        <p14:creationId xmlns:p14="http://schemas.microsoft.com/office/powerpoint/2010/main" val="36966385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You know what this is, right? </a:t>
            </a:r>
          </a:p>
          <a:p>
            <a:pPr marL="0" indent="0">
              <a:buFont typeface="Arial" panose="020B0604020202020204" pitchFamily="34" charset="0"/>
              <a:buNone/>
            </a:pPr>
            <a:r>
              <a:rPr lang="en-US" dirty="0"/>
              <a:t>You know what this was all about?</a:t>
            </a:r>
          </a:p>
          <a:p>
            <a:pPr marL="0" indent="0">
              <a:buFont typeface="Arial" panose="020B0604020202020204" pitchFamily="34" charset="0"/>
              <a:buNone/>
            </a:pPr>
            <a:r>
              <a:rPr lang="en-US" dirty="0"/>
              <a:t>Why I’m </a:t>
            </a:r>
            <a:r>
              <a:rPr lang="en-US" i="1" dirty="0"/>
              <a:t>fucking insane?</a:t>
            </a:r>
            <a:r>
              <a:rPr lang="en-US" dirty="0"/>
              <a:t> </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YOU KNOW WHAT I MEAN?</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IT’S. IT’S… [click]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IT’S REALLY SAD, MAN. IT’S JUST REALLY SAD.</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What was the point of this… this whole presentation? Honestly? </a:t>
            </a:r>
          </a:p>
        </p:txBody>
      </p:sp>
      <p:sp>
        <p:nvSpPr>
          <p:cNvPr id="4" name="Slide Number Placeholder 3"/>
          <p:cNvSpPr>
            <a:spLocks noGrp="1"/>
          </p:cNvSpPr>
          <p:nvPr>
            <p:ph type="sldNum" sz="quarter" idx="5"/>
          </p:nvPr>
        </p:nvSpPr>
        <p:spPr/>
        <p:txBody>
          <a:bodyPr/>
          <a:lstStyle/>
          <a:p>
            <a:fld id="{304B6FD9-F34E-4B8D-92FF-06050A783F93}" type="slidenum">
              <a:rPr lang="en-US" smtClean="0"/>
              <a:t>68</a:t>
            </a:fld>
            <a:endParaRPr lang="en-US"/>
          </a:p>
        </p:txBody>
      </p:sp>
    </p:spTree>
    <p:extLst>
      <p:ext uri="{BB962C8B-B14F-4D97-AF65-F5344CB8AC3E}">
        <p14:creationId xmlns:p14="http://schemas.microsoft.com/office/powerpoint/2010/main" val="9828637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has just been to make it so I don’t have to hold in all these fucking elf facts.</a:t>
            </a:r>
          </a:p>
          <a:p>
            <a:endParaRPr lang="en-US" dirty="0"/>
          </a:p>
          <a:p>
            <a:r>
              <a:rPr lang="en-US" dirty="0"/>
              <a:t>I want you to know about this man and to be as miserable as I am about it.</a:t>
            </a:r>
          </a:p>
          <a:p>
            <a:endParaRPr lang="en-US" dirty="0"/>
          </a:p>
          <a:p>
            <a:r>
              <a:rPr lang="en-US" dirty="0"/>
              <a:t>I want you to carry this weight because thus far I– and my darling fiancée Sarah through unfortunate friendly-fire (how on</a:t>
            </a:r>
            <a:r>
              <a:rPr lang="en-US" i="1" dirty="0"/>
              <a:t> earth</a:t>
            </a:r>
            <a:r>
              <a:rPr lang="en-US" i="0" dirty="0"/>
              <a:t> did you say yes after what I put you through to make this PowerPoint)</a:t>
            </a:r>
            <a:r>
              <a:rPr lang="en-US" dirty="0"/>
              <a:t>– have borne it alone and I’m </a:t>
            </a:r>
            <a:r>
              <a:rPr lang="en-US" i="1" dirty="0"/>
              <a:t>so sick of this dude</a:t>
            </a:r>
            <a:r>
              <a:rPr lang="en-US" dirty="0"/>
              <a:t>.</a:t>
            </a:r>
          </a:p>
          <a:p>
            <a:endParaRPr lang="en-US" dirty="0"/>
          </a:p>
          <a:p>
            <a:r>
              <a:rPr lang="en-US" dirty="0"/>
              <a:t>If you are as delusional as me and want to know more about TES elves, I am happy to give you more Elf Facts, and I invite you to play </a:t>
            </a:r>
            <a:r>
              <a:rPr lang="en-US" i="1" dirty="0"/>
              <a:t>TES III: Morrowind</a:t>
            </a:r>
            <a:r>
              <a:rPr lang="en-US" dirty="0"/>
              <a:t> if you really want to have a bad time and spend hours of your one life on this earth walking very slowly through what feels like dense fog until you level up your Athletics score high enough to earn the honor of running.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is the end of my elf presentation. I would say I hope I never see an elf again, [click] but I know my 65 tabs are waiting for me when I close this file, so please, pray for me, or end my suffering.</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Thank you for your help and your emotional support and for not indefinitely committing me to a psychiatric institution.</a:t>
            </a:r>
          </a:p>
        </p:txBody>
      </p:sp>
      <p:sp>
        <p:nvSpPr>
          <p:cNvPr id="4" name="Slide Number Placeholder 3"/>
          <p:cNvSpPr>
            <a:spLocks noGrp="1"/>
          </p:cNvSpPr>
          <p:nvPr>
            <p:ph type="sldNum" sz="quarter" idx="5"/>
          </p:nvPr>
        </p:nvSpPr>
        <p:spPr/>
        <p:txBody>
          <a:bodyPr/>
          <a:lstStyle/>
          <a:p>
            <a:fld id="{304B6FD9-F34E-4B8D-92FF-06050A783F93}" type="slidenum">
              <a:rPr lang="en-US" smtClean="0"/>
              <a:t>69</a:t>
            </a:fld>
            <a:endParaRPr lang="en-US"/>
          </a:p>
        </p:txBody>
      </p:sp>
    </p:spTree>
    <p:extLst>
      <p:ext uri="{BB962C8B-B14F-4D97-AF65-F5344CB8AC3E}">
        <p14:creationId xmlns:p14="http://schemas.microsoft.com/office/powerpoint/2010/main" val="20742819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a:t>
            </a:r>
            <a:r>
              <a:rPr lang="en-US" dirty="0" err="1"/>
              <a:t>Lorkhan’s</a:t>
            </a:r>
            <a:r>
              <a:rPr lang="en-US" dirty="0"/>
              <a:t> divinity was stripped from him.</a:t>
            </a:r>
          </a:p>
          <a:p>
            <a:endParaRPr lang="en-US" dirty="0"/>
          </a:p>
          <a:p>
            <a:r>
              <a:rPr lang="en-US" dirty="0"/>
              <a:t>This took the form of his Heart.</a:t>
            </a:r>
          </a:p>
          <a:p>
            <a:endParaRPr lang="en-US" dirty="0"/>
          </a:p>
          <a:p>
            <a:r>
              <a:rPr lang="en-US" dirty="0"/>
              <a:t>When he was sundered, his Heart was torn out and it was chucked out like garbage, in the hopes that nobody would ever find it.</a:t>
            </a:r>
          </a:p>
          <a:p>
            <a:endParaRPr lang="en-US" dirty="0"/>
          </a:p>
          <a:p>
            <a:r>
              <a:rPr lang="en-US" dirty="0"/>
              <a:t>Sure hope this doesn’t come up! But it will.</a:t>
            </a:r>
          </a:p>
        </p:txBody>
      </p:sp>
      <p:sp>
        <p:nvSpPr>
          <p:cNvPr id="4" name="Slide Number Placeholder 3"/>
          <p:cNvSpPr>
            <a:spLocks noGrp="1"/>
          </p:cNvSpPr>
          <p:nvPr>
            <p:ph type="sldNum" sz="quarter" idx="5"/>
          </p:nvPr>
        </p:nvSpPr>
        <p:spPr/>
        <p:txBody>
          <a:bodyPr/>
          <a:lstStyle/>
          <a:p>
            <a:fld id="{304B6FD9-F34E-4B8D-92FF-06050A783F93}" type="slidenum">
              <a:rPr lang="en-US" smtClean="0"/>
              <a:t>7</a:t>
            </a:fld>
            <a:endParaRPr lang="en-US"/>
          </a:p>
        </p:txBody>
      </p:sp>
    </p:spTree>
    <p:extLst>
      <p:ext uri="{BB962C8B-B14F-4D97-AF65-F5344CB8AC3E}">
        <p14:creationId xmlns:p14="http://schemas.microsoft.com/office/powerpoint/2010/main" val="265984710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dirty="0"/>
              <a:t>The playable races in TES games are:</a:t>
            </a:r>
          </a:p>
          <a:p>
            <a:pPr marL="628650" lvl="1" indent="-171450">
              <a:buFont typeface="Arial" panose="020B0604020202020204" pitchFamily="34" charset="0"/>
              <a:buChar char="•"/>
            </a:pPr>
            <a:r>
              <a:rPr lang="en-US" dirty="0"/>
              <a:t>Men</a:t>
            </a:r>
          </a:p>
          <a:p>
            <a:pPr marL="1085850" lvl="2" indent="-171450">
              <a:buFont typeface="Arial" panose="020B0604020202020204" pitchFamily="34" charset="0"/>
              <a:buChar char="•"/>
            </a:pPr>
            <a:r>
              <a:rPr lang="en-US" dirty="0"/>
              <a:t>Imperials</a:t>
            </a:r>
          </a:p>
          <a:p>
            <a:pPr marL="1085850" lvl="2" indent="-171450">
              <a:buFont typeface="Arial" panose="020B0604020202020204" pitchFamily="34" charset="0"/>
              <a:buChar char="•"/>
            </a:pPr>
            <a:r>
              <a:rPr lang="en-US" dirty="0" err="1"/>
              <a:t>Nords</a:t>
            </a:r>
            <a:endParaRPr lang="en-US" dirty="0"/>
          </a:p>
          <a:p>
            <a:pPr marL="1085850" lvl="2" indent="-171450">
              <a:buFont typeface="Arial" panose="020B0604020202020204" pitchFamily="34" charset="0"/>
              <a:buChar char="•"/>
            </a:pPr>
            <a:r>
              <a:rPr lang="en-US" dirty="0" err="1"/>
              <a:t>Redguards</a:t>
            </a:r>
            <a:endParaRPr lang="en-US" dirty="0"/>
          </a:p>
          <a:p>
            <a:pPr marL="1085850" lvl="2" indent="-171450">
              <a:buFont typeface="Arial" panose="020B0604020202020204" pitchFamily="34" charset="0"/>
              <a:buChar char="•"/>
            </a:pPr>
            <a:r>
              <a:rPr lang="en-US" dirty="0"/>
              <a:t>Bretons also are classed as Men, though they are “</a:t>
            </a:r>
            <a:r>
              <a:rPr lang="en-US" dirty="0" err="1"/>
              <a:t>Menmeri</a:t>
            </a:r>
            <a:r>
              <a:rPr lang="en-US" dirty="0"/>
              <a:t>,” or essentially half-elves</a:t>
            </a:r>
          </a:p>
          <a:p>
            <a:pPr marL="628650" lvl="1" indent="-171450">
              <a:buFont typeface="Arial" panose="020B0604020202020204" pitchFamily="34" charset="0"/>
              <a:buChar char="•"/>
            </a:pPr>
            <a:r>
              <a:rPr lang="en-US" dirty="0"/>
              <a:t>Mer</a:t>
            </a:r>
          </a:p>
          <a:p>
            <a:pPr marL="1085850" lvl="2" indent="-171450">
              <a:buFont typeface="Arial" panose="020B0604020202020204" pitchFamily="34" charset="0"/>
              <a:buChar char="•"/>
            </a:pPr>
            <a:r>
              <a:rPr lang="en-US" dirty="0" err="1"/>
              <a:t>Altmer</a:t>
            </a:r>
            <a:r>
              <a:rPr lang="en-US" dirty="0"/>
              <a:t> [High Elves]</a:t>
            </a:r>
          </a:p>
          <a:p>
            <a:pPr marL="1085850" lvl="2" indent="-171450">
              <a:buFont typeface="Arial" panose="020B0604020202020204" pitchFamily="34" charset="0"/>
              <a:buChar char="•"/>
            </a:pPr>
            <a:r>
              <a:rPr lang="en-US" dirty="0" err="1"/>
              <a:t>Bosmer</a:t>
            </a:r>
            <a:r>
              <a:rPr lang="en-US" dirty="0"/>
              <a:t> [Wood Elves]</a:t>
            </a:r>
          </a:p>
          <a:p>
            <a:pPr marL="1085850" lvl="2" indent="-171450">
              <a:buFont typeface="Arial" panose="020B0604020202020204" pitchFamily="34" charset="0"/>
              <a:buChar char="•"/>
            </a:pPr>
            <a:r>
              <a:rPr lang="en-US" dirty="0" err="1"/>
              <a:t>Dunmer</a:t>
            </a:r>
            <a:r>
              <a:rPr lang="en-US" dirty="0"/>
              <a:t> [Dark Elves]</a:t>
            </a:r>
          </a:p>
          <a:p>
            <a:pPr marL="1085850" lvl="2" indent="-171450">
              <a:buFont typeface="Arial" panose="020B0604020202020204" pitchFamily="34" charset="0"/>
              <a:buChar char="•"/>
            </a:pPr>
            <a:r>
              <a:rPr lang="en-US" dirty="0" err="1"/>
              <a:t>Orsimer</a:t>
            </a:r>
            <a:r>
              <a:rPr lang="en-US" dirty="0"/>
              <a:t> [Orcs]</a:t>
            </a:r>
          </a:p>
          <a:p>
            <a:pPr marL="628650" lvl="1" indent="-171450">
              <a:buFont typeface="Arial" panose="020B0604020202020204" pitchFamily="34" charset="0"/>
              <a:buChar char="•"/>
            </a:pPr>
            <a:r>
              <a:rPr lang="en-US" dirty="0" err="1"/>
              <a:t>Beastfolk</a:t>
            </a:r>
            <a:endParaRPr lang="en-US" dirty="0"/>
          </a:p>
          <a:p>
            <a:pPr marL="1085850" lvl="2" indent="-171450">
              <a:buFont typeface="Arial" panose="020B0604020202020204" pitchFamily="34" charset="0"/>
              <a:buChar char="•"/>
            </a:pPr>
            <a:r>
              <a:rPr lang="en-US" dirty="0" err="1"/>
              <a:t>Argonians</a:t>
            </a:r>
            <a:endParaRPr lang="en-US" dirty="0"/>
          </a:p>
          <a:p>
            <a:pPr marL="1085850" lvl="2" indent="-171450">
              <a:buFont typeface="Arial" panose="020B0604020202020204" pitchFamily="34" charset="0"/>
              <a:buChar char="•"/>
            </a:pPr>
            <a:r>
              <a:rPr lang="en-US" dirty="0" err="1"/>
              <a:t>Khajiit</a:t>
            </a:r>
            <a:r>
              <a:rPr lang="en-US" dirty="0"/>
              <a:t> (four different types in various games. </a:t>
            </a:r>
            <a:r>
              <a:rPr lang="en-US" dirty="0" err="1"/>
              <a:t>Khajiit</a:t>
            </a:r>
            <a:r>
              <a:rPr lang="en-US" dirty="0"/>
              <a:t> </a:t>
            </a:r>
            <a:r>
              <a:rPr lang="en-US" dirty="0" err="1"/>
              <a:t>furstocks</a:t>
            </a:r>
            <a:r>
              <a:rPr lang="en-US" dirty="0"/>
              <a:t> are another PowerPoint.)</a:t>
            </a:r>
          </a:p>
          <a:p>
            <a:pPr marL="171450" lvl="0" indent="-171450">
              <a:buFont typeface="Arial" panose="020B0604020202020204" pitchFamily="34" charset="0"/>
              <a:buChar char="•"/>
            </a:pPr>
            <a:r>
              <a:rPr lang="en-US" dirty="0"/>
              <a:t>Fun fact: Sometimes </a:t>
            </a:r>
            <a:r>
              <a:rPr lang="en-US" dirty="0" err="1"/>
              <a:t>Bosmer</a:t>
            </a:r>
            <a:r>
              <a:rPr lang="en-US" dirty="0"/>
              <a:t> have little antlers. Everything else about </a:t>
            </a:r>
            <a:r>
              <a:rPr lang="en-US" dirty="0" err="1"/>
              <a:t>Bosmer</a:t>
            </a:r>
            <a:r>
              <a:rPr lang="en-US" dirty="0"/>
              <a:t> is gross and horrifying.</a:t>
            </a:r>
          </a:p>
        </p:txBody>
      </p:sp>
      <p:sp>
        <p:nvSpPr>
          <p:cNvPr id="4" name="Slide Number Placeholder 3"/>
          <p:cNvSpPr>
            <a:spLocks noGrp="1"/>
          </p:cNvSpPr>
          <p:nvPr>
            <p:ph type="sldNum" sz="quarter" idx="5"/>
          </p:nvPr>
        </p:nvSpPr>
        <p:spPr/>
        <p:txBody>
          <a:bodyPr/>
          <a:lstStyle/>
          <a:p>
            <a:fld id="{304B6FD9-F34E-4B8D-92FF-06050A783F93}" type="slidenum">
              <a:rPr lang="en-US" smtClean="0"/>
              <a:t>71</a:t>
            </a:fld>
            <a:endParaRPr lang="en-US"/>
          </a:p>
        </p:txBody>
      </p:sp>
    </p:spTree>
    <p:extLst>
      <p:ext uri="{BB962C8B-B14F-4D97-AF65-F5344CB8AC3E}">
        <p14:creationId xmlns:p14="http://schemas.microsoft.com/office/powerpoint/2010/main" val="33378509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72</a:t>
            </a:fld>
            <a:endParaRPr lang="en-US"/>
          </a:p>
        </p:txBody>
      </p:sp>
    </p:spTree>
    <p:extLst>
      <p:ext uri="{BB962C8B-B14F-4D97-AF65-F5344CB8AC3E}">
        <p14:creationId xmlns:p14="http://schemas.microsoft.com/office/powerpoint/2010/main" val="405560480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r>
              <a:rPr lang="en-US" dirty="0" err="1"/>
              <a:t>Daedric</a:t>
            </a:r>
            <a:r>
              <a:rPr lang="en-US" dirty="0"/>
              <a:t> Princes govern certain spheres</a:t>
            </a:r>
          </a:p>
          <a:p>
            <a:pPr marL="628650" lvl="1" indent="-171450">
              <a:buFont typeface="Arial" panose="020B0604020202020204" pitchFamily="34" charset="0"/>
              <a:buChar char="•"/>
            </a:pPr>
            <a:r>
              <a:rPr lang="en-US" dirty="0"/>
              <a:t>Spheres are loose concepts that can be interpreted in different ways, ex. with </a:t>
            </a:r>
            <a:r>
              <a:rPr lang="en-US" dirty="0" err="1"/>
              <a:t>Mephala</a:t>
            </a:r>
            <a:r>
              <a:rPr lang="en-US" dirty="0"/>
              <a:t>:</a:t>
            </a:r>
          </a:p>
          <a:p>
            <a:pPr marL="1085850" lvl="2" indent="-171450">
              <a:buFont typeface="Arial" panose="020B0604020202020204" pitchFamily="34" charset="0"/>
              <a:buChar char="•"/>
            </a:pPr>
            <a:r>
              <a:rPr lang="en-US" dirty="0" err="1"/>
              <a:t>Mephala</a:t>
            </a:r>
            <a:r>
              <a:rPr lang="en-US" dirty="0"/>
              <a:t> and </a:t>
            </a:r>
            <a:r>
              <a:rPr lang="en-US" dirty="0" err="1"/>
              <a:t>Hermaeus</a:t>
            </a:r>
            <a:r>
              <a:rPr lang="en-US" dirty="0"/>
              <a:t> Mora both deal in knowledge, but </a:t>
            </a:r>
            <a:r>
              <a:rPr lang="en-US" dirty="0" err="1"/>
              <a:t>Mephala’s</a:t>
            </a:r>
            <a:r>
              <a:rPr lang="en-US" dirty="0"/>
              <a:t> focus is on </a:t>
            </a:r>
            <a:r>
              <a:rPr lang="en-US" i="1" dirty="0"/>
              <a:t>secret</a:t>
            </a:r>
            <a:r>
              <a:rPr lang="en-US" dirty="0"/>
              <a:t> knowledge.</a:t>
            </a:r>
          </a:p>
          <a:p>
            <a:pPr marL="1085850" lvl="2" indent="-171450">
              <a:buFont typeface="Arial" panose="020B0604020202020204" pitchFamily="34" charset="0"/>
              <a:buChar char="•"/>
            </a:pPr>
            <a:r>
              <a:rPr lang="en-US" dirty="0" err="1"/>
              <a:t>Mephala</a:t>
            </a:r>
            <a:r>
              <a:rPr lang="en-US" dirty="0"/>
              <a:t> and </a:t>
            </a:r>
            <a:r>
              <a:rPr lang="en-US" dirty="0" err="1"/>
              <a:t>Boethiah</a:t>
            </a:r>
            <a:r>
              <a:rPr lang="en-US" dirty="0"/>
              <a:t> both deal in lies and deceit, but </a:t>
            </a:r>
            <a:r>
              <a:rPr lang="en-US" dirty="0" err="1"/>
              <a:t>Boethiah’s</a:t>
            </a:r>
            <a:r>
              <a:rPr lang="en-US" dirty="0"/>
              <a:t> focus is on winning where </a:t>
            </a:r>
            <a:r>
              <a:rPr lang="en-US" dirty="0" err="1"/>
              <a:t>Mephala’s</a:t>
            </a:r>
            <a:r>
              <a:rPr lang="en-US" dirty="0"/>
              <a:t> is the duality of truth and falsehood. </a:t>
            </a:r>
            <a:r>
              <a:rPr lang="en-US" dirty="0" err="1"/>
              <a:t>Boethiah</a:t>
            </a:r>
            <a:r>
              <a:rPr lang="en-US" dirty="0"/>
              <a:t> does it for power; </a:t>
            </a:r>
            <a:r>
              <a:rPr lang="en-US" dirty="0" err="1"/>
              <a:t>Mephala</a:t>
            </a:r>
            <a:r>
              <a:rPr lang="en-US" dirty="0"/>
              <a:t> does it for funsies.</a:t>
            </a:r>
          </a:p>
          <a:p>
            <a:pPr marL="628650" lvl="1" indent="-171450">
              <a:buFont typeface="Arial" panose="020B0604020202020204" pitchFamily="34" charset="0"/>
              <a:buChar char="•"/>
            </a:pPr>
            <a:r>
              <a:rPr lang="en-US" dirty="0"/>
              <a:t>All but </a:t>
            </a:r>
            <a:r>
              <a:rPr lang="en-US" dirty="0" err="1"/>
              <a:t>Jyggalag</a:t>
            </a:r>
            <a:r>
              <a:rPr lang="en-US" dirty="0"/>
              <a:t> also have their own realm, or plane of Oblivion, that they control.</a:t>
            </a:r>
          </a:p>
          <a:p>
            <a:pPr marL="171450" lvl="0" indent="-171450">
              <a:buFont typeface="Arial" panose="020B0604020202020204" pitchFamily="34" charset="0"/>
              <a:buChar char="•"/>
            </a:pPr>
            <a:r>
              <a:rPr lang="en-US" dirty="0" err="1"/>
              <a:t>Daedric</a:t>
            </a:r>
            <a:r>
              <a:rPr lang="en-US" dirty="0"/>
              <a:t> Princes are extremists about everything as they don’t understand “good” and “evil” in the mortal sense.</a:t>
            </a:r>
          </a:p>
          <a:p>
            <a:pPr marL="628650" lvl="1" indent="-171450">
              <a:buFont typeface="Arial" panose="020B0604020202020204" pitchFamily="34" charset="0"/>
              <a:buChar char="•"/>
            </a:pPr>
            <a:r>
              <a:rPr lang="en-US" dirty="0"/>
              <a:t>They have huge egos, so they take keen interests in their worshippers, but it’s kind of like how you might look at an ant farm</a:t>
            </a:r>
          </a:p>
          <a:p>
            <a:pPr marL="171450" lvl="0" indent="-171450">
              <a:buFont typeface="Arial" panose="020B0604020202020204" pitchFamily="34" charset="0"/>
              <a:buChar char="•"/>
            </a:pPr>
            <a:r>
              <a:rPr lang="en-US" dirty="0"/>
              <a:t>Daedra worshippers are not generally liked by major religious institutions and there are frequent hunts to purge worshippers and destroy their shrines.</a:t>
            </a:r>
          </a:p>
          <a:p>
            <a:pPr marL="628650" lvl="1" indent="-171450">
              <a:buFont typeface="Arial" panose="020B0604020202020204" pitchFamily="34" charset="0"/>
              <a:buChar char="•"/>
            </a:pPr>
            <a:r>
              <a:rPr lang="en-US" dirty="0"/>
              <a:t>They are still widely worshipped throughout the land.</a:t>
            </a:r>
          </a:p>
          <a:p>
            <a:pPr marL="628650" lvl="1" indent="-171450">
              <a:buFont typeface="Arial" panose="020B0604020202020204" pitchFamily="34" charset="0"/>
              <a:buChar char="•"/>
            </a:pPr>
            <a:r>
              <a:rPr lang="en-US" dirty="0"/>
              <a:t>Worshipping Daedra can have catastrophic consequences for the worshipper and for others, though worshippers can also be greatly rewarded.</a:t>
            </a:r>
          </a:p>
          <a:p>
            <a:pPr marL="171450" lvl="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73</a:t>
            </a:fld>
            <a:endParaRPr lang="en-US"/>
          </a:p>
        </p:txBody>
      </p:sp>
    </p:spTree>
    <p:extLst>
      <p:ext uri="{BB962C8B-B14F-4D97-AF65-F5344CB8AC3E}">
        <p14:creationId xmlns:p14="http://schemas.microsoft.com/office/powerpoint/2010/main" val="20274846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dirty="0"/>
              <a:t>Fun Fact: Those in </a:t>
            </a:r>
            <a:r>
              <a:rPr lang="en-US" dirty="0" err="1"/>
              <a:t>Molag</a:t>
            </a:r>
            <a:r>
              <a:rPr lang="en-US" dirty="0"/>
              <a:t> Bal’s realm of Coldharbour call </a:t>
            </a:r>
            <a:r>
              <a:rPr lang="en-US" dirty="0" err="1"/>
              <a:t>Meridia</a:t>
            </a:r>
            <a:r>
              <a:rPr lang="en-US" dirty="0"/>
              <a:t> the “Shining Bitch.”</a:t>
            </a:r>
          </a:p>
          <a:p>
            <a:pPr marL="0" lvl="0" indent="0">
              <a:buFont typeface="Arial" panose="020B0604020202020204" pitchFamily="34" charset="0"/>
              <a:buNone/>
            </a:pPr>
            <a:endParaRPr lang="en-US" dirty="0"/>
          </a:p>
          <a:p>
            <a:pPr marL="0" lvl="0" indent="0">
              <a:buFont typeface="Arial" panose="020B0604020202020204" pitchFamily="34" charset="0"/>
              <a:buNone/>
            </a:pPr>
            <a:r>
              <a:rPr lang="en-US" dirty="0" err="1"/>
              <a:t>Jyggalag</a:t>
            </a:r>
            <a:r>
              <a:rPr lang="en-US" dirty="0"/>
              <a:t> and </a:t>
            </a:r>
            <a:r>
              <a:rPr lang="en-US" dirty="0" err="1"/>
              <a:t>Sheogorath</a:t>
            </a:r>
            <a:r>
              <a:rPr lang="en-US" dirty="0"/>
              <a:t> used to be different guys, then they were the same guy, and now they’re different guys again :) Good for them, probably.</a:t>
            </a:r>
          </a:p>
        </p:txBody>
      </p:sp>
      <p:sp>
        <p:nvSpPr>
          <p:cNvPr id="4" name="Slide Number Placeholder 3"/>
          <p:cNvSpPr>
            <a:spLocks noGrp="1"/>
          </p:cNvSpPr>
          <p:nvPr>
            <p:ph type="sldNum" sz="quarter" idx="5"/>
          </p:nvPr>
        </p:nvSpPr>
        <p:spPr/>
        <p:txBody>
          <a:bodyPr/>
          <a:lstStyle/>
          <a:p>
            <a:fld id="{304B6FD9-F34E-4B8D-92FF-06050A783F93}" type="slidenum">
              <a:rPr lang="en-US" smtClean="0"/>
              <a:t>74</a:t>
            </a:fld>
            <a:endParaRPr lang="en-US"/>
          </a:p>
        </p:txBody>
      </p:sp>
    </p:spTree>
    <p:extLst>
      <p:ext uri="{BB962C8B-B14F-4D97-AF65-F5344CB8AC3E}">
        <p14:creationId xmlns:p14="http://schemas.microsoft.com/office/powerpoint/2010/main" val="153669399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Two hidden writings from said Temple are suppressed and only available to the highest-ranking Temple figures. They’re guarded by </a:t>
            </a:r>
            <a:r>
              <a:rPr lang="en-US" dirty="0" err="1"/>
              <a:t>Vivec</a:t>
            </a:r>
            <a:r>
              <a:rPr lang="en-US" dirty="0"/>
              <a:t> himself.</a:t>
            </a:r>
          </a:p>
          <a:p>
            <a:pPr marL="628650" lvl="1" indent="-171450">
              <a:buFont typeface="Arial" panose="020B0604020202020204" pitchFamily="34" charset="0"/>
              <a:buChar char="•"/>
            </a:pPr>
            <a:r>
              <a:rPr lang="en-US" i="1" dirty="0"/>
              <a:t>The Battle of Red Mountain</a:t>
            </a:r>
            <a:r>
              <a:rPr lang="en-US" dirty="0"/>
              <a:t> is </a:t>
            </a:r>
            <a:r>
              <a:rPr lang="en-US" dirty="0" err="1"/>
              <a:t>Vivec’s</a:t>
            </a:r>
            <a:r>
              <a:rPr lang="en-US" dirty="0"/>
              <a:t> first-hand account, for what that’s worth.</a:t>
            </a:r>
          </a:p>
          <a:p>
            <a:pPr marL="628650" lvl="1" indent="-171450">
              <a:buFont typeface="Arial" panose="020B0604020202020204" pitchFamily="34" charset="0"/>
              <a:buChar char="•"/>
            </a:pPr>
            <a:r>
              <a:rPr lang="en-US" i="1" dirty="0" err="1"/>
              <a:t>Nerevar</a:t>
            </a:r>
            <a:r>
              <a:rPr lang="en-US" i="1" dirty="0"/>
              <a:t> at Red Mountain</a:t>
            </a:r>
            <a:r>
              <a:rPr lang="en-US" dirty="0"/>
              <a:t> is collected from a tale told by </a:t>
            </a:r>
            <a:r>
              <a:rPr lang="en-US" dirty="0" err="1"/>
              <a:t>Alandro</a:t>
            </a:r>
            <a:r>
              <a:rPr lang="en-US" dirty="0"/>
              <a:t> Sul and passed down verbally through various </a:t>
            </a:r>
            <a:r>
              <a:rPr lang="en-US" dirty="0" err="1"/>
              <a:t>Ashlander</a:t>
            </a:r>
            <a:r>
              <a:rPr lang="en-US" dirty="0"/>
              <a:t> tribes.</a:t>
            </a:r>
          </a:p>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75</a:t>
            </a:fld>
            <a:endParaRPr lang="en-US"/>
          </a:p>
        </p:txBody>
      </p:sp>
    </p:spTree>
    <p:extLst>
      <p:ext uri="{BB962C8B-B14F-4D97-AF65-F5344CB8AC3E}">
        <p14:creationId xmlns:p14="http://schemas.microsoft.com/office/powerpoint/2010/main" val="120208608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76</a:t>
            </a:fld>
            <a:endParaRPr lang="en-US"/>
          </a:p>
        </p:txBody>
      </p:sp>
    </p:spTree>
    <p:extLst>
      <p:ext uri="{BB962C8B-B14F-4D97-AF65-F5344CB8AC3E}">
        <p14:creationId xmlns:p14="http://schemas.microsoft.com/office/powerpoint/2010/main" val="38990385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[just hit on some fun facts from here]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Don’t worry this is the last weird esoteric slide I have to show you until we get into the weird esoteric slides that are explicitly about </a:t>
            </a:r>
            <a:r>
              <a:rPr lang="en-US" dirty="0" err="1"/>
              <a:t>elfs</a:t>
            </a:r>
            <a:r>
              <a:rPr lang="en-US" dirty="0"/>
              <a:t>. We’re not going to talk about this much and you don’t really need to know the names of things. I just want you to be aware that the planes are a </a:t>
            </a:r>
            <a:r>
              <a:rPr lang="en-US" i="1" dirty="0"/>
              <a:t>thing</a:t>
            </a:r>
            <a:r>
              <a:rPr lang="en-US" i="0" dirty="0"/>
              <a:t>, because it’ll come up again</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Eight Divines show in the sky as planets due to their sacrifice at the creation of the world</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Sun is from where Magnus, the architect of Mundus, ripped a hole in Oblivion as he frowned his way back to </a:t>
            </a:r>
            <a:r>
              <a:rPr lang="en-US" dirty="0" err="1"/>
              <a:t>Aehterius</a:t>
            </a:r>
            <a:endParaRPr lang="en-US" dirty="0"/>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stars are similarly seen because the </a:t>
            </a:r>
            <a:r>
              <a:rPr lang="en-US" dirty="0" err="1"/>
              <a:t>Anuic</a:t>
            </a:r>
            <a:r>
              <a:rPr lang="en-US" dirty="0"/>
              <a:t> </a:t>
            </a:r>
            <a:r>
              <a:rPr lang="en-US" dirty="0" err="1"/>
              <a:t>et’Ada</a:t>
            </a:r>
            <a:r>
              <a:rPr lang="en-US" dirty="0"/>
              <a:t> (Original Spirits) called the Magna-Ge (Children of Magnus) flew away after Magnus and put teeny holes in Oblivion as well</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Planes of Oblivion are ruled over by the </a:t>
            </a:r>
            <a:r>
              <a:rPr lang="en-US" dirty="0" err="1"/>
              <a:t>Daedric</a:t>
            </a:r>
            <a:r>
              <a:rPr lang="en-US" dirty="0"/>
              <a:t> princes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There are also somewhere around 7,000 documented planes, including chaos realms and pocket realms etc., but there are way more than that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You also have the Ideal Masters, who are malevolent revenant spirits of sorcerers who inhabit the Soul Cairn. This is where souls go when you Soul Trap :) in black soul gems specifically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Okay that boring stuff is done! Let’s talk about something really important now.</a:t>
            </a:r>
          </a:p>
        </p:txBody>
      </p:sp>
      <p:sp>
        <p:nvSpPr>
          <p:cNvPr id="4" name="Slide Number Placeholder 3"/>
          <p:cNvSpPr>
            <a:spLocks noGrp="1"/>
          </p:cNvSpPr>
          <p:nvPr>
            <p:ph type="sldNum" sz="quarter" idx="5"/>
          </p:nvPr>
        </p:nvSpPr>
        <p:spPr/>
        <p:txBody>
          <a:bodyPr/>
          <a:lstStyle/>
          <a:p>
            <a:fld id="{304B6FD9-F34E-4B8D-92FF-06050A783F93}" type="slidenum">
              <a:rPr lang="en-US" smtClean="0"/>
              <a:t>8</a:t>
            </a:fld>
            <a:endParaRPr lang="en-US"/>
          </a:p>
        </p:txBody>
      </p:sp>
    </p:spTree>
    <p:extLst>
      <p:ext uri="{BB962C8B-B14F-4D97-AF65-F5344CB8AC3E}">
        <p14:creationId xmlns:p14="http://schemas.microsoft.com/office/powerpoint/2010/main" val="26523634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[just hit on some fun facts from here]</a:t>
            </a:r>
          </a:p>
          <a:p>
            <a:endParaRPr lang="en-US" dirty="0"/>
          </a:p>
          <a:p>
            <a:r>
              <a:rPr lang="en-US" dirty="0"/>
              <a:t>One really unfortunate but important thing to accept about the Elder Scrolls is that everyone is super racist against everyone else.</a:t>
            </a:r>
          </a:p>
          <a:p>
            <a:pPr marL="171450" indent="-171450">
              <a:buFont typeface="Arial" panose="020B0604020202020204" pitchFamily="34" charset="0"/>
              <a:buChar char="•"/>
            </a:pPr>
            <a:r>
              <a:rPr lang="en-US" dirty="0"/>
              <a:t>These guys are all descended from </a:t>
            </a:r>
            <a:r>
              <a:rPr lang="en-US" dirty="0" err="1"/>
              <a:t>Aldmer</a:t>
            </a:r>
            <a:r>
              <a:rPr lang="en-US" dirty="0"/>
              <a:t>. But they can’t get along.</a:t>
            </a:r>
          </a:p>
          <a:p>
            <a:pPr marL="171450" indent="-171450">
              <a:buFont typeface="Arial" panose="020B0604020202020204" pitchFamily="34" charset="0"/>
              <a:buChar char="•"/>
            </a:pPr>
            <a:r>
              <a:rPr lang="en-US" dirty="0"/>
              <a:t>And they </a:t>
            </a:r>
            <a:r>
              <a:rPr lang="en-US" i="1" dirty="0"/>
              <a:t>all</a:t>
            </a:r>
            <a:r>
              <a:rPr lang="en-US" i="0" dirty="0"/>
              <a:t> hate the </a:t>
            </a:r>
            <a:r>
              <a:rPr lang="en-US" i="0" dirty="0" err="1"/>
              <a:t>Nords</a:t>
            </a:r>
            <a:r>
              <a:rPr lang="en-US" i="0" dirty="0"/>
              <a:t>.</a:t>
            </a:r>
          </a:p>
          <a:p>
            <a:pPr marL="171450" indent="-171450">
              <a:buFont typeface="Arial" panose="020B0604020202020204" pitchFamily="34" charset="0"/>
              <a:buChar char="•"/>
            </a:pPr>
            <a:r>
              <a:rPr lang="en-US" i="0" dirty="0"/>
              <a:t>There are very few races in TES that, culturally, get along with each other. </a:t>
            </a:r>
          </a:p>
          <a:p>
            <a:pPr marL="628650" lvl="1" indent="-171450">
              <a:buFont typeface="Arial" panose="020B0604020202020204" pitchFamily="34" charset="0"/>
              <a:buChar char="•"/>
            </a:pPr>
            <a:r>
              <a:rPr lang="en-US" i="0" dirty="0"/>
              <a:t>Sure, one on one, everything is cool, but if someone says “Fuck the Imperials” and you’re not an Imperial, you are probably saying “Hell Yeah”</a:t>
            </a:r>
            <a:endParaRPr lang="en-US" dirty="0"/>
          </a:p>
          <a:p>
            <a:endParaRPr lang="en-US" dirty="0"/>
          </a:p>
          <a:p>
            <a:r>
              <a:rPr lang="en-US" dirty="0"/>
              <a:t>There’s a breakdown of playable races in the Appendix if you really give a shit, but these are the ones we care about for the sake of this presentation.</a:t>
            </a:r>
          </a:p>
          <a:p>
            <a:endParaRPr lang="en-US" dirty="0"/>
          </a:p>
          <a:p>
            <a:r>
              <a:rPr lang="en-US" dirty="0"/>
              <a:t>I really don’t want to get further into this other stuff, but if you must know:</a:t>
            </a:r>
          </a:p>
          <a:p>
            <a:endParaRPr lang="en-US" dirty="0"/>
          </a:p>
          <a:p>
            <a:pPr marL="171450" indent="-171450">
              <a:buFont typeface="Arial" panose="020B0604020202020204" pitchFamily="34" charset="0"/>
              <a:buChar char="•"/>
            </a:pPr>
            <a:r>
              <a:rPr lang="en-US" dirty="0"/>
              <a:t>Elves (Mer) come from the Old </a:t>
            </a:r>
            <a:r>
              <a:rPr lang="en-US" dirty="0" err="1"/>
              <a:t>Ehlnofey</a:t>
            </a:r>
            <a:r>
              <a:rPr lang="en-US" dirty="0"/>
              <a:t>, a group of </a:t>
            </a:r>
            <a:r>
              <a:rPr lang="en-US" dirty="0" err="1"/>
              <a:t>et’Ada</a:t>
            </a:r>
            <a:r>
              <a:rPr lang="en-US" dirty="0"/>
              <a:t> who didn’t abandon Mundus along with Magnus &amp; co. and instead stuck around to keep the mortal realm viable.</a:t>
            </a:r>
          </a:p>
          <a:p>
            <a:pPr marL="628650" lvl="1" indent="-171450">
              <a:buFont typeface="Arial" panose="020B0604020202020204" pitchFamily="34" charset="0"/>
              <a:buChar char="•"/>
            </a:pPr>
            <a:r>
              <a:rPr lang="en-US" dirty="0"/>
              <a:t>They became the </a:t>
            </a:r>
            <a:r>
              <a:rPr lang="en-US" dirty="0" err="1"/>
              <a:t>Aldmer</a:t>
            </a:r>
            <a:r>
              <a:rPr lang="en-US" dirty="0"/>
              <a:t> and then everybody else.</a:t>
            </a:r>
          </a:p>
          <a:p>
            <a:pPr marL="171450" indent="-171450">
              <a:buFont typeface="Arial" panose="020B0604020202020204" pitchFamily="34" charset="0"/>
              <a:buChar char="•"/>
            </a:pPr>
            <a:r>
              <a:rPr lang="en-US" dirty="0"/>
              <a:t>Men come from The Wanderers (Wandering </a:t>
            </a:r>
            <a:r>
              <a:rPr lang="en-US" dirty="0" err="1"/>
              <a:t>Ehlnofey</a:t>
            </a:r>
            <a:r>
              <a:rPr lang="en-US" dirty="0"/>
              <a:t>).</a:t>
            </a:r>
          </a:p>
          <a:p>
            <a:pPr marL="628650" lvl="1" indent="-171450">
              <a:buFont typeface="Arial" panose="020B0604020202020204" pitchFamily="34" charset="0"/>
              <a:buChar char="•"/>
            </a:pPr>
            <a:r>
              <a:rPr lang="en-US" dirty="0"/>
              <a:t>Or they just have been on Tamriel forever.</a:t>
            </a:r>
          </a:p>
          <a:p>
            <a:pPr marL="628650" lvl="1" indent="-171450">
              <a:buFont typeface="Arial" panose="020B0604020202020204" pitchFamily="34" charset="0"/>
              <a:buChar char="•"/>
            </a:pPr>
            <a:r>
              <a:rPr lang="en-US" dirty="0"/>
              <a:t>Or they came over from another continent. </a:t>
            </a:r>
          </a:p>
          <a:p>
            <a:pPr marL="628650" lvl="1" indent="-171450">
              <a:buFont typeface="Arial" panose="020B0604020202020204" pitchFamily="34" charset="0"/>
              <a:buChar char="•"/>
            </a:pPr>
            <a:r>
              <a:rPr lang="en-US" dirty="0"/>
              <a:t>Depends on who you ask.</a:t>
            </a:r>
          </a:p>
          <a:p>
            <a:pPr marL="171450" indent="-171450">
              <a:buFont typeface="Arial" panose="020B0604020202020204" pitchFamily="34" charset="0"/>
              <a:buChar char="•"/>
            </a:pPr>
            <a:r>
              <a:rPr lang="en-US" dirty="0"/>
              <a:t>Bretons came from </a:t>
            </a:r>
            <a:r>
              <a:rPr lang="en-US" dirty="0" err="1"/>
              <a:t>Aldmer-Nede</a:t>
            </a:r>
            <a:r>
              <a:rPr lang="en-US" dirty="0"/>
              <a:t> interbreeding. So. Half-elves, basically.</a:t>
            </a:r>
          </a:p>
          <a:p>
            <a:pPr marL="171450" indent="-171450">
              <a:buFont typeface="Arial" panose="020B0604020202020204" pitchFamily="34" charset="0"/>
              <a:buChar char="•"/>
            </a:pPr>
            <a:r>
              <a:rPr lang="en-US" dirty="0"/>
              <a:t>There are the </a:t>
            </a:r>
            <a:r>
              <a:rPr lang="en-US" dirty="0" err="1"/>
              <a:t>Beastfolk</a:t>
            </a:r>
            <a:r>
              <a:rPr lang="en-US" dirty="0"/>
              <a:t>, or </a:t>
            </a:r>
            <a:r>
              <a:rPr lang="en-US" dirty="0" err="1"/>
              <a:t>Betmer</a:t>
            </a:r>
            <a:r>
              <a:rPr lang="en-US" dirty="0"/>
              <a:t>: </a:t>
            </a:r>
            <a:r>
              <a:rPr lang="en-US" dirty="0" err="1"/>
              <a:t>Argonians</a:t>
            </a:r>
            <a:r>
              <a:rPr lang="en-US" dirty="0"/>
              <a:t>, </a:t>
            </a:r>
            <a:r>
              <a:rPr lang="en-US" dirty="0" err="1"/>
              <a:t>Imga</a:t>
            </a:r>
            <a:r>
              <a:rPr lang="en-US" dirty="0"/>
              <a:t> (ape people of </a:t>
            </a:r>
            <a:r>
              <a:rPr lang="en-US" dirty="0" err="1"/>
              <a:t>Valenwood</a:t>
            </a:r>
            <a:r>
              <a:rPr lang="en-US" dirty="0"/>
              <a:t>), and </a:t>
            </a:r>
            <a:r>
              <a:rPr lang="en-US" dirty="0" err="1"/>
              <a:t>Khajiit</a:t>
            </a:r>
            <a:r>
              <a:rPr lang="en-US" dirty="0"/>
              <a:t>.</a:t>
            </a:r>
          </a:p>
          <a:p>
            <a:pPr marL="628650" lvl="1" indent="-171450">
              <a:buFont typeface="Arial" panose="020B0604020202020204" pitchFamily="34" charset="0"/>
              <a:buChar char="•"/>
            </a:pPr>
            <a:r>
              <a:rPr lang="en-US" dirty="0"/>
              <a:t>Supposedly, </a:t>
            </a:r>
            <a:r>
              <a:rPr lang="en-US" dirty="0" err="1"/>
              <a:t>Khajiit</a:t>
            </a:r>
            <a:r>
              <a:rPr lang="en-US" dirty="0"/>
              <a:t> were in Tamriel from the outset.</a:t>
            </a:r>
          </a:p>
          <a:p>
            <a:pPr marL="628650" lvl="1" indent="-171450">
              <a:buFont typeface="Arial" panose="020B0604020202020204" pitchFamily="34" charset="0"/>
              <a:buChar char="•"/>
            </a:pPr>
            <a:r>
              <a:rPr lang="en-US" dirty="0"/>
              <a:t>They </a:t>
            </a:r>
            <a:r>
              <a:rPr lang="en-US" i="1" dirty="0"/>
              <a:t>might </a:t>
            </a:r>
            <a:r>
              <a:rPr lang="en-US" i="0" dirty="0"/>
              <a:t>be related to </a:t>
            </a:r>
            <a:r>
              <a:rPr lang="en-US" i="0" dirty="0" err="1"/>
              <a:t>Bosmer</a:t>
            </a:r>
            <a:r>
              <a:rPr lang="en-US" i="0" dirty="0"/>
              <a:t>, but who knows. They’re kind of a mystery.</a:t>
            </a:r>
            <a:endParaRPr lang="en-US" dirty="0"/>
          </a:p>
          <a:p>
            <a:pPr marL="171450" indent="-171450">
              <a:buFont typeface="Arial" panose="020B0604020202020204" pitchFamily="34" charset="0"/>
              <a:buChar char="•"/>
            </a:pPr>
            <a:r>
              <a:rPr lang="en-US" dirty="0"/>
              <a:t>There’s also the Hist.</a:t>
            </a:r>
          </a:p>
          <a:p>
            <a:pPr marL="628650" lvl="1" indent="-171450">
              <a:buFont typeface="Arial" panose="020B0604020202020204" pitchFamily="34" charset="0"/>
              <a:buChar char="•"/>
            </a:pPr>
            <a:r>
              <a:rPr lang="en-US" dirty="0"/>
              <a:t>The Hist is another PowerPoint.</a:t>
            </a:r>
          </a:p>
          <a:p>
            <a:pPr marL="628650" lvl="1" indent="-171450">
              <a:buFont typeface="Arial" panose="020B0604020202020204" pitchFamily="34" charset="0"/>
              <a:buChar char="•"/>
            </a:pPr>
            <a:r>
              <a:rPr lang="en-US" dirty="0"/>
              <a:t>But they’re a bunch of spore trees that created and are connected to </a:t>
            </a:r>
            <a:r>
              <a:rPr lang="en-US" dirty="0" err="1"/>
              <a:t>Argonians</a:t>
            </a:r>
            <a:r>
              <a:rPr lang="en-US" dirty="0"/>
              <a:t>, and it’s very complicated and weird.</a:t>
            </a:r>
          </a:p>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04B6FD9-F34E-4B8D-92FF-06050A783F93}" type="slidenum">
              <a:rPr lang="en-US" smtClean="0"/>
              <a:t>9</a:t>
            </a:fld>
            <a:endParaRPr lang="en-US"/>
          </a:p>
        </p:txBody>
      </p:sp>
    </p:spTree>
    <p:extLst>
      <p:ext uri="{BB962C8B-B14F-4D97-AF65-F5344CB8AC3E}">
        <p14:creationId xmlns:p14="http://schemas.microsoft.com/office/powerpoint/2010/main" val="19768766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A53F8A-7217-C180-6228-8F1C344DAAF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E76FEB2-E9EE-1852-28CF-EA516C37467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BDE7F1F-13FD-C905-40AA-C1FD40FC2FC8}"/>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9FD019E3-B93F-116A-D182-2195F7F462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D507DC2-8567-5590-C8A7-E6495FE6281F}"/>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338722569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0D8C7F-4067-6E0D-A162-A7D2C7363B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E52A48A-84E8-CD2C-4E4A-F505CB90352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D52143-3EA9-45F9-A95A-705278550F73}"/>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D4EC3DF2-EE79-7918-4BE0-14F27A44D95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57650B2-4ED0-B8C1-FB73-126062992EFF}"/>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99564624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ECDA829-5625-4F63-8C4E-C510707C25F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BBEA95F-E98D-4E42-CD4A-73D7A5FCC5D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B0B5C2-32CF-2B33-4C7C-D8F6870691BE}"/>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FA030FAB-3543-844B-BDE2-8FB511D1F8C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19085C4-A4A4-19AC-8DC4-F90A54EBF3CE}"/>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25352596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4116A4-FCC5-78B5-3EEF-7F935D7E8AD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4FB45C7-B213-1731-05D1-B759F34C1DA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25A765A-7A17-4C66-84DB-DEF0CD05C3E7}"/>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5C79B350-D8DA-3CC0-3860-45C98A59E5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0D8D5AD-37B3-5A2B-3A45-789DD001C9BE}"/>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318509155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B36B16-9600-80FF-1C80-AE308F719D4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48B927B-9A96-BD53-0097-D733BFAF982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B3382F-2E8A-635E-7F70-56811F555F2F}"/>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6510D0F2-88B8-9A22-5620-F11B295D0FC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2E8EE81-599A-CAFE-EB4F-A5CB8E62FD57}"/>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21950318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00FAED-2D5D-87FC-3509-24DDC0AE25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FBBA05A-C4DA-3FF2-00AA-93483E4951D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4AD29EE-1B19-49A1-A6C7-B4D513E3DA4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456AEE2-979D-778E-A2E8-BEE51367E58D}"/>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6" name="Footer Placeholder 5">
            <a:extLst>
              <a:ext uri="{FF2B5EF4-FFF2-40B4-BE49-F238E27FC236}">
                <a16:creationId xmlns:a16="http://schemas.microsoft.com/office/drawing/2014/main" id="{AFAAF32E-74B9-9995-08F5-8A4B2DC1563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495D57D-8C39-2559-FE60-EA39DB1BAAE6}"/>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29532060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7BB716-1EB0-2EF2-BBC2-FB6CD429D46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D7BC30C-F316-FF66-C7B6-EE5D874C57F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3D32156-A504-392A-8A9A-8922134271E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E68E945-90D2-A084-4405-0E161D5053B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2D1C01F-6B0C-2334-1BC2-CE9E1FB83A6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EC61692-B717-31BB-1D0B-4C46B6662551}"/>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8" name="Footer Placeholder 7">
            <a:extLst>
              <a:ext uri="{FF2B5EF4-FFF2-40B4-BE49-F238E27FC236}">
                <a16:creationId xmlns:a16="http://schemas.microsoft.com/office/drawing/2014/main" id="{BDEC624C-E74B-8033-8F7E-EBE62358C6A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94E9860F-2354-8A72-4BC0-1A5645B98B80}"/>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39533474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792E33-8DE6-36B2-E037-7806B81889F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73BD761-DB02-D527-6602-BC2CE8A4C295}"/>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4" name="Footer Placeholder 3">
            <a:extLst>
              <a:ext uri="{FF2B5EF4-FFF2-40B4-BE49-F238E27FC236}">
                <a16:creationId xmlns:a16="http://schemas.microsoft.com/office/drawing/2014/main" id="{21D917AE-79D7-C229-6379-B5676CB91A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CF9C814-A866-30D9-1DDC-913FCA2C86DB}"/>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176023024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AB6906-41BC-5407-7358-0B05ECDC87DF}"/>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3" name="Footer Placeholder 2">
            <a:extLst>
              <a:ext uri="{FF2B5EF4-FFF2-40B4-BE49-F238E27FC236}">
                <a16:creationId xmlns:a16="http://schemas.microsoft.com/office/drawing/2014/main" id="{7D3DCFE1-CC92-9F46-B061-2D2CE90A9FF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EE46D86-0CF7-1BC8-37ED-37A8BA2BE482}"/>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210298579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463954-3985-965F-BA3C-8513116550B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F0CD14-2727-04BC-7549-A032E5EADA4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81FE1BD-34AC-B576-6D91-D139CFC3566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E39BE48-ABA0-D3EE-2BEB-374DD396092D}"/>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6" name="Footer Placeholder 5">
            <a:extLst>
              <a:ext uri="{FF2B5EF4-FFF2-40B4-BE49-F238E27FC236}">
                <a16:creationId xmlns:a16="http://schemas.microsoft.com/office/drawing/2014/main" id="{EC51CBCA-2372-9CCA-5AF6-AC4578CA099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3483E91-95DB-8E6F-32AE-BBCB8A4CC137}"/>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87436266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157120-C37C-AA51-1D59-7387A274062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04148DD-73AE-46BA-AD61-0E6BA9969D7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E0F7F72-6D6B-BB87-6A1A-DC12312CFD0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F11BC98-ABF8-DFAA-2028-6FF09D2079D4}"/>
              </a:ext>
            </a:extLst>
          </p:cNvPr>
          <p:cNvSpPr>
            <a:spLocks noGrp="1"/>
          </p:cNvSpPr>
          <p:nvPr>
            <p:ph type="dt" sz="half" idx="10"/>
          </p:nvPr>
        </p:nvSpPr>
        <p:spPr/>
        <p:txBody>
          <a:bodyPr/>
          <a:lstStyle/>
          <a:p>
            <a:fld id="{46B8F4A0-445E-42D9-BBE7-5FF9C61414F0}" type="datetimeFigureOut">
              <a:rPr lang="en-US" smtClean="0"/>
              <a:t>11/10/2023</a:t>
            </a:fld>
            <a:endParaRPr lang="en-US"/>
          </a:p>
        </p:txBody>
      </p:sp>
      <p:sp>
        <p:nvSpPr>
          <p:cNvPr id="6" name="Footer Placeholder 5">
            <a:extLst>
              <a:ext uri="{FF2B5EF4-FFF2-40B4-BE49-F238E27FC236}">
                <a16:creationId xmlns:a16="http://schemas.microsoft.com/office/drawing/2014/main" id="{77F0B6B4-1652-8D44-1803-4AFBAF514F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DE47D7B-1237-993D-6FA0-1A73DF4C6225}"/>
              </a:ext>
            </a:extLst>
          </p:cNvPr>
          <p:cNvSpPr>
            <a:spLocks noGrp="1"/>
          </p:cNvSpPr>
          <p:nvPr>
            <p:ph type="sldNum" sz="quarter" idx="12"/>
          </p:nvPr>
        </p:nvSpPr>
        <p:spPr/>
        <p:txBody>
          <a:bodyPr/>
          <a:lstStyle/>
          <a:p>
            <a:fld id="{333BB840-0A36-4D41-8111-2C07D3E17257}" type="slidenum">
              <a:rPr lang="en-US" smtClean="0"/>
              <a:t>‹#›</a:t>
            </a:fld>
            <a:endParaRPr lang="en-US"/>
          </a:p>
        </p:txBody>
      </p:sp>
    </p:spTree>
    <p:extLst>
      <p:ext uri="{BB962C8B-B14F-4D97-AF65-F5344CB8AC3E}">
        <p14:creationId xmlns:p14="http://schemas.microsoft.com/office/powerpoint/2010/main" val="58877980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40000"/>
            <a:lum/>
          </a:blip>
          <a:srcRect/>
          <a:tile tx="0" ty="0" sx="100000" sy="100000" flip="none" algn="ctr"/>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E4AFE6B-8575-16FD-CA47-B2706F67900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B1FD8F9-6E4A-DE09-B92F-FBC10B2801D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CEC20C-A938-78CF-EC55-3054B83C96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6B8F4A0-445E-42D9-BBE7-5FF9C61414F0}" type="datetimeFigureOut">
              <a:rPr lang="en-US" smtClean="0"/>
              <a:t>11/10/2023</a:t>
            </a:fld>
            <a:endParaRPr lang="en-US"/>
          </a:p>
        </p:txBody>
      </p:sp>
      <p:sp>
        <p:nvSpPr>
          <p:cNvPr id="5" name="Footer Placeholder 4">
            <a:extLst>
              <a:ext uri="{FF2B5EF4-FFF2-40B4-BE49-F238E27FC236}">
                <a16:creationId xmlns:a16="http://schemas.microsoft.com/office/drawing/2014/main" id="{C46B3FA5-446B-8FAC-2E53-5578FE56E73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FDA53F3-AF88-3897-A335-3C7288C725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3BB840-0A36-4D41-8111-2C07D3E17257}" type="slidenum">
              <a:rPr lang="en-US" smtClean="0"/>
              <a:t>‹#›</a:t>
            </a:fld>
            <a:endParaRPr lang="en-US"/>
          </a:p>
        </p:txBody>
      </p:sp>
    </p:spTree>
    <p:extLst>
      <p:ext uri="{BB962C8B-B14F-4D97-AF65-F5344CB8AC3E}">
        <p14:creationId xmlns:p14="http://schemas.microsoft.com/office/powerpoint/2010/main" val="406488839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hyperlink" Target="https://stergeon.tumblr.com/"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3.xml"/><Relationship Id="rId5" Type="http://schemas.openxmlformats.org/officeDocument/2006/relationships/image" Target="../media/image19.png"/><Relationship Id="rId4" Type="http://schemas.openxmlformats.org/officeDocument/2006/relationships/image" Target="../media/image18.png"/></Relationships>
</file>

<file path=ppt/slides/_rels/slide15.xml.rels><?xml version="1.0" encoding="UTF-8" standalone="yes"?>
<Relationships xmlns="http://schemas.openxmlformats.org/package/2006/relationships"><Relationship Id="rId8" Type="http://schemas.openxmlformats.org/officeDocument/2006/relationships/diagramData" Target="../diagrams/data4.xml"/><Relationship Id="rId3" Type="http://schemas.openxmlformats.org/officeDocument/2006/relationships/diagramData" Target="../diagrams/data3.xml"/><Relationship Id="rId7" Type="http://schemas.microsoft.com/office/2007/relationships/diagramDrawing" Target="../diagrams/drawing3.xml"/><Relationship Id="rId12" Type="http://schemas.microsoft.com/office/2007/relationships/diagramDrawing" Target="../diagrams/drawing4.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diagramColors" Target="../diagrams/colors3.xml"/><Relationship Id="rId11" Type="http://schemas.openxmlformats.org/officeDocument/2006/relationships/diagramColors" Target="../diagrams/colors4.xml"/><Relationship Id="rId5" Type="http://schemas.openxmlformats.org/officeDocument/2006/relationships/diagramQuickStyle" Target="../diagrams/quickStyle3.xml"/><Relationship Id="rId10" Type="http://schemas.openxmlformats.org/officeDocument/2006/relationships/diagramQuickStyle" Target="../diagrams/quickStyle4.xml"/><Relationship Id="rId4" Type="http://schemas.openxmlformats.org/officeDocument/2006/relationships/diagramLayout" Target="../diagrams/layout3.xml"/><Relationship Id="rId9" Type="http://schemas.openxmlformats.org/officeDocument/2006/relationships/diagramLayout" Target="../diagrams/layout4.xml"/></Relationships>
</file>

<file path=ppt/slides/_rels/slide16.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7.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diagramData" Target="../diagrams/data6.xml"/><Relationship Id="rId7" Type="http://schemas.microsoft.com/office/2007/relationships/diagramDrawing" Target="../diagrams/drawing6.xml"/><Relationship Id="rId12"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diagramColors" Target="../diagrams/colors6.xml"/><Relationship Id="rId11" Type="http://schemas.openxmlformats.org/officeDocument/2006/relationships/image" Target="../media/image32.jpeg"/><Relationship Id="rId5" Type="http://schemas.openxmlformats.org/officeDocument/2006/relationships/diagramQuickStyle" Target="../diagrams/quickStyle6.xml"/><Relationship Id="rId10" Type="http://schemas.openxmlformats.org/officeDocument/2006/relationships/image" Target="../media/image31.jpeg"/><Relationship Id="rId4" Type="http://schemas.openxmlformats.org/officeDocument/2006/relationships/diagramLayout" Target="../diagrams/layout6.xml"/><Relationship Id="rId9" Type="http://schemas.openxmlformats.org/officeDocument/2006/relationships/image" Target="../media/image30.jpeg"/></Relationships>
</file>

<file path=ppt/slides/_rels/slide1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hyperlink" Target="https://en.uesp.net/wiki/Lore:Nerevar_at_Red_Mountain" TargetMode="Externa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3.xml"/><Relationship Id="rId5" Type="http://schemas.microsoft.com/office/2007/relationships/hdphoto" Target="../media/hdphoto2.wdp"/><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37.jpeg"/><Relationship Id="rId7" Type="http://schemas.openxmlformats.org/officeDocument/2006/relationships/image" Target="../media/image22.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21.png"/><Relationship Id="rId5" Type="http://schemas.openxmlformats.org/officeDocument/2006/relationships/image" Target="../media/image20.png"/><Relationship Id="rId10" Type="http://schemas.openxmlformats.org/officeDocument/2006/relationships/image" Target="../media/image24.png"/><Relationship Id="rId4" Type="http://schemas.openxmlformats.org/officeDocument/2006/relationships/image" Target="../media/image38.png"/><Relationship Id="rId9" Type="http://schemas.openxmlformats.org/officeDocument/2006/relationships/image" Target="../media/image26.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microsoft.com/office/2007/relationships/hdphoto" Target="../media/hdphoto3.wdp"/></Relationships>
</file>

<file path=ppt/slides/_rels/slide2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45.png"/><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25.pn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47.png"/><Relationship Id="rId5" Type="http://schemas.openxmlformats.org/officeDocument/2006/relationships/image" Target="../media/image10.jpeg"/><Relationship Id="rId4" Type="http://schemas.openxmlformats.org/officeDocument/2006/relationships/image" Target="../media/image26.png"/></Relationships>
</file>

<file path=ppt/slides/_rels/slide27.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diagramColors" Target="../diagrams/colors7.xml"/><Relationship Id="rId11" Type="http://schemas.openxmlformats.org/officeDocument/2006/relationships/image" Target="../media/image20.png"/><Relationship Id="rId5" Type="http://schemas.openxmlformats.org/officeDocument/2006/relationships/diagramQuickStyle" Target="../diagrams/quickStyle7.xml"/><Relationship Id="rId10" Type="http://schemas.openxmlformats.org/officeDocument/2006/relationships/image" Target="../media/image21.png"/><Relationship Id="rId4" Type="http://schemas.openxmlformats.org/officeDocument/2006/relationships/diagramLayout" Target="../diagrams/layout7.xml"/><Relationship Id="rId9" Type="http://schemas.openxmlformats.org/officeDocument/2006/relationships/image" Target="../media/image22.png"/></Relationships>
</file>

<file path=ppt/slides/_rels/slide28.xml.rels><?xml version="1.0" encoding="UTF-8" standalone="yes"?>
<Relationships xmlns="http://schemas.openxmlformats.org/package/2006/relationships"><Relationship Id="rId3" Type="http://schemas.openxmlformats.org/officeDocument/2006/relationships/hyperlink" Target="https://en.uesp.net/wiki/Lore:Nerevar_at_Red_Mountain" TargetMode="External"/><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microsoft.com/office/2007/relationships/hdphoto" Target="../media/hdphoto4.wdp"/><Relationship Id="rId4" Type="http://schemas.openxmlformats.org/officeDocument/2006/relationships/image" Target="../media/image28.png"/></Relationships>
</file>

<file path=ppt/slides/_rels/slide2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3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12" Type="http://schemas.openxmlformats.org/officeDocument/2006/relationships/image" Target="../media/image64.sv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58.svg"/><Relationship Id="rId11" Type="http://schemas.openxmlformats.org/officeDocument/2006/relationships/image" Target="../media/image63.pn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4.xml"/><Relationship Id="rId1" Type="http://schemas.openxmlformats.org/officeDocument/2006/relationships/slideLayout" Target="../slideLayouts/slideLayout2.xml"/><Relationship Id="rId5" Type="http://schemas.openxmlformats.org/officeDocument/2006/relationships/hyperlink" Target="https://en.uesp.net/wiki/Lore:Mottos_of_the_Dunmeri_Great_Houses" TargetMode="External"/><Relationship Id="rId4" Type="http://schemas.openxmlformats.org/officeDocument/2006/relationships/image" Target="../media/image51.png"/></Relationships>
</file>

<file path=ppt/slides/_rels/slide35.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hyperlink" Target="https://en.uesp.net/wiki/Morrowind:Notes_from_Huleeya" TargetMode="External"/><Relationship Id="rId13" Type="http://schemas.openxmlformats.org/officeDocument/2006/relationships/hyperlink" Target="https://en.uesp.net/wiki/Lore:Varieties_of_Faith..." TargetMode="External"/><Relationship Id="rId18" Type="http://schemas.openxmlformats.org/officeDocument/2006/relationships/hyperlink" Target="https://en.uesp.net/wiki/Morrowind:Vivec_(god)" TargetMode="External"/><Relationship Id="rId3" Type="http://schemas.openxmlformats.org/officeDocument/2006/relationships/hyperlink" Target="https://en.uesp.net/wiki/Lore:The_Battle_of_Red_Mountain" TargetMode="External"/><Relationship Id="rId7" Type="http://schemas.openxmlformats.org/officeDocument/2006/relationships/hyperlink" Target="https://en.uesp.net/wiki/Skyrim:Nerevar_Moon_and_Star" TargetMode="External"/><Relationship Id="rId12" Type="http://schemas.openxmlformats.org/officeDocument/2006/relationships/hyperlink" Target="https://en.uesp.net/wiki/Lore:The_Tale_of_Dro%27Zira" TargetMode="External"/><Relationship Id="rId17" Type="http://schemas.openxmlformats.org/officeDocument/2006/relationships/hyperlink" Target="https://en.uesp.net/wiki/Lore:Plan_to_Defeat_Dagoth_Ur" TargetMode="External"/><Relationship Id="rId2" Type="http://schemas.openxmlformats.org/officeDocument/2006/relationships/notesSlide" Target="../notesSlides/notesSlide40.xml"/><Relationship Id="rId16" Type="http://schemas.openxmlformats.org/officeDocument/2006/relationships/hyperlink" Target="https://en.uesp.net/wiki/Lore:36_Lessons_of_Vivec,_Sermon_36" TargetMode="External"/><Relationship Id="rId1" Type="http://schemas.openxmlformats.org/officeDocument/2006/relationships/slideLayout" Target="../slideLayouts/slideLayout2.xml"/><Relationship Id="rId6" Type="http://schemas.openxmlformats.org/officeDocument/2006/relationships/hyperlink" Target="https://en.uesp.net/wiki/Lore:Nerevar_at_Red_Mountain" TargetMode="External"/><Relationship Id="rId11" Type="http://schemas.openxmlformats.org/officeDocument/2006/relationships/hyperlink" Target="https://en.uesp.net/wiki/Morrowind:Saint_Nerevar" TargetMode="External"/><Relationship Id="rId5" Type="http://schemas.openxmlformats.org/officeDocument/2006/relationships/hyperlink" Target="https://en.uesp.net/wiki/Lore:Kagrenac%27s_Tools_(book)" TargetMode="External"/><Relationship Id="rId15" Type="http://schemas.openxmlformats.org/officeDocument/2006/relationships/hyperlink" Target="https://en.uesp.net/wiki/Lore:Zainsubani%27s_Notes" TargetMode="External"/><Relationship Id="rId10" Type="http://schemas.openxmlformats.org/officeDocument/2006/relationships/hyperlink" Target="https://en.uesp.net/wiki/Morrowind:The_Real_Nerevar" TargetMode="External"/><Relationship Id="rId19" Type="http://schemas.openxmlformats.org/officeDocument/2006/relationships/hyperlink" Target="https://en.uesp.net/wiki/Lore:Message_from_Dagoth_Ur" TargetMode="External"/><Relationship Id="rId4" Type="http://schemas.openxmlformats.org/officeDocument/2006/relationships/hyperlink" Target="https://en.uesp.net/wiki/Lore:Five_Songs_of_King_Wulfharth" TargetMode="External"/><Relationship Id="rId9" Type="http://schemas.openxmlformats.org/officeDocument/2006/relationships/hyperlink" Target="https://en.uesp.net/wiki/Lore:Progress_of_Truth" TargetMode="External"/><Relationship Id="rId14" Type="http://schemas.openxmlformats.org/officeDocument/2006/relationships/hyperlink" Target="https://en.uesp.net/wiki/Lore:The_War_of_the_First_Council"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image" Target="../media/image71.png"/><Relationship Id="rId2" Type="http://schemas.openxmlformats.org/officeDocument/2006/relationships/notesSlide" Target="../notesSlides/notesSlide41.xml"/><Relationship Id="rId1" Type="http://schemas.openxmlformats.org/officeDocument/2006/relationships/slideLayout" Target="../slideLayouts/slideLayout6.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svg"/></Relationships>
</file>

<file path=ppt/slides/_rels/slide42.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 Id="rId9" Type="http://schemas.openxmlformats.org/officeDocument/2006/relationships/image" Target="../media/image78.png"/></Relationships>
</file>

<file path=ppt/slides/_rels/slide4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80.jpeg"/><Relationship Id="rId7" Type="http://schemas.openxmlformats.org/officeDocument/2006/relationships/image" Target="../media/image37.jpe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24.png"/><Relationship Id="rId5" Type="http://schemas.microsoft.com/office/2007/relationships/hdphoto" Target="../media/hdphoto4.wdp"/><Relationship Id="rId4" Type="http://schemas.openxmlformats.org/officeDocument/2006/relationships/image" Target="../media/image28.png"/><Relationship Id="rId9" Type="http://schemas.openxmlformats.org/officeDocument/2006/relationships/image" Target="../media/image25.png"/></Relationships>
</file>

<file path=ppt/slides/_rels/slide45.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80.jpeg"/><Relationship Id="rId7" Type="http://schemas.openxmlformats.org/officeDocument/2006/relationships/image" Target="../media/image37.jpe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24.png"/><Relationship Id="rId5" Type="http://schemas.microsoft.com/office/2007/relationships/hdphoto" Target="../media/hdphoto4.wdp"/><Relationship Id="rId4" Type="http://schemas.openxmlformats.org/officeDocument/2006/relationships/image" Target="../media/image28.png"/><Relationship Id="rId9" Type="http://schemas.openxmlformats.org/officeDocument/2006/relationships/image" Target="../media/image25.png"/></Relationships>
</file>

<file path=ppt/slides/_rels/slide46.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image" Target="../media/image80.jpeg"/><Relationship Id="rId7" Type="http://schemas.openxmlformats.org/officeDocument/2006/relationships/image" Target="../media/image26.png"/><Relationship Id="rId12" Type="http://schemas.openxmlformats.org/officeDocument/2006/relationships/image" Target="../media/image45.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24.png"/><Relationship Id="rId11" Type="http://schemas.openxmlformats.org/officeDocument/2006/relationships/image" Target="../media/image43.png"/><Relationship Id="rId5" Type="http://schemas.microsoft.com/office/2007/relationships/hdphoto" Target="../media/hdphoto4.wdp"/><Relationship Id="rId10" Type="http://schemas.openxmlformats.org/officeDocument/2006/relationships/image" Target="../media/image44.png"/><Relationship Id="rId4" Type="http://schemas.openxmlformats.org/officeDocument/2006/relationships/image" Target="../media/image28.png"/><Relationship Id="rId9" Type="http://schemas.openxmlformats.org/officeDocument/2006/relationships/image" Target="../media/image25.png"/></Relationships>
</file>

<file path=ppt/slides/_rels/slide4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82.png"/><Relationship Id="rId4" Type="http://schemas.microsoft.com/office/2007/relationships/hdphoto" Target="../media/hdphoto5.wdp"/></Relationships>
</file>

<file path=ppt/slides/_rels/slide48.xml.rels><?xml version="1.0" encoding="UTF-8" standalone="yes"?>
<Relationships xmlns="http://schemas.openxmlformats.org/package/2006/relationships"><Relationship Id="rId8" Type="http://schemas.openxmlformats.org/officeDocument/2006/relationships/image" Target="../media/image88.svg"/><Relationship Id="rId13" Type="http://schemas.openxmlformats.org/officeDocument/2006/relationships/image" Target="../media/image91.png"/><Relationship Id="rId18" Type="http://schemas.openxmlformats.org/officeDocument/2006/relationships/image" Target="../media/image62.svg"/><Relationship Id="rId3" Type="http://schemas.openxmlformats.org/officeDocument/2006/relationships/image" Target="../media/image83.png"/><Relationship Id="rId21" Type="http://schemas.openxmlformats.org/officeDocument/2006/relationships/image" Target="../media/image97.jpg"/><Relationship Id="rId7" Type="http://schemas.openxmlformats.org/officeDocument/2006/relationships/image" Target="../media/image87.png"/><Relationship Id="rId12" Type="http://schemas.openxmlformats.org/officeDocument/2006/relationships/image" Target="../media/image64.svg"/><Relationship Id="rId17" Type="http://schemas.openxmlformats.org/officeDocument/2006/relationships/image" Target="../media/image61.png"/><Relationship Id="rId25" Type="http://schemas.openxmlformats.org/officeDocument/2006/relationships/image" Target="../media/image101.png"/><Relationship Id="rId2" Type="http://schemas.openxmlformats.org/officeDocument/2006/relationships/notesSlide" Target="../notesSlides/notesSlide48.xml"/><Relationship Id="rId16" Type="http://schemas.openxmlformats.org/officeDocument/2006/relationships/image" Target="../media/image94.svg"/><Relationship Id="rId20" Type="http://schemas.openxmlformats.org/officeDocument/2006/relationships/image" Target="../media/image96.svg"/><Relationship Id="rId1" Type="http://schemas.openxmlformats.org/officeDocument/2006/relationships/slideLayout" Target="../slideLayouts/slideLayout2.xml"/><Relationship Id="rId6" Type="http://schemas.openxmlformats.org/officeDocument/2006/relationships/image" Target="../media/image86.svg"/><Relationship Id="rId11" Type="http://schemas.openxmlformats.org/officeDocument/2006/relationships/image" Target="../media/image63.png"/><Relationship Id="rId24" Type="http://schemas.openxmlformats.org/officeDocument/2006/relationships/image" Target="../media/image100.jpg"/><Relationship Id="rId5" Type="http://schemas.openxmlformats.org/officeDocument/2006/relationships/image" Target="../media/image85.png"/><Relationship Id="rId15" Type="http://schemas.openxmlformats.org/officeDocument/2006/relationships/image" Target="../media/image93.png"/><Relationship Id="rId23" Type="http://schemas.openxmlformats.org/officeDocument/2006/relationships/image" Target="../media/image99.jpg"/><Relationship Id="rId10" Type="http://schemas.openxmlformats.org/officeDocument/2006/relationships/image" Target="../media/image90.svg"/><Relationship Id="rId19" Type="http://schemas.openxmlformats.org/officeDocument/2006/relationships/image" Target="../media/image95.png"/><Relationship Id="rId4" Type="http://schemas.openxmlformats.org/officeDocument/2006/relationships/image" Target="../media/image84.svg"/><Relationship Id="rId9" Type="http://schemas.openxmlformats.org/officeDocument/2006/relationships/image" Target="../media/image89.png"/><Relationship Id="rId14" Type="http://schemas.openxmlformats.org/officeDocument/2006/relationships/image" Target="../media/image92.svg"/><Relationship Id="rId22" Type="http://schemas.openxmlformats.org/officeDocument/2006/relationships/image" Target="../media/image98.jpg"/></Relationships>
</file>

<file path=ppt/slides/_rels/slide49.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80.jpeg"/><Relationship Id="rId7" Type="http://schemas.openxmlformats.org/officeDocument/2006/relationships/image" Target="../media/image44.pn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43.png"/><Relationship Id="rId5" Type="http://schemas.openxmlformats.org/officeDocument/2006/relationships/image" Target="../media/image37.jpe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image" Target="../media/image25.png"/><Relationship Id="rId13" Type="http://schemas.openxmlformats.org/officeDocument/2006/relationships/image" Target="../media/image45.png"/><Relationship Id="rId3" Type="http://schemas.openxmlformats.org/officeDocument/2006/relationships/image" Target="../media/image37.jpeg"/><Relationship Id="rId7" Type="http://schemas.openxmlformats.org/officeDocument/2006/relationships/image" Target="../media/image20.png"/><Relationship Id="rId12" Type="http://schemas.openxmlformats.org/officeDocument/2006/relationships/image" Target="../media/image44.png"/><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21.png"/><Relationship Id="rId11" Type="http://schemas.openxmlformats.org/officeDocument/2006/relationships/image" Target="../media/image43.png"/><Relationship Id="rId5" Type="http://schemas.openxmlformats.org/officeDocument/2006/relationships/image" Target="../media/image22.png"/><Relationship Id="rId10" Type="http://schemas.openxmlformats.org/officeDocument/2006/relationships/image" Target="../media/image103.jpeg"/><Relationship Id="rId4" Type="http://schemas.openxmlformats.org/officeDocument/2006/relationships/image" Target="../media/image38.png"/><Relationship Id="rId9" Type="http://schemas.openxmlformats.org/officeDocument/2006/relationships/image" Target="../media/image102.png"/></Relationships>
</file>

<file path=ppt/slides/_rels/slide51.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jpg"/><Relationship Id="rId7" Type="http://schemas.openxmlformats.org/officeDocument/2006/relationships/image" Target="../media/image108.pn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 Id="rId9" Type="http://schemas.openxmlformats.org/officeDocument/2006/relationships/image" Target="../media/image22.png"/></Relationships>
</file>

<file path=ppt/slides/_rels/slide5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58.svg"/><Relationship Id="rId5" Type="http://schemas.openxmlformats.org/officeDocument/2006/relationships/image" Target="../media/image57.png"/><Relationship Id="rId4" Type="http://schemas.openxmlformats.org/officeDocument/2006/relationships/image" Target="../media/image56.svg"/></Relationships>
</file>

<file path=ppt/slides/_rels/slide5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2.png"/><Relationship Id="rId7" Type="http://schemas.openxmlformats.org/officeDocument/2006/relationships/image" Target="../media/image43.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0.jpeg"/><Relationship Id="rId5" Type="http://schemas.openxmlformats.org/officeDocument/2006/relationships/image" Target="../media/image20.png"/><Relationship Id="rId10" Type="http://schemas.openxmlformats.org/officeDocument/2006/relationships/image" Target="../media/image24.png"/><Relationship Id="rId4" Type="http://schemas.openxmlformats.org/officeDocument/2006/relationships/image" Target="../media/image21.png"/><Relationship Id="rId9" Type="http://schemas.openxmlformats.org/officeDocument/2006/relationships/image" Target="../media/image45.png"/></Relationships>
</file>

<file path=ppt/slides/_rels/slide5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80.jpeg"/><Relationship Id="rId7" Type="http://schemas.openxmlformats.org/officeDocument/2006/relationships/image" Target="../media/image24.png"/><Relationship Id="rId12" Type="http://schemas.openxmlformats.org/officeDocument/2006/relationships/image" Target="../media/image115.pn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20.png"/><Relationship Id="rId11" Type="http://schemas.openxmlformats.org/officeDocument/2006/relationships/hyperlink" Target="https://en.uesp.net/wiki/Morrowind:Peakstar" TargetMode="External"/><Relationship Id="rId5" Type="http://schemas.openxmlformats.org/officeDocument/2006/relationships/image" Target="../media/image21.png"/><Relationship Id="rId10" Type="http://schemas.openxmlformats.org/officeDocument/2006/relationships/image" Target="../media/image114.jpeg"/><Relationship Id="rId4" Type="http://schemas.openxmlformats.org/officeDocument/2006/relationships/image" Target="../media/image22.png"/><Relationship Id="rId9" Type="http://schemas.openxmlformats.org/officeDocument/2006/relationships/image" Target="../media/image113.png"/></Relationships>
</file>

<file path=ppt/slides/_rels/slide57.xml.rels><?xml version="1.0" encoding="UTF-8" standalone="yes"?>
<Relationships xmlns="http://schemas.openxmlformats.org/package/2006/relationships"><Relationship Id="rId8" Type="http://schemas.openxmlformats.org/officeDocument/2006/relationships/image" Target="../media/image120.png"/><Relationship Id="rId13" Type="http://schemas.microsoft.com/office/2007/relationships/hdphoto" Target="../media/hdphoto9.wdp"/><Relationship Id="rId18" Type="http://schemas.openxmlformats.org/officeDocument/2006/relationships/image" Target="../media/image43.png"/><Relationship Id="rId3" Type="http://schemas.openxmlformats.org/officeDocument/2006/relationships/image" Target="../media/image116.gif"/><Relationship Id="rId7" Type="http://schemas.microsoft.com/office/2007/relationships/hdphoto" Target="../media/hdphoto6.wdp"/><Relationship Id="rId12" Type="http://schemas.openxmlformats.org/officeDocument/2006/relationships/image" Target="../media/image122.png"/><Relationship Id="rId17" Type="http://schemas.openxmlformats.org/officeDocument/2006/relationships/image" Target="../media/image126.jpeg"/><Relationship Id="rId2" Type="http://schemas.openxmlformats.org/officeDocument/2006/relationships/notesSlide" Target="../notesSlides/notesSlide57.xml"/><Relationship Id="rId16" Type="http://schemas.openxmlformats.org/officeDocument/2006/relationships/image" Target="../media/image125.jpg"/><Relationship Id="rId1" Type="http://schemas.openxmlformats.org/officeDocument/2006/relationships/slideLayout" Target="../slideLayouts/slideLayout2.xml"/><Relationship Id="rId6" Type="http://schemas.openxmlformats.org/officeDocument/2006/relationships/image" Target="../media/image119.png"/><Relationship Id="rId11" Type="http://schemas.microsoft.com/office/2007/relationships/hdphoto" Target="../media/hdphoto8.wdp"/><Relationship Id="rId5" Type="http://schemas.openxmlformats.org/officeDocument/2006/relationships/image" Target="../media/image118.jpg"/><Relationship Id="rId15" Type="http://schemas.openxmlformats.org/officeDocument/2006/relationships/image" Target="../media/image124.jpeg"/><Relationship Id="rId10" Type="http://schemas.openxmlformats.org/officeDocument/2006/relationships/image" Target="../media/image121.png"/><Relationship Id="rId19" Type="http://schemas.openxmlformats.org/officeDocument/2006/relationships/image" Target="../media/image44.png"/><Relationship Id="rId4" Type="http://schemas.openxmlformats.org/officeDocument/2006/relationships/image" Target="../media/image117.jpg"/><Relationship Id="rId9" Type="http://schemas.microsoft.com/office/2007/relationships/hdphoto" Target="../media/hdphoto7.wdp"/><Relationship Id="rId14" Type="http://schemas.openxmlformats.org/officeDocument/2006/relationships/image" Target="../media/image123.jpg"/></Relationships>
</file>

<file path=ppt/slides/_rels/slide58.xml.rels><?xml version="1.0" encoding="UTF-8" standalone="yes"?>
<Relationships xmlns="http://schemas.openxmlformats.org/package/2006/relationships"><Relationship Id="rId3" Type="http://schemas.openxmlformats.org/officeDocument/2006/relationships/image" Target="../media/image127.gif"/><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image" Target="../media/image129.png"/><Relationship Id="rId5" Type="http://schemas.microsoft.com/office/2007/relationships/hdphoto" Target="../media/hdphoto10.wdp"/><Relationship Id="rId4" Type="http://schemas.openxmlformats.org/officeDocument/2006/relationships/image" Target="../media/image128.png"/></Relationships>
</file>

<file path=ppt/slides/_rels/slide59.xml.rels><?xml version="1.0" encoding="UTF-8" standalone="yes"?>
<Relationships xmlns="http://schemas.openxmlformats.org/package/2006/relationships"><Relationship Id="rId3" Type="http://schemas.openxmlformats.org/officeDocument/2006/relationships/hyperlink" Target="https://en.uesp.net/wiki/Lore:The_Seven_Visions" TargetMode="External"/><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30.jpeg"/></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55.png"/><Relationship Id="rId7" Type="http://schemas.openxmlformats.org/officeDocument/2006/relationships/image" Target="../media/image132.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58.svg"/><Relationship Id="rId5" Type="http://schemas.openxmlformats.org/officeDocument/2006/relationships/image" Target="../media/image57.png"/><Relationship Id="rId4" Type="http://schemas.openxmlformats.org/officeDocument/2006/relationships/image" Target="../media/image56.svg"/></Relationships>
</file>

<file path=ppt/slides/_rels/slide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2.xml"/><Relationship Id="rId1" Type="http://schemas.openxmlformats.org/officeDocument/2006/relationships/slideLayout" Target="../slideLayouts/slideLayout2.xml"/><Relationship Id="rId5" Type="http://schemas.openxmlformats.org/officeDocument/2006/relationships/image" Target="../media/image24.png"/><Relationship Id="rId4" Type="http://schemas.openxmlformats.org/officeDocument/2006/relationships/image" Target="../media/image37.jpeg"/></Relationships>
</file>

<file path=ppt/slides/_rels/slide63.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24.png"/><Relationship Id="rId7" Type="http://schemas.openxmlformats.org/officeDocument/2006/relationships/image" Target="../media/image21.png"/><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37.jpeg"/><Relationship Id="rId10" Type="http://schemas.openxmlformats.org/officeDocument/2006/relationships/image" Target="../media/image133.jpeg"/><Relationship Id="rId4" Type="http://schemas.openxmlformats.org/officeDocument/2006/relationships/image" Target="../media/image25.png"/><Relationship Id="rId9" Type="http://schemas.openxmlformats.org/officeDocument/2006/relationships/image" Target="../media/image26.png"/></Relationships>
</file>

<file path=ppt/slides/_rels/slide64.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image" Target="../media/image133.jpeg"/><Relationship Id="rId3" Type="http://schemas.openxmlformats.org/officeDocument/2006/relationships/image" Target="../media/image80.jpeg"/><Relationship Id="rId7" Type="http://schemas.openxmlformats.org/officeDocument/2006/relationships/image" Target="../media/image37.jpeg"/><Relationship Id="rId12" Type="http://schemas.openxmlformats.org/officeDocument/2006/relationships/image" Target="../media/image20.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24.png"/><Relationship Id="rId11" Type="http://schemas.openxmlformats.org/officeDocument/2006/relationships/image" Target="../media/image21.png"/><Relationship Id="rId5" Type="http://schemas.microsoft.com/office/2007/relationships/hdphoto" Target="../media/hdphoto4.wdp"/><Relationship Id="rId10" Type="http://schemas.openxmlformats.org/officeDocument/2006/relationships/image" Target="../media/image22.png"/><Relationship Id="rId4" Type="http://schemas.openxmlformats.org/officeDocument/2006/relationships/image" Target="../media/image28.png"/><Relationship Id="rId9" Type="http://schemas.openxmlformats.org/officeDocument/2006/relationships/image" Target="../media/image25.png"/></Relationships>
</file>

<file path=ppt/slides/_rels/slide65.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80.jpeg"/><Relationship Id="rId7" Type="http://schemas.openxmlformats.org/officeDocument/2006/relationships/image" Target="../media/image44.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43.png"/><Relationship Id="rId5" Type="http://schemas.openxmlformats.org/officeDocument/2006/relationships/image" Target="../media/image37.jpeg"/><Relationship Id="rId10" Type="http://schemas.microsoft.com/office/2007/relationships/hdphoto" Target="../media/hdphoto4.wdp"/><Relationship Id="rId4" Type="http://schemas.openxmlformats.org/officeDocument/2006/relationships/image" Target="../media/image24.png"/><Relationship Id="rId9" Type="http://schemas.openxmlformats.org/officeDocument/2006/relationships/image" Target="../media/image28.png"/></Relationships>
</file>

<file path=ppt/slides/_rels/slide6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22.png"/><Relationship Id="rId7" Type="http://schemas.openxmlformats.org/officeDocument/2006/relationships/image" Target="../media/image43.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80.jpeg"/><Relationship Id="rId5" Type="http://schemas.openxmlformats.org/officeDocument/2006/relationships/image" Target="../media/image20.png"/><Relationship Id="rId10" Type="http://schemas.openxmlformats.org/officeDocument/2006/relationships/image" Target="../media/image24.png"/><Relationship Id="rId4" Type="http://schemas.openxmlformats.org/officeDocument/2006/relationships/image" Target="../media/image21.png"/><Relationship Id="rId9" Type="http://schemas.openxmlformats.org/officeDocument/2006/relationships/image" Target="../media/image45.png"/></Relationships>
</file>

<file path=ppt/slides/_rels/slide67.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hyperlink" Target="https://en.uesp.net/wiki/Morrowind:Message_from_Dagoth_Ur" TargetMode="External"/><Relationship Id="rId2" Type="http://schemas.openxmlformats.org/officeDocument/2006/relationships/notesSlide" Target="../notesSlides/notesSlide67.xml"/><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112.png"/><Relationship Id="rId4" Type="http://schemas.openxmlformats.org/officeDocument/2006/relationships/image" Target="../media/image134.jpeg"/></Relationships>
</file>

<file path=ppt/slides/_rels/slide6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112.png"/></Relationships>
</file>

<file path=ppt/slides/_rels/slide69.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69.xml"/><Relationship Id="rId1" Type="http://schemas.openxmlformats.org/officeDocument/2006/relationships/slideLayout" Target="../slideLayouts/slideLayout3.xml"/><Relationship Id="rId5" Type="http://schemas.openxmlformats.org/officeDocument/2006/relationships/image" Target="../media/image78.png"/><Relationship Id="rId4" Type="http://schemas.openxmlformats.org/officeDocument/2006/relationships/image" Target="../media/image77.png"/></Relationships>
</file>

<file path=ppt/slides/_rels/slide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hyperlink" Target="https://en.uesp.net/wiki/Lore:The_Monomyth" TargetMode="External"/></Relationships>
</file>

<file path=ppt/slides/_rels/slide70.xml.rels><?xml version="1.0" encoding="UTF-8" standalone="yes"?>
<Relationships xmlns="http://schemas.openxmlformats.org/package/2006/relationships"><Relationship Id="rId2" Type="http://schemas.openxmlformats.org/officeDocument/2006/relationships/image" Target="../media/image136.gif"/><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8" Type="http://schemas.openxmlformats.org/officeDocument/2006/relationships/diagramData" Target="../diagrams/data12.xml"/><Relationship Id="rId13" Type="http://schemas.openxmlformats.org/officeDocument/2006/relationships/diagramData" Target="../diagrams/data13.xml"/><Relationship Id="rId3" Type="http://schemas.openxmlformats.org/officeDocument/2006/relationships/diagramData" Target="../diagrams/data11.xml"/><Relationship Id="rId7" Type="http://schemas.microsoft.com/office/2007/relationships/diagramDrawing" Target="../diagrams/drawing11.xml"/><Relationship Id="rId12" Type="http://schemas.microsoft.com/office/2007/relationships/diagramDrawing" Target="../diagrams/drawing12.xml"/><Relationship Id="rId17" Type="http://schemas.microsoft.com/office/2007/relationships/diagramDrawing" Target="../diagrams/drawing13.xml"/><Relationship Id="rId2" Type="http://schemas.openxmlformats.org/officeDocument/2006/relationships/notesSlide" Target="../notesSlides/notesSlide70.xml"/><Relationship Id="rId16" Type="http://schemas.openxmlformats.org/officeDocument/2006/relationships/diagramColors" Target="../diagrams/colors13.xml"/><Relationship Id="rId1" Type="http://schemas.openxmlformats.org/officeDocument/2006/relationships/slideLayout" Target="../slideLayouts/slideLayout2.xml"/><Relationship Id="rId6" Type="http://schemas.openxmlformats.org/officeDocument/2006/relationships/diagramColors" Target="../diagrams/colors11.xml"/><Relationship Id="rId11" Type="http://schemas.openxmlformats.org/officeDocument/2006/relationships/diagramColors" Target="../diagrams/colors12.xml"/><Relationship Id="rId5" Type="http://schemas.openxmlformats.org/officeDocument/2006/relationships/diagramQuickStyle" Target="../diagrams/quickStyle11.xml"/><Relationship Id="rId15" Type="http://schemas.openxmlformats.org/officeDocument/2006/relationships/diagramQuickStyle" Target="../diagrams/quickStyle13.xml"/><Relationship Id="rId10" Type="http://schemas.openxmlformats.org/officeDocument/2006/relationships/diagramQuickStyle" Target="../diagrams/quickStyle12.xml"/><Relationship Id="rId4" Type="http://schemas.openxmlformats.org/officeDocument/2006/relationships/diagramLayout" Target="../diagrams/layout11.xml"/><Relationship Id="rId9" Type="http://schemas.openxmlformats.org/officeDocument/2006/relationships/diagramLayout" Target="../diagrams/layout12.xml"/><Relationship Id="rId14" Type="http://schemas.openxmlformats.org/officeDocument/2006/relationships/diagramLayout" Target="../diagrams/layout13.xml"/></Relationships>
</file>

<file path=ppt/slides/_rels/slide72.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73.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74.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75.xml.rels><?xml version="1.0" encoding="UTF-8" standalone="yes"?>
<Relationships xmlns="http://schemas.openxmlformats.org/package/2006/relationships"><Relationship Id="rId8" Type="http://schemas.openxmlformats.org/officeDocument/2006/relationships/hyperlink" Target="https://en.uesp.net/wiki/Morrowind:Notes_from_Huleeya" TargetMode="External"/><Relationship Id="rId13" Type="http://schemas.openxmlformats.org/officeDocument/2006/relationships/hyperlink" Target="https://en.uesp.net/wiki/Lore:Varieties_of_Faith..." TargetMode="External"/><Relationship Id="rId18" Type="http://schemas.openxmlformats.org/officeDocument/2006/relationships/hyperlink" Target="https://en.uesp.net/wiki/Morrowind:Vivec_(god)" TargetMode="External"/><Relationship Id="rId3" Type="http://schemas.openxmlformats.org/officeDocument/2006/relationships/hyperlink" Target="https://en.uesp.net/wiki/Lore:The_Battle_of_Red_Mountain" TargetMode="External"/><Relationship Id="rId7" Type="http://schemas.openxmlformats.org/officeDocument/2006/relationships/hyperlink" Target="https://en.uesp.net/wiki/Skyrim:Nerevar_Moon_and_Star" TargetMode="External"/><Relationship Id="rId12" Type="http://schemas.openxmlformats.org/officeDocument/2006/relationships/hyperlink" Target="https://en.uesp.net/wiki/Lore:The_Tale_of_Dro%27Zira" TargetMode="External"/><Relationship Id="rId17" Type="http://schemas.openxmlformats.org/officeDocument/2006/relationships/hyperlink" Target="https://en.uesp.net/wiki/Lore:Plan_to_Defeat_Dagoth_Ur" TargetMode="External"/><Relationship Id="rId2" Type="http://schemas.openxmlformats.org/officeDocument/2006/relationships/notesSlide" Target="../notesSlides/notesSlide74.xml"/><Relationship Id="rId16" Type="http://schemas.openxmlformats.org/officeDocument/2006/relationships/hyperlink" Target="https://en.uesp.net/wiki/Lore:36_Lessons_of_Vivec,_Sermon_36" TargetMode="External"/><Relationship Id="rId1" Type="http://schemas.openxmlformats.org/officeDocument/2006/relationships/slideLayout" Target="../slideLayouts/slideLayout2.xml"/><Relationship Id="rId6" Type="http://schemas.openxmlformats.org/officeDocument/2006/relationships/hyperlink" Target="https://en.uesp.net/wiki/Lore:Nerevar_at_Red_Mountain" TargetMode="External"/><Relationship Id="rId11" Type="http://schemas.openxmlformats.org/officeDocument/2006/relationships/hyperlink" Target="https://en.uesp.net/wiki/Morrowind:Saint_Nerevar" TargetMode="External"/><Relationship Id="rId5" Type="http://schemas.openxmlformats.org/officeDocument/2006/relationships/hyperlink" Target="https://en.uesp.net/wiki/Lore:Kagrenac%27s_Tools_(book)" TargetMode="External"/><Relationship Id="rId15" Type="http://schemas.openxmlformats.org/officeDocument/2006/relationships/hyperlink" Target="https://en.uesp.net/wiki/Lore:Zainsubani%27s_Notes" TargetMode="External"/><Relationship Id="rId10" Type="http://schemas.openxmlformats.org/officeDocument/2006/relationships/hyperlink" Target="https://en.uesp.net/wiki/Morrowind:The_Real_Nerevar" TargetMode="External"/><Relationship Id="rId19" Type="http://schemas.openxmlformats.org/officeDocument/2006/relationships/hyperlink" Target="https://en.uesp.net/wiki/Lore:Message_from_Dagoth_Ur" TargetMode="External"/><Relationship Id="rId4" Type="http://schemas.openxmlformats.org/officeDocument/2006/relationships/hyperlink" Target="https://en.uesp.net/wiki/Lore:Five_Songs_of_King_Wulfharth" TargetMode="External"/><Relationship Id="rId9" Type="http://schemas.openxmlformats.org/officeDocument/2006/relationships/hyperlink" Target="https://en.uesp.net/wiki/Lore:Progress_of_Truth" TargetMode="External"/><Relationship Id="rId14" Type="http://schemas.openxmlformats.org/officeDocument/2006/relationships/hyperlink" Target="https://en.uesp.net/wiki/Lore:The_War_of_the_First_Council" TargetMode="External"/></Relationships>
</file>

<file path=ppt/slides/_rels/slide76.xml.rels><?xml version="1.0" encoding="UTF-8" standalone="yes"?>
<Relationships xmlns="http://schemas.openxmlformats.org/package/2006/relationships"><Relationship Id="rId8" Type="http://schemas.openxmlformats.org/officeDocument/2006/relationships/hyperlink" Target="https://en.uesp.net/wiki/Morrowind:Notes_from_Huleeya" TargetMode="External"/><Relationship Id="rId13" Type="http://schemas.openxmlformats.org/officeDocument/2006/relationships/hyperlink" Target="https://en.uesp.net/wiki/Lore:Varieties_of_Faith..." TargetMode="External"/><Relationship Id="rId18" Type="http://schemas.openxmlformats.org/officeDocument/2006/relationships/hyperlink" Target="https://en.uesp.net/wiki/Morrowind:Vivec_(god)" TargetMode="External"/><Relationship Id="rId3" Type="http://schemas.openxmlformats.org/officeDocument/2006/relationships/hyperlink" Target="https://en.uesp.net/wiki/Lore:The_Battle_of_Red_Mountain" TargetMode="External"/><Relationship Id="rId7" Type="http://schemas.openxmlformats.org/officeDocument/2006/relationships/hyperlink" Target="https://en.uesp.net/wiki/Skyrim:Nerevar_Moon_and_Star" TargetMode="External"/><Relationship Id="rId12" Type="http://schemas.openxmlformats.org/officeDocument/2006/relationships/hyperlink" Target="https://en.uesp.net/wiki/Lore:The_Tale_of_Dro%27Zira" TargetMode="External"/><Relationship Id="rId17" Type="http://schemas.openxmlformats.org/officeDocument/2006/relationships/hyperlink" Target="https://en.uesp.net/wiki/Lore:Plan_to_Defeat_Dagoth_Ur" TargetMode="External"/><Relationship Id="rId2" Type="http://schemas.openxmlformats.org/officeDocument/2006/relationships/notesSlide" Target="../notesSlides/notesSlide75.xml"/><Relationship Id="rId16" Type="http://schemas.openxmlformats.org/officeDocument/2006/relationships/hyperlink" Target="https://en.uesp.net/wiki/Lore:36_Lessons_of_Vivec,_Sermon_36" TargetMode="External"/><Relationship Id="rId1" Type="http://schemas.openxmlformats.org/officeDocument/2006/relationships/slideLayout" Target="../slideLayouts/slideLayout2.xml"/><Relationship Id="rId6" Type="http://schemas.openxmlformats.org/officeDocument/2006/relationships/hyperlink" Target="https://en.uesp.net/wiki/Lore:Nerevar_at_Red_Mountain" TargetMode="External"/><Relationship Id="rId11" Type="http://schemas.openxmlformats.org/officeDocument/2006/relationships/hyperlink" Target="https://en.uesp.net/wiki/Morrowind:Saint_Nerevar" TargetMode="External"/><Relationship Id="rId5" Type="http://schemas.openxmlformats.org/officeDocument/2006/relationships/hyperlink" Target="https://en.uesp.net/wiki/Lore:Kagrenac%27s_Tools_(book)" TargetMode="External"/><Relationship Id="rId15" Type="http://schemas.openxmlformats.org/officeDocument/2006/relationships/hyperlink" Target="https://en.uesp.net/wiki/Lore:Zainsubani%27s_Notes" TargetMode="External"/><Relationship Id="rId10" Type="http://schemas.openxmlformats.org/officeDocument/2006/relationships/hyperlink" Target="https://en.uesp.net/wiki/Morrowind:The_Real_Nerevar" TargetMode="External"/><Relationship Id="rId19" Type="http://schemas.openxmlformats.org/officeDocument/2006/relationships/hyperlink" Target="https://en.uesp.net/wiki/Morrowind:Message_from_Dagoth_Ur" TargetMode="External"/><Relationship Id="rId4" Type="http://schemas.openxmlformats.org/officeDocument/2006/relationships/hyperlink" Target="https://en.uesp.net/wiki/Lore:Five_Songs_of_King_Wulfharth" TargetMode="External"/><Relationship Id="rId9" Type="http://schemas.openxmlformats.org/officeDocument/2006/relationships/hyperlink" Target="https://en.uesp.net/wiki/Lore:Progress_of_Truth" TargetMode="External"/><Relationship Id="rId14" Type="http://schemas.openxmlformats.org/officeDocument/2006/relationships/hyperlink" Target="https://en.uesp.net/wiki/Lore:The_War_of_the_First_Council" TargetMode="External"/></Relationships>
</file>

<file path=ppt/slides/_rels/slide77.xml.rels><?xml version="1.0" encoding="UTF-8" standalone="yes"?>
<Relationships xmlns="http://schemas.openxmlformats.org/package/2006/relationships"><Relationship Id="rId2" Type="http://schemas.openxmlformats.org/officeDocument/2006/relationships/hyperlink" Target="https://docs.google.com/presentation/d/1sYphy5whCM66scGXFqqrRopBTlFieJx4/edit?usp=sharing&amp;ouid=101837560231784884529&amp;rtpof=true&amp;sd=true" TargetMode="Externa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C1DD1A8A-57D5-4A81-AD04-532B043C56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The volcanic eruption at night">
            <a:extLst>
              <a:ext uri="{FF2B5EF4-FFF2-40B4-BE49-F238E27FC236}">
                <a16:creationId xmlns:a16="http://schemas.microsoft.com/office/drawing/2014/main" id="{66374C8D-FD98-D349-41F5-520EE92189F8}"/>
              </a:ext>
            </a:extLst>
          </p:cNvPr>
          <p:cNvPicPr>
            <a:picLocks noChangeAspect="1"/>
          </p:cNvPicPr>
          <p:nvPr/>
        </p:nvPicPr>
        <p:blipFill rotWithShape="1">
          <a:blip r:embed="rId3"/>
          <a:srcRect t="9313" b="6417"/>
          <a:stretch/>
        </p:blipFill>
        <p:spPr>
          <a:xfrm>
            <a:off x="-3047" y="10"/>
            <a:ext cx="12191999" cy="6857990"/>
          </a:xfrm>
          <a:prstGeom prst="rect">
            <a:avLst/>
          </a:prstGeom>
        </p:spPr>
      </p:pic>
      <p:sp>
        <p:nvSpPr>
          <p:cNvPr id="11" name="Rectangle 10">
            <a:extLst>
              <a:ext uri="{FF2B5EF4-FFF2-40B4-BE49-F238E27FC236}">
                <a16:creationId xmlns:a16="http://schemas.microsoft.com/office/drawing/2014/main" id="{007891EC-4501-44ED-A8C8-B11B6DB767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7602"/>
            <a:ext cx="12191999" cy="3162146"/>
          </a:xfrm>
          <a:prstGeom prst="rect">
            <a:avLst/>
          </a:prstGeom>
          <a:gradFill flip="none" rotWithShape="1">
            <a:gsLst>
              <a:gs pos="0">
                <a:srgbClr val="000000">
                  <a:alpha val="0"/>
                </a:srgbClr>
              </a:gs>
              <a:gs pos="25000">
                <a:srgbClr val="000000">
                  <a:alpha val="15000"/>
                </a:srgbClr>
              </a:gs>
              <a:gs pos="75000">
                <a:srgbClr val="000000">
                  <a:alpha val="15000"/>
                </a:srgbClr>
              </a:gs>
              <a:gs pos="50000">
                <a:srgbClr val="000000">
                  <a:alpha val="30000"/>
                </a:srgbClr>
              </a:gs>
              <a:gs pos="100000">
                <a:srgbClr val="000000">
                  <a:alpha val="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8E69113-CA23-8012-6497-30B5DA2EF729}"/>
              </a:ext>
            </a:extLst>
          </p:cNvPr>
          <p:cNvSpPr>
            <a:spLocks noGrp="1"/>
          </p:cNvSpPr>
          <p:nvPr>
            <p:ph type="ctrTitle"/>
          </p:nvPr>
        </p:nvSpPr>
        <p:spPr>
          <a:xfrm>
            <a:off x="1097280" y="325550"/>
            <a:ext cx="10058400" cy="3574778"/>
          </a:xfrm>
          <a:effectLst>
            <a:outerShdw blurRad="50800" dist="38100" dir="2700000" algn="tl" rotWithShape="0">
              <a:prstClr val="black">
                <a:alpha val="40000"/>
              </a:prstClr>
            </a:outerShdw>
          </a:effectLst>
        </p:spPr>
        <p:txBody>
          <a:bodyPr>
            <a:normAutofit/>
          </a:bodyPr>
          <a:lstStyle/>
          <a:p>
            <a:r>
              <a:rPr lang="en-US" sz="5200" b="1" dirty="0">
                <a:solidFill>
                  <a:srgbClr val="FFFFFF"/>
                </a:solidFill>
              </a:rPr>
              <a:t>SHOULD I BE WORRIED ABOUT </a:t>
            </a:r>
            <a:br>
              <a:rPr lang="en-US" sz="5200" b="1" dirty="0">
                <a:solidFill>
                  <a:srgbClr val="FFFFFF"/>
                </a:solidFill>
              </a:rPr>
            </a:br>
            <a:r>
              <a:rPr lang="en-US" sz="5200" b="1" dirty="0">
                <a:solidFill>
                  <a:srgbClr val="FFFFFF"/>
                </a:solidFill>
              </a:rPr>
              <a:t>THAT GUY AT THE BOTTOM OF THE VOLCANO?</a:t>
            </a:r>
          </a:p>
        </p:txBody>
      </p:sp>
      <p:sp>
        <p:nvSpPr>
          <p:cNvPr id="3" name="Subtitle 2">
            <a:extLst>
              <a:ext uri="{FF2B5EF4-FFF2-40B4-BE49-F238E27FC236}">
                <a16:creationId xmlns:a16="http://schemas.microsoft.com/office/drawing/2014/main" id="{DE36A3D1-FC36-A338-A948-DC668CDA7D6A}"/>
              </a:ext>
            </a:extLst>
          </p:cNvPr>
          <p:cNvSpPr>
            <a:spLocks noGrp="1"/>
          </p:cNvSpPr>
          <p:nvPr>
            <p:ph type="subTitle" idx="1"/>
          </p:nvPr>
        </p:nvSpPr>
        <p:spPr>
          <a:xfrm>
            <a:off x="1793702" y="4072043"/>
            <a:ext cx="8671098" cy="1282707"/>
          </a:xfrm>
          <a:effectLst>
            <a:outerShdw blurRad="50800" dist="38100" dir="2700000" algn="tl" rotWithShape="0">
              <a:prstClr val="black">
                <a:alpha val="40000"/>
              </a:prstClr>
            </a:outerShdw>
          </a:effectLst>
        </p:spPr>
        <p:txBody>
          <a:bodyPr>
            <a:normAutofit/>
          </a:bodyPr>
          <a:lstStyle/>
          <a:p>
            <a:r>
              <a:rPr lang="en-US" dirty="0">
                <a:solidFill>
                  <a:srgbClr val="FFFFFF"/>
                </a:solidFill>
              </a:rPr>
              <a:t>A homosexual’s analysis of the events of the Battle of Red Mountain and a defense of </a:t>
            </a:r>
            <a:r>
              <a:rPr lang="en-US" dirty="0" err="1">
                <a:solidFill>
                  <a:srgbClr val="FFFFFF"/>
                </a:solidFill>
              </a:rPr>
              <a:t>Dagoth</a:t>
            </a:r>
            <a:r>
              <a:rPr lang="en-US" dirty="0">
                <a:solidFill>
                  <a:srgbClr val="FFFFFF"/>
                </a:solidFill>
              </a:rPr>
              <a:t> Ur</a:t>
            </a:r>
          </a:p>
        </p:txBody>
      </p:sp>
      <p:sp>
        <p:nvSpPr>
          <p:cNvPr id="4" name="Slide Number Placeholder 3">
            <a:extLst>
              <a:ext uri="{FF2B5EF4-FFF2-40B4-BE49-F238E27FC236}">
                <a16:creationId xmlns:a16="http://schemas.microsoft.com/office/drawing/2014/main" id="{F761DEDB-BA6B-E4BA-E67C-ADCF9DF76440}"/>
              </a:ext>
            </a:extLst>
          </p:cNvPr>
          <p:cNvSpPr>
            <a:spLocks noGrp="1"/>
          </p:cNvSpPr>
          <p:nvPr>
            <p:ph type="sldNum" sz="quarter" idx="12"/>
          </p:nvPr>
        </p:nvSpPr>
        <p:spPr/>
        <p:txBody>
          <a:bodyPr/>
          <a:lstStyle/>
          <a:p>
            <a:fld id="{333BB840-0A36-4D41-8111-2C07D3E17257}" type="slidenum">
              <a:rPr lang="en-US" smtClean="0"/>
              <a:t>1</a:t>
            </a:fld>
            <a:r>
              <a:rPr lang="en-US" dirty="0"/>
              <a:t> of 69</a:t>
            </a:r>
          </a:p>
        </p:txBody>
      </p:sp>
      <p:sp>
        <p:nvSpPr>
          <p:cNvPr id="6" name="TextBox 5">
            <a:extLst>
              <a:ext uri="{FF2B5EF4-FFF2-40B4-BE49-F238E27FC236}">
                <a16:creationId xmlns:a16="http://schemas.microsoft.com/office/drawing/2014/main" id="{C13E2059-2064-2755-069E-1A149AD20BAF}"/>
              </a:ext>
            </a:extLst>
          </p:cNvPr>
          <p:cNvSpPr txBox="1"/>
          <p:nvPr/>
        </p:nvSpPr>
        <p:spPr>
          <a:xfrm>
            <a:off x="2063239" y="6860374"/>
            <a:ext cx="8059425" cy="646331"/>
          </a:xfrm>
          <a:prstGeom prst="rect">
            <a:avLst/>
          </a:prstGeom>
          <a:solidFill>
            <a:schemeClr val="accent4">
              <a:lumMod val="20000"/>
              <a:lumOff val="80000"/>
            </a:schemeClr>
          </a:solidFill>
          <a:ln>
            <a:solidFill>
              <a:schemeClr val="accent4"/>
            </a:solidFill>
          </a:ln>
        </p:spPr>
        <p:txBody>
          <a:bodyPr wrap="square" lIns="91440" rtlCol="0">
            <a:spAutoFit/>
          </a:bodyPr>
          <a:lstStyle/>
          <a:p>
            <a:r>
              <a:rPr lang="en-US" b="1" dirty="0"/>
              <a:t>* Best viewed in Microsoft PowerPoint as not all animations work in Google Slides</a:t>
            </a:r>
          </a:p>
          <a:p>
            <a:r>
              <a:rPr lang="en-US" b="1" dirty="0"/>
              <a:t>** See slide notes for comments / narration!</a:t>
            </a:r>
          </a:p>
        </p:txBody>
      </p:sp>
      <p:pic>
        <p:nvPicPr>
          <p:cNvPr id="18" name="Picture 17" descr="signature of stergeon">
            <a:hlinkClick r:id="rId4"/>
            <a:extLst>
              <a:ext uri="{FF2B5EF4-FFF2-40B4-BE49-F238E27FC236}">
                <a16:creationId xmlns:a16="http://schemas.microsoft.com/office/drawing/2014/main" id="{F9833A54-6252-FDAC-DBAC-B3D60EB2FCBE}"/>
              </a:ext>
            </a:extLst>
          </p:cNvPr>
          <p:cNvPicPr>
            <a:picLocks noChangeAspect="1"/>
          </p:cNvPicPr>
          <p:nvPr/>
        </p:nvPicPr>
        <p:blipFill rotWithShape="1">
          <a:blip r:embed="rId5">
            <a:lum bright="70000" contrast="-70000"/>
            <a:extLst>
              <a:ext uri="{28A0092B-C50C-407E-A947-70E740481C1C}">
                <a14:useLocalDpi xmlns:a14="http://schemas.microsoft.com/office/drawing/2010/main" val="0"/>
              </a:ext>
            </a:extLst>
          </a:blip>
          <a:srcRect t="29945" b="27791"/>
          <a:stretch/>
        </p:blipFill>
        <p:spPr>
          <a:xfrm>
            <a:off x="-6094" y="6359180"/>
            <a:ext cx="1573637" cy="498809"/>
          </a:xfrm>
          <a:prstGeom prst="rect">
            <a:avLst/>
          </a:prstGeom>
        </p:spPr>
      </p:pic>
    </p:spTree>
    <p:extLst>
      <p:ext uri="{BB962C8B-B14F-4D97-AF65-F5344CB8AC3E}">
        <p14:creationId xmlns:p14="http://schemas.microsoft.com/office/powerpoint/2010/main" val="2844287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C2A963-D42B-DC6D-6063-40000DF69D5E}"/>
              </a:ext>
            </a:extLst>
          </p:cNvPr>
          <p:cNvSpPr>
            <a:spLocks noGrp="1"/>
          </p:cNvSpPr>
          <p:nvPr>
            <p:ph type="title"/>
          </p:nvPr>
        </p:nvSpPr>
        <p:spPr/>
        <p:txBody>
          <a:bodyPr/>
          <a:lstStyle/>
          <a:p>
            <a:r>
              <a:rPr lang="en-US" b="1" dirty="0"/>
              <a:t>Chimer: </a:t>
            </a:r>
            <a:r>
              <a:rPr lang="en-US" dirty="0" err="1"/>
              <a:t>Aldmer</a:t>
            </a:r>
            <a:r>
              <a:rPr lang="en-US" dirty="0"/>
              <a:t> Who Elected to Fuck Off</a:t>
            </a:r>
          </a:p>
        </p:txBody>
      </p:sp>
      <p:sp>
        <p:nvSpPr>
          <p:cNvPr id="3" name="Content Placeholder 2">
            <a:extLst>
              <a:ext uri="{FF2B5EF4-FFF2-40B4-BE49-F238E27FC236}">
                <a16:creationId xmlns:a16="http://schemas.microsoft.com/office/drawing/2014/main" id="{B0906D72-ABC1-A2D0-6130-D3128EA9E643}"/>
              </a:ext>
            </a:extLst>
          </p:cNvPr>
          <p:cNvSpPr>
            <a:spLocks noGrp="1"/>
          </p:cNvSpPr>
          <p:nvPr>
            <p:ph idx="1"/>
          </p:nvPr>
        </p:nvSpPr>
        <p:spPr>
          <a:xfrm>
            <a:off x="838200" y="1825625"/>
            <a:ext cx="5498432" cy="4351338"/>
          </a:xfrm>
        </p:spPr>
        <p:txBody>
          <a:bodyPr>
            <a:normAutofit lnSpcReduction="10000"/>
          </a:bodyPr>
          <a:lstStyle/>
          <a:p>
            <a:r>
              <a:rPr lang="en-US" dirty="0"/>
              <a:t>The prophet </a:t>
            </a:r>
            <a:r>
              <a:rPr lang="en-US" b="1" dirty="0" err="1"/>
              <a:t>Veloth</a:t>
            </a:r>
            <a:r>
              <a:rPr lang="en-US" dirty="0"/>
              <a:t> thought </a:t>
            </a:r>
            <a:r>
              <a:rPr lang="en-US" dirty="0" err="1"/>
              <a:t>Aldmer</a:t>
            </a:r>
            <a:r>
              <a:rPr lang="en-US" dirty="0"/>
              <a:t> were too decadent and he shunned the worship of </a:t>
            </a:r>
            <a:r>
              <a:rPr lang="en-US" dirty="0" err="1"/>
              <a:t>Aedra</a:t>
            </a:r>
            <a:endParaRPr lang="en-US" dirty="0"/>
          </a:p>
          <a:p>
            <a:r>
              <a:rPr lang="en-US" dirty="0"/>
              <a:t>Instead, </a:t>
            </a:r>
            <a:r>
              <a:rPr lang="en-US" dirty="0" err="1"/>
              <a:t>Veloth</a:t>
            </a:r>
            <a:r>
              <a:rPr lang="en-US" dirty="0"/>
              <a:t> promoted worship of the three “Good Daedra:”</a:t>
            </a:r>
          </a:p>
          <a:p>
            <a:pPr lvl="1"/>
            <a:r>
              <a:rPr lang="en-US" dirty="0"/>
              <a:t>Azura</a:t>
            </a:r>
          </a:p>
          <a:p>
            <a:pPr lvl="1"/>
            <a:r>
              <a:rPr lang="en-US" dirty="0" err="1"/>
              <a:t>Boethiah</a:t>
            </a:r>
            <a:endParaRPr lang="en-US" dirty="0"/>
          </a:p>
          <a:p>
            <a:pPr lvl="1"/>
            <a:r>
              <a:rPr lang="en-US" dirty="0" err="1"/>
              <a:t>Mephala</a:t>
            </a:r>
            <a:endParaRPr lang="en-US" dirty="0"/>
          </a:p>
          <a:p>
            <a:r>
              <a:rPr lang="en-US" dirty="0" err="1"/>
              <a:t>Trinimac</a:t>
            </a:r>
            <a:r>
              <a:rPr lang="en-US" dirty="0"/>
              <a:t> and the </a:t>
            </a:r>
            <a:r>
              <a:rPr lang="en-US" dirty="0" err="1"/>
              <a:t>Aldmeri</a:t>
            </a:r>
            <a:r>
              <a:rPr lang="en-US" dirty="0"/>
              <a:t> elite got </a:t>
            </a:r>
            <a:r>
              <a:rPr lang="en-US" dirty="0" err="1"/>
              <a:t>hella</a:t>
            </a:r>
            <a:r>
              <a:rPr lang="en-US" dirty="0"/>
              <a:t> mad so </a:t>
            </a:r>
            <a:r>
              <a:rPr lang="en-US" dirty="0" err="1"/>
              <a:t>Veloth</a:t>
            </a:r>
            <a:r>
              <a:rPr lang="en-US" dirty="0"/>
              <a:t> &amp; Co. dipped</a:t>
            </a:r>
          </a:p>
          <a:p>
            <a:pPr lvl="1"/>
            <a:r>
              <a:rPr lang="en-US" dirty="0"/>
              <a:t>It was a very bad time but they lived!</a:t>
            </a:r>
          </a:p>
        </p:txBody>
      </p:sp>
      <p:pic>
        <p:nvPicPr>
          <p:cNvPr id="1026" name="Picture 2">
            <a:extLst>
              <a:ext uri="{FF2B5EF4-FFF2-40B4-BE49-F238E27FC236}">
                <a16:creationId xmlns:a16="http://schemas.microsoft.com/office/drawing/2014/main" id="{68A3A592-FA8C-9AA5-3B92-99BE5409A7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28394" y="1825625"/>
            <a:ext cx="5338754" cy="3003049"/>
          </a:xfrm>
          <a:prstGeom prst="rect">
            <a:avLst/>
          </a:prstGeom>
          <a:noFill/>
          <a:ln>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6AA34716-3391-C775-9247-7C9B5AAD97B0}"/>
              </a:ext>
            </a:extLst>
          </p:cNvPr>
          <p:cNvSpPr txBox="1"/>
          <p:nvPr/>
        </p:nvSpPr>
        <p:spPr>
          <a:xfrm>
            <a:off x="6528394" y="4828674"/>
            <a:ext cx="5338754" cy="830997"/>
          </a:xfrm>
          <a:prstGeom prst="rect">
            <a:avLst/>
          </a:prstGeom>
          <a:solidFill>
            <a:schemeClr val="accent2">
              <a:lumMod val="20000"/>
              <a:lumOff val="80000"/>
            </a:schemeClr>
          </a:solidFill>
          <a:ln>
            <a:solidFill>
              <a:schemeClr val="accent2">
                <a:lumMod val="60000"/>
                <a:lumOff val="40000"/>
              </a:schemeClr>
            </a:solidFill>
          </a:ln>
        </p:spPr>
        <p:txBody>
          <a:bodyPr wrap="square" rtlCol="0">
            <a:spAutoFit/>
          </a:bodyPr>
          <a:lstStyle/>
          <a:p>
            <a:pPr algn="ctr"/>
            <a:r>
              <a:rPr lang="en-US" sz="1600" i="1" dirty="0"/>
              <a:t>There they go! They are leaving. </a:t>
            </a:r>
            <a:br>
              <a:rPr lang="en-US" sz="1600" dirty="0"/>
            </a:br>
            <a:r>
              <a:rPr lang="en-US" sz="1600" dirty="0"/>
              <a:t>Now they are no longer the </a:t>
            </a:r>
            <a:r>
              <a:rPr lang="en-US" sz="1600" dirty="0" err="1"/>
              <a:t>Aldmer</a:t>
            </a:r>
            <a:r>
              <a:rPr lang="en-US" sz="1600" dirty="0"/>
              <a:t>, but the Chimer: </a:t>
            </a:r>
            <a:br>
              <a:rPr lang="en-US" sz="1600" dirty="0"/>
            </a:br>
            <a:r>
              <a:rPr lang="en-US" sz="1600" dirty="0"/>
              <a:t>the “Changed Folk.” Cool!</a:t>
            </a:r>
          </a:p>
        </p:txBody>
      </p:sp>
    </p:spTree>
    <p:extLst>
      <p:ext uri="{BB962C8B-B14F-4D97-AF65-F5344CB8AC3E}">
        <p14:creationId xmlns:p14="http://schemas.microsoft.com/office/powerpoint/2010/main" val="37759880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9A7446-B0D7-3FB5-D20F-7901C4F6BDA9}"/>
              </a:ext>
            </a:extLst>
          </p:cNvPr>
          <p:cNvSpPr>
            <a:spLocks noGrp="1"/>
          </p:cNvSpPr>
          <p:nvPr>
            <p:ph type="title"/>
          </p:nvPr>
        </p:nvSpPr>
        <p:spPr/>
        <p:txBody>
          <a:bodyPr/>
          <a:lstStyle/>
          <a:p>
            <a:r>
              <a:rPr lang="en-US" b="1" dirty="0"/>
              <a:t>FINALLY: </a:t>
            </a:r>
            <a:r>
              <a:rPr lang="en-US" dirty="0"/>
              <a:t>Morrowind</a:t>
            </a:r>
          </a:p>
        </p:txBody>
      </p:sp>
      <p:sp>
        <p:nvSpPr>
          <p:cNvPr id="3" name="Content Placeholder 2">
            <a:extLst>
              <a:ext uri="{FF2B5EF4-FFF2-40B4-BE49-F238E27FC236}">
                <a16:creationId xmlns:a16="http://schemas.microsoft.com/office/drawing/2014/main" id="{90051A63-ED03-23C6-198F-CEA56D3AD732}"/>
              </a:ext>
            </a:extLst>
          </p:cNvPr>
          <p:cNvSpPr>
            <a:spLocks noGrp="1"/>
          </p:cNvSpPr>
          <p:nvPr>
            <p:ph idx="1"/>
          </p:nvPr>
        </p:nvSpPr>
        <p:spPr>
          <a:xfrm>
            <a:off x="838200" y="1825625"/>
            <a:ext cx="5775959" cy="4351338"/>
          </a:xfrm>
        </p:spPr>
        <p:txBody>
          <a:bodyPr/>
          <a:lstStyle/>
          <a:p>
            <a:r>
              <a:rPr lang="en-US" b="1" dirty="0"/>
              <a:t>Morrowind</a:t>
            </a:r>
            <a:r>
              <a:rPr lang="en-US" dirty="0"/>
              <a:t> is in the northeast part of Tamriel</a:t>
            </a:r>
          </a:p>
          <a:p>
            <a:pPr lvl="1"/>
            <a:r>
              <a:rPr lang="en-US" dirty="0"/>
              <a:t>East of Skyrim and </a:t>
            </a:r>
            <a:r>
              <a:rPr lang="en-US" dirty="0" err="1"/>
              <a:t>Cyrodiil</a:t>
            </a:r>
            <a:endParaRPr lang="en-US" dirty="0"/>
          </a:p>
          <a:p>
            <a:pPr lvl="1"/>
            <a:r>
              <a:rPr lang="en-US" dirty="0"/>
              <a:t>North of Black Marsh</a:t>
            </a:r>
          </a:p>
          <a:p>
            <a:r>
              <a:rPr lang="en-US" dirty="0"/>
              <a:t>Home of the </a:t>
            </a:r>
            <a:r>
              <a:rPr lang="en-US" dirty="0" err="1"/>
              <a:t>Dunmer</a:t>
            </a:r>
            <a:endParaRPr lang="en-US" dirty="0"/>
          </a:p>
          <a:p>
            <a:pPr lvl="1"/>
            <a:r>
              <a:rPr lang="en-US" dirty="0"/>
              <a:t>Formerly also home of the Chimer and </a:t>
            </a:r>
            <a:r>
              <a:rPr lang="en-US" dirty="0" err="1"/>
              <a:t>Dwemer</a:t>
            </a:r>
            <a:endParaRPr lang="en-US" dirty="0"/>
          </a:p>
          <a:p>
            <a:r>
              <a:rPr lang="en-US" dirty="0" err="1"/>
              <a:t>Vvardenfell</a:t>
            </a:r>
            <a:r>
              <a:rPr lang="en-US" dirty="0"/>
              <a:t> is the island where 95% of the game takes place</a:t>
            </a:r>
          </a:p>
        </p:txBody>
      </p:sp>
      <p:pic>
        <p:nvPicPr>
          <p:cNvPr id="6148" name="Picture 4">
            <a:extLst>
              <a:ext uri="{FF2B5EF4-FFF2-40B4-BE49-F238E27FC236}">
                <a16:creationId xmlns:a16="http://schemas.microsoft.com/office/drawing/2014/main" id="{06216927-F74E-0BBF-5246-ECE62640D0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4159" y="-1"/>
            <a:ext cx="5577841" cy="68580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93675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B424E1-FE16-178A-AD93-AECA1232B536}"/>
              </a:ext>
            </a:extLst>
          </p:cNvPr>
          <p:cNvSpPr>
            <a:spLocks noGrp="1"/>
          </p:cNvSpPr>
          <p:nvPr>
            <p:ph type="title"/>
          </p:nvPr>
        </p:nvSpPr>
        <p:spPr/>
        <p:txBody>
          <a:bodyPr/>
          <a:lstStyle/>
          <a:p>
            <a:r>
              <a:rPr lang="en-US" b="1" dirty="0"/>
              <a:t>Morrowind Factions:</a:t>
            </a:r>
            <a:r>
              <a:rPr lang="en-US" dirty="0"/>
              <a:t> Early First Era</a:t>
            </a:r>
          </a:p>
        </p:txBody>
      </p:sp>
      <p:sp>
        <p:nvSpPr>
          <p:cNvPr id="3" name="Content Placeholder 2">
            <a:extLst>
              <a:ext uri="{FF2B5EF4-FFF2-40B4-BE49-F238E27FC236}">
                <a16:creationId xmlns:a16="http://schemas.microsoft.com/office/drawing/2014/main" id="{9173B5CA-D778-6795-EB7D-0869D81A0E30}"/>
              </a:ext>
            </a:extLst>
          </p:cNvPr>
          <p:cNvSpPr>
            <a:spLocks noGrp="1"/>
          </p:cNvSpPr>
          <p:nvPr>
            <p:ph idx="1"/>
          </p:nvPr>
        </p:nvSpPr>
        <p:spPr>
          <a:xfrm>
            <a:off x="838199" y="1825625"/>
            <a:ext cx="6573253" cy="4351338"/>
          </a:xfrm>
        </p:spPr>
        <p:txBody>
          <a:bodyPr>
            <a:normAutofit/>
          </a:bodyPr>
          <a:lstStyle/>
          <a:p>
            <a:r>
              <a:rPr lang="en-US" b="1" dirty="0" err="1"/>
              <a:t>Ashlanders</a:t>
            </a:r>
            <a:r>
              <a:rPr lang="en-US" b="1" dirty="0"/>
              <a:t>:</a:t>
            </a:r>
            <a:r>
              <a:rPr lang="en-US" dirty="0"/>
              <a:t> Nomadic Chimer of Morrowind</a:t>
            </a:r>
          </a:p>
          <a:p>
            <a:r>
              <a:rPr lang="en-US" b="1" dirty="0"/>
              <a:t>Chimer:</a:t>
            </a:r>
            <a:r>
              <a:rPr lang="en-US" dirty="0"/>
              <a:t> Non-</a:t>
            </a:r>
            <a:r>
              <a:rPr lang="en-US" dirty="0" err="1"/>
              <a:t>Ashlanders</a:t>
            </a:r>
            <a:r>
              <a:rPr lang="en-US" dirty="0"/>
              <a:t> / </a:t>
            </a:r>
            <a:r>
              <a:rPr lang="en-US" dirty="0" err="1"/>
              <a:t>Velothi</a:t>
            </a:r>
            <a:endParaRPr lang="en-US" dirty="0"/>
          </a:p>
          <a:p>
            <a:r>
              <a:rPr lang="en-US" b="1" dirty="0" err="1"/>
              <a:t>Dwemer</a:t>
            </a:r>
            <a:r>
              <a:rPr lang="en-US" b="1" dirty="0"/>
              <a:t>:</a:t>
            </a:r>
            <a:r>
              <a:rPr lang="en-US" dirty="0"/>
              <a:t> Probably were in Morrowind long before the Chimer</a:t>
            </a:r>
          </a:p>
          <a:p>
            <a:r>
              <a:rPr lang="en-US" b="1" dirty="0" err="1"/>
              <a:t>Nords</a:t>
            </a:r>
            <a:r>
              <a:rPr lang="en-US" b="1" dirty="0"/>
              <a:t>:</a:t>
            </a:r>
            <a:r>
              <a:rPr lang="en-US" dirty="0"/>
              <a:t> Conquered all of Morrowind around 1E 240 and made it part of the First Empire of the </a:t>
            </a:r>
            <a:r>
              <a:rPr lang="en-US" dirty="0" err="1"/>
              <a:t>Nords</a:t>
            </a:r>
            <a:endParaRPr lang="en-US" dirty="0"/>
          </a:p>
        </p:txBody>
      </p:sp>
      <p:pic>
        <p:nvPicPr>
          <p:cNvPr id="7170" name="Picture 2">
            <a:extLst>
              <a:ext uri="{FF2B5EF4-FFF2-40B4-BE49-F238E27FC236}">
                <a16:creationId xmlns:a16="http://schemas.microsoft.com/office/drawing/2014/main" id="{23B45AD6-A109-1EFC-3DC3-C1DD13345914}"/>
              </a:ext>
            </a:extLst>
          </p:cNvPr>
          <p:cNvPicPr>
            <a:picLocks noChangeAspect="1" noChangeArrowheads="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7586530" y="1266826"/>
            <a:ext cx="4605469" cy="4748964"/>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C48050A6-8403-FD39-F8BF-A21D0741E950}"/>
              </a:ext>
            </a:extLst>
          </p:cNvPr>
          <p:cNvSpPr txBox="1"/>
          <p:nvPr/>
        </p:nvSpPr>
        <p:spPr>
          <a:xfrm>
            <a:off x="7586530" y="6015790"/>
            <a:ext cx="4430392" cy="369332"/>
          </a:xfrm>
          <a:prstGeom prst="rect">
            <a:avLst/>
          </a:prstGeom>
          <a:solidFill>
            <a:schemeClr val="accent2">
              <a:lumMod val="20000"/>
              <a:lumOff val="80000"/>
            </a:schemeClr>
          </a:solidFill>
          <a:ln>
            <a:solidFill>
              <a:schemeClr val="accent2">
                <a:lumMod val="60000"/>
                <a:lumOff val="40000"/>
              </a:schemeClr>
            </a:solidFill>
          </a:ln>
        </p:spPr>
        <p:txBody>
          <a:bodyPr wrap="square" rtlCol="0">
            <a:spAutoFit/>
          </a:bodyPr>
          <a:lstStyle/>
          <a:p>
            <a:pPr algn="ctr"/>
            <a:r>
              <a:rPr lang="en-US" dirty="0" err="1"/>
              <a:t>Ashlanders</a:t>
            </a:r>
            <a:r>
              <a:rPr lang="en-US" dirty="0"/>
              <a:t> hunting a </a:t>
            </a:r>
            <a:r>
              <a:rPr lang="en-US" dirty="0" err="1"/>
              <a:t>netch</a:t>
            </a:r>
            <a:endParaRPr lang="en-US" dirty="0"/>
          </a:p>
        </p:txBody>
      </p:sp>
    </p:spTree>
    <p:extLst>
      <p:ext uri="{BB962C8B-B14F-4D97-AF65-F5344CB8AC3E}">
        <p14:creationId xmlns:p14="http://schemas.microsoft.com/office/powerpoint/2010/main" val="286963092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4C1D2E-D147-637F-4587-A7043167D2C2}"/>
              </a:ext>
            </a:extLst>
          </p:cNvPr>
          <p:cNvSpPr>
            <a:spLocks noGrp="1"/>
          </p:cNvSpPr>
          <p:nvPr>
            <p:ph type="title"/>
          </p:nvPr>
        </p:nvSpPr>
        <p:spPr/>
        <p:txBody>
          <a:bodyPr/>
          <a:lstStyle/>
          <a:p>
            <a:r>
              <a:rPr lang="en-US" b="1" dirty="0"/>
              <a:t>Chimer and </a:t>
            </a:r>
            <a:r>
              <a:rPr lang="en-US" b="1" dirty="0" err="1"/>
              <a:t>Dwemer</a:t>
            </a:r>
            <a:r>
              <a:rPr lang="en-US" b="1" dirty="0"/>
              <a:t>:</a:t>
            </a:r>
            <a:r>
              <a:rPr lang="en-US" dirty="0"/>
              <a:t> NOT Buds!!</a:t>
            </a:r>
          </a:p>
        </p:txBody>
      </p:sp>
      <p:graphicFrame>
        <p:nvGraphicFramePr>
          <p:cNvPr id="4" name="Content Placeholder 3">
            <a:extLst>
              <a:ext uri="{FF2B5EF4-FFF2-40B4-BE49-F238E27FC236}">
                <a16:creationId xmlns:a16="http://schemas.microsoft.com/office/drawing/2014/main" id="{084057FA-2A80-212F-C329-E6774E349FEF}"/>
              </a:ext>
            </a:extLst>
          </p:cNvPr>
          <p:cNvGraphicFramePr>
            <a:graphicFrameLocks noGrp="1"/>
          </p:cNvGraphicFramePr>
          <p:nvPr>
            <p:ph idx="1"/>
            <p:extLst>
              <p:ext uri="{D42A27DB-BD31-4B8C-83A1-F6EECF244321}">
                <p14:modId xmlns:p14="http://schemas.microsoft.com/office/powerpoint/2010/main" val="1626828867"/>
              </p:ext>
            </p:extLst>
          </p:nvPr>
        </p:nvGraphicFramePr>
        <p:xfrm>
          <a:off x="838200" y="1632506"/>
          <a:ext cx="10515600" cy="364451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Arrow: Left-Right 5">
            <a:extLst>
              <a:ext uri="{FF2B5EF4-FFF2-40B4-BE49-F238E27FC236}">
                <a16:creationId xmlns:a16="http://schemas.microsoft.com/office/drawing/2014/main" id="{529FB44B-3875-D246-3653-244B1A4E21EC}"/>
              </a:ext>
            </a:extLst>
          </p:cNvPr>
          <p:cNvSpPr/>
          <p:nvPr/>
        </p:nvSpPr>
        <p:spPr>
          <a:xfrm>
            <a:off x="3907536" y="5010911"/>
            <a:ext cx="4376928" cy="1692571"/>
          </a:xfrm>
          <a:prstGeom prst="leftRightArrow">
            <a:avLst>
              <a:gd name="adj1" fmla="val 72001"/>
              <a:gd name="adj2" fmla="val 50000"/>
            </a:avLst>
          </a:prstGeom>
          <a:solidFill>
            <a:schemeClr val="accent2">
              <a:lumMod val="20000"/>
              <a:lumOff val="80000"/>
            </a:schemeClr>
          </a:solidFill>
          <a:ln>
            <a:solidFill>
              <a:schemeClr val="accent2">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CFD4B44-A05A-F2ED-6E16-F69F8E27ADE3}"/>
              </a:ext>
            </a:extLst>
          </p:cNvPr>
          <p:cNvSpPr txBox="1"/>
          <p:nvPr/>
        </p:nvSpPr>
        <p:spPr>
          <a:xfrm>
            <a:off x="4669536" y="5341914"/>
            <a:ext cx="3291840" cy="1077218"/>
          </a:xfrm>
          <a:prstGeom prst="rect">
            <a:avLst/>
          </a:prstGeom>
          <a:noFill/>
        </p:spPr>
        <p:txBody>
          <a:bodyPr wrap="square" rtlCol="0">
            <a:spAutoFit/>
          </a:bodyPr>
          <a:lstStyle/>
          <a:p>
            <a:r>
              <a:rPr lang="en-US" sz="1600" b="1" dirty="0"/>
              <a:t>They fought ALL THE TIME over:</a:t>
            </a:r>
          </a:p>
          <a:p>
            <a:pPr marL="457200" indent="-285750">
              <a:buFont typeface="Arial" panose="020B0604020202020204" pitchFamily="34" charset="0"/>
              <a:buChar char="•"/>
            </a:pPr>
            <a:r>
              <a:rPr lang="en-US" sz="1600" dirty="0"/>
              <a:t>Land</a:t>
            </a:r>
          </a:p>
          <a:p>
            <a:pPr marL="457200" indent="-285750">
              <a:buFont typeface="Arial" panose="020B0604020202020204" pitchFamily="34" charset="0"/>
              <a:buChar char="•"/>
            </a:pPr>
            <a:r>
              <a:rPr lang="en-US" sz="1600" dirty="0"/>
              <a:t>Resources</a:t>
            </a:r>
          </a:p>
          <a:p>
            <a:pPr marL="457200" indent="-285750">
              <a:buFont typeface="Arial" panose="020B0604020202020204" pitchFamily="34" charset="0"/>
              <a:buChar char="•"/>
            </a:pPr>
            <a:r>
              <a:rPr lang="en-US" sz="1600" dirty="0"/>
              <a:t>Ideological differences</a:t>
            </a:r>
          </a:p>
        </p:txBody>
      </p:sp>
    </p:spTree>
    <p:extLst>
      <p:ext uri="{BB962C8B-B14F-4D97-AF65-F5344CB8AC3E}">
        <p14:creationId xmlns:p14="http://schemas.microsoft.com/office/powerpoint/2010/main" val="127511639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cartoon of a person wearing a garment&#10;&#10;Description automatically generated">
            <a:extLst>
              <a:ext uri="{FF2B5EF4-FFF2-40B4-BE49-F238E27FC236}">
                <a16:creationId xmlns:a16="http://schemas.microsoft.com/office/drawing/2014/main" id="{EA1612F4-A0B4-ADC9-8013-484F48C6DC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10326" y="1361406"/>
            <a:ext cx="2353521" cy="4207965"/>
          </a:xfrm>
          <a:prstGeom prst="rect">
            <a:avLst/>
          </a:prstGeom>
        </p:spPr>
      </p:pic>
      <p:pic>
        <p:nvPicPr>
          <p:cNvPr id="12" name="Picture 11" descr="A cartoon of a person in armor&#10;&#10;Description automatically generated">
            <a:extLst>
              <a:ext uri="{FF2B5EF4-FFF2-40B4-BE49-F238E27FC236}">
                <a16:creationId xmlns:a16="http://schemas.microsoft.com/office/drawing/2014/main" id="{34CC436F-E607-5978-6751-47A817306D7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6580737" y="1019844"/>
            <a:ext cx="1963949" cy="4473894"/>
          </a:xfrm>
          <a:prstGeom prst="rect">
            <a:avLst/>
          </a:prstGeom>
        </p:spPr>
      </p:pic>
      <p:pic>
        <p:nvPicPr>
          <p:cNvPr id="3" name="Picture 2" descr="A person with long hair and braided hair&#10;&#10;Description automatically generated">
            <a:extLst>
              <a:ext uri="{FF2B5EF4-FFF2-40B4-BE49-F238E27FC236}">
                <a16:creationId xmlns:a16="http://schemas.microsoft.com/office/drawing/2014/main" id="{42B3BE4A-9FAC-03CA-907A-6F5F1DFE57EF}"/>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7736715" y="1907451"/>
            <a:ext cx="4455286" cy="4984299"/>
          </a:xfrm>
          <a:prstGeom prst="rect">
            <a:avLst/>
          </a:prstGeom>
        </p:spPr>
      </p:pic>
      <p:sp>
        <p:nvSpPr>
          <p:cNvPr id="4" name="Title 3">
            <a:extLst>
              <a:ext uri="{FF2B5EF4-FFF2-40B4-BE49-F238E27FC236}">
                <a16:creationId xmlns:a16="http://schemas.microsoft.com/office/drawing/2014/main" id="{211F2A27-6CB3-2AD0-D6AB-E8E1587CA6EF}"/>
              </a:ext>
            </a:extLst>
          </p:cNvPr>
          <p:cNvSpPr>
            <a:spLocks noGrp="1"/>
          </p:cNvSpPr>
          <p:nvPr>
            <p:ph type="title"/>
          </p:nvPr>
        </p:nvSpPr>
        <p:spPr>
          <a:xfrm>
            <a:off x="831850" y="3429000"/>
            <a:ext cx="8599457" cy="1133475"/>
          </a:xfrm>
          <a:noFill/>
        </p:spPr>
        <p:txBody>
          <a:bodyPr/>
          <a:lstStyle/>
          <a:p>
            <a:r>
              <a:rPr lang="en-US" dirty="0"/>
              <a:t>Free Morrowind!!!</a:t>
            </a:r>
          </a:p>
        </p:txBody>
      </p:sp>
      <p:sp>
        <p:nvSpPr>
          <p:cNvPr id="5" name="Text Placeholder 4">
            <a:extLst>
              <a:ext uri="{FF2B5EF4-FFF2-40B4-BE49-F238E27FC236}">
                <a16:creationId xmlns:a16="http://schemas.microsoft.com/office/drawing/2014/main" id="{26AB778F-A23B-F02A-A64A-B092A54183A7}"/>
              </a:ext>
            </a:extLst>
          </p:cNvPr>
          <p:cNvSpPr>
            <a:spLocks noGrp="1"/>
          </p:cNvSpPr>
          <p:nvPr>
            <p:ph type="body" idx="1"/>
          </p:nvPr>
        </p:nvSpPr>
        <p:spPr>
          <a:xfrm>
            <a:off x="831850" y="4589464"/>
            <a:ext cx="8599457" cy="500740"/>
          </a:xfrm>
        </p:spPr>
        <p:txBody>
          <a:bodyPr/>
          <a:lstStyle/>
          <a:p>
            <a:r>
              <a:rPr lang="en-US" dirty="0"/>
              <a:t>Or, Dating Your Roommate to Kill Your Enemies</a:t>
            </a:r>
          </a:p>
        </p:txBody>
      </p:sp>
      <p:sp>
        <p:nvSpPr>
          <p:cNvPr id="6" name="Cross 5">
            <a:extLst>
              <a:ext uri="{FF2B5EF4-FFF2-40B4-BE49-F238E27FC236}">
                <a16:creationId xmlns:a16="http://schemas.microsoft.com/office/drawing/2014/main" id="{1C1DEBD1-9233-92EB-75E6-F29BBB0814EC}"/>
              </a:ext>
            </a:extLst>
          </p:cNvPr>
          <p:cNvSpPr/>
          <p:nvPr/>
        </p:nvSpPr>
        <p:spPr>
          <a:xfrm rot="2700000">
            <a:off x="10184411" y="3104227"/>
            <a:ext cx="672183" cy="672183"/>
          </a:xfrm>
          <a:prstGeom prst="plus">
            <a:avLst>
              <a:gd name="adj" fmla="val 34710"/>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Speech Bubble: Oval 14">
            <a:extLst>
              <a:ext uri="{FF2B5EF4-FFF2-40B4-BE49-F238E27FC236}">
                <a16:creationId xmlns:a16="http://schemas.microsoft.com/office/drawing/2014/main" id="{901B63F8-AB94-CF96-DE29-6C39DD39C0CF}"/>
              </a:ext>
            </a:extLst>
          </p:cNvPr>
          <p:cNvSpPr/>
          <p:nvPr/>
        </p:nvSpPr>
        <p:spPr>
          <a:xfrm>
            <a:off x="8011069" y="329987"/>
            <a:ext cx="1420238" cy="971419"/>
          </a:xfrm>
          <a:prstGeom prst="wedgeEllipseCallout">
            <a:avLst>
              <a:gd name="adj1" fmla="val -46818"/>
              <a:gd name="adj2" fmla="val 70245"/>
            </a:avLst>
          </a:prstGeom>
          <a:ln w="38100">
            <a:solidFill>
              <a:schemeClr val="accent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b="1" dirty="0"/>
              <a:t>BYE, N’WAH</a:t>
            </a:r>
          </a:p>
        </p:txBody>
      </p:sp>
      <p:sp>
        <p:nvSpPr>
          <p:cNvPr id="16" name="Speech Bubble: Oval 15">
            <a:extLst>
              <a:ext uri="{FF2B5EF4-FFF2-40B4-BE49-F238E27FC236}">
                <a16:creationId xmlns:a16="http://schemas.microsoft.com/office/drawing/2014/main" id="{276E59AE-B759-167E-99D5-D751DFF8544F}"/>
              </a:ext>
            </a:extLst>
          </p:cNvPr>
          <p:cNvSpPr/>
          <p:nvPr/>
        </p:nvSpPr>
        <p:spPr>
          <a:xfrm>
            <a:off x="8872538" y="1032663"/>
            <a:ext cx="1420238" cy="594217"/>
          </a:xfrm>
          <a:prstGeom prst="wedgeEllipseCallout">
            <a:avLst>
              <a:gd name="adj1" fmla="val -42708"/>
              <a:gd name="adj2" fmla="val 78413"/>
            </a:avLst>
          </a:prstGeom>
          <a:ln w="38100">
            <a:solidFill>
              <a:srgbClr val="401B5B"/>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1400" b="1" dirty="0"/>
              <a:t>GOOD RIDDANCE</a:t>
            </a:r>
          </a:p>
        </p:txBody>
      </p:sp>
      <p:sp>
        <p:nvSpPr>
          <p:cNvPr id="17" name="Cross 16">
            <a:extLst>
              <a:ext uri="{FF2B5EF4-FFF2-40B4-BE49-F238E27FC236}">
                <a16:creationId xmlns:a16="http://schemas.microsoft.com/office/drawing/2014/main" id="{648A40BC-4C46-8EFB-EA14-AC1B51330453}"/>
              </a:ext>
            </a:extLst>
          </p:cNvPr>
          <p:cNvSpPr/>
          <p:nvPr/>
        </p:nvSpPr>
        <p:spPr>
          <a:xfrm rot="2700000">
            <a:off x="10885016" y="3104228"/>
            <a:ext cx="672183" cy="672183"/>
          </a:xfrm>
          <a:prstGeom prst="plus">
            <a:avLst>
              <a:gd name="adj" fmla="val 34710"/>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0AE3A81B-B436-4F6B-FD88-06AE11B77760}"/>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tx1">
                    <a:alpha val="40000"/>
                  </a:schemeClr>
                </a:solidFill>
              </a:rPr>
              <a:t>Part 2 of 7</a:t>
            </a:r>
          </a:p>
        </p:txBody>
      </p:sp>
    </p:spTree>
    <p:extLst>
      <p:ext uri="{BB962C8B-B14F-4D97-AF65-F5344CB8AC3E}">
        <p14:creationId xmlns:p14="http://schemas.microsoft.com/office/powerpoint/2010/main" val="25220213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C7E0B0-42CF-F5F9-F914-4DC30D413828}"/>
              </a:ext>
            </a:extLst>
          </p:cNvPr>
          <p:cNvSpPr>
            <a:spLocks noGrp="1"/>
          </p:cNvSpPr>
          <p:nvPr>
            <p:ph type="title"/>
          </p:nvPr>
        </p:nvSpPr>
        <p:spPr/>
        <p:txBody>
          <a:bodyPr/>
          <a:lstStyle/>
          <a:p>
            <a:r>
              <a:rPr lang="en-US" b="1" dirty="0"/>
              <a:t>HERE WE GO: </a:t>
            </a:r>
            <a:r>
              <a:rPr lang="en-US" dirty="0"/>
              <a:t>A Bunch of Guys</a:t>
            </a:r>
          </a:p>
        </p:txBody>
      </p:sp>
      <p:graphicFrame>
        <p:nvGraphicFramePr>
          <p:cNvPr id="4" name="Content Placeholder 3">
            <a:extLst>
              <a:ext uri="{FF2B5EF4-FFF2-40B4-BE49-F238E27FC236}">
                <a16:creationId xmlns:a16="http://schemas.microsoft.com/office/drawing/2014/main" id="{F68FF388-7CDC-D3BD-BADF-7AF4C8510C5B}"/>
              </a:ext>
            </a:extLst>
          </p:cNvPr>
          <p:cNvGraphicFramePr>
            <a:graphicFrameLocks noGrp="1"/>
          </p:cNvGraphicFramePr>
          <p:nvPr>
            <p:ph idx="1"/>
            <p:extLst>
              <p:ext uri="{D42A27DB-BD31-4B8C-83A1-F6EECF244321}">
                <p14:modId xmlns:p14="http://schemas.microsoft.com/office/powerpoint/2010/main" val="636788400"/>
              </p:ext>
            </p:extLst>
          </p:nvPr>
        </p:nvGraphicFramePr>
        <p:xfrm>
          <a:off x="361950" y="1596747"/>
          <a:ext cx="11468100" cy="250658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3" name="Content Placeholder 3">
            <a:extLst>
              <a:ext uri="{FF2B5EF4-FFF2-40B4-BE49-F238E27FC236}">
                <a16:creationId xmlns:a16="http://schemas.microsoft.com/office/drawing/2014/main" id="{59B5C1D0-7DB4-4172-5692-B90730D06B5E}"/>
              </a:ext>
            </a:extLst>
          </p:cNvPr>
          <p:cNvGraphicFramePr>
            <a:graphicFrameLocks/>
          </p:cNvGraphicFramePr>
          <p:nvPr>
            <p:extLst>
              <p:ext uri="{D42A27DB-BD31-4B8C-83A1-F6EECF244321}">
                <p14:modId xmlns:p14="http://schemas.microsoft.com/office/powerpoint/2010/main" val="4117984623"/>
              </p:ext>
            </p:extLst>
          </p:nvPr>
        </p:nvGraphicFramePr>
        <p:xfrm>
          <a:off x="361949" y="4036728"/>
          <a:ext cx="11468099" cy="18288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31654527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C7E0B0-42CF-F5F9-F914-4DC30D413828}"/>
              </a:ext>
            </a:extLst>
          </p:cNvPr>
          <p:cNvSpPr>
            <a:spLocks noGrp="1"/>
          </p:cNvSpPr>
          <p:nvPr>
            <p:ph type="title"/>
          </p:nvPr>
        </p:nvSpPr>
        <p:spPr/>
        <p:txBody>
          <a:bodyPr/>
          <a:lstStyle/>
          <a:p>
            <a:r>
              <a:rPr lang="en-US" b="1" dirty="0"/>
              <a:t>WE’RE STILL GOING: </a:t>
            </a:r>
            <a:r>
              <a:rPr lang="en-US" dirty="0"/>
              <a:t>Some Other Guys</a:t>
            </a:r>
          </a:p>
        </p:txBody>
      </p:sp>
      <p:graphicFrame>
        <p:nvGraphicFramePr>
          <p:cNvPr id="4" name="Content Placeholder 3">
            <a:extLst>
              <a:ext uri="{FF2B5EF4-FFF2-40B4-BE49-F238E27FC236}">
                <a16:creationId xmlns:a16="http://schemas.microsoft.com/office/drawing/2014/main" id="{F68FF388-7CDC-D3BD-BADF-7AF4C8510C5B}"/>
              </a:ext>
            </a:extLst>
          </p:cNvPr>
          <p:cNvGraphicFramePr>
            <a:graphicFrameLocks noGrp="1"/>
          </p:cNvGraphicFramePr>
          <p:nvPr>
            <p:ph idx="1"/>
            <p:extLst>
              <p:ext uri="{D42A27DB-BD31-4B8C-83A1-F6EECF244321}">
                <p14:modId xmlns:p14="http://schemas.microsoft.com/office/powerpoint/2010/main" val="3513509374"/>
              </p:ext>
            </p:extLst>
          </p:nvPr>
        </p:nvGraphicFramePr>
        <p:xfrm>
          <a:off x="968477" y="1363286"/>
          <a:ext cx="10255046" cy="54947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145677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251D2C-77C0-1DC9-A069-3A538F30D8BE}"/>
              </a:ext>
            </a:extLst>
          </p:cNvPr>
          <p:cNvSpPr>
            <a:spLocks noGrp="1"/>
          </p:cNvSpPr>
          <p:nvPr>
            <p:ph type="title"/>
          </p:nvPr>
        </p:nvSpPr>
        <p:spPr/>
        <p:txBody>
          <a:bodyPr/>
          <a:lstStyle/>
          <a:p>
            <a:r>
              <a:rPr lang="en-US" b="1" dirty="0"/>
              <a:t>NORD DRAMA: </a:t>
            </a:r>
            <a:r>
              <a:rPr lang="en-US" dirty="0"/>
              <a:t>1E 200 – 1E 416</a:t>
            </a:r>
          </a:p>
        </p:txBody>
      </p:sp>
      <p:graphicFrame>
        <p:nvGraphicFramePr>
          <p:cNvPr id="8" name="Content Placeholder 7">
            <a:extLst>
              <a:ext uri="{FF2B5EF4-FFF2-40B4-BE49-F238E27FC236}">
                <a16:creationId xmlns:a16="http://schemas.microsoft.com/office/drawing/2014/main" id="{A2AD7F5E-510F-D37A-1D88-5AEE950A74B9}"/>
              </a:ext>
            </a:extLst>
          </p:cNvPr>
          <p:cNvGraphicFramePr>
            <a:graphicFrameLocks noGrp="1"/>
          </p:cNvGraphicFramePr>
          <p:nvPr>
            <p:ph idx="1"/>
            <p:extLst>
              <p:ext uri="{D42A27DB-BD31-4B8C-83A1-F6EECF244321}">
                <p14:modId xmlns:p14="http://schemas.microsoft.com/office/powerpoint/2010/main" val="1527915535"/>
              </p:ext>
            </p:extLst>
          </p:nvPr>
        </p:nvGraphicFramePr>
        <p:xfrm>
          <a:off x="488008" y="1517904"/>
          <a:ext cx="10515600" cy="497497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194" name="Picture 2" descr="The Big Lie Skyrim's Nords Believe About Their Own Origins">
            <a:extLst>
              <a:ext uri="{FF2B5EF4-FFF2-40B4-BE49-F238E27FC236}">
                <a16:creationId xmlns:a16="http://schemas.microsoft.com/office/drawing/2014/main" id="{3A2435DB-79EB-FC44-4F06-CAB318D6D92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a:stretch/>
        </p:blipFill>
        <p:spPr bwMode="auto">
          <a:xfrm>
            <a:off x="691208" y="4613275"/>
            <a:ext cx="1828800" cy="1828800"/>
          </a:xfrm>
          <a:prstGeom prst="ellipse">
            <a:avLst/>
          </a:prstGeom>
          <a:noFill/>
          <a:ln w="28575">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pic>
        <p:nvPicPr>
          <p:cNvPr id="8196" name="Picture 4" descr="Indoril Nerevar | Wiki | Tamriel: Elder Scrolls Amino Amino">
            <a:extLst>
              <a:ext uri="{FF2B5EF4-FFF2-40B4-BE49-F238E27FC236}">
                <a16:creationId xmlns:a16="http://schemas.microsoft.com/office/drawing/2014/main" id="{3C0F989E-AE26-6ECA-25D9-16D5A663968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8808" y="1600200"/>
            <a:ext cx="1828800" cy="1828800"/>
          </a:xfrm>
          <a:prstGeom prst="ellipse">
            <a:avLst/>
          </a:prstGeom>
          <a:noFill/>
          <a:ln w="28575">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pic>
        <p:nvPicPr>
          <p:cNvPr id="8200" name="Picture 8">
            <a:extLst>
              <a:ext uri="{FF2B5EF4-FFF2-40B4-BE49-F238E27FC236}">
                <a16:creationId xmlns:a16="http://schemas.microsoft.com/office/drawing/2014/main" id="{2107B175-5DAA-7DC6-43BB-F9FF9BCD95FE}"/>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a:stretch/>
        </p:blipFill>
        <p:spPr bwMode="auto">
          <a:xfrm>
            <a:off x="5525146" y="4613275"/>
            <a:ext cx="1828800" cy="1828800"/>
          </a:xfrm>
          <a:prstGeom prst="ellipse">
            <a:avLst/>
          </a:prstGeom>
          <a:noFill/>
          <a:ln w="28575">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pic>
        <p:nvPicPr>
          <p:cNvPr id="8202" name="Picture 10">
            <a:extLst>
              <a:ext uri="{FF2B5EF4-FFF2-40B4-BE49-F238E27FC236}">
                <a16:creationId xmlns:a16="http://schemas.microsoft.com/office/drawing/2014/main" id="{3FCABF5B-83B8-4EF5-6C1C-5CC605E5DF03}"/>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a:stretch/>
        </p:blipFill>
        <p:spPr bwMode="auto">
          <a:xfrm>
            <a:off x="7888934" y="1600200"/>
            <a:ext cx="1828800" cy="1828800"/>
          </a:xfrm>
          <a:prstGeom prst="ellipse">
            <a:avLst/>
          </a:prstGeom>
          <a:noFill/>
          <a:ln w="28575">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grpSp>
        <p:nvGrpSpPr>
          <p:cNvPr id="6" name="Group 5">
            <a:extLst>
              <a:ext uri="{FF2B5EF4-FFF2-40B4-BE49-F238E27FC236}">
                <a16:creationId xmlns:a16="http://schemas.microsoft.com/office/drawing/2014/main" id="{32609130-4D20-DF17-7F8F-2D14C34FD270}"/>
              </a:ext>
            </a:extLst>
          </p:cNvPr>
          <p:cNvGrpSpPr/>
          <p:nvPr/>
        </p:nvGrpSpPr>
        <p:grpSpPr>
          <a:xfrm>
            <a:off x="10280625" y="3062580"/>
            <a:ext cx="1852366" cy="1852366"/>
            <a:chOff x="10095178" y="4398058"/>
            <a:chExt cx="1852366" cy="1852366"/>
          </a:xfrm>
        </p:grpSpPr>
        <p:pic>
          <p:nvPicPr>
            <p:cNvPr id="4" name="Picture 3" descr="A person with long hair and braided hair&#10;&#10;Description automatically generated">
              <a:extLst>
                <a:ext uri="{FF2B5EF4-FFF2-40B4-BE49-F238E27FC236}">
                  <a16:creationId xmlns:a16="http://schemas.microsoft.com/office/drawing/2014/main" id="{F4562D72-3D6C-7CC5-3918-25517E19482E}"/>
                </a:ext>
              </a:extLst>
            </p:cNvPr>
            <p:cNvPicPr>
              <a:picLocks noChangeAspect="1"/>
            </p:cNvPicPr>
            <p:nvPr/>
          </p:nvPicPr>
          <p:blipFill rotWithShape="1">
            <a:blip r:embed="rId12">
              <a:extLst>
                <a:ext uri="{28A0092B-C50C-407E-A947-70E740481C1C}">
                  <a14:useLocalDpi xmlns:a14="http://schemas.microsoft.com/office/drawing/2010/main" val="0"/>
                </a:ext>
              </a:extLst>
            </a:blip>
            <a:srcRect t="-21"/>
            <a:stretch/>
          </p:blipFill>
          <p:spPr>
            <a:xfrm>
              <a:off x="10108805" y="4414683"/>
              <a:ext cx="1828800" cy="1828800"/>
            </a:xfrm>
            <a:prstGeom prst="ellipse">
              <a:avLst/>
            </a:prstGeom>
            <a:ln w="38100">
              <a:solidFill>
                <a:schemeClr val="accent1">
                  <a:lumMod val="50000"/>
                </a:schemeClr>
              </a:solidFill>
            </a:ln>
          </p:spPr>
        </p:pic>
        <p:sp>
          <p:nvSpPr>
            <p:cNvPr id="5" name="&quot;Not Allowed&quot; Symbol 4">
              <a:extLst>
                <a:ext uri="{FF2B5EF4-FFF2-40B4-BE49-F238E27FC236}">
                  <a16:creationId xmlns:a16="http://schemas.microsoft.com/office/drawing/2014/main" id="{58594D66-6FF6-707E-96B4-C7DE4F940DCB}"/>
                </a:ext>
              </a:extLst>
            </p:cNvPr>
            <p:cNvSpPr/>
            <p:nvPr/>
          </p:nvSpPr>
          <p:spPr>
            <a:xfrm>
              <a:off x="10095178" y="4398058"/>
              <a:ext cx="1852366" cy="1852366"/>
            </a:xfrm>
            <a:prstGeom prst="noSmoking">
              <a:avLst>
                <a:gd name="adj" fmla="val 6220"/>
              </a:avLst>
            </a:prstGeom>
            <a:ln w="381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3" name="Scroll: Vertical 2">
            <a:extLst>
              <a:ext uri="{FF2B5EF4-FFF2-40B4-BE49-F238E27FC236}">
                <a16:creationId xmlns:a16="http://schemas.microsoft.com/office/drawing/2014/main" id="{E7D598A6-E9A5-D4B1-3697-31CE90DFD5FC}"/>
              </a:ext>
            </a:extLst>
          </p:cNvPr>
          <p:cNvSpPr/>
          <p:nvPr/>
        </p:nvSpPr>
        <p:spPr>
          <a:xfrm>
            <a:off x="10350230" y="4677314"/>
            <a:ext cx="1663981" cy="1325563"/>
          </a:xfrm>
          <a:prstGeom prst="verticalScroll">
            <a:avLst>
              <a:gd name="adj" fmla="val 12653"/>
            </a:avLst>
          </a:prstGeom>
          <a:solidFill>
            <a:schemeClr val="accent4">
              <a:lumMod val="20000"/>
              <a:lumOff val="8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600" dirty="0"/>
              <a:t>Morrowind </a:t>
            </a:r>
            <a:br>
              <a:rPr lang="en-US" sz="1600" dirty="0"/>
            </a:br>
            <a:r>
              <a:rPr lang="en-US" sz="1600" dirty="0"/>
              <a:t>is a </a:t>
            </a:r>
            <a:br>
              <a:rPr lang="en-US" sz="1600" dirty="0"/>
            </a:br>
            <a:r>
              <a:rPr lang="en-US" sz="1600" b="1" cap="all" dirty="0"/>
              <a:t>Nord-Free Zone!</a:t>
            </a:r>
          </a:p>
        </p:txBody>
      </p:sp>
    </p:spTree>
    <p:extLst>
      <p:ext uri="{BB962C8B-B14F-4D97-AF65-F5344CB8AC3E}">
        <p14:creationId xmlns:p14="http://schemas.microsoft.com/office/powerpoint/2010/main" val="17249428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2888D-C5CA-E55C-8EBA-826BA997714D}"/>
              </a:ext>
            </a:extLst>
          </p:cNvPr>
          <p:cNvSpPr>
            <a:spLocks noGrp="1"/>
          </p:cNvSpPr>
          <p:nvPr>
            <p:ph type="title"/>
          </p:nvPr>
        </p:nvSpPr>
        <p:spPr/>
        <p:txBody>
          <a:bodyPr/>
          <a:lstStyle/>
          <a:p>
            <a:r>
              <a:rPr lang="en-US" b="1" dirty="0"/>
              <a:t>BYE, NORDS.</a:t>
            </a:r>
            <a:r>
              <a:rPr lang="en-US" dirty="0"/>
              <a:t> We Won!</a:t>
            </a:r>
          </a:p>
        </p:txBody>
      </p:sp>
      <p:sp>
        <p:nvSpPr>
          <p:cNvPr id="3" name="Content Placeholder 2">
            <a:extLst>
              <a:ext uri="{FF2B5EF4-FFF2-40B4-BE49-F238E27FC236}">
                <a16:creationId xmlns:a16="http://schemas.microsoft.com/office/drawing/2014/main" id="{D2ECD428-9C38-E6D3-6EBA-55ADFA7ECACD}"/>
              </a:ext>
            </a:extLst>
          </p:cNvPr>
          <p:cNvSpPr>
            <a:spLocks noGrp="1"/>
          </p:cNvSpPr>
          <p:nvPr>
            <p:ph idx="1"/>
          </p:nvPr>
        </p:nvSpPr>
        <p:spPr>
          <a:xfrm>
            <a:off x="838199" y="1825625"/>
            <a:ext cx="5144799" cy="4351338"/>
          </a:xfrm>
        </p:spPr>
        <p:txBody>
          <a:bodyPr>
            <a:normAutofit/>
          </a:bodyPr>
          <a:lstStyle/>
          <a:p>
            <a:r>
              <a:rPr lang="en-US" dirty="0"/>
              <a:t>Mer rule; Men drool</a:t>
            </a:r>
          </a:p>
          <a:p>
            <a:r>
              <a:rPr lang="en-US" dirty="0"/>
              <a:t>Somehow, everybody gets along great for a while</a:t>
            </a:r>
          </a:p>
          <a:p>
            <a:r>
              <a:rPr lang="en-US" dirty="0" err="1"/>
              <a:t>Nerevar</a:t>
            </a:r>
            <a:r>
              <a:rPr lang="en-US" dirty="0"/>
              <a:t> and </a:t>
            </a:r>
            <a:r>
              <a:rPr lang="en-US" dirty="0" err="1"/>
              <a:t>Dumac</a:t>
            </a:r>
            <a:r>
              <a:rPr lang="en-US" dirty="0"/>
              <a:t> form the </a:t>
            </a:r>
            <a:r>
              <a:rPr lang="en-US" b="1" dirty="0"/>
              <a:t>First Council</a:t>
            </a:r>
            <a:r>
              <a:rPr lang="en-US" dirty="0"/>
              <a:t> </a:t>
            </a:r>
            <a:r>
              <a:rPr lang="en-US" b="1" dirty="0"/>
              <a:t>of </a:t>
            </a:r>
            <a:r>
              <a:rPr lang="en-US" b="1" dirty="0" err="1"/>
              <a:t>Resdayn</a:t>
            </a:r>
            <a:r>
              <a:rPr lang="en-US" dirty="0"/>
              <a:t> and are elected as its leaders</a:t>
            </a:r>
          </a:p>
          <a:p>
            <a:r>
              <a:rPr lang="en-US" dirty="0"/>
              <a:t>Art and culture flourish, the economy grows strong, and Elf Power rules the day</a:t>
            </a:r>
          </a:p>
          <a:p>
            <a:endParaRPr lang="en-US" dirty="0"/>
          </a:p>
        </p:txBody>
      </p:sp>
      <p:pic>
        <p:nvPicPr>
          <p:cNvPr id="4" name="Picture 6" descr="Dumac and Nerevar [1920 x 1080] : r/Morrowind">
            <a:extLst>
              <a:ext uri="{FF2B5EF4-FFF2-40B4-BE49-F238E27FC236}">
                <a16:creationId xmlns:a16="http://schemas.microsoft.com/office/drawing/2014/main" id="{578BD210-D5EE-01B6-0686-F42E961AB6D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6395434" y="671786"/>
            <a:ext cx="5491765" cy="3847963"/>
          </a:xfrm>
          <a:prstGeom prst="rect">
            <a:avLst/>
          </a:prstGeom>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D30C0544-6365-7636-2CBA-9F962D7F30B1}"/>
              </a:ext>
            </a:extLst>
          </p:cNvPr>
          <p:cNvSpPr/>
          <p:nvPr/>
        </p:nvSpPr>
        <p:spPr>
          <a:xfrm>
            <a:off x="1526968" y="5850235"/>
            <a:ext cx="9138079" cy="923330"/>
          </a:xfrm>
          <a:prstGeom prst="rect">
            <a:avLst/>
          </a:prstGeom>
          <a:noFill/>
        </p:spPr>
        <p:txBody>
          <a:bodyPr wrap="none" lIns="91440" tIns="45720" rIns="91440" bIns="45720">
            <a:spAutoFit/>
          </a:bodyPr>
          <a:lstStyle/>
          <a:p>
            <a:pPr algn="ctr"/>
            <a:r>
              <a:rPr lang="en-US" sz="5400" dirty="0">
                <a:ln w="0"/>
                <a:solidFill>
                  <a:schemeClr val="accent2"/>
                </a:solidFill>
                <a:effectLst>
                  <a:reflection blurRad="6350" stA="53000" endA="300" endPos="35500" dir="5400000" sy="-90000" algn="bl" rotWithShape="0"/>
                </a:effectLst>
              </a:rPr>
              <a:t>What could possibly go wrong?</a:t>
            </a:r>
          </a:p>
        </p:txBody>
      </p:sp>
      <p:sp>
        <p:nvSpPr>
          <p:cNvPr id="9" name="TextBox 8">
            <a:extLst>
              <a:ext uri="{FF2B5EF4-FFF2-40B4-BE49-F238E27FC236}">
                <a16:creationId xmlns:a16="http://schemas.microsoft.com/office/drawing/2014/main" id="{AED39ED0-5D05-0339-A560-1D9AA789425A}"/>
              </a:ext>
            </a:extLst>
          </p:cNvPr>
          <p:cNvSpPr txBox="1"/>
          <p:nvPr/>
        </p:nvSpPr>
        <p:spPr>
          <a:xfrm>
            <a:off x="6395434" y="4519749"/>
            <a:ext cx="5491765" cy="1277273"/>
          </a:xfrm>
          <a:prstGeom prst="rect">
            <a:avLst/>
          </a:prstGeom>
          <a:solidFill>
            <a:schemeClr val="bg1">
              <a:lumMod val="85000"/>
            </a:schemeClr>
          </a:solidFill>
        </p:spPr>
        <p:txBody>
          <a:bodyPr wrap="square">
            <a:spAutoFit/>
          </a:bodyPr>
          <a:lstStyle/>
          <a:p>
            <a:r>
              <a:rPr lang="en-US" sz="1200" i="1" dirty="0"/>
              <a:t>“[</a:t>
            </a:r>
            <a:r>
              <a:rPr lang="en-US" sz="1200" i="1" dirty="0" err="1"/>
              <a:t>Dumac</a:t>
            </a:r>
            <a:r>
              <a:rPr lang="en-US" sz="1200" i="1" dirty="0"/>
              <a:t> and </a:t>
            </a:r>
            <a:r>
              <a:rPr lang="en-US" sz="1200" i="1" dirty="0" err="1"/>
              <a:t>Nerevar</a:t>
            </a:r>
            <a:r>
              <a:rPr lang="en-US" sz="1200" i="1" dirty="0"/>
              <a:t>] worked long and hard to maintain that peace thereafter, though their counselors thought it could not last or, worse, that it shouldn't. </a:t>
            </a:r>
            <a:r>
              <a:rPr lang="en-US" sz="1200" i="1" dirty="0" err="1"/>
              <a:t>Nerevar's</a:t>
            </a:r>
            <a:r>
              <a:rPr lang="en-US" sz="1200" i="1" dirty="0"/>
              <a:t> queen and his generals</a:t>
            </a:r>
            <a:r>
              <a:rPr lang="en-US" sz="1200" dirty="0"/>
              <a:t>—</a:t>
            </a:r>
            <a:r>
              <a:rPr lang="en-US" sz="1200" i="1" dirty="0"/>
              <a:t> </a:t>
            </a:r>
            <a:r>
              <a:rPr lang="en-US" sz="1200" i="1" dirty="0" err="1"/>
              <a:t>Almalexia</a:t>
            </a:r>
            <a:r>
              <a:rPr lang="en-US" sz="1200" i="1" dirty="0"/>
              <a:t>, </a:t>
            </a:r>
            <a:r>
              <a:rPr lang="en-US" sz="1200" i="1" dirty="0" err="1"/>
              <a:t>Sotha</a:t>
            </a:r>
            <a:r>
              <a:rPr lang="en-US" sz="1200" i="1" dirty="0"/>
              <a:t> Sil, </a:t>
            </a:r>
            <a:r>
              <a:rPr lang="en-US" sz="1200" i="1" dirty="0" err="1"/>
              <a:t>Vivec</a:t>
            </a:r>
            <a:r>
              <a:rPr lang="en-US" sz="1200" dirty="0"/>
              <a:t>—</a:t>
            </a:r>
            <a:r>
              <a:rPr lang="en-US" sz="1200" i="1" dirty="0"/>
              <a:t> told him to claim all </a:t>
            </a:r>
            <a:r>
              <a:rPr lang="en-US" sz="1200" i="1" dirty="0" err="1"/>
              <a:t>Resdayn</a:t>
            </a:r>
            <a:r>
              <a:rPr lang="en-US" sz="1200" i="1" dirty="0"/>
              <a:t> for his own. But </a:t>
            </a:r>
            <a:r>
              <a:rPr lang="en-US" sz="1200" i="1" dirty="0" err="1"/>
              <a:t>Nerevar</a:t>
            </a:r>
            <a:r>
              <a:rPr lang="en-US" sz="1200" i="1" dirty="0"/>
              <a:t> would not listen, for he remembered his friendship with </a:t>
            </a:r>
            <a:r>
              <a:rPr lang="en-US" sz="1200" i="1" dirty="0" err="1"/>
              <a:t>Dumac</a:t>
            </a:r>
            <a:r>
              <a:rPr lang="en-US" sz="1200" i="1" dirty="0"/>
              <a:t>. There would be only peace.”</a:t>
            </a:r>
          </a:p>
          <a:p>
            <a:pPr>
              <a:spcBef>
                <a:spcPts val="600"/>
              </a:spcBef>
            </a:pPr>
            <a:r>
              <a:rPr lang="en-US" sz="1200" dirty="0"/>
              <a:t>— </a:t>
            </a:r>
            <a:r>
              <a:rPr lang="en-US" sz="1200" dirty="0" err="1">
                <a:hlinkClick r:id="rId4"/>
              </a:rPr>
              <a:t>Nerevar</a:t>
            </a:r>
            <a:r>
              <a:rPr lang="en-US" sz="1200" dirty="0">
                <a:hlinkClick r:id="rId4"/>
              </a:rPr>
              <a:t> at Red Mountain</a:t>
            </a:r>
            <a:r>
              <a:rPr lang="en-US" sz="1200" dirty="0"/>
              <a:t>,</a:t>
            </a:r>
            <a:r>
              <a:rPr lang="en-US" sz="1200" i="1" dirty="0"/>
              <a:t> </a:t>
            </a:r>
            <a:r>
              <a:rPr lang="en-US" sz="1200" dirty="0"/>
              <a:t>Tribunal Temple</a:t>
            </a:r>
            <a:endParaRPr lang="en-US" sz="1200" i="1" dirty="0"/>
          </a:p>
        </p:txBody>
      </p:sp>
    </p:spTree>
    <p:extLst>
      <p:ext uri="{BB962C8B-B14F-4D97-AF65-F5344CB8AC3E}">
        <p14:creationId xmlns:p14="http://schemas.microsoft.com/office/powerpoint/2010/main" val="142325440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iterate type="lt">
                                    <p:tmPct val="0"/>
                                  </p:iterate>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4" presetClass="emph" presetSubtype="0" fill="hold" grpId="1" nodeType="with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5"/>
                                        </p:tgtEl>
                                        <p:attrNameLst>
                                          <p:attrName>ppt_x</p:attrName>
                                          <p:attrName>ppt_y</p:attrName>
                                        </p:attrNameLst>
                                      </p:cBhvr>
                                    </p:animMotion>
                                    <p:animRot by="1500000">
                                      <p:cBhvr>
                                        <p:cTn id="10" dur="125" fill="hold">
                                          <p:stCondLst>
                                            <p:cond delay="0"/>
                                          </p:stCondLst>
                                        </p:cTn>
                                        <p:tgtEl>
                                          <p:spTgt spid="5"/>
                                        </p:tgtEl>
                                        <p:attrNameLst>
                                          <p:attrName>r</p:attrName>
                                        </p:attrNameLst>
                                      </p:cBhvr>
                                    </p:animRot>
                                    <p:animRot by="-1500000">
                                      <p:cBhvr>
                                        <p:cTn id="11" dur="125" fill="hold">
                                          <p:stCondLst>
                                            <p:cond delay="125"/>
                                          </p:stCondLst>
                                        </p:cTn>
                                        <p:tgtEl>
                                          <p:spTgt spid="5"/>
                                        </p:tgtEl>
                                        <p:attrNameLst>
                                          <p:attrName>r</p:attrName>
                                        </p:attrNameLst>
                                      </p:cBhvr>
                                    </p:animRot>
                                    <p:animRot by="-1500000">
                                      <p:cBhvr>
                                        <p:cTn id="12" dur="125" fill="hold">
                                          <p:stCondLst>
                                            <p:cond delay="250"/>
                                          </p:stCondLst>
                                        </p:cTn>
                                        <p:tgtEl>
                                          <p:spTgt spid="5"/>
                                        </p:tgtEl>
                                        <p:attrNameLst>
                                          <p:attrName>r</p:attrName>
                                        </p:attrNameLst>
                                      </p:cBhvr>
                                    </p:animRot>
                                    <p:animRot by="1500000">
                                      <p:cBhvr>
                                        <p:cTn id="13" dur="125" fill="hold">
                                          <p:stCondLst>
                                            <p:cond delay="375"/>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7030A0"/>
            </a:gs>
            <a:gs pos="59000">
              <a:schemeClr val="tx1"/>
            </a:gs>
            <a:gs pos="34000">
              <a:srgbClr val="401B5B"/>
            </a:gs>
            <a:gs pos="100000">
              <a:schemeClr val="tx1"/>
            </a:gs>
          </a:gsLst>
          <a:lin ang="12000000" scaled="0"/>
        </a:gradFill>
        <a:effectLst/>
      </p:bgPr>
    </p:bg>
    <p:spTree>
      <p:nvGrpSpPr>
        <p:cNvPr id="1" name=""/>
        <p:cNvGrpSpPr/>
        <p:nvPr/>
      </p:nvGrpSpPr>
      <p:grpSpPr>
        <a:xfrm>
          <a:off x="0" y="0"/>
          <a:ext cx="0" cy="0"/>
          <a:chOff x="0" y="0"/>
          <a:chExt cx="0" cy="0"/>
        </a:xfrm>
      </p:grpSpPr>
      <p:sp useBgFill="1">
        <p:nvSpPr>
          <p:cNvPr id="26" name="Rectangle 25">
            <a:extLst>
              <a:ext uri="{FF2B5EF4-FFF2-40B4-BE49-F238E27FC236}">
                <a16:creationId xmlns:a16="http://schemas.microsoft.com/office/drawing/2014/main" id="{06DA9DF9-31F7-4056-B42E-878CC92417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volcano erupting with smoke&#10;&#10;Description automatically generated">
            <a:extLst>
              <a:ext uri="{FF2B5EF4-FFF2-40B4-BE49-F238E27FC236}">
                <a16:creationId xmlns:a16="http://schemas.microsoft.com/office/drawing/2014/main" id="{96584DF7-0F40-A283-B8CD-0F33263FA503}"/>
              </a:ext>
            </a:extLst>
          </p:cNvPr>
          <p:cNvPicPr>
            <a:picLocks noChangeAspect="1"/>
          </p:cNvPicPr>
          <p:nvPr/>
        </p:nvPicPr>
        <p:blipFill rotWithShape="1">
          <a:blip r:embed="rId3">
            <a:duotone>
              <a:prstClr val="black"/>
              <a:srgbClr val="C00000">
                <a:tint val="45000"/>
                <a:satMod val="400000"/>
              </a:srgbClr>
            </a:duotone>
            <a:alphaModFix amt="20000"/>
            <a:extLst>
              <a:ext uri="{28A0092B-C50C-407E-A947-70E740481C1C}">
                <a14:useLocalDpi xmlns:a14="http://schemas.microsoft.com/office/drawing/2010/main" val="0"/>
              </a:ext>
            </a:extLst>
          </a:blip>
          <a:srcRect/>
          <a:stretch/>
        </p:blipFill>
        <p:spPr>
          <a:xfrm>
            <a:off x="-3048" y="0"/>
            <a:ext cx="10440334" cy="6858000"/>
          </a:xfrm>
          <a:prstGeom prst="rect">
            <a:avLst/>
          </a:prstGeom>
        </p:spPr>
      </p:pic>
      <p:sp>
        <p:nvSpPr>
          <p:cNvPr id="4" name="Title 3">
            <a:extLst>
              <a:ext uri="{FF2B5EF4-FFF2-40B4-BE49-F238E27FC236}">
                <a16:creationId xmlns:a16="http://schemas.microsoft.com/office/drawing/2014/main" id="{211F2A27-6CB3-2AD0-D6AB-E8E1587CA6EF}"/>
              </a:ext>
            </a:extLst>
          </p:cNvPr>
          <p:cNvSpPr>
            <a:spLocks noGrp="1"/>
          </p:cNvSpPr>
          <p:nvPr>
            <p:ph type="title"/>
          </p:nvPr>
        </p:nvSpPr>
        <p:spPr>
          <a:xfrm>
            <a:off x="643467" y="643467"/>
            <a:ext cx="5691809" cy="4567137"/>
          </a:xfrm>
        </p:spPr>
        <p:txBody>
          <a:bodyPr vert="horz" lIns="91440" tIns="45720" rIns="91440" bIns="45720" rtlCol="0" anchor="b">
            <a:normAutofit/>
          </a:bodyPr>
          <a:lstStyle/>
          <a:p>
            <a:r>
              <a:rPr lang="en-US" sz="4400" dirty="0">
                <a:solidFill>
                  <a:schemeClr val="bg1"/>
                </a:solidFill>
              </a:rPr>
              <a:t>Hey </a:t>
            </a:r>
            <a:r>
              <a:rPr lang="en-US" sz="4400" dirty="0" err="1">
                <a:solidFill>
                  <a:schemeClr val="bg1"/>
                </a:solidFill>
              </a:rPr>
              <a:t>Kagrenac</a:t>
            </a:r>
            <a:r>
              <a:rPr lang="en-US" sz="4400" dirty="0">
                <a:solidFill>
                  <a:schemeClr val="bg1"/>
                </a:solidFill>
              </a:rPr>
              <a:t>, </a:t>
            </a:r>
            <a:r>
              <a:rPr lang="en-US" sz="4400" dirty="0" err="1">
                <a:solidFill>
                  <a:schemeClr val="bg1"/>
                </a:solidFill>
              </a:rPr>
              <a:t>Whatcha</a:t>
            </a:r>
            <a:r>
              <a:rPr lang="en-US" sz="4400" dirty="0">
                <a:solidFill>
                  <a:schemeClr val="bg1"/>
                </a:solidFill>
              </a:rPr>
              <a:t> </a:t>
            </a:r>
            <a:r>
              <a:rPr lang="en-US" sz="4400" dirty="0" err="1">
                <a:solidFill>
                  <a:schemeClr val="bg1"/>
                </a:solidFill>
              </a:rPr>
              <a:t>Workin</a:t>
            </a:r>
            <a:r>
              <a:rPr lang="en-US" sz="4400" dirty="0">
                <a:solidFill>
                  <a:schemeClr val="bg1"/>
                </a:solidFill>
              </a:rPr>
              <a:t>’ On?</a:t>
            </a:r>
          </a:p>
        </p:txBody>
      </p:sp>
      <p:sp>
        <p:nvSpPr>
          <p:cNvPr id="5" name="Text Placeholder 4">
            <a:extLst>
              <a:ext uri="{FF2B5EF4-FFF2-40B4-BE49-F238E27FC236}">
                <a16:creationId xmlns:a16="http://schemas.microsoft.com/office/drawing/2014/main" id="{26AB778F-A23B-F02A-A64A-B092A54183A7}"/>
              </a:ext>
            </a:extLst>
          </p:cNvPr>
          <p:cNvSpPr>
            <a:spLocks noGrp="1"/>
          </p:cNvSpPr>
          <p:nvPr>
            <p:ph type="body" idx="1"/>
          </p:nvPr>
        </p:nvSpPr>
        <p:spPr>
          <a:xfrm>
            <a:off x="643467" y="5277684"/>
            <a:ext cx="4620584" cy="775494"/>
          </a:xfrm>
        </p:spPr>
        <p:txBody>
          <a:bodyPr vert="horz" lIns="91440" tIns="45720" rIns="91440" bIns="45720" rtlCol="0">
            <a:normAutofit/>
          </a:bodyPr>
          <a:lstStyle/>
          <a:p>
            <a:r>
              <a:rPr lang="en-US">
                <a:solidFill>
                  <a:schemeClr val="bg1">
                    <a:lumMod val="50000"/>
                  </a:schemeClr>
                </a:solidFill>
              </a:rPr>
              <a:t>Or, Everything Goes Wrong</a:t>
            </a:r>
          </a:p>
        </p:txBody>
      </p:sp>
      <p:pic>
        <p:nvPicPr>
          <p:cNvPr id="3" name="Picture 2" descr="A drawing of a person in armor&#10;&#10;Description automatically generated">
            <a:extLst>
              <a:ext uri="{FF2B5EF4-FFF2-40B4-BE49-F238E27FC236}">
                <a16:creationId xmlns:a16="http://schemas.microsoft.com/office/drawing/2014/main" id="{5B032B59-1F9E-2805-9255-4A98FE228141}"/>
              </a:ext>
            </a:extLst>
          </p:cNvPr>
          <p:cNvPicPr>
            <a:picLocks noChangeAspect="1"/>
          </p:cNvPicPr>
          <p:nvPr/>
        </p:nvPicPr>
        <p:blipFill rotWithShape="1">
          <a:blip r:embed="rId4">
            <a:duotone>
              <a:prstClr val="black"/>
              <a:srgbClr val="401B5B">
                <a:tint val="45000"/>
                <a:satMod val="400000"/>
              </a:srgbClr>
            </a:duotone>
            <a:alphaModFix amt="50000"/>
            <a:extLst>
              <a:ext uri="{BEBA8EAE-BF5A-486C-A8C5-ECC9F3942E4B}">
                <a14:imgProps xmlns:a14="http://schemas.microsoft.com/office/drawing/2010/main">
                  <a14:imgLayer r:embed="rId5">
                    <a14:imgEffect>
                      <a14:sharpenSoften amount="49000"/>
                    </a14:imgEffect>
                    <a14:imgEffect>
                      <a14:colorTemperature colorTemp="4700"/>
                    </a14:imgEffect>
                    <a14:imgEffect>
                      <a14:saturation sat="325000"/>
                    </a14:imgEffect>
                    <a14:imgEffect>
                      <a14:brightnessContrast bright="9000" contrast="-48000"/>
                    </a14:imgEffect>
                  </a14:imgLayer>
                </a14:imgProps>
              </a:ext>
              <a:ext uri="{28A0092B-C50C-407E-A947-70E740481C1C}">
                <a14:useLocalDpi xmlns:a14="http://schemas.microsoft.com/office/drawing/2010/main" val="0"/>
              </a:ext>
            </a:extLst>
          </a:blip>
          <a:srcRect l="10759" t="6068" r="9024" b="32351"/>
          <a:stretch/>
        </p:blipFill>
        <p:spPr>
          <a:xfrm>
            <a:off x="5361829" y="10"/>
            <a:ext cx="6830172"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effectLst>
            <a:softEdge rad="0"/>
          </a:effectLst>
        </p:spPr>
      </p:pic>
      <p:sp>
        <p:nvSpPr>
          <p:cNvPr id="2" name="TextBox 1">
            <a:extLst>
              <a:ext uri="{FF2B5EF4-FFF2-40B4-BE49-F238E27FC236}">
                <a16:creationId xmlns:a16="http://schemas.microsoft.com/office/drawing/2014/main" id="{324F6884-8CE6-4160-2092-B47DAB7243CE}"/>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bg1">
                    <a:alpha val="40000"/>
                  </a:schemeClr>
                </a:solidFill>
              </a:rPr>
              <a:t>Part 3 of 7</a:t>
            </a:r>
          </a:p>
        </p:txBody>
      </p:sp>
    </p:spTree>
    <p:extLst>
      <p:ext uri="{BB962C8B-B14F-4D97-AF65-F5344CB8AC3E}">
        <p14:creationId xmlns:p14="http://schemas.microsoft.com/office/powerpoint/2010/main" val="2392705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381ADC-15A1-4435-1CFB-CF0C0E7D923D}"/>
              </a:ext>
            </a:extLst>
          </p:cNvPr>
          <p:cNvSpPr>
            <a:spLocks noGrp="1"/>
          </p:cNvSpPr>
          <p:nvPr>
            <p:ph type="title"/>
          </p:nvPr>
        </p:nvSpPr>
        <p:spPr>
          <a:xfrm>
            <a:off x="838200" y="365125"/>
            <a:ext cx="5770418" cy="1325563"/>
          </a:xfrm>
        </p:spPr>
        <p:txBody>
          <a:bodyPr/>
          <a:lstStyle/>
          <a:p>
            <a:r>
              <a:rPr lang="en-US" b="1" dirty="0"/>
              <a:t>What am I getting myself into by listening to this?</a:t>
            </a:r>
          </a:p>
        </p:txBody>
      </p:sp>
      <p:sp>
        <p:nvSpPr>
          <p:cNvPr id="3" name="Content Placeholder 2">
            <a:extLst>
              <a:ext uri="{FF2B5EF4-FFF2-40B4-BE49-F238E27FC236}">
                <a16:creationId xmlns:a16="http://schemas.microsoft.com/office/drawing/2014/main" id="{322C3E05-2E2F-3EB8-0A5F-CD0AD7EE817B}"/>
              </a:ext>
            </a:extLst>
          </p:cNvPr>
          <p:cNvSpPr>
            <a:spLocks noGrp="1"/>
          </p:cNvSpPr>
          <p:nvPr>
            <p:ph idx="1"/>
          </p:nvPr>
        </p:nvSpPr>
        <p:spPr>
          <a:xfrm>
            <a:off x="838200" y="1825625"/>
            <a:ext cx="5770418" cy="4351338"/>
          </a:xfrm>
        </p:spPr>
        <p:txBody>
          <a:bodyPr>
            <a:normAutofit fontScale="77500" lnSpcReduction="20000"/>
          </a:bodyPr>
          <a:lstStyle/>
          <a:p>
            <a:pPr marL="0" indent="0">
              <a:buNone/>
            </a:pPr>
            <a:r>
              <a:rPr lang="en-US" b="1" dirty="0"/>
              <a:t>We are going to talk about:</a:t>
            </a:r>
          </a:p>
          <a:p>
            <a:r>
              <a:rPr lang="en-US" dirty="0"/>
              <a:t>ELFS</a:t>
            </a:r>
          </a:p>
          <a:p>
            <a:r>
              <a:rPr lang="en-US" dirty="0"/>
              <a:t>RELIGION &amp; POLITICS</a:t>
            </a:r>
          </a:p>
          <a:p>
            <a:r>
              <a:rPr lang="en-US" dirty="0"/>
              <a:t>WEIRD TIME NONSENSE</a:t>
            </a:r>
          </a:p>
          <a:p>
            <a:r>
              <a:rPr lang="en-US" dirty="0"/>
              <a:t>CONTRADICTORY HISTORICAL NARRATIVES</a:t>
            </a:r>
          </a:p>
          <a:p>
            <a:r>
              <a:rPr lang="en-US" dirty="0"/>
              <a:t>LOVE &amp; WAR</a:t>
            </a:r>
          </a:p>
          <a:p>
            <a:r>
              <a:rPr lang="en-US" dirty="0"/>
              <a:t>BEING GOOD BUDDIES WITH ANOTHER DUDE</a:t>
            </a:r>
          </a:p>
          <a:p>
            <a:pPr marL="0" indent="0">
              <a:spcBef>
                <a:spcPts val="2400"/>
              </a:spcBef>
              <a:buNone/>
            </a:pPr>
            <a:r>
              <a:rPr lang="en-US" b="1" dirty="0"/>
              <a:t>We are NOT going to talk about:</a:t>
            </a:r>
          </a:p>
          <a:p>
            <a:r>
              <a:rPr lang="en-US" dirty="0"/>
              <a:t>Whether you should play TES III: Morrowind</a:t>
            </a:r>
          </a:p>
          <a:p>
            <a:r>
              <a:rPr lang="en-US" dirty="0"/>
              <a:t>Michael Kirkbride’s Extended Universe</a:t>
            </a:r>
          </a:p>
          <a:p>
            <a:r>
              <a:rPr lang="en-US" dirty="0"/>
              <a:t>Nord bullshit (at least, as little as possible)</a:t>
            </a:r>
          </a:p>
        </p:txBody>
      </p:sp>
      <p:pic>
        <p:nvPicPr>
          <p:cNvPr id="20482" name="Picture 2" descr="The Elder Scrolls III: Morrowind | Elder Scrolls | Fandom">
            <a:extLst>
              <a:ext uri="{FF2B5EF4-FFF2-40B4-BE49-F238E27FC236}">
                <a16:creationId xmlns:a16="http://schemas.microsoft.com/office/drawing/2014/main" id="{0581F7A3-1A62-54F0-56AF-17E7802E13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5786" y="0"/>
            <a:ext cx="5256214"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03526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6DCC4F61-7495-9AD8-47BD-02103C06521A}"/>
              </a:ext>
            </a:extLst>
          </p:cNvPr>
          <p:cNvSpPr/>
          <p:nvPr/>
        </p:nvSpPr>
        <p:spPr>
          <a:xfrm>
            <a:off x="4315968" y="1929881"/>
            <a:ext cx="2997062" cy="1080898"/>
          </a:xfrm>
          <a:prstGeom prst="rect">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a:r>
              <a:rPr lang="en-US" b="1" dirty="0"/>
              <a:t>ALMALEXIA</a:t>
            </a:r>
          </a:p>
          <a:p>
            <a:pPr marL="457200" marR="0" lvl="0" indent="0" algn="l" defTabSz="914400" rtl="0" eaLnBrk="1" fontAlgn="auto" latinLnBrk="0" hangingPunct="1">
              <a:lnSpc>
                <a:spcPct val="100000"/>
              </a:lnSpc>
              <a:spcBef>
                <a:spcPts val="0"/>
              </a:spcBef>
              <a:spcAft>
                <a:spcPts val="0"/>
              </a:spcAft>
              <a:buClrTx/>
              <a:buSzTx/>
              <a:buFontTx/>
              <a:buNone/>
              <a:tabLst/>
              <a:defRPr/>
            </a:pPr>
            <a:r>
              <a:rPr lang="en-US" sz="1200" i="1" dirty="0">
                <a:solidFill>
                  <a:prstClr val="white"/>
                </a:solidFill>
                <a:latin typeface="Calibri" panose="020F0502020204030204"/>
              </a:rPr>
              <a:t>Queen (?)</a:t>
            </a:r>
            <a:endParaRPr kumimoji="0" lang="en-US" sz="1200" b="0" i="1" u="none" strike="noStrike" kern="1200" cap="none" spc="0" normalizeH="0" baseline="0" noProof="0" dirty="0">
              <a:ln>
                <a:noFill/>
              </a:ln>
              <a:solidFill>
                <a:prstClr val="white"/>
              </a:solidFill>
              <a:effectLst/>
              <a:uLnTx/>
              <a:uFillTx/>
              <a:latin typeface="Calibri" panose="020F0502020204030204"/>
              <a:ea typeface="+mn-ea"/>
              <a:cs typeface="+mn-cs"/>
            </a:endParaRPr>
          </a:p>
          <a:p>
            <a:pPr marL="457200">
              <a:spcBef>
                <a:spcPts val="600"/>
              </a:spcBef>
            </a:pPr>
            <a:r>
              <a:rPr lang="en-US" sz="1400" dirty="0"/>
              <a:t>Wife of </a:t>
            </a:r>
            <a:r>
              <a:rPr lang="en-US" sz="1400" dirty="0" err="1"/>
              <a:t>Nerevar</a:t>
            </a:r>
            <a:endParaRPr lang="en-US" sz="1400" dirty="0"/>
          </a:p>
        </p:txBody>
      </p:sp>
      <p:sp>
        <p:nvSpPr>
          <p:cNvPr id="9" name="Rectangle 8">
            <a:extLst>
              <a:ext uri="{FF2B5EF4-FFF2-40B4-BE49-F238E27FC236}">
                <a16:creationId xmlns:a16="http://schemas.microsoft.com/office/drawing/2014/main" id="{392501E2-9311-02E8-6D7D-744C7F3C0B40}"/>
              </a:ext>
            </a:extLst>
          </p:cNvPr>
          <p:cNvSpPr/>
          <p:nvPr/>
        </p:nvSpPr>
        <p:spPr>
          <a:xfrm>
            <a:off x="4315968" y="3426598"/>
            <a:ext cx="2997062" cy="1080898"/>
          </a:xfrm>
          <a:prstGeom prst="rect">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a:r>
              <a:rPr lang="en-US" b="1" dirty="0"/>
              <a:t>SOTHA SIL</a:t>
            </a:r>
          </a:p>
          <a:p>
            <a:pPr marL="4572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solidFill>
                <a:effectLst/>
                <a:uLnTx/>
                <a:uFillTx/>
                <a:latin typeface="Calibri" panose="020F0502020204030204"/>
                <a:ea typeface="+mn-ea"/>
                <a:cs typeface="+mn-cs"/>
              </a:rPr>
              <a:t>Counselor to </a:t>
            </a:r>
            <a:r>
              <a:rPr kumimoji="0" lang="en-US" sz="1200" b="0" i="1" u="none" strike="noStrike" kern="1200" cap="none" spc="0" normalizeH="0" baseline="0" noProof="0" dirty="0" err="1">
                <a:ln>
                  <a:noFill/>
                </a:ln>
                <a:solidFill>
                  <a:prstClr val="white"/>
                </a:solidFill>
                <a:effectLst/>
                <a:uLnTx/>
                <a:uFillTx/>
                <a:latin typeface="Calibri" panose="020F0502020204030204"/>
                <a:ea typeface="+mn-ea"/>
                <a:cs typeface="+mn-cs"/>
              </a:rPr>
              <a:t>Nerevar</a:t>
            </a:r>
            <a:endParaRPr kumimoji="0" lang="en-US" sz="1200" b="0" i="1" u="none" strike="noStrike" kern="1200" cap="none" spc="0" normalizeH="0" baseline="0" noProof="0" dirty="0">
              <a:ln>
                <a:noFill/>
              </a:ln>
              <a:solidFill>
                <a:prstClr val="white"/>
              </a:solidFill>
              <a:effectLst/>
              <a:uLnTx/>
              <a:uFillTx/>
              <a:latin typeface="Calibri" panose="020F0502020204030204"/>
              <a:ea typeface="+mn-ea"/>
              <a:cs typeface="+mn-cs"/>
            </a:endParaRPr>
          </a:p>
          <a:p>
            <a:pPr marL="457200">
              <a:spcBef>
                <a:spcPts val="600"/>
              </a:spcBef>
            </a:pPr>
            <a:r>
              <a:rPr lang="en-US" sz="1400" dirty="0" err="1"/>
              <a:t>Nerevar’s</a:t>
            </a:r>
            <a:r>
              <a:rPr lang="en-US" sz="1400" dirty="0"/>
              <a:t> mentor</a:t>
            </a:r>
          </a:p>
        </p:txBody>
      </p:sp>
      <p:sp>
        <p:nvSpPr>
          <p:cNvPr id="11" name="Rectangle 10">
            <a:extLst>
              <a:ext uri="{FF2B5EF4-FFF2-40B4-BE49-F238E27FC236}">
                <a16:creationId xmlns:a16="http://schemas.microsoft.com/office/drawing/2014/main" id="{F9F75FB7-D6C5-DFEB-1BD4-EEA345BA6E56}"/>
              </a:ext>
            </a:extLst>
          </p:cNvPr>
          <p:cNvSpPr/>
          <p:nvPr/>
        </p:nvSpPr>
        <p:spPr>
          <a:xfrm>
            <a:off x="4315968" y="4918023"/>
            <a:ext cx="2997062" cy="1080898"/>
          </a:xfrm>
          <a:prstGeom prst="rect">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a:r>
              <a:rPr lang="en-US" b="1" dirty="0"/>
              <a:t>VIVEC</a:t>
            </a:r>
          </a:p>
          <a:p>
            <a:pPr marL="45720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solidFill>
                <a:effectLst/>
                <a:uLnTx/>
                <a:uFillTx/>
                <a:latin typeface="Calibri" panose="020F0502020204030204"/>
                <a:ea typeface="+mn-ea"/>
                <a:cs typeface="+mn-cs"/>
              </a:rPr>
              <a:t>Junior Counselor to </a:t>
            </a:r>
            <a:r>
              <a:rPr kumimoji="0" lang="en-US" sz="1200" b="0" i="1" u="none" strike="noStrike" kern="1200" cap="none" spc="0" normalizeH="0" baseline="0" noProof="0" dirty="0" err="1">
                <a:ln>
                  <a:noFill/>
                </a:ln>
                <a:solidFill>
                  <a:prstClr val="white"/>
                </a:solidFill>
                <a:effectLst/>
                <a:uLnTx/>
                <a:uFillTx/>
                <a:latin typeface="Calibri" panose="020F0502020204030204"/>
                <a:ea typeface="+mn-ea"/>
                <a:cs typeface="+mn-cs"/>
              </a:rPr>
              <a:t>Nerevar</a:t>
            </a:r>
            <a:endParaRPr kumimoji="0" lang="en-US" sz="1200" b="0" i="1" u="none" strike="noStrike" kern="1200" cap="none" spc="0" normalizeH="0" baseline="0" noProof="0" dirty="0">
              <a:ln>
                <a:noFill/>
              </a:ln>
              <a:solidFill>
                <a:prstClr val="white"/>
              </a:solidFill>
              <a:effectLst/>
              <a:uLnTx/>
              <a:uFillTx/>
              <a:latin typeface="Calibri" panose="020F0502020204030204"/>
              <a:ea typeface="+mn-ea"/>
              <a:cs typeface="+mn-cs"/>
            </a:endParaRPr>
          </a:p>
          <a:p>
            <a:pPr marL="457200">
              <a:spcBef>
                <a:spcPts val="600"/>
              </a:spcBef>
            </a:pPr>
            <a:r>
              <a:rPr lang="en-US" sz="1400" dirty="0"/>
              <a:t>Teacher and adviser</a:t>
            </a:r>
            <a:endParaRPr lang="en-US" sz="1600" dirty="0"/>
          </a:p>
        </p:txBody>
      </p:sp>
      <p:sp>
        <p:nvSpPr>
          <p:cNvPr id="13" name="Rectangle 12">
            <a:extLst>
              <a:ext uri="{FF2B5EF4-FFF2-40B4-BE49-F238E27FC236}">
                <a16:creationId xmlns:a16="http://schemas.microsoft.com/office/drawing/2014/main" id="{3216A4F8-53C0-7918-1796-4B463CC7CF51}"/>
              </a:ext>
            </a:extLst>
          </p:cNvPr>
          <p:cNvSpPr/>
          <p:nvPr/>
        </p:nvSpPr>
        <p:spPr>
          <a:xfrm>
            <a:off x="8839200" y="1929881"/>
            <a:ext cx="2997062" cy="1080898"/>
          </a:xfrm>
          <a:prstGeom prst="rect">
            <a:avLst/>
          </a:prstGeom>
          <a:solidFill>
            <a:srgbClr val="7030A0"/>
          </a:solidFill>
          <a:ln w="28575">
            <a:solidFill>
              <a:srgbClr val="401B5B"/>
            </a:solid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457200"/>
            <a:r>
              <a:rPr lang="en-US" b="1" dirty="0"/>
              <a:t>VORYN DAGOTH</a:t>
            </a:r>
          </a:p>
          <a:p>
            <a:pPr marL="457200"/>
            <a:r>
              <a:rPr lang="en-US" sz="1200" i="1" dirty="0"/>
              <a:t>Lord High Councilor of House </a:t>
            </a:r>
            <a:r>
              <a:rPr lang="en-US" sz="1200" i="1" dirty="0" err="1"/>
              <a:t>Dagoth</a:t>
            </a:r>
            <a:endParaRPr lang="en-US" sz="1200" i="1" dirty="0"/>
          </a:p>
          <a:p>
            <a:pPr marL="457200">
              <a:spcBef>
                <a:spcPts val="600"/>
              </a:spcBef>
            </a:pPr>
            <a:r>
              <a:rPr lang="en-US" sz="1400" dirty="0"/>
              <a:t>Buddy of </a:t>
            </a:r>
            <a:r>
              <a:rPr lang="en-US" sz="1400" dirty="0" err="1"/>
              <a:t>Dumac</a:t>
            </a:r>
            <a:r>
              <a:rPr lang="en-US" sz="1400" dirty="0"/>
              <a:t> &amp; </a:t>
            </a:r>
            <a:r>
              <a:rPr lang="en-US" sz="1400" dirty="0" err="1"/>
              <a:t>Nerevar</a:t>
            </a:r>
            <a:endParaRPr lang="en-US" sz="1200" dirty="0"/>
          </a:p>
        </p:txBody>
      </p:sp>
      <p:sp>
        <p:nvSpPr>
          <p:cNvPr id="15" name="Rectangle 14">
            <a:extLst>
              <a:ext uri="{FF2B5EF4-FFF2-40B4-BE49-F238E27FC236}">
                <a16:creationId xmlns:a16="http://schemas.microsoft.com/office/drawing/2014/main" id="{ECAC7797-6A92-90DE-19B1-8BEBEF61F1BA}"/>
              </a:ext>
            </a:extLst>
          </p:cNvPr>
          <p:cNvSpPr/>
          <p:nvPr/>
        </p:nvSpPr>
        <p:spPr>
          <a:xfrm>
            <a:off x="8839200" y="3426598"/>
            <a:ext cx="2997062" cy="1080898"/>
          </a:xfrm>
          <a:prstGeom prst="rect">
            <a:avLst/>
          </a:prstGeom>
          <a:solidFill>
            <a:srgbClr val="C00000"/>
          </a:solidFill>
          <a:ln w="28575">
            <a:solidFill>
              <a:srgbClr val="7E0000"/>
            </a:solid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457200"/>
            <a:r>
              <a:rPr lang="en-US" b="1" dirty="0"/>
              <a:t>DUMAC DWARFKING</a:t>
            </a:r>
          </a:p>
          <a:p>
            <a:pPr marL="457200"/>
            <a:r>
              <a:rPr lang="en-US" sz="1200" i="1" dirty="0"/>
              <a:t>First Councilor</a:t>
            </a:r>
            <a:endParaRPr lang="en-US" sz="1600" i="1" dirty="0"/>
          </a:p>
          <a:p>
            <a:pPr marL="457200">
              <a:spcBef>
                <a:spcPts val="600"/>
              </a:spcBef>
            </a:pPr>
            <a:r>
              <a:rPr lang="en-US" sz="1400" dirty="0"/>
              <a:t>Normal friend of </a:t>
            </a:r>
            <a:r>
              <a:rPr lang="en-US" sz="1400" dirty="0" err="1"/>
              <a:t>Nerevar</a:t>
            </a:r>
            <a:endParaRPr lang="en-US" sz="1400" dirty="0"/>
          </a:p>
        </p:txBody>
      </p:sp>
      <p:sp>
        <p:nvSpPr>
          <p:cNvPr id="17" name="Rectangle 16">
            <a:extLst>
              <a:ext uri="{FF2B5EF4-FFF2-40B4-BE49-F238E27FC236}">
                <a16:creationId xmlns:a16="http://schemas.microsoft.com/office/drawing/2014/main" id="{664B6D0A-4CC3-F24F-FD06-404AFD452AE1}"/>
              </a:ext>
            </a:extLst>
          </p:cNvPr>
          <p:cNvSpPr/>
          <p:nvPr/>
        </p:nvSpPr>
        <p:spPr>
          <a:xfrm>
            <a:off x="8839200" y="4918023"/>
            <a:ext cx="2997062" cy="1080898"/>
          </a:xfrm>
          <a:prstGeom prst="rect">
            <a:avLst/>
          </a:prstGeom>
          <a:solidFill>
            <a:srgbClr val="C00000"/>
          </a:solidFill>
          <a:ln w="28575">
            <a:solidFill>
              <a:srgbClr val="7E0000"/>
            </a:solidFill>
          </a:ln>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marL="457200"/>
            <a:r>
              <a:rPr lang="en-US" b="1" dirty="0"/>
              <a:t>KAGRENAC</a:t>
            </a:r>
          </a:p>
          <a:p>
            <a:pPr marL="457200"/>
            <a:r>
              <a:rPr lang="en-US" sz="1200" i="1" dirty="0" err="1"/>
              <a:t>Dwemer</a:t>
            </a:r>
            <a:r>
              <a:rPr lang="en-US" sz="1200" i="1" dirty="0"/>
              <a:t> Chief Tonal Architect</a:t>
            </a:r>
            <a:endParaRPr lang="en-US" sz="1600" i="1" dirty="0"/>
          </a:p>
          <a:p>
            <a:pPr marL="457200">
              <a:spcBef>
                <a:spcPts val="600"/>
              </a:spcBef>
            </a:pPr>
            <a:r>
              <a:rPr lang="en-US" sz="1400" dirty="0"/>
              <a:t>Buddies with </a:t>
            </a:r>
            <a:r>
              <a:rPr lang="en-US" sz="1400" dirty="0" err="1"/>
              <a:t>Voryn</a:t>
            </a:r>
            <a:r>
              <a:rPr lang="en-US" sz="1400" dirty="0"/>
              <a:t> </a:t>
            </a:r>
            <a:r>
              <a:rPr lang="en-US" sz="1400" dirty="0" err="1"/>
              <a:t>Dagoth</a:t>
            </a:r>
            <a:endParaRPr lang="en-US" sz="1400" dirty="0"/>
          </a:p>
        </p:txBody>
      </p:sp>
      <p:sp>
        <p:nvSpPr>
          <p:cNvPr id="19" name="Rectangle 18">
            <a:extLst>
              <a:ext uri="{FF2B5EF4-FFF2-40B4-BE49-F238E27FC236}">
                <a16:creationId xmlns:a16="http://schemas.microsoft.com/office/drawing/2014/main" id="{B4DC7D64-1181-0790-F8CC-F4D4620E0A59}"/>
              </a:ext>
            </a:extLst>
          </p:cNvPr>
          <p:cNvSpPr/>
          <p:nvPr/>
        </p:nvSpPr>
        <p:spPr>
          <a:xfrm>
            <a:off x="555821" y="2981324"/>
            <a:ext cx="2184331" cy="914400"/>
          </a:xfrm>
          <a:prstGeom prst="rect">
            <a:avLst/>
          </a:prstGeom>
          <a:solidFill>
            <a:schemeClr val="accent2">
              <a:lumMod val="75000"/>
            </a:schemeClr>
          </a:solidFill>
          <a:ln w="28575">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NEREVAR</a:t>
            </a:r>
          </a:p>
          <a:p>
            <a:pPr algn="ctr"/>
            <a:r>
              <a:rPr lang="en-US" sz="1200" i="1" dirty="0"/>
              <a:t>First Councilor</a:t>
            </a:r>
            <a:endParaRPr lang="en-US" sz="1600" i="1" dirty="0"/>
          </a:p>
          <a:p>
            <a:pPr algn="ctr">
              <a:spcBef>
                <a:spcPts val="600"/>
              </a:spcBef>
            </a:pPr>
            <a:r>
              <a:rPr lang="en-US" sz="1400" dirty="0" err="1"/>
              <a:t>Hortator</a:t>
            </a:r>
            <a:r>
              <a:rPr lang="en-US" sz="1400" dirty="0"/>
              <a:t> and General</a:t>
            </a:r>
          </a:p>
        </p:txBody>
      </p:sp>
      <p:pic>
        <p:nvPicPr>
          <p:cNvPr id="9218" name="Picture 2" descr="Indoril Nerevar | Wiki | Tamriel: Elder Scrolls Amino Amino">
            <a:extLst>
              <a:ext uri="{FF2B5EF4-FFF2-40B4-BE49-F238E27FC236}">
                <a16:creationId xmlns:a16="http://schemas.microsoft.com/office/drawing/2014/main" id="{C4828E5C-6D40-18F8-1DE2-E0FD852066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960796" y="1647025"/>
            <a:ext cx="1371600" cy="1371600"/>
          </a:xfrm>
          <a:prstGeom prst="ellipse">
            <a:avLst/>
          </a:prstGeom>
          <a:noFill/>
          <a:ln w="38100">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C1B26B10-3160-C4E3-6FC7-E7DD8C8A5511}"/>
              </a:ext>
            </a:extLst>
          </p:cNvPr>
          <p:cNvSpPr/>
          <p:nvPr/>
        </p:nvSpPr>
        <p:spPr>
          <a:xfrm>
            <a:off x="555253" y="5405789"/>
            <a:ext cx="2184331" cy="914400"/>
          </a:xfrm>
          <a:prstGeom prst="rect">
            <a:avLst/>
          </a:prstGeom>
          <a:solidFill>
            <a:schemeClr val="tx2"/>
          </a:solidFill>
          <a:ln w="28575">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AZURA</a:t>
            </a:r>
          </a:p>
          <a:p>
            <a:pPr algn="ctr"/>
            <a:r>
              <a:rPr lang="en-US" sz="1200" i="1" dirty="0" err="1"/>
              <a:t>Daedric</a:t>
            </a:r>
            <a:r>
              <a:rPr lang="en-US" sz="1200" i="1" dirty="0"/>
              <a:t> Prince</a:t>
            </a:r>
            <a:endParaRPr lang="en-US" sz="1600" i="1" dirty="0"/>
          </a:p>
          <a:p>
            <a:pPr algn="ctr">
              <a:spcBef>
                <a:spcPts val="600"/>
              </a:spcBef>
            </a:pPr>
            <a:r>
              <a:rPr lang="en-US" sz="1400" dirty="0"/>
              <a:t>Really likes </a:t>
            </a:r>
            <a:r>
              <a:rPr lang="en-US" sz="1400" dirty="0" err="1"/>
              <a:t>Nerevar</a:t>
            </a:r>
            <a:endParaRPr lang="en-US" sz="1400" dirty="0"/>
          </a:p>
        </p:txBody>
      </p:sp>
      <p:pic>
        <p:nvPicPr>
          <p:cNvPr id="23" name="Picture 22">
            <a:extLst>
              <a:ext uri="{FF2B5EF4-FFF2-40B4-BE49-F238E27FC236}">
                <a16:creationId xmlns:a16="http://schemas.microsoft.com/office/drawing/2014/main" id="{F900B129-1DD5-3ABE-DA18-5B0904A36DA3}"/>
              </a:ext>
            </a:extLst>
          </p:cNvPr>
          <p:cNvPicPr>
            <a:picLocks noChangeAspect="1"/>
          </p:cNvPicPr>
          <p:nvPr/>
        </p:nvPicPr>
        <p:blipFill rotWithShape="1">
          <a:blip r:embed="rId4"/>
          <a:srcRect l="27534" t="1873" r="23310" b="48971"/>
          <a:stretch/>
        </p:blipFill>
        <p:spPr>
          <a:xfrm>
            <a:off x="960796" y="4081579"/>
            <a:ext cx="1371601" cy="1371601"/>
          </a:xfrm>
          <a:prstGeom prst="ellipse">
            <a:avLst/>
          </a:prstGeom>
          <a:ln w="38100">
            <a:solidFill>
              <a:schemeClr val="tx2">
                <a:lumMod val="50000"/>
              </a:schemeClr>
            </a:solidFill>
          </a:ln>
        </p:spPr>
      </p:pic>
      <p:sp>
        <p:nvSpPr>
          <p:cNvPr id="25" name="Oval 24">
            <a:extLst>
              <a:ext uri="{FF2B5EF4-FFF2-40B4-BE49-F238E27FC236}">
                <a16:creationId xmlns:a16="http://schemas.microsoft.com/office/drawing/2014/main" id="{8F12AC2B-2482-9F96-F4C7-169EA7BFDEE6}"/>
              </a:ext>
            </a:extLst>
          </p:cNvPr>
          <p:cNvSpPr/>
          <p:nvPr/>
        </p:nvSpPr>
        <p:spPr>
          <a:xfrm>
            <a:off x="3252215" y="1779238"/>
            <a:ext cx="1371600" cy="1371600"/>
          </a:xfrm>
          <a:prstGeom prst="ellipse">
            <a:avLst/>
          </a:prstGeom>
          <a:blipFill dpi="0" rotWithShape="1">
            <a:blip r:embed="rId5"/>
            <a:srcRect/>
            <a:stretch>
              <a:fillRect l="-180455" t="-12830" r="-172875" b="-356842"/>
            </a:stretch>
          </a:blipFill>
          <a:ln w="38100">
            <a:solidFill>
              <a:schemeClr val="accent1">
                <a:lumMod val="50000"/>
              </a:schemeClr>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6" name="Oval 25">
            <a:extLst>
              <a:ext uri="{FF2B5EF4-FFF2-40B4-BE49-F238E27FC236}">
                <a16:creationId xmlns:a16="http://schemas.microsoft.com/office/drawing/2014/main" id="{7919A766-361D-FB6B-C3B7-C306A027FAB0}"/>
              </a:ext>
            </a:extLst>
          </p:cNvPr>
          <p:cNvSpPr/>
          <p:nvPr/>
        </p:nvSpPr>
        <p:spPr>
          <a:xfrm>
            <a:off x="3252215" y="3286989"/>
            <a:ext cx="1371600" cy="1371600"/>
          </a:xfrm>
          <a:prstGeom prst="ellipse">
            <a:avLst/>
          </a:prstGeom>
          <a:blipFill dpi="0" rotWithShape="1">
            <a:blip r:embed="rId6"/>
            <a:srcRect/>
            <a:stretch>
              <a:fillRect l="-92215" t="-639" r="-101103" b="-160354"/>
            </a:stretch>
          </a:blipFill>
          <a:ln w="38100">
            <a:solidFill>
              <a:schemeClr val="accent1">
                <a:lumMod val="50000"/>
              </a:schemeClr>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7" name="Oval 26">
            <a:extLst>
              <a:ext uri="{FF2B5EF4-FFF2-40B4-BE49-F238E27FC236}">
                <a16:creationId xmlns:a16="http://schemas.microsoft.com/office/drawing/2014/main" id="{4094E570-8DF3-6156-A510-95D82929C7D6}"/>
              </a:ext>
            </a:extLst>
          </p:cNvPr>
          <p:cNvSpPr/>
          <p:nvPr/>
        </p:nvSpPr>
        <p:spPr>
          <a:xfrm>
            <a:off x="3252216" y="4777244"/>
            <a:ext cx="1371600" cy="1371600"/>
          </a:xfrm>
          <a:prstGeom prst="ellipse">
            <a:avLst/>
          </a:prstGeom>
          <a:blipFill dpi="0" rotWithShape="1">
            <a:blip r:embed="rId7"/>
            <a:srcRect/>
            <a:stretch>
              <a:fillRect l="-158115" t="-1421" r="-189919" b="-268675"/>
            </a:stretch>
          </a:blipFill>
          <a:ln w="38100">
            <a:solidFill>
              <a:schemeClr val="accent1">
                <a:lumMod val="50000"/>
              </a:schemeClr>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8" name="Oval 27">
            <a:extLst>
              <a:ext uri="{FF2B5EF4-FFF2-40B4-BE49-F238E27FC236}">
                <a16:creationId xmlns:a16="http://schemas.microsoft.com/office/drawing/2014/main" id="{38A2656B-0D9E-E369-102E-58713996F491}"/>
              </a:ext>
            </a:extLst>
          </p:cNvPr>
          <p:cNvSpPr/>
          <p:nvPr/>
        </p:nvSpPr>
        <p:spPr>
          <a:xfrm>
            <a:off x="7771418" y="3279305"/>
            <a:ext cx="1371600" cy="1371600"/>
          </a:xfrm>
          <a:prstGeom prst="ellipse">
            <a:avLst/>
          </a:prstGeom>
          <a:blipFill dpi="0" rotWithShape="1">
            <a:blip r:embed="rId8"/>
            <a:srcRect/>
            <a:stretch>
              <a:fillRect l="-41824" t="-22678" r="-81677" b="-30714"/>
            </a:stretch>
          </a:blipFill>
          <a:ln w="38100">
            <a:solidFill>
              <a:srgbClr val="7E0000"/>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9" name="Oval 28">
            <a:extLst>
              <a:ext uri="{FF2B5EF4-FFF2-40B4-BE49-F238E27FC236}">
                <a16:creationId xmlns:a16="http://schemas.microsoft.com/office/drawing/2014/main" id="{7CEBA22B-4E42-8F30-B761-F052B142E886}"/>
              </a:ext>
            </a:extLst>
          </p:cNvPr>
          <p:cNvSpPr/>
          <p:nvPr/>
        </p:nvSpPr>
        <p:spPr>
          <a:xfrm>
            <a:off x="7771418" y="4767380"/>
            <a:ext cx="1371600" cy="1371600"/>
          </a:xfrm>
          <a:prstGeom prst="ellipse">
            <a:avLst/>
          </a:prstGeom>
          <a:blipFill dpi="0" rotWithShape="1">
            <a:blip r:embed="rId9">
              <a:duotone>
                <a:prstClr val="black"/>
                <a:srgbClr val="D9C3A5">
                  <a:tint val="50000"/>
                  <a:satMod val="180000"/>
                </a:srgbClr>
              </a:duotone>
            </a:blip>
            <a:srcRect/>
            <a:stretch>
              <a:fillRect l="-41862" t="-18915" r="-188890" b="-223759"/>
            </a:stretch>
          </a:blipFill>
          <a:ln w="38100">
            <a:solidFill>
              <a:srgbClr val="7E0000"/>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30" name="Oval 29">
            <a:extLst>
              <a:ext uri="{FF2B5EF4-FFF2-40B4-BE49-F238E27FC236}">
                <a16:creationId xmlns:a16="http://schemas.microsoft.com/office/drawing/2014/main" id="{CD0C5598-ECB3-1D4B-9566-AB5B0B690BF6}"/>
              </a:ext>
            </a:extLst>
          </p:cNvPr>
          <p:cNvSpPr/>
          <p:nvPr/>
        </p:nvSpPr>
        <p:spPr>
          <a:xfrm>
            <a:off x="7771418" y="1795114"/>
            <a:ext cx="1371600" cy="1371600"/>
          </a:xfrm>
          <a:prstGeom prst="ellipse">
            <a:avLst/>
          </a:prstGeom>
          <a:blipFill dpi="0" rotWithShape="1">
            <a:blip r:embed="rId10">
              <a:duotone>
                <a:prstClr val="black"/>
                <a:srgbClr val="D9C3A5">
                  <a:tint val="50000"/>
                  <a:satMod val="180000"/>
                </a:srgbClr>
              </a:duotone>
            </a:blip>
            <a:srcRect/>
            <a:stretch>
              <a:fillRect l="-46238" t="-104097" r="-36862" b="-8680"/>
            </a:stretch>
          </a:blipFill>
          <a:ln w="38100">
            <a:solidFill>
              <a:srgbClr val="401B5B"/>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 name="Title 1">
            <a:extLst>
              <a:ext uri="{FF2B5EF4-FFF2-40B4-BE49-F238E27FC236}">
                <a16:creationId xmlns:a16="http://schemas.microsoft.com/office/drawing/2014/main" id="{6BC7E0B0-42CF-F5F9-F914-4DC30D413828}"/>
              </a:ext>
            </a:extLst>
          </p:cNvPr>
          <p:cNvSpPr>
            <a:spLocks noGrp="1"/>
          </p:cNvSpPr>
          <p:nvPr>
            <p:ph type="title"/>
          </p:nvPr>
        </p:nvSpPr>
        <p:spPr/>
        <p:txBody>
          <a:bodyPr/>
          <a:lstStyle/>
          <a:p>
            <a:r>
              <a:rPr lang="en-US" b="1" dirty="0"/>
              <a:t>WHO’S WHO</a:t>
            </a:r>
            <a:r>
              <a:rPr lang="en-US" dirty="0"/>
              <a:t> (Again)</a:t>
            </a:r>
          </a:p>
        </p:txBody>
      </p:sp>
    </p:spTree>
    <p:extLst>
      <p:ext uri="{BB962C8B-B14F-4D97-AF65-F5344CB8AC3E}">
        <p14:creationId xmlns:p14="http://schemas.microsoft.com/office/powerpoint/2010/main" val="383767066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273EAD-CA2D-6D83-317A-AFD63B72DFCD}"/>
              </a:ext>
            </a:extLst>
          </p:cNvPr>
          <p:cNvSpPr>
            <a:spLocks noGrp="1"/>
          </p:cNvSpPr>
          <p:nvPr>
            <p:ph type="title"/>
          </p:nvPr>
        </p:nvSpPr>
        <p:spPr/>
        <p:txBody>
          <a:bodyPr/>
          <a:lstStyle/>
          <a:p>
            <a:r>
              <a:rPr lang="en-US" b="1" dirty="0" err="1"/>
              <a:t>Nerevar</a:t>
            </a:r>
            <a:r>
              <a:rPr lang="en-US" b="1" dirty="0"/>
              <a:t>:</a:t>
            </a:r>
            <a:r>
              <a:rPr lang="en-US" dirty="0"/>
              <a:t> A Very Special Boy</a:t>
            </a:r>
          </a:p>
        </p:txBody>
      </p:sp>
      <p:sp>
        <p:nvSpPr>
          <p:cNvPr id="3" name="Content Placeholder 2">
            <a:extLst>
              <a:ext uri="{FF2B5EF4-FFF2-40B4-BE49-F238E27FC236}">
                <a16:creationId xmlns:a16="http://schemas.microsoft.com/office/drawing/2014/main" id="{B3116A67-D0CB-F1FA-6E8E-DB544CD3BD63}"/>
              </a:ext>
            </a:extLst>
          </p:cNvPr>
          <p:cNvSpPr>
            <a:spLocks noGrp="1"/>
          </p:cNvSpPr>
          <p:nvPr>
            <p:ph idx="1"/>
          </p:nvPr>
        </p:nvSpPr>
        <p:spPr>
          <a:xfrm>
            <a:off x="838200" y="1690688"/>
            <a:ext cx="7992291" cy="4802187"/>
          </a:xfrm>
        </p:spPr>
        <p:txBody>
          <a:bodyPr>
            <a:normAutofit fontScale="92500" lnSpcReduction="10000"/>
          </a:bodyPr>
          <a:lstStyle/>
          <a:p>
            <a:r>
              <a:rPr lang="en-US" dirty="0" err="1"/>
              <a:t>Daedric</a:t>
            </a:r>
            <a:r>
              <a:rPr lang="en-US" dirty="0"/>
              <a:t> Prince </a:t>
            </a:r>
            <a:r>
              <a:rPr lang="en-US" b="1" dirty="0"/>
              <a:t>Azura</a:t>
            </a:r>
            <a:r>
              <a:rPr lang="en-US" dirty="0"/>
              <a:t> thought he was a great guy</a:t>
            </a:r>
          </a:p>
          <a:p>
            <a:pPr lvl="1"/>
            <a:r>
              <a:rPr lang="en-US" dirty="0"/>
              <a:t>Some</a:t>
            </a:r>
            <a:r>
              <a:rPr lang="en-US" i="1" baseline="30000" dirty="0">
                <a:solidFill>
                  <a:schemeClr val="accent1">
                    <a:lumMod val="75000"/>
                  </a:schemeClr>
                </a:solidFill>
              </a:rPr>
              <a:t>[who?]</a:t>
            </a:r>
            <a:r>
              <a:rPr lang="en-US" dirty="0"/>
              <a:t> say that he was her champion</a:t>
            </a:r>
          </a:p>
          <a:p>
            <a:pPr lvl="1"/>
            <a:r>
              <a:rPr lang="en-US" b="1" dirty="0" err="1"/>
              <a:t>Kagrenac</a:t>
            </a:r>
            <a:r>
              <a:rPr lang="en-US" dirty="0"/>
              <a:t> and the </a:t>
            </a:r>
            <a:r>
              <a:rPr lang="en-US" dirty="0" err="1"/>
              <a:t>Dwemer</a:t>
            </a:r>
            <a:r>
              <a:rPr lang="en-US" dirty="0"/>
              <a:t> made him the </a:t>
            </a:r>
            <a:r>
              <a:rPr lang="en-US" b="1" dirty="0"/>
              <a:t>Moon-and-Star ring</a:t>
            </a:r>
            <a:r>
              <a:rPr lang="en-US" dirty="0"/>
              <a:t>, which she blessed to give him powers of persuasion</a:t>
            </a:r>
          </a:p>
          <a:p>
            <a:pPr lvl="1"/>
            <a:r>
              <a:rPr lang="en-US" dirty="0"/>
              <a:t>Her immortal son</a:t>
            </a:r>
            <a:r>
              <a:rPr lang="en-US" i="1" baseline="30000" dirty="0">
                <a:solidFill>
                  <a:schemeClr val="accent1">
                    <a:lumMod val="75000"/>
                  </a:schemeClr>
                </a:solidFill>
              </a:rPr>
              <a:t> [citation needed]</a:t>
            </a:r>
            <a:r>
              <a:rPr lang="en-US" dirty="0"/>
              <a:t> </a:t>
            </a:r>
            <a:r>
              <a:rPr lang="en-US" b="1" dirty="0" err="1"/>
              <a:t>Alandro</a:t>
            </a:r>
            <a:r>
              <a:rPr lang="en-US" b="1" dirty="0"/>
              <a:t> Sul </a:t>
            </a:r>
            <a:r>
              <a:rPr lang="en-US" dirty="0"/>
              <a:t>was his shield-companion and good pal</a:t>
            </a:r>
          </a:p>
          <a:p>
            <a:r>
              <a:rPr lang="en-US" dirty="0"/>
              <a:t>All the </a:t>
            </a:r>
            <a:r>
              <a:rPr lang="en-US" b="1" dirty="0" err="1"/>
              <a:t>Ashlander</a:t>
            </a:r>
            <a:r>
              <a:rPr lang="en-US" dirty="0"/>
              <a:t> tribes respected him (and they didn’t respect </a:t>
            </a:r>
            <a:r>
              <a:rPr lang="en-US" i="1" dirty="0"/>
              <a:t>anybody)</a:t>
            </a:r>
          </a:p>
          <a:p>
            <a:pPr lvl="1"/>
            <a:r>
              <a:rPr lang="en-US" dirty="0"/>
              <a:t>He swore on his Moon-and-Star ring to always protect their way of life</a:t>
            </a:r>
          </a:p>
          <a:p>
            <a:r>
              <a:rPr lang="en-US" dirty="0"/>
              <a:t>He had six really good friends in his 300s</a:t>
            </a:r>
          </a:p>
          <a:p>
            <a:pPr lvl="1"/>
            <a:r>
              <a:rPr lang="en-US" b="1" dirty="0" err="1"/>
              <a:t>Almalexia</a:t>
            </a:r>
            <a:r>
              <a:rPr lang="en-US" dirty="0"/>
              <a:t> (his wife); </a:t>
            </a:r>
            <a:r>
              <a:rPr lang="en-US" b="1" dirty="0" err="1"/>
              <a:t>Sotha</a:t>
            </a:r>
            <a:r>
              <a:rPr lang="en-US" b="1" dirty="0"/>
              <a:t> Sil</a:t>
            </a:r>
            <a:r>
              <a:rPr lang="en-US" dirty="0"/>
              <a:t> (his counselor); </a:t>
            </a:r>
            <a:r>
              <a:rPr lang="en-US" b="1" dirty="0" err="1"/>
              <a:t>Vivec</a:t>
            </a:r>
            <a:r>
              <a:rPr lang="en-US" b="1" dirty="0"/>
              <a:t> </a:t>
            </a:r>
            <a:r>
              <a:rPr lang="en-US" dirty="0"/>
              <a:t>(his junior counselor); </a:t>
            </a:r>
            <a:r>
              <a:rPr lang="en-US" b="1" dirty="0" err="1"/>
              <a:t>Voryn</a:t>
            </a:r>
            <a:r>
              <a:rPr lang="en-US" b="1" dirty="0"/>
              <a:t> </a:t>
            </a:r>
            <a:r>
              <a:rPr lang="en-US" b="1" dirty="0" err="1"/>
              <a:t>Dagoth</a:t>
            </a:r>
            <a:r>
              <a:rPr lang="en-US" dirty="0"/>
              <a:t> (his most loyal servant); </a:t>
            </a:r>
            <a:r>
              <a:rPr lang="en-US" b="1" dirty="0" err="1"/>
              <a:t>Alandro</a:t>
            </a:r>
            <a:r>
              <a:rPr lang="en-US" b="1" dirty="0"/>
              <a:t> Sul</a:t>
            </a:r>
            <a:r>
              <a:rPr lang="en-US" dirty="0"/>
              <a:t> (his shield-companion), and </a:t>
            </a:r>
            <a:r>
              <a:rPr lang="en-US" b="1" dirty="0"/>
              <a:t>King </a:t>
            </a:r>
            <a:r>
              <a:rPr lang="en-US" b="1" dirty="0" err="1"/>
              <a:t>Dumac</a:t>
            </a:r>
            <a:r>
              <a:rPr lang="en-US" dirty="0"/>
              <a:t> (his… “blood friend”)</a:t>
            </a:r>
          </a:p>
        </p:txBody>
      </p:sp>
      <p:pic>
        <p:nvPicPr>
          <p:cNvPr id="11266" name="Picture 2">
            <a:extLst>
              <a:ext uri="{FF2B5EF4-FFF2-40B4-BE49-F238E27FC236}">
                <a16:creationId xmlns:a16="http://schemas.microsoft.com/office/drawing/2014/main" id="{473E23C0-B6FD-7B1A-7D29-EE0538A4C0F7}"/>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10000" b="90000" l="7333" r="95667">
                        <a14:foregroundMark x1="74500" y1="75167" x2="83333" y2="71167"/>
                        <a14:foregroundMark x1="83333" y1="71167" x2="73833" y2="72500"/>
                        <a14:foregroundMark x1="73833" y1="72500" x2="74500" y2="75167"/>
                        <a14:foregroundMark x1="83000" y1="71500" x2="89500" y2="66000"/>
                        <a14:foregroundMark x1="89500" y1="66000" x2="82167" y2="71333"/>
                        <a14:foregroundMark x1="82167" y1="71333" x2="82500" y2="71500"/>
                        <a14:foregroundMark x1="11833" y1="57333" x2="14000" y2="56333"/>
                        <a14:foregroundMark x1="12333" y1="53833" x2="8333" y2="46333"/>
                        <a14:foregroundMark x1="8333" y1="46333" x2="8833" y2="37667"/>
                        <a14:foregroundMark x1="8833" y1="37667" x2="15167" y2="47667"/>
                        <a14:foregroundMark x1="15167" y1="47667" x2="12333" y2="53333"/>
                        <a14:foregroundMark x1="35333" y1="83167" x2="35333" y2="83450"/>
                        <a14:foregroundMark x1="34878" y1="83566" x2="37000" y2="77333"/>
                        <a14:foregroundMark x1="37000" y1="77333" x2="34498" y2="83663"/>
                        <a14:foregroundMark x1="36500" y1="81833" x2="36333" y2="81167"/>
                        <a14:foregroundMark x1="31359" y1="24474" x2="31500" y2="24333"/>
                        <a14:foregroundMark x1="33333" y1="23667" x2="33833" y2="23667"/>
                        <a14:foregroundMark x1="32167" y1="21333" x2="30667" y2="18500"/>
                        <a14:foregroundMark x1="31709" y1="22249" x2="30500" y2="18167"/>
                        <a14:foregroundMark x1="89000" y1="27667" x2="95667" y2="33167"/>
                        <a14:foregroundMark x1="7333" y1="56500" x2="10667" y2="56333"/>
                        <a14:backgroundMark x1="33333" y1="21667" x2="33833" y2="23000"/>
                        <a14:backgroundMark x1="31167" y1="24667" x2="31000" y2="24333"/>
                        <a14:backgroundMark x1="34833" y1="85167" x2="33167" y2="81833"/>
                        <a14:backgroundMark x1="33833" y1="83833" x2="34833" y2="87667"/>
                        <a14:backgroundMark x1="34333" y1="83500" x2="34500" y2="80500"/>
                      </a14:backgroundRemoval>
                    </a14:imgEffect>
                  </a14:imgLayer>
                </a14:imgProps>
              </a:ext>
              <a:ext uri="{28A0092B-C50C-407E-A947-70E740481C1C}">
                <a14:useLocalDpi xmlns:a14="http://schemas.microsoft.com/office/drawing/2010/main" val="0"/>
              </a:ext>
            </a:extLst>
          </a:blip>
          <a:srcRect t="12287" b="9107"/>
          <a:stretch/>
        </p:blipFill>
        <p:spPr bwMode="auto">
          <a:xfrm>
            <a:off x="9103723" y="2357846"/>
            <a:ext cx="2725374" cy="2142308"/>
          </a:xfrm>
          <a:prstGeom prst="rect">
            <a:avLst/>
          </a:prstGeom>
          <a:noFill/>
          <a:ln>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A0CC524-B18C-EA68-DF40-78ECCB918FA4}"/>
              </a:ext>
            </a:extLst>
          </p:cNvPr>
          <p:cNvSpPr txBox="1"/>
          <p:nvPr/>
        </p:nvSpPr>
        <p:spPr>
          <a:xfrm>
            <a:off x="9103723" y="4500154"/>
            <a:ext cx="2725374" cy="646331"/>
          </a:xfrm>
          <a:prstGeom prst="rect">
            <a:avLst/>
          </a:prstGeom>
          <a:solidFill>
            <a:schemeClr val="accent2">
              <a:lumMod val="20000"/>
              <a:lumOff val="80000"/>
            </a:schemeClr>
          </a:solidFill>
          <a:ln>
            <a:solidFill>
              <a:schemeClr val="accent2">
                <a:lumMod val="60000"/>
                <a:lumOff val="40000"/>
              </a:schemeClr>
            </a:solidFill>
          </a:ln>
        </p:spPr>
        <p:txBody>
          <a:bodyPr wrap="square" rtlCol="0">
            <a:spAutoFit/>
          </a:bodyPr>
          <a:lstStyle/>
          <a:p>
            <a:r>
              <a:rPr lang="en-US" sz="1200" b="1" dirty="0"/>
              <a:t>FUN FACT:</a:t>
            </a:r>
            <a:r>
              <a:rPr lang="en-US" sz="1200" dirty="0"/>
              <a:t> The Moon-and-Star ring can only be worn by </a:t>
            </a:r>
            <a:r>
              <a:rPr lang="en-US" sz="1200" dirty="0" err="1"/>
              <a:t>Nerevar</a:t>
            </a:r>
            <a:r>
              <a:rPr lang="en-US" sz="1200" dirty="0"/>
              <a:t>. Don’t try to wear it if you aren’t him! You’ll die.</a:t>
            </a:r>
          </a:p>
        </p:txBody>
      </p:sp>
    </p:spTree>
    <p:extLst>
      <p:ext uri="{BB962C8B-B14F-4D97-AF65-F5344CB8AC3E}">
        <p14:creationId xmlns:p14="http://schemas.microsoft.com/office/powerpoint/2010/main" val="4288862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C5941C-2988-1C28-C120-FE6CBF8D9073}"/>
              </a:ext>
            </a:extLst>
          </p:cNvPr>
          <p:cNvSpPr>
            <a:spLocks noGrp="1"/>
          </p:cNvSpPr>
          <p:nvPr>
            <p:ph type="title"/>
          </p:nvPr>
        </p:nvSpPr>
        <p:spPr/>
        <p:txBody>
          <a:bodyPr/>
          <a:lstStyle/>
          <a:p>
            <a:r>
              <a:rPr lang="en-US" b="1"/>
              <a:t>Voryn Dagoth:</a:t>
            </a:r>
            <a:r>
              <a:rPr lang="en-US"/>
              <a:t> A Guy</a:t>
            </a:r>
            <a:endParaRPr lang="en-US" dirty="0"/>
          </a:p>
        </p:txBody>
      </p:sp>
      <p:sp>
        <p:nvSpPr>
          <p:cNvPr id="3" name="Content Placeholder 2">
            <a:extLst>
              <a:ext uri="{FF2B5EF4-FFF2-40B4-BE49-F238E27FC236}">
                <a16:creationId xmlns:a16="http://schemas.microsoft.com/office/drawing/2014/main" id="{1CA71B0A-3D08-784A-B77D-4DD036D4D5F1}"/>
              </a:ext>
            </a:extLst>
          </p:cNvPr>
          <p:cNvSpPr>
            <a:spLocks noGrp="1"/>
          </p:cNvSpPr>
          <p:nvPr>
            <p:ph idx="1"/>
          </p:nvPr>
        </p:nvSpPr>
        <p:spPr>
          <a:xfrm>
            <a:off x="838200" y="1825625"/>
            <a:ext cx="6391275" cy="4351338"/>
          </a:xfrm>
        </p:spPr>
        <p:txBody>
          <a:bodyPr>
            <a:normAutofit/>
          </a:bodyPr>
          <a:lstStyle/>
          <a:p>
            <a:r>
              <a:rPr lang="en-US" dirty="0"/>
              <a:t>Lord High Councilor of </a:t>
            </a:r>
            <a:r>
              <a:rPr lang="en-US" b="1" dirty="0"/>
              <a:t>House </a:t>
            </a:r>
            <a:r>
              <a:rPr lang="en-US" b="1" dirty="0" err="1"/>
              <a:t>Dagoth</a:t>
            </a:r>
            <a:endParaRPr lang="en-US" b="1" dirty="0"/>
          </a:p>
          <a:p>
            <a:r>
              <a:rPr lang="en-US" dirty="0"/>
              <a:t>Mighty sorcerer and enchanter</a:t>
            </a:r>
          </a:p>
          <a:p>
            <a:r>
              <a:rPr lang="en-US" dirty="0" err="1"/>
              <a:t>Nerevar’s</a:t>
            </a:r>
            <a:r>
              <a:rPr lang="en-US" dirty="0"/>
              <a:t> bestie</a:t>
            </a:r>
          </a:p>
          <a:p>
            <a:pPr lvl="1"/>
            <a:r>
              <a:rPr lang="en-US" dirty="0"/>
              <a:t>One of </a:t>
            </a:r>
            <a:r>
              <a:rPr lang="en-US" dirty="0" err="1"/>
              <a:t>Nerevar’s</a:t>
            </a:r>
            <a:r>
              <a:rPr lang="en-US" dirty="0"/>
              <a:t> generals</a:t>
            </a:r>
          </a:p>
          <a:p>
            <a:pPr lvl="1"/>
            <a:r>
              <a:rPr lang="en-US" dirty="0"/>
              <a:t>“His most loyal servant”</a:t>
            </a:r>
          </a:p>
          <a:p>
            <a:r>
              <a:rPr lang="en-US" dirty="0"/>
              <a:t>Good buddy of </a:t>
            </a:r>
            <a:r>
              <a:rPr lang="en-US" dirty="0" err="1"/>
              <a:t>Dumac</a:t>
            </a:r>
            <a:endParaRPr lang="en-US" dirty="0"/>
          </a:p>
          <a:p>
            <a:pPr lvl="1"/>
            <a:r>
              <a:rPr lang="en-US" dirty="0"/>
              <a:t>Other Great Houses were more religiously devout, while House </a:t>
            </a:r>
            <a:r>
              <a:rPr lang="en-US" dirty="0" err="1"/>
              <a:t>Dagoth</a:t>
            </a:r>
            <a:r>
              <a:rPr lang="en-US" dirty="0"/>
              <a:t> leaned secular</a:t>
            </a:r>
          </a:p>
          <a:p>
            <a:pPr lvl="1"/>
            <a:r>
              <a:rPr lang="en-US" dirty="0"/>
              <a:t>This made them easy allies to the </a:t>
            </a:r>
            <a:r>
              <a:rPr lang="en-US" dirty="0" err="1"/>
              <a:t>Dwemer</a:t>
            </a:r>
            <a:endParaRPr lang="en-US" dirty="0"/>
          </a:p>
        </p:txBody>
      </p:sp>
      <p:pic>
        <p:nvPicPr>
          <p:cNvPr id="12290" name="Picture 2">
            <a:extLst>
              <a:ext uri="{FF2B5EF4-FFF2-40B4-BE49-F238E27FC236}">
                <a16:creationId xmlns:a16="http://schemas.microsoft.com/office/drawing/2014/main" id="{1CD715B6-76E2-00D1-6857-5D715055B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29475" y="571500"/>
            <a:ext cx="4962525" cy="571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1226955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063A8E-0C31-869F-B91E-0575532FA186}"/>
              </a:ext>
            </a:extLst>
          </p:cNvPr>
          <p:cNvSpPr>
            <a:spLocks noGrp="1"/>
          </p:cNvSpPr>
          <p:nvPr>
            <p:ph type="title"/>
          </p:nvPr>
        </p:nvSpPr>
        <p:spPr/>
        <p:txBody>
          <a:bodyPr/>
          <a:lstStyle/>
          <a:p>
            <a:r>
              <a:rPr lang="en-US" b="1" dirty="0"/>
              <a:t>~1E 668:</a:t>
            </a:r>
            <a:r>
              <a:rPr lang="en-US" dirty="0"/>
              <a:t> Everything Goes Tits Up</a:t>
            </a:r>
          </a:p>
        </p:txBody>
      </p:sp>
      <p:sp>
        <p:nvSpPr>
          <p:cNvPr id="3" name="Content Placeholder 2">
            <a:extLst>
              <a:ext uri="{FF2B5EF4-FFF2-40B4-BE49-F238E27FC236}">
                <a16:creationId xmlns:a16="http://schemas.microsoft.com/office/drawing/2014/main" id="{FACCDF2C-3B78-7E15-CB26-2D7977944B29}"/>
              </a:ext>
            </a:extLst>
          </p:cNvPr>
          <p:cNvSpPr>
            <a:spLocks noGrp="1"/>
          </p:cNvSpPr>
          <p:nvPr>
            <p:ph idx="1"/>
          </p:nvPr>
        </p:nvSpPr>
        <p:spPr>
          <a:xfrm>
            <a:off x="838200" y="1825625"/>
            <a:ext cx="4400006" cy="4351338"/>
          </a:xfrm>
        </p:spPr>
        <p:txBody>
          <a:bodyPr/>
          <a:lstStyle/>
          <a:p>
            <a:r>
              <a:rPr lang="en-US" dirty="0"/>
              <a:t>It’s the Year of Sun’s-Death: Red Mountain erupts!</a:t>
            </a:r>
          </a:p>
          <a:p>
            <a:r>
              <a:rPr lang="en-US" dirty="0"/>
              <a:t>Somewhere around this time, </a:t>
            </a:r>
            <a:r>
              <a:rPr lang="en-US" dirty="0" err="1"/>
              <a:t>Voryn</a:t>
            </a:r>
            <a:r>
              <a:rPr lang="en-US" dirty="0"/>
              <a:t> comes to </a:t>
            </a:r>
            <a:r>
              <a:rPr lang="en-US" dirty="0" err="1"/>
              <a:t>Nerevar</a:t>
            </a:r>
            <a:r>
              <a:rPr lang="en-US" dirty="0"/>
              <a:t> &amp; Co. with some really bad news</a:t>
            </a:r>
          </a:p>
        </p:txBody>
      </p:sp>
      <p:pic>
        <p:nvPicPr>
          <p:cNvPr id="13314" name="Picture 2">
            <a:extLst>
              <a:ext uri="{FF2B5EF4-FFF2-40B4-BE49-F238E27FC236}">
                <a16:creationId xmlns:a16="http://schemas.microsoft.com/office/drawing/2014/main" id="{E82C37F6-5C07-740A-8140-7537E823AD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75578" y="1690688"/>
            <a:ext cx="6402914" cy="48021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706111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a:xfrm>
            <a:off x="838200" y="365125"/>
            <a:ext cx="5257800" cy="1325563"/>
          </a:xfrm>
        </p:spPr>
        <p:txBody>
          <a:bodyPr/>
          <a:lstStyle/>
          <a:p>
            <a:r>
              <a:rPr lang="en-US" b="1" dirty="0"/>
              <a:t>The </a:t>
            </a:r>
            <a:r>
              <a:rPr lang="en-US" b="1" dirty="0" err="1"/>
              <a:t>Dwemer</a:t>
            </a:r>
            <a:r>
              <a:rPr lang="en-US" dirty="0"/>
              <a:t> Have Been Up to Mischief</a:t>
            </a:r>
          </a:p>
        </p:txBody>
      </p:sp>
      <p:sp>
        <p:nvSpPr>
          <p:cNvPr id="3" name="Content Placeholder 2">
            <a:extLst>
              <a:ext uri="{FF2B5EF4-FFF2-40B4-BE49-F238E27FC236}">
                <a16:creationId xmlns:a16="http://schemas.microsoft.com/office/drawing/2014/main" id="{B4302262-C27D-911E-AE80-218F45AE2300}"/>
              </a:ext>
            </a:extLst>
          </p:cNvPr>
          <p:cNvSpPr>
            <a:spLocks noGrp="1"/>
          </p:cNvSpPr>
          <p:nvPr>
            <p:ph idx="1"/>
          </p:nvPr>
        </p:nvSpPr>
        <p:spPr>
          <a:xfrm>
            <a:off x="838200" y="2055803"/>
            <a:ext cx="5021424" cy="4437072"/>
          </a:xfrm>
        </p:spPr>
        <p:txBody>
          <a:bodyPr>
            <a:normAutofit/>
          </a:bodyPr>
          <a:lstStyle/>
          <a:p>
            <a:pPr marL="0" indent="0">
              <a:buNone/>
            </a:pPr>
            <a:r>
              <a:rPr lang="en-US" dirty="0"/>
              <a:t>The following is what </a:t>
            </a:r>
            <a:r>
              <a:rPr lang="en-US" b="1" dirty="0" err="1"/>
              <a:t>Voryn</a:t>
            </a:r>
            <a:r>
              <a:rPr lang="en-US" b="1" dirty="0"/>
              <a:t> </a:t>
            </a:r>
            <a:r>
              <a:rPr lang="en-US" b="1" dirty="0" err="1"/>
              <a:t>Dagoth</a:t>
            </a:r>
            <a:r>
              <a:rPr lang="en-US" dirty="0"/>
              <a:t> somehow found out:</a:t>
            </a:r>
          </a:p>
          <a:p>
            <a:r>
              <a:rPr lang="en-US" dirty="0"/>
              <a:t>The </a:t>
            </a:r>
            <a:r>
              <a:rPr lang="en-US" dirty="0" err="1"/>
              <a:t>Dwemer</a:t>
            </a:r>
            <a:r>
              <a:rPr lang="en-US" dirty="0"/>
              <a:t> discovered the </a:t>
            </a:r>
            <a:r>
              <a:rPr lang="en-US" b="1" dirty="0"/>
              <a:t>Heart of </a:t>
            </a:r>
            <a:r>
              <a:rPr lang="en-US" b="1" dirty="0" err="1"/>
              <a:t>Lorkhan</a:t>
            </a:r>
            <a:r>
              <a:rPr lang="en-US" dirty="0"/>
              <a:t> deep within Red Mountain </a:t>
            </a:r>
          </a:p>
          <a:p>
            <a:r>
              <a:rPr lang="en-US" b="1" dirty="0" err="1"/>
              <a:t>Kagrenac</a:t>
            </a:r>
            <a:r>
              <a:rPr lang="en-US" dirty="0"/>
              <a:t> secretly planned to exploit its power by:</a:t>
            </a:r>
          </a:p>
          <a:p>
            <a:pPr lvl="1"/>
            <a:r>
              <a:rPr lang="en-US" dirty="0"/>
              <a:t>Making themselves immortal</a:t>
            </a:r>
          </a:p>
          <a:p>
            <a:pPr lvl="1"/>
            <a:r>
              <a:rPr lang="en-US" dirty="0"/>
              <a:t>Constructing a </a:t>
            </a:r>
            <a:r>
              <a:rPr lang="en-US" b="1" dirty="0"/>
              <a:t>New God</a:t>
            </a:r>
            <a:r>
              <a:rPr lang="en-US" dirty="0"/>
              <a:t> of their very own</a:t>
            </a:r>
          </a:p>
        </p:txBody>
      </p:sp>
      <p:pic>
        <p:nvPicPr>
          <p:cNvPr id="7" name="Picture 6" descr="A drawing of a person&#10;&#10;Description automatically generated">
            <a:extLst>
              <a:ext uri="{FF2B5EF4-FFF2-40B4-BE49-F238E27FC236}">
                <a16:creationId xmlns:a16="http://schemas.microsoft.com/office/drawing/2014/main" id="{230A95A6-0740-F0FE-0DD8-D0D8F36490E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096001" y="10"/>
            <a:ext cx="6096000"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p:spPr>
      </p:pic>
    </p:spTree>
    <p:extLst>
      <p:ext uri="{BB962C8B-B14F-4D97-AF65-F5344CB8AC3E}">
        <p14:creationId xmlns:p14="http://schemas.microsoft.com/office/powerpoint/2010/main" val="10414897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a:xfrm>
            <a:off x="838200" y="365125"/>
            <a:ext cx="5257800" cy="1325563"/>
          </a:xfrm>
        </p:spPr>
        <p:txBody>
          <a:bodyPr/>
          <a:lstStyle/>
          <a:p>
            <a:r>
              <a:rPr lang="en-US" b="1" dirty="0" err="1"/>
              <a:t>Kagrenac’s</a:t>
            </a:r>
            <a:r>
              <a:rPr lang="en-US" b="1" dirty="0"/>
              <a:t> Tools</a:t>
            </a:r>
            <a:endParaRPr lang="en-US" dirty="0"/>
          </a:p>
        </p:txBody>
      </p:sp>
      <p:sp>
        <p:nvSpPr>
          <p:cNvPr id="16" name="Content Placeholder 15">
            <a:extLst>
              <a:ext uri="{FF2B5EF4-FFF2-40B4-BE49-F238E27FC236}">
                <a16:creationId xmlns:a16="http://schemas.microsoft.com/office/drawing/2014/main" id="{4B0B29AB-82C8-8650-0575-36DE94D5DA9B}"/>
              </a:ext>
            </a:extLst>
          </p:cNvPr>
          <p:cNvSpPr>
            <a:spLocks noGrp="1"/>
          </p:cNvSpPr>
          <p:nvPr>
            <p:ph idx="1"/>
          </p:nvPr>
        </p:nvSpPr>
        <p:spPr>
          <a:xfrm>
            <a:off x="838200" y="1825625"/>
            <a:ext cx="10515600" cy="534803"/>
          </a:xfrm>
        </p:spPr>
        <p:txBody>
          <a:bodyPr/>
          <a:lstStyle/>
          <a:p>
            <a:pPr marL="0" indent="0" algn="ctr">
              <a:buNone/>
            </a:pPr>
            <a:r>
              <a:rPr lang="en-US" b="1" dirty="0" err="1"/>
              <a:t>Lorkhan’s</a:t>
            </a:r>
            <a:r>
              <a:rPr lang="en-US" b="1" dirty="0"/>
              <a:t> Heart was too powerful to manipulate directly...</a:t>
            </a:r>
          </a:p>
        </p:txBody>
      </p:sp>
      <p:grpSp>
        <p:nvGrpSpPr>
          <p:cNvPr id="23" name="Group 22">
            <a:extLst>
              <a:ext uri="{FF2B5EF4-FFF2-40B4-BE49-F238E27FC236}">
                <a16:creationId xmlns:a16="http://schemas.microsoft.com/office/drawing/2014/main" id="{AF3DDEF1-DADF-3D69-A5F2-70CDAF4EEB83}"/>
              </a:ext>
            </a:extLst>
          </p:cNvPr>
          <p:cNvGrpSpPr/>
          <p:nvPr/>
        </p:nvGrpSpPr>
        <p:grpSpPr>
          <a:xfrm>
            <a:off x="893429" y="3357834"/>
            <a:ext cx="3299813" cy="2811544"/>
            <a:chOff x="893429" y="3357834"/>
            <a:chExt cx="3299813" cy="2811544"/>
          </a:xfrm>
        </p:grpSpPr>
        <p:pic>
          <p:nvPicPr>
            <p:cNvPr id="8" name="Picture 7" descr="A close up of a hammer&#10;&#10;Description automatically generated">
              <a:extLst>
                <a:ext uri="{FF2B5EF4-FFF2-40B4-BE49-F238E27FC236}">
                  <a16:creationId xmlns:a16="http://schemas.microsoft.com/office/drawing/2014/main" id="{95B94D89-5C7A-439C-F26A-4526EF080D59}"/>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rot="2700000">
              <a:off x="1681222" y="2570041"/>
              <a:ext cx="1724227" cy="3299813"/>
            </a:xfrm>
            <a:prstGeom prst="rect">
              <a:avLst/>
            </a:prstGeom>
          </p:spPr>
        </p:pic>
        <p:sp>
          <p:nvSpPr>
            <p:cNvPr id="20" name="TextBox 19">
              <a:extLst>
                <a:ext uri="{FF2B5EF4-FFF2-40B4-BE49-F238E27FC236}">
                  <a16:creationId xmlns:a16="http://schemas.microsoft.com/office/drawing/2014/main" id="{5B7370EF-499A-D900-0167-470C9858998E}"/>
                </a:ext>
              </a:extLst>
            </p:cNvPr>
            <p:cNvSpPr txBox="1"/>
            <p:nvPr/>
          </p:nvSpPr>
          <p:spPr>
            <a:xfrm>
              <a:off x="1331223" y="5615380"/>
              <a:ext cx="2424223" cy="553998"/>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182880" tIns="91440" rIns="182880" bIns="91440" rtlCol="0">
              <a:spAutoFit/>
            </a:bodyPr>
            <a:lstStyle/>
            <a:p>
              <a:pPr algn="ctr"/>
              <a:r>
                <a:rPr lang="en-US" sz="2400" b="1" dirty="0"/>
                <a:t>SUNDER</a:t>
              </a:r>
            </a:p>
          </p:txBody>
        </p:sp>
      </p:grpSp>
      <p:grpSp>
        <p:nvGrpSpPr>
          <p:cNvPr id="24" name="Group 23">
            <a:extLst>
              <a:ext uri="{FF2B5EF4-FFF2-40B4-BE49-F238E27FC236}">
                <a16:creationId xmlns:a16="http://schemas.microsoft.com/office/drawing/2014/main" id="{8E7A726D-BFC9-5F98-7963-98F7B5665CC2}"/>
              </a:ext>
            </a:extLst>
          </p:cNvPr>
          <p:cNvGrpSpPr/>
          <p:nvPr/>
        </p:nvGrpSpPr>
        <p:grpSpPr>
          <a:xfrm>
            <a:off x="4446093" y="3712643"/>
            <a:ext cx="3299813" cy="2461586"/>
            <a:chOff x="4446093" y="3712643"/>
            <a:chExt cx="3299813" cy="2461586"/>
          </a:xfrm>
        </p:grpSpPr>
        <p:pic>
          <p:nvPicPr>
            <p:cNvPr id="10" name="Picture 9" descr="A gold and silver sword with spikes&#10;&#10;Description automatically generated">
              <a:extLst>
                <a:ext uri="{FF2B5EF4-FFF2-40B4-BE49-F238E27FC236}">
                  <a16:creationId xmlns:a16="http://schemas.microsoft.com/office/drawing/2014/main" id="{F8210C2E-D503-1739-2686-4932607E3E49}"/>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rot="2700000">
              <a:off x="5588695" y="2570041"/>
              <a:ext cx="1014609" cy="3299813"/>
            </a:xfrm>
            <a:prstGeom prst="rect">
              <a:avLst/>
            </a:prstGeom>
          </p:spPr>
        </p:pic>
        <p:sp>
          <p:nvSpPr>
            <p:cNvPr id="21" name="TextBox 20">
              <a:extLst>
                <a:ext uri="{FF2B5EF4-FFF2-40B4-BE49-F238E27FC236}">
                  <a16:creationId xmlns:a16="http://schemas.microsoft.com/office/drawing/2014/main" id="{7B6C968F-2865-CC13-25AC-C9CF980B0C70}"/>
                </a:ext>
              </a:extLst>
            </p:cNvPr>
            <p:cNvSpPr txBox="1"/>
            <p:nvPr/>
          </p:nvSpPr>
          <p:spPr>
            <a:xfrm>
              <a:off x="4883887" y="5620231"/>
              <a:ext cx="2424223" cy="553998"/>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182880" tIns="91440" rIns="182880" bIns="91440" rtlCol="0">
              <a:spAutoFit/>
            </a:bodyPr>
            <a:lstStyle/>
            <a:p>
              <a:pPr algn="ctr"/>
              <a:r>
                <a:rPr lang="en-US" sz="2400" b="1" dirty="0"/>
                <a:t>KEENING</a:t>
              </a:r>
            </a:p>
          </p:txBody>
        </p:sp>
      </p:grpSp>
      <p:grpSp>
        <p:nvGrpSpPr>
          <p:cNvPr id="25" name="Group 24">
            <a:extLst>
              <a:ext uri="{FF2B5EF4-FFF2-40B4-BE49-F238E27FC236}">
                <a16:creationId xmlns:a16="http://schemas.microsoft.com/office/drawing/2014/main" id="{325FAAC9-79DA-D24F-AF5E-3B842D7ECB6C}"/>
              </a:ext>
            </a:extLst>
          </p:cNvPr>
          <p:cNvGrpSpPr/>
          <p:nvPr/>
        </p:nvGrpSpPr>
        <p:grpSpPr>
          <a:xfrm>
            <a:off x="7998757" y="3504856"/>
            <a:ext cx="3299813" cy="2664397"/>
            <a:chOff x="7998757" y="3504856"/>
            <a:chExt cx="3299813" cy="2664397"/>
          </a:xfrm>
        </p:grpSpPr>
        <p:pic>
          <p:nvPicPr>
            <p:cNvPr id="18" name="Picture 17" descr="A gold statue with a black background&#10;&#10;Description automatically generated">
              <a:extLst>
                <a:ext uri="{FF2B5EF4-FFF2-40B4-BE49-F238E27FC236}">
                  <a16:creationId xmlns:a16="http://schemas.microsoft.com/office/drawing/2014/main" id="{912217EA-01C7-FF8F-ACEF-87A3A752831C}"/>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rot="2700000">
              <a:off x="8933572" y="2570041"/>
              <a:ext cx="1430184" cy="3299813"/>
            </a:xfrm>
            <a:prstGeom prst="rect">
              <a:avLst/>
            </a:prstGeom>
          </p:spPr>
        </p:pic>
        <p:sp>
          <p:nvSpPr>
            <p:cNvPr id="22" name="TextBox 21">
              <a:extLst>
                <a:ext uri="{FF2B5EF4-FFF2-40B4-BE49-F238E27FC236}">
                  <a16:creationId xmlns:a16="http://schemas.microsoft.com/office/drawing/2014/main" id="{CEA9C1B7-48BF-BD11-4100-A3A88BC3311C}"/>
                </a:ext>
              </a:extLst>
            </p:cNvPr>
            <p:cNvSpPr txBox="1"/>
            <p:nvPr/>
          </p:nvSpPr>
          <p:spPr>
            <a:xfrm>
              <a:off x="8436554" y="5615255"/>
              <a:ext cx="2424223" cy="553998"/>
            </a:xfrm>
            <a:prstGeom prst="rect">
              <a:avLst/>
            </a:prstGeom>
          </p:spPr>
          <p:style>
            <a:lnRef idx="2">
              <a:schemeClr val="dk1">
                <a:shade val="15000"/>
              </a:schemeClr>
            </a:lnRef>
            <a:fillRef idx="1">
              <a:schemeClr val="dk1"/>
            </a:fillRef>
            <a:effectRef idx="0">
              <a:schemeClr val="dk1"/>
            </a:effectRef>
            <a:fontRef idx="minor">
              <a:schemeClr val="lt1"/>
            </a:fontRef>
          </p:style>
          <p:txBody>
            <a:bodyPr wrap="square" lIns="182880" tIns="91440" rIns="182880" bIns="91440" rtlCol="0">
              <a:spAutoFit/>
            </a:bodyPr>
            <a:lstStyle/>
            <a:p>
              <a:pPr algn="ctr"/>
              <a:r>
                <a:rPr lang="en-US" sz="2400" b="1" dirty="0"/>
                <a:t>WRAITHGUARD</a:t>
              </a:r>
            </a:p>
          </p:txBody>
        </p:sp>
      </p:grpSp>
    </p:spTree>
    <p:extLst>
      <p:ext uri="{BB962C8B-B14F-4D97-AF65-F5344CB8AC3E}">
        <p14:creationId xmlns:p14="http://schemas.microsoft.com/office/powerpoint/2010/main" val="37666215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a:xfrm>
            <a:off x="838200" y="365125"/>
            <a:ext cx="6469910" cy="1325563"/>
          </a:xfrm>
        </p:spPr>
        <p:txBody>
          <a:bodyPr/>
          <a:lstStyle/>
          <a:p>
            <a:r>
              <a:rPr lang="en-US" b="1" dirty="0" err="1"/>
              <a:t>Anumidium</a:t>
            </a:r>
            <a:r>
              <a:rPr lang="en-US" b="1" dirty="0"/>
              <a:t>: </a:t>
            </a:r>
            <a:r>
              <a:rPr lang="en-US" dirty="0"/>
              <a:t>The Brass God</a:t>
            </a:r>
          </a:p>
        </p:txBody>
      </p:sp>
      <p:pic>
        <p:nvPicPr>
          <p:cNvPr id="4" name="Picture 3" descr="A statue of a person in a cave&#10;&#10;Description automatically generated">
            <a:extLst>
              <a:ext uri="{FF2B5EF4-FFF2-40B4-BE49-F238E27FC236}">
                <a16:creationId xmlns:a16="http://schemas.microsoft.com/office/drawing/2014/main" id="{47DA1175-7C38-6B43-F481-3C39694C6F19}"/>
              </a:ext>
            </a:extLst>
          </p:cNvPr>
          <p:cNvPicPr>
            <a:picLocks noChangeAspect="1"/>
          </p:cNvPicPr>
          <p:nvPr/>
        </p:nvPicPr>
        <p:blipFill rotWithShape="1">
          <a:blip r:embed="rId3">
            <a:duotone>
              <a:prstClr val="black"/>
              <a:schemeClr val="accent2">
                <a:tint val="45000"/>
                <a:satMod val="400000"/>
              </a:schemeClr>
            </a:duotone>
            <a:extLst>
              <a:ext uri="{28A0092B-C50C-407E-A947-70E740481C1C}">
                <a14:useLocalDpi xmlns:a14="http://schemas.microsoft.com/office/drawing/2010/main" val="0"/>
              </a:ext>
            </a:extLst>
          </a:blip>
          <a:srcRect/>
          <a:stretch/>
        </p:blipFill>
        <p:spPr>
          <a:xfrm>
            <a:off x="7308110" y="0"/>
            <a:ext cx="4906546" cy="6858000"/>
          </a:xfrm>
          <a:prstGeom prst="rect">
            <a:avLst/>
          </a:prstGeom>
        </p:spPr>
      </p:pic>
      <p:sp>
        <p:nvSpPr>
          <p:cNvPr id="5" name="Oval 4">
            <a:extLst>
              <a:ext uri="{FF2B5EF4-FFF2-40B4-BE49-F238E27FC236}">
                <a16:creationId xmlns:a16="http://schemas.microsoft.com/office/drawing/2014/main" id="{7774D8E1-FEBC-EF59-919A-125A2787CB63}"/>
              </a:ext>
            </a:extLst>
          </p:cNvPr>
          <p:cNvSpPr/>
          <p:nvPr/>
        </p:nvSpPr>
        <p:spPr>
          <a:xfrm>
            <a:off x="5941335" y="3783932"/>
            <a:ext cx="2733549" cy="2733549"/>
          </a:xfrm>
          <a:prstGeom prst="ellipse">
            <a:avLst/>
          </a:prstGeom>
          <a:blipFill dpi="0" rotWithShape="1">
            <a:blip r:embed="rId4">
              <a:duotone>
                <a:prstClr val="black"/>
                <a:srgbClr val="D9C3A5">
                  <a:tint val="50000"/>
                  <a:satMod val="180000"/>
                </a:srgbClr>
              </a:duotone>
            </a:blip>
            <a:srcRect/>
            <a:stretch>
              <a:fillRect l="-41862" t="-18915" r="-188890" b="-223759"/>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7" name="Content Placeholder 6">
            <a:extLst>
              <a:ext uri="{FF2B5EF4-FFF2-40B4-BE49-F238E27FC236}">
                <a16:creationId xmlns:a16="http://schemas.microsoft.com/office/drawing/2014/main" id="{E2C37619-A23E-0B23-3C97-575F11D04316}"/>
              </a:ext>
            </a:extLst>
          </p:cNvPr>
          <p:cNvSpPr>
            <a:spLocks noGrp="1"/>
          </p:cNvSpPr>
          <p:nvPr>
            <p:ph idx="1"/>
          </p:nvPr>
        </p:nvSpPr>
        <p:spPr>
          <a:xfrm>
            <a:off x="838200" y="1825625"/>
            <a:ext cx="6469910" cy="4351338"/>
          </a:xfrm>
        </p:spPr>
        <p:txBody>
          <a:bodyPr/>
          <a:lstStyle/>
          <a:p>
            <a:pPr marL="0" indent="0">
              <a:buNone/>
            </a:pPr>
            <a:r>
              <a:rPr lang="en-US" b="1" dirty="0"/>
              <a:t>Goals of (A)</a:t>
            </a:r>
            <a:r>
              <a:rPr lang="en-US" b="1" dirty="0" err="1"/>
              <a:t>numidium</a:t>
            </a:r>
            <a:r>
              <a:rPr lang="en-US" b="1" dirty="0"/>
              <a:t>:</a:t>
            </a:r>
          </a:p>
          <a:p>
            <a:r>
              <a:rPr lang="en-US" dirty="0"/>
              <a:t>Destroy the </a:t>
            </a:r>
            <a:r>
              <a:rPr lang="en-US" dirty="0" err="1"/>
              <a:t>Dwemer’s</a:t>
            </a:r>
            <a:r>
              <a:rPr lang="en-US" dirty="0"/>
              <a:t> enemies</a:t>
            </a:r>
          </a:p>
          <a:p>
            <a:r>
              <a:rPr lang="en-US" dirty="0"/>
              <a:t>Allow the </a:t>
            </a:r>
            <a:r>
              <a:rPr lang="en-US" dirty="0" err="1"/>
              <a:t>Dwemer</a:t>
            </a:r>
            <a:r>
              <a:rPr lang="en-US" dirty="0"/>
              <a:t> to transcend the Mundus</a:t>
            </a:r>
          </a:p>
        </p:txBody>
      </p:sp>
      <p:grpSp>
        <p:nvGrpSpPr>
          <p:cNvPr id="12" name="Group 11">
            <a:extLst>
              <a:ext uri="{FF2B5EF4-FFF2-40B4-BE49-F238E27FC236}">
                <a16:creationId xmlns:a16="http://schemas.microsoft.com/office/drawing/2014/main" id="{25C175EC-E528-1B2F-DD28-D85B657B05BC}"/>
              </a:ext>
            </a:extLst>
          </p:cNvPr>
          <p:cNvGrpSpPr/>
          <p:nvPr/>
        </p:nvGrpSpPr>
        <p:grpSpPr>
          <a:xfrm>
            <a:off x="0" y="0"/>
            <a:ext cx="12214655" cy="6858000"/>
            <a:chOff x="0" y="0"/>
            <a:chExt cx="12214655" cy="6858000"/>
          </a:xfrm>
        </p:grpSpPr>
        <p:sp>
          <p:nvSpPr>
            <p:cNvPr id="11" name="Rectangle 10">
              <a:extLst>
                <a:ext uri="{FF2B5EF4-FFF2-40B4-BE49-F238E27FC236}">
                  <a16:creationId xmlns:a16="http://schemas.microsoft.com/office/drawing/2014/main" id="{3948D805-CC95-8DF3-F9E1-913062B026C2}"/>
                </a:ext>
              </a:extLst>
            </p:cNvPr>
            <p:cNvSpPr/>
            <p:nvPr/>
          </p:nvSpPr>
          <p:spPr>
            <a:xfrm>
              <a:off x="0" y="0"/>
              <a:ext cx="12214655" cy="6858000"/>
            </a:xfrm>
            <a:prstGeom prst="rect">
              <a:avLst/>
            </a:prstGeom>
            <a:solidFill>
              <a:schemeClr val="tx1">
                <a:lumMod val="95000"/>
                <a:lumOff val="5000"/>
                <a:alpha val="68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2">
              <a:extLst>
                <a:ext uri="{FF2B5EF4-FFF2-40B4-BE49-F238E27FC236}">
                  <a16:creationId xmlns:a16="http://schemas.microsoft.com/office/drawing/2014/main" id="{B6AFDDF6-A4CD-8714-F0C8-A93437B3A14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3512" y="0"/>
              <a:ext cx="6784975" cy="6858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F5C25231-9F98-2682-1C7A-DE4DF85500A9}"/>
              </a:ext>
            </a:extLst>
          </p:cNvPr>
          <p:cNvGrpSpPr/>
          <p:nvPr/>
        </p:nvGrpSpPr>
        <p:grpSpPr>
          <a:xfrm>
            <a:off x="-4278236" y="6517481"/>
            <a:ext cx="4679449" cy="3169050"/>
            <a:chOff x="-2703247" y="1948247"/>
            <a:chExt cx="4679449" cy="3169050"/>
          </a:xfrm>
        </p:grpSpPr>
        <p:pic>
          <p:nvPicPr>
            <p:cNvPr id="14" name="Picture 13" descr="A metal robot with armor and weapons&#10;&#10;Description automatically generated with medium confidence">
              <a:extLst>
                <a:ext uri="{FF2B5EF4-FFF2-40B4-BE49-F238E27FC236}">
                  <a16:creationId xmlns:a16="http://schemas.microsoft.com/office/drawing/2014/main" id="{FE905B38-E3C8-0015-F36E-BD3418C925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3146066">
              <a:off x="-1848991" y="1292104"/>
              <a:ext cx="2970937" cy="4679449"/>
            </a:xfrm>
            <a:prstGeom prst="rect">
              <a:avLst/>
            </a:prstGeom>
          </p:spPr>
        </p:pic>
        <p:sp>
          <p:nvSpPr>
            <p:cNvPr id="15" name="Oval 14">
              <a:extLst>
                <a:ext uri="{FF2B5EF4-FFF2-40B4-BE49-F238E27FC236}">
                  <a16:creationId xmlns:a16="http://schemas.microsoft.com/office/drawing/2014/main" id="{68946DE2-B0E5-0E35-39F4-83F6911DFCA3}"/>
                </a:ext>
              </a:extLst>
            </p:cNvPr>
            <p:cNvSpPr/>
            <p:nvPr/>
          </p:nvSpPr>
          <p:spPr>
            <a:xfrm>
              <a:off x="-1299162" y="1948247"/>
              <a:ext cx="1371600" cy="1371600"/>
            </a:xfrm>
            <a:prstGeom prst="ellipse">
              <a:avLst/>
            </a:prstGeom>
            <a:blipFill dpi="0" rotWithShape="1">
              <a:blip r:embed="rId7"/>
              <a:srcRect/>
              <a:stretch>
                <a:fillRect l="-41824" t="-22678" r="-81677" b="-30714"/>
              </a:stretch>
            </a:blipFill>
            <a:ln w="60325">
              <a:solidFill>
                <a:srgbClr val="4C0000"/>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7" name="Oval 16">
              <a:extLst>
                <a:ext uri="{FF2B5EF4-FFF2-40B4-BE49-F238E27FC236}">
                  <a16:creationId xmlns:a16="http://schemas.microsoft.com/office/drawing/2014/main" id="{89F45F20-ACED-5E7A-6A0C-0D39D2D5910C}"/>
                </a:ext>
              </a:extLst>
            </p:cNvPr>
            <p:cNvSpPr/>
            <p:nvPr/>
          </p:nvSpPr>
          <p:spPr>
            <a:xfrm>
              <a:off x="-2221087" y="2640622"/>
              <a:ext cx="1371600" cy="1371600"/>
            </a:xfrm>
            <a:prstGeom prst="ellipse">
              <a:avLst/>
            </a:prstGeom>
            <a:blipFill dpi="0" rotWithShape="1">
              <a:blip r:embed="rId4">
                <a:duotone>
                  <a:prstClr val="black"/>
                  <a:srgbClr val="D9C3A5">
                    <a:tint val="50000"/>
                    <a:satMod val="180000"/>
                  </a:srgbClr>
                </a:duotone>
              </a:blip>
              <a:srcRect/>
              <a:stretch>
                <a:fillRect l="-41862" t="-18915" r="-188890" b="-223759"/>
              </a:stretch>
            </a:blipFill>
            <a:ln w="60325">
              <a:solidFill>
                <a:srgbClr val="7E0000"/>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Tree>
    <p:extLst>
      <p:ext uri="{BB962C8B-B14F-4D97-AF65-F5344CB8AC3E}">
        <p14:creationId xmlns:p14="http://schemas.microsoft.com/office/powerpoint/2010/main" val="9944086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500"/>
                                        <p:tgtEl>
                                          <p:spTgt spid="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fade">
                                      <p:cBhvr>
                                        <p:cTn id="12" dur="500"/>
                                        <p:tgtEl>
                                          <p:spTgt spid="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path" presetSubtype="0" accel="50000" decel="50000" fill="hold" nodeType="clickEffect">
                                  <p:stCondLst>
                                    <p:cond delay="0"/>
                                  </p:stCondLst>
                                  <p:childTnLst>
                                    <p:animMotion origin="layout" path="M 4.375E-6 0 L 0.9125 -0.78125 " pathEditMode="relative" rAng="0" ptsTypes="AA">
                                      <p:cBhvr>
                                        <p:cTn id="21" dur="2000" fill="hold"/>
                                        <p:tgtEl>
                                          <p:spTgt spid="19"/>
                                        </p:tgtEl>
                                        <p:attrNameLst>
                                          <p:attrName>ppt_x</p:attrName>
                                          <p:attrName>ppt_y</p:attrName>
                                        </p:attrNameLst>
                                      </p:cBhvr>
                                      <p:rCtr x="45625" y="-3907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4C1D2E-D147-637F-4587-A7043167D2C2}"/>
              </a:ext>
            </a:extLst>
          </p:cNvPr>
          <p:cNvSpPr>
            <a:spLocks noGrp="1"/>
          </p:cNvSpPr>
          <p:nvPr>
            <p:ph type="title"/>
          </p:nvPr>
        </p:nvSpPr>
        <p:spPr/>
        <p:txBody>
          <a:bodyPr/>
          <a:lstStyle/>
          <a:p>
            <a:r>
              <a:rPr lang="en-US" b="1" dirty="0"/>
              <a:t>Chimer and </a:t>
            </a:r>
            <a:r>
              <a:rPr lang="en-US" b="1" dirty="0" err="1"/>
              <a:t>Dwemer</a:t>
            </a:r>
            <a:r>
              <a:rPr lang="en-US" b="1" dirty="0"/>
              <a:t>:</a:t>
            </a:r>
            <a:r>
              <a:rPr lang="en-US" dirty="0"/>
              <a:t> NOT Buds!!</a:t>
            </a:r>
          </a:p>
        </p:txBody>
      </p:sp>
      <p:graphicFrame>
        <p:nvGraphicFramePr>
          <p:cNvPr id="4" name="Content Placeholder 3">
            <a:extLst>
              <a:ext uri="{FF2B5EF4-FFF2-40B4-BE49-F238E27FC236}">
                <a16:creationId xmlns:a16="http://schemas.microsoft.com/office/drawing/2014/main" id="{084057FA-2A80-212F-C329-E6774E349FEF}"/>
              </a:ext>
            </a:extLst>
          </p:cNvPr>
          <p:cNvGraphicFramePr>
            <a:graphicFrameLocks noGrp="1"/>
          </p:cNvGraphicFramePr>
          <p:nvPr>
            <p:ph idx="1"/>
          </p:nvPr>
        </p:nvGraphicFramePr>
        <p:xfrm>
          <a:off x="838200" y="1632506"/>
          <a:ext cx="10515600" cy="364451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7" name="Picture 2" descr="Indoril Nerevar | Wiki | Tamriel: Elder Scrolls Amino Amino">
            <a:extLst>
              <a:ext uri="{FF2B5EF4-FFF2-40B4-BE49-F238E27FC236}">
                <a16:creationId xmlns:a16="http://schemas.microsoft.com/office/drawing/2014/main" id="{610F970E-0E9B-CEE9-96A9-27A11966F13B}"/>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a:stretch/>
        </p:blipFill>
        <p:spPr bwMode="auto">
          <a:xfrm flipH="1">
            <a:off x="2054023" y="2955887"/>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BE9D252F-1272-8C58-7741-B7FB42614619}"/>
              </a:ext>
            </a:extLst>
          </p:cNvPr>
          <p:cNvGrpSpPr/>
          <p:nvPr/>
        </p:nvGrpSpPr>
        <p:grpSpPr>
          <a:xfrm>
            <a:off x="3907536" y="5010911"/>
            <a:ext cx="4376928" cy="1692571"/>
            <a:chOff x="3907536" y="5010911"/>
            <a:chExt cx="4376928" cy="1692571"/>
          </a:xfrm>
        </p:grpSpPr>
        <p:sp>
          <p:nvSpPr>
            <p:cNvPr id="6" name="Arrow: Left-Right 5">
              <a:extLst>
                <a:ext uri="{FF2B5EF4-FFF2-40B4-BE49-F238E27FC236}">
                  <a16:creationId xmlns:a16="http://schemas.microsoft.com/office/drawing/2014/main" id="{529FB44B-3875-D246-3653-244B1A4E21EC}"/>
                </a:ext>
              </a:extLst>
            </p:cNvPr>
            <p:cNvSpPr/>
            <p:nvPr/>
          </p:nvSpPr>
          <p:spPr>
            <a:xfrm>
              <a:off x="3907536" y="5010911"/>
              <a:ext cx="4376928" cy="1692571"/>
            </a:xfrm>
            <a:prstGeom prst="leftRightArrow">
              <a:avLst>
                <a:gd name="adj1" fmla="val 72001"/>
                <a:gd name="adj2" fmla="val 50000"/>
              </a:avLst>
            </a:prstGeom>
            <a:solidFill>
              <a:schemeClr val="accent2">
                <a:lumMod val="20000"/>
                <a:lumOff val="80000"/>
              </a:schemeClr>
            </a:solidFill>
            <a:ln>
              <a:solidFill>
                <a:schemeClr val="accent2">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FCFD4B44-A05A-F2ED-6E16-F69F8E27ADE3}"/>
                </a:ext>
              </a:extLst>
            </p:cNvPr>
            <p:cNvSpPr txBox="1"/>
            <p:nvPr/>
          </p:nvSpPr>
          <p:spPr>
            <a:xfrm>
              <a:off x="4669536" y="5341914"/>
              <a:ext cx="3291840" cy="1077218"/>
            </a:xfrm>
            <a:prstGeom prst="rect">
              <a:avLst/>
            </a:prstGeom>
            <a:noFill/>
          </p:spPr>
          <p:txBody>
            <a:bodyPr wrap="square" rtlCol="0">
              <a:spAutoFit/>
            </a:bodyPr>
            <a:lstStyle/>
            <a:p>
              <a:r>
                <a:rPr lang="en-US" sz="1600" b="1" dirty="0"/>
                <a:t>They fought ALL THE TIME over:</a:t>
              </a:r>
            </a:p>
            <a:p>
              <a:pPr marL="457200" indent="-285750">
                <a:buFont typeface="Arial" panose="020B0604020202020204" pitchFamily="34" charset="0"/>
                <a:buChar char="•"/>
              </a:pPr>
              <a:r>
                <a:rPr lang="en-US" sz="1600" dirty="0"/>
                <a:t>Land</a:t>
              </a:r>
            </a:p>
            <a:p>
              <a:pPr marL="457200" indent="-285750">
                <a:buFont typeface="Arial" panose="020B0604020202020204" pitchFamily="34" charset="0"/>
                <a:buChar char="•"/>
              </a:pPr>
              <a:r>
                <a:rPr lang="en-US" sz="1600" dirty="0"/>
                <a:t>Resources</a:t>
              </a:r>
            </a:p>
            <a:p>
              <a:pPr marL="457200" indent="-285750">
                <a:buFont typeface="Arial" panose="020B0604020202020204" pitchFamily="34" charset="0"/>
                <a:buChar char="•"/>
              </a:pPr>
              <a:r>
                <a:rPr lang="en-US" sz="1600" dirty="0"/>
                <a:t>Ideological differences</a:t>
              </a:r>
            </a:p>
          </p:txBody>
        </p:sp>
      </p:grpSp>
      <p:pic>
        <p:nvPicPr>
          <p:cNvPr id="12" name="Picture 2" descr="Indoril Nerevar | Wiki | Tamriel: Elder Scrolls Amino Amino">
            <a:extLst>
              <a:ext uri="{FF2B5EF4-FFF2-40B4-BE49-F238E27FC236}">
                <a16:creationId xmlns:a16="http://schemas.microsoft.com/office/drawing/2014/main" id="{3DBBA28C-DB46-EBD9-420A-9DE1D6BBB166}"/>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a:stretch/>
        </p:blipFill>
        <p:spPr bwMode="auto">
          <a:xfrm>
            <a:off x="2062694" y="2952468"/>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6" name="Group 15">
            <a:extLst>
              <a:ext uri="{FF2B5EF4-FFF2-40B4-BE49-F238E27FC236}">
                <a16:creationId xmlns:a16="http://schemas.microsoft.com/office/drawing/2014/main" id="{832202AF-C212-6635-5EE0-DC747FD70F9E}"/>
              </a:ext>
            </a:extLst>
          </p:cNvPr>
          <p:cNvGrpSpPr/>
          <p:nvPr/>
        </p:nvGrpSpPr>
        <p:grpSpPr>
          <a:xfrm>
            <a:off x="5622992" y="2877070"/>
            <a:ext cx="5322944" cy="1920240"/>
            <a:chOff x="-816004" y="4032117"/>
            <a:chExt cx="5322944" cy="1920240"/>
          </a:xfrm>
        </p:grpSpPr>
        <p:sp>
          <p:nvSpPr>
            <p:cNvPr id="17" name="Oval 16">
              <a:extLst>
                <a:ext uri="{FF2B5EF4-FFF2-40B4-BE49-F238E27FC236}">
                  <a16:creationId xmlns:a16="http://schemas.microsoft.com/office/drawing/2014/main" id="{5D5377E2-709A-1C05-589C-0E5489293590}"/>
                </a:ext>
              </a:extLst>
            </p:cNvPr>
            <p:cNvSpPr/>
            <p:nvPr/>
          </p:nvSpPr>
          <p:spPr>
            <a:xfrm>
              <a:off x="2586700" y="4032117"/>
              <a:ext cx="1920240" cy="1920240"/>
            </a:xfrm>
            <a:prstGeom prst="ellipse">
              <a:avLst/>
            </a:prstGeom>
            <a:blipFill dpi="0" rotWithShape="1">
              <a:blip r:embed="rId9"/>
              <a:srcRect/>
              <a:stretch>
                <a:fillRect l="-141141" r="-170377" b="-23993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8" name="Oval 17">
              <a:extLst>
                <a:ext uri="{FF2B5EF4-FFF2-40B4-BE49-F238E27FC236}">
                  <a16:creationId xmlns:a16="http://schemas.microsoft.com/office/drawing/2014/main" id="{DCDCC839-6FC1-BEBC-D01A-CCF658FD99E5}"/>
                </a:ext>
              </a:extLst>
            </p:cNvPr>
            <p:cNvSpPr/>
            <p:nvPr/>
          </p:nvSpPr>
          <p:spPr>
            <a:xfrm>
              <a:off x="885348" y="4032117"/>
              <a:ext cx="1920240" cy="1920240"/>
            </a:xfrm>
            <a:prstGeom prst="ellipse">
              <a:avLst/>
            </a:prstGeom>
            <a:blipFill dpi="0" rotWithShape="1">
              <a:blip r:embed="rId10"/>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9" name="Oval 18">
              <a:extLst>
                <a:ext uri="{FF2B5EF4-FFF2-40B4-BE49-F238E27FC236}">
                  <a16:creationId xmlns:a16="http://schemas.microsoft.com/office/drawing/2014/main" id="{574CD4C2-5661-5165-12A0-FB045D6243AC}"/>
                </a:ext>
              </a:extLst>
            </p:cNvPr>
            <p:cNvSpPr/>
            <p:nvPr/>
          </p:nvSpPr>
          <p:spPr>
            <a:xfrm>
              <a:off x="-816004" y="4032117"/>
              <a:ext cx="1920240" cy="1920240"/>
            </a:xfrm>
            <a:prstGeom prst="ellipse">
              <a:avLst/>
            </a:prstGeom>
            <a:blipFill dpi="0" rotWithShape="1">
              <a:blip r:embed="rId11"/>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Tree>
    <p:extLst>
      <p:ext uri="{BB962C8B-B14F-4D97-AF65-F5344CB8AC3E}">
        <p14:creationId xmlns:p14="http://schemas.microsoft.com/office/powerpoint/2010/main" val="401884032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3"/>
                                        </p:tgtEl>
                                      </p:cBhvr>
                                    </p:animEffect>
                                    <p:set>
                                      <p:cBhvr>
                                        <p:cTn id="10" dur="1" fill="hold">
                                          <p:stCondLst>
                                            <p:cond delay="499"/>
                                          </p:stCondLst>
                                        </p:cTn>
                                        <p:tgtEl>
                                          <p:spTgt spid="3"/>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0" presetClass="path" presetSubtype="0" accel="50000" decel="50000" fill="hold" nodeType="clickEffect">
                                  <p:stCondLst>
                                    <p:cond delay="0"/>
                                  </p:stCondLst>
                                  <p:childTnLst>
                                    <p:animMotion origin="layout" path="M -0.00274 -0.01065 L -0.00274 -0.01042 C 0.00286 -0.08055 0.00065 -0.03935 0.00065 -0.13449 L 0.00065 -0.13426 L 0.00065 -0.00139 L 0.00065 -0.10972 L 0.00065 0.0081 L 0.00065 -0.10671 L 0.00065 0.00185 L 0.00065 -0.10972 L 0.00065 0.00486 " pathEditMode="relative" rAng="0" ptsTypes="AAAAAAAAAAA">
                                      <p:cBhvr>
                                        <p:cTn id="20" dur="2000" fill="hold"/>
                                        <p:tgtEl>
                                          <p:spTgt spid="16"/>
                                        </p:tgtEl>
                                        <p:attrNameLst>
                                          <p:attrName>ppt_x</p:attrName>
                                          <p:attrName>ppt_y</p:attrName>
                                        </p:attrNameLst>
                                      </p:cBhvr>
                                      <p:rCtr x="182" y="-5255"/>
                                    </p:animMotion>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err="1"/>
              <a:t>Nerevar</a:t>
            </a:r>
            <a:r>
              <a:rPr lang="en-US" b="1" dirty="0"/>
              <a:t> Confronts </a:t>
            </a:r>
            <a:r>
              <a:rPr lang="en-US" b="1" dirty="0" err="1"/>
              <a:t>Dumac</a:t>
            </a:r>
            <a:r>
              <a:rPr lang="en-US" b="1" dirty="0"/>
              <a:t> </a:t>
            </a:r>
            <a:r>
              <a:rPr lang="en-US" dirty="0"/>
              <a:t>(and it goes poorly)</a:t>
            </a:r>
          </a:p>
        </p:txBody>
      </p:sp>
      <p:sp>
        <p:nvSpPr>
          <p:cNvPr id="7" name="TextBox 6">
            <a:extLst>
              <a:ext uri="{FF2B5EF4-FFF2-40B4-BE49-F238E27FC236}">
                <a16:creationId xmlns:a16="http://schemas.microsoft.com/office/drawing/2014/main" id="{5F38DC9C-87F6-A373-E40D-C0F8244A4074}"/>
              </a:ext>
            </a:extLst>
          </p:cNvPr>
          <p:cNvSpPr txBox="1"/>
          <p:nvPr/>
        </p:nvSpPr>
        <p:spPr>
          <a:xfrm>
            <a:off x="5700410" y="1690688"/>
            <a:ext cx="6251610" cy="4678204"/>
          </a:xfrm>
          <a:prstGeom prst="rect">
            <a:avLst/>
          </a:prstGeom>
          <a:solidFill>
            <a:schemeClr val="bg1">
              <a:lumMod val="85000"/>
            </a:schemeClr>
          </a:solidFill>
        </p:spPr>
        <p:txBody>
          <a:bodyPr wrap="square">
            <a:spAutoFit/>
          </a:bodyPr>
          <a:lstStyle/>
          <a:p>
            <a:pPr>
              <a:spcAft>
                <a:spcPts val="600"/>
              </a:spcAft>
            </a:pPr>
            <a:r>
              <a:rPr lang="en-US" sz="1600" i="1" dirty="0"/>
              <a:t>“</a:t>
            </a:r>
            <a:r>
              <a:rPr lang="en-US" sz="1600" i="1" dirty="0" err="1"/>
              <a:t>Nerevar</a:t>
            </a:r>
            <a:r>
              <a:rPr lang="en-US" sz="1600" i="1" dirty="0"/>
              <a:t>, angered that his friend </a:t>
            </a:r>
            <a:r>
              <a:rPr lang="en-US" sz="1600" i="1" dirty="0" err="1"/>
              <a:t>Dumac</a:t>
            </a:r>
            <a:r>
              <a:rPr lang="en-US" sz="1600" i="1" dirty="0"/>
              <a:t> would lie to him, went back to </a:t>
            </a:r>
            <a:r>
              <a:rPr lang="en-US" sz="1600" i="1" dirty="0" err="1"/>
              <a:t>Vvardenfell</a:t>
            </a:r>
            <a:r>
              <a:rPr lang="en-US" sz="1600" i="1" dirty="0"/>
              <a:t>. This time the Chimer King was arrayed in arms and armor and had his hosts around him, and he spoke harshly to </a:t>
            </a:r>
            <a:r>
              <a:rPr lang="en-US" sz="1600" i="1" dirty="0" err="1"/>
              <a:t>Dumac</a:t>
            </a:r>
            <a:r>
              <a:rPr lang="en-US" sz="1600" i="1" dirty="0"/>
              <a:t> Dwarf-Orc, King of Red Mountain. </a:t>
            </a:r>
          </a:p>
          <a:p>
            <a:pPr>
              <a:spcAft>
                <a:spcPts val="600"/>
              </a:spcAft>
            </a:pPr>
            <a:r>
              <a:rPr lang="en-US" sz="1600" i="1" dirty="0"/>
              <a:t>“‘You must give up your worship of the Heart of </a:t>
            </a:r>
            <a:r>
              <a:rPr lang="en-US" sz="1600" i="1" dirty="0" err="1"/>
              <a:t>Lorkhan</a:t>
            </a:r>
            <a:r>
              <a:rPr lang="en-US" sz="1600" i="1" dirty="0"/>
              <a:t> or I shall forget our friendship and the deeds that were accomplished in its name!’</a:t>
            </a:r>
          </a:p>
          <a:p>
            <a:pPr>
              <a:spcAft>
                <a:spcPts val="600"/>
              </a:spcAft>
            </a:pPr>
            <a:r>
              <a:rPr lang="en-US" sz="1600" i="1" dirty="0"/>
              <a:t>“And </a:t>
            </a:r>
            <a:r>
              <a:rPr lang="en-US" sz="1600" i="1" dirty="0" err="1"/>
              <a:t>Dumac</a:t>
            </a:r>
            <a:r>
              <a:rPr lang="en-US" sz="1600" i="1" dirty="0"/>
              <a:t>, who still knew nothing of </a:t>
            </a:r>
            <a:r>
              <a:rPr lang="en-US" sz="1600" i="1" dirty="0" err="1"/>
              <a:t>Kagrenac's</a:t>
            </a:r>
            <a:r>
              <a:rPr lang="en-US" sz="1600" i="1" dirty="0"/>
              <a:t> New God, but proud and protective as ever of his people, said, ‘We shall not relinquish that which has been our way for years beyond reckoning, just as the Chimer will not relinquish their ties to the Lords and Ladies of Oblivion. And to come at my door in this way, arrayed in arms and armor and with your hosts around you, tells me you have already forgotten our friendship. Stand down, my sweet </a:t>
            </a:r>
            <a:r>
              <a:rPr lang="en-US" sz="1600" i="1" dirty="0" err="1"/>
              <a:t>Nerevar</a:t>
            </a:r>
            <a:r>
              <a:rPr lang="en-US" sz="1600" i="1" dirty="0"/>
              <a:t>, or I swear by the fifteen-and-one golden tones I shall kill you and all your people.’”</a:t>
            </a:r>
          </a:p>
          <a:p>
            <a:pPr>
              <a:spcAft>
                <a:spcPts val="600"/>
              </a:spcAft>
            </a:pPr>
            <a:r>
              <a:rPr lang="en-US" sz="1600" dirty="0"/>
              <a:t>— </a:t>
            </a:r>
            <a:r>
              <a:rPr lang="en-US" sz="1600" dirty="0" err="1">
                <a:hlinkClick r:id="rId3"/>
              </a:rPr>
              <a:t>Nerevar</a:t>
            </a:r>
            <a:r>
              <a:rPr lang="en-US" sz="1600" dirty="0">
                <a:hlinkClick r:id="rId3"/>
              </a:rPr>
              <a:t> at Red Mountain</a:t>
            </a:r>
            <a:r>
              <a:rPr lang="en-US" sz="1600" dirty="0"/>
              <a:t>, Tribunal Temple</a:t>
            </a:r>
          </a:p>
          <a:p>
            <a:pPr marL="2103120" lvl="5">
              <a:spcBef>
                <a:spcPts val="600"/>
              </a:spcBef>
            </a:pPr>
            <a:r>
              <a:rPr lang="en-US" sz="1400" dirty="0"/>
              <a:t>Account credited to </a:t>
            </a:r>
            <a:r>
              <a:rPr lang="en-US" sz="1400" b="1" dirty="0" err="1"/>
              <a:t>Alandro</a:t>
            </a:r>
            <a:r>
              <a:rPr lang="en-US" sz="1400" b="1" dirty="0"/>
              <a:t> Sul</a:t>
            </a:r>
            <a:r>
              <a:rPr lang="en-US" sz="1400" dirty="0"/>
              <a:t>, </a:t>
            </a:r>
            <a:br>
              <a:rPr lang="en-US" sz="1400" dirty="0"/>
            </a:br>
            <a:r>
              <a:rPr lang="en-US" sz="1400" dirty="0"/>
              <a:t>Shield-Companion to </a:t>
            </a:r>
            <a:r>
              <a:rPr lang="en-US" sz="1400" dirty="0" err="1"/>
              <a:t>Nerevar</a:t>
            </a:r>
            <a:endParaRPr lang="en-US" sz="1400" dirty="0"/>
          </a:p>
        </p:txBody>
      </p:sp>
      <p:sp>
        <p:nvSpPr>
          <p:cNvPr id="5" name="Content Placeholder 4">
            <a:extLst>
              <a:ext uri="{FF2B5EF4-FFF2-40B4-BE49-F238E27FC236}">
                <a16:creationId xmlns:a16="http://schemas.microsoft.com/office/drawing/2014/main" id="{90B35A61-31C1-AF4A-16B9-34C5E513AA31}"/>
              </a:ext>
            </a:extLst>
          </p:cNvPr>
          <p:cNvSpPr>
            <a:spLocks noGrp="1"/>
          </p:cNvSpPr>
          <p:nvPr>
            <p:ph idx="1"/>
          </p:nvPr>
        </p:nvSpPr>
        <p:spPr>
          <a:xfrm>
            <a:off x="838201" y="1758156"/>
            <a:ext cx="4655672" cy="4543267"/>
          </a:xfrm>
        </p:spPr>
        <p:txBody>
          <a:bodyPr>
            <a:normAutofit fontScale="92500" lnSpcReduction="10000"/>
          </a:bodyPr>
          <a:lstStyle/>
          <a:p>
            <a:r>
              <a:rPr lang="en-US" dirty="0" err="1"/>
              <a:t>Nerevar</a:t>
            </a:r>
            <a:r>
              <a:rPr lang="en-US" dirty="0"/>
              <a:t> went to Red Mountain to ask </a:t>
            </a:r>
            <a:r>
              <a:rPr lang="en-US" dirty="0" err="1"/>
              <a:t>Dumac</a:t>
            </a:r>
            <a:r>
              <a:rPr lang="en-US" dirty="0"/>
              <a:t> if what </a:t>
            </a:r>
            <a:r>
              <a:rPr lang="en-US" dirty="0" err="1"/>
              <a:t>Voryn</a:t>
            </a:r>
            <a:r>
              <a:rPr lang="en-US" dirty="0"/>
              <a:t> said was true</a:t>
            </a:r>
          </a:p>
          <a:p>
            <a:pPr lvl="1"/>
            <a:r>
              <a:rPr lang="en-US" dirty="0" err="1"/>
              <a:t>Dumac</a:t>
            </a:r>
            <a:r>
              <a:rPr lang="en-US" dirty="0"/>
              <a:t> said no</a:t>
            </a:r>
          </a:p>
          <a:p>
            <a:r>
              <a:rPr lang="en-US" dirty="0" err="1"/>
              <a:t>Nerevar</a:t>
            </a:r>
            <a:r>
              <a:rPr lang="en-US" dirty="0"/>
              <a:t> made a pilgrimage to Azura’s shrine and asked if what </a:t>
            </a:r>
            <a:r>
              <a:rPr lang="en-US" dirty="0" err="1"/>
              <a:t>Voryn</a:t>
            </a:r>
            <a:r>
              <a:rPr lang="en-US" dirty="0"/>
              <a:t> said was true</a:t>
            </a:r>
          </a:p>
          <a:p>
            <a:pPr lvl="1"/>
            <a:r>
              <a:rPr lang="en-US" dirty="0"/>
              <a:t>Azura said yes</a:t>
            </a:r>
          </a:p>
          <a:p>
            <a:r>
              <a:rPr lang="en-US" dirty="0" err="1"/>
              <a:t>Nerevar</a:t>
            </a:r>
            <a:r>
              <a:rPr lang="en-US" dirty="0"/>
              <a:t> went back to tell </a:t>
            </a:r>
            <a:r>
              <a:rPr lang="en-US" dirty="0" err="1"/>
              <a:t>Dumac</a:t>
            </a:r>
            <a:r>
              <a:rPr lang="en-US" dirty="0"/>
              <a:t> to stop</a:t>
            </a:r>
          </a:p>
          <a:p>
            <a:pPr lvl="1"/>
            <a:r>
              <a:rPr lang="en-US" dirty="0" err="1"/>
              <a:t>Dumac</a:t>
            </a:r>
            <a:r>
              <a:rPr lang="en-US" dirty="0"/>
              <a:t> said no</a:t>
            </a:r>
          </a:p>
          <a:p>
            <a:pPr marL="0" indent="0">
              <a:spcBef>
                <a:spcPts val="1800"/>
              </a:spcBef>
              <a:buNone/>
            </a:pPr>
            <a:r>
              <a:rPr lang="en-US" b="1" dirty="0"/>
              <a:t>And the boys broke up :(</a:t>
            </a:r>
          </a:p>
        </p:txBody>
      </p:sp>
      <p:sp>
        <p:nvSpPr>
          <p:cNvPr id="6" name="Oval 5">
            <a:extLst>
              <a:ext uri="{FF2B5EF4-FFF2-40B4-BE49-F238E27FC236}">
                <a16:creationId xmlns:a16="http://schemas.microsoft.com/office/drawing/2014/main" id="{54F27EAD-B2AC-3EB4-A57F-FCF90BDF8657}"/>
              </a:ext>
            </a:extLst>
          </p:cNvPr>
          <p:cNvSpPr/>
          <p:nvPr/>
        </p:nvSpPr>
        <p:spPr>
          <a:xfrm>
            <a:off x="10457238" y="5204631"/>
            <a:ext cx="1288244" cy="1288244"/>
          </a:xfrm>
          <a:prstGeom prst="ellipse">
            <a:avLst/>
          </a:prstGeom>
          <a:blipFill dpi="0" rotWithShape="1">
            <a:blip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55024" t="-46070" r="-180194" b="-329272"/>
            </a:stretch>
          </a:blipFill>
          <a:ln w="38100">
            <a:solidFill>
              <a:schemeClr val="accent1"/>
            </a:solidFill>
          </a:ln>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8" name="Rectangle 7">
            <a:extLst>
              <a:ext uri="{FF2B5EF4-FFF2-40B4-BE49-F238E27FC236}">
                <a16:creationId xmlns:a16="http://schemas.microsoft.com/office/drawing/2014/main" id="{D1A13A51-E7DE-CA05-3244-A864AA34D07C}"/>
              </a:ext>
            </a:extLst>
          </p:cNvPr>
          <p:cNvSpPr/>
          <p:nvPr/>
        </p:nvSpPr>
        <p:spPr>
          <a:xfrm>
            <a:off x="7680938" y="5746467"/>
            <a:ext cx="45719" cy="50292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551952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6" end="6"/>
                                            </p:txEl>
                                          </p:spTgt>
                                        </p:tgtEl>
                                        <p:attrNameLst>
                                          <p:attrName>style.visibility</p:attrName>
                                        </p:attrNameLst>
                                      </p:cBhvr>
                                      <p:to>
                                        <p:strVal val="visible"/>
                                      </p:to>
                                    </p:set>
                                    <p:animEffect transition="in" filter="fade">
                                      <p:cBhvr>
                                        <p:cTn id="7" dur="2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88AD246-6187-23F1-5343-5DA3A166EAB8}"/>
              </a:ext>
            </a:extLst>
          </p:cNvPr>
          <p:cNvSpPr/>
          <p:nvPr/>
        </p:nvSpPr>
        <p:spPr>
          <a:xfrm>
            <a:off x="653144" y="4744140"/>
            <a:ext cx="6736701" cy="1473780"/>
          </a:xfrm>
          <a:prstGeom prst="rect">
            <a:avLst/>
          </a:prstGeom>
          <a:solidFill>
            <a:schemeClr val="tx1">
              <a:alpha val="65000"/>
            </a:schemeClr>
          </a:solidFill>
          <a:ln w="50800">
            <a:solidFill>
              <a:schemeClr val="tx2">
                <a:lumMod val="60000"/>
                <a:lumOff val="40000"/>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211F2A27-6CB3-2AD0-D6AB-E8E1587CA6EF}"/>
              </a:ext>
            </a:extLst>
          </p:cNvPr>
          <p:cNvSpPr>
            <a:spLocks noGrp="1"/>
          </p:cNvSpPr>
          <p:nvPr>
            <p:ph type="title"/>
          </p:nvPr>
        </p:nvSpPr>
        <p:spPr>
          <a:xfrm>
            <a:off x="831850" y="4848886"/>
            <a:ext cx="6557995" cy="814597"/>
          </a:xfrm>
        </p:spPr>
        <p:txBody>
          <a:bodyPr>
            <a:normAutofit/>
          </a:bodyPr>
          <a:lstStyle/>
          <a:p>
            <a:r>
              <a:rPr lang="en-US" sz="4400" b="1" dirty="0">
                <a:solidFill>
                  <a:schemeClr val="bg1"/>
                </a:solidFill>
              </a:rPr>
              <a:t>The War of the First Council</a:t>
            </a:r>
          </a:p>
        </p:txBody>
      </p:sp>
      <p:sp>
        <p:nvSpPr>
          <p:cNvPr id="5" name="Text Placeholder 4">
            <a:extLst>
              <a:ext uri="{FF2B5EF4-FFF2-40B4-BE49-F238E27FC236}">
                <a16:creationId xmlns:a16="http://schemas.microsoft.com/office/drawing/2014/main" id="{26AB778F-A23B-F02A-A64A-B092A54183A7}"/>
              </a:ext>
            </a:extLst>
          </p:cNvPr>
          <p:cNvSpPr>
            <a:spLocks noGrp="1"/>
          </p:cNvSpPr>
          <p:nvPr>
            <p:ph type="body" idx="1"/>
          </p:nvPr>
        </p:nvSpPr>
        <p:spPr>
          <a:xfrm>
            <a:off x="831850" y="5615828"/>
            <a:ext cx="6557995" cy="497346"/>
          </a:xfrm>
        </p:spPr>
        <p:txBody>
          <a:bodyPr lIns="91440"/>
          <a:lstStyle/>
          <a:p>
            <a:r>
              <a:rPr lang="en-US" dirty="0">
                <a:solidFill>
                  <a:schemeClr val="bg1">
                    <a:lumMod val="75000"/>
                  </a:schemeClr>
                </a:solidFill>
              </a:rPr>
              <a:t>and the Battle of Red Mountain</a:t>
            </a:r>
          </a:p>
        </p:txBody>
      </p:sp>
      <p:sp>
        <p:nvSpPr>
          <p:cNvPr id="2" name="TextBox 1">
            <a:extLst>
              <a:ext uri="{FF2B5EF4-FFF2-40B4-BE49-F238E27FC236}">
                <a16:creationId xmlns:a16="http://schemas.microsoft.com/office/drawing/2014/main" id="{A96CEFA9-E6DF-C18A-FBC2-C8D874067078}"/>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bg1">
                    <a:alpha val="40000"/>
                  </a:schemeClr>
                </a:solidFill>
              </a:rPr>
              <a:t>Part 4 of 7</a:t>
            </a:r>
          </a:p>
        </p:txBody>
      </p:sp>
    </p:spTree>
    <p:extLst>
      <p:ext uri="{BB962C8B-B14F-4D97-AF65-F5344CB8AC3E}">
        <p14:creationId xmlns:p14="http://schemas.microsoft.com/office/powerpoint/2010/main" val="421057717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6DED1C4-5F7E-90BD-219C-8798C2C95EA8}"/>
              </a:ext>
            </a:extLst>
          </p:cNvPr>
          <p:cNvSpPr>
            <a:spLocks noGrp="1"/>
          </p:cNvSpPr>
          <p:nvPr>
            <p:ph type="ctrTitle"/>
          </p:nvPr>
        </p:nvSpPr>
        <p:spPr>
          <a:xfrm>
            <a:off x="831850" y="1736725"/>
            <a:ext cx="5607861" cy="2852737"/>
          </a:xfrm>
        </p:spPr>
        <p:txBody>
          <a:bodyPr/>
          <a:lstStyle/>
          <a:p>
            <a:pPr algn="l"/>
            <a:r>
              <a:rPr lang="en-US" dirty="0"/>
              <a:t>Boring Lore and Background Stuff</a:t>
            </a:r>
          </a:p>
        </p:txBody>
      </p:sp>
      <p:sp>
        <p:nvSpPr>
          <p:cNvPr id="5" name="Subtitle 4">
            <a:extLst>
              <a:ext uri="{FF2B5EF4-FFF2-40B4-BE49-F238E27FC236}">
                <a16:creationId xmlns:a16="http://schemas.microsoft.com/office/drawing/2014/main" id="{45F1A698-401F-61FE-8944-FC8D7440B67A}"/>
              </a:ext>
            </a:extLst>
          </p:cNvPr>
          <p:cNvSpPr>
            <a:spLocks noGrp="1"/>
          </p:cNvSpPr>
          <p:nvPr>
            <p:ph type="subTitle" idx="1"/>
          </p:nvPr>
        </p:nvSpPr>
        <p:spPr>
          <a:xfrm>
            <a:off x="831850" y="4562474"/>
            <a:ext cx="10515600" cy="1527175"/>
          </a:xfrm>
        </p:spPr>
        <p:txBody>
          <a:bodyPr/>
          <a:lstStyle/>
          <a:p>
            <a:pPr algn="l"/>
            <a:r>
              <a:rPr lang="en-US" dirty="0">
                <a:solidFill>
                  <a:srgbClr val="898989"/>
                </a:solidFill>
              </a:rPr>
              <a:t>I promise I will try to go over this quickly</a:t>
            </a:r>
          </a:p>
        </p:txBody>
      </p:sp>
      <p:pic>
        <p:nvPicPr>
          <p:cNvPr id="10" name="Picture 9" descr="Fargoth (Morrowind), a wood elf (Bosmer)">
            <a:extLst>
              <a:ext uri="{FF2B5EF4-FFF2-40B4-BE49-F238E27FC236}">
                <a16:creationId xmlns:a16="http://schemas.microsoft.com/office/drawing/2014/main" id="{11A38500-D999-6DFA-A4F4-A37C7F70B61B}"/>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6" name="TextBox 5">
            <a:extLst>
              <a:ext uri="{FF2B5EF4-FFF2-40B4-BE49-F238E27FC236}">
                <a16:creationId xmlns:a16="http://schemas.microsoft.com/office/drawing/2014/main" id="{25FC69E9-CA10-03DA-79C5-A4A0D61C0041}"/>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tx1">
                    <a:alpha val="40000"/>
                  </a:schemeClr>
                </a:solidFill>
              </a:rPr>
              <a:t>Part 1 of 7</a:t>
            </a:r>
          </a:p>
        </p:txBody>
      </p:sp>
    </p:spTree>
    <p:extLst>
      <p:ext uri="{BB962C8B-B14F-4D97-AF65-F5344CB8AC3E}">
        <p14:creationId xmlns:p14="http://schemas.microsoft.com/office/powerpoint/2010/main" val="35833850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a:t>War!</a:t>
            </a:r>
            <a:r>
              <a:rPr lang="en-US" dirty="0"/>
              <a:t> Bummer :(</a:t>
            </a:r>
          </a:p>
        </p:txBody>
      </p:sp>
      <p:sp>
        <p:nvSpPr>
          <p:cNvPr id="3" name="Content Placeholder 2">
            <a:extLst>
              <a:ext uri="{FF2B5EF4-FFF2-40B4-BE49-F238E27FC236}">
                <a16:creationId xmlns:a16="http://schemas.microsoft.com/office/drawing/2014/main" id="{B4302262-C27D-911E-AE80-218F45AE2300}"/>
              </a:ext>
            </a:extLst>
          </p:cNvPr>
          <p:cNvSpPr>
            <a:spLocks noGrp="1"/>
          </p:cNvSpPr>
          <p:nvPr>
            <p:ph idx="1"/>
          </p:nvPr>
        </p:nvSpPr>
        <p:spPr>
          <a:xfrm>
            <a:off x="838200" y="1825625"/>
            <a:ext cx="5439508" cy="4667250"/>
          </a:xfrm>
        </p:spPr>
        <p:txBody>
          <a:bodyPr>
            <a:normAutofit/>
          </a:bodyPr>
          <a:lstStyle/>
          <a:p>
            <a:r>
              <a:rPr lang="en-US" dirty="0"/>
              <a:t>War carries on for an unknown amount of time</a:t>
            </a:r>
          </a:p>
          <a:p>
            <a:r>
              <a:rPr lang="en-US" dirty="0"/>
              <a:t>Seems that the </a:t>
            </a:r>
            <a:r>
              <a:rPr lang="en-US" dirty="0" err="1"/>
              <a:t>Dwemer</a:t>
            </a:r>
            <a:r>
              <a:rPr lang="en-US" dirty="0"/>
              <a:t> were winning for most of it</a:t>
            </a:r>
          </a:p>
          <a:p>
            <a:r>
              <a:rPr lang="en-US" dirty="0" err="1"/>
              <a:t>Nerevar</a:t>
            </a:r>
            <a:r>
              <a:rPr lang="en-US" dirty="0"/>
              <a:t> was able to secure aid for the Chimer and made a push on the </a:t>
            </a:r>
            <a:r>
              <a:rPr lang="en-US" dirty="0" err="1"/>
              <a:t>Dwemer</a:t>
            </a:r>
            <a:r>
              <a:rPr lang="en-US" dirty="0"/>
              <a:t> HQ at Red Mountain</a:t>
            </a:r>
          </a:p>
        </p:txBody>
      </p:sp>
      <p:pic>
        <p:nvPicPr>
          <p:cNvPr id="4" name="Picture 4">
            <a:extLst>
              <a:ext uri="{FF2B5EF4-FFF2-40B4-BE49-F238E27FC236}">
                <a16:creationId xmlns:a16="http://schemas.microsoft.com/office/drawing/2014/main" id="{0943E15B-C881-08F9-B1CF-99E9B5CCC7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4159" y="-1"/>
            <a:ext cx="5577841" cy="6858001"/>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a:extLst>
              <a:ext uri="{FF2B5EF4-FFF2-40B4-BE49-F238E27FC236}">
                <a16:creationId xmlns:a16="http://schemas.microsoft.com/office/drawing/2014/main" id="{9BFC49A7-3F3C-595B-4C79-D32D7EB65D7B}"/>
              </a:ext>
            </a:extLst>
          </p:cNvPr>
          <p:cNvSpPr/>
          <p:nvPr/>
        </p:nvSpPr>
        <p:spPr>
          <a:xfrm>
            <a:off x="7051429" y="580289"/>
            <a:ext cx="1565031" cy="1325563"/>
          </a:xfrm>
          <a:prstGeom prst="ellipse">
            <a:avLst/>
          </a:prstGeom>
          <a:noFill/>
          <a:ln w="38100">
            <a:solidFill>
              <a:srgbClr val="C00000"/>
            </a:solid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Arrow Connector 6">
            <a:extLst>
              <a:ext uri="{FF2B5EF4-FFF2-40B4-BE49-F238E27FC236}">
                <a16:creationId xmlns:a16="http://schemas.microsoft.com/office/drawing/2014/main" id="{9795F1D5-581E-7CD5-F050-964A54769EA4}"/>
              </a:ext>
            </a:extLst>
          </p:cNvPr>
          <p:cNvCxnSpPr>
            <a:cxnSpLocks/>
          </p:cNvCxnSpPr>
          <p:nvPr/>
        </p:nvCxnSpPr>
        <p:spPr>
          <a:xfrm flipH="1" flipV="1">
            <a:off x="8679426" y="3650226"/>
            <a:ext cx="798682" cy="2064774"/>
          </a:xfrm>
          <a:prstGeom prst="straightConnector1">
            <a:avLst/>
          </a:prstGeom>
          <a:ln w="38100">
            <a:tailEnd type="triangle"/>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E9D56EF2-0F99-D157-ED29-3C0268463D99}"/>
              </a:ext>
            </a:extLst>
          </p:cNvPr>
          <p:cNvCxnSpPr>
            <a:cxnSpLocks/>
          </p:cNvCxnSpPr>
          <p:nvPr/>
        </p:nvCxnSpPr>
        <p:spPr>
          <a:xfrm flipV="1">
            <a:off x="8705184" y="2139199"/>
            <a:ext cx="132810" cy="1523906"/>
          </a:xfrm>
          <a:prstGeom prst="straightConnector1">
            <a:avLst/>
          </a:prstGeom>
          <a:ln w="38100">
            <a:tailEnd type="triangle"/>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84309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par>
                                <p:cTn id="13" presetID="10"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a:xfrm>
            <a:off x="838200" y="365125"/>
            <a:ext cx="6477000" cy="1325563"/>
          </a:xfrm>
        </p:spPr>
        <p:txBody>
          <a:bodyPr/>
          <a:lstStyle/>
          <a:p>
            <a:r>
              <a:rPr lang="en-US" b="1" dirty="0"/>
              <a:t>The Battle of Red Mountain:</a:t>
            </a:r>
            <a:r>
              <a:rPr lang="en-US" dirty="0"/>
              <a:t> 1E 700</a:t>
            </a:r>
          </a:p>
        </p:txBody>
      </p:sp>
      <p:sp>
        <p:nvSpPr>
          <p:cNvPr id="3" name="Content Placeholder 2">
            <a:extLst>
              <a:ext uri="{FF2B5EF4-FFF2-40B4-BE49-F238E27FC236}">
                <a16:creationId xmlns:a16="http://schemas.microsoft.com/office/drawing/2014/main" id="{B4302262-C27D-911E-AE80-218F45AE2300}"/>
              </a:ext>
            </a:extLst>
          </p:cNvPr>
          <p:cNvSpPr>
            <a:spLocks noGrp="1"/>
          </p:cNvSpPr>
          <p:nvPr>
            <p:ph idx="1"/>
          </p:nvPr>
        </p:nvSpPr>
        <p:spPr>
          <a:xfrm>
            <a:off x="838200" y="1825625"/>
            <a:ext cx="6477000" cy="4667250"/>
          </a:xfrm>
        </p:spPr>
        <p:txBody>
          <a:bodyPr>
            <a:normAutofit/>
          </a:bodyPr>
          <a:lstStyle/>
          <a:p>
            <a:r>
              <a:rPr lang="en-US" dirty="0" err="1"/>
              <a:t>Chimeri</a:t>
            </a:r>
            <a:r>
              <a:rPr lang="en-US" dirty="0"/>
              <a:t> troops move north to join the fray on </a:t>
            </a:r>
            <a:r>
              <a:rPr lang="en-US" dirty="0" err="1"/>
              <a:t>Vvardenfell</a:t>
            </a:r>
            <a:endParaRPr lang="en-US" dirty="0"/>
          </a:p>
          <a:p>
            <a:r>
              <a:rPr lang="en-US" dirty="0" err="1"/>
              <a:t>Almalexia</a:t>
            </a:r>
            <a:r>
              <a:rPr lang="en-US" dirty="0"/>
              <a:t>, </a:t>
            </a:r>
            <a:r>
              <a:rPr lang="en-US" dirty="0" err="1"/>
              <a:t>Nerevar</a:t>
            </a:r>
            <a:r>
              <a:rPr lang="en-US" dirty="0"/>
              <a:t> &amp; </a:t>
            </a:r>
            <a:r>
              <a:rPr lang="en-US" dirty="0" err="1"/>
              <a:t>Ashlander</a:t>
            </a:r>
            <a:r>
              <a:rPr lang="en-US" dirty="0"/>
              <a:t> scouts lure the </a:t>
            </a:r>
            <a:r>
              <a:rPr lang="en-US" dirty="0" err="1"/>
              <a:t>Dwemer</a:t>
            </a:r>
            <a:r>
              <a:rPr lang="en-US" dirty="0"/>
              <a:t> out of their stronghold and to the open fields</a:t>
            </a:r>
          </a:p>
          <a:p>
            <a:r>
              <a:rPr lang="en-US" dirty="0" err="1"/>
              <a:t>Nerevar</a:t>
            </a:r>
            <a:r>
              <a:rPr lang="en-US" dirty="0"/>
              <a:t> &amp; co. proceed to the Heart Chamber to confront </a:t>
            </a:r>
            <a:r>
              <a:rPr lang="en-US" dirty="0" err="1"/>
              <a:t>Dumac</a:t>
            </a:r>
            <a:endParaRPr lang="en-US" dirty="0"/>
          </a:p>
        </p:txBody>
      </p:sp>
      <p:pic>
        <p:nvPicPr>
          <p:cNvPr id="5" name="Picture 4" descr="A group of people in front of a volcano&#10;&#10;Description automatically generated">
            <a:extLst>
              <a:ext uri="{FF2B5EF4-FFF2-40B4-BE49-F238E27FC236}">
                <a16:creationId xmlns:a16="http://schemas.microsoft.com/office/drawing/2014/main" id="{AF627FBF-02A1-00AD-F10E-088EBCD7B096}"/>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579895" y="0"/>
            <a:ext cx="4612105" cy="6858000"/>
          </a:xfrm>
          <a:prstGeom prst="rect">
            <a:avLst/>
          </a:prstGeom>
        </p:spPr>
      </p:pic>
    </p:spTree>
    <p:extLst>
      <p:ext uri="{BB962C8B-B14F-4D97-AF65-F5344CB8AC3E}">
        <p14:creationId xmlns:p14="http://schemas.microsoft.com/office/powerpoint/2010/main" val="27176959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FEFF9-3A1A-923A-80B6-B29B6CB78ECA}"/>
              </a:ext>
            </a:extLst>
          </p:cNvPr>
          <p:cNvSpPr>
            <a:spLocks noGrp="1"/>
          </p:cNvSpPr>
          <p:nvPr>
            <p:ph type="title"/>
          </p:nvPr>
        </p:nvSpPr>
        <p:spPr/>
        <p:txBody>
          <a:bodyPr/>
          <a:lstStyle/>
          <a:p>
            <a:r>
              <a:rPr lang="en-US" b="1" dirty="0"/>
              <a:t>After the Battle of Red Mountain: </a:t>
            </a:r>
            <a:r>
              <a:rPr lang="en-US" dirty="0"/>
              <a:t>1E 700</a:t>
            </a:r>
          </a:p>
        </p:txBody>
      </p:sp>
      <p:sp>
        <p:nvSpPr>
          <p:cNvPr id="6" name="Content Placeholder 5">
            <a:extLst>
              <a:ext uri="{FF2B5EF4-FFF2-40B4-BE49-F238E27FC236}">
                <a16:creationId xmlns:a16="http://schemas.microsoft.com/office/drawing/2014/main" id="{0A393105-14CE-A3CA-76A0-ACDD041FA036}"/>
              </a:ext>
            </a:extLst>
          </p:cNvPr>
          <p:cNvSpPr>
            <a:spLocks noGrp="1"/>
          </p:cNvSpPr>
          <p:nvPr>
            <p:ph idx="1"/>
          </p:nvPr>
        </p:nvSpPr>
        <p:spPr>
          <a:xfrm>
            <a:off x="838199" y="1687236"/>
            <a:ext cx="6695521" cy="4805639"/>
          </a:xfrm>
        </p:spPr>
        <p:txBody>
          <a:bodyPr>
            <a:normAutofit/>
          </a:bodyPr>
          <a:lstStyle/>
          <a:p>
            <a:pPr marL="0" indent="0">
              <a:buNone/>
            </a:pPr>
            <a:r>
              <a:rPr lang="en-US" b="1" dirty="0"/>
              <a:t>What we know for certain:</a:t>
            </a:r>
          </a:p>
          <a:p>
            <a:r>
              <a:rPr lang="en-US" dirty="0" err="1"/>
              <a:t>Nerevar</a:t>
            </a:r>
            <a:r>
              <a:rPr lang="en-US" dirty="0"/>
              <a:t> died.</a:t>
            </a:r>
          </a:p>
          <a:p>
            <a:r>
              <a:rPr lang="en-US" dirty="0" err="1"/>
              <a:t>Dumac</a:t>
            </a:r>
            <a:r>
              <a:rPr lang="en-US" dirty="0"/>
              <a:t> died.</a:t>
            </a:r>
          </a:p>
          <a:p>
            <a:r>
              <a:rPr lang="en-US" dirty="0" err="1"/>
              <a:t>Voryn</a:t>
            </a:r>
            <a:r>
              <a:rPr lang="en-US" dirty="0"/>
              <a:t> </a:t>
            </a:r>
            <a:r>
              <a:rPr lang="en-US" dirty="0" err="1"/>
              <a:t>Dagoth</a:t>
            </a:r>
            <a:r>
              <a:rPr lang="en-US" dirty="0"/>
              <a:t> died. His house was purged and scrubbed from recorded existence.</a:t>
            </a:r>
          </a:p>
          <a:p>
            <a:r>
              <a:rPr lang="en-US" dirty="0"/>
              <a:t>The </a:t>
            </a:r>
            <a:r>
              <a:rPr lang="en-US" dirty="0" err="1"/>
              <a:t>Dwemer</a:t>
            </a:r>
            <a:r>
              <a:rPr lang="en-US" dirty="0"/>
              <a:t> disappeared. Everywhere.</a:t>
            </a:r>
          </a:p>
          <a:p>
            <a:r>
              <a:rPr lang="en-US" dirty="0" err="1"/>
              <a:t>Almalexia</a:t>
            </a:r>
            <a:r>
              <a:rPr lang="en-US" dirty="0"/>
              <a:t>, </a:t>
            </a:r>
            <a:r>
              <a:rPr lang="en-US" dirty="0" err="1"/>
              <a:t>Sotha</a:t>
            </a:r>
            <a:r>
              <a:rPr lang="en-US" dirty="0"/>
              <a:t> Sil, and </a:t>
            </a:r>
            <a:r>
              <a:rPr lang="en-US" dirty="0" err="1"/>
              <a:t>Vivec</a:t>
            </a:r>
            <a:r>
              <a:rPr lang="en-US" dirty="0"/>
              <a:t> became gods.</a:t>
            </a:r>
          </a:p>
          <a:p>
            <a:r>
              <a:rPr lang="en-US" dirty="0"/>
              <a:t>The Chimer were turned into </a:t>
            </a:r>
            <a:r>
              <a:rPr lang="en-US" dirty="0" err="1"/>
              <a:t>Dunmer</a:t>
            </a:r>
            <a:r>
              <a:rPr lang="en-US" dirty="0"/>
              <a:t>.</a:t>
            </a:r>
          </a:p>
        </p:txBody>
      </p:sp>
      <p:graphicFrame>
        <p:nvGraphicFramePr>
          <p:cNvPr id="3" name="Diagram 2">
            <a:extLst>
              <a:ext uri="{FF2B5EF4-FFF2-40B4-BE49-F238E27FC236}">
                <a16:creationId xmlns:a16="http://schemas.microsoft.com/office/drawing/2014/main" id="{3E692574-A830-64D6-62C4-2FDB76D336FE}"/>
              </a:ext>
            </a:extLst>
          </p:cNvPr>
          <p:cNvGraphicFramePr/>
          <p:nvPr>
            <p:extLst>
              <p:ext uri="{D42A27DB-BD31-4B8C-83A1-F6EECF244321}">
                <p14:modId xmlns:p14="http://schemas.microsoft.com/office/powerpoint/2010/main" val="11277774"/>
              </p:ext>
            </p:extLst>
          </p:nvPr>
        </p:nvGraphicFramePr>
        <p:xfrm>
          <a:off x="7368770" y="1356577"/>
          <a:ext cx="4169295" cy="35146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0" name="Picture 9" descr="A video game screen capture&#10;&#10;Description automatically generated">
            <a:extLst>
              <a:ext uri="{FF2B5EF4-FFF2-40B4-BE49-F238E27FC236}">
                <a16:creationId xmlns:a16="http://schemas.microsoft.com/office/drawing/2014/main" id="{F8756DCD-2D68-38F1-C0FE-C1905D450848}"/>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a:off x="7798342" y="4921446"/>
            <a:ext cx="1745673" cy="1447727"/>
          </a:xfrm>
          <a:prstGeom prst="rect">
            <a:avLst/>
          </a:prstGeom>
          <a:ln w="38100">
            <a:solidFill>
              <a:schemeClr val="tx1"/>
            </a:solidFill>
          </a:ln>
        </p:spPr>
      </p:pic>
      <p:sp>
        <p:nvSpPr>
          <p:cNvPr id="11" name="TextBox 10">
            <a:extLst>
              <a:ext uri="{FF2B5EF4-FFF2-40B4-BE49-F238E27FC236}">
                <a16:creationId xmlns:a16="http://schemas.microsoft.com/office/drawing/2014/main" id="{1358D14F-2CEE-9315-6475-23451B9E6793}"/>
              </a:ext>
            </a:extLst>
          </p:cNvPr>
          <p:cNvSpPr txBox="1"/>
          <p:nvPr/>
        </p:nvSpPr>
        <p:spPr>
          <a:xfrm>
            <a:off x="9713418" y="5045146"/>
            <a:ext cx="1375761" cy="1200329"/>
          </a:xfrm>
          <a:prstGeom prst="rect">
            <a:avLst/>
          </a:prstGeom>
          <a:noFill/>
        </p:spPr>
        <p:txBody>
          <a:bodyPr wrap="square" rtlCol="0">
            <a:spAutoFit/>
          </a:bodyPr>
          <a:lstStyle/>
          <a:p>
            <a:r>
              <a:rPr lang="en-US" b="1" dirty="0"/>
              <a:t>These Guys</a:t>
            </a:r>
          </a:p>
          <a:p>
            <a:pPr marL="182880" indent="-182880">
              <a:buFont typeface="Arial" panose="020B0604020202020204" pitchFamily="34" charset="0"/>
              <a:buChar char="•"/>
            </a:pPr>
            <a:r>
              <a:rPr lang="en-US" dirty="0" err="1"/>
              <a:t>Almalexia</a:t>
            </a:r>
            <a:endParaRPr lang="en-US" dirty="0"/>
          </a:p>
          <a:p>
            <a:pPr marL="182880" indent="-182880">
              <a:buFont typeface="Arial" panose="020B0604020202020204" pitchFamily="34" charset="0"/>
              <a:buChar char="•"/>
            </a:pPr>
            <a:r>
              <a:rPr lang="en-US" dirty="0" err="1"/>
              <a:t>Vivec</a:t>
            </a:r>
            <a:endParaRPr lang="en-US" dirty="0"/>
          </a:p>
          <a:p>
            <a:pPr marL="182880" indent="-182880">
              <a:buFont typeface="Arial" panose="020B0604020202020204" pitchFamily="34" charset="0"/>
              <a:buChar char="•"/>
            </a:pPr>
            <a:r>
              <a:rPr lang="en-US" dirty="0" err="1"/>
              <a:t>Sotha</a:t>
            </a:r>
            <a:r>
              <a:rPr lang="en-US" dirty="0"/>
              <a:t> Sil</a:t>
            </a:r>
          </a:p>
        </p:txBody>
      </p:sp>
      <p:sp>
        <p:nvSpPr>
          <p:cNvPr id="12" name="Rectangle 11">
            <a:extLst>
              <a:ext uri="{FF2B5EF4-FFF2-40B4-BE49-F238E27FC236}">
                <a16:creationId xmlns:a16="http://schemas.microsoft.com/office/drawing/2014/main" id="{0F89B90F-7058-06AC-FCB3-D7B54758A1FD}"/>
              </a:ext>
            </a:extLst>
          </p:cNvPr>
          <p:cNvSpPr/>
          <p:nvPr/>
        </p:nvSpPr>
        <p:spPr>
          <a:xfrm>
            <a:off x="7804161" y="168723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p>
        </p:txBody>
      </p:sp>
      <p:sp>
        <p:nvSpPr>
          <p:cNvPr id="13" name="Rectangle 12">
            <a:extLst>
              <a:ext uri="{FF2B5EF4-FFF2-40B4-BE49-F238E27FC236}">
                <a16:creationId xmlns:a16="http://schemas.microsoft.com/office/drawing/2014/main" id="{B68AD9BB-BE5A-F5D4-DF7D-BD48A0D97D2C}"/>
              </a:ext>
            </a:extLst>
          </p:cNvPr>
          <p:cNvSpPr/>
          <p:nvPr/>
        </p:nvSpPr>
        <p:spPr>
          <a:xfrm>
            <a:off x="9517329" y="168723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r>
              <a:rPr lang="en-US" sz="3200" dirty="0"/>
              <a:t>(?)</a:t>
            </a:r>
            <a:endParaRPr lang="en-US" sz="3200" b="1" dirty="0"/>
          </a:p>
        </p:txBody>
      </p:sp>
      <p:sp>
        <p:nvSpPr>
          <p:cNvPr id="14" name="Rectangle 13">
            <a:extLst>
              <a:ext uri="{FF2B5EF4-FFF2-40B4-BE49-F238E27FC236}">
                <a16:creationId xmlns:a16="http://schemas.microsoft.com/office/drawing/2014/main" id="{1A4783F1-3E5D-1217-A7D2-20CF00F3998E}"/>
              </a:ext>
            </a:extLst>
          </p:cNvPr>
          <p:cNvSpPr/>
          <p:nvPr/>
        </p:nvSpPr>
        <p:spPr>
          <a:xfrm>
            <a:off x="7798342" y="355205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p>
        </p:txBody>
      </p:sp>
      <p:sp>
        <p:nvSpPr>
          <p:cNvPr id="15" name="Rectangle 14">
            <a:extLst>
              <a:ext uri="{FF2B5EF4-FFF2-40B4-BE49-F238E27FC236}">
                <a16:creationId xmlns:a16="http://schemas.microsoft.com/office/drawing/2014/main" id="{ADE294AD-BA76-711A-18E8-179F5F7C0D00}"/>
              </a:ext>
            </a:extLst>
          </p:cNvPr>
          <p:cNvSpPr/>
          <p:nvPr/>
        </p:nvSpPr>
        <p:spPr>
          <a:xfrm>
            <a:off x="9544015" y="3552056"/>
            <a:ext cx="1571850" cy="449238"/>
          </a:xfrm>
          <a:prstGeom prst="rect">
            <a:avLst/>
          </a:prstGeom>
          <a:solidFill>
            <a:srgbClr val="401B5B">
              <a:alpha val="62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a:t>
            </a:r>
          </a:p>
        </p:txBody>
      </p:sp>
      <p:sp>
        <p:nvSpPr>
          <p:cNvPr id="16" name="Rectangle 15">
            <a:extLst>
              <a:ext uri="{FF2B5EF4-FFF2-40B4-BE49-F238E27FC236}">
                <a16:creationId xmlns:a16="http://schemas.microsoft.com/office/drawing/2014/main" id="{55EE1C47-4855-F5A6-39EF-DED7BF3B9FCB}"/>
              </a:ext>
            </a:extLst>
          </p:cNvPr>
          <p:cNvSpPr/>
          <p:nvPr/>
        </p:nvSpPr>
        <p:spPr>
          <a:xfrm>
            <a:off x="7798342" y="5426769"/>
            <a:ext cx="1737360" cy="449238"/>
          </a:xfrm>
          <a:prstGeom prst="rect">
            <a:avLst/>
          </a:prstGeom>
          <a:solidFill>
            <a:schemeClr val="accent2">
              <a:lumMod val="75000"/>
              <a:alpha val="62000"/>
            </a:schemeClr>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GODS??</a:t>
            </a:r>
          </a:p>
        </p:txBody>
      </p:sp>
    </p:spTree>
    <p:extLst>
      <p:ext uri="{BB962C8B-B14F-4D97-AF65-F5344CB8AC3E}">
        <p14:creationId xmlns:p14="http://schemas.microsoft.com/office/powerpoint/2010/main" val="282602827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fade">
                                      <p:cBhvr>
                                        <p:cTn id="10" dur="500"/>
                                        <p:tgtEl>
                                          <p:spTgt spid="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fade">
                                      <p:cBhvr>
                                        <p:cTn id="15" dur="500"/>
                                        <p:tgtEl>
                                          <p:spTgt spid="6">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2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200"/>
                                        <p:tgtEl>
                                          <p:spTgt spid="1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
                                            <p:txEl>
                                              <p:pRg st="3" end="3"/>
                                            </p:txEl>
                                          </p:spTgt>
                                        </p:tgtEl>
                                        <p:attrNameLst>
                                          <p:attrName>style.visibility</p:attrName>
                                        </p:attrNameLst>
                                      </p:cBhvr>
                                      <p:to>
                                        <p:strVal val="visible"/>
                                      </p:to>
                                    </p:set>
                                    <p:animEffect transition="in" filter="fade">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
                                            <p:txEl>
                                              <p:pRg st="4" end="4"/>
                                            </p:txEl>
                                          </p:spTgt>
                                        </p:tgtEl>
                                        <p:attrNameLst>
                                          <p:attrName>style.visibility</p:attrName>
                                        </p:attrNameLst>
                                      </p:cBhvr>
                                      <p:to>
                                        <p:strVal val="visible"/>
                                      </p:to>
                                    </p:set>
                                    <p:animEffect transition="in" filter="fade">
                                      <p:cBhvr>
                                        <p:cTn id="31" dur="500"/>
                                        <p:tgtEl>
                                          <p:spTgt spid="6">
                                            <p:txEl>
                                              <p:pRg st="4" end="4"/>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2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6">
                                            <p:txEl>
                                              <p:pRg st="5" end="5"/>
                                            </p:txEl>
                                          </p:spTgt>
                                        </p:tgtEl>
                                        <p:attrNameLst>
                                          <p:attrName>style.visibility</p:attrName>
                                        </p:attrNameLst>
                                      </p:cBhvr>
                                      <p:to>
                                        <p:strVal val="visible"/>
                                      </p:to>
                                    </p:set>
                                    <p:animEffect transition="in" filter="fade">
                                      <p:cBhvr>
                                        <p:cTn id="39" dur="500"/>
                                        <p:tgtEl>
                                          <p:spTgt spid="6">
                                            <p:txEl>
                                              <p:pRg st="5" end="5"/>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2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
                                            <p:txEl>
                                              <p:pRg st="6" end="6"/>
                                            </p:txEl>
                                          </p:spTgt>
                                        </p:tgtEl>
                                        <p:attrNameLst>
                                          <p:attrName>style.visibility</p:attrName>
                                        </p:attrNameLst>
                                      </p:cBhvr>
                                      <p:to>
                                        <p:strVal val="visible"/>
                                      </p:to>
                                    </p:set>
                                    <p:animEffect transition="in" filter="fade">
                                      <p:cBhvr>
                                        <p:cTn id="4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12" grpId="0" animBg="1"/>
      <p:bldP spid="13" grpId="0" animBg="1"/>
      <p:bldP spid="14" grpId="0" animBg="1"/>
      <p:bldP spid="15" grpId="0" animBg="1"/>
      <p:bldP spid="1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7F5FF7-84BC-F5D8-2EE1-5E25C85DC015}"/>
              </a:ext>
            </a:extLst>
          </p:cNvPr>
          <p:cNvSpPr>
            <a:spLocks noGrp="1"/>
          </p:cNvSpPr>
          <p:nvPr>
            <p:ph type="title"/>
          </p:nvPr>
        </p:nvSpPr>
        <p:spPr/>
        <p:txBody>
          <a:bodyPr/>
          <a:lstStyle/>
          <a:p>
            <a:r>
              <a:rPr lang="en-US" b="1" dirty="0"/>
              <a:t>The New Gods: </a:t>
            </a:r>
            <a:r>
              <a:rPr lang="en-US" dirty="0"/>
              <a:t>The Tribunal</a:t>
            </a:r>
          </a:p>
        </p:txBody>
      </p:sp>
      <p:grpSp>
        <p:nvGrpSpPr>
          <p:cNvPr id="202" name="Group 201">
            <a:extLst>
              <a:ext uri="{FF2B5EF4-FFF2-40B4-BE49-F238E27FC236}">
                <a16:creationId xmlns:a16="http://schemas.microsoft.com/office/drawing/2014/main" id="{52A2991F-B53F-15E7-8F20-4DDE36BA2D04}"/>
              </a:ext>
            </a:extLst>
          </p:cNvPr>
          <p:cNvGrpSpPr/>
          <p:nvPr/>
        </p:nvGrpSpPr>
        <p:grpSpPr>
          <a:xfrm>
            <a:off x="687424" y="2521687"/>
            <a:ext cx="5178274" cy="2482910"/>
            <a:chOff x="6389082" y="1780466"/>
            <a:chExt cx="5178274" cy="2482910"/>
          </a:xfrm>
        </p:grpSpPr>
        <p:grpSp>
          <p:nvGrpSpPr>
            <p:cNvPr id="62" name="Group 61">
              <a:extLst>
                <a:ext uri="{FF2B5EF4-FFF2-40B4-BE49-F238E27FC236}">
                  <a16:creationId xmlns:a16="http://schemas.microsoft.com/office/drawing/2014/main" id="{C3013395-136B-446E-0D88-1931B7590070}"/>
                </a:ext>
              </a:extLst>
            </p:cNvPr>
            <p:cNvGrpSpPr/>
            <p:nvPr/>
          </p:nvGrpSpPr>
          <p:grpSpPr>
            <a:xfrm>
              <a:off x="6481688" y="1780466"/>
              <a:ext cx="4639543" cy="2344794"/>
              <a:chOff x="890476" y="4030710"/>
              <a:chExt cx="4639543" cy="2344794"/>
            </a:xfrm>
          </p:grpSpPr>
          <p:grpSp>
            <p:nvGrpSpPr>
              <p:cNvPr id="63" name="Group 62">
                <a:extLst>
                  <a:ext uri="{FF2B5EF4-FFF2-40B4-BE49-F238E27FC236}">
                    <a16:creationId xmlns:a16="http://schemas.microsoft.com/office/drawing/2014/main" id="{548890B0-0AFA-EF88-6CE3-B96FB2BB2D49}"/>
                  </a:ext>
                </a:extLst>
              </p:cNvPr>
              <p:cNvGrpSpPr/>
              <p:nvPr/>
            </p:nvGrpSpPr>
            <p:grpSpPr>
              <a:xfrm>
                <a:off x="890476" y="4410958"/>
                <a:ext cx="1640848" cy="1964546"/>
                <a:chOff x="305721" y="1689720"/>
                <a:chExt cx="2177844" cy="2607478"/>
              </a:xfrm>
            </p:grpSpPr>
            <p:sp>
              <p:nvSpPr>
                <p:cNvPr id="87" name="Trapezoid 86">
                  <a:extLst>
                    <a:ext uri="{FF2B5EF4-FFF2-40B4-BE49-F238E27FC236}">
                      <a16:creationId xmlns:a16="http://schemas.microsoft.com/office/drawing/2014/main" id="{A2B1E603-8586-4CB0-15CF-13E8C287AC9F}"/>
                    </a:ext>
                  </a:extLst>
                </p:cNvPr>
                <p:cNvSpPr/>
                <p:nvPr/>
              </p:nvSpPr>
              <p:spPr>
                <a:xfrm rot="20011123">
                  <a:off x="1810861" y="1689720"/>
                  <a:ext cx="299558" cy="686087"/>
                </a:xfrm>
                <a:prstGeom prst="trapezoid">
                  <a:avLst>
                    <a:gd name="adj" fmla="val 37016"/>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A1D81748-83F1-AF49-46A5-86BB18498898}"/>
                    </a:ext>
                  </a:extLst>
                </p:cNvPr>
                <p:cNvSpPr/>
                <p:nvPr/>
              </p:nvSpPr>
              <p:spPr>
                <a:xfrm rot="1313040">
                  <a:off x="847670" y="1728079"/>
                  <a:ext cx="290487" cy="686087"/>
                </a:xfrm>
                <a:prstGeom prst="trapezoid">
                  <a:avLst>
                    <a:gd name="adj" fmla="val 34555"/>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Rounded Corners 66">
                  <a:extLst>
                    <a:ext uri="{FF2B5EF4-FFF2-40B4-BE49-F238E27FC236}">
                      <a16:creationId xmlns:a16="http://schemas.microsoft.com/office/drawing/2014/main" id="{B64BEC11-87EC-BF3B-EDF2-7A63C3F4D7C7}"/>
                    </a:ext>
                  </a:extLst>
                </p:cNvPr>
                <p:cNvSpPr/>
                <p:nvPr/>
              </p:nvSpPr>
              <p:spPr>
                <a:xfrm>
                  <a:off x="650833" y="2105455"/>
                  <a:ext cx="1561844" cy="2147229"/>
                </a:xfrm>
                <a:custGeom>
                  <a:avLst/>
                  <a:gdLst>
                    <a:gd name="connsiteX0" fmla="*/ 0 w 1392965"/>
                    <a:gd name="connsiteY0" fmla="*/ 232165 h 2147229"/>
                    <a:gd name="connsiteX1" fmla="*/ 232165 w 1392965"/>
                    <a:gd name="connsiteY1" fmla="*/ 0 h 2147229"/>
                    <a:gd name="connsiteX2" fmla="*/ 1160800 w 1392965"/>
                    <a:gd name="connsiteY2" fmla="*/ 0 h 2147229"/>
                    <a:gd name="connsiteX3" fmla="*/ 1392965 w 1392965"/>
                    <a:gd name="connsiteY3" fmla="*/ 232165 h 2147229"/>
                    <a:gd name="connsiteX4" fmla="*/ 1392965 w 1392965"/>
                    <a:gd name="connsiteY4" fmla="*/ 1915064 h 2147229"/>
                    <a:gd name="connsiteX5" fmla="*/ 1160800 w 1392965"/>
                    <a:gd name="connsiteY5" fmla="*/ 2147229 h 2147229"/>
                    <a:gd name="connsiteX6" fmla="*/ 232165 w 1392965"/>
                    <a:gd name="connsiteY6" fmla="*/ 2147229 h 2147229"/>
                    <a:gd name="connsiteX7" fmla="*/ 0 w 1392965"/>
                    <a:gd name="connsiteY7" fmla="*/ 1915064 h 2147229"/>
                    <a:gd name="connsiteX8" fmla="*/ 0 w 1392965"/>
                    <a:gd name="connsiteY8" fmla="*/ 232165 h 2147229"/>
                    <a:gd name="connsiteX0" fmla="*/ 1807 w 1394772"/>
                    <a:gd name="connsiteY0" fmla="*/ 232165 h 2147229"/>
                    <a:gd name="connsiteX1" fmla="*/ 233972 w 1394772"/>
                    <a:gd name="connsiteY1" fmla="*/ 0 h 2147229"/>
                    <a:gd name="connsiteX2" fmla="*/ 1162607 w 1394772"/>
                    <a:gd name="connsiteY2" fmla="*/ 0 h 2147229"/>
                    <a:gd name="connsiteX3" fmla="*/ 1394772 w 1394772"/>
                    <a:gd name="connsiteY3" fmla="*/ 232165 h 2147229"/>
                    <a:gd name="connsiteX4" fmla="*/ 1394772 w 1394772"/>
                    <a:gd name="connsiteY4" fmla="*/ 1915064 h 2147229"/>
                    <a:gd name="connsiteX5" fmla="*/ 1162607 w 1394772"/>
                    <a:gd name="connsiteY5" fmla="*/ 2147229 h 2147229"/>
                    <a:gd name="connsiteX6" fmla="*/ 233972 w 1394772"/>
                    <a:gd name="connsiteY6" fmla="*/ 2147229 h 2147229"/>
                    <a:gd name="connsiteX7" fmla="*/ 1807 w 1394772"/>
                    <a:gd name="connsiteY7" fmla="*/ 1915064 h 2147229"/>
                    <a:gd name="connsiteX8" fmla="*/ 0 w 1394772"/>
                    <a:gd name="connsiteY8" fmla="*/ 499896 h 2147229"/>
                    <a:gd name="connsiteX9" fmla="*/ 1807 w 1394772"/>
                    <a:gd name="connsiteY9" fmla="*/ 232165 h 2147229"/>
                    <a:gd name="connsiteX0" fmla="*/ 17742 w 1410707"/>
                    <a:gd name="connsiteY0" fmla="*/ 232165 h 2147229"/>
                    <a:gd name="connsiteX1" fmla="*/ 249907 w 1410707"/>
                    <a:gd name="connsiteY1" fmla="*/ 0 h 2147229"/>
                    <a:gd name="connsiteX2" fmla="*/ 1178542 w 1410707"/>
                    <a:gd name="connsiteY2" fmla="*/ 0 h 2147229"/>
                    <a:gd name="connsiteX3" fmla="*/ 1410707 w 1410707"/>
                    <a:gd name="connsiteY3" fmla="*/ 232165 h 2147229"/>
                    <a:gd name="connsiteX4" fmla="*/ 1410707 w 1410707"/>
                    <a:gd name="connsiteY4" fmla="*/ 1915064 h 2147229"/>
                    <a:gd name="connsiteX5" fmla="*/ 1178542 w 1410707"/>
                    <a:gd name="connsiteY5" fmla="*/ 2147229 h 2147229"/>
                    <a:gd name="connsiteX6" fmla="*/ 249907 w 1410707"/>
                    <a:gd name="connsiteY6" fmla="*/ 2147229 h 2147229"/>
                    <a:gd name="connsiteX7" fmla="*/ 17742 w 1410707"/>
                    <a:gd name="connsiteY7" fmla="*/ 1915064 h 2147229"/>
                    <a:gd name="connsiteX8" fmla="*/ 15935 w 1410707"/>
                    <a:gd name="connsiteY8" fmla="*/ 1051293 h 2147229"/>
                    <a:gd name="connsiteX9" fmla="*/ 15935 w 1410707"/>
                    <a:gd name="connsiteY9" fmla="*/ 499896 h 2147229"/>
                    <a:gd name="connsiteX10" fmla="*/ 17742 w 1410707"/>
                    <a:gd name="connsiteY10" fmla="*/ 232165 h 2147229"/>
                    <a:gd name="connsiteX0" fmla="*/ 81653 w 1474618"/>
                    <a:gd name="connsiteY0" fmla="*/ 232165 h 2147229"/>
                    <a:gd name="connsiteX1" fmla="*/ 313818 w 1474618"/>
                    <a:gd name="connsiteY1" fmla="*/ 0 h 2147229"/>
                    <a:gd name="connsiteX2" fmla="*/ 1242453 w 1474618"/>
                    <a:gd name="connsiteY2" fmla="*/ 0 h 2147229"/>
                    <a:gd name="connsiteX3" fmla="*/ 1474618 w 1474618"/>
                    <a:gd name="connsiteY3" fmla="*/ 232165 h 2147229"/>
                    <a:gd name="connsiteX4" fmla="*/ 1474618 w 1474618"/>
                    <a:gd name="connsiteY4" fmla="*/ 1915064 h 2147229"/>
                    <a:gd name="connsiteX5" fmla="*/ 1242453 w 1474618"/>
                    <a:gd name="connsiteY5" fmla="*/ 2147229 h 2147229"/>
                    <a:gd name="connsiteX6" fmla="*/ 313818 w 1474618"/>
                    <a:gd name="connsiteY6" fmla="*/ 2147229 h 2147229"/>
                    <a:gd name="connsiteX7" fmla="*/ 81653 w 1474618"/>
                    <a:gd name="connsiteY7" fmla="*/ 1915064 h 2147229"/>
                    <a:gd name="connsiteX8" fmla="*/ 79846 w 1474618"/>
                    <a:gd name="connsiteY8" fmla="*/ 1051293 h 2147229"/>
                    <a:gd name="connsiteX9" fmla="*/ 79846 w 1474618"/>
                    <a:gd name="connsiteY9" fmla="*/ 499896 h 2147229"/>
                    <a:gd name="connsiteX10" fmla="*/ 81653 w 1474618"/>
                    <a:gd name="connsiteY10" fmla="*/ 232165 h 2147229"/>
                    <a:gd name="connsiteX0" fmla="*/ 168879 w 1561844"/>
                    <a:gd name="connsiteY0" fmla="*/ 232165 h 2147229"/>
                    <a:gd name="connsiteX1" fmla="*/ 401044 w 1561844"/>
                    <a:gd name="connsiteY1" fmla="*/ 0 h 2147229"/>
                    <a:gd name="connsiteX2" fmla="*/ 1329679 w 1561844"/>
                    <a:gd name="connsiteY2" fmla="*/ 0 h 2147229"/>
                    <a:gd name="connsiteX3" fmla="*/ 1561844 w 1561844"/>
                    <a:gd name="connsiteY3" fmla="*/ 232165 h 2147229"/>
                    <a:gd name="connsiteX4" fmla="*/ 1561844 w 1561844"/>
                    <a:gd name="connsiteY4" fmla="*/ 1915064 h 2147229"/>
                    <a:gd name="connsiteX5" fmla="*/ 1329679 w 1561844"/>
                    <a:gd name="connsiteY5" fmla="*/ 2147229 h 2147229"/>
                    <a:gd name="connsiteX6" fmla="*/ 401044 w 1561844"/>
                    <a:gd name="connsiteY6" fmla="*/ 2147229 h 2147229"/>
                    <a:gd name="connsiteX7" fmla="*/ 168879 w 1561844"/>
                    <a:gd name="connsiteY7" fmla="*/ 1915064 h 2147229"/>
                    <a:gd name="connsiteX8" fmla="*/ 167072 w 1561844"/>
                    <a:gd name="connsiteY8" fmla="*/ 1051293 h 2147229"/>
                    <a:gd name="connsiteX9" fmla="*/ 167072 w 1561844"/>
                    <a:gd name="connsiteY9" fmla="*/ 499896 h 2147229"/>
                    <a:gd name="connsiteX10" fmla="*/ 168879 w 1561844"/>
                    <a:gd name="connsiteY10" fmla="*/ 232165 h 214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1844" h="2147229">
                      <a:moveTo>
                        <a:pt x="168879" y="232165"/>
                      </a:moveTo>
                      <a:cubicBezTo>
                        <a:pt x="168879" y="103944"/>
                        <a:pt x="272823" y="0"/>
                        <a:pt x="401044" y="0"/>
                      </a:cubicBezTo>
                      <a:lnTo>
                        <a:pt x="1329679" y="0"/>
                      </a:lnTo>
                      <a:cubicBezTo>
                        <a:pt x="1457900" y="0"/>
                        <a:pt x="1561844" y="103944"/>
                        <a:pt x="1561844" y="232165"/>
                      </a:cubicBezTo>
                      <a:lnTo>
                        <a:pt x="1561844" y="1915064"/>
                      </a:lnTo>
                      <a:cubicBezTo>
                        <a:pt x="1561844" y="2043285"/>
                        <a:pt x="1457900" y="2147229"/>
                        <a:pt x="1329679" y="2147229"/>
                      </a:cubicBezTo>
                      <a:lnTo>
                        <a:pt x="401044" y="2147229"/>
                      </a:lnTo>
                      <a:cubicBezTo>
                        <a:pt x="272823" y="2147229"/>
                        <a:pt x="168879" y="2043285"/>
                        <a:pt x="168879" y="1915064"/>
                      </a:cubicBezTo>
                      <a:cubicBezTo>
                        <a:pt x="129884" y="1732408"/>
                        <a:pt x="167373" y="1287154"/>
                        <a:pt x="167072" y="1051293"/>
                      </a:cubicBezTo>
                      <a:cubicBezTo>
                        <a:pt x="-12433" y="571898"/>
                        <a:pt x="-95143" y="480188"/>
                        <a:pt x="167072" y="499896"/>
                      </a:cubicBezTo>
                      <a:cubicBezTo>
                        <a:pt x="167674" y="410652"/>
                        <a:pt x="168277" y="321409"/>
                        <a:pt x="168879" y="23216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5643CF4-0B6F-D149-BE79-214E495507AD}"/>
                    </a:ext>
                  </a:extLst>
                </p:cNvPr>
                <p:cNvSpPr/>
                <p:nvPr/>
              </p:nvSpPr>
              <p:spPr>
                <a:xfrm>
                  <a:off x="914879" y="2871063"/>
                  <a:ext cx="111469" cy="134515"/>
                </a:xfrm>
                <a:custGeom>
                  <a:avLst/>
                  <a:gdLst>
                    <a:gd name="connsiteX0" fmla="*/ 53699 w 111469"/>
                    <a:gd name="connsiteY0" fmla="*/ 60983 h 134515"/>
                    <a:gd name="connsiteX1" fmla="*/ 85840 w 111469"/>
                    <a:gd name="connsiteY1" fmla="*/ 125371 h 134515"/>
                    <a:gd name="connsiteX2" fmla="*/ 111251 w 111469"/>
                    <a:gd name="connsiteY2" fmla="*/ 121927 h 134515"/>
                    <a:gd name="connsiteX3" fmla="*/ 12973 w 111469"/>
                    <a:gd name="connsiteY3" fmla="*/ 587 h 134515"/>
                    <a:gd name="connsiteX4" fmla="*/ 3060 w 111469"/>
                    <a:gd name="connsiteY4" fmla="*/ 17597 h 134515"/>
                    <a:gd name="connsiteX5" fmla="*/ 53699 w 111469"/>
                    <a:gd name="connsiteY5" fmla="*/ 60983 h 13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69" h="134515">
                      <a:moveTo>
                        <a:pt x="53699" y="60983"/>
                      </a:moveTo>
                      <a:cubicBezTo>
                        <a:pt x="71152" y="79715"/>
                        <a:pt x="77283" y="102021"/>
                        <a:pt x="85840" y="125371"/>
                      </a:cubicBezTo>
                      <a:cubicBezTo>
                        <a:pt x="90928" y="139224"/>
                        <a:pt x="110103" y="136746"/>
                        <a:pt x="111251" y="121927"/>
                      </a:cubicBezTo>
                      <a:cubicBezTo>
                        <a:pt x="115425" y="67688"/>
                        <a:pt x="59021" y="18562"/>
                        <a:pt x="12973" y="587"/>
                      </a:cubicBezTo>
                      <a:cubicBezTo>
                        <a:pt x="3634" y="-3066"/>
                        <a:pt x="-4689" y="11283"/>
                        <a:pt x="3060" y="17597"/>
                      </a:cubicBezTo>
                      <a:cubicBezTo>
                        <a:pt x="20513" y="31789"/>
                        <a:pt x="38254" y="44416"/>
                        <a:pt x="53699" y="60983"/>
                      </a:cubicBezTo>
                      <a:close/>
                    </a:path>
                  </a:pathLst>
                </a:custGeom>
                <a:solidFill>
                  <a:srgbClr val="C00000"/>
                </a:solidFill>
                <a:ln w="2608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E1B0A73-8E58-BB67-24F4-5C62E665406D}"/>
                    </a:ext>
                  </a:extLst>
                </p:cNvPr>
                <p:cNvSpPr/>
                <p:nvPr/>
              </p:nvSpPr>
              <p:spPr>
                <a:xfrm>
                  <a:off x="305721" y="1792986"/>
                  <a:ext cx="2177844" cy="2504212"/>
                </a:xfrm>
                <a:custGeom>
                  <a:avLst/>
                  <a:gdLst>
                    <a:gd name="connsiteX0" fmla="*/ 2176626 w 2177843"/>
                    <a:gd name="connsiteY0" fmla="*/ 1524084 h 2504212"/>
                    <a:gd name="connsiteX1" fmla="*/ 2127970 w 2177843"/>
                    <a:gd name="connsiteY1" fmla="*/ 1382472 h 2504212"/>
                    <a:gd name="connsiteX2" fmla="*/ 2060556 w 2177843"/>
                    <a:gd name="connsiteY2" fmla="*/ 1259462 h 2504212"/>
                    <a:gd name="connsiteX3" fmla="*/ 2098646 w 2177843"/>
                    <a:gd name="connsiteY3" fmla="*/ 1127294 h 2504212"/>
                    <a:gd name="connsiteX4" fmla="*/ 2157294 w 2177843"/>
                    <a:gd name="connsiteY4" fmla="*/ 998127 h 2504212"/>
                    <a:gd name="connsiteX5" fmla="*/ 2106551 w 2177843"/>
                    <a:gd name="connsiteY5" fmla="*/ 804311 h 2504212"/>
                    <a:gd name="connsiteX6" fmla="*/ 1973966 w 2177843"/>
                    <a:gd name="connsiteY6" fmla="*/ 670500 h 2504212"/>
                    <a:gd name="connsiteX7" fmla="*/ 1942972 w 2177843"/>
                    <a:gd name="connsiteY7" fmla="*/ 564918 h 2504212"/>
                    <a:gd name="connsiteX8" fmla="*/ 1973548 w 2177843"/>
                    <a:gd name="connsiteY8" fmla="*/ 413992 h 2504212"/>
                    <a:gd name="connsiteX9" fmla="*/ 1885132 w 2177843"/>
                    <a:gd name="connsiteY9" fmla="*/ 144622 h 2504212"/>
                    <a:gd name="connsiteX10" fmla="*/ 1231339 w 2177843"/>
                    <a:gd name="connsiteY10" fmla="*/ 91400 h 2504212"/>
                    <a:gd name="connsiteX11" fmla="*/ 728211 w 2177843"/>
                    <a:gd name="connsiteY11" fmla="*/ 117698 h 2504212"/>
                    <a:gd name="connsiteX12" fmla="*/ 473242 w 2177843"/>
                    <a:gd name="connsiteY12" fmla="*/ 250179 h 2504212"/>
                    <a:gd name="connsiteX13" fmla="*/ 351406 w 2177843"/>
                    <a:gd name="connsiteY13" fmla="*/ 534941 h 2504212"/>
                    <a:gd name="connsiteX14" fmla="*/ 287174 w 2177843"/>
                    <a:gd name="connsiteY14" fmla="*/ 821947 h 2504212"/>
                    <a:gd name="connsiteX15" fmla="*/ 324221 w 2177843"/>
                    <a:gd name="connsiteY15" fmla="*/ 975064 h 2504212"/>
                    <a:gd name="connsiteX16" fmla="*/ 327064 w 2177843"/>
                    <a:gd name="connsiteY16" fmla="*/ 1046757 h 2504212"/>
                    <a:gd name="connsiteX17" fmla="*/ 313081 w 2177843"/>
                    <a:gd name="connsiteY17" fmla="*/ 1102484 h 2504212"/>
                    <a:gd name="connsiteX18" fmla="*/ 309793 w 2177843"/>
                    <a:gd name="connsiteY18" fmla="*/ 1110310 h 2504212"/>
                    <a:gd name="connsiteX19" fmla="*/ 165208 w 2177843"/>
                    <a:gd name="connsiteY19" fmla="*/ 1311249 h 2504212"/>
                    <a:gd name="connsiteX20" fmla="*/ 64008 w 2177843"/>
                    <a:gd name="connsiteY20" fmla="*/ 1512004 h 2504212"/>
                    <a:gd name="connsiteX21" fmla="*/ 168051 w 2177843"/>
                    <a:gd name="connsiteY21" fmla="*/ 1728961 h 2504212"/>
                    <a:gd name="connsiteX22" fmla="*/ 183626 w 2177843"/>
                    <a:gd name="connsiteY22" fmla="*/ 1789306 h 2504212"/>
                    <a:gd name="connsiteX23" fmla="*/ 153702 w 2177843"/>
                    <a:gd name="connsiteY23" fmla="*/ 1843127 h 2504212"/>
                    <a:gd name="connsiteX24" fmla="*/ 144362 w 2177843"/>
                    <a:gd name="connsiteY24" fmla="*/ 1851502 h 2504212"/>
                    <a:gd name="connsiteX25" fmla="*/ 30718 w 2177843"/>
                    <a:gd name="connsiteY25" fmla="*/ 1950667 h 2504212"/>
                    <a:gd name="connsiteX26" fmla="*/ 898 w 2177843"/>
                    <a:gd name="connsiteY26" fmla="*/ 2098462 h 2504212"/>
                    <a:gd name="connsiteX27" fmla="*/ 27327 w 2177843"/>
                    <a:gd name="connsiteY27" fmla="*/ 2187034 h 2504212"/>
                    <a:gd name="connsiteX28" fmla="*/ 32988 w 2177843"/>
                    <a:gd name="connsiteY28" fmla="*/ 2198748 h 2504212"/>
                    <a:gd name="connsiteX29" fmla="*/ 85088 w 2177843"/>
                    <a:gd name="connsiteY29" fmla="*/ 2338299 h 2504212"/>
                    <a:gd name="connsiteX30" fmla="*/ 301523 w 2177843"/>
                    <a:gd name="connsiteY30" fmla="*/ 2501225 h 2504212"/>
                    <a:gd name="connsiteX31" fmla="*/ 339170 w 2177843"/>
                    <a:gd name="connsiteY31" fmla="*/ 2479623 h 2504212"/>
                    <a:gd name="connsiteX32" fmla="*/ 383704 w 2177843"/>
                    <a:gd name="connsiteY32" fmla="*/ 2323532 h 2504212"/>
                    <a:gd name="connsiteX33" fmla="*/ 423959 w 2177843"/>
                    <a:gd name="connsiteY33" fmla="*/ 2273963 h 2504212"/>
                    <a:gd name="connsiteX34" fmla="*/ 629307 w 2177843"/>
                    <a:gd name="connsiteY34" fmla="*/ 2469344 h 2504212"/>
                    <a:gd name="connsiteX35" fmla="*/ 634394 w 2177843"/>
                    <a:gd name="connsiteY35" fmla="*/ 2468588 h 2504212"/>
                    <a:gd name="connsiteX36" fmla="*/ 668832 w 2177843"/>
                    <a:gd name="connsiteY36" fmla="*/ 2457604 h 2504212"/>
                    <a:gd name="connsiteX37" fmla="*/ 688894 w 2177843"/>
                    <a:gd name="connsiteY37" fmla="*/ 2446282 h 2504212"/>
                    <a:gd name="connsiteX38" fmla="*/ 693512 w 2177843"/>
                    <a:gd name="connsiteY38" fmla="*/ 2443177 h 2504212"/>
                    <a:gd name="connsiteX39" fmla="*/ 674337 w 2177843"/>
                    <a:gd name="connsiteY39" fmla="*/ 2410383 h 2504212"/>
                    <a:gd name="connsiteX40" fmla="*/ 664788 w 2177843"/>
                    <a:gd name="connsiteY40" fmla="*/ 2414192 h 2504212"/>
                    <a:gd name="connsiteX41" fmla="*/ 659935 w 2177843"/>
                    <a:gd name="connsiteY41" fmla="*/ 2415575 h 2504212"/>
                    <a:gd name="connsiteX42" fmla="*/ 621089 w 2177843"/>
                    <a:gd name="connsiteY42" fmla="*/ 2357683 h 2504212"/>
                    <a:gd name="connsiteX43" fmla="*/ 611201 w 2177843"/>
                    <a:gd name="connsiteY43" fmla="*/ 2313775 h 2504212"/>
                    <a:gd name="connsiteX44" fmla="*/ 626124 w 2177843"/>
                    <a:gd name="connsiteY44" fmla="*/ 2243882 h 2504212"/>
                    <a:gd name="connsiteX45" fmla="*/ 655500 w 2177843"/>
                    <a:gd name="connsiteY45" fmla="*/ 2199948 h 2504212"/>
                    <a:gd name="connsiteX46" fmla="*/ 697895 w 2177843"/>
                    <a:gd name="connsiteY46" fmla="*/ 2168041 h 2504212"/>
                    <a:gd name="connsiteX47" fmla="*/ 809296 w 2177843"/>
                    <a:gd name="connsiteY47" fmla="*/ 2098592 h 2504212"/>
                    <a:gd name="connsiteX48" fmla="*/ 822366 w 2177843"/>
                    <a:gd name="connsiteY48" fmla="*/ 2089095 h 2504212"/>
                    <a:gd name="connsiteX49" fmla="*/ 856439 w 2177843"/>
                    <a:gd name="connsiteY49" fmla="*/ 2069972 h 2504212"/>
                    <a:gd name="connsiteX50" fmla="*/ 892937 w 2177843"/>
                    <a:gd name="connsiteY50" fmla="*/ 2030186 h 2504212"/>
                    <a:gd name="connsiteX51" fmla="*/ 899694 w 2177843"/>
                    <a:gd name="connsiteY51" fmla="*/ 2020455 h 2504212"/>
                    <a:gd name="connsiteX52" fmla="*/ 968126 w 2177843"/>
                    <a:gd name="connsiteY52" fmla="*/ 1924317 h 2504212"/>
                    <a:gd name="connsiteX53" fmla="*/ 1016469 w 2177843"/>
                    <a:gd name="connsiteY53" fmla="*/ 1728335 h 2504212"/>
                    <a:gd name="connsiteX54" fmla="*/ 1366194 w 2177843"/>
                    <a:gd name="connsiteY54" fmla="*/ 1800028 h 2504212"/>
                    <a:gd name="connsiteX55" fmla="*/ 1487300 w 2177843"/>
                    <a:gd name="connsiteY55" fmla="*/ 1790245 h 2504212"/>
                    <a:gd name="connsiteX56" fmla="*/ 1507858 w 2177843"/>
                    <a:gd name="connsiteY56" fmla="*/ 1786253 h 2504212"/>
                    <a:gd name="connsiteX57" fmla="*/ 1508145 w 2177843"/>
                    <a:gd name="connsiteY57" fmla="*/ 1795097 h 2504212"/>
                    <a:gd name="connsiteX58" fmla="*/ 1494657 w 2177843"/>
                    <a:gd name="connsiteY58" fmla="*/ 1912916 h 2504212"/>
                    <a:gd name="connsiteX59" fmla="*/ 1519467 w 2177843"/>
                    <a:gd name="connsiteY59" fmla="*/ 1989461 h 2504212"/>
                    <a:gd name="connsiteX60" fmla="*/ 1559071 w 2177843"/>
                    <a:gd name="connsiteY60" fmla="*/ 2024681 h 2504212"/>
                    <a:gd name="connsiteX61" fmla="*/ 1598987 w 2177843"/>
                    <a:gd name="connsiteY61" fmla="*/ 2066894 h 2504212"/>
                    <a:gd name="connsiteX62" fmla="*/ 1648295 w 2177843"/>
                    <a:gd name="connsiteY62" fmla="*/ 2105245 h 2504212"/>
                    <a:gd name="connsiteX63" fmla="*/ 1693560 w 2177843"/>
                    <a:gd name="connsiteY63" fmla="*/ 2161102 h 2504212"/>
                    <a:gd name="connsiteX64" fmla="*/ 1737312 w 2177843"/>
                    <a:gd name="connsiteY64" fmla="*/ 2315106 h 2504212"/>
                    <a:gd name="connsiteX65" fmla="*/ 1735303 w 2177843"/>
                    <a:gd name="connsiteY65" fmla="*/ 2350456 h 2504212"/>
                    <a:gd name="connsiteX66" fmla="*/ 1736607 w 2177843"/>
                    <a:gd name="connsiteY66" fmla="*/ 2360266 h 2504212"/>
                    <a:gd name="connsiteX67" fmla="*/ 1714536 w 2177843"/>
                    <a:gd name="connsiteY67" fmla="*/ 2466553 h 2504212"/>
                    <a:gd name="connsiteX68" fmla="*/ 1754139 w 2177843"/>
                    <a:gd name="connsiteY68" fmla="*/ 2496999 h 2504212"/>
                    <a:gd name="connsiteX69" fmla="*/ 1839268 w 2177843"/>
                    <a:gd name="connsiteY69" fmla="*/ 2400182 h 2504212"/>
                    <a:gd name="connsiteX70" fmla="*/ 1884324 w 2177843"/>
                    <a:gd name="connsiteY70" fmla="*/ 2324967 h 2504212"/>
                    <a:gd name="connsiteX71" fmla="*/ 1915735 w 2177843"/>
                    <a:gd name="connsiteY71" fmla="*/ 2283825 h 2504212"/>
                    <a:gd name="connsiteX72" fmla="*/ 1954686 w 2177843"/>
                    <a:gd name="connsiteY72" fmla="*/ 2173520 h 2504212"/>
                    <a:gd name="connsiteX73" fmla="*/ 1917848 w 2177843"/>
                    <a:gd name="connsiteY73" fmla="*/ 2018942 h 2504212"/>
                    <a:gd name="connsiteX74" fmla="*/ 1913726 w 2177843"/>
                    <a:gd name="connsiteY74" fmla="*/ 2014141 h 2504212"/>
                    <a:gd name="connsiteX75" fmla="*/ 1929197 w 2177843"/>
                    <a:gd name="connsiteY75" fmla="*/ 1996531 h 2504212"/>
                    <a:gd name="connsiteX76" fmla="*/ 2002533 w 2177843"/>
                    <a:gd name="connsiteY76" fmla="*/ 1912237 h 2504212"/>
                    <a:gd name="connsiteX77" fmla="*/ 2095045 w 2177843"/>
                    <a:gd name="connsiteY77" fmla="*/ 1790114 h 2504212"/>
                    <a:gd name="connsiteX78" fmla="*/ 2176626 w 2177843"/>
                    <a:gd name="connsiteY78" fmla="*/ 1524084 h 2504212"/>
                    <a:gd name="connsiteX79" fmla="*/ 537734 w 2177843"/>
                    <a:gd name="connsiteY79" fmla="*/ 1143418 h 2504212"/>
                    <a:gd name="connsiteX80" fmla="*/ 584042 w 2177843"/>
                    <a:gd name="connsiteY80" fmla="*/ 1036583 h 2504212"/>
                    <a:gd name="connsiteX81" fmla="*/ 664736 w 2177843"/>
                    <a:gd name="connsiteY81" fmla="*/ 1032017 h 2504212"/>
                    <a:gd name="connsiteX82" fmla="*/ 710157 w 2177843"/>
                    <a:gd name="connsiteY82" fmla="*/ 1067733 h 2504212"/>
                    <a:gd name="connsiteX83" fmla="*/ 736142 w 2177843"/>
                    <a:gd name="connsiteY83" fmla="*/ 1115763 h 2504212"/>
                    <a:gd name="connsiteX84" fmla="*/ 749969 w 2177843"/>
                    <a:gd name="connsiteY84" fmla="*/ 1113963 h 2504212"/>
                    <a:gd name="connsiteX85" fmla="*/ 751613 w 2177843"/>
                    <a:gd name="connsiteY85" fmla="*/ 1103110 h 2504212"/>
                    <a:gd name="connsiteX86" fmla="*/ 758448 w 2177843"/>
                    <a:gd name="connsiteY86" fmla="*/ 1115137 h 2504212"/>
                    <a:gd name="connsiteX87" fmla="*/ 682424 w 2177843"/>
                    <a:gd name="connsiteY87" fmla="*/ 1321763 h 2504212"/>
                    <a:gd name="connsiteX88" fmla="*/ 663405 w 2177843"/>
                    <a:gd name="connsiteY88" fmla="*/ 1335120 h 2504212"/>
                    <a:gd name="connsiteX89" fmla="*/ 648743 w 2177843"/>
                    <a:gd name="connsiteY89" fmla="*/ 1320302 h 2504212"/>
                    <a:gd name="connsiteX90" fmla="*/ 565675 w 2177843"/>
                    <a:gd name="connsiteY90" fmla="*/ 1273393 h 2504212"/>
                    <a:gd name="connsiteX91" fmla="*/ 537734 w 2177843"/>
                    <a:gd name="connsiteY91" fmla="*/ 1143418 h 2504212"/>
                    <a:gd name="connsiteX92" fmla="*/ 1422781 w 2177843"/>
                    <a:gd name="connsiteY92" fmla="*/ 1750120 h 2504212"/>
                    <a:gd name="connsiteX93" fmla="*/ 1030062 w 2177843"/>
                    <a:gd name="connsiteY93" fmla="*/ 1685836 h 2504212"/>
                    <a:gd name="connsiteX94" fmla="*/ 1016626 w 2177843"/>
                    <a:gd name="connsiteY94" fmla="*/ 1678401 h 2504212"/>
                    <a:gd name="connsiteX95" fmla="*/ 980440 w 2177843"/>
                    <a:gd name="connsiteY95" fmla="*/ 1655808 h 2504212"/>
                    <a:gd name="connsiteX96" fmla="*/ 953855 w 2177843"/>
                    <a:gd name="connsiteY96" fmla="*/ 1636632 h 2504212"/>
                    <a:gd name="connsiteX97" fmla="*/ 769458 w 2177843"/>
                    <a:gd name="connsiteY97" fmla="*/ 1422832 h 2504212"/>
                    <a:gd name="connsiteX98" fmla="*/ 762257 w 2177843"/>
                    <a:gd name="connsiteY98" fmla="*/ 1411614 h 2504212"/>
                    <a:gd name="connsiteX99" fmla="*/ 921557 w 2177843"/>
                    <a:gd name="connsiteY99" fmla="*/ 1130321 h 2504212"/>
                    <a:gd name="connsiteX100" fmla="*/ 934967 w 2177843"/>
                    <a:gd name="connsiteY100" fmla="*/ 952445 h 2504212"/>
                    <a:gd name="connsiteX101" fmla="*/ 900634 w 2177843"/>
                    <a:gd name="connsiteY101" fmla="*/ 842558 h 2504212"/>
                    <a:gd name="connsiteX102" fmla="*/ 942272 w 2177843"/>
                    <a:gd name="connsiteY102" fmla="*/ 689337 h 2504212"/>
                    <a:gd name="connsiteX103" fmla="*/ 1186988 w 2177843"/>
                    <a:gd name="connsiteY103" fmla="*/ 461996 h 2504212"/>
                    <a:gd name="connsiteX104" fmla="*/ 1736737 w 2177843"/>
                    <a:gd name="connsiteY104" fmla="*/ 535959 h 2504212"/>
                    <a:gd name="connsiteX105" fmla="*/ 1757791 w 2177843"/>
                    <a:gd name="connsiteY105" fmla="*/ 688971 h 2504212"/>
                    <a:gd name="connsiteX106" fmla="*/ 1793220 w 2177843"/>
                    <a:gd name="connsiteY106" fmla="*/ 752577 h 2504212"/>
                    <a:gd name="connsiteX107" fmla="*/ 1809448 w 2177843"/>
                    <a:gd name="connsiteY107" fmla="*/ 839923 h 2504212"/>
                    <a:gd name="connsiteX108" fmla="*/ 1851738 w 2177843"/>
                    <a:gd name="connsiteY108" fmla="*/ 1051010 h 2504212"/>
                    <a:gd name="connsiteX109" fmla="*/ 1800995 w 2177843"/>
                    <a:gd name="connsiteY109" fmla="*/ 1470262 h 2504212"/>
                    <a:gd name="connsiteX110" fmla="*/ 1613910 w 2177843"/>
                    <a:gd name="connsiteY110" fmla="*/ 1688523 h 2504212"/>
                    <a:gd name="connsiteX111" fmla="*/ 1537260 w 2177843"/>
                    <a:gd name="connsiteY111" fmla="*/ 1727266 h 2504212"/>
                    <a:gd name="connsiteX112" fmla="*/ 1422781 w 2177843"/>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537734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537734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77844" h="2504212">
                      <a:moveTo>
                        <a:pt x="2176626" y="1524084"/>
                      </a:moveTo>
                      <a:cubicBezTo>
                        <a:pt x="2172061" y="1473706"/>
                        <a:pt x="2154163" y="1425519"/>
                        <a:pt x="2127970" y="1382472"/>
                      </a:cubicBezTo>
                      <a:cubicBezTo>
                        <a:pt x="2103551" y="1342373"/>
                        <a:pt x="2072113" y="1305953"/>
                        <a:pt x="2060556" y="1259462"/>
                      </a:cubicBezTo>
                      <a:cubicBezTo>
                        <a:pt x="2048215" y="1209919"/>
                        <a:pt x="2073078" y="1167602"/>
                        <a:pt x="2098646" y="1127294"/>
                      </a:cubicBezTo>
                      <a:cubicBezTo>
                        <a:pt x="2124839" y="1086048"/>
                        <a:pt x="2146963" y="1046366"/>
                        <a:pt x="2157294" y="998127"/>
                      </a:cubicBezTo>
                      <a:cubicBezTo>
                        <a:pt x="2172739" y="925834"/>
                        <a:pt x="2153929" y="859985"/>
                        <a:pt x="2106551" y="804311"/>
                      </a:cubicBezTo>
                      <a:cubicBezTo>
                        <a:pt x="2065799" y="756412"/>
                        <a:pt x="2011117" y="721687"/>
                        <a:pt x="1973966" y="670500"/>
                      </a:cubicBezTo>
                      <a:cubicBezTo>
                        <a:pt x="1951190" y="639115"/>
                        <a:pt x="1937259" y="604208"/>
                        <a:pt x="1942972" y="564918"/>
                      </a:cubicBezTo>
                      <a:cubicBezTo>
                        <a:pt x="1950486" y="513444"/>
                        <a:pt x="1971148" y="466562"/>
                        <a:pt x="1973548" y="413992"/>
                      </a:cubicBezTo>
                      <a:cubicBezTo>
                        <a:pt x="1977931" y="318610"/>
                        <a:pt x="1954190" y="210053"/>
                        <a:pt x="1885132" y="144622"/>
                      </a:cubicBezTo>
                      <a:cubicBezTo>
                        <a:pt x="1593639" y="-131531"/>
                        <a:pt x="1249836" y="68520"/>
                        <a:pt x="1231339" y="91400"/>
                      </a:cubicBezTo>
                      <a:cubicBezTo>
                        <a:pt x="1181326" y="15533"/>
                        <a:pt x="885293" y="-41524"/>
                        <a:pt x="728211" y="117698"/>
                      </a:cubicBezTo>
                      <a:cubicBezTo>
                        <a:pt x="632907" y="137082"/>
                        <a:pt x="542404" y="181747"/>
                        <a:pt x="473242" y="250179"/>
                      </a:cubicBezTo>
                      <a:cubicBezTo>
                        <a:pt x="396488" y="326150"/>
                        <a:pt x="355762" y="428289"/>
                        <a:pt x="351406" y="534941"/>
                      </a:cubicBezTo>
                      <a:cubicBezTo>
                        <a:pt x="300088" y="622105"/>
                        <a:pt x="272721" y="721244"/>
                        <a:pt x="287174" y="821947"/>
                      </a:cubicBezTo>
                      <a:cubicBezTo>
                        <a:pt x="294636" y="874021"/>
                        <a:pt x="314255" y="923486"/>
                        <a:pt x="324221" y="975064"/>
                      </a:cubicBezTo>
                      <a:cubicBezTo>
                        <a:pt x="328838" y="998962"/>
                        <a:pt x="329830" y="1023095"/>
                        <a:pt x="327064" y="1046757"/>
                      </a:cubicBezTo>
                      <a:cubicBezTo>
                        <a:pt x="323960" y="1064107"/>
                        <a:pt x="319472" y="1082891"/>
                        <a:pt x="313081" y="1102484"/>
                      </a:cubicBezTo>
                      <a:cubicBezTo>
                        <a:pt x="312037" y="1105119"/>
                        <a:pt x="310941" y="1107728"/>
                        <a:pt x="309793" y="1110310"/>
                      </a:cubicBezTo>
                      <a:cubicBezTo>
                        <a:pt x="276399" y="1185786"/>
                        <a:pt x="216133" y="1247539"/>
                        <a:pt x="165208" y="1311249"/>
                      </a:cubicBezTo>
                      <a:cubicBezTo>
                        <a:pt x="118560" y="1369584"/>
                        <a:pt x="69434" y="1434807"/>
                        <a:pt x="64008" y="1512004"/>
                      </a:cubicBezTo>
                      <a:cubicBezTo>
                        <a:pt x="57903" y="1598464"/>
                        <a:pt x="130666" y="1658808"/>
                        <a:pt x="168051" y="1728961"/>
                      </a:cubicBezTo>
                      <a:cubicBezTo>
                        <a:pt x="177887" y="1747432"/>
                        <a:pt x="184722" y="1768304"/>
                        <a:pt x="183626" y="1789306"/>
                      </a:cubicBezTo>
                      <a:cubicBezTo>
                        <a:pt x="177626" y="1805194"/>
                        <a:pt x="168051" y="1823091"/>
                        <a:pt x="153702" y="1843127"/>
                      </a:cubicBezTo>
                      <a:cubicBezTo>
                        <a:pt x="150545" y="1846049"/>
                        <a:pt x="147389" y="1848841"/>
                        <a:pt x="144362" y="1851502"/>
                      </a:cubicBezTo>
                      <a:cubicBezTo>
                        <a:pt x="106116" y="1884818"/>
                        <a:pt x="60094" y="1907881"/>
                        <a:pt x="30718" y="1950667"/>
                      </a:cubicBezTo>
                      <a:cubicBezTo>
                        <a:pt x="3325" y="1990557"/>
                        <a:pt x="-2572" y="2051658"/>
                        <a:pt x="898" y="2098462"/>
                      </a:cubicBezTo>
                      <a:cubicBezTo>
                        <a:pt x="3220" y="2129612"/>
                        <a:pt x="11438" y="2160788"/>
                        <a:pt x="27327" y="2187034"/>
                      </a:cubicBezTo>
                      <a:cubicBezTo>
                        <a:pt x="29101" y="2190895"/>
                        <a:pt x="31005" y="2194809"/>
                        <a:pt x="32988" y="2198748"/>
                      </a:cubicBezTo>
                      <a:cubicBezTo>
                        <a:pt x="34788" y="2248683"/>
                        <a:pt x="55242" y="2299035"/>
                        <a:pt x="85088" y="2338299"/>
                      </a:cubicBezTo>
                      <a:cubicBezTo>
                        <a:pt x="140292" y="2410957"/>
                        <a:pt x="220595" y="2461570"/>
                        <a:pt x="301523" y="2501225"/>
                      </a:cubicBezTo>
                      <a:cubicBezTo>
                        <a:pt x="318794" y="2509704"/>
                        <a:pt x="338309" y="2499399"/>
                        <a:pt x="339170" y="2479623"/>
                      </a:cubicBezTo>
                      <a:cubicBezTo>
                        <a:pt x="341648" y="2423949"/>
                        <a:pt x="353101" y="2370754"/>
                        <a:pt x="383704" y="2323532"/>
                      </a:cubicBezTo>
                      <a:cubicBezTo>
                        <a:pt x="395261" y="2305687"/>
                        <a:pt x="409062" y="2289382"/>
                        <a:pt x="423959" y="2273963"/>
                      </a:cubicBezTo>
                      <a:cubicBezTo>
                        <a:pt x="447231" y="2370780"/>
                        <a:pt x="531133" y="2481867"/>
                        <a:pt x="629307" y="2469344"/>
                      </a:cubicBezTo>
                      <a:cubicBezTo>
                        <a:pt x="629594" y="2469318"/>
                        <a:pt x="634159" y="2468640"/>
                        <a:pt x="634394" y="2468588"/>
                      </a:cubicBezTo>
                      <a:cubicBezTo>
                        <a:pt x="645717" y="2466657"/>
                        <a:pt x="657222" y="2463083"/>
                        <a:pt x="668832" y="2457604"/>
                      </a:cubicBezTo>
                      <a:cubicBezTo>
                        <a:pt x="676137" y="2455021"/>
                        <a:pt x="682972" y="2451160"/>
                        <a:pt x="688894" y="2446282"/>
                      </a:cubicBezTo>
                      <a:cubicBezTo>
                        <a:pt x="690434" y="2445264"/>
                        <a:pt x="691973" y="2444247"/>
                        <a:pt x="693512" y="2443177"/>
                      </a:cubicBezTo>
                      <a:cubicBezTo>
                        <a:pt x="713757" y="2429011"/>
                        <a:pt x="696591" y="2400365"/>
                        <a:pt x="674337" y="2410383"/>
                      </a:cubicBezTo>
                      <a:cubicBezTo>
                        <a:pt x="671128" y="2411818"/>
                        <a:pt x="667945" y="2413070"/>
                        <a:pt x="664788" y="2414192"/>
                      </a:cubicBezTo>
                      <a:cubicBezTo>
                        <a:pt x="663118" y="2414688"/>
                        <a:pt x="661501" y="2415157"/>
                        <a:pt x="659935" y="2415575"/>
                      </a:cubicBezTo>
                      <a:cubicBezTo>
                        <a:pt x="635699" y="2413018"/>
                        <a:pt x="627637" y="2378606"/>
                        <a:pt x="621089" y="2357683"/>
                      </a:cubicBezTo>
                      <a:cubicBezTo>
                        <a:pt x="616627" y="2343386"/>
                        <a:pt x="613001" y="2328620"/>
                        <a:pt x="611201" y="2313775"/>
                      </a:cubicBezTo>
                      <a:cubicBezTo>
                        <a:pt x="611827" y="2290112"/>
                        <a:pt x="615245" y="2264675"/>
                        <a:pt x="626124" y="2243882"/>
                      </a:cubicBezTo>
                      <a:cubicBezTo>
                        <a:pt x="634368" y="2228124"/>
                        <a:pt x="644465" y="2213697"/>
                        <a:pt x="655500" y="2199948"/>
                      </a:cubicBezTo>
                      <a:cubicBezTo>
                        <a:pt x="668623" y="2187973"/>
                        <a:pt x="683337" y="2177538"/>
                        <a:pt x="697895" y="2168041"/>
                      </a:cubicBezTo>
                      <a:cubicBezTo>
                        <a:pt x="734629" y="2144117"/>
                        <a:pt x="773449" y="2123977"/>
                        <a:pt x="809296" y="2098592"/>
                      </a:cubicBezTo>
                      <a:cubicBezTo>
                        <a:pt x="813679" y="2095487"/>
                        <a:pt x="818035" y="2092304"/>
                        <a:pt x="822366" y="2089095"/>
                      </a:cubicBezTo>
                      <a:cubicBezTo>
                        <a:pt x="834341" y="2084869"/>
                        <a:pt x="845794" y="2078477"/>
                        <a:pt x="856439" y="2069972"/>
                      </a:cubicBezTo>
                      <a:cubicBezTo>
                        <a:pt x="870735" y="2058545"/>
                        <a:pt x="882032" y="2044770"/>
                        <a:pt x="892937" y="2030186"/>
                      </a:cubicBezTo>
                      <a:cubicBezTo>
                        <a:pt x="895416" y="2026873"/>
                        <a:pt x="897607" y="2023664"/>
                        <a:pt x="899694" y="2020455"/>
                      </a:cubicBezTo>
                      <a:cubicBezTo>
                        <a:pt x="926514" y="1991653"/>
                        <a:pt x="949864" y="1959720"/>
                        <a:pt x="968126" y="1924317"/>
                      </a:cubicBezTo>
                      <a:cubicBezTo>
                        <a:pt x="999485" y="1863581"/>
                        <a:pt x="1013547" y="1796167"/>
                        <a:pt x="1016469" y="1728335"/>
                      </a:cubicBezTo>
                      <a:cubicBezTo>
                        <a:pt x="1123591" y="1783644"/>
                        <a:pt x="1245766" y="1803133"/>
                        <a:pt x="1366194" y="1800028"/>
                      </a:cubicBezTo>
                      <a:cubicBezTo>
                        <a:pt x="1406528" y="1798985"/>
                        <a:pt x="1447357" y="1796323"/>
                        <a:pt x="1487300" y="1790245"/>
                      </a:cubicBezTo>
                      <a:cubicBezTo>
                        <a:pt x="1494187" y="1789201"/>
                        <a:pt x="1501048" y="1787819"/>
                        <a:pt x="1507858" y="1786253"/>
                      </a:cubicBezTo>
                      <a:cubicBezTo>
                        <a:pt x="1507936" y="1789097"/>
                        <a:pt x="1508040" y="1792019"/>
                        <a:pt x="1508145" y="1795097"/>
                      </a:cubicBezTo>
                      <a:cubicBezTo>
                        <a:pt x="1498048" y="1833579"/>
                        <a:pt x="1491682" y="1873208"/>
                        <a:pt x="1494657" y="1912916"/>
                      </a:cubicBezTo>
                      <a:cubicBezTo>
                        <a:pt x="1496692" y="1940075"/>
                        <a:pt x="1504075" y="1966738"/>
                        <a:pt x="1519467" y="1989461"/>
                      </a:cubicBezTo>
                      <a:cubicBezTo>
                        <a:pt x="1528833" y="2003315"/>
                        <a:pt x="1542948" y="2018394"/>
                        <a:pt x="1559071" y="2024681"/>
                      </a:cubicBezTo>
                      <a:cubicBezTo>
                        <a:pt x="1569898" y="2040674"/>
                        <a:pt x="1584481" y="2054762"/>
                        <a:pt x="1598987" y="2066894"/>
                      </a:cubicBezTo>
                      <a:cubicBezTo>
                        <a:pt x="1614954" y="2080251"/>
                        <a:pt x="1632329" y="2091861"/>
                        <a:pt x="1648295" y="2105245"/>
                      </a:cubicBezTo>
                      <a:cubicBezTo>
                        <a:pt x="1667132" y="2121029"/>
                        <a:pt x="1681063" y="2140074"/>
                        <a:pt x="1693560" y="2161102"/>
                      </a:cubicBezTo>
                      <a:cubicBezTo>
                        <a:pt x="1721293" y="2207775"/>
                        <a:pt x="1735042" y="2261049"/>
                        <a:pt x="1737312" y="2315106"/>
                      </a:cubicBezTo>
                      <a:cubicBezTo>
                        <a:pt x="1736842" y="2326976"/>
                        <a:pt x="1736164" y="2338768"/>
                        <a:pt x="1735303" y="2350456"/>
                      </a:cubicBezTo>
                      <a:cubicBezTo>
                        <a:pt x="1735042" y="2354004"/>
                        <a:pt x="1735564" y="2357265"/>
                        <a:pt x="1736607" y="2360266"/>
                      </a:cubicBezTo>
                      <a:cubicBezTo>
                        <a:pt x="1733920" y="2396686"/>
                        <a:pt x="1726328" y="2432715"/>
                        <a:pt x="1714536" y="2466553"/>
                      </a:cubicBezTo>
                      <a:cubicBezTo>
                        <a:pt x="1707022" y="2488128"/>
                        <a:pt x="1735042" y="2510565"/>
                        <a:pt x="1754139" y="2496999"/>
                      </a:cubicBezTo>
                      <a:cubicBezTo>
                        <a:pt x="1789124" y="2472162"/>
                        <a:pt x="1815370" y="2435220"/>
                        <a:pt x="1839268" y="2400182"/>
                      </a:cubicBezTo>
                      <a:cubicBezTo>
                        <a:pt x="1855730" y="2376024"/>
                        <a:pt x="1870783" y="2350874"/>
                        <a:pt x="1884324" y="2324967"/>
                      </a:cubicBezTo>
                      <a:cubicBezTo>
                        <a:pt x="1897447" y="2313358"/>
                        <a:pt x="1908221" y="2296582"/>
                        <a:pt x="1915735" y="2283825"/>
                      </a:cubicBezTo>
                      <a:cubicBezTo>
                        <a:pt x="1935406" y="2250457"/>
                        <a:pt x="1948529" y="2211662"/>
                        <a:pt x="1954686" y="2173520"/>
                      </a:cubicBezTo>
                      <a:cubicBezTo>
                        <a:pt x="1962852" y="2122829"/>
                        <a:pt x="1958834" y="2052858"/>
                        <a:pt x="1917848" y="2018942"/>
                      </a:cubicBezTo>
                      <a:cubicBezTo>
                        <a:pt x="1916491" y="2017324"/>
                        <a:pt x="1915135" y="2015707"/>
                        <a:pt x="1913726" y="2014141"/>
                      </a:cubicBezTo>
                      <a:cubicBezTo>
                        <a:pt x="1919074" y="2008506"/>
                        <a:pt x="1924240" y="2002636"/>
                        <a:pt x="1929197" y="1996531"/>
                      </a:cubicBezTo>
                      <a:cubicBezTo>
                        <a:pt x="1955129" y="1969868"/>
                        <a:pt x="1978688" y="1940570"/>
                        <a:pt x="2002533" y="1912237"/>
                      </a:cubicBezTo>
                      <a:cubicBezTo>
                        <a:pt x="2035406" y="1873156"/>
                        <a:pt x="2066947" y="1832796"/>
                        <a:pt x="2095045" y="1790114"/>
                      </a:cubicBezTo>
                      <a:cubicBezTo>
                        <a:pt x="2146676" y="1711638"/>
                        <a:pt x="2185288" y="1619726"/>
                        <a:pt x="2176626" y="1524084"/>
                      </a:cubicBezTo>
                      <a:close/>
                      <a:moveTo>
                        <a:pt x="491785" y="1143418"/>
                      </a:moveTo>
                      <a:cubicBezTo>
                        <a:pt x="456773" y="1084071"/>
                        <a:pt x="417278" y="928233"/>
                        <a:pt x="450788" y="935494"/>
                      </a:cubicBezTo>
                      <a:cubicBezTo>
                        <a:pt x="534752" y="953687"/>
                        <a:pt x="621508" y="1009977"/>
                        <a:pt x="664736" y="1032017"/>
                      </a:cubicBezTo>
                      <a:cubicBezTo>
                        <a:pt x="707964" y="1054057"/>
                        <a:pt x="697347" y="1053254"/>
                        <a:pt x="710157" y="1067733"/>
                      </a:cubicBezTo>
                      <a:cubicBezTo>
                        <a:pt x="722888" y="1082134"/>
                        <a:pt x="727115" y="1099509"/>
                        <a:pt x="736142" y="1115763"/>
                      </a:cubicBezTo>
                      <a:cubicBezTo>
                        <a:pt x="739298" y="1121477"/>
                        <a:pt x="748377" y="1120250"/>
                        <a:pt x="749969" y="1113963"/>
                      </a:cubicBezTo>
                      <a:cubicBezTo>
                        <a:pt x="750882" y="1110363"/>
                        <a:pt x="751404" y="1106736"/>
                        <a:pt x="751613" y="1103110"/>
                      </a:cubicBezTo>
                      <a:lnTo>
                        <a:pt x="758448" y="1115137"/>
                      </a:lnTo>
                      <a:cubicBezTo>
                        <a:pt x="745951" y="1181768"/>
                        <a:pt x="722706" y="1252940"/>
                        <a:pt x="682424" y="1321763"/>
                      </a:cubicBezTo>
                      <a:cubicBezTo>
                        <a:pt x="676163" y="1326328"/>
                        <a:pt x="669823" y="1330763"/>
                        <a:pt x="663405" y="1335120"/>
                      </a:cubicBezTo>
                      <a:cubicBezTo>
                        <a:pt x="662910" y="1327659"/>
                        <a:pt x="657092" y="1320119"/>
                        <a:pt x="648743" y="1320302"/>
                      </a:cubicBezTo>
                      <a:cubicBezTo>
                        <a:pt x="611018" y="1321084"/>
                        <a:pt x="591835" y="1302874"/>
                        <a:pt x="565675" y="1273393"/>
                      </a:cubicBezTo>
                      <a:cubicBezTo>
                        <a:pt x="539515" y="1243912"/>
                        <a:pt x="530487" y="1209020"/>
                        <a:pt x="491785" y="1143418"/>
                      </a:cubicBezTo>
                      <a:close/>
                      <a:moveTo>
                        <a:pt x="1422781" y="1750120"/>
                      </a:moveTo>
                      <a:cubicBezTo>
                        <a:pt x="1289101" y="1761390"/>
                        <a:pt x="1150280" y="1749755"/>
                        <a:pt x="1030062" y="1685836"/>
                      </a:cubicBezTo>
                      <a:cubicBezTo>
                        <a:pt x="1025522" y="1683436"/>
                        <a:pt x="1021061" y="1680931"/>
                        <a:pt x="1016626" y="1678401"/>
                      </a:cubicBezTo>
                      <a:cubicBezTo>
                        <a:pt x="1014382" y="1659095"/>
                        <a:pt x="995468" y="1651555"/>
                        <a:pt x="980440" y="1655808"/>
                      </a:cubicBezTo>
                      <a:cubicBezTo>
                        <a:pt x="971413" y="1649650"/>
                        <a:pt x="962517" y="1643285"/>
                        <a:pt x="953855" y="1636632"/>
                      </a:cubicBezTo>
                      <a:cubicBezTo>
                        <a:pt x="916470" y="1541642"/>
                        <a:pt x="837524" y="1452469"/>
                        <a:pt x="769458" y="1422832"/>
                      </a:cubicBezTo>
                      <a:lnTo>
                        <a:pt x="762257" y="1411614"/>
                      </a:lnTo>
                      <a:cubicBezTo>
                        <a:pt x="796721" y="1375663"/>
                        <a:pt x="913495" y="1241826"/>
                        <a:pt x="921557" y="1130321"/>
                      </a:cubicBezTo>
                      <a:cubicBezTo>
                        <a:pt x="942063" y="1074151"/>
                        <a:pt x="942663" y="1007963"/>
                        <a:pt x="934967" y="952445"/>
                      </a:cubicBezTo>
                      <a:cubicBezTo>
                        <a:pt x="929697" y="914407"/>
                        <a:pt x="918139" y="876813"/>
                        <a:pt x="900634" y="842558"/>
                      </a:cubicBezTo>
                      <a:cubicBezTo>
                        <a:pt x="915270" y="814747"/>
                        <a:pt x="938306" y="760534"/>
                        <a:pt x="942272" y="689337"/>
                      </a:cubicBezTo>
                      <a:cubicBezTo>
                        <a:pt x="942272" y="689337"/>
                        <a:pt x="1159281" y="651142"/>
                        <a:pt x="1186988" y="461996"/>
                      </a:cubicBezTo>
                      <a:cubicBezTo>
                        <a:pt x="1335383" y="572875"/>
                        <a:pt x="1644539" y="588528"/>
                        <a:pt x="1736737" y="535959"/>
                      </a:cubicBezTo>
                      <a:cubicBezTo>
                        <a:pt x="1736737" y="535959"/>
                        <a:pt x="1744251" y="650620"/>
                        <a:pt x="1757791" y="688971"/>
                      </a:cubicBezTo>
                      <a:cubicBezTo>
                        <a:pt x="1765983" y="712165"/>
                        <a:pt x="1778454" y="733166"/>
                        <a:pt x="1793220" y="752577"/>
                      </a:cubicBezTo>
                      <a:cubicBezTo>
                        <a:pt x="1796429" y="781588"/>
                        <a:pt x="1801778" y="810494"/>
                        <a:pt x="1809448" y="839923"/>
                      </a:cubicBezTo>
                      <a:cubicBezTo>
                        <a:pt x="1827606" y="909555"/>
                        <a:pt x="1844694" y="979239"/>
                        <a:pt x="1851738" y="1051010"/>
                      </a:cubicBezTo>
                      <a:cubicBezTo>
                        <a:pt x="1865331" y="1189934"/>
                        <a:pt x="1856200" y="1340103"/>
                        <a:pt x="1800995" y="1470262"/>
                      </a:cubicBezTo>
                      <a:cubicBezTo>
                        <a:pt x="1757661" y="1539894"/>
                        <a:pt x="1695256" y="1622909"/>
                        <a:pt x="1613910" y="1688523"/>
                      </a:cubicBezTo>
                      <a:cubicBezTo>
                        <a:pt x="1589491" y="1703655"/>
                        <a:pt x="1563897" y="1717013"/>
                        <a:pt x="1537260" y="1727266"/>
                      </a:cubicBezTo>
                      <a:cubicBezTo>
                        <a:pt x="1500005" y="1741615"/>
                        <a:pt x="1462306" y="1746780"/>
                        <a:pt x="1422781" y="1750120"/>
                      </a:cubicBezTo>
                      <a:close/>
                    </a:path>
                  </a:pathLst>
                </a:custGeom>
                <a:solidFill>
                  <a:srgbClr val="C00000"/>
                </a:solidFill>
                <a:ln w="26086"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9F0A0947-684A-5B24-DD02-555CF2B1BF1B}"/>
                    </a:ext>
                  </a:extLst>
                </p:cNvPr>
                <p:cNvSpPr/>
                <p:nvPr/>
              </p:nvSpPr>
              <p:spPr>
                <a:xfrm>
                  <a:off x="1512786" y="3203070"/>
                  <a:ext cx="333919" cy="190074"/>
                </a:xfrm>
                <a:custGeom>
                  <a:avLst/>
                  <a:gdLst>
                    <a:gd name="connsiteX0" fmla="*/ 0 w 333919"/>
                    <a:gd name="connsiteY0" fmla="*/ 42907 h 190074"/>
                    <a:gd name="connsiteX1" fmla="*/ 169878 w 333919"/>
                    <a:gd name="connsiteY1" fmla="*/ 1682 h 190074"/>
                    <a:gd name="connsiteX2" fmla="*/ 206182 w 333919"/>
                    <a:gd name="connsiteY2" fmla="*/ 33952 h 190074"/>
                    <a:gd name="connsiteX3" fmla="*/ 262655 w 333919"/>
                    <a:gd name="connsiteY3" fmla="*/ 12896 h 190074"/>
                    <a:gd name="connsiteX4" fmla="*/ 333920 w 333919"/>
                    <a:gd name="connsiteY4" fmla="*/ 63534 h 190074"/>
                    <a:gd name="connsiteX5" fmla="*/ 251899 w 333919"/>
                    <a:gd name="connsiteY5" fmla="*/ 175136 h 190074"/>
                    <a:gd name="connsiteX6" fmla="*/ 53784 w 333919"/>
                    <a:gd name="connsiteY6" fmla="*/ 136142 h 190074"/>
                    <a:gd name="connsiteX7" fmla="*/ 0 w 333919"/>
                    <a:gd name="connsiteY7" fmla="*/ 42907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19" h="190074">
                      <a:moveTo>
                        <a:pt x="0" y="42907"/>
                      </a:moveTo>
                      <a:cubicBezTo>
                        <a:pt x="0" y="42907"/>
                        <a:pt x="125936" y="-9989"/>
                        <a:pt x="169878" y="1682"/>
                      </a:cubicBezTo>
                      <a:cubicBezTo>
                        <a:pt x="193785" y="8028"/>
                        <a:pt x="206182" y="33952"/>
                        <a:pt x="206182" y="33952"/>
                      </a:cubicBezTo>
                      <a:cubicBezTo>
                        <a:pt x="206182" y="33952"/>
                        <a:pt x="233531" y="6603"/>
                        <a:pt x="262655" y="12896"/>
                      </a:cubicBezTo>
                      <a:cubicBezTo>
                        <a:pt x="282771" y="17226"/>
                        <a:pt x="333920" y="63534"/>
                        <a:pt x="333920" y="63534"/>
                      </a:cubicBezTo>
                      <a:cubicBezTo>
                        <a:pt x="333920" y="63534"/>
                        <a:pt x="322706" y="137487"/>
                        <a:pt x="251899" y="175136"/>
                      </a:cubicBezTo>
                      <a:cubicBezTo>
                        <a:pt x="197361" y="204126"/>
                        <a:pt x="102647" y="190814"/>
                        <a:pt x="53784" y="136142"/>
                      </a:cubicBezTo>
                      <a:cubicBezTo>
                        <a:pt x="17668" y="95697"/>
                        <a:pt x="0" y="42907"/>
                        <a:pt x="0" y="42907"/>
                      </a:cubicBezTo>
                      <a:close/>
                    </a:path>
                  </a:pathLst>
                </a:custGeom>
                <a:solidFill>
                  <a:srgbClr val="EC834E"/>
                </a:solidFill>
                <a:ln w="26789" cap="flat">
                  <a:noFill/>
                  <a:prstDash val="solid"/>
                  <a:miter/>
                </a:ln>
              </p:spPr>
              <p:txBody>
                <a:bodyPr rtlCol="0" anchor="ctr"/>
                <a:lstStyle/>
                <a:p>
                  <a:endParaRPr lang="en-US"/>
                </a:p>
              </p:txBody>
            </p:sp>
            <p:grpSp>
              <p:nvGrpSpPr>
                <p:cNvPr id="93" name="Graphic 23" descr="A smiling woman">
                  <a:extLst>
                    <a:ext uri="{FF2B5EF4-FFF2-40B4-BE49-F238E27FC236}">
                      <a16:creationId xmlns:a16="http://schemas.microsoft.com/office/drawing/2014/main" id="{2F423AD5-F1B3-1CAD-C459-2CBD907CFF87}"/>
                    </a:ext>
                  </a:extLst>
                </p:cNvPr>
                <p:cNvGrpSpPr/>
                <p:nvPr/>
              </p:nvGrpSpPr>
              <p:grpSpPr>
                <a:xfrm>
                  <a:off x="1307318" y="2598030"/>
                  <a:ext cx="732462" cy="811171"/>
                  <a:chOff x="1301742" y="2592454"/>
                  <a:chExt cx="732462" cy="811171"/>
                </a:xfrm>
                <a:solidFill>
                  <a:srgbClr val="000000"/>
                </a:solidFill>
              </p:grpSpPr>
              <p:sp>
                <p:nvSpPr>
                  <p:cNvPr id="113" name="Freeform: Shape 112">
                    <a:extLst>
                      <a:ext uri="{FF2B5EF4-FFF2-40B4-BE49-F238E27FC236}">
                        <a16:creationId xmlns:a16="http://schemas.microsoft.com/office/drawing/2014/main" id="{9872F84D-6E6B-BA61-DDD2-0DF3F2A58741}"/>
                      </a:ext>
                    </a:extLst>
                  </p:cNvPr>
                  <p:cNvSpPr/>
                  <p:nvPr/>
                </p:nvSpPr>
                <p:spPr>
                  <a:xfrm>
                    <a:off x="1501057" y="3189127"/>
                    <a:ext cx="358864" cy="214498"/>
                  </a:xfrm>
                  <a:custGeom>
                    <a:avLst/>
                    <a:gdLst>
                      <a:gd name="connsiteX0" fmla="*/ 352345 w 358864"/>
                      <a:gd name="connsiteY0" fmla="*/ 71695 h 214498"/>
                      <a:gd name="connsiteX1" fmla="*/ 327308 w 358864"/>
                      <a:gd name="connsiteY1" fmla="*/ 47815 h 214498"/>
                      <a:gd name="connsiteX2" fmla="*/ 286836 w 358864"/>
                      <a:gd name="connsiteY2" fmla="*/ 22186 h 214498"/>
                      <a:gd name="connsiteX3" fmla="*/ 222079 w 358864"/>
                      <a:gd name="connsiteY3" fmla="*/ 34718 h 214498"/>
                      <a:gd name="connsiteX4" fmla="*/ 141403 w 358864"/>
                      <a:gd name="connsiteY4" fmla="*/ 1210 h 214498"/>
                      <a:gd name="connsiteX5" fmla="*/ 79981 w 358864"/>
                      <a:gd name="connsiteY5" fmla="*/ 19094 h 214498"/>
                      <a:gd name="connsiteX6" fmla="*/ 9389 w 358864"/>
                      <a:gd name="connsiteY6" fmla="*/ 43727 h 214498"/>
                      <a:gd name="connsiteX7" fmla="*/ 8233 w 358864"/>
                      <a:gd name="connsiteY7" fmla="*/ 44668 h 214498"/>
                      <a:gd name="connsiteX8" fmla="*/ 4872 w 358864"/>
                      <a:gd name="connsiteY8" fmla="*/ 62417 h 214498"/>
                      <a:gd name="connsiteX9" fmla="*/ 126666 w 358864"/>
                      <a:gd name="connsiteY9" fmla="*/ 202148 h 214498"/>
                      <a:gd name="connsiteX10" fmla="*/ 334999 w 358864"/>
                      <a:gd name="connsiteY10" fmla="*/ 138253 h 214498"/>
                      <a:gd name="connsiteX11" fmla="*/ 353878 w 358864"/>
                      <a:gd name="connsiteY11" fmla="*/ 101303 h 214498"/>
                      <a:gd name="connsiteX12" fmla="*/ 356567 w 358864"/>
                      <a:gd name="connsiteY12" fmla="*/ 88206 h 214498"/>
                      <a:gd name="connsiteX13" fmla="*/ 356916 w 358864"/>
                      <a:gd name="connsiteY13" fmla="*/ 86028 h 214498"/>
                      <a:gd name="connsiteX14" fmla="*/ 357481 w 358864"/>
                      <a:gd name="connsiteY14" fmla="*/ 85437 h 214498"/>
                      <a:gd name="connsiteX15" fmla="*/ 352345 w 358864"/>
                      <a:gd name="connsiteY15" fmla="*/ 71695 h 214498"/>
                      <a:gd name="connsiteX16" fmla="*/ 121610 w 358864"/>
                      <a:gd name="connsiteY16" fmla="*/ 39209 h 214498"/>
                      <a:gd name="connsiteX17" fmla="*/ 169586 w 358864"/>
                      <a:gd name="connsiteY17" fmla="*/ 33212 h 214498"/>
                      <a:gd name="connsiteX18" fmla="*/ 214012 w 358864"/>
                      <a:gd name="connsiteY18" fmla="*/ 59405 h 214498"/>
                      <a:gd name="connsiteX19" fmla="*/ 226194 w 358864"/>
                      <a:gd name="connsiteY19" fmla="*/ 55694 h 214498"/>
                      <a:gd name="connsiteX20" fmla="*/ 299125 w 358864"/>
                      <a:gd name="connsiteY20" fmla="*/ 55963 h 214498"/>
                      <a:gd name="connsiteX21" fmla="*/ 327738 w 358864"/>
                      <a:gd name="connsiteY21" fmla="*/ 75782 h 214498"/>
                      <a:gd name="connsiteX22" fmla="*/ 297108 w 358864"/>
                      <a:gd name="connsiteY22" fmla="*/ 85033 h 214498"/>
                      <a:gd name="connsiteX23" fmla="*/ 244911 w 358864"/>
                      <a:gd name="connsiteY23" fmla="*/ 92294 h 214498"/>
                      <a:gd name="connsiteX24" fmla="*/ 134814 w 358864"/>
                      <a:gd name="connsiteY24" fmla="*/ 81161 h 214498"/>
                      <a:gd name="connsiteX25" fmla="*/ 46124 w 358864"/>
                      <a:gd name="connsiteY25" fmla="*/ 57173 h 214498"/>
                      <a:gd name="connsiteX26" fmla="*/ 121610 w 358864"/>
                      <a:gd name="connsiteY26" fmla="*/ 39209 h 214498"/>
                      <a:gd name="connsiteX27" fmla="*/ 312249 w 358864"/>
                      <a:gd name="connsiteY27" fmla="*/ 128894 h 214498"/>
                      <a:gd name="connsiteX28" fmla="*/ 202125 w 358864"/>
                      <a:gd name="connsiteY28" fmla="*/ 190854 h 214498"/>
                      <a:gd name="connsiteX29" fmla="*/ 30150 w 358864"/>
                      <a:gd name="connsiteY29" fmla="*/ 75486 h 214498"/>
                      <a:gd name="connsiteX30" fmla="*/ 135863 w 358864"/>
                      <a:gd name="connsiteY30" fmla="*/ 114077 h 214498"/>
                      <a:gd name="connsiteX31" fmla="*/ 252709 w 358864"/>
                      <a:gd name="connsiteY31" fmla="*/ 125452 h 214498"/>
                      <a:gd name="connsiteX32" fmla="*/ 323221 w 358864"/>
                      <a:gd name="connsiteY32" fmla="*/ 110715 h 214498"/>
                      <a:gd name="connsiteX33" fmla="*/ 312249 w 358864"/>
                      <a:gd name="connsiteY33" fmla="*/ 128894 h 21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8864" h="214498">
                        <a:moveTo>
                          <a:pt x="352345" y="71695"/>
                        </a:moveTo>
                        <a:cubicBezTo>
                          <a:pt x="346294" y="62444"/>
                          <a:pt x="335537" y="54269"/>
                          <a:pt x="327308" y="47815"/>
                        </a:cubicBezTo>
                        <a:cubicBezTo>
                          <a:pt x="314830" y="38026"/>
                          <a:pt x="301492" y="28372"/>
                          <a:pt x="286836" y="22186"/>
                        </a:cubicBezTo>
                        <a:cubicBezTo>
                          <a:pt x="261476" y="11483"/>
                          <a:pt x="239048" y="17184"/>
                          <a:pt x="222079" y="34718"/>
                        </a:cubicBezTo>
                        <a:cubicBezTo>
                          <a:pt x="208848" y="6024"/>
                          <a:pt x="172436" y="-3684"/>
                          <a:pt x="141403" y="1210"/>
                        </a:cubicBezTo>
                        <a:cubicBezTo>
                          <a:pt x="120373" y="4545"/>
                          <a:pt x="99828" y="11618"/>
                          <a:pt x="79981" y="19094"/>
                        </a:cubicBezTo>
                        <a:cubicBezTo>
                          <a:pt x="56666" y="27861"/>
                          <a:pt x="32570" y="34772"/>
                          <a:pt x="9389" y="43727"/>
                        </a:cubicBezTo>
                        <a:cubicBezTo>
                          <a:pt x="8879" y="43915"/>
                          <a:pt x="8636" y="44345"/>
                          <a:pt x="8233" y="44668"/>
                        </a:cubicBezTo>
                        <a:cubicBezTo>
                          <a:pt x="408" y="46631"/>
                          <a:pt x="-3922" y="57307"/>
                          <a:pt x="4872" y="62417"/>
                        </a:cubicBezTo>
                        <a:cubicBezTo>
                          <a:pt x="21114" y="123731"/>
                          <a:pt x="67342" y="179371"/>
                          <a:pt x="126666" y="202148"/>
                        </a:cubicBezTo>
                        <a:cubicBezTo>
                          <a:pt x="203900" y="231837"/>
                          <a:pt x="289121" y="207016"/>
                          <a:pt x="334999" y="138253"/>
                        </a:cubicBezTo>
                        <a:cubicBezTo>
                          <a:pt x="342583" y="126877"/>
                          <a:pt x="349790" y="114453"/>
                          <a:pt x="353878" y="101303"/>
                        </a:cubicBezTo>
                        <a:cubicBezTo>
                          <a:pt x="355222" y="96946"/>
                          <a:pt x="355975" y="92724"/>
                          <a:pt x="356567" y="88206"/>
                        </a:cubicBezTo>
                        <a:cubicBezTo>
                          <a:pt x="356621" y="87803"/>
                          <a:pt x="356755" y="86969"/>
                          <a:pt x="356916" y="86028"/>
                        </a:cubicBezTo>
                        <a:cubicBezTo>
                          <a:pt x="357078" y="85813"/>
                          <a:pt x="357320" y="85652"/>
                          <a:pt x="357481" y="85437"/>
                        </a:cubicBezTo>
                        <a:cubicBezTo>
                          <a:pt x="360896" y="80811"/>
                          <a:pt x="357535" y="73631"/>
                          <a:pt x="352345" y="71695"/>
                        </a:cubicBezTo>
                        <a:close/>
                        <a:moveTo>
                          <a:pt x="121610" y="39209"/>
                        </a:moveTo>
                        <a:cubicBezTo>
                          <a:pt x="137020" y="34852"/>
                          <a:pt x="153477" y="30496"/>
                          <a:pt x="169586" y="33212"/>
                        </a:cubicBezTo>
                        <a:cubicBezTo>
                          <a:pt x="187362" y="36197"/>
                          <a:pt x="199006" y="50746"/>
                          <a:pt x="214012" y="59405"/>
                        </a:cubicBezTo>
                        <a:cubicBezTo>
                          <a:pt x="218126" y="61771"/>
                          <a:pt x="224096" y="59862"/>
                          <a:pt x="226194" y="55694"/>
                        </a:cubicBezTo>
                        <a:cubicBezTo>
                          <a:pt x="251177" y="32836"/>
                          <a:pt x="272341" y="37138"/>
                          <a:pt x="299125" y="55963"/>
                        </a:cubicBezTo>
                        <a:cubicBezTo>
                          <a:pt x="306682" y="61287"/>
                          <a:pt x="316955" y="70162"/>
                          <a:pt x="327738" y="75782"/>
                        </a:cubicBezTo>
                        <a:cubicBezTo>
                          <a:pt x="317466" y="78848"/>
                          <a:pt x="307247" y="82505"/>
                          <a:pt x="297108" y="85033"/>
                        </a:cubicBezTo>
                        <a:cubicBezTo>
                          <a:pt x="280059" y="89255"/>
                          <a:pt x="262444" y="91487"/>
                          <a:pt x="244911" y="92294"/>
                        </a:cubicBezTo>
                        <a:cubicBezTo>
                          <a:pt x="207934" y="93988"/>
                          <a:pt x="170904" y="88933"/>
                          <a:pt x="134814" y="81161"/>
                        </a:cubicBezTo>
                        <a:cubicBezTo>
                          <a:pt x="106094" y="74976"/>
                          <a:pt x="74737" y="67042"/>
                          <a:pt x="46124" y="57173"/>
                        </a:cubicBezTo>
                        <a:cubicBezTo>
                          <a:pt x="71833" y="55048"/>
                          <a:pt x="97676" y="45986"/>
                          <a:pt x="121610" y="39209"/>
                        </a:cubicBezTo>
                        <a:close/>
                        <a:moveTo>
                          <a:pt x="312249" y="128894"/>
                        </a:moveTo>
                        <a:cubicBezTo>
                          <a:pt x="286620" y="165656"/>
                          <a:pt x="247250" y="188971"/>
                          <a:pt x="202125" y="190854"/>
                        </a:cubicBezTo>
                        <a:cubicBezTo>
                          <a:pt x="118652" y="194350"/>
                          <a:pt x="65863" y="141749"/>
                          <a:pt x="30150" y="75486"/>
                        </a:cubicBezTo>
                        <a:cubicBezTo>
                          <a:pt x="63927" y="92025"/>
                          <a:pt x="99344" y="105148"/>
                          <a:pt x="135863" y="114077"/>
                        </a:cubicBezTo>
                        <a:cubicBezTo>
                          <a:pt x="173835" y="123328"/>
                          <a:pt x="213635" y="128114"/>
                          <a:pt x="252709" y="125452"/>
                        </a:cubicBezTo>
                        <a:cubicBezTo>
                          <a:pt x="274277" y="124000"/>
                          <a:pt x="300819" y="120369"/>
                          <a:pt x="323221" y="110715"/>
                        </a:cubicBezTo>
                        <a:cubicBezTo>
                          <a:pt x="319859" y="116927"/>
                          <a:pt x="316336" y="123059"/>
                          <a:pt x="312249" y="128894"/>
                        </a:cubicBezTo>
                        <a:close/>
                      </a:path>
                    </a:pathLst>
                  </a:custGeom>
                  <a:solidFill>
                    <a:srgbClr val="000000"/>
                  </a:solidFill>
                  <a:ln w="26789"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E57DDC4-B66E-99C2-E352-E5BEC0E55114}"/>
                      </a:ext>
                    </a:extLst>
                  </p:cNvPr>
                  <p:cNvSpPr/>
                  <p:nvPr/>
                </p:nvSpPr>
                <p:spPr>
                  <a:xfrm>
                    <a:off x="1657423" y="2881659"/>
                    <a:ext cx="171624" cy="211689"/>
                  </a:xfrm>
                  <a:custGeom>
                    <a:avLst/>
                    <a:gdLst>
                      <a:gd name="connsiteX0" fmla="*/ 12279 w 171624"/>
                      <a:gd name="connsiteY0" fmla="*/ 195328 h 211689"/>
                      <a:gd name="connsiteX1" fmla="*/ 167393 w 171624"/>
                      <a:gd name="connsiteY1" fmla="*/ 164510 h 211689"/>
                      <a:gd name="connsiteX2" fmla="*/ 160804 w 171624"/>
                      <a:gd name="connsiteY2" fmla="*/ 122935 h 211689"/>
                      <a:gd name="connsiteX3" fmla="*/ 136440 w 171624"/>
                      <a:gd name="connsiteY3" fmla="*/ 77137 h 211689"/>
                      <a:gd name="connsiteX4" fmla="*/ 97016 w 171624"/>
                      <a:gd name="connsiteY4" fmla="*/ 4125 h 211689"/>
                      <a:gd name="connsiteX5" fmla="*/ 82145 w 171624"/>
                      <a:gd name="connsiteY5" fmla="*/ 4125 h 211689"/>
                      <a:gd name="connsiteX6" fmla="*/ 87228 w 171624"/>
                      <a:gd name="connsiteY6" fmla="*/ 50649 h 211689"/>
                      <a:gd name="connsiteX7" fmla="*/ 121515 w 171624"/>
                      <a:gd name="connsiteY7" fmla="*/ 120138 h 211689"/>
                      <a:gd name="connsiteX8" fmla="*/ 120843 w 171624"/>
                      <a:gd name="connsiteY8" fmla="*/ 143480 h 211689"/>
                      <a:gd name="connsiteX9" fmla="*/ 96559 w 171624"/>
                      <a:gd name="connsiteY9" fmla="*/ 156953 h 211689"/>
                      <a:gd name="connsiteX10" fmla="*/ 37800 w 171624"/>
                      <a:gd name="connsiteY10" fmla="*/ 151602 h 211689"/>
                      <a:gd name="connsiteX11" fmla="*/ 12279 w 171624"/>
                      <a:gd name="connsiteY11" fmla="*/ 195328 h 2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24" h="211689">
                        <a:moveTo>
                          <a:pt x="12279" y="195328"/>
                        </a:moveTo>
                        <a:cubicBezTo>
                          <a:pt x="59152" y="222731"/>
                          <a:pt x="138941" y="217810"/>
                          <a:pt x="167393" y="164510"/>
                        </a:cubicBezTo>
                        <a:cubicBezTo>
                          <a:pt x="175945" y="148455"/>
                          <a:pt x="170405" y="136300"/>
                          <a:pt x="160804" y="122935"/>
                        </a:cubicBezTo>
                        <a:cubicBezTo>
                          <a:pt x="150747" y="108924"/>
                          <a:pt x="143701" y="92681"/>
                          <a:pt x="136440" y="77137"/>
                        </a:cubicBezTo>
                        <a:cubicBezTo>
                          <a:pt x="124715" y="51966"/>
                          <a:pt x="112452" y="25881"/>
                          <a:pt x="97016" y="4125"/>
                        </a:cubicBezTo>
                        <a:cubicBezTo>
                          <a:pt x="93009" y="-1522"/>
                          <a:pt x="86206" y="-1226"/>
                          <a:pt x="82145" y="4125"/>
                        </a:cubicBezTo>
                        <a:cubicBezTo>
                          <a:pt x="70635" y="19266"/>
                          <a:pt x="79967" y="34971"/>
                          <a:pt x="87228" y="50649"/>
                        </a:cubicBezTo>
                        <a:cubicBezTo>
                          <a:pt x="98092" y="74099"/>
                          <a:pt x="111162" y="96473"/>
                          <a:pt x="121515" y="120138"/>
                        </a:cubicBezTo>
                        <a:cubicBezTo>
                          <a:pt x="126732" y="132024"/>
                          <a:pt x="131062" y="135332"/>
                          <a:pt x="120843" y="143480"/>
                        </a:cubicBezTo>
                        <a:cubicBezTo>
                          <a:pt x="113528" y="149262"/>
                          <a:pt x="105434" y="154076"/>
                          <a:pt x="96559" y="156953"/>
                        </a:cubicBezTo>
                        <a:cubicBezTo>
                          <a:pt x="76713" y="163407"/>
                          <a:pt x="55979" y="161848"/>
                          <a:pt x="37800" y="151602"/>
                        </a:cubicBezTo>
                        <a:cubicBezTo>
                          <a:pt x="9402" y="135601"/>
                          <a:pt x="-15877" y="178870"/>
                          <a:pt x="12279" y="195328"/>
                        </a:cubicBezTo>
                        <a:close/>
                      </a:path>
                    </a:pathLst>
                  </a:custGeom>
                  <a:solidFill>
                    <a:srgbClr val="000000"/>
                  </a:solidFill>
                  <a:ln w="26789"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20C62D63-C8DE-A123-CAF0-704FED18FB6C}"/>
                      </a:ext>
                    </a:extLst>
                  </p:cNvPr>
                  <p:cNvSpPr/>
                  <p:nvPr/>
                </p:nvSpPr>
                <p:spPr>
                  <a:xfrm>
                    <a:off x="1301742" y="2592454"/>
                    <a:ext cx="287145" cy="113786"/>
                  </a:xfrm>
                  <a:custGeom>
                    <a:avLst/>
                    <a:gdLst>
                      <a:gd name="connsiteX0" fmla="*/ 135154 w 287145"/>
                      <a:gd name="connsiteY0" fmla="*/ 37049 h 113786"/>
                      <a:gd name="connsiteX1" fmla="*/ 211420 w 287145"/>
                      <a:gd name="connsiteY1" fmla="*/ 54045 h 113786"/>
                      <a:gd name="connsiteX2" fmla="*/ 240249 w 287145"/>
                      <a:gd name="connsiteY2" fmla="*/ 72358 h 113786"/>
                      <a:gd name="connsiteX3" fmla="*/ 262005 w 287145"/>
                      <a:gd name="connsiteY3" fmla="*/ 97260 h 113786"/>
                      <a:gd name="connsiteX4" fmla="*/ 285239 w 287145"/>
                      <a:gd name="connsiteY4" fmla="*/ 91129 h 113786"/>
                      <a:gd name="connsiteX5" fmla="*/ 241782 w 287145"/>
                      <a:gd name="connsiteY5" fmla="*/ 30218 h 113786"/>
                      <a:gd name="connsiteX6" fmla="*/ 147471 w 287145"/>
                      <a:gd name="connsiteY6" fmla="*/ 503 h 113786"/>
                      <a:gd name="connsiteX7" fmla="*/ 3759 w 287145"/>
                      <a:gd name="connsiteY7" fmla="*/ 87902 h 113786"/>
                      <a:gd name="connsiteX8" fmla="*/ 24816 w 287145"/>
                      <a:gd name="connsiteY8" fmla="*/ 108958 h 113786"/>
                      <a:gd name="connsiteX9" fmla="*/ 135154 w 287145"/>
                      <a:gd name="connsiteY9" fmla="*/ 37049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45" h="113786">
                        <a:moveTo>
                          <a:pt x="135154" y="37049"/>
                        </a:moveTo>
                        <a:cubicBezTo>
                          <a:pt x="163149" y="31671"/>
                          <a:pt x="187836" y="38905"/>
                          <a:pt x="211420" y="54045"/>
                        </a:cubicBezTo>
                        <a:cubicBezTo>
                          <a:pt x="220940" y="60176"/>
                          <a:pt x="231186" y="65528"/>
                          <a:pt x="240249" y="72358"/>
                        </a:cubicBezTo>
                        <a:cubicBezTo>
                          <a:pt x="249634" y="79458"/>
                          <a:pt x="253426" y="89704"/>
                          <a:pt x="262005" y="97260"/>
                        </a:cubicBezTo>
                        <a:cubicBezTo>
                          <a:pt x="270234" y="104521"/>
                          <a:pt x="281501" y="101187"/>
                          <a:pt x="285239" y="91129"/>
                        </a:cubicBezTo>
                        <a:cubicBezTo>
                          <a:pt x="295566" y="63188"/>
                          <a:pt x="261494" y="42293"/>
                          <a:pt x="241782" y="30218"/>
                        </a:cubicBezTo>
                        <a:cubicBezTo>
                          <a:pt x="211636" y="11770"/>
                          <a:pt x="184071" y="-2940"/>
                          <a:pt x="147471" y="503"/>
                        </a:cubicBezTo>
                        <a:cubicBezTo>
                          <a:pt x="88093" y="6069"/>
                          <a:pt x="40871" y="43933"/>
                          <a:pt x="3759" y="87902"/>
                        </a:cubicBezTo>
                        <a:cubicBezTo>
                          <a:pt x="-8450" y="102370"/>
                          <a:pt x="11881" y="123346"/>
                          <a:pt x="24816" y="108958"/>
                        </a:cubicBezTo>
                        <a:cubicBezTo>
                          <a:pt x="54881" y="75505"/>
                          <a:pt x="89707" y="45762"/>
                          <a:pt x="135154" y="37049"/>
                        </a:cubicBezTo>
                        <a:close/>
                      </a:path>
                    </a:pathLst>
                  </a:custGeom>
                  <a:solidFill>
                    <a:srgbClr val="000000"/>
                  </a:solidFill>
                  <a:ln w="26789"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04B030AC-A273-BAD5-7DB7-0975AFB0425F}"/>
                      </a:ext>
                    </a:extLst>
                  </p:cNvPr>
                  <p:cNvSpPr/>
                  <p:nvPr/>
                </p:nvSpPr>
                <p:spPr>
                  <a:xfrm>
                    <a:off x="1826308" y="2602488"/>
                    <a:ext cx="198289" cy="133022"/>
                  </a:xfrm>
                  <a:custGeom>
                    <a:avLst/>
                    <a:gdLst>
                      <a:gd name="connsiteX0" fmla="*/ 23948 w 198289"/>
                      <a:gd name="connsiteY0" fmla="*/ 55170 h 133022"/>
                      <a:gd name="connsiteX1" fmla="*/ 124094 w 198289"/>
                      <a:gd name="connsiteY1" fmla="*/ 50249 h 133022"/>
                      <a:gd name="connsiteX2" fmla="*/ 156391 w 198289"/>
                      <a:gd name="connsiteY2" fmla="*/ 90372 h 133022"/>
                      <a:gd name="connsiteX3" fmla="*/ 176775 w 198289"/>
                      <a:gd name="connsiteY3" fmla="*/ 131598 h 133022"/>
                      <a:gd name="connsiteX4" fmla="*/ 190006 w 198289"/>
                      <a:gd name="connsiteY4" fmla="*/ 129904 h 133022"/>
                      <a:gd name="connsiteX5" fmla="*/ 184870 w 198289"/>
                      <a:gd name="connsiteY5" fmla="*/ 64448 h 133022"/>
                      <a:gd name="connsiteX6" fmla="*/ 129311 w 198289"/>
                      <a:gd name="connsiteY6" fmla="*/ 11605 h 133022"/>
                      <a:gd name="connsiteX7" fmla="*/ 1412 w 198289"/>
                      <a:gd name="connsiteY7" fmla="*/ 41993 h 133022"/>
                      <a:gd name="connsiteX8" fmla="*/ 23948 w 198289"/>
                      <a:gd name="connsiteY8" fmla="*/ 55170 h 13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289" h="133022">
                        <a:moveTo>
                          <a:pt x="23948" y="55170"/>
                        </a:moveTo>
                        <a:cubicBezTo>
                          <a:pt x="44332" y="25777"/>
                          <a:pt x="98600" y="33549"/>
                          <a:pt x="124094" y="50249"/>
                        </a:cubicBezTo>
                        <a:cubicBezTo>
                          <a:pt x="138858" y="59903"/>
                          <a:pt x="149856" y="74022"/>
                          <a:pt x="156391" y="90372"/>
                        </a:cubicBezTo>
                        <a:cubicBezTo>
                          <a:pt x="162281" y="105109"/>
                          <a:pt x="161554" y="122992"/>
                          <a:pt x="176775" y="131598"/>
                        </a:cubicBezTo>
                        <a:cubicBezTo>
                          <a:pt x="181051" y="134018"/>
                          <a:pt x="186483" y="133292"/>
                          <a:pt x="190006" y="129904"/>
                        </a:cubicBezTo>
                        <a:cubicBezTo>
                          <a:pt x="207029" y="113365"/>
                          <a:pt x="193986" y="82331"/>
                          <a:pt x="184870" y="64448"/>
                        </a:cubicBezTo>
                        <a:cubicBezTo>
                          <a:pt x="173037" y="41213"/>
                          <a:pt x="152841" y="22550"/>
                          <a:pt x="129311" y="11605"/>
                        </a:cubicBezTo>
                        <a:cubicBezTo>
                          <a:pt x="87682" y="-7784"/>
                          <a:pt x="23033" y="-6171"/>
                          <a:pt x="1412" y="41993"/>
                        </a:cubicBezTo>
                        <a:cubicBezTo>
                          <a:pt x="-5419" y="57241"/>
                          <a:pt x="14239" y="69154"/>
                          <a:pt x="23948" y="55170"/>
                        </a:cubicBezTo>
                        <a:close/>
                      </a:path>
                    </a:pathLst>
                  </a:custGeom>
                  <a:solidFill>
                    <a:srgbClr val="000000"/>
                  </a:solidFill>
                  <a:ln w="26789"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CCDF46E-0727-0FC4-8C37-DA7FE53ADF3F}"/>
                      </a:ext>
                    </a:extLst>
                  </p:cNvPr>
                  <p:cNvSpPr/>
                  <p:nvPr/>
                </p:nvSpPr>
                <p:spPr>
                  <a:xfrm>
                    <a:off x="1824223" y="2778769"/>
                    <a:ext cx="209982" cy="178527"/>
                  </a:xfrm>
                  <a:custGeom>
                    <a:avLst/>
                    <a:gdLst>
                      <a:gd name="connsiteX0" fmla="*/ 191635 w 209982"/>
                      <a:gd name="connsiteY0" fmla="*/ 17492 h 178527"/>
                      <a:gd name="connsiteX1" fmla="*/ 156809 w 209982"/>
                      <a:gd name="connsiteY1" fmla="*/ 45460 h 178527"/>
                      <a:gd name="connsiteX2" fmla="*/ 167862 w 209982"/>
                      <a:gd name="connsiteY2" fmla="*/ 16712 h 178527"/>
                      <a:gd name="connsiteX3" fmla="*/ 142153 w 209982"/>
                      <a:gd name="connsiteY3" fmla="*/ 9639 h 178527"/>
                      <a:gd name="connsiteX4" fmla="*/ 127820 w 209982"/>
                      <a:gd name="connsiteY4" fmla="*/ 39140 h 178527"/>
                      <a:gd name="connsiteX5" fmla="*/ 123624 w 209982"/>
                      <a:gd name="connsiteY5" fmla="*/ 42609 h 178527"/>
                      <a:gd name="connsiteX6" fmla="*/ 77451 w 209982"/>
                      <a:gd name="connsiteY6" fmla="*/ 41399 h 178527"/>
                      <a:gd name="connsiteX7" fmla="*/ 136 w 209982"/>
                      <a:gd name="connsiteY7" fmla="*/ 106532 h 178527"/>
                      <a:gd name="connsiteX8" fmla="*/ 17212 w 209982"/>
                      <a:gd name="connsiteY8" fmla="*/ 116320 h 178527"/>
                      <a:gd name="connsiteX9" fmla="*/ 30793 w 209982"/>
                      <a:gd name="connsiteY9" fmla="*/ 104353 h 178527"/>
                      <a:gd name="connsiteX10" fmla="*/ 32621 w 209982"/>
                      <a:gd name="connsiteY10" fmla="*/ 122990 h 178527"/>
                      <a:gd name="connsiteX11" fmla="*/ 74089 w 209982"/>
                      <a:gd name="connsiteY11" fmla="*/ 176774 h 178527"/>
                      <a:gd name="connsiteX12" fmla="*/ 125345 w 209982"/>
                      <a:gd name="connsiteY12" fmla="*/ 145310 h 178527"/>
                      <a:gd name="connsiteX13" fmla="*/ 118596 w 209982"/>
                      <a:gd name="connsiteY13" fmla="*/ 76332 h 178527"/>
                      <a:gd name="connsiteX14" fmla="*/ 118703 w 209982"/>
                      <a:gd name="connsiteY14" fmla="*/ 75875 h 178527"/>
                      <a:gd name="connsiteX15" fmla="*/ 122629 w 209982"/>
                      <a:gd name="connsiteY15" fmla="*/ 75364 h 178527"/>
                      <a:gd name="connsiteX16" fmla="*/ 168427 w 209982"/>
                      <a:gd name="connsiteY16" fmla="*/ 72997 h 178527"/>
                      <a:gd name="connsiteX17" fmla="*/ 209491 w 209982"/>
                      <a:gd name="connsiteY17" fmla="*/ 25048 h 178527"/>
                      <a:gd name="connsiteX18" fmla="*/ 191635 w 209982"/>
                      <a:gd name="connsiteY18" fmla="*/ 17492 h 17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82" h="178527">
                        <a:moveTo>
                          <a:pt x="191635" y="17492"/>
                        </a:moveTo>
                        <a:cubicBezTo>
                          <a:pt x="182975" y="34757"/>
                          <a:pt x="171089" y="43120"/>
                          <a:pt x="156809" y="45460"/>
                        </a:cubicBezTo>
                        <a:cubicBezTo>
                          <a:pt x="162161" y="36639"/>
                          <a:pt x="166033" y="26958"/>
                          <a:pt x="167862" y="16712"/>
                        </a:cubicBezTo>
                        <a:cubicBezTo>
                          <a:pt x="170847" y="12"/>
                          <a:pt x="145541" y="-7303"/>
                          <a:pt x="142153" y="9639"/>
                        </a:cubicBezTo>
                        <a:cubicBezTo>
                          <a:pt x="139948" y="20665"/>
                          <a:pt x="135618" y="30884"/>
                          <a:pt x="127820" y="39140"/>
                        </a:cubicBezTo>
                        <a:cubicBezTo>
                          <a:pt x="126583" y="40431"/>
                          <a:pt x="125077" y="41506"/>
                          <a:pt x="123624" y="42609"/>
                        </a:cubicBezTo>
                        <a:cubicBezTo>
                          <a:pt x="108457" y="39113"/>
                          <a:pt x="92833" y="39355"/>
                          <a:pt x="77451" y="41399"/>
                        </a:cubicBezTo>
                        <a:cubicBezTo>
                          <a:pt x="44911" y="45702"/>
                          <a:pt x="-2876" y="66919"/>
                          <a:pt x="136" y="106532"/>
                        </a:cubicBezTo>
                        <a:cubicBezTo>
                          <a:pt x="727" y="114277"/>
                          <a:pt x="9629" y="121753"/>
                          <a:pt x="17212" y="116320"/>
                        </a:cubicBezTo>
                        <a:cubicBezTo>
                          <a:pt x="22214" y="112717"/>
                          <a:pt x="26571" y="108575"/>
                          <a:pt x="30793" y="104353"/>
                        </a:cubicBezTo>
                        <a:cubicBezTo>
                          <a:pt x="30793" y="111103"/>
                          <a:pt x="31465" y="117611"/>
                          <a:pt x="32621" y="122990"/>
                        </a:cubicBezTo>
                        <a:cubicBezTo>
                          <a:pt x="37381" y="144772"/>
                          <a:pt x="51446" y="169809"/>
                          <a:pt x="74089" y="176774"/>
                        </a:cubicBezTo>
                        <a:cubicBezTo>
                          <a:pt x="97620" y="184035"/>
                          <a:pt x="119268" y="167819"/>
                          <a:pt x="125345" y="145310"/>
                        </a:cubicBezTo>
                        <a:cubicBezTo>
                          <a:pt x="131826" y="121376"/>
                          <a:pt x="121634" y="99647"/>
                          <a:pt x="118596" y="76332"/>
                        </a:cubicBezTo>
                        <a:cubicBezTo>
                          <a:pt x="118596" y="76170"/>
                          <a:pt x="118703" y="76036"/>
                          <a:pt x="118703" y="75875"/>
                        </a:cubicBezTo>
                        <a:cubicBezTo>
                          <a:pt x="120021" y="75848"/>
                          <a:pt x="121312" y="75659"/>
                          <a:pt x="122629" y="75364"/>
                        </a:cubicBezTo>
                        <a:cubicBezTo>
                          <a:pt x="137985" y="77784"/>
                          <a:pt x="152103" y="80500"/>
                          <a:pt x="168427" y="72997"/>
                        </a:cubicBezTo>
                        <a:cubicBezTo>
                          <a:pt x="188515" y="63746"/>
                          <a:pt x="202580" y="45621"/>
                          <a:pt x="209491" y="25048"/>
                        </a:cubicBezTo>
                        <a:cubicBezTo>
                          <a:pt x="213014" y="14614"/>
                          <a:pt x="196610" y="7542"/>
                          <a:pt x="191635" y="17492"/>
                        </a:cubicBezTo>
                        <a:close/>
                      </a:path>
                    </a:pathLst>
                  </a:custGeom>
                  <a:solidFill>
                    <a:srgbClr val="000000"/>
                  </a:solidFill>
                  <a:ln w="26789"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C4BDF72-21DF-D576-32AA-2405411A82B3}"/>
                      </a:ext>
                    </a:extLst>
                  </p:cNvPr>
                  <p:cNvSpPr/>
                  <p:nvPr/>
                </p:nvSpPr>
                <p:spPr>
                  <a:xfrm>
                    <a:off x="1332974" y="2780245"/>
                    <a:ext cx="234725" cy="182669"/>
                  </a:xfrm>
                  <a:custGeom>
                    <a:avLst/>
                    <a:gdLst>
                      <a:gd name="connsiteX0" fmla="*/ 197185 w 234725"/>
                      <a:gd name="connsiteY0" fmla="*/ 86903 h 182669"/>
                      <a:gd name="connsiteX1" fmla="*/ 217623 w 234725"/>
                      <a:gd name="connsiteY1" fmla="*/ 100968 h 182669"/>
                      <a:gd name="connsiteX2" fmla="*/ 234699 w 234725"/>
                      <a:gd name="connsiteY2" fmla="*/ 91179 h 182669"/>
                      <a:gd name="connsiteX3" fmla="*/ 145122 w 234725"/>
                      <a:gd name="connsiteY3" fmla="*/ 32904 h 182669"/>
                      <a:gd name="connsiteX4" fmla="*/ 94322 w 234725"/>
                      <a:gd name="connsiteY4" fmla="*/ 39143 h 182669"/>
                      <a:gd name="connsiteX5" fmla="*/ 88594 w 234725"/>
                      <a:gd name="connsiteY5" fmla="*/ 35674 h 182669"/>
                      <a:gd name="connsiteX6" fmla="*/ 70819 w 234725"/>
                      <a:gd name="connsiteY6" fmla="*/ 9293 h 182669"/>
                      <a:gd name="connsiteX7" fmla="*/ 45110 w 234725"/>
                      <a:gd name="connsiteY7" fmla="*/ 16392 h 182669"/>
                      <a:gd name="connsiteX8" fmla="*/ 61299 w 234725"/>
                      <a:gd name="connsiteY8" fmla="*/ 45597 h 182669"/>
                      <a:gd name="connsiteX9" fmla="*/ 18056 w 234725"/>
                      <a:gd name="connsiteY9" fmla="*/ 21717 h 182669"/>
                      <a:gd name="connsiteX10" fmla="*/ 1168 w 234725"/>
                      <a:gd name="connsiteY10" fmla="*/ 31586 h 182669"/>
                      <a:gd name="connsiteX11" fmla="*/ 48337 w 234725"/>
                      <a:gd name="connsiteY11" fmla="*/ 73215 h 182669"/>
                      <a:gd name="connsiteX12" fmla="*/ 97872 w 234725"/>
                      <a:gd name="connsiteY12" fmla="*/ 71575 h 182669"/>
                      <a:gd name="connsiteX13" fmla="*/ 108145 w 234725"/>
                      <a:gd name="connsiteY13" fmla="*/ 70983 h 182669"/>
                      <a:gd name="connsiteX14" fmla="*/ 161203 w 234725"/>
                      <a:gd name="connsiteY14" fmla="*/ 182102 h 182669"/>
                      <a:gd name="connsiteX15" fmla="*/ 197185 w 234725"/>
                      <a:gd name="connsiteY15" fmla="*/ 86903 h 1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725" h="182669">
                        <a:moveTo>
                          <a:pt x="197185" y="86903"/>
                        </a:moveTo>
                        <a:cubicBezTo>
                          <a:pt x="203639" y="91771"/>
                          <a:pt x="210066" y="96746"/>
                          <a:pt x="217623" y="100968"/>
                        </a:cubicBezTo>
                        <a:cubicBezTo>
                          <a:pt x="224695" y="104894"/>
                          <a:pt x="235318" y="100054"/>
                          <a:pt x="234699" y="91179"/>
                        </a:cubicBezTo>
                        <a:cubicBezTo>
                          <a:pt x="231795" y="49093"/>
                          <a:pt x="180404" y="34034"/>
                          <a:pt x="145122" y="32904"/>
                        </a:cubicBezTo>
                        <a:cubicBezTo>
                          <a:pt x="128341" y="32366"/>
                          <a:pt x="110243" y="33630"/>
                          <a:pt x="94322" y="39143"/>
                        </a:cubicBezTo>
                        <a:cubicBezTo>
                          <a:pt x="92252" y="38067"/>
                          <a:pt x="90208" y="36992"/>
                          <a:pt x="88594" y="35674"/>
                        </a:cubicBezTo>
                        <a:cubicBezTo>
                          <a:pt x="80150" y="28790"/>
                          <a:pt x="74073" y="19646"/>
                          <a:pt x="70819" y="9293"/>
                        </a:cubicBezTo>
                        <a:cubicBezTo>
                          <a:pt x="65709" y="-6977"/>
                          <a:pt x="40242" y="-146"/>
                          <a:pt x="45110" y="16392"/>
                        </a:cubicBezTo>
                        <a:cubicBezTo>
                          <a:pt x="48310" y="27203"/>
                          <a:pt x="54172" y="36911"/>
                          <a:pt x="61299" y="45597"/>
                        </a:cubicBezTo>
                        <a:cubicBezTo>
                          <a:pt x="44760" y="45597"/>
                          <a:pt x="29701" y="39331"/>
                          <a:pt x="18056" y="21717"/>
                        </a:cubicBezTo>
                        <a:cubicBezTo>
                          <a:pt x="11064" y="11148"/>
                          <a:pt x="-4345" y="20265"/>
                          <a:pt x="1168" y="31586"/>
                        </a:cubicBezTo>
                        <a:cubicBezTo>
                          <a:pt x="10634" y="51029"/>
                          <a:pt x="27737" y="66197"/>
                          <a:pt x="48337" y="73215"/>
                        </a:cubicBezTo>
                        <a:cubicBezTo>
                          <a:pt x="66381" y="79374"/>
                          <a:pt x="81576" y="75474"/>
                          <a:pt x="97872" y="71575"/>
                        </a:cubicBezTo>
                        <a:cubicBezTo>
                          <a:pt x="101449" y="72274"/>
                          <a:pt x="104918" y="72167"/>
                          <a:pt x="108145" y="70983"/>
                        </a:cubicBezTo>
                        <a:cubicBezTo>
                          <a:pt x="101825" y="104733"/>
                          <a:pt x="110538" y="190438"/>
                          <a:pt x="161203" y="182102"/>
                        </a:cubicBezTo>
                        <a:cubicBezTo>
                          <a:pt x="199336" y="175809"/>
                          <a:pt x="203693" y="125574"/>
                          <a:pt x="197185" y="86903"/>
                        </a:cubicBezTo>
                        <a:close/>
                      </a:path>
                    </a:pathLst>
                  </a:custGeom>
                  <a:solidFill>
                    <a:srgbClr val="000000"/>
                  </a:solidFill>
                  <a:ln w="26789"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23D3F19F-9370-5F96-CA86-A0440A7486B0}"/>
                    </a:ext>
                  </a:extLst>
                </p:cNvPr>
                <p:cNvGrpSpPr/>
                <p:nvPr/>
              </p:nvGrpSpPr>
              <p:grpSpPr>
                <a:xfrm>
                  <a:off x="1925724" y="2939475"/>
                  <a:ext cx="199034" cy="236380"/>
                  <a:chOff x="4237775" y="1773904"/>
                  <a:chExt cx="349137" cy="414647"/>
                </a:xfrm>
              </p:grpSpPr>
              <p:sp>
                <p:nvSpPr>
                  <p:cNvPr id="109" name="Moon 108">
                    <a:extLst>
                      <a:ext uri="{FF2B5EF4-FFF2-40B4-BE49-F238E27FC236}">
                        <a16:creationId xmlns:a16="http://schemas.microsoft.com/office/drawing/2014/main" id="{8A9608B2-7D73-CB02-D39F-FABA9223909A}"/>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Moon 109">
                    <a:extLst>
                      <a:ext uri="{FF2B5EF4-FFF2-40B4-BE49-F238E27FC236}">
                        <a16:creationId xmlns:a16="http://schemas.microsoft.com/office/drawing/2014/main" id="{EFBD5320-FC25-F646-FDAB-A79AAD7D4C76}"/>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Moon 110">
                    <a:extLst>
                      <a:ext uri="{FF2B5EF4-FFF2-40B4-BE49-F238E27FC236}">
                        <a16:creationId xmlns:a16="http://schemas.microsoft.com/office/drawing/2014/main" id="{7E1690D2-BACC-BE6F-9EB1-2CBB0CDC8DC0}"/>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ardrop 111">
                    <a:extLst>
                      <a:ext uri="{FF2B5EF4-FFF2-40B4-BE49-F238E27FC236}">
                        <a16:creationId xmlns:a16="http://schemas.microsoft.com/office/drawing/2014/main" id="{EBCD7A93-B72D-A9A5-64D4-8C894EEF1D9B}"/>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A282FE25-41A9-8645-7F72-19AB6C7BEBEA}"/>
                    </a:ext>
                  </a:extLst>
                </p:cNvPr>
                <p:cNvGrpSpPr/>
                <p:nvPr/>
              </p:nvGrpSpPr>
              <p:grpSpPr>
                <a:xfrm rot="1331252">
                  <a:off x="1837045" y="2404344"/>
                  <a:ext cx="183280" cy="217670"/>
                  <a:chOff x="4237775" y="1773904"/>
                  <a:chExt cx="349137" cy="414647"/>
                </a:xfrm>
              </p:grpSpPr>
              <p:sp>
                <p:nvSpPr>
                  <p:cNvPr id="105" name="Moon 104">
                    <a:extLst>
                      <a:ext uri="{FF2B5EF4-FFF2-40B4-BE49-F238E27FC236}">
                        <a16:creationId xmlns:a16="http://schemas.microsoft.com/office/drawing/2014/main" id="{87DD2E9E-6A97-A8D9-A946-CF1D5FE6F740}"/>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Moon 105">
                    <a:extLst>
                      <a:ext uri="{FF2B5EF4-FFF2-40B4-BE49-F238E27FC236}">
                        <a16:creationId xmlns:a16="http://schemas.microsoft.com/office/drawing/2014/main" id="{886D154F-0D12-1355-8B60-3D40A820560A}"/>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Moon 106">
                    <a:extLst>
                      <a:ext uri="{FF2B5EF4-FFF2-40B4-BE49-F238E27FC236}">
                        <a16:creationId xmlns:a16="http://schemas.microsoft.com/office/drawing/2014/main" id="{8DC0ABF8-856D-695E-5961-B9D39ED34965}"/>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ardrop 107">
                    <a:extLst>
                      <a:ext uri="{FF2B5EF4-FFF2-40B4-BE49-F238E27FC236}">
                        <a16:creationId xmlns:a16="http://schemas.microsoft.com/office/drawing/2014/main" id="{7358F5ED-0C66-DA8E-E2E3-BC2883420A33}"/>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3B6D69E8-ECB5-83CA-12F1-3E1EC97D7E25}"/>
                    </a:ext>
                  </a:extLst>
                </p:cNvPr>
                <p:cNvGrpSpPr/>
                <p:nvPr/>
              </p:nvGrpSpPr>
              <p:grpSpPr>
                <a:xfrm rot="20268748" flipH="1">
                  <a:off x="1355216" y="2397250"/>
                  <a:ext cx="199034" cy="236380"/>
                  <a:chOff x="4237775" y="1773904"/>
                  <a:chExt cx="349137" cy="414647"/>
                </a:xfrm>
              </p:grpSpPr>
              <p:sp>
                <p:nvSpPr>
                  <p:cNvPr id="101" name="Moon 100">
                    <a:extLst>
                      <a:ext uri="{FF2B5EF4-FFF2-40B4-BE49-F238E27FC236}">
                        <a16:creationId xmlns:a16="http://schemas.microsoft.com/office/drawing/2014/main" id="{959552DC-5FA4-3385-EEDE-11134C3641F1}"/>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Moon 101">
                    <a:extLst>
                      <a:ext uri="{FF2B5EF4-FFF2-40B4-BE49-F238E27FC236}">
                        <a16:creationId xmlns:a16="http://schemas.microsoft.com/office/drawing/2014/main" id="{75E6B0FB-880C-9481-3C12-9AD4D6EA4FC2}"/>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Moon 102">
                    <a:extLst>
                      <a:ext uri="{FF2B5EF4-FFF2-40B4-BE49-F238E27FC236}">
                        <a16:creationId xmlns:a16="http://schemas.microsoft.com/office/drawing/2014/main" id="{857FA361-65E7-88EA-D01A-F064BCCC5D2E}"/>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ardrop 103">
                    <a:extLst>
                      <a:ext uri="{FF2B5EF4-FFF2-40B4-BE49-F238E27FC236}">
                        <a16:creationId xmlns:a16="http://schemas.microsoft.com/office/drawing/2014/main" id="{209A1B3E-982C-0817-76E3-030D7163110D}"/>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 name="Group 96">
                  <a:extLst>
                    <a:ext uri="{FF2B5EF4-FFF2-40B4-BE49-F238E27FC236}">
                      <a16:creationId xmlns:a16="http://schemas.microsoft.com/office/drawing/2014/main" id="{3D2057E9-1A98-4D87-591E-9A040FE626F4}"/>
                    </a:ext>
                  </a:extLst>
                </p:cNvPr>
                <p:cNvGrpSpPr/>
                <p:nvPr/>
              </p:nvGrpSpPr>
              <p:grpSpPr>
                <a:xfrm rot="21349259">
                  <a:off x="1089654" y="1807243"/>
                  <a:ext cx="994980" cy="797532"/>
                  <a:chOff x="2617845" y="2395009"/>
                  <a:chExt cx="1218604" cy="797532"/>
                </a:xfrm>
              </p:grpSpPr>
              <p:sp>
                <p:nvSpPr>
                  <p:cNvPr id="98" name="Trapezoid 97">
                    <a:extLst>
                      <a:ext uri="{FF2B5EF4-FFF2-40B4-BE49-F238E27FC236}">
                        <a16:creationId xmlns:a16="http://schemas.microsoft.com/office/drawing/2014/main" id="{61AE9F22-549B-F740-39E0-8B3CB54D4D75}"/>
                      </a:ext>
                    </a:extLst>
                  </p:cNvPr>
                  <p:cNvSpPr/>
                  <p:nvPr/>
                </p:nvSpPr>
                <p:spPr>
                  <a:xfrm rot="16200000">
                    <a:off x="2843747" y="2606681"/>
                    <a:ext cx="356544" cy="808347"/>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rapezoid 98">
                    <a:extLst>
                      <a:ext uri="{FF2B5EF4-FFF2-40B4-BE49-F238E27FC236}">
                        <a16:creationId xmlns:a16="http://schemas.microsoft.com/office/drawing/2014/main" id="{3EBF5D74-7B8A-1944-EFC1-501D4BC5C16D}"/>
                      </a:ext>
                    </a:extLst>
                  </p:cNvPr>
                  <p:cNvSpPr/>
                  <p:nvPr/>
                </p:nvSpPr>
                <p:spPr>
                  <a:xfrm rot="5400000" flipH="1">
                    <a:off x="3455003" y="2811094"/>
                    <a:ext cx="356544" cy="406349"/>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ardrop 99">
                    <a:extLst>
                      <a:ext uri="{FF2B5EF4-FFF2-40B4-BE49-F238E27FC236}">
                        <a16:creationId xmlns:a16="http://schemas.microsoft.com/office/drawing/2014/main" id="{0471346C-D0DD-5CEC-78B2-F16028825ABA}"/>
                      </a:ext>
                    </a:extLst>
                  </p:cNvPr>
                  <p:cNvSpPr/>
                  <p:nvPr/>
                </p:nvSpPr>
                <p:spPr>
                  <a:xfrm rot="18900000">
                    <a:off x="2945632" y="2395009"/>
                    <a:ext cx="785125" cy="785126"/>
                  </a:xfrm>
                  <a:prstGeom prst="teardrop">
                    <a:avLst>
                      <a:gd name="adj" fmla="val 119058"/>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63">
                <a:extLst>
                  <a:ext uri="{FF2B5EF4-FFF2-40B4-BE49-F238E27FC236}">
                    <a16:creationId xmlns:a16="http://schemas.microsoft.com/office/drawing/2014/main" id="{677EDBB9-7902-5570-3F5D-AA1AEBE5268A}"/>
                  </a:ext>
                </a:extLst>
              </p:cNvPr>
              <p:cNvGrpSpPr/>
              <p:nvPr/>
            </p:nvGrpSpPr>
            <p:grpSpPr>
              <a:xfrm>
                <a:off x="2590433" y="4030710"/>
                <a:ext cx="1582145" cy="2277253"/>
                <a:chOff x="86845" y="4041483"/>
                <a:chExt cx="2099928" cy="3022521"/>
              </a:xfrm>
            </p:grpSpPr>
            <p:grpSp>
              <p:nvGrpSpPr>
                <p:cNvPr id="71" name="Group 70">
                  <a:extLst>
                    <a:ext uri="{FF2B5EF4-FFF2-40B4-BE49-F238E27FC236}">
                      <a16:creationId xmlns:a16="http://schemas.microsoft.com/office/drawing/2014/main" id="{A7BB5EEB-5C77-F5AE-C451-9D95E58732F0}"/>
                    </a:ext>
                  </a:extLst>
                </p:cNvPr>
                <p:cNvGrpSpPr/>
                <p:nvPr/>
              </p:nvGrpSpPr>
              <p:grpSpPr>
                <a:xfrm>
                  <a:off x="86845" y="4571077"/>
                  <a:ext cx="2099928" cy="2492927"/>
                  <a:chOff x="86845" y="4571077"/>
                  <a:chExt cx="2099928" cy="2492927"/>
                </a:xfrm>
              </p:grpSpPr>
              <p:sp>
                <p:nvSpPr>
                  <p:cNvPr id="77" name="Oval 52">
                    <a:extLst>
                      <a:ext uri="{FF2B5EF4-FFF2-40B4-BE49-F238E27FC236}">
                        <a16:creationId xmlns:a16="http://schemas.microsoft.com/office/drawing/2014/main" id="{BABCFB5E-34EE-D2AA-1B6B-57785A5095A9}"/>
                      </a:ext>
                    </a:extLst>
                  </p:cNvPr>
                  <p:cNvSpPr/>
                  <p:nvPr/>
                </p:nvSpPr>
                <p:spPr>
                  <a:xfrm>
                    <a:off x="160038" y="4882039"/>
                    <a:ext cx="2026735" cy="2181965"/>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 name="connsiteX0" fmla="*/ 201875 w 1473005"/>
                      <a:gd name="connsiteY0" fmla="*/ 818561 h 1836146"/>
                      <a:gd name="connsiteX1" fmla="*/ 837440 w 1473005"/>
                      <a:gd name="connsiteY1" fmla="*/ 0 h 1836146"/>
                      <a:gd name="connsiteX2" fmla="*/ 1473005 w 1473005"/>
                      <a:gd name="connsiteY2" fmla="*/ 818561 h 1836146"/>
                      <a:gd name="connsiteX3" fmla="*/ 1114166 w 1473005"/>
                      <a:gd name="connsiteY3" fmla="*/ 1649154 h 1836146"/>
                      <a:gd name="connsiteX4" fmla="*/ 61242 w 1473005"/>
                      <a:gd name="connsiteY4" fmla="*/ 1813755 h 1836146"/>
                      <a:gd name="connsiteX5" fmla="*/ 201875 w 1473005"/>
                      <a:gd name="connsiteY5" fmla="*/ 818561 h 1836146"/>
                      <a:gd name="connsiteX0" fmla="*/ 201875 w 1753868"/>
                      <a:gd name="connsiteY0" fmla="*/ 818561 h 1894069"/>
                      <a:gd name="connsiteX1" fmla="*/ 837440 w 1753868"/>
                      <a:gd name="connsiteY1" fmla="*/ 0 h 1894069"/>
                      <a:gd name="connsiteX2" fmla="*/ 1473005 w 1753868"/>
                      <a:gd name="connsiteY2" fmla="*/ 818561 h 1894069"/>
                      <a:gd name="connsiteX3" fmla="*/ 1688026 w 1753868"/>
                      <a:gd name="connsiteY3" fmla="*/ 1813115 h 1894069"/>
                      <a:gd name="connsiteX4" fmla="*/ 61242 w 1753868"/>
                      <a:gd name="connsiteY4" fmla="*/ 1813755 h 1894069"/>
                      <a:gd name="connsiteX5" fmla="*/ 201875 w 1753868"/>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31537 w 1717688"/>
                      <a:gd name="connsiteY0" fmla="*/ 818561 h 1868559"/>
                      <a:gd name="connsiteX1" fmla="*/ 867102 w 1717688"/>
                      <a:gd name="connsiteY1" fmla="*/ 0 h 1868559"/>
                      <a:gd name="connsiteX2" fmla="*/ 1502667 w 1717688"/>
                      <a:gd name="connsiteY2" fmla="*/ 818561 h 1868559"/>
                      <a:gd name="connsiteX3" fmla="*/ 1717688 w 1717688"/>
                      <a:gd name="connsiteY3" fmla="*/ 1813115 h 1868559"/>
                      <a:gd name="connsiteX4" fmla="*/ 55770 w 1717688"/>
                      <a:gd name="connsiteY4" fmla="*/ 1720064 h 1868559"/>
                      <a:gd name="connsiteX5" fmla="*/ 231537 w 1717688"/>
                      <a:gd name="connsiteY5" fmla="*/ 818561 h 1868559"/>
                      <a:gd name="connsiteX0" fmla="*/ 231537 w 1717688"/>
                      <a:gd name="connsiteY0" fmla="*/ 818561 h 1987342"/>
                      <a:gd name="connsiteX1" fmla="*/ 867102 w 1717688"/>
                      <a:gd name="connsiteY1" fmla="*/ 0 h 1987342"/>
                      <a:gd name="connsiteX2" fmla="*/ 1502667 w 1717688"/>
                      <a:gd name="connsiteY2" fmla="*/ 818561 h 1987342"/>
                      <a:gd name="connsiteX3" fmla="*/ 1717688 w 1717688"/>
                      <a:gd name="connsiteY3" fmla="*/ 1813115 h 1987342"/>
                      <a:gd name="connsiteX4" fmla="*/ 55770 w 1717688"/>
                      <a:gd name="connsiteY4" fmla="*/ 1720064 h 1987342"/>
                      <a:gd name="connsiteX5" fmla="*/ 231537 w 1717688"/>
                      <a:gd name="connsiteY5" fmla="*/ 818561 h 1987342"/>
                      <a:gd name="connsiteX0" fmla="*/ 231537 w 1782434"/>
                      <a:gd name="connsiteY0" fmla="*/ 818561 h 1934171"/>
                      <a:gd name="connsiteX1" fmla="*/ 867102 w 1782434"/>
                      <a:gd name="connsiteY1" fmla="*/ 0 h 1934171"/>
                      <a:gd name="connsiteX2" fmla="*/ 1502667 w 1782434"/>
                      <a:gd name="connsiteY2" fmla="*/ 818561 h 1934171"/>
                      <a:gd name="connsiteX3" fmla="*/ 1717688 w 1782434"/>
                      <a:gd name="connsiteY3" fmla="*/ 1813115 h 1934171"/>
                      <a:gd name="connsiteX4" fmla="*/ 387589 w 1782434"/>
                      <a:gd name="connsiteY4" fmla="*/ 1907058 h 1934171"/>
                      <a:gd name="connsiteX5" fmla="*/ 55770 w 1782434"/>
                      <a:gd name="connsiteY5" fmla="*/ 1720064 h 1934171"/>
                      <a:gd name="connsiteX6" fmla="*/ 231537 w 1782434"/>
                      <a:gd name="connsiteY6" fmla="*/ 818561 h 1934171"/>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774066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109288"/>
                      <a:gd name="connsiteX1" fmla="*/ 867102 w 1782435"/>
                      <a:gd name="connsiteY1" fmla="*/ 0 h 2109288"/>
                      <a:gd name="connsiteX2" fmla="*/ 1502667 w 1782435"/>
                      <a:gd name="connsiteY2" fmla="*/ 818561 h 2109288"/>
                      <a:gd name="connsiteX3" fmla="*/ 1717688 w 1782435"/>
                      <a:gd name="connsiteY3" fmla="*/ 1813115 h 2109288"/>
                      <a:gd name="connsiteX4" fmla="*/ 902891 w 1782435"/>
                      <a:gd name="connsiteY4" fmla="*/ 2071018 h 2109288"/>
                      <a:gd name="connsiteX5" fmla="*/ 598394 w 1782435"/>
                      <a:gd name="connsiteY5" fmla="*/ 2071015 h 2109288"/>
                      <a:gd name="connsiteX6" fmla="*/ 55770 w 1782435"/>
                      <a:gd name="connsiteY6" fmla="*/ 1720064 h 2109288"/>
                      <a:gd name="connsiteX7" fmla="*/ 231537 w 1782435"/>
                      <a:gd name="connsiteY7" fmla="*/ 818561 h 2109288"/>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42137 w 1793035"/>
                      <a:gd name="connsiteY0" fmla="*/ 818561 h 2103271"/>
                      <a:gd name="connsiteX1" fmla="*/ 877702 w 1793035"/>
                      <a:gd name="connsiteY1" fmla="*/ 0 h 2103271"/>
                      <a:gd name="connsiteX2" fmla="*/ 1513267 w 1793035"/>
                      <a:gd name="connsiteY2" fmla="*/ 818561 h 2103271"/>
                      <a:gd name="connsiteX3" fmla="*/ 1728288 w 1793035"/>
                      <a:gd name="connsiteY3" fmla="*/ 1813115 h 2103271"/>
                      <a:gd name="connsiteX4" fmla="*/ 913491 w 1793035"/>
                      <a:gd name="connsiteY4" fmla="*/ 2071018 h 2103271"/>
                      <a:gd name="connsiteX5" fmla="*/ 0 w 1793035"/>
                      <a:gd name="connsiteY5" fmla="*/ 2059302 h 2103271"/>
                      <a:gd name="connsiteX6" fmla="*/ 66370 w 1793035"/>
                      <a:gd name="connsiteY6" fmla="*/ 1720064 h 2103271"/>
                      <a:gd name="connsiteX7" fmla="*/ 242137 w 1793035"/>
                      <a:gd name="connsiteY7" fmla="*/ 818561 h 2103271"/>
                      <a:gd name="connsiteX0" fmla="*/ 242140 w 1793038"/>
                      <a:gd name="connsiteY0" fmla="*/ 818561 h 2103271"/>
                      <a:gd name="connsiteX1" fmla="*/ 877705 w 1793038"/>
                      <a:gd name="connsiteY1" fmla="*/ 0 h 2103271"/>
                      <a:gd name="connsiteX2" fmla="*/ 1513270 w 1793038"/>
                      <a:gd name="connsiteY2" fmla="*/ 818561 h 2103271"/>
                      <a:gd name="connsiteX3" fmla="*/ 1728291 w 1793038"/>
                      <a:gd name="connsiteY3" fmla="*/ 1813115 h 2103271"/>
                      <a:gd name="connsiteX4" fmla="*/ 913494 w 1793038"/>
                      <a:gd name="connsiteY4" fmla="*/ 2071018 h 2103271"/>
                      <a:gd name="connsiteX5" fmla="*/ 3 w 1793038"/>
                      <a:gd name="connsiteY5" fmla="*/ 2059302 h 2103271"/>
                      <a:gd name="connsiteX6" fmla="*/ 66373 w 1793038"/>
                      <a:gd name="connsiteY6" fmla="*/ 1720064 h 2103271"/>
                      <a:gd name="connsiteX7" fmla="*/ 242140 w 1793038"/>
                      <a:gd name="connsiteY7" fmla="*/ 818561 h 2103271"/>
                      <a:gd name="connsiteX0" fmla="*/ 294261 w 1845159"/>
                      <a:gd name="connsiteY0" fmla="*/ 818561 h 2103271"/>
                      <a:gd name="connsiteX1" fmla="*/ 929826 w 1845159"/>
                      <a:gd name="connsiteY1" fmla="*/ 0 h 2103271"/>
                      <a:gd name="connsiteX2" fmla="*/ 1565391 w 1845159"/>
                      <a:gd name="connsiteY2" fmla="*/ 818561 h 2103271"/>
                      <a:gd name="connsiteX3" fmla="*/ 1780412 w 1845159"/>
                      <a:gd name="connsiteY3" fmla="*/ 1813115 h 2103271"/>
                      <a:gd name="connsiteX4" fmla="*/ 965615 w 1845159"/>
                      <a:gd name="connsiteY4" fmla="*/ 2071018 h 2103271"/>
                      <a:gd name="connsiteX5" fmla="*/ 52124 w 1845159"/>
                      <a:gd name="connsiteY5" fmla="*/ 2059302 h 2103271"/>
                      <a:gd name="connsiteX6" fmla="*/ 118494 w 1845159"/>
                      <a:gd name="connsiteY6" fmla="*/ 1720064 h 2103271"/>
                      <a:gd name="connsiteX7" fmla="*/ 294261 w 1845159"/>
                      <a:gd name="connsiteY7" fmla="*/ 818561 h 2103271"/>
                      <a:gd name="connsiteX0" fmla="*/ 294261 w 1845159"/>
                      <a:gd name="connsiteY0" fmla="*/ 818561 h 2126588"/>
                      <a:gd name="connsiteX1" fmla="*/ 929826 w 1845159"/>
                      <a:gd name="connsiteY1" fmla="*/ 0 h 2126588"/>
                      <a:gd name="connsiteX2" fmla="*/ 1565391 w 1845159"/>
                      <a:gd name="connsiteY2" fmla="*/ 818561 h 2126588"/>
                      <a:gd name="connsiteX3" fmla="*/ 1780412 w 1845159"/>
                      <a:gd name="connsiteY3" fmla="*/ 1813115 h 2126588"/>
                      <a:gd name="connsiteX4" fmla="*/ 965615 w 1845159"/>
                      <a:gd name="connsiteY4" fmla="*/ 2071018 h 2126588"/>
                      <a:gd name="connsiteX5" fmla="*/ 52124 w 1845159"/>
                      <a:gd name="connsiteY5" fmla="*/ 2059302 h 2126588"/>
                      <a:gd name="connsiteX6" fmla="*/ 118494 w 1845159"/>
                      <a:gd name="connsiteY6" fmla="*/ 1720064 h 2126588"/>
                      <a:gd name="connsiteX7" fmla="*/ 294261 w 1845159"/>
                      <a:gd name="connsiteY7" fmla="*/ 818561 h 2126588"/>
                      <a:gd name="connsiteX0" fmla="*/ 294261 w 1856537"/>
                      <a:gd name="connsiteY0" fmla="*/ 818561 h 2126588"/>
                      <a:gd name="connsiteX1" fmla="*/ 929826 w 1856537"/>
                      <a:gd name="connsiteY1" fmla="*/ 0 h 2126588"/>
                      <a:gd name="connsiteX2" fmla="*/ 1565391 w 1856537"/>
                      <a:gd name="connsiteY2" fmla="*/ 818561 h 2126588"/>
                      <a:gd name="connsiteX3" fmla="*/ 1797124 w 1856537"/>
                      <a:gd name="connsiteY3" fmla="*/ 1415175 h 2126588"/>
                      <a:gd name="connsiteX4" fmla="*/ 1780412 w 1856537"/>
                      <a:gd name="connsiteY4" fmla="*/ 1813115 h 2126588"/>
                      <a:gd name="connsiteX5" fmla="*/ 965615 w 1856537"/>
                      <a:gd name="connsiteY5" fmla="*/ 2071018 h 2126588"/>
                      <a:gd name="connsiteX6" fmla="*/ 52124 w 1856537"/>
                      <a:gd name="connsiteY6" fmla="*/ 2059302 h 2126588"/>
                      <a:gd name="connsiteX7" fmla="*/ 118494 w 1856537"/>
                      <a:gd name="connsiteY7" fmla="*/ 1720064 h 2126588"/>
                      <a:gd name="connsiteX8" fmla="*/ 294261 w 1856537"/>
                      <a:gd name="connsiteY8" fmla="*/ 818561 h 2126588"/>
                      <a:gd name="connsiteX0" fmla="*/ 294261 w 1811531"/>
                      <a:gd name="connsiteY0" fmla="*/ 818561 h 2126588"/>
                      <a:gd name="connsiteX1" fmla="*/ 929826 w 1811531"/>
                      <a:gd name="connsiteY1" fmla="*/ 0 h 2126588"/>
                      <a:gd name="connsiteX2" fmla="*/ 1565391 w 1811531"/>
                      <a:gd name="connsiteY2" fmla="*/ 818561 h 2126588"/>
                      <a:gd name="connsiteX3" fmla="*/ 1516050 w 1811531"/>
                      <a:gd name="connsiteY3" fmla="*/ 1497156 h 2126588"/>
                      <a:gd name="connsiteX4" fmla="*/ 1780412 w 1811531"/>
                      <a:gd name="connsiteY4" fmla="*/ 1813115 h 2126588"/>
                      <a:gd name="connsiteX5" fmla="*/ 965615 w 1811531"/>
                      <a:gd name="connsiteY5" fmla="*/ 2071018 h 2126588"/>
                      <a:gd name="connsiteX6" fmla="*/ 52124 w 1811531"/>
                      <a:gd name="connsiteY6" fmla="*/ 2059302 h 2126588"/>
                      <a:gd name="connsiteX7" fmla="*/ 118494 w 1811531"/>
                      <a:gd name="connsiteY7" fmla="*/ 1720064 h 2126588"/>
                      <a:gd name="connsiteX8" fmla="*/ 294261 w 1811531"/>
                      <a:gd name="connsiteY8" fmla="*/ 818561 h 2126588"/>
                      <a:gd name="connsiteX0" fmla="*/ 294261 w 1877722"/>
                      <a:gd name="connsiteY0" fmla="*/ 818561 h 2126588"/>
                      <a:gd name="connsiteX1" fmla="*/ 929826 w 1877722"/>
                      <a:gd name="connsiteY1" fmla="*/ 0 h 2126588"/>
                      <a:gd name="connsiteX2" fmla="*/ 1565391 w 1877722"/>
                      <a:gd name="connsiteY2" fmla="*/ 818561 h 2126588"/>
                      <a:gd name="connsiteX3" fmla="*/ 1516050 w 1877722"/>
                      <a:gd name="connsiteY3" fmla="*/ 1497156 h 2126588"/>
                      <a:gd name="connsiteX4" fmla="*/ 1850681 w 1877722"/>
                      <a:gd name="connsiteY4" fmla="*/ 1871672 h 2126588"/>
                      <a:gd name="connsiteX5" fmla="*/ 965615 w 1877722"/>
                      <a:gd name="connsiteY5" fmla="*/ 2071018 h 2126588"/>
                      <a:gd name="connsiteX6" fmla="*/ 52124 w 1877722"/>
                      <a:gd name="connsiteY6" fmla="*/ 2059302 h 2126588"/>
                      <a:gd name="connsiteX7" fmla="*/ 118494 w 1877722"/>
                      <a:gd name="connsiteY7" fmla="*/ 1720064 h 2126588"/>
                      <a:gd name="connsiteX8" fmla="*/ 294261 w 1877722"/>
                      <a:gd name="connsiteY8" fmla="*/ 818561 h 2126588"/>
                      <a:gd name="connsiteX0" fmla="*/ 335669 w 1919131"/>
                      <a:gd name="connsiteY0" fmla="*/ 818561 h 2126588"/>
                      <a:gd name="connsiteX1" fmla="*/ 971234 w 1919131"/>
                      <a:gd name="connsiteY1" fmla="*/ 0 h 2126588"/>
                      <a:gd name="connsiteX2" fmla="*/ 1606799 w 1919131"/>
                      <a:gd name="connsiteY2" fmla="*/ 818561 h 2126588"/>
                      <a:gd name="connsiteX3" fmla="*/ 1557458 w 1919131"/>
                      <a:gd name="connsiteY3" fmla="*/ 1497156 h 2126588"/>
                      <a:gd name="connsiteX4" fmla="*/ 1892089 w 1919131"/>
                      <a:gd name="connsiteY4" fmla="*/ 1871672 h 2126588"/>
                      <a:gd name="connsiteX5" fmla="*/ 1007023 w 1919131"/>
                      <a:gd name="connsiteY5" fmla="*/ 2071018 h 2126588"/>
                      <a:gd name="connsiteX6" fmla="*/ 93532 w 1919131"/>
                      <a:gd name="connsiteY6" fmla="*/ 2059302 h 2126588"/>
                      <a:gd name="connsiteX7" fmla="*/ 42788 w 1919131"/>
                      <a:gd name="connsiteY7" fmla="*/ 1720064 h 2126588"/>
                      <a:gd name="connsiteX8" fmla="*/ 335669 w 1919131"/>
                      <a:gd name="connsiteY8" fmla="*/ 818561 h 2126588"/>
                      <a:gd name="connsiteX0" fmla="*/ 391842 w 1975304"/>
                      <a:gd name="connsiteY0" fmla="*/ 818561 h 2126588"/>
                      <a:gd name="connsiteX1" fmla="*/ 1027407 w 1975304"/>
                      <a:gd name="connsiteY1" fmla="*/ 0 h 2126588"/>
                      <a:gd name="connsiteX2" fmla="*/ 1662972 w 1975304"/>
                      <a:gd name="connsiteY2" fmla="*/ 818561 h 2126588"/>
                      <a:gd name="connsiteX3" fmla="*/ 1613631 w 1975304"/>
                      <a:gd name="connsiteY3" fmla="*/ 1497156 h 2126588"/>
                      <a:gd name="connsiteX4" fmla="*/ 1948262 w 1975304"/>
                      <a:gd name="connsiteY4" fmla="*/ 1871672 h 2126588"/>
                      <a:gd name="connsiteX5" fmla="*/ 1063196 w 1975304"/>
                      <a:gd name="connsiteY5" fmla="*/ 2071018 h 2126588"/>
                      <a:gd name="connsiteX6" fmla="*/ 56014 w 1975304"/>
                      <a:gd name="connsiteY6" fmla="*/ 2059302 h 2126588"/>
                      <a:gd name="connsiteX7" fmla="*/ 98961 w 1975304"/>
                      <a:gd name="connsiteY7" fmla="*/ 1720064 h 2126588"/>
                      <a:gd name="connsiteX8" fmla="*/ 391842 w 1975304"/>
                      <a:gd name="connsiteY8" fmla="*/ 818561 h 212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304" h="2126588">
                        <a:moveTo>
                          <a:pt x="391842" y="818561"/>
                        </a:moveTo>
                        <a:cubicBezTo>
                          <a:pt x="546583" y="531884"/>
                          <a:pt x="676394" y="0"/>
                          <a:pt x="1027407" y="0"/>
                        </a:cubicBezTo>
                        <a:cubicBezTo>
                          <a:pt x="1378420" y="0"/>
                          <a:pt x="1565268" y="569035"/>
                          <a:pt x="1662972" y="818561"/>
                        </a:cubicBezTo>
                        <a:cubicBezTo>
                          <a:pt x="1760676" y="1068087"/>
                          <a:pt x="1577794" y="1331397"/>
                          <a:pt x="1613631" y="1497156"/>
                        </a:cubicBezTo>
                        <a:cubicBezTo>
                          <a:pt x="1649468" y="1662915"/>
                          <a:pt x="2086847" y="1762365"/>
                          <a:pt x="1948262" y="1871672"/>
                        </a:cubicBezTo>
                        <a:cubicBezTo>
                          <a:pt x="1809677" y="1980979"/>
                          <a:pt x="1249745" y="2028035"/>
                          <a:pt x="1063196" y="2071018"/>
                        </a:cubicBezTo>
                        <a:cubicBezTo>
                          <a:pt x="876647" y="2114001"/>
                          <a:pt x="197201" y="2176352"/>
                          <a:pt x="56014" y="2059302"/>
                        </a:cubicBezTo>
                        <a:cubicBezTo>
                          <a:pt x="-96884" y="1848562"/>
                          <a:pt x="113259" y="1858537"/>
                          <a:pt x="98961" y="1720064"/>
                        </a:cubicBezTo>
                        <a:cubicBezTo>
                          <a:pt x="-53087" y="1581632"/>
                          <a:pt x="237101" y="1105238"/>
                          <a:pt x="391842" y="818561"/>
                        </a:cubicBezTo>
                        <a:close/>
                      </a:path>
                    </a:pathLst>
                  </a:cu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0CA5EB2E-825A-154A-83E4-9835839070CE}"/>
                      </a:ext>
                    </a:extLst>
                  </p:cNvPr>
                  <p:cNvSpPr/>
                  <p:nvPr/>
                </p:nvSpPr>
                <p:spPr>
                  <a:xfrm>
                    <a:off x="162199" y="4678769"/>
                    <a:ext cx="1904306" cy="201447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55978" h="1963353">
                        <a:moveTo>
                          <a:pt x="1858476" y="1796809"/>
                        </a:moveTo>
                        <a:cubicBezTo>
                          <a:pt x="1813858" y="1587209"/>
                          <a:pt x="1785164" y="1374896"/>
                          <a:pt x="1759336" y="1162321"/>
                        </a:cubicBezTo>
                        <a:cubicBezTo>
                          <a:pt x="1747075" y="1059374"/>
                          <a:pt x="1737157" y="956139"/>
                          <a:pt x="1725680" y="853088"/>
                        </a:cubicBezTo>
                        <a:cubicBezTo>
                          <a:pt x="1714985" y="757079"/>
                          <a:pt x="1702463" y="660784"/>
                          <a:pt x="1677412" y="567334"/>
                        </a:cubicBezTo>
                        <a:cubicBezTo>
                          <a:pt x="1654196" y="480482"/>
                          <a:pt x="1620017" y="394519"/>
                          <a:pt x="1569928" y="319538"/>
                        </a:cubicBezTo>
                        <a:cubicBezTo>
                          <a:pt x="1522706" y="249698"/>
                          <a:pt x="1463744" y="188545"/>
                          <a:pt x="1395916" y="138741"/>
                        </a:cubicBezTo>
                        <a:cubicBezTo>
                          <a:pt x="1261814" y="39368"/>
                          <a:pt x="1090146" y="-13488"/>
                          <a:pt x="923178" y="4044"/>
                        </a:cubicBezTo>
                        <a:cubicBezTo>
                          <a:pt x="898134" y="6730"/>
                          <a:pt x="873611" y="6235"/>
                          <a:pt x="871000" y="6469"/>
                        </a:cubicBezTo>
                        <a:cubicBezTo>
                          <a:pt x="192160" y="68144"/>
                          <a:pt x="32498" y="1248754"/>
                          <a:pt x="18148" y="1486817"/>
                        </a:cubicBezTo>
                        <a:cubicBezTo>
                          <a:pt x="16842" y="1505341"/>
                          <a:pt x="16059" y="1523838"/>
                          <a:pt x="15275" y="1542309"/>
                        </a:cubicBezTo>
                        <a:cubicBezTo>
                          <a:pt x="10320" y="1583609"/>
                          <a:pt x="6409" y="1625011"/>
                          <a:pt x="4581" y="1666519"/>
                        </a:cubicBezTo>
                        <a:cubicBezTo>
                          <a:pt x="2492" y="1714497"/>
                          <a:pt x="3798" y="1762554"/>
                          <a:pt x="7970" y="1810376"/>
                        </a:cubicBezTo>
                        <a:cubicBezTo>
                          <a:pt x="12670" y="1859318"/>
                          <a:pt x="17626" y="1909487"/>
                          <a:pt x="38237" y="1954491"/>
                        </a:cubicBezTo>
                        <a:cubicBezTo>
                          <a:pt x="50759" y="1982198"/>
                          <a:pt x="634631" y="1944238"/>
                          <a:pt x="640631" y="1911522"/>
                        </a:cubicBezTo>
                        <a:cubicBezTo>
                          <a:pt x="653414" y="1845204"/>
                          <a:pt x="658376" y="1777581"/>
                          <a:pt x="655242" y="1710115"/>
                        </a:cubicBezTo>
                        <a:cubicBezTo>
                          <a:pt x="653675" y="1677946"/>
                          <a:pt x="649765" y="1645935"/>
                          <a:pt x="643242" y="1614394"/>
                        </a:cubicBezTo>
                        <a:cubicBezTo>
                          <a:pt x="641414" y="1605784"/>
                          <a:pt x="639332" y="1589609"/>
                          <a:pt x="634370" y="1576825"/>
                        </a:cubicBezTo>
                        <a:cubicBezTo>
                          <a:pt x="687593" y="1475626"/>
                          <a:pt x="746293" y="1377322"/>
                          <a:pt x="806560" y="1280140"/>
                        </a:cubicBezTo>
                        <a:cubicBezTo>
                          <a:pt x="932051" y="1077818"/>
                          <a:pt x="1065363" y="879255"/>
                          <a:pt x="1167891" y="663784"/>
                        </a:cubicBezTo>
                        <a:cubicBezTo>
                          <a:pt x="1219292" y="555827"/>
                          <a:pt x="1270165" y="441167"/>
                          <a:pt x="1294426" y="322852"/>
                        </a:cubicBezTo>
                        <a:lnTo>
                          <a:pt x="1298337" y="323635"/>
                        </a:lnTo>
                        <a:cubicBezTo>
                          <a:pt x="1297821" y="325148"/>
                          <a:pt x="1298337" y="326844"/>
                          <a:pt x="1299642" y="327783"/>
                        </a:cubicBezTo>
                        <a:cubicBezTo>
                          <a:pt x="1411043" y="404825"/>
                          <a:pt x="1485400" y="521625"/>
                          <a:pt x="1533922" y="646644"/>
                        </a:cubicBezTo>
                        <a:cubicBezTo>
                          <a:pt x="1590018" y="792873"/>
                          <a:pt x="1617151" y="948756"/>
                          <a:pt x="1613495" y="1105395"/>
                        </a:cubicBezTo>
                        <a:cubicBezTo>
                          <a:pt x="1607234" y="1353268"/>
                          <a:pt x="1513317" y="1659607"/>
                          <a:pt x="1247464" y="1737952"/>
                        </a:cubicBezTo>
                        <a:cubicBezTo>
                          <a:pt x="1186681" y="1755823"/>
                          <a:pt x="1121197" y="1760884"/>
                          <a:pt x="1059101" y="1747814"/>
                        </a:cubicBezTo>
                        <a:cubicBezTo>
                          <a:pt x="1029624" y="1741892"/>
                          <a:pt x="1001184" y="1731873"/>
                          <a:pt x="974573" y="1718019"/>
                        </a:cubicBezTo>
                        <a:cubicBezTo>
                          <a:pt x="945095" y="1702419"/>
                          <a:pt x="921089" y="1680295"/>
                          <a:pt x="893700" y="1662110"/>
                        </a:cubicBezTo>
                        <a:cubicBezTo>
                          <a:pt x="868388" y="1645465"/>
                          <a:pt x="838650" y="1677920"/>
                          <a:pt x="853261" y="1702522"/>
                        </a:cubicBezTo>
                        <a:cubicBezTo>
                          <a:pt x="885089" y="1756919"/>
                          <a:pt x="953961" y="1790181"/>
                          <a:pt x="1013184" y="1806540"/>
                        </a:cubicBezTo>
                        <a:cubicBezTo>
                          <a:pt x="1076063" y="1824046"/>
                          <a:pt x="1142585" y="1824855"/>
                          <a:pt x="1206770" y="1813740"/>
                        </a:cubicBezTo>
                        <a:cubicBezTo>
                          <a:pt x="1211725" y="1812906"/>
                          <a:pt x="1216681" y="1811966"/>
                          <a:pt x="1221375" y="1810949"/>
                        </a:cubicBezTo>
                        <a:cubicBezTo>
                          <a:pt x="1222942" y="1827699"/>
                          <a:pt x="1229464" y="1843560"/>
                          <a:pt x="1240681" y="1856162"/>
                        </a:cubicBezTo>
                        <a:cubicBezTo>
                          <a:pt x="1245904" y="1862135"/>
                          <a:pt x="1252165" y="1867275"/>
                          <a:pt x="1258948" y="1871371"/>
                        </a:cubicBezTo>
                        <a:cubicBezTo>
                          <a:pt x="1259986" y="1887103"/>
                          <a:pt x="1269904" y="1902914"/>
                          <a:pt x="1286598" y="1906356"/>
                        </a:cubicBezTo>
                        <a:cubicBezTo>
                          <a:pt x="1374521" y="1924672"/>
                          <a:pt x="1740030" y="1876641"/>
                          <a:pt x="1827947" y="1850474"/>
                        </a:cubicBezTo>
                        <a:cubicBezTo>
                          <a:pt x="1851431" y="1843482"/>
                          <a:pt x="1863431" y="1820368"/>
                          <a:pt x="1858476" y="1796809"/>
                        </a:cubicBezTo>
                      </a:path>
                    </a:pathLst>
                  </a:custGeom>
                  <a:solidFill>
                    <a:schemeClr val="bg1">
                      <a:lumMod val="95000"/>
                    </a:schemeClr>
                  </a:solidFill>
                  <a:ln w="38100" cap="flat">
                    <a:solidFill>
                      <a:schemeClr val="accent2"/>
                    </a:solid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43DE9DB7-4532-7571-2A6F-D47FF1E7F0CA}"/>
                      </a:ext>
                    </a:extLst>
                  </p:cNvPr>
                  <p:cNvSpPr/>
                  <p:nvPr/>
                </p:nvSpPr>
                <p:spPr>
                  <a:xfrm>
                    <a:off x="1038705" y="6383933"/>
                    <a:ext cx="382398" cy="16779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 name="connsiteX0" fmla="*/ 1854876 w 1855979"/>
                      <a:gd name="connsiteY0" fmla="*/ 1796088 h 1953770"/>
                      <a:gd name="connsiteX1" fmla="*/ 1755736 w 1855979"/>
                      <a:gd name="connsiteY1" fmla="*/ 1161600 h 1953770"/>
                      <a:gd name="connsiteX2" fmla="*/ 1722080 w 1855979"/>
                      <a:gd name="connsiteY2" fmla="*/ 852367 h 1953770"/>
                      <a:gd name="connsiteX3" fmla="*/ 1673812 w 1855979"/>
                      <a:gd name="connsiteY3" fmla="*/ 566613 h 1953770"/>
                      <a:gd name="connsiteX4" fmla="*/ 1566328 w 1855979"/>
                      <a:gd name="connsiteY4" fmla="*/ 318817 h 1953770"/>
                      <a:gd name="connsiteX5" fmla="*/ 1392316 w 1855979"/>
                      <a:gd name="connsiteY5" fmla="*/ 138020 h 1953770"/>
                      <a:gd name="connsiteX6" fmla="*/ 919578 w 1855979"/>
                      <a:gd name="connsiteY6" fmla="*/ 3323 h 1953770"/>
                      <a:gd name="connsiteX7" fmla="*/ 867400 w 1855979"/>
                      <a:gd name="connsiteY7" fmla="*/ 5748 h 1953770"/>
                      <a:gd name="connsiteX8" fmla="*/ 14548 w 1855979"/>
                      <a:gd name="connsiteY8" fmla="*/ 1486096 h 1953770"/>
                      <a:gd name="connsiteX9" fmla="*/ 11675 w 1855979"/>
                      <a:gd name="connsiteY9" fmla="*/ 1541588 h 1953770"/>
                      <a:gd name="connsiteX10" fmla="*/ 981 w 1855979"/>
                      <a:gd name="connsiteY10" fmla="*/ 1665798 h 1953770"/>
                      <a:gd name="connsiteX11" fmla="*/ 4370 w 1855979"/>
                      <a:gd name="connsiteY11" fmla="*/ 1809655 h 1953770"/>
                      <a:gd name="connsiteX12" fmla="*/ 34637 w 1855979"/>
                      <a:gd name="connsiteY12" fmla="*/ 1953770 h 1953770"/>
                      <a:gd name="connsiteX13" fmla="*/ 651642 w 1855979"/>
                      <a:gd name="connsiteY13" fmla="*/ 1709394 h 1953770"/>
                      <a:gd name="connsiteX14" fmla="*/ 639642 w 1855979"/>
                      <a:gd name="connsiteY14" fmla="*/ 1613673 h 1953770"/>
                      <a:gd name="connsiteX15" fmla="*/ 630770 w 1855979"/>
                      <a:gd name="connsiteY15" fmla="*/ 1576104 h 1953770"/>
                      <a:gd name="connsiteX16" fmla="*/ 802960 w 1855979"/>
                      <a:gd name="connsiteY16" fmla="*/ 1279419 h 1953770"/>
                      <a:gd name="connsiteX17" fmla="*/ 1164291 w 1855979"/>
                      <a:gd name="connsiteY17" fmla="*/ 663063 h 1953770"/>
                      <a:gd name="connsiteX18" fmla="*/ 1290826 w 1855979"/>
                      <a:gd name="connsiteY18" fmla="*/ 322131 h 1953770"/>
                      <a:gd name="connsiteX19" fmla="*/ 1294737 w 1855979"/>
                      <a:gd name="connsiteY19" fmla="*/ 322914 h 1953770"/>
                      <a:gd name="connsiteX20" fmla="*/ 1296042 w 1855979"/>
                      <a:gd name="connsiteY20" fmla="*/ 327062 h 1953770"/>
                      <a:gd name="connsiteX21" fmla="*/ 1530322 w 1855979"/>
                      <a:gd name="connsiteY21" fmla="*/ 645923 h 1953770"/>
                      <a:gd name="connsiteX22" fmla="*/ 1609895 w 1855979"/>
                      <a:gd name="connsiteY22" fmla="*/ 1104674 h 1953770"/>
                      <a:gd name="connsiteX23" fmla="*/ 1243864 w 1855979"/>
                      <a:gd name="connsiteY23" fmla="*/ 1737231 h 1953770"/>
                      <a:gd name="connsiteX24" fmla="*/ 1055501 w 1855979"/>
                      <a:gd name="connsiteY24" fmla="*/ 1747093 h 1953770"/>
                      <a:gd name="connsiteX25" fmla="*/ 970973 w 1855979"/>
                      <a:gd name="connsiteY25" fmla="*/ 1717298 h 1953770"/>
                      <a:gd name="connsiteX26" fmla="*/ 890100 w 1855979"/>
                      <a:gd name="connsiteY26" fmla="*/ 1661389 h 1953770"/>
                      <a:gd name="connsiteX27" fmla="*/ 849661 w 1855979"/>
                      <a:gd name="connsiteY27" fmla="*/ 1701801 h 1953770"/>
                      <a:gd name="connsiteX28" fmla="*/ 1009584 w 1855979"/>
                      <a:gd name="connsiteY28" fmla="*/ 1805819 h 1953770"/>
                      <a:gd name="connsiteX29" fmla="*/ 1203170 w 1855979"/>
                      <a:gd name="connsiteY29" fmla="*/ 1813019 h 1953770"/>
                      <a:gd name="connsiteX30" fmla="*/ 1217775 w 1855979"/>
                      <a:gd name="connsiteY30" fmla="*/ 1810228 h 1953770"/>
                      <a:gd name="connsiteX31" fmla="*/ 1237081 w 1855979"/>
                      <a:gd name="connsiteY31" fmla="*/ 1855441 h 1953770"/>
                      <a:gd name="connsiteX32" fmla="*/ 1255348 w 1855979"/>
                      <a:gd name="connsiteY32" fmla="*/ 1870650 h 1953770"/>
                      <a:gd name="connsiteX33" fmla="*/ 1282998 w 1855979"/>
                      <a:gd name="connsiteY33" fmla="*/ 1905635 h 1953770"/>
                      <a:gd name="connsiteX34" fmla="*/ 1824347 w 1855979"/>
                      <a:gd name="connsiteY34" fmla="*/ 1849753 h 1953770"/>
                      <a:gd name="connsiteX35" fmla="*/ 1854876 w 1855979"/>
                      <a:gd name="connsiteY35" fmla="*/ 1796088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34" fmla="*/ 1824347 w 1854876"/>
                      <a:gd name="connsiteY34" fmla="*/ 1849753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32" fmla="*/ 1282998 w 1755736"/>
                      <a:gd name="connsiteY32"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39642 w 1755736"/>
                      <a:gd name="connsiteY12" fmla="*/ 1613673 h 1953770"/>
                      <a:gd name="connsiteX13" fmla="*/ 630770 w 1755736"/>
                      <a:gd name="connsiteY13" fmla="*/ 1576104 h 1953770"/>
                      <a:gd name="connsiteX14" fmla="*/ 802960 w 1755736"/>
                      <a:gd name="connsiteY14" fmla="*/ 1279419 h 1953770"/>
                      <a:gd name="connsiteX15" fmla="*/ 1164291 w 1755736"/>
                      <a:gd name="connsiteY15" fmla="*/ 663063 h 1953770"/>
                      <a:gd name="connsiteX16" fmla="*/ 1290826 w 1755736"/>
                      <a:gd name="connsiteY16" fmla="*/ 322131 h 1953770"/>
                      <a:gd name="connsiteX17" fmla="*/ 1294737 w 1755736"/>
                      <a:gd name="connsiteY17" fmla="*/ 322914 h 1953770"/>
                      <a:gd name="connsiteX18" fmla="*/ 1296042 w 1755736"/>
                      <a:gd name="connsiteY18" fmla="*/ 327062 h 1953770"/>
                      <a:gd name="connsiteX19" fmla="*/ 1530322 w 1755736"/>
                      <a:gd name="connsiteY19" fmla="*/ 645923 h 1953770"/>
                      <a:gd name="connsiteX20" fmla="*/ 1609895 w 1755736"/>
                      <a:gd name="connsiteY20" fmla="*/ 1104674 h 1953770"/>
                      <a:gd name="connsiteX21" fmla="*/ 1243864 w 1755736"/>
                      <a:gd name="connsiteY21" fmla="*/ 1737231 h 1953770"/>
                      <a:gd name="connsiteX22" fmla="*/ 1055501 w 1755736"/>
                      <a:gd name="connsiteY22" fmla="*/ 1747093 h 1953770"/>
                      <a:gd name="connsiteX23" fmla="*/ 970973 w 1755736"/>
                      <a:gd name="connsiteY23" fmla="*/ 1717298 h 1953770"/>
                      <a:gd name="connsiteX24" fmla="*/ 890100 w 1755736"/>
                      <a:gd name="connsiteY24" fmla="*/ 1661389 h 1953770"/>
                      <a:gd name="connsiteX25" fmla="*/ 849661 w 1755736"/>
                      <a:gd name="connsiteY25" fmla="*/ 1701801 h 1953770"/>
                      <a:gd name="connsiteX26" fmla="*/ 1009584 w 1755736"/>
                      <a:gd name="connsiteY26" fmla="*/ 1805819 h 1953770"/>
                      <a:gd name="connsiteX27" fmla="*/ 1203170 w 1755736"/>
                      <a:gd name="connsiteY27" fmla="*/ 1813019 h 1953770"/>
                      <a:gd name="connsiteX28" fmla="*/ 1217775 w 1755736"/>
                      <a:gd name="connsiteY28" fmla="*/ 1810228 h 1953770"/>
                      <a:gd name="connsiteX29" fmla="*/ 1237081 w 1755736"/>
                      <a:gd name="connsiteY29" fmla="*/ 1855441 h 1953770"/>
                      <a:gd name="connsiteX30" fmla="*/ 1255348 w 1755736"/>
                      <a:gd name="connsiteY30" fmla="*/ 1870650 h 1953770"/>
                      <a:gd name="connsiteX0" fmla="*/ 1755736 w 1755736"/>
                      <a:gd name="connsiteY0" fmla="*/ 1161600 h 1870650"/>
                      <a:gd name="connsiteX1" fmla="*/ 1722080 w 1755736"/>
                      <a:gd name="connsiteY1" fmla="*/ 852367 h 1870650"/>
                      <a:gd name="connsiteX2" fmla="*/ 1673812 w 1755736"/>
                      <a:gd name="connsiteY2" fmla="*/ 566613 h 1870650"/>
                      <a:gd name="connsiteX3" fmla="*/ 1566328 w 1755736"/>
                      <a:gd name="connsiteY3" fmla="*/ 318817 h 1870650"/>
                      <a:gd name="connsiteX4" fmla="*/ 1392316 w 1755736"/>
                      <a:gd name="connsiteY4" fmla="*/ 138020 h 1870650"/>
                      <a:gd name="connsiteX5" fmla="*/ 919578 w 1755736"/>
                      <a:gd name="connsiteY5" fmla="*/ 3323 h 1870650"/>
                      <a:gd name="connsiteX6" fmla="*/ 867400 w 1755736"/>
                      <a:gd name="connsiteY6" fmla="*/ 5748 h 1870650"/>
                      <a:gd name="connsiteX7" fmla="*/ 14548 w 1755736"/>
                      <a:gd name="connsiteY7" fmla="*/ 1486096 h 1870650"/>
                      <a:gd name="connsiteX8" fmla="*/ 11675 w 1755736"/>
                      <a:gd name="connsiteY8" fmla="*/ 1541588 h 1870650"/>
                      <a:gd name="connsiteX9" fmla="*/ 981 w 1755736"/>
                      <a:gd name="connsiteY9" fmla="*/ 1665798 h 1870650"/>
                      <a:gd name="connsiteX10" fmla="*/ 4370 w 1755736"/>
                      <a:gd name="connsiteY10" fmla="*/ 1809655 h 1870650"/>
                      <a:gd name="connsiteX11" fmla="*/ 639642 w 1755736"/>
                      <a:gd name="connsiteY11" fmla="*/ 1613673 h 1870650"/>
                      <a:gd name="connsiteX12" fmla="*/ 630770 w 1755736"/>
                      <a:gd name="connsiteY12" fmla="*/ 1576104 h 1870650"/>
                      <a:gd name="connsiteX13" fmla="*/ 802960 w 1755736"/>
                      <a:gd name="connsiteY13" fmla="*/ 1279419 h 1870650"/>
                      <a:gd name="connsiteX14" fmla="*/ 1164291 w 1755736"/>
                      <a:gd name="connsiteY14" fmla="*/ 663063 h 1870650"/>
                      <a:gd name="connsiteX15" fmla="*/ 1290826 w 1755736"/>
                      <a:gd name="connsiteY15" fmla="*/ 322131 h 1870650"/>
                      <a:gd name="connsiteX16" fmla="*/ 1294737 w 1755736"/>
                      <a:gd name="connsiteY16" fmla="*/ 322914 h 1870650"/>
                      <a:gd name="connsiteX17" fmla="*/ 1296042 w 1755736"/>
                      <a:gd name="connsiteY17" fmla="*/ 327062 h 1870650"/>
                      <a:gd name="connsiteX18" fmla="*/ 1530322 w 1755736"/>
                      <a:gd name="connsiteY18" fmla="*/ 645923 h 1870650"/>
                      <a:gd name="connsiteX19" fmla="*/ 1609895 w 1755736"/>
                      <a:gd name="connsiteY19" fmla="*/ 1104674 h 1870650"/>
                      <a:gd name="connsiteX20" fmla="*/ 1243864 w 1755736"/>
                      <a:gd name="connsiteY20" fmla="*/ 1737231 h 1870650"/>
                      <a:gd name="connsiteX21" fmla="*/ 1055501 w 1755736"/>
                      <a:gd name="connsiteY21" fmla="*/ 1747093 h 1870650"/>
                      <a:gd name="connsiteX22" fmla="*/ 970973 w 1755736"/>
                      <a:gd name="connsiteY22" fmla="*/ 1717298 h 1870650"/>
                      <a:gd name="connsiteX23" fmla="*/ 890100 w 1755736"/>
                      <a:gd name="connsiteY23" fmla="*/ 1661389 h 1870650"/>
                      <a:gd name="connsiteX24" fmla="*/ 849661 w 1755736"/>
                      <a:gd name="connsiteY24" fmla="*/ 1701801 h 1870650"/>
                      <a:gd name="connsiteX25" fmla="*/ 1009584 w 1755736"/>
                      <a:gd name="connsiteY25" fmla="*/ 1805819 h 1870650"/>
                      <a:gd name="connsiteX26" fmla="*/ 1203170 w 1755736"/>
                      <a:gd name="connsiteY26" fmla="*/ 1813019 h 1870650"/>
                      <a:gd name="connsiteX27" fmla="*/ 1217775 w 1755736"/>
                      <a:gd name="connsiteY27" fmla="*/ 1810228 h 1870650"/>
                      <a:gd name="connsiteX28" fmla="*/ 1237081 w 1755736"/>
                      <a:gd name="connsiteY28" fmla="*/ 1855441 h 1870650"/>
                      <a:gd name="connsiteX29" fmla="*/ 1255348 w 1755736"/>
                      <a:gd name="connsiteY29" fmla="*/ 1870650 h 1870650"/>
                      <a:gd name="connsiteX0" fmla="*/ 1754755 w 1754755"/>
                      <a:gd name="connsiteY0" fmla="*/ 1161600 h 1870650"/>
                      <a:gd name="connsiteX1" fmla="*/ 1721099 w 1754755"/>
                      <a:gd name="connsiteY1" fmla="*/ 852367 h 1870650"/>
                      <a:gd name="connsiteX2" fmla="*/ 1672831 w 1754755"/>
                      <a:gd name="connsiteY2" fmla="*/ 566613 h 1870650"/>
                      <a:gd name="connsiteX3" fmla="*/ 1565347 w 1754755"/>
                      <a:gd name="connsiteY3" fmla="*/ 318817 h 1870650"/>
                      <a:gd name="connsiteX4" fmla="*/ 1391335 w 1754755"/>
                      <a:gd name="connsiteY4" fmla="*/ 138020 h 1870650"/>
                      <a:gd name="connsiteX5" fmla="*/ 918597 w 1754755"/>
                      <a:gd name="connsiteY5" fmla="*/ 3323 h 1870650"/>
                      <a:gd name="connsiteX6" fmla="*/ 866419 w 1754755"/>
                      <a:gd name="connsiteY6" fmla="*/ 5748 h 1870650"/>
                      <a:gd name="connsiteX7" fmla="*/ 13567 w 1754755"/>
                      <a:gd name="connsiteY7" fmla="*/ 1486096 h 1870650"/>
                      <a:gd name="connsiteX8" fmla="*/ 10694 w 1754755"/>
                      <a:gd name="connsiteY8" fmla="*/ 1541588 h 1870650"/>
                      <a:gd name="connsiteX9" fmla="*/ 0 w 1754755"/>
                      <a:gd name="connsiteY9" fmla="*/ 1665798 h 1870650"/>
                      <a:gd name="connsiteX10" fmla="*/ 638661 w 1754755"/>
                      <a:gd name="connsiteY10" fmla="*/ 1613673 h 1870650"/>
                      <a:gd name="connsiteX11" fmla="*/ 629789 w 1754755"/>
                      <a:gd name="connsiteY11" fmla="*/ 1576104 h 1870650"/>
                      <a:gd name="connsiteX12" fmla="*/ 801979 w 1754755"/>
                      <a:gd name="connsiteY12" fmla="*/ 1279419 h 1870650"/>
                      <a:gd name="connsiteX13" fmla="*/ 1163310 w 1754755"/>
                      <a:gd name="connsiteY13" fmla="*/ 663063 h 1870650"/>
                      <a:gd name="connsiteX14" fmla="*/ 1289845 w 1754755"/>
                      <a:gd name="connsiteY14" fmla="*/ 322131 h 1870650"/>
                      <a:gd name="connsiteX15" fmla="*/ 1293756 w 1754755"/>
                      <a:gd name="connsiteY15" fmla="*/ 322914 h 1870650"/>
                      <a:gd name="connsiteX16" fmla="*/ 1295061 w 1754755"/>
                      <a:gd name="connsiteY16" fmla="*/ 327062 h 1870650"/>
                      <a:gd name="connsiteX17" fmla="*/ 1529341 w 1754755"/>
                      <a:gd name="connsiteY17" fmla="*/ 645923 h 1870650"/>
                      <a:gd name="connsiteX18" fmla="*/ 1608914 w 1754755"/>
                      <a:gd name="connsiteY18" fmla="*/ 1104674 h 1870650"/>
                      <a:gd name="connsiteX19" fmla="*/ 1242883 w 1754755"/>
                      <a:gd name="connsiteY19" fmla="*/ 1737231 h 1870650"/>
                      <a:gd name="connsiteX20" fmla="*/ 1054520 w 1754755"/>
                      <a:gd name="connsiteY20" fmla="*/ 1747093 h 1870650"/>
                      <a:gd name="connsiteX21" fmla="*/ 969992 w 1754755"/>
                      <a:gd name="connsiteY21" fmla="*/ 1717298 h 1870650"/>
                      <a:gd name="connsiteX22" fmla="*/ 889119 w 1754755"/>
                      <a:gd name="connsiteY22" fmla="*/ 1661389 h 1870650"/>
                      <a:gd name="connsiteX23" fmla="*/ 848680 w 1754755"/>
                      <a:gd name="connsiteY23" fmla="*/ 1701801 h 1870650"/>
                      <a:gd name="connsiteX24" fmla="*/ 1008603 w 1754755"/>
                      <a:gd name="connsiteY24" fmla="*/ 1805819 h 1870650"/>
                      <a:gd name="connsiteX25" fmla="*/ 1202189 w 1754755"/>
                      <a:gd name="connsiteY25" fmla="*/ 1813019 h 1870650"/>
                      <a:gd name="connsiteX26" fmla="*/ 1216794 w 1754755"/>
                      <a:gd name="connsiteY26" fmla="*/ 1810228 h 1870650"/>
                      <a:gd name="connsiteX27" fmla="*/ 1236100 w 1754755"/>
                      <a:gd name="connsiteY27" fmla="*/ 1855441 h 1870650"/>
                      <a:gd name="connsiteX28" fmla="*/ 1254367 w 1754755"/>
                      <a:gd name="connsiteY28" fmla="*/ 1870650 h 1870650"/>
                      <a:gd name="connsiteX0" fmla="*/ 1744061 w 1744061"/>
                      <a:gd name="connsiteY0" fmla="*/ 1161600 h 1870650"/>
                      <a:gd name="connsiteX1" fmla="*/ 1710405 w 1744061"/>
                      <a:gd name="connsiteY1" fmla="*/ 852367 h 1870650"/>
                      <a:gd name="connsiteX2" fmla="*/ 1662137 w 1744061"/>
                      <a:gd name="connsiteY2" fmla="*/ 566613 h 1870650"/>
                      <a:gd name="connsiteX3" fmla="*/ 1554653 w 1744061"/>
                      <a:gd name="connsiteY3" fmla="*/ 318817 h 1870650"/>
                      <a:gd name="connsiteX4" fmla="*/ 1380641 w 1744061"/>
                      <a:gd name="connsiteY4" fmla="*/ 138020 h 1870650"/>
                      <a:gd name="connsiteX5" fmla="*/ 907903 w 1744061"/>
                      <a:gd name="connsiteY5" fmla="*/ 3323 h 1870650"/>
                      <a:gd name="connsiteX6" fmla="*/ 855725 w 1744061"/>
                      <a:gd name="connsiteY6" fmla="*/ 5748 h 1870650"/>
                      <a:gd name="connsiteX7" fmla="*/ 2873 w 1744061"/>
                      <a:gd name="connsiteY7" fmla="*/ 1486096 h 1870650"/>
                      <a:gd name="connsiteX8" fmla="*/ 0 w 1744061"/>
                      <a:gd name="connsiteY8" fmla="*/ 1541588 h 1870650"/>
                      <a:gd name="connsiteX9" fmla="*/ 627967 w 1744061"/>
                      <a:gd name="connsiteY9" fmla="*/ 1613673 h 1870650"/>
                      <a:gd name="connsiteX10" fmla="*/ 619095 w 1744061"/>
                      <a:gd name="connsiteY10" fmla="*/ 1576104 h 1870650"/>
                      <a:gd name="connsiteX11" fmla="*/ 791285 w 1744061"/>
                      <a:gd name="connsiteY11" fmla="*/ 1279419 h 1870650"/>
                      <a:gd name="connsiteX12" fmla="*/ 1152616 w 1744061"/>
                      <a:gd name="connsiteY12" fmla="*/ 663063 h 1870650"/>
                      <a:gd name="connsiteX13" fmla="*/ 1279151 w 1744061"/>
                      <a:gd name="connsiteY13" fmla="*/ 322131 h 1870650"/>
                      <a:gd name="connsiteX14" fmla="*/ 1283062 w 1744061"/>
                      <a:gd name="connsiteY14" fmla="*/ 322914 h 1870650"/>
                      <a:gd name="connsiteX15" fmla="*/ 1284367 w 1744061"/>
                      <a:gd name="connsiteY15" fmla="*/ 327062 h 1870650"/>
                      <a:gd name="connsiteX16" fmla="*/ 1518647 w 1744061"/>
                      <a:gd name="connsiteY16" fmla="*/ 645923 h 1870650"/>
                      <a:gd name="connsiteX17" fmla="*/ 1598220 w 1744061"/>
                      <a:gd name="connsiteY17" fmla="*/ 1104674 h 1870650"/>
                      <a:gd name="connsiteX18" fmla="*/ 1232189 w 1744061"/>
                      <a:gd name="connsiteY18" fmla="*/ 1737231 h 1870650"/>
                      <a:gd name="connsiteX19" fmla="*/ 1043826 w 1744061"/>
                      <a:gd name="connsiteY19" fmla="*/ 1747093 h 1870650"/>
                      <a:gd name="connsiteX20" fmla="*/ 959298 w 1744061"/>
                      <a:gd name="connsiteY20" fmla="*/ 1717298 h 1870650"/>
                      <a:gd name="connsiteX21" fmla="*/ 878425 w 1744061"/>
                      <a:gd name="connsiteY21" fmla="*/ 1661389 h 1870650"/>
                      <a:gd name="connsiteX22" fmla="*/ 837986 w 1744061"/>
                      <a:gd name="connsiteY22" fmla="*/ 1701801 h 1870650"/>
                      <a:gd name="connsiteX23" fmla="*/ 997909 w 1744061"/>
                      <a:gd name="connsiteY23" fmla="*/ 1805819 h 1870650"/>
                      <a:gd name="connsiteX24" fmla="*/ 1191495 w 1744061"/>
                      <a:gd name="connsiteY24" fmla="*/ 1813019 h 1870650"/>
                      <a:gd name="connsiteX25" fmla="*/ 1206100 w 1744061"/>
                      <a:gd name="connsiteY25" fmla="*/ 1810228 h 1870650"/>
                      <a:gd name="connsiteX26" fmla="*/ 1225406 w 1744061"/>
                      <a:gd name="connsiteY26" fmla="*/ 1855441 h 1870650"/>
                      <a:gd name="connsiteX27" fmla="*/ 1243673 w 1744061"/>
                      <a:gd name="connsiteY27" fmla="*/ 1870650 h 1870650"/>
                      <a:gd name="connsiteX0" fmla="*/ 1743030 w 1743030"/>
                      <a:gd name="connsiteY0" fmla="*/ 1161600 h 1870650"/>
                      <a:gd name="connsiteX1" fmla="*/ 1709374 w 1743030"/>
                      <a:gd name="connsiteY1" fmla="*/ 852367 h 1870650"/>
                      <a:gd name="connsiteX2" fmla="*/ 1661106 w 1743030"/>
                      <a:gd name="connsiteY2" fmla="*/ 566613 h 1870650"/>
                      <a:gd name="connsiteX3" fmla="*/ 1553622 w 1743030"/>
                      <a:gd name="connsiteY3" fmla="*/ 318817 h 1870650"/>
                      <a:gd name="connsiteX4" fmla="*/ 1379610 w 1743030"/>
                      <a:gd name="connsiteY4" fmla="*/ 138020 h 1870650"/>
                      <a:gd name="connsiteX5" fmla="*/ 906872 w 1743030"/>
                      <a:gd name="connsiteY5" fmla="*/ 3323 h 1870650"/>
                      <a:gd name="connsiteX6" fmla="*/ 854694 w 1743030"/>
                      <a:gd name="connsiteY6" fmla="*/ 5748 h 1870650"/>
                      <a:gd name="connsiteX7" fmla="*/ 1842 w 1743030"/>
                      <a:gd name="connsiteY7" fmla="*/ 1486096 h 1870650"/>
                      <a:gd name="connsiteX8" fmla="*/ 626936 w 1743030"/>
                      <a:gd name="connsiteY8" fmla="*/ 1613673 h 1870650"/>
                      <a:gd name="connsiteX9" fmla="*/ 618064 w 1743030"/>
                      <a:gd name="connsiteY9" fmla="*/ 1576104 h 1870650"/>
                      <a:gd name="connsiteX10" fmla="*/ 790254 w 1743030"/>
                      <a:gd name="connsiteY10" fmla="*/ 1279419 h 1870650"/>
                      <a:gd name="connsiteX11" fmla="*/ 1151585 w 1743030"/>
                      <a:gd name="connsiteY11" fmla="*/ 663063 h 1870650"/>
                      <a:gd name="connsiteX12" fmla="*/ 1278120 w 1743030"/>
                      <a:gd name="connsiteY12" fmla="*/ 322131 h 1870650"/>
                      <a:gd name="connsiteX13" fmla="*/ 1282031 w 1743030"/>
                      <a:gd name="connsiteY13" fmla="*/ 322914 h 1870650"/>
                      <a:gd name="connsiteX14" fmla="*/ 1283336 w 1743030"/>
                      <a:gd name="connsiteY14" fmla="*/ 327062 h 1870650"/>
                      <a:gd name="connsiteX15" fmla="*/ 1517616 w 1743030"/>
                      <a:gd name="connsiteY15" fmla="*/ 645923 h 1870650"/>
                      <a:gd name="connsiteX16" fmla="*/ 1597189 w 1743030"/>
                      <a:gd name="connsiteY16" fmla="*/ 1104674 h 1870650"/>
                      <a:gd name="connsiteX17" fmla="*/ 1231158 w 1743030"/>
                      <a:gd name="connsiteY17" fmla="*/ 1737231 h 1870650"/>
                      <a:gd name="connsiteX18" fmla="*/ 1042795 w 1743030"/>
                      <a:gd name="connsiteY18" fmla="*/ 1747093 h 1870650"/>
                      <a:gd name="connsiteX19" fmla="*/ 958267 w 1743030"/>
                      <a:gd name="connsiteY19" fmla="*/ 1717298 h 1870650"/>
                      <a:gd name="connsiteX20" fmla="*/ 877394 w 1743030"/>
                      <a:gd name="connsiteY20" fmla="*/ 1661389 h 1870650"/>
                      <a:gd name="connsiteX21" fmla="*/ 836955 w 1743030"/>
                      <a:gd name="connsiteY21" fmla="*/ 1701801 h 1870650"/>
                      <a:gd name="connsiteX22" fmla="*/ 996878 w 1743030"/>
                      <a:gd name="connsiteY22" fmla="*/ 1805819 h 1870650"/>
                      <a:gd name="connsiteX23" fmla="*/ 1190464 w 1743030"/>
                      <a:gd name="connsiteY23" fmla="*/ 1813019 h 1870650"/>
                      <a:gd name="connsiteX24" fmla="*/ 1205069 w 1743030"/>
                      <a:gd name="connsiteY24" fmla="*/ 1810228 h 1870650"/>
                      <a:gd name="connsiteX25" fmla="*/ 1224375 w 1743030"/>
                      <a:gd name="connsiteY25" fmla="*/ 1855441 h 1870650"/>
                      <a:gd name="connsiteX26" fmla="*/ 1242642 w 1743030"/>
                      <a:gd name="connsiteY26" fmla="*/ 1870650 h 1870650"/>
                      <a:gd name="connsiteX0" fmla="*/ 1124966 w 1124966"/>
                      <a:gd name="connsiteY0" fmla="*/ 1275169 h 1984219"/>
                      <a:gd name="connsiteX1" fmla="*/ 1091310 w 1124966"/>
                      <a:gd name="connsiteY1" fmla="*/ 965936 h 1984219"/>
                      <a:gd name="connsiteX2" fmla="*/ 1043042 w 1124966"/>
                      <a:gd name="connsiteY2" fmla="*/ 680182 h 1984219"/>
                      <a:gd name="connsiteX3" fmla="*/ 935558 w 1124966"/>
                      <a:gd name="connsiteY3" fmla="*/ 432386 h 1984219"/>
                      <a:gd name="connsiteX4" fmla="*/ 761546 w 1124966"/>
                      <a:gd name="connsiteY4" fmla="*/ 251589 h 1984219"/>
                      <a:gd name="connsiteX5" fmla="*/ 288808 w 1124966"/>
                      <a:gd name="connsiteY5" fmla="*/ 116892 h 1984219"/>
                      <a:gd name="connsiteX6" fmla="*/ 236630 w 1124966"/>
                      <a:gd name="connsiteY6" fmla="*/ 119317 h 1984219"/>
                      <a:gd name="connsiteX7" fmla="*/ 8872 w 1124966"/>
                      <a:gd name="connsiteY7" fmla="*/ 1727242 h 1984219"/>
                      <a:gd name="connsiteX8" fmla="*/ 0 w 1124966"/>
                      <a:gd name="connsiteY8" fmla="*/ 1689673 h 1984219"/>
                      <a:gd name="connsiteX9" fmla="*/ 172190 w 1124966"/>
                      <a:gd name="connsiteY9" fmla="*/ 1392988 h 1984219"/>
                      <a:gd name="connsiteX10" fmla="*/ 533521 w 1124966"/>
                      <a:gd name="connsiteY10" fmla="*/ 776632 h 1984219"/>
                      <a:gd name="connsiteX11" fmla="*/ 660056 w 1124966"/>
                      <a:gd name="connsiteY11" fmla="*/ 435700 h 1984219"/>
                      <a:gd name="connsiteX12" fmla="*/ 663967 w 1124966"/>
                      <a:gd name="connsiteY12" fmla="*/ 436483 h 1984219"/>
                      <a:gd name="connsiteX13" fmla="*/ 665272 w 1124966"/>
                      <a:gd name="connsiteY13" fmla="*/ 440631 h 1984219"/>
                      <a:gd name="connsiteX14" fmla="*/ 899552 w 1124966"/>
                      <a:gd name="connsiteY14" fmla="*/ 759492 h 1984219"/>
                      <a:gd name="connsiteX15" fmla="*/ 979125 w 1124966"/>
                      <a:gd name="connsiteY15" fmla="*/ 1218243 h 1984219"/>
                      <a:gd name="connsiteX16" fmla="*/ 613094 w 1124966"/>
                      <a:gd name="connsiteY16" fmla="*/ 1850800 h 1984219"/>
                      <a:gd name="connsiteX17" fmla="*/ 424731 w 1124966"/>
                      <a:gd name="connsiteY17" fmla="*/ 1860662 h 1984219"/>
                      <a:gd name="connsiteX18" fmla="*/ 340203 w 1124966"/>
                      <a:gd name="connsiteY18" fmla="*/ 1830867 h 1984219"/>
                      <a:gd name="connsiteX19" fmla="*/ 259330 w 1124966"/>
                      <a:gd name="connsiteY19" fmla="*/ 1774958 h 1984219"/>
                      <a:gd name="connsiteX20" fmla="*/ 218891 w 1124966"/>
                      <a:gd name="connsiteY20" fmla="*/ 1815370 h 1984219"/>
                      <a:gd name="connsiteX21" fmla="*/ 378814 w 1124966"/>
                      <a:gd name="connsiteY21" fmla="*/ 1919388 h 1984219"/>
                      <a:gd name="connsiteX22" fmla="*/ 572400 w 1124966"/>
                      <a:gd name="connsiteY22" fmla="*/ 1926588 h 1984219"/>
                      <a:gd name="connsiteX23" fmla="*/ 587005 w 1124966"/>
                      <a:gd name="connsiteY23" fmla="*/ 1923797 h 1984219"/>
                      <a:gd name="connsiteX24" fmla="*/ 606311 w 1124966"/>
                      <a:gd name="connsiteY24" fmla="*/ 1969010 h 1984219"/>
                      <a:gd name="connsiteX25" fmla="*/ 624578 w 1124966"/>
                      <a:gd name="connsiteY25" fmla="*/ 1984219 h 1984219"/>
                      <a:gd name="connsiteX0" fmla="*/ 1117000 w 1117000"/>
                      <a:gd name="connsiteY0" fmla="*/ 1275169 h 1984219"/>
                      <a:gd name="connsiteX1" fmla="*/ 1083344 w 1117000"/>
                      <a:gd name="connsiteY1" fmla="*/ 965936 h 1984219"/>
                      <a:gd name="connsiteX2" fmla="*/ 1035076 w 1117000"/>
                      <a:gd name="connsiteY2" fmla="*/ 680182 h 1984219"/>
                      <a:gd name="connsiteX3" fmla="*/ 927592 w 1117000"/>
                      <a:gd name="connsiteY3" fmla="*/ 432386 h 1984219"/>
                      <a:gd name="connsiteX4" fmla="*/ 753580 w 1117000"/>
                      <a:gd name="connsiteY4" fmla="*/ 251589 h 1984219"/>
                      <a:gd name="connsiteX5" fmla="*/ 280842 w 1117000"/>
                      <a:gd name="connsiteY5" fmla="*/ 116892 h 1984219"/>
                      <a:gd name="connsiteX6" fmla="*/ 228664 w 1117000"/>
                      <a:gd name="connsiteY6" fmla="*/ 119317 h 1984219"/>
                      <a:gd name="connsiteX7" fmla="*/ 906 w 1117000"/>
                      <a:gd name="connsiteY7" fmla="*/ 1727242 h 1984219"/>
                      <a:gd name="connsiteX8" fmla="*/ 164224 w 1117000"/>
                      <a:gd name="connsiteY8" fmla="*/ 1392988 h 1984219"/>
                      <a:gd name="connsiteX9" fmla="*/ 525555 w 1117000"/>
                      <a:gd name="connsiteY9" fmla="*/ 776632 h 1984219"/>
                      <a:gd name="connsiteX10" fmla="*/ 652090 w 1117000"/>
                      <a:gd name="connsiteY10" fmla="*/ 435700 h 1984219"/>
                      <a:gd name="connsiteX11" fmla="*/ 656001 w 1117000"/>
                      <a:gd name="connsiteY11" fmla="*/ 436483 h 1984219"/>
                      <a:gd name="connsiteX12" fmla="*/ 657306 w 1117000"/>
                      <a:gd name="connsiteY12" fmla="*/ 440631 h 1984219"/>
                      <a:gd name="connsiteX13" fmla="*/ 891586 w 1117000"/>
                      <a:gd name="connsiteY13" fmla="*/ 759492 h 1984219"/>
                      <a:gd name="connsiteX14" fmla="*/ 971159 w 1117000"/>
                      <a:gd name="connsiteY14" fmla="*/ 1218243 h 1984219"/>
                      <a:gd name="connsiteX15" fmla="*/ 605128 w 1117000"/>
                      <a:gd name="connsiteY15" fmla="*/ 1850800 h 1984219"/>
                      <a:gd name="connsiteX16" fmla="*/ 416765 w 1117000"/>
                      <a:gd name="connsiteY16" fmla="*/ 1860662 h 1984219"/>
                      <a:gd name="connsiteX17" fmla="*/ 332237 w 1117000"/>
                      <a:gd name="connsiteY17" fmla="*/ 1830867 h 1984219"/>
                      <a:gd name="connsiteX18" fmla="*/ 251364 w 1117000"/>
                      <a:gd name="connsiteY18" fmla="*/ 1774958 h 1984219"/>
                      <a:gd name="connsiteX19" fmla="*/ 210925 w 1117000"/>
                      <a:gd name="connsiteY19" fmla="*/ 1815370 h 1984219"/>
                      <a:gd name="connsiteX20" fmla="*/ 370848 w 1117000"/>
                      <a:gd name="connsiteY20" fmla="*/ 1919388 h 1984219"/>
                      <a:gd name="connsiteX21" fmla="*/ 564434 w 1117000"/>
                      <a:gd name="connsiteY21" fmla="*/ 1926588 h 1984219"/>
                      <a:gd name="connsiteX22" fmla="*/ 579039 w 1117000"/>
                      <a:gd name="connsiteY22" fmla="*/ 1923797 h 1984219"/>
                      <a:gd name="connsiteX23" fmla="*/ 598345 w 1117000"/>
                      <a:gd name="connsiteY23" fmla="*/ 1969010 h 1984219"/>
                      <a:gd name="connsiteX24" fmla="*/ 616612 w 1117000"/>
                      <a:gd name="connsiteY24" fmla="*/ 1984219 h 1984219"/>
                      <a:gd name="connsiteX0" fmla="*/ 966945 w 966945"/>
                      <a:gd name="connsiteY0" fmla="*/ 1250410 h 1959460"/>
                      <a:gd name="connsiteX1" fmla="*/ 933289 w 966945"/>
                      <a:gd name="connsiteY1" fmla="*/ 941177 h 1959460"/>
                      <a:gd name="connsiteX2" fmla="*/ 885021 w 966945"/>
                      <a:gd name="connsiteY2" fmla="*/ 655423 h 1959460"/>
                      <a:gd name="connsiteX3" fmla="*/ 777537 w 966945"/>
                      <a:gd name="connsiteY3" fmla="*/ 407627 h 1959460"/>
                      <a:gd name="connsiteX4" fmla="*/ 603525 w 966945"/>
                      <a:gd name="connsiteY4" fmla="*/ 226830 h 1959460"/>
                      <a:gd name="connsiteX5" fmla="*/ 130787 w 966945"/>
                      <a:gd name="connsiteY5" fmla="*/ 92133 h 1959460"/>
                      <a:gd name="connsiteX6" fmla="*/ 78609 w 966945"/>
                      <a:gd name="connsiteY6" fmla="*/ 94558 h 1959460"/>
                      <a:gd name="connsiteX7" fmla="*/ 14169 w 966945"/>
                      <a:gd name="connsiteY7" fmla="*/ 1368229 h 1959460"/>
                      <a:gd name="connsiteX8" fmla="*/ 375500 w 966945"/>
                      <a:gd name="connsiteY8" fmla="*/ 751873 h 1959460"/>
                      <a:gd name="connsiteX9" fmla="*/ 502035 w 966945"/>
                      <a:gd name="connsiteY9" fmla="*/ 410941 h 1959460"/>
                      <a:gd name="connsiteX10" fmla="*/ 505946 w 966945"/>
                      <a:gd name="connsiteY10" fmla="*/ 411724 h 1959460"/>
                      <a:gd name="connsiteX11" fmla="*/ 507251 w 966945"/>
                      <a:gd name="connsiteY11" fmla="*/ 415872 h 1959460"/>
                      <a:gd name="connsiteX12" fmla="*/ 741531 w 966945"/>
                      <a:gd name="connsiteY12" fmla="*/ 734733 h 1959460"/>
                      <a:gd name="connsiteX13" fmla="*/ 821104 w 966945"/>
                      <a:gd name="connsiteY13" fmla="*/ 1193484 h 1959460"/>
                      <a:gd name="connsiteX14" fmla="*/ 455073 w 966945"/>
                      <a:gd name="connsiteY14" fmla="*/ 1826041 h 1959460"/>
                      <a:gd name="connsiteX15" fmla="*/ 266710 w 966945"/>
                      <a:gd name="connsiteY15" fmla="*/ 1835903 h 1959460"/>
                      <a:gd name="connsiteX16" fmla="*/ 182182 w 966945"/>
                      <a:gd name="connsiteY16" fmla="*/ 1806108 h 1959460"/>
                      <a:gd name="connsiteX17" fmla="*/ 101309 w 966945"/>
                      <a:gd name="connsiteY17" fmla="*/ 1750199 h 1959460"/>
                      <a:gd name="connsiteX18" fmla="*/ 60870 w 966945"/>
                      <a:gd name="connsiteY18" fmla="*/ 1790611 h 1959460"/>
                      <a:gd name="connsiteX19" fmla="*/ 220793 w 966945"/>
                      <a:gd name="connsiteY19" fmla="*/ 1894629 h 1959460"/>
                      <a:gd name="connsiteX20" fmla="*/ 414379 w 966945"/>
                      <a:gd name="connsiteY20" fmla="*/ 1901829 h 1959460"/>
                      <a:gd name="connsiteX21" fmla="*/ 428984 w 966945"/>
                      <a:gd name="connsiteY21" fmla="*/ 1899038 h 1959460"/>
                      <a:gd name="connsiteX22" fmla="*/ 448290 w 966945"/>
                      <a:gd name="connsiteY22" fmla="*/ 1944251 h 1959460"/>
                      <a:gd name="connsiteX23" fmla="*/ 466557 w 966945"/>
                      <a:gd name="connsiteY23" fmla="*/ 1959460 h 1959460"/>
                      <a:gd name="connsiteX0" fmla="*/ 909940 w 909940"/>
                      <a:gd name="connsiteY0" fmla="*/ 1204754 h 1913804"/>
                      <a:gd name="connsiteX1" fmla="*/ 876284 w 909940"/>
                      <a:gd name="connsiteY1" fmla="*/ 895521 h 1913804"/>
                      <a:gd name="connsiteX2" fmla="*/ 828016 w 909940"/>
                      <a:gd name="connsiteY2" fmla="*/ 609767 h 1913804"/>
                      <a:gd name="connsiteX3" fmla="*/ 720532 w 909940"/>
                      <a:gd name="connsiteY3" fmla="*/ 361971 h 1913804"/>
                      <a:gd name="connsiteX4" fmla="*/ 546520 w 909940"/>
                      <a:gd name="connsiteY4" fmla="*/ 181174 h 1913804"/>
                      <a:gd name="connsiteX5" fmla="*/ 73782 w 909940"/>
                      <a:gd name="connsiteY5" fmla="*/ 46477 h 1913804"/>
                      <a:gd name="connsiteX6" fmla="*/ 21604 w 909940"/>
                      <a:gd name="connsiteY6" fmla="*/ 48902 h 1913804"/>
                      <a:gd name="connsiteX7" fmla="*/ 318495 w 909940"/>
                      <a:gd name="connsiteY7" fmla="*/ 706217 h 1913804"/>
                      <a:gd name="connsiteX8" fmla="*/ 445030 w 909940"/>
                      <a:gd name="connsiteY8" fmla="*/ 365285 h 1913804"/>
                      <a:gd name="connsiteX9" fmla="*/ 448941 w 909940"/>
                      <a:gd name="connsiteY9" fmla="*/ 366068 h 1913804"/>
                      <a:gd name="connsiteX10" fmla="*/ 450246 w 909940"/>
                      <a:gd name="connsiteY10" fmla="*/ 370216 h 1913804"/>
                      <a:gd name="connsiteX11" fmla="*/ 684526 w 909940"/>
                      <a:gd name="connsiteY11" fmla="*/ 689077 h 1913804"/>
                      <a:gd name="connsiteX12" fmla="*/ 764099 w 909940"/>
                      <a:gd name="connsiteY12" fmla="*/ 1147828 h 1913804"/>
                      <a:gd name="connsiteX13" fmla="*/ 398068 w 909940"/>
                      <a:gd name="connsiteY13" fmla="*/ 1780385 h 1913804"/>
                      <a:gd name="connsiteX14" fmla="*/ 209705 w 909940"/>
                      <a:gd name="connsiteY14" fmla="*/ 1790247 h 1913804"/>
                      <a:gd name="connsiteX15" fmla="*/ 125177 w 909940"/>
                      <a:gd name="connsiteY15" fmla="*/ 1760452 h 1913804"/>
                      <a:gd name="connsiteX16" fmla="*/ 44304 w 909940"/>
                      <a:gd name="connsiteY16" fmla="*/ 1704543 h 1913804"/>
                      <a:gd name="connsiteX17" fmla="*/ 3865 w 909940"/>
                      <a:gd name="connsiteY17" fmla="*/ 1744955 h 1913804"/>
                      <a:gd name="connsiteX18" fmla="*/ 163788 w 909940"/>
                      <a:gd name="connsiteY18" fmla="*/ 1848973 h 1913804"/>
                      <a:gd name="connsiteX19" fmla="*/ 357374 w 909940"/>
                      <a:gd name="connsiteY19" fmla="*/ 1856173 h 1913804"/>
                      <a:gd name="connsiteX20" fmla="*/ 371979 w 909940"/>
                      <a:gd name="connsiteY20" fmla="*/ 1853382 h 1913804"/>
                      <a:gd name="connsiteX21" fmla="*/ 391285 w 909940"/>
                      <a:gd name="connsiteY21" fmla="*/ 1898595 h 1913804"/>
                      <a:gd name="connsiteX22" fmla="*/ 409552 w 909940"/>
                      <a:gd name="connsiteY22" fmla="*/ 1913804 h 1913804"/>
                      <a:gd name="connsiteX0" fmla="*/ 909940 w 909940"/>
                      <a:gd name="connsiteY0" fmla="*/ 1179500 h 1888550"/>
                      <a:gd name="connsiteX1" fmla="*/ 876284 w 909940"/>
                      <a:gd name="connsiteY1" fmla="*/ 870267 h 1888550"/>
                      <a:gd name="connsiteX2" fmla="*/ 828016 w 909940"/>
                      <a:gd name="connsiteY2" fmla="*/ 584513 h 1888550"/>
                      <a:gd name="connsiteX3" fmla="*/ 720532 w 909940"/>
                      <a:gd name="connsiteY3" fmla="*/ 336717 h 1888550"/>
                      <a:gd name="connsiteX4" fmla="*/ 546520 w 909940"/>
                      <a:gd name="connsiteY4" fmla="*/ 155920 h 1888550"/>
                      <a:gd name="connsiteX5" fmla="*/ 73782 w 909940"/>
                      <a:gd name="connsiteY5" fmla="*/ 21223 h 1888550"/>
                      <a:gd name="connsiteX6" fmla="*/ 21604 w 909940"/>
                      <a:gd name="connsiteY6" fmla="*/ 23648 h 1888550"/>
                      <a:gd name="connsiteX7" fmla="*/ 445030 w 909940"/>
                      <a:gd name="connsiteY7" fmla="*/ 340031 h 1888550"/>
                      <a:gd name="connsiteX8" fmla="*/ 448941 w 909940"/>
                      <a:gd name="connsiteY8" fmla="*/ 340814 h 1888550"/>
                      <a:gd name="connsiteX9" fmla="*/ 450246 w 909940"/>
                      <a:gd name="connsiteY9" fmla="*/ 344962 h 1888550"/>
                      <a:gd name="connsiteX10" fmla="*/ 684526 w 909940"/>
                      <a:gd name="connsiteY10" fmla="*/ 663823 h 1888550"/>
                      <a:gd name="connsiteX11" fmla="*/ 764099 w 909940"/>
                      <a:gd name="connsiteY11" fmla="*/ 1122574 h 1888550"/>
                      <a:gd name="connsiteX12" fmla="*/ 398068 w 909940"/>
                      <a:gd name="connsiteY12" fmla="*/ 1755131 h 1888550"/>
                      <a:gd name="connsiteX13" fmla="*/ 209705 w 909940"/>
                      <a:gd name="connsiteY13" fmla="*/ 1764993 h 1888550"/>
                      <a:gd name="connsiteX14" fmla="*/ 125177 w 909940"/>
                      <a:gd name="connsiteY14" fmla="*/ 1735198 h 1888550"/>
                      <a:gd name="connsiteX15" fmla="*/ 44304 w 909940"/>
                      <a:gd name="connsiteY15" fmla="*/ 1679289 h 1888550"/>
                      <a:gd name="connsiteX16" fmla="*/ 3865 w 909940"/>
                      <a:gd name="connsiteY16" fmla="*/ 1719701 h 1888550"/>
                      <a:gd name="connsiteX17" fmla="*/ 163788 w 909940"/>
                      <a:gd name="connsiteY17" fmla="*/ 1823719 h 1888550"/>
                      <a:gd name="connsiteX18" fmla="*/ 357374 w 909940"/>
                      <a:gd name="connsiteY18" fmla="*/ 1830919 h 1888550"/>
                      <a:gd name="connsiteX19" fmla="*/ 371979 w 909940"/>
                      <a:gd name="connsiteY19" fmla="*/ 1828128 h 1888550"/>
                      <a:gd name="connsiteX20" fmla="*/ 391285 w 909940"/>
                      <a:gd name="connsiteY20" fmla="*/ 1873341 h 1888550"/>
                      <a:gd name="connsiteX21" fmla="*/ 409552 w 909940"/>
                      <a:gd name="connsiteY21" fmla="*/ 1888550 h 1888550"/>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450246 w 909940"/>
                      <a:gd name="connsiteY8" fmla="*/ 331318 h 1874906"/>
                      <a:gd name="connsiteX9" fmla="*/ 684526 w 909940"/>
                      <a:gd name="connsiteY9" fmla="*/ 650179 h 1874906"/>
                      <a:gd name="connsiteX10" fmla="*/ 764099 w 909940"/>
                      <a:gd name="connsiteY10" fmla="*/ 1108930 h 1874906"/>
                      <a:gd name="connsiteX11" fmla="*/ 398068 w 909940"/>
                      <a:gd name="connsiteY11" fmla="*/ 1741487 h 1874906"/>
                      <a:gd name="connsiteX12" fmla="*/ 209705 w 909940"/>
                      <a:gd name="connsiteY12" fmla="*/ 1751349 h 1874906"/>
                      <a:gd name="connsiteX13" fmla="*/ 125177 w 909940"/>
                      <a:gd name="connsiteY13" fmla="*/ 1721554 h 1874906"/>
                      <a:gd name="connsiteX14" fmla="*/ 44304 w 909940"/>
                      <a:gd name="connsiteY14" fmla="*/ 1665645 h 1874906"/>
                      <a:gd name="connsiteX15" fmla="*/ 3865 w 909940"/>
                      <a:gd name="connsiteY15" fmla="*/ 1706057 h 1874906"/>
                      <a:gd name="connsiteX16" fmla="*/ 163788 w 909940"/>
                      <a:gd name="connsiteY16" fmla="*/ 1810075 h 1874906"/>
                      <a:gd name="connsiteX17" fmla="*/ 357374 w 909940"/>
                      <a:gd name="connsiteY17" fmla="*/ 1817275 h 1874906"/>
                      <a:gd name="connsiteX18" fmla="*/ 371979 w 909940"/>
                      <a:gd name="connsiteY18" fmla="*/ 1814484 h 1874906"/>
                      <a:gd name="connsiteX19" fmla="*/ 391285 w 909940"/>
                      <a:gd name="connsiteY19" fmla="*/ 1859697 h 1874906"/>
                      <a:gd name="connsiteX20" fmla="*/ 409552 w 909940"/>
                      <a:gd name="connsiteY20" fmla="*/ 1874906 h 1874906"/>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684526 w 909940"/>
                      <a:gd name="connsiteY8" fmla="*/ 650179 h 1874906"/>
                      <a:gd name="connsiteX9" fmla="*/ 764099 w 909940"/>
                      <a:gd name="connsiteY9" fmla="*/ 1108930 h 1874906"/>
                      <a:gd name="connsiteX10" fmla="*/ 398068 w 909940"/>
                      <a:gd name="connsiteY10" fmla="*/ 1741487 h 1874906"/>
                      <a:gd name="connsiteX11" fmla="*/ 209705 w 909940"/>
                      <a:gd name="connsiteY11" fmla="*/ 1751349 h 1874906"/>
                      <a:gd name="connsiteX12" fmla="*/ 125177 w 909940"/>
                      <a:gd name="connsiteY12" fmla="*/ 1721554 h 1874906"/>
                      <a:gd name="connsiteX13" fmla="*/ 44304 w 909940"/>
                      <a:gd name="connsiteY13" fmla="*/ 1665645 h 1874906"/>
                      <a:gd name="connsiteX14" fmla="*/ 3865 w 909940"/>
                      <a:gd name="connsiteY14" fmla="*/ 1706057 h 1874906"/>
                      <a:gd name="connsiteX15" fmla="*/ 163788 w 909940"/>
                      <a:gd name="connsiteY15" fmla="*/ 1810075 h 1874906"/>
                      <a:gd name="connsiteX16" fmla="*/ 357374 w 909940"/>
                      <a:gd name="connsiteY16" fmla="*/ 1817275 h 1874906"/>
                      <a:gd name="connsiteX17" fmla="*/ 371979 w 909940"/>
                      <a:gd name="connsiteY17" fmla="*/ 1814484 h 1874906"/>
                      <a:gd name="connsiteX18" fmla="*/ 391285 w 909940"/>
                      <a:gd name="connsiteY18" fmla="*/ 1859697 h 1874906"/>
                      <a:gd name="connsiteX19" fmla="*/ 409552 w 909940"/>
                      <a:gd name="connsiteY19" fmla="*/ 1874906 h 1874906"/>
                      <a:gd name="connsiteX0" fmla="*/ 909940 w 909940"/>
                      <a:gd name="connsiteY0" fmla="*/ 1023583 h 1732633"/>
                      <a:gd name="connsiteX1" fmla="*/ 876284 w 909940"/>
                      <a:gd name="connsiteY1" fmla="*/ 714350 h 1732633"/>
                      <a:gd name="connsiteX2" fmla="*/ 828016 w 909940"/>
                      <a:gd name="connsiteY2" fmla="*/ 428596 h 1732633"/>
                      <a:gd name="connsiteX3" fmla="*/ 720532 w 909940"/>
                      <a:gd name="connsiteY3" fmla="*/ 180800 h 1732633"/>
                      <a:gd name="connsiteX4" fmla="*/ 546520 w 909940"/>
                      <a:gd name="connsiteY4" fmla="*/ 3 h 1732633"/>
                      <a:gd name="connsiteX5" fmla="*/ 445030 w 909940"/>
                      <a:gd name="connsiteY5" fmla="*/ 184114 h 1732633"/>
                      <a:gd name="connsiteX6" fmla="*/ 448941 w 909940"/>
                      <a:gd name="connsiteY6" fmla="*/ 184897 h 1732633"/>
                      <a:gd name="connsiteX7" fmla="*/ 684526 w 909940"/>
                      <a:gd name="connsiteY7" fmla="*/ 507906 h 1732633"/>
                      <a:gd name="connsiteX8" fmla="*/ 764099 w 909940"/>
                      <a:gd name="connsiteY8" fmla="*/ 966657 h 1732633"/>
                      <a:gd name="connsiteX9" fmla="*/ 398068 w 909940"/>
                      <a:gd name="connsiteY9" fmla="*/ 1599214 h 1732633"/>
                      <a:gd name="connsiteX10" fmla="*/ 209705 w 909940"/>
                      <a:gd name="connsiteY10" fmla="*/ 1609076 h 1732633"/>
                      <a:gd name="connsiteX11" fmla="*/ 125177 w 909940"/>
                      <a:gd name="connsiteY11" fmla="*/ 1579281 h 1732633"/>
                      <a:gd name="connsiteX12" fmla="*/ 44304 w 909940"/>
                      <a:gd name="connsiteY12" fmla="*/ 1523372 h 1732633"/>
                      <a:gd name="connsiteX13" fmla="*/ 3865 w 909940"/>
                      <a:gd name="connsiteY13" fmla="*/ 1563784 h 1732633"/>
                      <a:gd name="connsiteX14" fmla="*/ 163788 w 909940"/>
                      <a:gd name="connsiteY14" fmla="*/ 1667802 h 1732633"/>
                      <a:gd name="connsiteX15" fmla="*/ 357374 w 909940"/>
                      <a:gd name="connsiteY15" fmla="*/ 1675002 h 1732633"/>
                      <a:gd name="connsiteX16" fmla="*/ 371979 w 909940"/>
                      <a:gd name="connsiteY16" fmla="*/ 1672211 h 1732633"/>
                      <a:gd name="connsiteX17" fmla="*/ 391285 w 909940"/>
                      <a:gd name="connsiteY17" fmla="*/ 1717424 h 1732633"/>
                      <a:gd name="connsiteX18" fmla="*/ 409552 w 909940"/>
                      <a:gd name="connsiteY18" fmla="*/ 1732633 h 173263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448941 w 909940"/>
                      <a:gd name="connsiteY5" fmla="*/ 21527 h 1569263"/>
                      <a:gd name="connsiteX6" fmla="*/ 684526 w 909940"/>
                      <a:gd name="connsiteY6" fmla="*/ 344536 h 1569263"/>
                      <a:gd name="connsiteX7" fmla="*/ 764099 w 909940"/>
                      <a:gd name="connsiteY7" fmla="*/ 803287 h 1569263"/>
                      <a:gd name="connsiteX8" fmla="*/ 398068 w 909940"/>
                      <a:gd name="connsiteY8" fmla="*/ 1435844 h 1569263"/>
                      <a:gd name="connsiteX9" fmla="*/ 209705 w 909940"/>
                      <a:gd name="connsiteY9" fmla="*/ 1445706 h 1569263"/>
                      <a:gd name="connsiteX10" fmla="*/ 125177 w 909940"/>
                      <a:gd name="connsiteY10" fmla="*/ 1415911 h 1569263"/>
                      <a:gd name="connsiteX11" fmla="*/ 44304 w 909940"/>
                      <a:gd name="connsiteY11" fmla="*/ 1360002 h 1569263"/>
                      <a:gd name="connsiteX12" fmla="*/ 3865 w 909940"/>
                      <a:gd name="connsiteY12" fmla="*/ 1400414 h 1569263"/>
                      <a:gd name="connsiteX13" fmla="*/ 163788 w 909940"/>
                      <a:gd name="connsiteY13" fmla="*/ 1504432 h 1569263"/>
                      <a:gd name="connsiteX14" fmla="*/ 357374 w 909940"/>
                      <a:gd name="connsiteY14" fmla="*/ 1511632 h 1569263"/>
                      <a:gd name="connsiteX15" fmla="*/ 371979 w 909940"/>
                      <a:gd name="connsiteY15" fmla="*/ 1508841 h 1569263"/>
                      <a:gd name="connsiteX16" fmla="*/ 391285 w 909940"/>
                      <a:gd name="connsiteY16" fmla="*/ 1554054 h 1569263"/>
                      <a:gd name="connsiteX17" fmla="*/ 409552 w 909940"/>
                      <a:gd name="connsiteY17" fmla="*/ 1569263 h 156926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684526 w 909940"/>
                      <a:gd name="connsiteY5" fmla="*/ 344536 h 1569263"/>
                      <a:gd name="connsiteX6" fmla="*/ 764099 w 909940"/>
                      <a:gd name="connsiteY6" fmla="*/ 803287 h 1569263"/>
                      <a:gd name="connsiteX7" fmla="*/ 398068 w 909940"/>
                      <a:gd name="connsiteY7" fmla="*/ 1435844 h 1569263"/>
                      <a:gd name="connsiteX8" fmla="*/ 209705 w 909940"/>
                      <a:gd name="connsiteY8" fmla="*/ 1445706 h 1569263"/>
                      <a:gd name="connsiteX9" fmla="*/ 125177 w 909940"/>
                      <a:gd name="connsiteY9" fmla="*/ 1415911 h 1569263"/>
                      <a:gd name="connsiteX10" fmla="*/ 44304 w 909940"/>
                      <a:gd name="connsiteY10" fmla="*/ 1360002 h 1569263"/>
                      <a:gd name="connsiteX11" fmla="*/ 3865 w 909940"/>
                      <a:gd name="connsiteY11" fmla="*/ 1400414 h 1569263"/>
                      <a:gd name="connsiteX12" fmla="*/ 163788 w 909940"/>
                      <a:gd name="connsiteY12" fmla="*/ 1504432 h 1569263"/>
                      <a:gd name="connsiteX13" fmla="*/ 357374 w 909940"/>
                      <a:gd name="connsiteY13" fmla="*/ 1511632 h 1569263"/>
                      <a:gd name="connsiteX14" fmla="*/ 371979 w 909940"/>
                      <a:gd name="connsiteY14" fmla="*/ 1508841 h 1569263"/>
                      <a:gd name="connsiteX15" fmla="*/ 391285 w 909940"/>
                      <a:gd name="connsiteY15" fmla="*/ 1554054 h 1569263"/>
                      <a:gd name="connsiteX16" fmla="*/ 409552 w 909940"/>
                      <a:gd name="connsiteY16" fmla="*/ 1569263 h 1569263"/>
                      <a:gd name="connsiteX0" fmla="*/ 909940 w 909940"/>
                      <a:gd name="connsiteY0" fmla="*/ 840200 h 1549250"/>
                      <a:gd name="connsiteX1" fmla="*/ 876284 w 909940"/>
                      <a:gd name="connsiteY1" fmla="*/ 530967 h 1549250"/>
                      <a:gd name="connsiteX2" fmla="*/ 828016 w 909940"/>
                      <a:gd name="connsiteY2" fmla="*/ 245213 h 1549250"/>
                      <a:gd name="connsiteX3" fmla="*/ 445030 w 909940"/>
                      <a:gd name="connsiteY3" fmla="*/ 731 h 1549250"/>
                      <a:gd name="connsiteX4" fmla="*/ 684526 w 909940"/>
                      <a:gd name="connsiteY4" fmla="*/ 324523 h 1549250"/>
                      <a:gd name="connsiteX5" fmla="*/ 764099 w 909940"/>
                      <a:gd name="connsiteY5" fmla="*/ 783274 h 1549250"/>
                      <a:gd name="connsiteX6" fmla="*/ 398068 w 909940"/>
                      <a:gd name="connsiteY6" fmla="*/ 1415831 h 1549250"/>
                      <a:gd name="connsiteX7" fmla="*/ 209705 w 909940"/>
                      <a:gd name="connsiteY7" fmla="*/ 1425693 h 1549250"/>
                      <a:gd name="connsiteX8" fmla="*/ 125177 w 909940"/>
                      <a:gd name="connsiteY8" fmla="*/ 1395898 h 1549250"/>
                      <a:gd name="connsiteX9" fmla="*/ 44304 w 909940"/>
                      <a:gd name="connsiteY9" fmla="*/ 1339989 h 1549250"/>
                      <a:gd name="connsiteX10" fmla="*/ 3865 w 909940"/>
                      <a:gd name="connsiteY10" fmla="*/ 1380401 h 1549250"/>
                      <a:gd name="connsiteX11" fmla="*/ 163788 w 909940"/>
                      <a:gd name="connsiteY11" fmla="*/ 1484419 h 1549250"/>
                      <a:gd name="connsiteX12" fmla="*/ 357374 w 909940"/>
                      <a:gd name="connsiteY12" fmla="*/ 1491619 h 1549250"/>
                      <a:gd name="connsiteX13" fmla="*/ 371979 w 909940"/>
                      <a:gd name="connsiteY13" fmla="*/ 1488828 h 1549250"/>
                      <a:gd name="connsiteX14" fmla="*/ 391285 w 909940"/>
                      <a:gd name="connsiteY14" fmla="*/ 1534041 h 1549250"/>
                      <a:gd name="connsiteX15" fmla="*/ 409552 w 909940"/>
                      <a:gd name="connsiteY15" fmla="*/ 1549250 h 1549250"/>
                      <a:gd name="connsiteX0" fmla="*/ 909940 w 909940"/>
                      <a:gd name="connsiteY0" fmla="*/ 610000 h 1319050"/>
                      <a:gd name="connsiteX1" fmla="*/ 876284 w 909940"/>
                      <a:gd name="connsiteY1" fmla="*/ 300767 h 1319050"/>
                      <a:gd name="connsiteX2" fmla="*/ 828016 w 909940"/>
                      <a:gd name="connsiteY2" fmla="*/ 15013 h 1319050"/>
                      <a:gd name="connsiteX3" fmla="*/ 684526 w 909940"/>
                      <a:gd name="connsiteY3" fmla="*/ 94323 h 1319050"/>
                      <a:gd name="connsiteX4" fmla="*/ 764099 w 909940"/>
                      <a:gd name="connsiteY4" fmla="*/ 553074 h 1319050"/>
                      <a:gd name="connsiteX5" fmla="*/ 398068 w 909940"/>
                      <a:gd name="connsiteY5" fmla="*/ 1185631 h 1319050"/>
                      <a:gd name="connsiteX6" fmla="*/ 209705 w 909940"/>
                      <a:gd name="connsiteY6" fmla="*/ 1195493 h 1319050"/>
                      <a:gd name="connsiteX7" fmla="*/ 125177 w 909940"/>
                      <a:gd name="connsiteY7" fmla="*/ 1165698 h 1319050"/>
                      <a:gd name="connsiteX8" fmla="*/ 44304 w 909940"/>
                      <a:gd name="connsiteY8" fmla="*/ 1109789 h 1319050"/>
                      <a:gd name="connsiteX9" fmla="*/ 3865 w 909940"/>
                      <a:gd name="connsiteY9" fmla="*/ 1150201 h 1319050"/>
                      <a:gd name="connsiteX10" fmla="*/ 163788 w 909940"/>
                      <a:gd name="connsiteY10" fmla="*/ 1254219 h 1319050"/>
                      <a:gd name="connsiteX11" fmla="*/ 357374 w 909940"/>
                      <a:gd name="connsiteY11" fmla="*/ 1261419 h 1319050"/>
                      <a:gd name="connsiteX12" fmla="*/ 371979 w 909940"/>
                      <a:gd name="connsiteY12" fmla="*/ 1258628 h 1319050"/>
                      <a:gd name="connsiteX13" fmla="*/ 391285 w 909940"/>
                      <a:gd name="connsiteY13" fmla="*/ 1303841 h 1319050"/>
                      <a:gd name="connsiteX14" fmla="*/ 409552 w 909940"/>
                      <a:gd name="connsiteY14" fmla="*/ 1319050 h 1319050"/>
                      <a:gd name="connsiteX0" fmla="*/ 909940 w 909940"/>
                      <a:gd name="connsiteY0" fmla="*/ 522502 h 1231552"/>
                      <a:gd name="connsiteX1" fmla="*/ 876284 w 909940"/>
                      <a:gd name="connsiteY1" fmla="*/ 213269 h 1231552"/>
                      <a:gd name="connsiteX2" fmla="*/ 684526 w 909940"/>
                      <a:gd name="connsiteY2" fmla="*/ 6825 h 1231552"/>
                      <a:gd name="connsiteX3" fmla="*/ 764099 w 909940"/>
                      <a:gd name="connsiteY3" fmla="*/ 465576 h 1231552"/>
                      <a:gd name="connsiteX4" fmla="*/ 398068 w 909940"/>
                      <a:gd name="connsiteY4" fmla="*/ 1098133 h 1231552"/>
                      <a:gd name="connsiteX5" fmla="*/ 209705 w 909940"/>
                      <a:gd name="connsiteY5" fmla="*/ 1107995 h 1231552"/>
                      <a:gd name="connsiteX6" fmla="*/ 125177 w 909940"/>
                      <a:gd name="connsiteY6" fmla="*/ 1078200 h 1231552"/>
                      <a:gd name="connsiteX7" fmla="*/ 44304 w 909940"/>
                      <a:gd name="connsiteY7" fmla="*/ 1022291 h 1231552"/>
                      <a:gd name="connsiteX8" fmla="*/ 3865 w 909940"/>
                      <a:gd name="connsiteY8" fmla="*/ 1062703 h 1231552"/>
                      <a:gd name="connsiteX9" fmla="*/ 163788 w 909940"/>
                      <a:gd name="connsiteY9" fmla="*/ 1166721 h 1231552"/>
                      <a:gd name="connsiteX10" fmla="*/ 357374 w 909940"/>
                      <a:gd name="connsiteY10" fmla="*/ 1173921 h 1231552"/>
                      <a:gd name="connsiteX11" fmla="*/ 371979 w 909940"/>
                      <a:gd name="connsiteY11" fmla="*/ 1171130 h 1231552"/>
                      <a:gd name="connsiteX12" fmla="*/ 391285 w 909940"/>
                      <a:gd name="connsiteY12" fmla="*/ 1216343 h 1231552"/>
                      <a:gd name="connsiteX13" fmla="*/ 409552 w 909940"/>
                      <a:gd name="connsiteY13" fmla="*/ 1231552 h 1231552"/>
                      <a:gd name="connsiteX0" fmla="*/ 909940 w 909940"/>
                      <a:gd name="connsiteY0" fmla="*/ 309784 h 1018834"/>
                      <a:gd name="connsiteX1" fmla="*/ 876284 w 909940"/>
                      <a:gd name="connsiteY1" fmla="*/ 551 h 1018834"/>
                      <a:gd name="connsiteX2" fmla="*/ 764099 w 909940"/>
                      <a:gd name="connsiteY2" fmla="*/ 252858 h 1018834"/>
                      <a:gd name="connsiteX3" fmla="*/ 398068 w 909940"/>
                      <a:gd name="connsiteY3" fmla="*/ 885415 h 1018834"/>
                      <a:gd name="connsiteX4" fmla="*/ 209705 w 909940"/>
                      <a:gd name="connsiteY4" fmla="*/ 895277 h 1018834"/>
                      <a:gd name="connsiteX5" fmla="*/ 125177 w 909940"/>
                      <a:gd name="connsiteY5" fmla="*/ 865482 h 1018834"/>
                      <a:gd name="connsiteX6" fmla="*/ 44304 w 909940"/>
                      <a:gd name="connsiteY6" fmla="*/ 809573 h 1018834"/>
                      <a:gd name="connsiteX7" fmla="*/ 3865 w 909940"/>
                      <a:gd name="connsiteY7" fmla="*/ 849985 h 1018834"/>
                      <a:gd name="connsiteX8" fmla="*/ 163788 w 909940"/>
                      <a:gd name="connsiteY8" fmla="*/ 954003 h 1018834"/>
                      <a:gd name="connsiteX9" fmla="*/ 357374 w 909940"/>
                      <a:gd name="connsiteY9" fmla="*/ 961203 h 1018834"/>
                      <a:gd name="connsiteX10" fmla="*/ 371979 w 909940"/>
                      <a:gd name="connsiteY10" fmla="*/ 958412 h 1018834"/>
                      <a:gd name="connsiteX11" fmla="*/ 391285 w 909940"/>
                      <a:gd name="connsiteY11" fmla="*/ 1003625 h 1018834"/>
                      <a:gd name="connsiteX12" fmla="*/ 409552 w 909940"/>
                      <a:gd name="connsiteY12" fmla="*/ 1018834 h 1018834"/>
                      <a:gd name="connsiteX0" fmla="*/ 909940 w 909940"/>
                      <a:gd name="connsiteY0" fmla="*/ 90174 h 799224"/>
                      <a:gd name="connsiteX1" fmla="*/ 764099 w 909940"/>
                      <a:gd name="connsiteY1" fmla="*/ 33248 h 799224"/>
                      <a:gd name="connsiteX2" fmla="*/ 398068 w 909940"/>
                      <a:gd name="connsiteY2" fmla="*/ 665805 h 799224"/>
                      <a:gd name="connsiteX3" fmla="*/ 209705 w 909940"/>
                      <a:gd name="connsiteY3" fmla="*/ 675667 h 799224"/>
                      <a:gd name="connsiteX4" fmla="*/ 125177 w 909940"/>
                      <a:gd name="connsiteY4" fmla="*/ 645872 h 799224"/>
                      <a:gd name="connsiteX5" fmla="*/ 44304 w 909940"/>
                      <a:gd name="connsiteY5" fmla="*/ 589963 h 799224"/>
                      <a:gd name="connsiteX6" fmla="*/ 3865 w 909940"/>
                      <a:gd name="connsiteY6" fmla="*/ 630375 h 799224"/>
                      <a:gd name="connsiteX7" fmla="*/ 163788 w 909940"/>
                      <a:gd name="connsiteY7" fmla="*/ 734393 h 799224"/>
                      <a:gd name="connsiteX8" fmla="*/ 357374 w 909940"/>
                      <a:gd name="connsiteY8" fmla="*/ 741593 h 799224"/>
                      <a:gd name="connsiteX9" fmla="*/ 371979 w 909940"/>
                      <a:gd name="connsiteY9" fmla="*/ 738802 h 799224"/>
                      <a:gd name="connsiteX10" fmla="*/ 391285 w 909940"/>
                      <a:gd name="connsiteY10" fmla="*/ 784015 h 799224"/>
                      <a:gd name="connsiteX11" fmla="*/ 409552 w 909940"/>
                      <a:gd name="connsiteY11" fmla="*/ 799224 h 799224"/>
                      <a:gd name="connsiteX0" fmla="*/ 909940 w 909940"/>
                      <a:gd name="connsiteY0" fmla="*/ 0 h 709050"/>
                      <a:gd name="connsiteX1" fmla="*/ 398068 w 909940"/>
                      <a:gd name="connsiteY1" fmla="*/ 575631 h 709050"/>
                      <a:gd name="connsiteX2" fmla="*/ 209705 w 909940"/>
                      <a:gd name="connsiteY2" fmla="*/ 585493 h 709050"/>
                      <a:gd name="connsiteX3" fmla="*/ 125177 w 909940"/>
                      <a:gd name="connsiteY3" fmla="*/ 555698 h 709050"/>
                      <a:gd name="connsiteX4" fmla="*/ 44304 w 909940"/>
                      <a:gd name="connsiteY4" fmla="*/ 499789 h 709050"/>
                      <a:gd name="connsiteX5" fmla="*/ 3865 w 909940"/>
                      <a:gd name="connsiteY5" fmla="*/ 540201 h 709050"/>
                      <a:gd name="connsiteX6" fmla="*/ 163788 w 909940"/>
                      <a:gd name="connsiteY6" fmla="*/ 644219 h 709050"/>
                      <a:gd name="connsiteX7" fmla="*/ 357374 w 909940"/>
                      <a:gd name="connsiteY7" fmla="*/ 651419 h 709050"/>
                      <a:gd name="connsiteX8" fmla="*/ 371979 w 909940"/>
                      <a:gd name="connsiteY8" fmla="*/ 648628 h 709050"/>
                      <a:gd name="connsiteX9" fmla="*/ 391285 w 909940"/>
                      <a:gd name="connsiteY9" fmla="*/ 693841 h 709050"/>
                      <a:gd name="connsiteX10" fmla="*/ 409552 w 909940"/>
                      <a:gd name="connsiteY10" fmla="*/ 709050 h 709050"/>
                      <a:gd name="connsiteX0" fmla="*/ 398068 w 409552"/>
                      <a:gd name="connsiteY0" fmla="*/ 80403 h 213822"/>
                      <a:gd name="connsiteX1" fmla="*/ 209705 w 409552"/>
                      <a:gd name="connsiteY1" fmla="*/ 90265 h 213822"/>
                      <a:gd name="connsiteX2" fmla="*/ 125177 w 409552"/>
                      <a:gd name="connsiteY2" fmla="*/ 60470 h 213822"/>
                      <a:gd name="connsiteX3" fmla="*/ 44304 w 409552"/>
                      <a:gd name="connsiteY3" fmla="*/ 4561 h 213822"/>
                      <a:gd name="connsiteX4" fmla="*/ 3865 w 409552"/>
                      <a:gd name="connsiteY4" fmla="*/ 44973 h 213822"/>
                      <a:gd name="connsiteX5" fmla="*/ 163788 w 409552"/>
                      <a:gd name="connsiteY5" fmla="*/ 148991 h 213822"/>
                      <a:gd name="connsiteX6" fmla="*/ 357374 w 409552"/>
                      <a:gd name="connsiteY6" fmla="*/ 156191 h 213822"/>
                      <a:gd name="connsiteX7" fmla="*/ 371979 w 409552"/>
                      <a:gd name="connsiteY7" fmla="*/ 153400 h 213822"/>
                      <a:gd name="connsiteX8" fmla="*/ 391285 w 409552"/>
                      <a:gd name="connsiteY8" fmla="*/ 198613 h 213822"/>
                      <a:gd name="connsiteX9" fmla="*/ 409552 w 409552"/>
                      <a:gd name="connsiteY9" fmla="*/ 213822 h 213822"/>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63535"/>
                      <a:gd name="connsiteX1" fmla="*/ 209705 w 398068"/>
                      <a:gd name="connsiteY1" fmla="*/ 90265 h 163535"/>
                      <a:gd name="connsiteX2" fmla="*/ 125177 w 398068"/>
                      <a:gd name="connsiteY2" fmla="*/ 60470 h 163535"/>
                      <a:gd name="connsiteX3" fmla="*/ 44304 w 398068"/>
                      <a:gd name="connsiteY3" fmla="*/ 4561 h 163535"/>
                      <a:gd name="connsiteX4" fmla="*/ 3865 w 398068"/>
                      <a:gd name="connsiteY4" fmla="*/ 44973 h 163535"/>
                      <a:gd name="connsiteX5" fmla="*/ 163788 w 398068"/>
                      <a:gd name="connsiteY5" fmla="*/ 148991 h 163535"/>
                      <a:gd name="connsiteX6" fmla="*/ 357374 w 398068"/>
                      <a:gd name="connsiteY6" fmla="*/ 156191 h 163535"/>
                      <a:gd name="connsiteX7" fmla="*/ 371979 w 398068"/>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 name="connsiteX7" fmla="*/ 371979 w 372693"/>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93" h="163535">
                        <a:moveTo>
                          <a:pt x="372693" y="80403"/>
                        </a:moveTo>
                        <a:cubicBezTo>
                          <a:pt x="255987" y="95517"/>
                          <a:pt x="250958" y="93587"/>
                          <a:pt x="209705" y="90265"/>
                        </a:cubicBezTo>
                        <a:cubicBezTo>
                          <a:pt x="168452" y="86943"/>
                          <a:pt x="151788" y="74324"/>
                          <a:pt x="125177" y="60470"/>
                        </a:cubicBezTo>
                        <a:cubicBezTo>
                          <a:pt x="95699" y="44870"/>
                          <a:pt x="71693" y="22746"/>
                          <a:pt x="44304" y="4561"/>
                        </a:cubicBezTo>
                        <a:cubicBezTo>
                          <a:pt x="18992" y="-12084"/>
                          <a:pt x="-10746" y="20371"/>
                          <a:pt x="3865" y="44973"/>
                        </a:cubicBezTo>
                        <a:cubicBezTo>
                          <a:pt x="35693" y="99370"/>
                          <a:pt x="104565" y="132632"/>
                          <a:pt x="163788" y="148991"/>
                        </a:cubicBezTo>
                        <a:cubicBezTo>
                          <a:pt x="226667" y="166497"/>
                          <a:pt x="293189" y="167306"/>
                          <a:pt x="357374" y="156191"/>
                        </a:cubicBezTo>
                      </a:path>
                    </a:pathLst>
                  </a:custGeom>
                  <a:solidFill>
                    <a:schemeClr val="accent2"/>
                  </a:solidFill>
                  <a:ln w="38100" cap="flat">
                    <a:solidFill>
                      <a:schemeClr val="accent2"/>
                    </a:solidFill>
                    <a:prstDash val="solid"/>
                    <a:miter/>
                  </a:ln>
                </p:spPr>
                <p:txBody>
                  <a:bodyPr rtlCol="0" anchor="ctr"/>
                  <a:lstStyle/>
                  <a:p>
                    <a:endParaRPr lang="en-US" dirty="0"/>
                  </a:p>
                </p:txBody>
              </p:sp>
              <p:sp>
                <p:nvSpPr>
                  <p:cNvPr id="80" name="Isosceles Triangle 88">
                    <a:extLst>
                      <a:ext uri="{FF2B5EF4-FFF2-40B4-BE49-F238E27FC236}">
                        <a16:creationId xmlns:a16="http://schemas.microsoft.com/office/drawing/2014/main" id="{BC4FEBC9-587F-82A4-7545-E925A9B4CEB0}"/>
                      </a:ext>
                    </a:extLst>
                  </p:cNvPr>
                  <p:cNvSpPr/>
                  <p:nvPr/>
                </p:nvSpPr>
                <p:spPr>
                  <a:xfrm rot="18500506">
                    <a:off x="270378" y="5255334"/>
                    <a:ext cx="343414" cy="710480"/>
                  </a:xfrm>
                  <a:custGeom>
                    <a:avLst/>
                    <a:gdLst>
                      <a:gd name="connsiteX0" fmla="*/ 0 w 414403"/>
                      <a:gd name="connsiteY0" fmla="*/ 710480 h 710480"/>
                      <a:gd name="connsiteX1" fmla="*/ 207202 w 414403"/>
                      <a:gd name="connsiteY1" fmla="*/ 0 h 710480"/>
                      <a:gd name="connsiteX2" fmla="*/ 414403 w 414403"/>
                      <a:gd name="connsiteY2" fmla="*/ 710480 h 710480"/>
                      <a:gd name="connsiteX3" fmla="*/ 0 w 414403"/>
                      <a:gd name="connsiteY3" fmla="*/ 710480 h 710480"/>
                      <a:gd name="connsiteX0" fmla="*/ 0 w 414403"/>
                      <a:gd name="connsiteY0" fmla="*/ 710480 h 710480"/>
                      <a:gd name="connsiteX1" fmla="*/ 207202 w 414403"/>
                      <a:gd name="connsiteY1" fmla="*/ 0 h 710480"/>
                      <a:gd name="connsiteX2" fmla="*/ 343414 w 414403"/>
                      <a:gd name="connsiteY2" fmla="*/ 412004 h 710480"/>
                      <a:gd name="connsiteX3" fmla="*/ 414403 w 414403"/>
                      <a:gd name="connsiteY3" fmla="*/ 710480 h 710480"/>
                      <a:gd name="connsiteX4" fmla="*/ 0 w 414403"/>
                      <a:gd name="connsiteY4" fmla="*/ 710480 h 710480"/>
                      <a:gd name="connsiteX0" fmla="*/ 0 w 343414"/>
                      <a:gd name="connsiteY0" fmla="*/ 710480 h 710480"/>
                      <a:gd name="connsiteX1" fmla="*/ 207202 w 343414"/>
                      <a:gd name="connsiteY1" fmla="*/ 0 h 710480"/>
                      <a:gd name="connsiteX2" fmla="*/ 343414 w 343414"/>
                      <a:gd name="connsiteY2" fmla="*/ 412004 h 710480"/>
                      <a:gd name="connsiteX3" fmla="*/ 0 w 343414"/>
                      <a:gd name="connsiteY3" fmla="*/ 710480 h 710480"/>
                    </a:gdLst>
                    <a:ahLst/>
                    <a:cxnLst>
                      <a:cxn ang="0">
                        <a:pos x="connsiteX0" y="connsiteY0"/>
                      </a:cxn>
                      <a:cxn ang="0">
                        <a:pos x="connsiteX1" y="connsiteY1"/>
                      </a:cxn>
                      <a:cxn ang="0">
                        <a:pos x="connsiteX2" y="connsiteY2"/>
                      </a:cxn>
                      <a:cxn ang="0">
                        <a:pos x="connsiteX3" y="connsiteY3"/>
                      </a:cxn>
                    </a:cxnLst>
                    <a:rect l="l" t="t" r="r" b="b"/>
                    <a:pathLst>
                      <a:path w="343414" h="710480">
                        <a:moveTo>
                          <a:pt x="0" y="710480"/>
                        </a:moveTo>
                        <a:lnTo>
                          <a:pt x="207202" y="0"/>
                        </a:lnTo>
                        <a:lnTo>
                          <a:pt x="343414" y="412004"/>
                        </a:lnTo>
                        <a:lnTo>
                          <a:pt x="0" y="710480"/>
                        </a:lnTo>
                        <a:close/>
                      </a:path>
                    </a:pathLst>
                  </a:cu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Partial Circle 80">
                    <a:extLst>
                      <a:ext uri="{FF2B5EF4-FFF2-40B4-BE49-F238E27FC236}">
                        <a16:creationId xmlns:a16="http://schemas.microsoft.com/office/drawing/2014/main" id="{4DE0342F-40AF-695B-FCAB-A45BF3952704}"/>
                      </a:ext>
                    </a:extLst>
                  </p:cNvPr>
                  <p:cNvSpPr/>
                  <p:nvPr/>
                </p:nvSpPr>
                <p:spPr>
                  <a:xfrm rot="15300000">
                    <a:off x="999841" y="5281386"/>
                    <a:ext cx="1422871" cy="570137"/>
                  </a:xfrm>
                  <a:prstGeom prst="pie">
                    <a:avLst>
                      <a:gd name="adj1" fmla="val 20389712"/>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Chord 81">
                    <a:extLst>
                      <a:ext uri="{FF2B5EF4-FFF2-40B4-BE49-F238E27FC236}">
                        <a16:creationId xmlns:a16="http://schemas.microsoft.com/office/drawing/2014/main" id="{74EEABE1-C98E-97F2-F4AB-FAAC9654181B}"/>
                      </a:ext>
                    </a:extLst>
                  </p:cNvPr>
                  <p:cNvSpPr/>
                  <p:nvPr/>
                </p:nvSpPr>
                <p:spPr>
                  <a:xfrm rot="14336559" flipH="1">
                    <a:off x="323905" y="4599787"/>
                    <a:ext cx="1558555" cy="1501136"/>
                  </a:xfrm>
                  <a:prstGeom prst="chord">
                    <a:avLst>
                      <a:gd name="adj1" fmla="val 4922892"/>
                      <a:gd name="adj2" fmla="val 14611186"/>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Partial Circle 82">
                    <a:extLst>
                      <a:ext uri="{FF2B5EF4-FFF2-40B4-BE49-F238E27FC236}">
                        <a16:creationId xmlns:a16="http://schemas.microsoft.com/office/drawing/2014/main" id="{B8AE52CF-451F-1D7B-20A6-F15C1508542B}"/>
                      </a:ext>
                    </a:extLst>
                  </p:cNvPr>
                  <p:cNvSpPr/>
                  <p:nvPr/>
                </p:nvSpPr>
                <p:spPr>
                  <a:xfrm rot="4500000">
                    <a:off x="79402" y="5618606"/>
                    <a:ext cx="1406890" cy="429662"/>
                  </a:xfrm>
                  <a:prstGeom prst="pie">
                    <a:avLst>
                      <a:gd name="adj1" fmla="val 20797815"/>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84" name="Graphic 83" descr="Angry face with fang">
                    <a:extLst>
                      <a:ext uri="{FF2B5EF4-FFF2-40B4-BE49-F238E27FC236}">
                        <a16:creationId xmlns:a16="http://schemas.microsoft.com/office/drawing/2014/main" id="{F3AC8AF0-2915-4AF8-E1C8-1171C43D585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7834" y="5293849"/>
                    <a:ext cx="1053568" cy="1021640"/>
                  </a:xfrm>
                  <a:prstGeom prst="rect">
                    <a:avLst/>
                  </a:prstGeom>
                </p:spPr>
              </p:pic>
              <p:sp>
                <p:nvSpPr>
                  <p:cNvPr id="85" name="Oval 84">
                    <a:extLst>
                      <a:ext uri="{FF2B5EF4-FFF2-40B4-BE49-F238E27FC236}">
                        <a16:creationId xmlns:a16="http://schemas.microsoft.com/office/drawing/2014/main" id="{FE83443E-9244-B57C-7DFF-8E0D02B3ECB9}"/>
                      </a:ext>
                    </a:extLst>
                  </p:cNvPr>
                  <p:cNvSpPr/>
                  <p:nvPr/>
                </p:nvSpPr>
                <p:spPr>
                  <a:xfrm>
                    <a:off x="1017403" y="5573496"/>
                    <a:ext cx="140732" cy="140732"/>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1B08DFB-9E82-2F1A-B0DE-941CAAA5EE45}"/>
                      </a:ext>
                    </a:extLst>
                  </p:cNvPr>
                  <p:cNvSpPr/>
                  <p:nvPr/>
                </p:nvSpPr>
                <p:spPr>
                  <a:xfrm>
                    <a:off x="1503416" y="5565041"/>
                    <a:ext cx="112585" cy="140732"/>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a:extLst>
                    <a:ext uri="{FF2B5EF4-FFF2-40B4-BE49-F238E27FC236}">
                      <a16:creationId xmlns:a16="http://schemas.microsoft.com/office/drawing/2014/main" id="{57F4DC91-55C7-F6C3-0BED-3CC5AD62F02E}"/>
                    </a:ext>
                  </a:extLst>
                </p:cNvPr>
                <p:cNvGrpSpPr/>
                <p:nvPr/>
              </p:nvGrpSpPr>
              <p:grpSpPr>
                <a:xfrm rot="20806144">
                  <a:off x="564051" y="4041483"/>
                  <a:ext cx="1157941" cy="1153974"/>
                  <a:chOff x="2702691" y="1730717"/>
                  <a:chExt cx="1649498" cy="1643849"/>
                </a:xfrm>
              </p:grpSpPr>
              <p:sp>
                <p:nvSpPr>
                  <p:cNvPr id="73" name="Block Arc 67">
                    <a:extLst>
                      <a:ext uri="{FF2B5EF4-FFF2-40B4-BE49-F238E27FC236}">
                        <a16:creationId xmlns:a16="http://schemas.microsoft.com/office/drawing/2014/main" id="{81B777BD-01B1-A630-ADD1-E7D7689BE588}"/>
                      </a:ext>
                    </a:extLst>
                  </p:cNvPr>
                  <p:cNvSpPr/>
                  <p:nvPr/>
                </p:nvSpPr>
                <p:spPr>
                  <a:xfrm rot="5400000">
                    <a:off x="2485801"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4" name="Block Arc 67">
                    <a:extLst>
                      <a:ext uri="{FF2B5EF4-FFF2-40B4-BE49-F238E27FC236}">
                        <a16:creationId xmlns:a16="http://schemas.microsoft.com/office/drawing/2014/main" id="{F68985DB-7110-EC0A-4846-D22E345228EF}"/>
                      </a:ext>
                    </a:extLst>
                  </p:cNvPr>
                  <p:cNvSpPr/>
                  <p:nvPr/>
                </p:nvSpPr>
                <p:spPr>
                  <a:xfrm rot="16200000" flipH="1">
                    <a:off x="3289006"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Arrow: Up 74">
                    <a:extLst>
                      <a:ext uri="{FF2B5EF4-FFF2-40B4-BE49-F238E27FC236}">
                        <a16:creationId xmlns:a16="http://schemas.microsoft.com/office/drawing/2014/main" id="{487AA1CB-B7FA-F142-B17A-546803E82639}"/>
                      </a:ext>
                    </a:extLst>
                  </p:cNvPr>
                  <p:cNvSpPr/>
                  <p:nvPr/>
                </p:nvSpPr>
                <p:spPr>
                  <a:xfrm>
                    <a:off x="3280469" y="1730717"/>
                    <a:ext cx="530911" cy="1500163"/>
                  </a:xfrm>
                  <a:prstGeom prst="upArrow">
                    <a:avLst>
                      <a:gd name="adj1" fmla="val 71206"/>
                      <a:gd name="adj2" fmla="val 4382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ardrop 75">
                    <a:extLst>
                      <a:ext uri="{FF2B5EF4-FFF2-40B4-BE49-F238E27FC236}">
                        <a16:creationId xmlns:a16="http://schemas.microsoft.com/office/drawing/2014/main" id="{56CC104F-D780-B631-6045-D766F352FFB2}"/>
                      </a:ext>
                    </a:extLst>
                  </p:cNvPr>
                  <p:cNvSpPr/>
                  <p:nvPr/>
                </p:nvSpPr>
                <p:spPr>
                  <a:xfrm rot="18900000">
                    <a:off x="3132700" y="2537945"/>
                    <a:ext cx="836621" cy="836621"/>
                  </a:xfrm>
                  <a:prstGeom prst="teardrop">
                    <a:avLst>
                      <a:gd name="adj" fmla="val 10874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C34B20AF-F61B-8A5D-2D6F-3ED7E67FC02F}"/>
                  </a:ext>
                </a:extLst>
              </p:cNvPr>
              <p:cNvGrpSpPr/>
              <p:nvPr/>
            </p:nvGrpSpPr>
            <p:grpSpPr>
              <a:xfrm>
                <a:off x="4178582" y="4691543"/>
                <a:ext cx="1351437" cy="1587471"/>
                <a:chOff x="3390764" y="1717317"/>
                <a:chExt cx="1793719" cy="2106999"/>
              </a:xfrm>
            </p:grpSpPr>
            <p:sp>
              <p:nvSpPr>
                <p:cNvPr id="66" name="Freeform: Shape 65">
                  <a:extLst>
                    <a:ext uri="{FF2B5EF4-FFF2-40B4-BE49-F238E27FC236}">
                      <a16:creationId xmlns:a16="http://schemas.microsoft.com/office/drawing/2014/main" id="{AAB15947-8E4C-FA13-EA77-C775F5E64CA7}"/>
                    </a:ext>
                  </a:extLst>
                </p:cNvPr>
                <p:cNvSpPr/>
                <p:nvPr/>
              </p:nvSpPr>
              <p:spPr>
                <a:xfrm>
                  <a:off x="4364065" y="1738201"/>
                  <a:ext cx="790984" cy="2083125"/>
                </a:xfrm>
                <a:custGeom>
                  <a:avLst/>
                  <a:gdLst>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31405 w 790984"/>
                    <a:gd name="connsiteY4" fmla="*/ 595704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544152 w 790984"/>
                    <a:gd name="connsiteY10"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88262 w 790984"/>
                    <a:gd name="connsiteY10" fmla="*/ 1739188 h 2096474"/>
                    <a:gd name="connsiteX11" fmla="*/ 544152 w 790984"/>
                    <a:gd name="connsiteY11"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14843 w 790984"/>
                    <a:gd name="connsiteY10" fmla="*/ 1926072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75147 w 790984"/>
                    <a:gd name="connsiteY10" fmla="*/ 1979468 h 2096474"/>
                    <a:gd name="connsiteX11" fmla="*/ 488262 w 790984"/>
                    <a:gd name="connsiteY11" fmla="*/ 1739188 h 2096474"/>
                    <a:gd name="connsiteX12" fmla="*/ 544152 w 790984"/>
                    <a:gd name="connsiteY12" fmla="*/ 1565138 h 2096474"/>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984" h="2083125">
                      <a:moveTo>
                        <a:pt x="544152" y="1565138"/>
                      </a:moveTo>
                      <a:lnTo>
                        <a:pt x="690007" y="1497821"/>
                      </a:lnTo>
                      <a:lnTo>
                        <a:pt x="790984" y="1312697"/>
                      </a:lnTo>
                      <a:lnTo>
                        <a:pt x="790984" y="1049035"/>
                      </a:lnTo>
                      <a:lnTo>
                        <a:pt x="731405" y="595704"/>
                      </a:lnTo>
                      <a:cubicBezTo>
                        <a:pt x="699616" y="511557"/>
                        <a:pt x="707873" y="440760"/>
                        <a:pt x="622689" y="336589"/>
                      </a:cubicBezTo>
                      <a:lnTo>
                        <a:pt x="381467" y="84147"/>
                      </a:lnTo>
                      <a:lnTo>
                        <a:pt x="162684" y="0"/>
                      </a:lnTo>
                      <a:lnTo>
                        <a:pt x="0" y="5610"/>
                      </a:lnTo>
                      <a:lnTo>
                        <a:pt x="377210" y="2083125"/>
                      </a:lnTo>
                      <a:cubicBezTo>
                        <a:pt x="596662" y="2048573"/>
                        <a:pt x="575835" y="2014020"/>
                        <a:pt x="675147" y="1979468"/>
                      </a:cubicBezTo>
                      <a:cubicBezTo>
                        <a:pt x="808636" y="1932748"/>
                        <a:pt x="488262" y="1845979"/>
                        <a:pt x="488262" y="1739188"/>
                      </a:cubicBezTo>
                      <a:cubicBezTo>
                        <a:pt x="506892" y="1647799"/>
                        <a:pt x="525522" y="1623155"/>
                        <a:pt x="544152" y="1565138"/>
                      </a:cubicBezTo>
                      <a:close/>
                    </a:path>
                  </a:pathLst>
                </a:cu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4DACB779-542D-E036-26B9-0A2F431859B5}"/>
                    </a:ext>
                  </a:extLst>
                </p:cNvPr>
                <p:cNvSpPr/>
                <p:nvPr/>
              </p:nvSpPr>
              <p:spPr>
                <a:xfrm>
                  <a:off x="3411363" y="1755031"/>
                  <a:ext cx="1407570" cy="2069285"/>
                </a:xfrm>
                <a:custGeom>
                  <a:avLst/>
                  <a:gdLst>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757325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649749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56712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098902"/>
                    <a:gd name="connsiteY0" fmla="*/ 1469772 h 2170999"/>
                    <a:gd name="connsiteX1" fmla="*/ 179514 w 1098902"/>
                    <a:gd name="connsiteY1" fmla="*/ 1172452 h 2170999"/>
                    <a:gd name="connsiteX2" fmla="*/ 56098 w 1098902"/>
                    <a:gd name="connsiteY2" fmla="*/ 1110744 h 2170999"/>
                    <a:gd name="connsiteX3" fmla="*/ 0 w 1098902"/>
                    <a:gd name="connsiteY3" fmla="*/ 1015377 h 2170999"/>
                    <a:gd name="connsiteX4" fmla="*/ 44879 w 1098902"/>
                    <a:gd name="connsiteY4" fmla="*/ 875132 h 2170999"/>
                    <a:gd name="connsiteX5" fmla="*/ 100977 w 1098902"/>
                    <a:gd name="connsiteY5" fmla="*/ 835863 h 2170999"/>
                    <a:gd name="connsiteX6" fmla="*/ 61708 w 1098902"/>
                    <a:gd name="connsiteY6" fmla="*/ 650739 h 2170999"/>
                    <a:gd name="connsiteX7" fmla="*/ 145855 w 1098902"/>
                    <a:gd name="connsiteY7" fmla="*/ 308540 h 2170999"/>
                    <a:gd name="connsiteX8" fmla="*/ 280491 w 1098902"/>
                    <a:gd name="connsiteY8" fmla="*/ 140246 h 2170999"/>
                    <a:gd name="connsiteX9" fmla="*/ 457182 w 1098902"/>
                    <a:gd name="connsiteY9" fmla="*/ 30249 h 2170999"/>
                    <a:gd name="connsiteX10" fmla="*/ 649749 w 1098902"/>
                    <a:gd name="connsiteY10" fmla="*/ 0 h 2170999"/>
                    <a:gd name="connsiteX11" fmla="*/ 1098902 w 1098902"/>
                    <a:gd name="connsiteY11" fmla="*/ 1582702 h 2170999"/>
                    <a:gd name="connsiteX12" fmla="*/ 956712 w 1098902"/>
                    <a:gd name="connsiteY12" fmla="*/ 1632457 h 2170999"/>
                    <a:gd name="connsiteX13" fmla="*/ 1037816 w 1098902"/>
                    <a:gd name="connsiteY13" fmla="*/ 2170999 h 2170999"/>
                    <a:gd name="connsiteX14" fmla="*/ 302930 w 1098902"/>
                    <a:gd name="connsiteY14" fmla="*/ 1587578 h 2170999"/>
                    <a:gd name="connsiteX15" fmla="*/ 392687 w 1098902"/>
                    <a:gd name="connsiteY15" fmla="*/ 1469772 h 2170999"/>
                    <a:gd name="connsiteX0" fmla="*/ 392687 w 1101349"/>
                    <a:gd name="connsiteY0" fmla="*/ 1469772 h 2170999"/>
                    <a:gd name="connsiteX1" fmla="*/ 179514 w 1101349"/>
                    <a:gd name="connsiteY1" fmla="*/ 1172452 h 2170999"/>
                    <a:gd name="connsiteX2" fmla="*/ 56098 w 1101349"/>
                    <a:gd name="connsiteY2" fmla="*/ 1110744 h 2170999"/>
                    <a:gd name="connsiteX3" fmla="*/ 0 w 1101349"/>
                    <a:gd name="connsiteY3" fmla="*/ 1015377 h 2170999"/>
                    <a:gd name="connsiteX4" fmla="*/ 44879 w 1101349"/>
                    <a:gd name="connsiteY4" fmla="*/ 875132 h 2170999"/>
                    <a:gd name="connsiteX5" fmla="*/ 100977 w 1101349"/>
                    <a:gd name="connsiteY5" fmla="*/ 835863 h 2170999"/>
                    <a:gd name="connsiteX6" fmla="*/ 61708 w 1101349"/>
                    <a:gd name="connsiteY6" fmla="*/ 650739 h 2170999"/>
                    <a:gd name="connsiteX7" fmla="*/ 145855 w 1101349"/>
                    <a:gd name="connsiteY7" fmla="*/ 308540 h 2170999"/>
                    <a:gd name="connsiteX8" fmla="*/ 280491 w 1101349"/>
                    <a:gd name="connsiteY8" fmla="*/ 140246 h 2170999"/>
                    <a:gd name="connsiteX9" fmla="*/ 457182 w 1101349"/>
                    <a:gd name="connsiteY9" fmla="*/ 30249 h 2170999"/>
                    <a:gd name="connsiteX10" fmla="*/ 649749 w 1101349"/>
                    <a:gd name="connsiteY10" fmla="*/ 0 h 2170999"/>
                    <a:gd name="connsiteX11" fmla="*/ 1015670 w 1101349"/>
                    <a:gd name="connsiteY11" fmla="*/ 987585 h 2170999"/>
                    <a:gd name="connsiteX12" fmla="*/ 1098902 w 1101349"/>
                    <a:gd name="connsiteY12" fmla="*/ 1582702 h 2170999"/>
                    <a:gd name="connsiteX13" fmla="*/ 956712 w 1101349"/>
                    <a:gd name="connsiteY13" fmla="*/ 1632457 h 2170999"/>
                    <a:gd name="connsiteX14" fmla="*/ 1037816 w 1101349"/>
                    <a:gd name="connsiteY14" fmla="*/ 2170999 h 2170999"/>
                    <a:gd name="connsiteX15" fmla="*/ 302930 w 1101349"/>
                    <a:gd name="connsiteY15" fmla="*/ 1587578 h 2170999"/>
                    <a:gd name="connsiteX16" fmla="*/ 392687 w 1101349"/>
                    <a:gd name="connsiteY16" fmla="*/ 1469772 h 2170999"/>
                    <a:gd name="connsiteX0" fmla="*/ 392687 w 1130604"/>
                    <a:gd name="connsiteY0" fmla="*/ 1469772 h 2170999"/>
                    <a:gd name="connsiteX1" fmla="*/ 179514 w 1130604"/>
                    <a:gd name="connsiteY1" fmla="*/ 1172452 h 2170999"/>
                    <a:gd name="connsiteX2" fmla="*/ 56098 w 1130604"/>
                    <a:gd name="connsiteY2" fmla="*/ 1110744 h 2170999"/>
                    <a:gd name="connsiteX3" fmla="*/ 0 w 1130604"/>
                    <a:gd name="connsiteY3" fmla="*/ 1015377 h 2170999"/>
                    <a:gd name="connsiteX4" fmla="*/ 44879 w 1130604"/>
                    <a:gd name="connsiteY4" fmla="*/ 875132 h 2170999"/>
                    <a:gd name="connsiteX5" fmla="*/ 100977 w 1130604"/>
                    <a:gd name="connsiteY5" fmla="*/ 835863 h 2170999"/>
                    <a:gd name="connsiteX6" fmla="*/ 61708 w 1130604"/>
                    <a:gd name="connsiteY6" fmla="*/ 650739 h 2170999"/>
                    <a:gd name="connsiteX7" fmla="*/ 145855 w 1130604"/>
                    <a:gd name="connsiteY7" fmla="*/ 308540 h 2170999"/>
                    <a:gd name="connsiteX8" fmla="*/ 280491 w 1130604"/>
                    <a:gd name="connsiteY8" fmla="*/ 140246 h 2170999"/>
                    <a:gd name="connsiteX9" fmla="*/ 457182 w 1130604"/>
                    <a:gd name="connsiteY9" fmla="*/ 30249 h 2170999"/>
                    <a:gd name="connsiteX10" fmla="*/ 649749 w 1130604"/>
                    <a:gd name="connsiteY10" fmla="*/ 0 h 2170999"/>
                    <a:gd name="connsiteX11" fmla="*/ 1093364 w 1130604"/>
                    <a:gd name="connsiteY11" fmla="*/ 1083208 h 2170999"/>
                    <a:gd name="connsiteX12" fmla="*/ 1098902 w 1130604"/>
                    <a:gd name="connsiteY12" fmla="*/ 1582702 h 2170999"/>
                    <a:gd name="connsiteX13" fmla="*/ 956712 w 1130604"/>
                    <a:gd name="connsiteY13" fmla="*/ 1632457 h 2170999"/>
                    <a:gd name="connsiteX14" fmla="*/ 1037816 w 1130604"/>
                    <a:gd name="connsiteY14" fmla="*/ 2170999 h 2170999"/>
                    <a:gd name="connsiteX15" fmla="*/ 302930 w 1130604"/>
                    <a:gd name="connsiteY15" fmla="*/ 1587578 h 2170999"/>
                    <a:gd name="connsiteX16" fmla="*/ 392687 w 1130604"/>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22073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808945 w 1407570"/>
                    <a:gd name="connsiteY15" fmla="*/ 176189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065491"/>
                    <a:gd name="connsiteX1" fmla="*/ 481478 w 1407570"/>
                    <a:gd name="connsiteY1" fmla="*/ 1172452 h 2065491"/>
                    <a:gd name="connsiteX2" fmla="*/ 324037 w 1407570"/>
                    <a:gd name="connsiteY2" fmla="*/ 1106491 h 2065491"/>
                    <a:gd name="connsiteX3" fmla="*/ 0 w 1407570"/>
                    <a:gd name="connsiteY3" fmla="*/ 696400 h 2065491"/>
                    <a:gd name="connsiteX4" fmla="*/ 368108 w 1407570"/>
                    <a:gd name="connsiteY4" fmla="*/ 849614 h 2065491"/>
                    <a:gd name="connsiteX5" fmla="*/ 402941 w 1407570"/>
                    <a:gd name="connsiteY5" fmla="*/ 835863 h 2065491"/>
                    <a:gd name="connsiteX6" fmla="*/ 363672 w 1407570"/>
                    <a:gd name="connsiteY6" fmla="*/ 650739 h 2065491"/>
                    <a:gd name="connsiteX7" fmla="*/ 447819 w 1407570"/>
                    <a:gd name="connsiteY7" fmla="*/ 308540 h 2065491"/>
                    <a:gd name="connsiteX8" fmla="*/ 582455 w 1407570"/>
                    <a:gd name="connsiteY8" fmla="*/ 140246 h 2065491"/>
                    <a:gd name="connsiteX9" fmla="*/ 759146 w 1407570"/>
                    <a:gd name="connsiteY9" fmla="*/ 30249 h 2065491"/>
                    <a:gd name="connsiteX10" fmla="*/ 951713 w 1407570"/>
                    <a:gd name="connsiteY10" fmla="*/ 0 h 2065491"/>
                    <a:gd name="connsiteX11" fmla="*/ 1395328 w 1407570"/>
                    <a:gd name="connsiteY11" fmla="*/ 1083208 h 2065491"/>
                    <a:gd name="connsiteX12" fmla="*/ 1400866 w 1407570"/>
                    <a:gd name="connsiteY12" fmla="*/ 1582702 h 2065491"/>
                    <a:gd name="connsiteX13" fmla="*/ 1258676 w 1407570"/>
                    <a:gd name="connsiteY13" fmla="*/ 1632457 h 2065491"/>
                    <a:gd name="connsiteX14" fmla="*/ 1363226 w 1407570"/>
                    <a:gd name="connsiteY14" fmla="*/ 2065491 h 2065491"/>
                    <a:gd name="connsiteX15" fmla="*/ 621376 w 1407570"/>
                    <a:gd name="connsiteY15" fmla="*/ 1949462 h 2065491"/>
                    <a:gd name="connsiteX16" fmla="*/ 604894 w 1407570"/>
                    <a:gd name="connsiteY16" fmla="*/ 1587578 h 2065491"/>
                    <a:gd name="connsiteX17" fmla="*/ 694651 w 1407570"/>
                    <a:gd name="connsiteY17" fmla="*/ 1469772 h 2065491"/>
                    <a:gd name="connsiteX0" fmla="*/ 694651 w 1407570"/>
                    <a:gd name="connsiteY0" fmla="*/ 1469772 h 2071182"/>
                    <a:gd name="connsiteX1" fmla="*/ 481478 w 1407570"/>
                    <a:gd name="connsiteY1" fmla="*/ 1172452 h 2071182"/>
                    <a:gd name="connsiteX2" fmla="*/ 324037 w 1407570"/>
                    <a:gd name="connsiteY2" fmla="*/ 1106491 h 2071182"/>
                    <a:gd name="connsiteX3" fmla="*/ 0 w 1407570"/>
                    <a:gd name="connsiteY3" fmla="*/ 696400 h 2071182"/>
                    <a:gd name="connsiteX4" fmla="*/ 368108 w 1407570"/>
                    <a:gd name="connsiteY4" fmla="*/ 849614 h 2071182"/>
                    <a:gd name="connsiteX5" fmla="*/ 402941 w 1407570"/>
                    <a:gd name="connsiteY5" fmla="*/ 835863 h 2071182"/>
                    <a:gd name="connsiteX6" fmla="*/ 363672 w 1407570"/>
                    <a:gd name="connsiteY6" fmla="*/ 650739 h 2071182"/>
                    <a:gd name="connsiteX7" fmla="*/ 447819 w 1407570"/>
                    <a:gd name="connsiteY7" fmla="*/ 308540 h 2071182"/>
                    <a:gd name="connsiteX8" fmla="*/ 582455 w 1407570"/>
                    <a:gd name="connsiteY8" fmla="*/ 140246 h 2071182"/>
                    <a:gd name="connsiteX9" fmla="*/ 759146 w 1407570"/>
                    <a:gd name="connsiteY9" fmla="*/ 30249 h 2071182"/>
                    <a:gd name="connsiteX10" fmla="*/ 951713 w 1407570"/>
                    <a:gd name="connsiteY10" fmla="*/ 0 h 2071182"/>
                    <a:gd name="connsiteX11" fmla="*/ 1395328 w 1407570"/>
                    <a:gd name="connsiteY11" fmla="*/ 1083208 h 2071182"/>
                    <a:gd name="connsiteX12" fmla="*/ 1400866 w 1407570"/>
                    <a:gd name="connsiteY12" fmla="*/ 1582702 h 2071182"/>
                    <a:gd name="connsiteX13" fmla="*/ 1258676 w 1407570"/>
                    <a:gd name="connsiteY13" fmla="*/ 1632457 h 2071182"/>
                    <a:gd name="connsiteX14" fmla="*/ 1363226 w 1407570"/>
                    <a:gd name="connsiteY14" fmla="*/ 2065491 h 2071182"/>
                    <a:gd name="connsiteX15" fmla="*/ 621376 w 1407570"/>
                    <a:gd name="connsiteY15" fmla="*/ 1949462 h 2071182"/>
                    <a:gd name="connsiteX16" fmla="*/ 604894 w 1407570"/>
                    <a:gd name="connsiteY16" fmla="*/ 1587578 h 2071182"/>
                    <a:gd name="connsiteX17" fmla="*/ 694651 w 1407570"/>
                    <a:gd name="connsiteY17" fmla="*/ 1469772 h 2071182"/>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7570" h="2069285">
                      <a:moveTo>
                        <a:pt x="694651" y="1469772"/>
                      </a:moveTo>
                      <a:lnTo>
                        <a:pt x="481478" y="1172452"/>
                      </a:lnTo>
                      <a:lnTo>
                        <a:pt x="324037" y="1106491"/>
                      </a:lnTo>
                      <a:cubicBezTo>
                        <a:pt x="160735" y="978300"/>
                        <a:pt x="73988" y="858615"/>
                        <a:pt x="0" y="696400"/>
                      </a:cubicBezTo>
                      <a:cubicBezTo>
                        <a:pt x="196422" y="717700"/>
                        <a:pt x="252494" y="790037"/>
                        <a:pt x="368108" y="849614"/>
                      </a:cubicBezTo>
                      <a:lnTo>
                        <a:pt x="402941" y="835863"/>
                      </a:lnTo>
                      <a:lnTo>
                        <a:pt x="363672" y="650739"/>
                      </a:lnTo>
                      <a:lnTo>
                        <a:pt x="447819" y="308540"/>
                      </a:lnTo>
                      <a:lnTo>
                        <a:pt x="582455" y="140246"/>
                      </a:lnTo>
                      <a:lnTo>
                        <a:pt x="759146" y="30249"/>
                      </a:lnTo>
                      <a:lnTo>
                        <a:pt x="951713" y="0"/>
                      </a:lnTo>
                      <a:cubicBezTo>
                        <a:pt x="1224088" y="159556"/>
                        <a:pt x="1332422" y="538529"/>
                        <a:pt x="1395328" y="1083208"/>
                      </a:cubicBezTo>
                      <a:cubicBezTo>
                        <a:pt x="1410423" y="1346992"/>
                        <a:pt x="1410692" y="1475223"/>
                        <a:pt x="1400866" y="1582702"/>
                      </a:cubicBezTo>
                      <a:lnTo>
                        <a:pt x="1258676" y="1632457"/>
                      </a:lnTo>
                      <a:lnTo>
                        <a:pt x="1363226" y="2065491"/>
                      </a:lnTo>
                      <a:cubicBezTo>
                        <a:pt x="1069050" y="2097154"/>
                        <a:pt x="795240" y="1921393"/>
                        <a:pt x="547957" y="1882717"/>
                      </a:cubicBezTo>
                      <a:cubicBezTo>
                        <a:pt x="249386" y="1773812"/>
                        <a:pt x="570341" y="1621438"/>
                        <a:pt x="604894" y="1587578"/>
                      </a:cubicBezTo>
                      <a:lnTo>
                        <a:pt x="694651" y="1469772"/>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5865B820-3954-5011-C834-66B26DE5C449}"/>
                    </a:ext>
                  </a:extLst>
                </p:cNvPr>
                <p:cNvSpPr/>
                <p:nvPr/>
              </p:nvSpPr>
              <p:spPr>
                <a:xfrm>
                  <a:off x="3390764" y="1720608"/>
                  <a:ext cx="1487489" cy="1704292"/>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57871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440889 w 1792651"/>
                    <a:gd name="connsiteY20" fmla="*/ 226554 h 1711174"/>
                    <a:gd name="connsiteX21" fmla="*/ 1090494 w 1792651"/>
                    <a:gd name="connsiteY21" fmla="*/ 69801 h 1711174"/>
                    <a:gd name="connsiteX22" fmla="*/ 462548 w 1792651"/>
                    <a:gd name="connsiteY22" fmla="*/ 474401 h 1711174"/>
                    <a:gd name="connsiteX23" fmla="*/ 427325 w 1792651"/>
                    <a:gd name="connsiteY23" fmla="*/ 849559 h 1711174"/>
                    <a:gd name="connsiteX24" fmla="*/ 555681 w 1792651"/>
                    <a:gd name="connsiteY24" fmla="*/ 892865 h 1711174"/>
                    <a:gd name="connsiteX25" fmla="*/ 428451 w 1792651"/>
                    <a:gd name="connsiteY25" fmla="*/ 924772 h 1711174"/>
                    <a:gd name="connsiteX26" fmla="*/ 113727 w 1792651"/>
                    <a:gd name="connsiteY26" fmla="*/ 758906 h 1711174"/>
                    <a:gd name="connsiteX27" fmla="*/ 143498 w 1792651"/>
                    <a:gd name="connsiteY27" fmla="*/ 903507 h 1711174"/>
                    <a:gd name="connsiteX28" fmla="*/ 366950 w 1792651"/>
                    <a:gd name="connsiteY28" fmla="*/ 1123315 h 1711174"/>
                    <a:gd name="connsiteX29" fmla="*/ 472981 w 1792651"/>
                    <a:gd name="connsiteY29" fmla="*/ 1160540 h 1711174"/>
                    <a:gd name="connsiteX30" fmla="*/ 512898 w 1792651"/>
                    <a:gd name="connsiteY30" fmla="*/ 1212979 h 1711174"/>
                    <a:gd name="connsiteX31" fmla="*/ 693955 w 1792651"/>
                    <a:gd name="connsiteY31" fmla="*/ 1423781 h 1711174"/>
                    <a:gd name="connsiteX32" fmla="*/ 725521 w 1792651"/>
                    <a:gd name="connsiteY32" fmla="*/ 1529704 h 1711174"/>
                    <a:gd name="connsiteX33" fmla="*/ 552031 w 1792651"/>
                    <a:gd name="connsiteY33" fmla="*/ 1105234 h 1711174"/>
                    <a:gd name="connsiteX34" fmla="*/ 508465 w 1792651"/>
                    <a:gd name="connsiteY34" fmla="*/ 1054100 h 1711174"/>
                    <a:gd name="connsiteX35" fmla="*/ 489159 w 1792651"/>
                    <a:gd name="connsiteY35" fmla="*/ 1035578 h 1711174"/>
                    <a:gd name="connsiteX36" fmla="*/ 422892 w 1792651"/>
                    <a:gd name="connsiteY36" fmla="*/ 1002444 h 1711174"/>
                    <a:gd name="connsiteX37" fmla="*/ 461242 w 1792651"/>
                    <a:gd name="connsiteY37" fmla="*/ 996183 h 1711174"/>
                    <a:gd name="connsiteX38" fmla="*/ 552031 w 1792651"/>
                    <a:gd name="connsiteY38" fmla="*/ 1105234 h 1711174"/>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090494 w 1792651"/>
                    <a:gd name="connsiteY20" fmla="*/ 69801 h 1711174"/>
                    <a:gd name="connsiteX21" fmla="*/ 462548 w 1792651"/>
                    <a:gd name="connsiteY21" fmla="*/ 474401 h 1711174"/>
                    <a:gd name="connsiteX22" fmla="*/ 427325 w 1792651"/>
                    <a:gd name="connsiteY22" fmla="*/ 849559 h 1711174"/>
                    <a:gd name="connsiteX23" fmla="*/ 555681 w 1792651"/>
                    <a:gd name="connsiteY23" fmla="*/ 892865 h 1711174"/>
                    <a:gd name="connsiteX24" fmla="*/ 428451 w 1792651"/>
                    <a:gd name="connsiteY24" fmla="*/ 924772 h 1711174"/>
                    <a:gd name="connsiteX25" fmla="*/ 113727 w 1792651"/>
                    <a:gd name="connsiteY25" fmla="*/ 758906 h 1711174"/>
                    <a:gd name="connsiteX26" fmla="*/ 143498 w 1792651"/>
                    <a:gd name="connsiteY26" fmla="*/ 903507 h 1711174"/>
                    <a:gd name="connsiteX27" fmla="*/ 366950 w 1792651"/>
                    <a:gd name="connsiteY27" fmla="*/ 1123315 h 1711174"/>
                    <a:gd name="connsiteX28" fmla="*/ 472981 w 1792651"/>
                    <a:gd name="connsiteY28" fmla="*/ 1160540 h 1711174"/>
                    <a:gd name="connsiteX29" fmla="*/ 512898 w 1792651"/>
                    <a:gd name="connsiteY29" fmla="*/ 1212979 h 1711174"/>
                    <a:gd name="connsiteX30" fmla="*/ 693955 w 1792651"/>
                    <a:gd name="connsiteY30" fmla="*/ 1423781 h 1711174"/>
                    <a:gd name="connsiteX31" fmla="*/ 725521 w 1792651"/>
                    <a:gd name="connsiteY31" fmla="*/ 1529704 h 1711174"/>
                    <a:gd name="connsiteX32" fmla="*/ 552031 w 1792651"/>
                    <a:gd name="connsiteY32" fmla="*/ 1105234 h 1711174"/>
                    <a:gd name="connsiteX33" fmla="*/ 508465 w 1792651"/>
                    <a:gd name="connsiteY33" fmla="*/ 1054100 h 1711174"/>
                    <a:gd name="connsiteX34" fmla="*/ 489159 w 1792651"/>
                    <a:gd name="connsiteY34" fmla="*/ 1035578 h 1711174"/>
                    <a:gd name="connsiteX35" fmla="*/ 422892 w 1792651"/>
                    <a:gd name="connsiteY35" fmla="*/ 1002444 h 1711174"/>
                    <a:gd name="connsiteX36" fmla="*/ 461242 w 1792651"/>
                    <a:gd name="connsiteY36" fmla="*/ 996183 h 1711174"/>
                    <a:gd name="connsiteX37" fmla="*/ 552031 w 1792651"/>
                    <a:gd name="connsiteY37" fmla="*/ 1105234 h 17111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688475 w 1792651"/>
                    <a:gd name="connsiteY6" fmla="*/ 567212 h 1735374"/>
                    <a:gd name="connsiteX7" fmla="*/ 1734653 w 1792651"/>
                    <a:gd name="connsiteY7" fmla="*/ 783231 h 1735374"/>
                    <a:gd name="connsiteX8" fmla="*/ 1785264 w 1792651"/>
                    <a:gd name="connsiteY8" fmla="*/ 1362408 h 1735374"/>
                    <a:gd name="connsiteX9" fmla="*/ 1231393 w 1792651"/>
                    <a:gd name="connsiteY9" fmla="*/ 1735222 h 1735374"/>
                    <a:gd name="connsiteX10" fmla="*/ 725521 w 1792651"/>
                    <a:gd name="connsiteY10" fmla="*/ 1553904 h 1735374"/>
                    <a:gd name="connsiteX11" fmla="*/ 648299 w 1792651"/>
                    <a:gd name="connsiteY11" fmla="*/ 1483726 h 1735374"/>
                    <a:gd name="connsiteX12" fmla="*/ 510547 w 1792651"/>
                    <a:gd name="connsiteY12" fmla="*/ 1239790 h 1735374"/>
                    <a:gd name="connsiteX13" fmla="*/ 344885 w 1792651"/>
                    <a:gd name="connsiteY13" fmla="*/ 1183962 h 1735374"/>
                    <a:gd name="connsiteX14" fmla="*/ 54186 w 1792651"/>
                    <a:gd name="connsiteY14" fmla="*/ 872418 h 1735374"/>
                    <a:gd name="connsiteX15" fmla="*/ 62691 w 1792651"/>
                    <a:gd name="connsiteY15" fmla="*/ 740575 h 1735374"/>
                    <a:gd name="connsiteX16" fmla="*/ 393669 w 1792651"/>
                    <a:gd name="connsiteY16" fmla="*/ 888110 h 1735374"/>
                    <a:gd name="connsiteX17" fmla="*/ 409586 w 1792651"/>
                    <a:gd name="connsiteY17" fmla="*/ 425028 h 1735374"/>
                    <a:gd name="connsiteX18" fmla="*/ 957871 w 1792651"/>
                    <a:gd name="connsiteY18" fmla="*/ 24200 h 1735374"/>
                    <a:gd name="connsiteX19" fmla="*/ 1090494 w 1792651"/>
                    <a:gd name="connsiteY19" fmla="*/ 94001 h 1735374"/>
                    <a:gd name="connsiteX20" fmla="*/ 462548 w 1792651"/>
                    <a:gd name="connsiteY20" fmla="*/ 498601 h 1735374"/>
                    <a:gd name="connsiteX21" fmla="*/ 427325 w 1792651"/>
                    <a:gd name="connsiteY21" fmla="*/ 873759 h 1735374"/>
                    <a:gd name="connsiteX22" fmla="*/ 555681 w 1792651"/>
                    <a:gd name="connsiteY22" fmla="*/ 917065 h 1735374"/>
                    <a:gd name="connsiteX23" fmla="*/ 428451 w 1792651"/>
                    <a:gd name="connsiteY23" fmla="*/ 948972 h 1735374"/>
                    <a:gd name="connsiteX24" fmla="*/ 113727 w 1792651"/>
                    <a:gd name="connsiteY24" fmla="*/ 783106 h 1735374"/>
                    <a:gd name="connsiteX25" fmla="*/ 143498 w 1792651"/>
                    <a:gd name="connsiteY25" fmla="*/ 927707 h 1735374"/>
                    <a:gd name="connsiteX26" fmla="*/ 366950 w 1792651"/>
                    <a:gd name="connsiteY26" fmla="*/ 1147515 h 1735374"/>
                    <a:gd name="connsiteX27" fmla="*/ 472981 w 1792651"/>
                    <a:gd name="connsiteY27" fmla="*/ 1184740 h 1735374"/>
                    <a:gd name="connsiteX28" fmla="*/ 512898 w 1792651"/>
                    <a:gd name="connsiteY28" fmla="*/ 1237179 h 1735374"/>
                    <a:gd name="connsiteX29" fmla="*/ 693955 w 1792651"/>
                    <a:gd name="connsiteY29" fmla="*/ 1447981 h 1735374"/>
                    <a:gd name="connsiteX30" fmla="*/ 725521 w 1792651"/>
                    <a:gd name="connsiteY30" fmla="*/ 1553904 h 1735374"/>
                    <a:gd name="connsiteX31" fmla="*/ 552031 w 1792651"/>
                    <a:gd name="connsiteY31" fmla="*/ 1129434 h 1735374"/>
                    <a:gd name="connsiteX32" fmla="*/ 508465 w 1792651"/>
                    <a:gd name="connsiteY32" fmla="*/ 1078300 h 1735374"/>
                    <a:gd name="connsiteX33" fmla="*/ 489159 w 1792651"/>
                    <a:gd name="connsiteY33" fmla="*/ 1059778 h 1735374"/>
                    <a:gd name="connsiteX34" fmla="*/ 422892 w 1792651"/>
                    <a:gd name="connsiteY34" fmla="*/ 1026644 h 1735374"/>
                    <a:gd name="connsiteX35" fmla="*/ 461242 w 1792651"/>
                    <a:gd name="connsiteY35" fmla="*/ 1020383 h 1735374"/>
                    <a:gd name="connsiteX36" fmla="*/ 552031 w 1792651"/>
                    <a:gd name="connsiteY36"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734653 w 1792651"/>
                    <a:gd name="connsiteY6" fmla="*/ 783231 h 1735374"/>
                    <a:gd name="connsiteX7" fmla="*/ 1785264 w 1792651"/>
                    <a:gd name="connsiteY7" fmla="*/ 1362408 h 1735374"/>
                    <a:gd name="connsiteX8" fmla="*/ 1231393 w 1792651"/>
                    <a:gd name="connsiteY8" fmla="*/ 1735222 h 1735374"/>
                    <a:gd name="connsiteX9" fmla="*/ 725521 w 1792651"/>
                    <a:gd name="connsiteY9" fmla="*/ 1553904 h 1735374"/>
                    <a:gd name="connsiteX10" fmla="*/ 648299 w 1792651"/>
                    <a:gd name="connsiteY10" fmla="*/ 1483726 h 1735374"/>
                    <a:gd name="connsiteX11" fmla="*/ 510547 w 1792651"/>
                    <a:gd name="connsiteY11" fmla="*/ 1239790 h 1735374"/>
                    <a:gd name="connsiteX12" fmla="*/ 344885 w 1792651"/>
                    <a:gd name="connsiteY12" fmla="*/ 1183962 h 1735374"/>
                    <a:gd name="connsiteX13" fmla="*/ 54186 w 1792651"/>
                    <a:gd name="connsiteY13" fmla="*/ 872418 h 1735374"/>
                    <a:gd name="connsiteX14" fmla="*/ 62691 w 1792651"/>
                    <a:gd name="connsiteY14" fmla="*/ 740575 h 1735374"/>
                    <a:gd name="connsiteX15" fmla="*/ 393669 w 1792651"/>
                    <a:gd name="connsiteY15" fmla="*/ 888110 h 1735374"/>
                    <a:gd name="connsiteX16" fmla="*/ 409586 w 1792651"/>
                    <a:gd name="connsiteY16" fmla="*/ 425028 h 1735374"/>
                    <a:gd name="connsiteX17" fmla="*/ 957871 w 1792651"/>
                    <a:gd name="connsiteY17" fmla="*/ 24200 h 1735374"/>
                    <a:gd name="connsiteX18" fmla="*/ 1090494 w 1792651"/>
                    <a:gd name="connsiteY18" fmla="*/ 94001 h 1735374"/>
                    <a:gd name="connsiteX19" fmla="*/ 462548 w 1792651"/>
                    <a:gd name="connsiteY19" fmla="*/ 498601 h 1735374"/>
                    <a:gd name="connsiteX20" fmla="*/ 427325 w 1792651"/>
                    <a:gd name="connsiteY20" fmla="*/ 873759 h 1735374"/>
                    <a:gd name="connsiteX21" fmla="*/ 555681 w 1792651"/>
                    <a:gd name="connsiteY21" fmla="*/ 917065 h 1735374"/>
                    <a:gd name="connsiteX22" fmla="*/ 428451 w 1792651"/>
                    <a:gd name="connsiteY22" fmla="*/ 948972 h 1735374"/>
                    <a:gd name="connsiteX23" fmla="*/ 113727 w 1792651"/>
                    <a:gd name="connsiteY23" fmla="*/ 783106 h 1735374"/>
                    <a:gd name="connsiteX24" fmla="*/ 143498 w 1792651"/>
                    <a:gd name="connsiteY24" fmla="*/ 927707 h 1735374"/>
                    <a:gd name="connsiteX25" fmla="*/ 366950 w 1792651"/>
                    <a:gd name="connsiteY25" fmla="*/ 1147515 h 1735374"/>
                    <a:gd name="connsiteX26" fmla="*/ 472981 w 1792651"/>
                    <a:gd name="connsiteY26" fmla="*/ 1184740 h 1735374"/>
                    <a:gd name="connsiteX27" fmla="*/ 512898 w 1792651"/>
                    <a:gd name="connsiteY27" fmla="*/ 1237179 h 1735374"/>
                    <a:gd name="connsiteX28" fmla="*/ 693955 w 1792651"/>
                    <a:gd name="connsiteY28" fmla="*/ 1447981 h 1735374"/>
                    <a:gd name="connsiteX29" fmla="*/ 725521 w 1792651"/>
                    <a:gd name="connsiteY29" fmla="*/ 1553904 h 1735374"/>
                    <a:gd name="connsiteX30" fmla="*/ 552031 w 1792651"/>
                    <a:gd name="connsiteY30" fmla="*/ 1129434 h 1735374"/>
                    <a:gd name="connsiteX31" fmla="*/ 508465 w 1792651"/>
                    <a:gd name="connsiteY31" fmla="*/ 1078300 h 1735374"/>
                    <a:gd name="connsiteX32" fmla="*/ 489159 w 1792651"/>
                    <a:gd name="connsiteY32" fmla="*/ 1059778 h 1735374"/>
                    <a:gd name="connsiteX33" fmla="*/ 422892 w 1792651"/>
                    <a:gd name="connsiteY33" fmla="*/ 1026644 h 1735374"/>
                    <a:gd name="connsiteX34" fmla="*/ 461242 w 1792651"/>
                    <a:gd name="connsiteY34" fmla="*/ 1020383 h 1735374"/>
                    <a:gd name="connsiteX35" fmla="*/ 552031 w 1792651"/>
                    <a:gd name="connsiteY35"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734653 w 1792651"/>
                    <a:gd name="connsiteY5" fmla="*/ 783231 h 1735374"/>
                    <a:gd name="connsiteX6" fmla="*/ 1785264 w 1792651"/>
                    <a:gd name="connsiteY6" fmla="*/ 1362408 h 1735374"/>
                    <a:gd name="connsiteX7" fmla="*/ 1231393 w 1792651"/>
                    <a:gd name="connsiteY7" fmla="*/ 1735222 h 1735374"/>
                    <a:gd name="connsiteX8" fmla="*/ 725521 w 1792651"/>
                    <a:gd name="connsiteY8" fmla="*/ 1553904 h 1735374"/>
                    <a:gd name="connsiteX9" fmla="*/ 648299 w 1792651"/>
                    <a:gd name="connsiteY9" fmla="*/ 1483726 h 1735374"/>
                    <a:gd name="connsiteX10" fmla="*/ 510547 w 1792651"/>
                    <a:gd name="connsiteY10" fmla="*/ 1239790 h 1735374"/>
                    <a:gd name="connsiteX11" fmla="*/ 344885 w 1792651"/>
                    <a:gd name="connsiteY11" fmla="*/ 1183962 h 1735374"/>
                    <a:gd name="connsiteX12" fmla="*/ 54186 w 1792651"/>
                    <a:gd name="connsiteY12" fmla="*/ 872418 h 1735374"/>
                    <a:gd name="connsiteX13" fmla="*/ 62691 w 1792651"/>
                    <a:gd name="connsiteY13" fmla="*/ 740575 h 1735374"/>
                    <a:gd name="connsiteX14" fmla="*/ 393669 w 1792651"/>
                    <a:gd name="connsiteY14" fmla="*/ 888110 h 1735374"/>
                    <a:gd name="connsiteX15" fmla="*/ 409586 w 1792651"/>
                    <a:gd name="connsiteY15" fmla="*/ 425028 h 1735374"/>
                    <a:gd name="connsiteX16" fmla="*/ 957871 w 1792651"/>
                    <a:gd name="connsiteY16" fmla="*/ 24200 h 1735374"/>
                    <a:gd name="connsiteX17" fmla="*/ 1090494 w 1792651"/>
                    <a:gd name="connsiteY17" fmla="*/ 94001 h 1735374"/>
                    <a:gd name="connsiteX18" fmla="*/ 462548 w 1792651"/>
                    <a:gd name="connsiteY18" fmla="*/ 498601 h 1735374"/>
                    <a:gd name="connsiteX19" fmla="*/ 427325 w 1792651"/>
                    <a:gd name="connsiteY19" fmla="*/ 873759 h 1735374"/>
                    <a:gd name="connsiteX20" fmla="*/ 555681 w 1792651"/>
                    <a:gd name="connsiteY20" fmla="*/ 917065 h 1735374"/>
                    <a:gd name="connsiteX21" fmla="*/ 428451 w 1792651"/>
                    <a:gd name="connsiteY21" fmla="*/ 948972 h 1735374"/>
                    <a:gd name="connsiteX22" fmla="*/ 113727 w 1792651"/>
                    <a:gd name="connsiteY22" fmla="*/ 783106 h 1735374"/>
                    <a:gd name="connsiteX23" fmla="*/ 143498 w 1792651"/>
                    <a:gd name="connsiteY23" fmla="*/ 927707 h 1735374"/>
                    <a:gd name="connsiteX24" fmla="*/ 366950 w 1792651"/>
                    <a:gd name="connsiteY24" fmla="*/ 1147515 h 1735374"/>
                    <a:gd name="connsiteX25" fmla="*/ 472981 w 1792651"/>
                    <a:gd name="connsiteY25" fmla="*/ 1184740 h 1735374"/>
                    <a:gd name="connsiteX26" fmla="*/ 512898 w 1792651"/>
                    <a:gd name="connsiteY26" fmla="*/ 1237179 h 1735374"/>
                    <a:gd name="connsiteX27" fmla="*/ 693955 w 1792651"/>
                    <a:gd name="connsiteY27" fmla="*/ 1447981 h 1735374"/>
                    <a:gd name="connsiteX28" fmla="*/ 725521 w 1792651"/>
                    <a:gd name="connsiteY28" fmla="*/ 1553904 h 1735374"/>
                    <a:gd name="connsiteX29" fmla="*/ 552031 w 1792651"/>
                    <a:gd name="connsiteY29" fmla="*/ 1129434 h 1735374"/>
                    <a:gd name="connsiteX30" fmla="*/ 508465 w 1792651"/>
                    <a:gd name="connsiteY30" fmla="*/ 1078300 h 1735374"/>
                    <a:gd name="connsiteX31" fmla="*/ 489159 w 1792651"/>
                    <a:gd name="connsiteY31" fmla="*/ 1059778 h 1735374"/>
                    <a:gd name="connsiteX32" fmla="*/ 422892 w 1792651"/>
                    <a:gd name="connsiteY32" fmla="*/ 1026644 h 1735374"/>
                    <a:gd name="connsiteX33" fmla="*/ 461242 w 1792651"/>
                    <a:gd name="connsiteY33" fmla="*/ 1020383 h 1735374"/>
                    <a:gd name="connsiteX34" fmla="*/ 552031 w 1792651"/>
                    <a:gd name="connsiteY34" fmla="*/ 1129434 h 1735374"/>
                    <a:gd name="connsiteX0" fmla="*/ 1231393 w 1822884"/>
                    <a:gd name="connsiteY0" fmla="*/ 1735222 h 1735374"/>
                    <a:gd name="connsiteX1" fmla="*/ 1045374 w 1822884"/>
                    <a:gd name="connsiteY1" fmla="*/ 1635560 h 1735374"/>
                    <a:gd name="connsiteX2" fmla="*/ 1101209 w 1822884"/>
                    <a:gd name="connsiteY2" fmla="*/ 1613911 h 1735374"/>
                    <a:gd name="connsiteX3" fmla="*/ 1387405 w 1822884"/>
                    <a:gd name="connsiteY3" fmla="*/ 1632433 h 1735374"/>
                    <a:gd name="connsiteX4" fmla="*/ 1730736 w 1822884"/>
                    <a:gd name="connsiteY4" fmla="*/ 1278141 h 1735374"/>
                    <a:gd name="connsiteX5" fmla="*/ 1785264 w 1822884"/>
                    <a:gd name="connsiteY5" fmla="*/ 1362408 h 1735374"/>
                    <a:gd name="connsiteX6" fmla="*/ 1231393 w 1822884"/>
                    <a:gd name="connsiteY6" fmla="*/ 1735222 h 1735374"/>
                    <a:gd name="connsiteX7" fmla="*/ 725521 w 1822884"/>
                    <a:gd name="connsiteY7" fmla="*/ 1553904 h 1735374"/>
                    <a:gd name="connsiteX8" fmla="*/ 648299 w 1822884"/>
                    <a:gd name="connsiteY8" fmla="*/ 1483726 h 1735374"/>
                    <a:gd name="connsiteX9" fmla="*/ 510547 w 1822884"/>
                    <a:gd name="connsiteY9" fmla="*/ 1239790 h 1735374"/>
                    <a:gd name="connsiteX10" fmla="*/ 344885 w 1822884"/>
                    <a:gd name="connsiteY10" fmla="*/ 1183962 h 1735374"/>
                    <a:gd name="connsiteX11" fmla="*/ 54186 w 1822884"/>
                    <a:gd name="connsiteY11" fmla="*/ 872418 h 1735374"/>
                    <a:gd name="connsiteX12" fmla="*/ 62691 w 1822884"/>
                    <a:gd name="connsiteY12" fmla="*/ 740575 h 1735374"/>
                    <a:gd name="connsiteX13" fmla="*/ 393669 w 1822884"/>
                    <a:gd name="connsiteY13" fmla="*/ 888110 h 1735374"/>
                    <a:gd name="connsiteX14" fmla="*/ 409586 w 1822884"/>
                    <a:gd name="connsiteY14" fmla="*/ 425028 h 1735374"/>
                    <a:gd name="connsiteX15" fmla="*/ 957871 w 1822884"/>
                    <a:gd name="connsiteY15" fmla="*/ 24200 h 1735374"/>
                    <a:gd name="connsiteX16" fmla="*/ 1090494 w 1822884"/>
                    <a:gd name="connsiteY16" fmla="*/ 94001 h 1735374"/>
                    <a:gd name="connsiteX17" fmla="*/ 462548 w 1822884"/>
                    <a:gd name="connsiteY17" fmla="*/ 498601 h 1735374"/>
                    <a:gd name="connsiteX18" fmla="*/ 427325 w 1822884"/>
                    <a:gd name="connsiteY18" fmla="*/ 873759 h 1735374"/>
                    <a:gd name="connsiteX19" fmla="*/ 555681 w 1822884"/>
                    <a:gd name="connsiteY19" fmla="*/ 917065 h 1735374"/>
                    <a:gd name="connsiteX20" fmla="*/ 428451 w 1822884"/>
                    <a:gd name="connsiteY20" fmla="*/ 948972 h 1735374"/>
                    <a:gd name="connsiteX21" fmla="*/ 113727 w 1822884"/>
                    <a:gd name="connsiteY21" fmla="*/ 783106 h 1735374"/>
                    <a:gd name="connsiteX22" fmla="*/ 143498 w 1822884"/>
                    <a:gd name="connsiteY22" fmla="*/ 927707 h 1735374"/>
                    <a:gd name="connsiteX23" fmla="*/ 366950 w 1822884"/>
                    <a:gd name="connsiteY23" fmla="*/ 1147515 h 1735374"/>
                    <a:gd name="connsiteX24" fmla="*/ 472981 w 1822884"/>
                    <a:gd name="connsiteY24" fmla="*/ 1184740 h 1735374"/>
                    <a:gd name="connsiteX25" fmla="*/ 512898 w 1822884"/>
                    <a:gd name="connsiteY25" fmla="*/ 1237179 h 1735374"/>
                    <a:gd name="connsiteX26" fmla="*/ 693955 w 1822884"/>
                    <a:gd name="connsiteY26" fmla="*/ 1447981 h 1735374"/>
                    <a:gd name="connsiteX27" fmla="*/ 725521 w 1822884"/>
                    <a:gd name="connsiteY27" fmla="*/ 1553904 h 1735374"/>
                    <a:gd name="connsiteX28" fmla="*/ 552031 w 1822884"/>
                    <a:gd name="connsiteY28" fmla="*/ 1129434 h 1735374"/>
                    <a:gd name="connsiteX29" fmla="*/ 508465 w 1822884"/>
                    <a:gd name="connsiteY29" fmla="*/ 1078300 h 1735374"/>
                    <a:gd name="connsiteX30" fmla="*/ 489159 w 1822884"/>
                    <a:gd name="connsiteY30" fmla="*/ 1059778 h 1735374"/>
                    <a:gd name="connsiteX31" fmla="*/ 422892 w 1822884"/>
                    <a:gd name="connsiteY31" fmla="*/ 1026644 h 1735374"/>
                    <a:gd name="connsiteX32" fmla="*/ 461242 w 1822884"/>
                    <a:gd name="connsiteY32" fmla="*/ 1020383 h 1735374"/>
                    <a:gd name="connsiteX33" fmla="*/ 552031 w 1822884"/>
                    <a:gd name="connsiteY33" fmla="*/ 1129434 h 1735374"/>
                    <a:gd name="connsiteX0" fmla="*/ 1231393 w 1786806"/>
                    <a:gd name="connsiteY0" fmla="*/ 1735222 h 1735374"/>
                    <a:gd name="connsiteX1" fmla="*/ 1045374 w 1786806"/>
                    <a:gd name="connsiteY1" fmla="*/ 1635560 h 1735374"/>
                    <a:gd name="connsiteX2" fmla="*/ 1101209 w 1786806"/>
                    <a:gd name="connsiteY2" fmla="*/ 1613911 h 1735374"/>
                    <a:gd name="connsiteX3" fmla="*/ 1387405 w 1786806"/>
                    <a:gd name="connsiteY3" fmla="*/ 1632433 h 1735374"/>
                    <a:gd name="connsiteX4" fmla="*/ 1785264 w 1786806"/>
                    <a:gd name="connsiteY4" fmla="*/ 1362408 h 1735374"/>
                    <a:gd name="connsiteX5" fmla="*/ 1231393 w 1786806"/>
                    <a:gd name="connsiteY5" fmla="*/ 1735222 h 1735374"/>
                    <a:gd name="connsiteX6" fmla="*/ 725521 w 1786806"/>
                    <a:gd name="connsiteY6" fmla="*/ 1553904 h 1735374"/>
                    <a:gd name="connsiteX7" fmla="*/ 648299 w 1786806"/>
                    <a:gd name="connsiteY7" fmla="*/ 1483726 h 1735374"/>
                    <a:gd name="connsiteX8" fmla="*/ 510547 w 1786806"/>
                    <a:gd name="connsiteY8" fmla="*/ 1239790 h 1735374"/>
                    <a:gd name="connsiteX9" fmla="*/ 344885 w 1786806"/>
                    <a:gd name="connsiteY9" fmla="*/ 1183962 h 1735374"/>
                    <a:gd name="connsiteX10" fmla="*/ 54186 w 1786806"/>
                    <a:gd name="connsiteY10" fmla="*/ 872418 h 1735374"/>
                    <a:gd name="connsiteX11" fmla="*/ 62691 w 1786806"/>
                    <a:gd name="connsiteY11" fmla="*/ 740575 h 1735374"/>
                    <a:gd name="connsiteX12" fmla="*/ 393669 w 1786806"/>
                    <a:gd name="connsiteY12" fmla="*/ 888110 h 1735374"/>
                    <a:gd name="connsiteX13" fmla="*/ 409586 w 1786806"/>
                    <a:gd name="connsiteY13" fmla="*/ 425028 h 1735374"/>
                    <a:gd name="connsiteX14" fmla="*/ 957871 w 1786806"/>
                    <a:gd name="connsiteY14" fmla="*/ 24200 h 1735374"/>
                    <a:gd name="connsiteX15" fmla="*/ 1090494 w 1786806"/>
                    <a:gd name="connsiteY15" fmla="*/ 94001 h 1735374"/>
                    <a:gd name="connsiteX16" fmla="*/ 462548 w 1786806"/>
                    <a:gd name="connsiteY16" fmla="*/ 498601 h 1735374"/>
                    <a:gd name="connsiteX17" fmla="*/ 427325 w 1786806"/>
                    <a:gd name="connsiteY17" fmla="*/ 873759 h 1735374"/>
                    <a:gd name="connsiteX18" fmla="*/ 555681 w 1786806"/>
                    <a:gd name="connsiteY18" fmla="*/ 917065 h 1735374"/>
                    <a:gd name="connsiteX19" fmla="*/ 428451 w 1786806"/>
                    <a:gd name="connsiteY19" fmla="*/ 948972 h 1735374"/>
                    <a:gd name="connsiteX20" fmla="*/ 113727 w 1786806"/>
                    <a:gd name="connsiteY20" fmla="*/ 783106 h 1735374"/>
                    <a:gd name="connsiteX21" fmla="*/ 143498 w 1786806"/>
                    <a:gd name="connsiteY21" fmla="*/ 927707 h 1735374"/>
                    <a:gd name="connsiteX22" fmla="*/ 366950 w 1786806"/>
                    <a:gd name="connsiteY22" fmla="*/ 1147515 h 1735374"/>
                    <a:gd name="connsiteX23" fmla="*/ 472981 w 1786806"/>
                    <a:gd name="connsiteY23" fmla="*/ 1184740 h 1735374"/>
                    <a:gd name="connsiteX24" fmla="*/ 512898 w 1786806"/>
                    <a:gd name="connsiteY24" fmla="*/ 1237179 h 1735374"/>
                    <a:gd name="connsiteX25" fmla="*/ 693955 w 1786806"/>
                    <a:gd name="connsiteY25" fmla="*/ 1447981 h 1735374"/>
                    <a:gd name="connsiteX26" fmla="*/ 725521 w 1786806"/>
                    <a:gd name="connsiteY26" fmla="*/ 1553904 h 1735374"/>
                    <a:gd name="connsiteX27" fmla="*/ 552031 w 1786806"/>
                    <a:gd name="connsiteY27" fmla="*/ 1129434 h 1735374"/>
                    <a:gd name="connsiteX28" fmla="*/ 508465 w 1786806"/>
                    <a:gd name="connsiteY28" fmla="*/ 1078300 h 1735374"/>
                    <a:gd name="connsiteX29" fmla="*/ 489159 w 1786806"/>
                    <a:gd name="connsiteY29" fmla="*/ 1059778 h 1735374"/>
                    <a:gd name="connsiteX30" fmla="*/ 422892 w 1786806"/>
                    <a:gd name="connsiteY30" fmla="*/ 1026644 h 1735374"/>
                    <a:gd name="connsiteX31" fmla="*/ 461242 w 1786806"/>
                    <a:gd name="connsiteY31" fmla="*/ 1020383 h 1735374"/>
                    <a:gd name="connsiteX32" fmla="*/ 552031 w 1786806"/>
                    <a:gd name="connsiteY32" fmla="*/ 1129434 h 1735374"/>
                    <a:gd name="connsiteX0" fmla="*/ 1231393 w 1785474"/>
                    <a:gd name="connsiteY0" fmla="*/ 1735222 h 1863317"/>
                    <a:gd name="connsiteX1" fmla="*/ 1045374 w 1785474"/>
                    <a:gd name="connsiteY1" fmla="*/ 1635560 h 1863317"/>
                    <a:gd name="connsiteX2" fmla="*/ 1101209 w 1785474"/>
                    <a:gd name="connsiteY2" fmla="*/ 1613911 h 1863317"/>
                    <a:gd name="connsiteX3" fmla="*/ 1387405 w 1785474"/>
                    <a:gd name="connsiteY3" fmla="*/ 1632433 h 1863317"/>
                    <a:gd name="connsiteX4" fmla="*/ 1785264 w 1785474"/>
                    <a:gd name="connsiteY4" fmla="*/ 1362408 h 1863317"/>
                    <a:gd name="connsiteX5" fmla="*/ 1439501 w 1785474"/>
                    <a:gd name="connsiteY5" fmla="*/ 1692456 h 1863317"/>
                    <a:gd name="connsiteX6" fmla="*/ 1231393 w 1785474"/>
                    <a:gd name="connsiteY6" fmla="*/ 1735222 h 1863317"/>
                    <a:gd name="connsiteX7" fmla="*/ 725521 w 1785474"/>
                    <a:gd name="connsiteY7" fmla="*/ 1553904 h 1863317"/>
                    <a:gd name="connsiteX8" fmla="*/ 648299 w 1785474"/>
                    <a:gd name="connsiteY8" fmla="*/ 1483726 h 1863317"/>
                    <a:gd name="connsiteX9" fmla="*/ 510547 w 1785474"/>
                    <a:gd name="connsiteY9" fmla="*/ 1239790 h 1863317"/>
                    <a:gd name="connsiteX10" fmla="*/ 344885 w 1785474"/>
                    <a:gd name="connsiteY10" fmla="*/ 1183962 h 1863317"/>
                    <a:gd name="connsiteX11" fmla="*/ 54186 w 1785474"/>
                    <a:gd name="connsiteY11" fmla="*/ 872418 h 1863317"/>
                    <a:gd name="connsiteX12" fmla="*/ 62691 w 1785474"/>
                    <a:gd name="connsiteY12" fmla="*/ 740575 h 1863317"/>
                    <a:gd name="connsiteX13" fmla="*/ 393669 w 1785474"/>
                    <a:gd name="connsiteY13" fmla="*/ 888110 h 1863317"/>
                    <a:gd name="connsiteX14" fmla="*/ 409586 w 1785474"/>
                    <a:gd name="connsiteY14" fmla="*/ 425028 h 1863317"/>
                    <a:gd name="connsiteX15" fmla="*/ 957871 w 1785474"/>
                    <a:gd name="connsiteY15" fmla="*/ 24200 h 1863317"/>
                    <a:gd name="connsiteX16" fmla="*/ 1090494 w 1785474"/>
                    <a:gd name="connsiteY16" fmla="*/ 94001 h 1863317"/>
                    <a:gd name="connsiteX17" fmla="*/ 462548 w 1785474"/>
                    <a:gd name="connsiteY17" fmla="*/ 498601 h 1863317"/>
                    <a:gd name="connsiteX18" fmla="*/ 427325 w 1785474"/>
                    <a:gd name="connsiteY18" fmla="*/ 873759 h 1863317"/>
                    <a:gd name="connsiteX19" fmla="*/ 555681 w 1785474"/>
                    <a:gd name="connsiteY19" fmla="*/ 917065 h 1863317"/>
                    <a:gd name="connsiteX20" fmla="*/ 428451 w 1785474"/>
                    <a:gd name="connsiteY20" fmla="*/ 948972 h 1863317"/>
                    <a:gd name="connsiteX21" fmla="*/ 113727 w 1785474"/>
                    <a:gd name="connsiteY21" fmla="*/ 783106 h 1863317"/>
                    <a:gd name="connsiteX22" fmla="*/ 143498 w 1785474"/>
                    <a:gd name="connsiteY22" fmla="*/ 927707 h 1863317"/>
                    <a:gd name="connsiteX23" fmla="*/ 366950 w 1785474"/>
                    <a:gd name="connsiteY23" fmla="*/ 1147515 h 1863317"/>
                    <a:gd name="connsiteX24" fmla="*/ 472981 w 1785474"/>
                    <a:gd name="connsiteY24" fmla="*/ 1184740 h 1863317"/>
                    <a:gd name="connsiteX25" fmla="*/ 512898 w 1785474"/>
                    <a:gd name="connsiteY25" fmla="*/ 1237179 h 1863317"/>
                    <a:gd name="connsiteX26" fmla="*/ 693955 w 1785474"/>
                    <a:gd name="connsiteY26" fmla="*/ 1447981 h 1863317"/>
                    <a:gd name="connsiteX27" fmla="*/ 725521 w 1785474"/>
                    <a:gd name="connsiteY27" fmla="*/ 1553904 h 1863317"/>
                    <a:gd name="connsiteX28" fmla="*/ 552031 w 1785474"/>
                    <a:gd name="connsiteY28" fmla="*/ 1129434 h 1863317"/>
                    <a:gd name="connsiteX29" fmla="*/ 508465 w 1785474"/>
                    <a:gd name="connsiteY29" fmla="*/ 1078300 h 1863317"/>
                    <a:gd name="connsiteX30" fmla="*/ 489159 w 1785474"/>
                    <a:gd name="connsiteY30" fmla="*/ 1059778 h 1863317"/>
                    <a:gd name="connsiteX31" fmla="*/ 422892 w 1785474"/>
                    <a:gd name="connsiteY31" fmla="*/ 1026644 h 1863317"/>
                    <a:gd name="connsiteX32" fmla="*/ 461242 w 1785474"/>
                    <a:gd name="connsiteY32" fmla="*/ 1020383 h 1863317"/>
                    <a:gd name="connsiteX33" fmla="*/ 552031 w 1785474"/>
                    <a:gd name="connsiteY33" fmla="*/ 1129434 h 1863317"/>
                    <a:gd name="connsiteX0" fmla="*/ 1231393 w 1785474"/>
                    <a:gd name="connsiteY0" fmla="*/ 1735222 h 1858726"/>
                    <a:gd name="connsiteX1" fmla="*/ 1045374 w 1785474"/>
                    <a:gd name="connsiteY1" fmla="*/ 1635560 h 1858726"/>
                    <a:gd name="connsiteX2" fmla="*/ 1101209 w 1785474"/>
                    <a:gd name="connsiteY2" fmla="*/ 1613911 h 1858726"/>
                    <a:gd name="connsiteX3" fmla="*/ 1387405 w 1785474"/>
                    <a:gd name="connsiteY3" fmla="*/ 1632433 h 1858726"/>
                    <a:gd name="connsiteX4" fmla="*/ 1785264 w 1785474"/>
                    <a:gd name="connsiteY4" fmla="*/ 1362408 h 1858726"/>
                    <a:gd name="connsiteX5" fmla="*/ 1439501 w 1785474"/>
                    <a:gd name="connsiteY5" fmla="*/ 1692456 h 1858726"/>
                    <a:gd name="connsiteX6" fmla="*/ 1231393 w 1785474"/>
                    <a:gd name="connsiteY6" fmla="*/ 1735222 h 1858726"/>
                    <a:gd name="connsiteX7" fmla="*/ 725521 w 1785474"/>
                    <a:gd name="connsiteY7" fmla="*/ 1553904 h 1858726"/>
                    <a:gd name="connsiteX8" fmla="*/ 648299 w 1785474"/>
                    <a:gd name="connsiteY8" fmla="*/ 1483726 h 1858726"/>
                    <a:gd name="connsiteX9" fmla="*/ 510547 w 1785474"/>
                    <a:gd name="connsiteY9" fmla="*/ 1239790 h 1858726"/>
                    <a:gd name="connsiteX10" fmla="*/ 344885 w 1785474"/>
                    <a:gd name="connsiteY10" fmla="*/ 1183962 h 1858726"/>
                    <a:gd name="connsiteX11" fmla="*/ 54186 w 1785474"/>
                    <a:gd name="connsiteY11" fmla="*/ 872418 h 1858726"/>
                    <a:gd name="connsiteX12" fmla="*/ 62691 w 1785474"/>
                    <a:gd name="connsiteY12" fmla="*/ 740575 h 1858726"/>
                    <a:gd name="connsiteX13" fmla="*/ 393669 w 1785474"/>
                    <a:gd name="connsiteY13" fmla="*/ 888110 h 1858726"/>
                    <a:gd name="connsiteX14" fmla="*/ 409586 w 1785474"/>
                    <a:gd name="connsiteY14" fmla="*/ 425028 h 1858726"/>
                    <a:gd name="connsiteX15" fmla="*/ 957871 w 1785474"/>
                    <a:gd name="connsiteY15" fmla="*/ 24200 h 1858726"/>
                    <a:gd name="connsiteX16" fmla="*/ 1090494 w 1785474"/>
                    <a:gd name="connsiteY16" fmla="*/ 94001 h 1858726"/>
                    <a:gd name="connsiteX17" fmla="*/ 462548 w 1785474"/>
                    <a:gd name="connsiteY17" fmla="*/ 498601 h 1858726"/>
                    <a:gd name="connsiteX18" fmla="*/ 427325 w 1785474"/>
                    <a:gd name="connsiteY18" fmla="*/ 873759 h 1858726"/>
                    <a:gd name="connsiteX19" fmla="*/ 555681 w 1785474"/>
                    <a:gd name="connsiteY19" fmla="*/ 917065 h 1858726"/>
                    <a:gd name="connsiteX20" fmla="*/ 428451 w 1785474"/>
                    <a:gd name="connsiteY20" fmla="*/ 948972 h 1858726"/>
                    <a:gd name="connsiteX21" fmla="*/ 113727 w 1785474"/>
                    <a:gd name="connsiteY21" fmla="*/ 783106 h 1858726"/>
                    <a:gd name="connsiteX22" fmla="*/ 143498 w 1785474"/>
                    <a:gd name="connsiteY22" fmla="*/ 927707 h 1858726"/>
                    <a:gd name="connsiteX23" fmla="*/ 366950 w 1785474"/>
                    <a:gd name="connsiteY23" fmla="*/ 1147515 h 1858726"/>
                    <a:gd name="connsiteX24" fmla="*/ 472981 w 1785474"/>
                    <a:gd name="connsiteY24" fmla="*/ 1184740 h 1858726"/>
                    <a:gd name="connsiteX25" fmla="*/ 512898 w 1785474"/>
                    <a:gd name="connsiteY25" fmla="*/ 1237179 h 1858726"/>
                    <a:gd name="connsiteX26" fmla="*/ 693955 w 1785474"/>
                    <a:gd name="connsiteY26" fmla="*/ 1447981 h 1858726"/>
                    <a:gd name="connsiteX27" fmla="*/ 725521 w 1785474"/>
                    <a:gd name="connsiteY27" fmla="*/ 1553904 h 1858726"/>
                    <a:gd name="connsiteX28" fmla="*/ 552031 w 1785474"/>
                    <a:gd name="connsiteY28" fmla="*/ 1129434 h 1858726"/>
                    <a:gd name="connsiteX29" fmla="*/ 508465 w 1785474"/>
                    <a:gd name="connsiteY29" fmla="*/ 1078300 h 1858726"/>
                    <a:gd name="connsiteX30" fmla="*/ 489159 w 1785474"/>
                    <a:gd name="connsiteY30" fmla="*/ 1059778 h 1858726"/>
                    <a:gd name="connsiteX31" fmla="*/ 422892 w 1785474"/>
                    <a:gd name="connsiteY31" fmla="*/ 1026644 h 1858726"/>
                    <a:gd name="connsiteX32" fmla="*/ 461242 w 1785474"/>
                    <a:gd name="connsiteY32" fmla="*/ 1020383 h 1858726"/>
                    <a:gd name="connsiteX33" fmla="*/ 552031 w 1785474"/>
                    <a:gd name="connsiteY33" fmla="*/ 1129434 h 1858726"/>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222"/>
                    <a:gd name="connsiteX1" fmla="*/ 1045374 w 1450407"/>
                    <a:gd name="connsiteY1" fmla="*/ 1635560 h 1735222"/>
                    <a:gd name="connsiteX2" fmla="*/ 1101209 w 1450407"/>
                    <a:gd name="connsiteY2" fmla="*/ 1613911 h 1735222"/>
                    <a:gd name="connsiteX3" fmla="*/ 1387405 w 1450407"/>
                    <a:gd name="connsiteY3" fmla="*/ 1632433 h 1735222"/>
                    <a:gd name="connsiteX4" fmla="*/ 1439501 w 1450407"/>
                    <a:gd name="connsiteY4" fmla="*/ 1692456 h 1735222"/>
                    <a:gd name="connsiteX5" fmla="*/ 1231393 w 1450407"/>
                    <a:gd name="connsiteY5" fmla="*/ 1735222 h 1735222"/>
                    <a:gd name="connsiteX6" fmla="*/ 725521 w 1450407"/>
                    <a:gd name="connsiteY6" fmla="*/ 1553904 h 1735222"/>
                    <a:gd name="connsiteX7" fmla="*/ 648299 w 1450407"/>
                    <a:gd name="connsiteY7" fmla="*/ 1483726 h 1735222"/>
                    <a:gd name="connsiteX8" fmla="*/ 510547 w 1450407"/>
                    <a:gd name="connsiteY8" fmla="*/ 1239790 h 1735222"/>
                    <a:gd name="connsiteX9" fmla="*/ 344885 w 1450407"/>
                    <a:gd name="connsiteY9" fmla="*/ 1183962 h 1735222"/>
                    <a:gd name="connsiteX10" fmla="*/ 54186 w 1450407"/>
                    <a:gd name="connsiteY10" fmla="*/ 872418 h 1735222"/>
                    <a:gd name="connsiteX11" fmla="*/ 62691 w 1450407"/>
                    <a:gd name="connsiteY11" fmla="*/ 740575 h 1735222"/>
                    <a:gd name="connsiteX12" fmla="*/ 393669 w 1450407"/>
                    <a:gd name="connsiteY12" fmla="*/ 888110 h 1735222"/>
                    <a:gd name="connsiteX13" fmla="*/ 409586 w 1450407"/>
                    <a:gd name="connsiteY13" fmla="*/ 425028 h 1735222"/>
                    <a:gd name="connsiteX14" fmla="*/ 957871 w 1450407"/>
                    <a:gd name="connsiteY14" fmla="*/ 24200 h 1735222"/>
                    <a:gd name="connsiteX15" fmla="*/ 1090494 w 1450407"/>
                    <a:gd name="connsiteY15" fmla="*/ 94001 h 1735222"/>
                    <a:gd name="connsiteX16" fmla="*/ 462548 w 1450407"/>
                    <a:gd name="connsiteY16" fmla="*/ 498601 h 1735222"/>
                    <a:gd name="connsiteX17" fmla="*/ 427325 w 1450407"/>
                    <a:gd name="connsiteY17" fmla="*/ 873759 h 1735222"/>
                    <a:gd name="connsiteX18" fmla="*/ 555681 w 1450407"/>
                    <a:gd name="connsiteY18" fmla="*/ 917065 h 1735222"/>
                    <a:gd name="connsiteX19" fmla="*/ 428451 w 1450407"/>
                    <a:gd name="connsiteY19" fmla="*/ 948972 h 1735222"/>
                    <a:gd name="connsiteX20" fmla="*/ 113727 w 1450407"/>
                    <a:gd name="connsiteY20" fmla="*/ 783106 h 1735222"/>
                    <a:gd name="connsiteX21" fmla="*/ 143498 w 1450407"/>
                    <a:gd name="connsiteY21" fmla="*/ 927707 h 1735222"/>
                    <a:gd name="connsiteX22" fmla="*/ 366950 w 1450407"/>
                    <a:gd name="connsiteY22" fmla="*/ 1147515 h 1735222"/>
                    <a:gd name="connsiteX23" fmla="*/ 472981 w 1450407"/>
                    <a:gd name="connsiteY23" fmla="*/ 1184740 h 1735222"/>
                    <a:gd name="connsiteX24" fmla="*/ 512898 w 1450407"/>
                    <a:gd name="connsiteY24" fmla="*/ 1237179 h 1735222"/>
                    <a:gd name="connsiteX25" fmla="*/ 693955 w 1450407"/>
                    <a:gd name="connsiteY25" fmla="*/ 1447981 h 1735222"/>
                    <a:gd name="connsiteX26" fmla="*/ 725521 w 1450407"/>
                    <a:gd name="connsiteY26" fmla="*/ 1553904 h 1735222"/>
                    <a:gd name="connsiteX27" fmla="*/ 552031 w 1450407"/>
                    <a:gd name="connsiteY27" fmla="*/ 1129434 h 1735222"/>
                    <a:gd name="connsiteX28" fmla="*/ 508465 w 1450407"/>
                    <a:gd name="connsiteY28" fmla="*/ 1078300 h 1735222"/>
                    <a:gd name="connsiteX29" fmla="*/ 489159 w 1450407"/>
                    <a:gd name="connsiteY29" fmla="*/ 1059778 h 1735222"/>
                    <a:gd name="connsiteX30" fmla="*/ 422892 w 1450407"/>
                    <a:gd name="connsiteY30" fmla="*/ 1026644 h 1735222"/>
                    <a:gd name="connsiteX31" fmla="*/ 461242 w 1450407"/>
                    <a:gd name="connsiteY31" fmla="*/ 1020383 h 1735222"/>
                    <a:gd name="connsiteX32" fmla="*/ 552031 w 1450407"/>
                    <a:gd name="connsiteY32" fmla="*/ 1129434 h 1735222"/>
                    <a:gd name="connsiteX0" fmla="*/ 1231393 w 1484133"/>
                    <a:gd name="connsiteY0" fmla="*/ 1735222 h 1735222"/>
                    <a:gd name="connsiteX1" fmla="*/ 1045374 w 1484133"/>
                    <a:gd name="connsiteY1" fmla="*/ 1635560 h 1735222"/>
                    <a:gd name="connsiteX2" fmla="*/ 1101209 w 1484133"/>
                    <a:gd name="connsiteY2" fmla="*/ 1613911 h 1735222"/>
                    <a:gd name="connsiteX3" fmla="*/ 1387405 w 1484133"/>
                    <a:gd name="connsiteY3" fmla="*/ 1632433 h 1735222"/>
                    <a:gd name="connsiteX4" fmla="*/ 1477892 w 1484133"/>
                    <a:gd name="connsiteY4" fmla="*/ 1668026 h 1735222"/>
                    <a:gd name="connsiteX5" fmla="*/ 1231393 w 1484133"/>
                    <a:gd name="connsiteY5" fmla="*/ 1735222 h 1735222"/>
                    <a:gd name="connsiteX6" fmla="*/ 725521 w 1484133"/>
                    <a:gd name="connsiteY6" fmla="*/ 1553904 h 1735222"/>
                    <a:gd name="connsiteX7" fmla="*/ 648299 w 1484133"/>
                    <a:gd name="connsiteY7" fmla="*/ 1483726 h 1735222"/>
                    <a:gd name="connsiteX8" fmla="*/ 510547 w 1484133"/>
                    <a:gd name="connsiteY8" fmla="*/ 1239790 h 1735222"/>
                    <a:gd name="connsiteX9" fmla="*/ 344885 w 1484133"/>
                    <a:gd name="connsiteY9" fmla="*/ 1183962 h 1735222"/>
                    <a:gd name="connsiteX10" fmla="*/ 54186 w 1484133"/>
                    <a:gd name="connsiteY10" fmla="*/ 872418 h 1735222"/>
                    <a:gd name="connsiteX11" fmla="*/ 62691 w 1484133"/>
                    <a:gd name="connsiteY11" fmla="*/ 740575 h 1735222"/>
                    <a:gd name="connsiteX12" fmla="*/ 393669 w 1484133"/>
                    <a:gd name="connsiteY12" fmla="*/ 888110 h 1735222"/>
                    <a:gd name="connsiteX13" fmla="*/ 409586 w 1484133"/>
                    <a:gd name="connsiteY13" fmla="*/ 425028 h 1735222"/>
                    <a:gd name="connsiteX14" fmla="*/ 957871 w 1484133"/>
                    <a:gd name="connsiteY14" fmla="*/ 24200 h 1735222"/>
                    <a:gd name="connsiteX15" fmla="*/ 1090494 w 1484133"/>
                    <a:gd name="connsiteY15" fmla="*/ 94001 h 1735222"/>
                    <a:gd name="connsiteX16" fmla="*/ 462548 w 1484133"/>
                    <a:gd name="connsiteY16" fmla="*/ 498601 h 1735222"/>
                    <a:gd name="connsiteX17" fmla="*/ 427325 w 1484133"/>
                    <a:gd name="connsiteY17" fmla="*/ 873759 h 1735222"/>
                    <a:gd name="connsiteX18" fmla="*/ 555681 w 1484133"/>
                    <a:gd name="connsiteY18" fmla="*/ 917065 h 1735222"/>
                    <a:gd name="connsiteX19" fmla="*/ 428451 w 1484133"/>
                    <a:gd name="connsiteY19" fmla="*/ 948972 h 1735222"/>
                    <a:gd name="connsiteX20" fmla="*/ 113727 w 1484133"/>
                    <a:gd name="connsiteY20" fmla="*/ 783106 h 1735222"/>
                    <a:gd name="connsiteX21" fmla="*/ 143498 w 1484133"/>
                    <a:gd name="connsiteY21" fmla="*/ 927707 h 1735222"/>
                    <a:gd name="connsiteX22" fmla="*/ 366950 w 1484133"/>
                    <a:gd name="connsiteY22" fmla="*/ 1147515 h 1735222"/>
                    <a:gd name="connsiteX23" fmla="*/ 472981 w 1484133"/>
                    <a:gd name="connsiteY23" fmla="*/ 1184740 h 1735222"/>
                    <a:gd name="connsiteX24" fmla="*/ 512898 w 1484133"/>
                    <a:gd name="connsiteY24" fmla="*/ 1237179 h 1735222"/>
                    <a:gd name="connsiteX25" fmla="*/ 693955 w 1484133"/>
                    <a:gd name="connsiteY25" fmla="*/ 1447981 h 1735222"/>
                    <a:gd name="connsiteX26" fmla="*/ 725521 w 1484133"/>
                    <a:gd name="connsiteY26" fmla="*/ 1553904 h 1735222"/>
                    <a:gd name="connsiteX27" fmla="*/ 552031 w 1484133"/>
                    <a:gd name="connsiteY27" fmla="*/ 1129434 h 1735222"/>
                    <a:gd name="connsiteX28" fmla="*/ 508465 w 1484133"/>
                    <a:gd name="connsiteY28" fmla="*/ 1078300 h 1735222"/>
                    <a:gd name="connsiteX29" fmla="*/ 489159 w 1484133"/>
                    <a:gd name="connsiteY29" fmla="*/ 1059778 h 1735222"/>
                    <a:gd name="connsiteX30" fmla="*/ 422892 w 1484133"/>
                    <a:gd name="connsiteY30" fmla="*/ 1026644 h 1735222"/>
                    <a:gd name="connsiteX31" fmla="*/ 461242 w 1484133"/>
                    <a:gd name="connsiteY31" fmla="*/ 1020383 h 1735222"/>
                    <a:gd name="connsiteX32" fmla="*/ 552031 w 1484133"/>
                    <a:gd name="connsiteY32" fmla="*/ 1129434 h 1735222"/>
                    <a:gd name="connsiteX0" fmla="*/ 1231393 w 1484133"/>
                    <a:gd name="connsiteY0" fmla="*/ 1728242 h 1728242"/>
                    <a:gd name="connsiteX1" fmla="*/ 1045374 w 1484133"/>
                    <a:gd name="connsiteY1" fmla="*/ 1635560 h 1728242"/>
                    <a:gd name="connsiteX2" fmla="*/ 1101209 w 1484133"/>
                    <a:gd name="connsiteY2" fmla="*/ 1613911 h 1728242"/>
                    <a:gd name="connsiteX3" fmla="*/ 1387405 w 1484133"/>
                    <a:gd name="connsiteY3" fmla="*/ 1632433 h 1728242"/>
                    <a:gd name="connsiteX4" fmla="*/ 1477892 w 1484133"/>
                    <a:gd name="connsiteY4" fmla="*/ 1668026 h 1728242"/>
                    <a:gd name="connsiteX5" fmla="*/ 1231393 w 1484133"/>
                    <a:gd name="connsiteY5" fmla="*/ 1728242 h 1728242"/>
                    <a:gd name="connsiteX6" fmla="*/ 725521 w 1484133"/>
                    <a:gd name="connsiteY6" fmla="*/ 1553904 h 1728242"/>
                    <a:gd name="connsiteX7" fmla="*/ 648299 w 1484133"/>
                    <a:gd name="connsiteY7" fmla="*/ 1483726 h 1728242"/>
                    <a:gd name="connsiteX8" fmla="*/ 510547 w 1484133"/>
                    <a:gd name="connsiteY8" fmla="*/ 1239790 h 1728242"/>
                    <a:gd name="connsiteX9" fmla="*/ 344885 w 1484133"/>
                    <a:gd name="connsiteY9" fmla="*/ 1183962 h 1728242"/>
                    <a:gd name="connsiteX10" fmla="*/ 54186 w 1484133"/>
                    <a:gd name="connsiteY10" fmla="*/ 872418 h 1728242"/>
                    <a:gd name="connsiteX11" fmla="*/ 62691 w 1484133"/>
                    <a:gd name="connsiteY11" fmla="*/ 740575 h 1728242"/>
                    <a:gd name="connsiteX12" fmla="*/ 393669 w 1484133"/>
                    <a:gd name="connsiteY12" fmla="*/ 888110 h 1728242"/>
                    <a:gd name="connsiteX13" fmla="*/ 409586 w 1484133"/>
                    <a:gd name="connsiteY13" fmla="*/ 425028 h 1728242"/>
                    <a:gd name="connsiteX14" fmla="*/ 957871 w 1484133"/>
                    <a:gd name="connsiteY14" fmla="*/ 24200 h 1728242"/>
                    <a:gd name="connsiteX15" fmla="*/ 1090494 w 1484133"/>
                    <a:gd name="connsiteY15" fmla="*/ 94001 h 1728242"/>
                    <a:gd name="connsiteX16" fmla="*/ 462548 w 1484133"/>
                    <a:gd name="connsiteY16" fmla="*/ 498601 h 1728242"/>
                    <a:gd name="connsiteX17" fmla="*/ 427325 w 1484133"/>
                    <a:gd name="connsiteY17" fmla="*/ 873759 h 1728242"/>
                    <a:gd name="connsiteX18" fmla="*/ 555681 w 1484133"/>
                    <a:gd name="connsiteY18" fmla="*/ 917065 h 1728242"/>
                    <a:gd name="connsiteX19" fmla="*/ 428451 w 1484133"/>
                    <a:gd name="connsiteY19" fmla="*/ 948972 h 1728242"/>
                    <a:gd name="connsiteX20" fmla="*/ 113727 w 1484133"/>
                    <a:gd name="connsiteY20" fmla="*/ 783106 h 1728242"/>
                    <a:gd name="connsiteX21" fmla="*/ 143498 w 1484133"/>
                    <a:gd name="connsiteY21" fmla="*/ 927707 h 1728242"/>
                    <a:gd name="connsiteX22" fmla="*/ 366950 w 1484133"/>
                    <a:gd name="connsiteY22" fmla="*/ 1147515 h 1728242"/>
                    <a:gd name="connsiteX23" fmla="*/ 472981 w 1484133"/>
                    <a:gd name="connsiteY23" fmla="*/ 1184740 h 1728242"/>
                    <a:gd name="connsiteX24" fmla="*/ 512898 w 1484133"/>
                    <a:gd name="connsiteY24" fmla="*/ 1237179 h 1728242"/>
                    <a:gd name="connsiteX25" fmla="*/ 693955 w 1484133"/>
                    <a:gd name="connsiteY25" fmla="*/ 1447981 h 1728242"/>
                    <a:gd name="connsiteX26" fmla="*/ 725521 w 1484133"/>
                    <a:gd name="connsiteY26" fmla="*/ 1553904 h 1728242"/>
                    <a:gd name="connsiteX27" fmla="*/ 552031 w 1484133"/>
                    <a:gd name="connsiteY27" fmla="*/ 1129434 h 1728242"/>
                    <a:gd name="connsiteX28" fmla="*/ 508465 w 1484133"/>
                    <a:gd name="connsiteY28" fmla="*/ 1078300 h 1728242"/>
                    <a:gd name="connsiteX29" fmla="*/ 489159 w 1484133"/>
                    <a:gd name="connsiteY29" fmla="*/ 1059778 h 1728242"/>
                    <a:gd name="connsiteX30" fmla="*/ 422892 w 1484133"/>
                    <a:gd name="connsiteY30" fmla="*/ 1026644 h 1728242"/>
                    <a:gd name="connsiteX31" fmla="*/ 461242 w 1484133"/>
                    <a:gd name="connsiteY31" fmla="*/ 1020383 h 1728242"/>
                    <a:gd name="connsiteX32" fmla="*/ 552031 w 1484133"/>
                    <a:gd name="connsiteY32" fmla="*/ 1129434 h 1728242"/>
                    <a:gd name="connsiteX0" fmla="*/ 1231393 w 1484133"/>
                    <a:gd name="connsiteY0" fmla="*/ 1728242 h 1728492"/>
                    <a:gd name="connsiteX1" fmla="*/ 1045374 w 1484133"/>
                    <a:gd name="connsiteY1" fmla="*/ 1635560 h 1728492"/>
                    <a:gd name="connsiteX2" fmla="*/ 1101209 w 1484133"/>
                    <a:gd name="connsiteY2" fmla="*/ 1613911 h 1728492"/>
                    <a:gd name="connsiteX3" fmla="*/ 1387405 w 1484133"/>
                    <a:gd name="connsiteY3" fmla="*/ 1632433 h 1728492"/>
                    <a:gd name="connsiteX4" fmla="*/ 1477892 w 1484133"/>
                    <a:gd name="connsiteY4" fmla="*/ 1668026 h 1728492"/>
                    <a:gd name="connsiteX5" fmla="*/ 1231393 w 1484133"/>
                    <a:gd name="connsiteY5" fmla="*/ 1728242 h 1728492"/>
                    <a:gd name="connsiteX6" fmla="*/ 725521 w 1484133"/>
                    <a:gd name="connsiteY6" fmla="*/ 1553904 h 1728492"/>
                    <a:gd name="connsiteX7" fmla="*/ 648299 w 1484133"/>
                    <a:gd name="connsiteY7" fmla="*/ 1483726 h 1728492"/>
                    <a:gd name="connsiteX8" fmla="*/ 510547 w 1484133"/>
                    <a:gd name="connsiteY8" fmla="*/ 1239790 h 1728492"/>
                    <a:gd name="connsiteX9" fmla="*/ 344885 w 1484133"/>
                    <a:gd name="connsiteY9" fmla="*/ 1183962 h 1728492"/>
                    <a:gd name="connsiteX10" fmla="*/ 54186 w 1484133"/>
                    <a:gd name="connsiteY10" fmla="*/ 872418 h 1728492"/>
                    <a:gd name="connsiteX11" fmla="*/ 62691 w 1484133"/>
                    <a:gd name="connsiteY11" fmla="*/ 740575 h 1728492"/>
                    <a:gd name="connsiteX12" fmla="*/ 393669 w 1484133"/>
                    <a:gd name="connsiteY12" fmla="*/ 888110 h 1728492"/>
                    <a:gd name="connsiteX13" fmla="*/ 409586 w 1484133"/>
                    <a:gd name="connsiteY13" fmla="*/ 425028 h 1728492"/>
                    <a:gd name="connsiteX14" fmla="*/ 957871 w 1484133"/>
                    <a:gd name="connsiteY14" fmla="*/ 24200 h 1728492"/>
                    <a:gd name="connsiteX15" fmla="*/ 1090494 w 1484133"/>
                    <a:gd name="connsiteY15" fmla="*/ 94001 h 1728492"/>
                    <a:gd name="connsiteX16" fmla="*/ 462548 w 1484133"/>
                    <a:gd name="connsiteY16" fmla="*/ 498601 h 1728492"/>
                    <a:gd name="connsiteX17" fmla="*/ 427325 w 1484133"/>
                    <a:gd name="connsiteY17" fmla="*/ 873759 h 1728492"/>
                    <a:gd name="connsiteX18" fmla="*/ 555681 w 1484133"/>
                    <a:gd name="connsiteY18" fmla="*/ 917065 h 1728492"/>
                    <a:gd name="connsiteX19" fmla="*/ 428451 w 1484133"/>
                    <a:gd name="connsiteY19" fmla="*/ 948972 h 1728492"/>
                    <a:gd name="connsiteX20" fmla="*/ 113727 w 1484133"/>
                    <a:gd name="connsiteY20" fmla="*/ 783106 h 1728492"/>
                    <a:gd name="connsiteX21" fmla="*/ 143498 w 1484133"/>
                    <a:gd name="connsiteY21" fmla="*/ 927707 h 1728492"/>
                    <a:gd name="connsiteX22" fmla="*/ 366950 w 1484133"/>
                    <a:gd name="connsiteY22" fmla="*/ 1147515 h 1728492"/>
                    <a:gd name="connsiteX23" fmla="*/ 472981 w 1484133"/>
                    <a:gd name="connsiteY23" fmla="*/ 1184740 h 1728492"/>
                    <a:gd name="connsiteX24" fmla="*/ 512898 w 1484133"/>
                    <a:gd name="connsiteY24" fmla="*/ 1237179 h 1728492"/>
                    <a:gd name="connsiteX25" fmla="*/ 693955 w 1484133"/>
                    <a:gd name="connsiteY25" fmla="*/ 1447981 h 1728492"/>
                    <a:gd name="connsiteX26" fmla="*/ 725521 w 1484133"/>
                    <a:gd name="connsiteY26" fmla="*/ 1553904 h 1728492"/>
                    <a:gd name="connsiteX27" fmla="*/ 552031 w 1484133"/>
                    <a:gd name="connsiteY27" fmla="*/ 1129434 h 1728492"/>
                    <a:gd name="connsiteX28" fmla="*/ 508465 w 1484133"/>
                    <a:gd name="connsiteY28" fmla="*/ 1078300 h 1728492"/>
                    <a:gd name="connsiteX29" fmla="*/ 489159 w 1484133"/>
                    <a:gd name="connsiteY29" fmla="*/ 1059778 h 1728492"/>
                    <a:gd name="connsiteX30" fmla="*/ 422892 w 1484133"/>
                    <a:gd name="connsiteY30" fmla="*/ 1026644 h 1728492"/>
                    <a:gd name="connsiteX31" fmla="*/ 461242 w 1484133"/>
                    <a:gd name="connsiteY31" fmla="*/ 1020383 h 1728492"/>
                    <a:gd name="connsiteX32" fmla="*/ 552031 w 1484133"/>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04042 h 1704292"/>
                    <a:gd name="connsiteX1" fmla="*/ 1045374 w 1487489"/>
                    <a:gd name="connsiteY1" fmla="*/ 1611360 h 1704292"/>
                    <a:gd name="connsiteX2" fmla="*/ 1101209 w 1487489"/>
                    <a:gd name="connsiteY2" fmla="*/ 1589711 h 1704292"/>
                    <a:gd name="connsiteX3" fmla="*/ 1418361 w 1487489"/>
                    <a:gd name="connsiteY3" fmla="*/ 1608233 h 1704292"/>
                    <a:gd name="connsiteX4" fmla="*/ 1477892 w 1487489"/>
                    <a:gd name="connsiteY4" fmla="*/ 1643826 h 1704292"/>
                    <a:gd name="connsiteX5" fmla="*/ 1231393 w 1487489"/>
                    <a:gd name="connsiteY5" fmla="*/ 1704042 h 1704292"/>
                    <a:gd name="connsiteX6" fmla="*/ 725521 w 1487489"/>
                    <a:gd name="connsiteY6" fmla="*/ 1529704 h 1704292"/>
                    <a:gd name="connsiteX7" fmla="*/ 648299 w 1487489"/>
                    <a:gd name="connsiteY7" fmla="*/ 1459526 h 1704292"/>
                    <a:gd name="connsiteX8" fmla="*/ 510547 w 1487489"/>
                    <a:gd name="connsiteY8" fmla="*/ 1215590 h 1704292"/>
                    <a:gd name="connsiteX9" fmla="*/ 344885 w 1487489"/>
                    <a:gd name="connsiteY9" fmla="*/ 1159762 h 1704292"/>
                    <a:gd name="connsiteX10" fmla="*/ 54186 w 1487489"/>
                    <a:gd name="connsiteY10" fmla="*/ 848218 h 1704292"/>
                    <a:gd name="connsiteX11" fmla="*/ 62691 w 1487489"/>
                    <a:gd name="connsiteY11" fmla="*/ 716375 h 1704292"/>
                    <a:gd name="connsiteX12" fmla="*/ 393669 w 1487489"/>
                    <a:gd name="connsiteY12" fmla="*/ 863910 h 1704292"/>
                    <a:gd name="connsiteX13" fmla="*/ 409586 w 1487489"/>
                    <a:gd name="connsiteY13" fmla="*/ 400828 h 1704292"/>
                    <a:gd name="connsiteX14" fmla="*/ 957871 w 1487489"/>
                    <a:gd name="connsiteY14" fmla="*/ 0 h 1704292"/>
                    <a:gd name="connsiteX15" fmla="*/ 1090494 w 1487489"/>
                    <a:gd name="connsiteY15" fmla="*/ 69801 h 1704292"/>
                    <a:gd name="connsiteX16" fmla="*/ 462548 w 1487489"/>
                    <a:gd name="connsiteY16" fmla="*/ 474401 h 1704292"/>
                    <a:gd name="connsiteX17" fmla="*/ 427325 w 1487489"/>
                    <a:gd name="connsiteY17" fmla="*/ 849559 h 1704292"/>
                    <a:gd name="connsiteX18" fmla="*/ 555681 w 1487489"/>
                    <a:gd name="connsiteY18" fmla="*/ 892865 h 1704292"/>
                    <a:gd name="connsiteX19" fmla="*/ 428451 w 1487489"/>
                    <a:gd name="connsiteY19" fmla="*/ 924772 h 1704292"/>
                    <a:gd name="connsiteX20" fmla="*/ 113727 w 1487489"/>
                    <a:gd name="connsiteY20" fmla="*/ 758906 h 1704292"/>
                    <a:gd name="connsiteX21" fmla="*/ 143498 w 1487489"/>
                    <a:gd name="connsiteY21" fmla="*/ 903507 h 1704292"/>
                    <a:gd name="connsiteX22" fmla="*/ 366950 w 1487489"/>
                    <a:gd name="connsiteY22" fmla="*/ 1123315 h 1704292"/>
                    <a:gd name="connsiteX23" fmla="*/ 472981 w 1487489"/>
                    <a:gd name="connsiteY23" fmla="*/ 1160540 h 1704292"/>
                    <a:gd name="connsiteX24" fmla="*/ 512898 w 1487489"/>
                    <a:gd name="connsiteY24" fmla="*/ 1212979 h 1704292"/>
                    <a:gd name="connsiteX25" fmla="*/ 693955 w 1487489"/>
                    <a:gd name="connsiteY25" fmla="*/ 1423781 h 1704292"/>
                    <a:gd name="connsiteX26" fmla="*/ 725521 w 1487489"/>
                    <a:gd name="connsiteY26" fmla="*/ 1529704 h 1704292"/>
                    <a:gd name="connsiteX27" fmla="*/ 552031 w 1487489"/>
                    <a:gd name="connsiteY27" fmla="*/ 1105234 h 1704292"/>
                    <a:gd name="connsiteX28" fmla="*/ 508465 w 1487489"/>
                    <a:gd name="connsiteY28" fmla="*/ 1054100 h 1704292"/>
                    <a:gd name="connsiteX29" fmla="*/ 489159 w 1487489"/>
                    <a:gd name="connsiteY29" fmla="*/ 1035578 h 1704292"/>
                    <a:gd name="connsiteX30" fmla="*/ 422892 w 1487489"/>
                    <a:gd name="connsiteY30" fmla="*/ 1002444 h 1704292"/>
                    <a:gd name="connsiteX31" fmla="*/ 461242 w 1487489"/>
                    <a:gd name="connsiteY31" fmla="*/ 996183 h 1704292"/>
                    <a:gd name="connsiteX32" fmla="*/ 552031 w 1487489"/>
                    <a:gd name="connsiteY32" fmla="*/ 1105234 h 17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7489" h="1704292">
                      <a:moveTo>
                        <a:pt x="1231393" y="1704042"/>
                      </a:moveTo>
                      <a:cubicBezTo>
                        <a:pt x="1126080" y="1689204"/>
                        <a:pt x="1028419" y="1682844"/>
                        <a:pt x="1045374" y="1611360"/>
                      </a:cubicBezTo>
                      <a:cubicBezTo>
                        <a:pt x="1055321" y="1589449"/>
                        <a:pt x="1062858" y="1575944"/>
                        <a:pt x="1101209" y="1589711"/>
                      </a:cubicBezTo>
                      <a:cubicBezTo>
                        <a:pt x="1175280" y="1617765"/>
                        <a:pt x="1230101" y="1654638"/>
                        <a:pt x="1418361" y="1608233"/>
                      </a:cubicBezTo>
                      <a:cubicBezTo>
                        <a:pt x="1474743" y="1621324"/>
                        <a:pt x="1503894" y="1626694"/>
                        <a:pt x="1477892" y="1643826"/>
                      </a:cubicBezTo>
                      <a:cubicBezTo>
                        <a:pt x="1413500" y="1685022"/>
                        <a:pt x="1317747" y="1706913"/>
                        <a:pt x="1231393" y="1704042"/>
                      </a:cubicBezTo>
                      <a:close/>
                      <a:moveTo>
                        <a:pt x="725521" y="1529704"/>
                      </a:moveTo>
                      <a:cubicBezTo>
                        <a:pt x="690044" y="1522137"/>
                        <a:pt x="670477" y="1485093"/>
                        <a:pt x="648299" y="1459526"/>
                      </a:cubicBezTo>
                      <a:cubicBezTo>
                        <a:pt x="591426" y="1385170"/>
                        <a:pt x="543942" y="1304291"/>
                        <a:pt x="510547" y="1215590"/>
                      </a:cubicBezTo>
                      <a:cubicBezTo>
                        <a:pt x="456286" y="1252113"/>
                        <a:pt x="420945" y="1220991"/>
                        <a:pt x="344885" y="1159762"/>
                      </a:cubicBezTo>
                      <a:cubicBezTo>
                        <a:pt x="268825" y="1098533"/>
                        <a:pt x="110433" y="929204"/>
                        <a:pt x="54186" y="848218"/>
                      </a:cubicBezTo>
                      <a:cubicBezTo>
                        <a:pt x="-6314" y="745967"/>
                        <a:pt x="-32167" y="701710"/>
                        <a:pt x="62691" y="716375"/>
                      </a:cubicBezTo>
                      <a:cubicBezTo>
                        <a:pt x="321750" y="786152"/>
                        <a:pt x="325929" y="839946"/>
                        <a:pt x="393669" y="863910"/>
                      </a:cubicBezTo>
                      <a:cubicBezTo>
                        <a:pt x="310707" y="725375"/>
                        <a:pt x="352975" y="542229"/>
                        <a:pt x="409586" y="400828"/>
                      </a:cubicBezTo>
                      <a:cubicBezTo>
                        <a:pt x="548409" y="155631"/>
                        <a:pt x="649742" y="43751"/>
                        <a:pt x="957871" y="0"/>
                      </a:cubicBezTo>
                      <a:cubicBezTo>
                        <a:pt x="1099850" y="32901"/>
                        <a:pt x="1173048" y="-9266"/>
                        <a:pt x="1090494" y="69801"/>
                      </a:cubicBezTo>
                      <a:cubicBezTo>
                        <a:pt x="693602" y="41307"/>
                        <a:pt x="538175" y="306050"/>
                        <a:pt x="462548" y="474401"/>
                      </a:cubicBezTo>
                      <a:cubicBezTo>
                        <a:pt x="414019" y="594668"/>
                        <a:pt x="426802" y="723547"/>
                        <a:pt x="427325" y="849559"/>
                      </a:cubicBezTo>
                      <a:cubicBezTo>
                        <a:pt x="471675" y="833903"/>
                        <a:pt x="545248" y="842254"/>
                        <a:pt x="555681" y="892865"/>
                      </a:cubicBezTo>
                      <a:cubicBezTo>
                        <a:pt x="555869" y="905400"/>
                        <a:pt x="454236" y="887073"/>
                        <a:pt x="428451" y="924772"/>
                      </a:cubicBezTo>
                      <a:cubicBezTo>
                        <a:pt x="342032" y="910950"/>
                        <a:pt x="275668" y="798825"/>
                        <a:pt x="113727" y="758906"/>
                      </a:cubicBezTo>
                      <a:cubicBezTo>
                        <a:pt x="-13864" y="715666"/>
                        <a:pt x="72941" y="817963"/>
                        <a:pt x="143498" y="903507"/>
                      </a:cubicBezTo>
                      <a:cubicBezTo>
                        <a:pt x="197043" y="963533"/>
                        <a:pt x="316998" y="1079059"/>
                        <a:pt x="366950" y="1123315"/>
                      </a:cubicBezTo>
                      <a:cubicBezTo>
                        <a:pt x="385995" y="1143926"/>
                        <a:pt x="445325" y="1154540"/>
                        <a:pt x="472981" y="1160540"/>
                      </a:cubicBezTo>
                      <a:cubicBezTo>
                        <a:pt x="497242" y="1164196"/>
                        <a:pt x="536637" y="1183762"/>
                        <a:pt x="512898" y="1212979"/>
                      </a:cubicBezTo>
                      <a:cubicBezTo>
                        <a:pt x="573949" y="1284202"/>
                        <a:pt x="630821" y="1352558"/>
                        <a:pt x="693955" y="1423781"/>
                      </a:cubicBezTo>
                      <a:cubicBezTo>
                        <a:pt x="716916" y="1449870"/>
                        <a:pt x="787095" y="1510660"/>
                        <a:pt x="725521" y="1529704"/>
                      </a:cubicBezTo>
                      <a:close/>
                      <a:moveTo>
                        <a:pt x="552031" y="1105234"/>
                      </a:moveTo>
                      <a:cubicBezTo>
                        <a:pt x="524637" y="1104712"/>
                        <a:pt x="526465" y="1068451"/>
                        <a:pt x="508465" y="1054100"/>
                      </a:cubicBezTo>
                      <a:cubicBezTo>
                        <a:pt x="491503" y="1078884"/>
                        <a:pt x="475070" y="1055145"/>
                        <a:pt x="489159" y="1035578"/>
                      </a:cubicBezTo>
                      <a:cubicBezTo>
                        <a:pt x="470891" y="1018094"/>
                        <a:pt x="444286" y="1011311"/>
                        <a:pt x="422892" y="1002444"/>
                      </a:cubicBezTo>
                      <a:cubicBezTo>
                        <a:pt x="432280" y="995400"/>
                        <a:pt x="449242" y="997744"/>
                        <a:pt x="461242" y="996183"/>
                      </a:cubicBezTo>
                      <a:cubicBezTo>
                        <a:pt x="503764" y="985744"/>
                        <a:pt x="641254" y="1085928"/>
                        <a:pt x="552031" y="1105234"/>
                      </a:cubicBezTo>
                      <a:close/>
                    </a:path>
                  </a:pathLst>
                </a:custGeom>
                <a:solidFill>
                  <a:schemeClr val="accent2"/>
                </a:solidFill>
                <a:ln w="25963" cap="flat">
                  <a:noFill/>
                  <a:prstDash val="solid"/>
                  <a:miter/>
                </a:ln>
              </p:spPr>
              <p:txBody>
                <a:bodyPr rtlCol="0" anchor="ctr"/>
                <a:lstStyle/>
                <a:p>
                  <a:endParaRPr lang="en-US"/>
                </a:p>
              </p:txBody>
            </p:sp>
            <p:pic>
              <p:nvPicPr>
                <p:cNvPr id="69" name="Graphic 68" descr="Smiling face with closed eyes">
                  <a:extLst>
                    <a:ext uri="{FF2B5EF4-FFF2-40B4-BE49-F238E27FC236}">
                      <a16:creationId xmlns:a16="http://schemas.microsoft.com/office/drawing/2014/main" id="{A89B7D76-F20B-51AB-88F8-6CCAE6216C7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08008" y="2271370"/>
                  <a:ext cx="817710" cy="894370"/>
                </a:xfrm>
                <a:prstGeom prst="rect">
                  <a:avLst/>
                </a:prstGeom>
              </p:spPr>
            </p:pic>
            <p:sp>
              <p:nvSpPr>
                <p:cNvPr id="70" name="Freeform: Shape 69">
                  <a:extLst>
                    <a:ext uri="{FF2B5EF4-FFF2-40B4-BE49-F238E27FC236}">
                      <a16:creationId xmlns:a16="http://schemas.microsoft.com/office/drawing/2014/main" id="{03B53A30-20ED-B93A-90BE-6A112EE7D428}"/>
                    </a:ext>
                  </a:extLst>
                </p:cNvPr>
                <p:cNvSpPr/>
                <p:nvPr/>
              </p:nvSpPr>
              <p:spPr>
                <a:xfrm>
                  <a:off x="4345268" y="1717317"/>
                  <a:ext cx="839215" cy="1708120"/>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30169 w 1792651"/>
                    <a:gd name="connsiteY21" fmla="*/ 75247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47333 h 1747485"/>
                    <a:gd name="connsiteX1" fmla="*/ 1045374 w 1792651"/>
                    <a:gd name="connsiteY1" fmla="*/ 1647671 h 1747485"/>
                    <a:gd name="connsiteX2" fmla="*/ 1101209 w 1792651"/>
                    <a:gd name="connsiteY2" fmla="*/ 1626022 h 1747485"/>
                    <a:gd name="connsiteX3" fmla="*/ 1387405 w 1792651"/>
                    <a:gd name="connsiteY3" fmla="*/ 1644544 h 1747485"/>
                    <a:gd name="connsiteX4" fmla="*/ 1730736 w 1792651"/>
                    <a:gd name="connsiteY4" fmla="*/ 1290252 h 1747485"/>
                    <a:gd name="connsiteX5" fmla="*/ 1688997 w 1792651"/>
                    <a:gd name="connsiteY5" fmla="*/ 729336 h 1747485"/>
                    <a:gd name="connsiteX6" fmla="*/ 1688475 w 1792651"/>
                    <a:gd name="connsiteY6" fmla="*/ 579323 h 1747485"/>
                    <a:gd name="connsiteX7" fmla="*/ 1734653 w 1792651"/>
                    <a:gd name="connsiteY7" fmla="*/ 795342 h 1747485"/>
                    <a:gd name="connsiteX8" fmla="*/ 1785264 w 1792651"/>
                    <a:gd name="connsiteY8" fmla="*/ 1374519 h 1747485"/>
                    <a:gd name="connsiteX9" fmla="*/ 1231393 w 1792651"/>
                    <a:gd name="connsiteY9" fmla="*/ 1747333 h 1747485"/>
                    <a:gd name="connsiteX10" fmla="*/ 725521 w 1792651"/>
                    <a:gd name="connsiteY10" fmla="*/ 1566015 h 1747485"/>
                    <a:gd name="connsiteX11" fmla="*/ 648299 w 1792651"/>
                    <a:gd name="connsiteY11" fmla="*/ 1495837 h 1747485"/>
                    <a:gd name="connsiteX12" fmla="*/ 510547 w 1792651"/>
                    <a:gd name="connsiteY12" fmla="*/ 1251901 h 1747485"/>
                    <a:gd name="connsiteX13" fmla="*/ 344885 w 1792651"/>
                    <a:gd name="connsiteY13" fmla="*/ 1196073 h 1747485"/>
                    <a:gd name="connsiteX14" fmla="*/ 54186 w 1792651"/>
                    <a:gd name="connsiteY14" fmla="*/ 884529 h 1747485"/>
                    <a:gd name="connsiteX15" fmla="*/ 62691 w 1792651"/>
                    <a:gd name="connsiteY15" fmla="*/ 752686 h 1747485"/>
                    <a:gd name="connsiteX16" fmla="*/ 393669 w 1792651"/>
                    <a:gd name="connsiteY16" fmla="*/ 900221 h 1747485"/>
                    <a:gd name="connsiteX17" fmla="*/ 409586 w 1792651"/>
                    <a:gd name="connsiteY17" fmla="*/ 437139 h 1747485"/>
                    <a:gd name="connsiteX18" fmla="*/ 953436 w 1792651"/>
                    <a:gd name="connsiteY18" fmla="*/ 24193 h 1747485"/>
                    <a:gd name="connsiteX19" fmla="*/ 1357921 w 1792651"/>
                    <a:gd name="connsiteY19" fmla="*/ 111808 h 1747485"/>
                    <a:gd name="connsiteX20" fmla="*/ 1676736 w 1792651"/>
                    <a:gd name="connsiteY20" fmla="*/ 633852 h 1747485"/>
                    <a:gd name="connsiteX21" fmla="*/ 1440889 w 1792651"/>
                    <a:gd name="connsiteY21" fmla="*/ 262865 h 1747485"/>
                    <a:gd name="connsiteX22" fmla="*/ 1030169 w 1792651"/>
                    <a:gd name="connsiteY22" fmla="*/ 107320 h 1747485"/>
                    <a:gd name="connsiteX23" fmla="*/ 462548 w 1792651"/>
                    <a:gd name="connsiteY23" fmla="*/ 510712 h 1747485"/>
                    <a:gd name="connsiteX24" fmla="*/ 427325 w 1792651"/>
                    <a:gd name="connsiteY24" fmla="*/ 885870 h 1747485"/>
                    <a:gd name="connsiteX25" fmla="*/ 555681 w 1792651"/>
                    <a:gd name="connsiteY25" fmla="*/ 929176 h 1747485"/>
                    <a:gd name="connsiteX26" fmla="*/ 428451 w 1792651"/>
                    <a:gd name="connsiteY26" fmla="*/ 961083 h 1747485"/>
                    <a:gd name="connsiteX27" fmla="*/ 113727 w 1792651"/>
                    <a:gd name="connsiteY27" fmla="*/ 795217 h 1747485"/>
                    <a:gd name="connsiteX28" fmla="*/ 143498 w 1792651"/>
                    <a:gd name="connsiteY28" fmla="*/ 939818 h 1747485"/>
                    <a:gd name="connsiteX29" fmla="*/ 366950 w 1792651"/>
                    <a:gd name="connsiteY29" fmla="*/ 1159626 h 1747485"/>
                    <a:gd name="connsiteX30" fmla="*/ 472981 w 1792651"/>
                    <a:gd name="connsiteY30" fmla="*/ 1196851 h 1747485"/>
                    <a:gd name="connsiteX31" fmla="*/ 512898 w 1792651"/>
                    <a:gd name="connsiteY31" fmla="*/ 1249290 h 1747485"/>
                    <a:gd name="connsiteX32" fmla="*/ 693955 w 1792651"/>
                    <a:gd name="connsiteY32" fmla="*/ 1460092 h 1747485"/>
                    <a:gd name="connsiteX33" fmla="*/ 725521 w 1792651"/>
                    <a:gd name="connsiteY33" fmla="*/ 1566015 h 1747485"/>
                    <a:gd name="connsiteX34" fmla="*/ 552031 w 1792651"/>
                    <a:gd name="connsiteY34" fmla="*/ 1141545 h 1747485"/>
                    <a:gd name="connsiteX35" fmla="*/ 508465 w 1792651"/>
                    <a:gd name="connsiteY35" fmla="*/ 1090411 h 1747485"/>
                    <a:gd name="connsiteX36" fmla="*/ 489159 w 1792651"/>
                    <a:gd name="connsiteY36" fmla="*/ 1071889 h 1747485"/>
                    <a:gd name="connsiteX37" fmla="*/ 422892 w 1792651"/>
                    <a:gd name="connsiteY37" fmla="*/ 1038755 h 1747485"/>
                    <a:gd name="connsiteX38" fmla="*/ 461242 w 1792651"/>
                    <a:gd name="connsiteY38" fmla="*/ 1032494 h 1747485"/>
                    <a:gd name="connsiteX39" fmla="*/ 552031 w 1792651"/>
                    <a:gd name="connsiteY39" fmla="*/ 1141545 h 1747485"/>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27325 w 1792651"/>
                    <a:gd name="connsiteY23" fmla="*/ 861677 h 1723292"/>
                    <a:gd name="connsiteX24" fmla="*/ 555681 w 1792651"/>
                    <a:gd name="connsiteY24" fmla="*/ 904983 h 1723292"/>
                    <a:gd name="connsiteX25" fmla="*/ 428451 w 1792651"/>
                    <a:gd name="connsiteY25" fmla="*/ 936890 h 1723292"/>
                    <a:gd name="connsiteX26" fmla="*/ 113727 w 1792651"/>
                    <a:gd name="connsiteY26" fmla="*/ 771024 h 1723292"/>
                    <a:gd name="connsiteX27" fmla="*/ 143498 w 1792651"/>
                    <a:gd name="connsiteY27" fmla="*/ 915625 h 1723292"/>
                    <a:gd name="connsiteX28" fmla="*/ 366950 w 1792651"/>
                    <a:gd name="connsiteY28" fmla="*/ 1135433 h 1723292"/>
                    <a:gd name="connsiteX29" fmla="*/ 472981 w 1792651"/>
                    <a:gd name="connsiteY29" fmla="*/ 1172658 h 1723292"/>
                    <a:gd name="connsiteX30" fmla="*/ 512898 w 1792651"/>
                    <a:gd name="connsiteY30" fmla="*/ 1225097 h 1723292"/>
                    <a:gd name="connsiteX31" fmla="*/ 693955 w 1792651"/>
                    <a:gd name="connsiteY31" fmla="*/ 1435899 h 1723292"/>
                    <a:gd name="connsiteX32" fmla="*/ 725521 w 1792651"/>
                    <a:gd name="connsiteY32" fmla="*/ 1541822 h 1723292"/>
                    <a:gd name="connsiteX33" fmla="*/ 552031 w 1792651"/>
                    <a:gd name="connsiteY33" fmla="*/ 1117352 h 1723292"/>
                    <a:gd name="connsiteX34" fmla="*/ 508465 w 1792651"/>
                    <a:gd name="connsiteY34" fmla="*/ 1066218 h 1723292"/>
                    <a:gd name="connsiteX35" fmla="*/ 489159 w 1792651"/>
                    <a:gd name="connsiteY35" fmla="*/ 1047696 h 1723292"/>
                    <a:gd name="connsiteX36" fmla="*/ 422892 w 1792651"/>
                    <a:gd name="connsiteY36" fmla="*/ 1014562 h 1723292"/>
                    <a:gd name="connsiteX37" fmla="*/ 461242 w 1792651"/>
                    <a:gd name="connsiteY37" fmla="*/ 1008301 h 1723292"/>
                    <a:gd name="connsiteX38" fmla="*/ 552031 w 1792651"/>
                    <a:gd name="connsiteY38"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7325 w 1792651"/>
                    <a:gd name="connsiteY22" fmla="*/ 861677 h 1723292"/>
                    <a:gd name="connsiteX23" fmla="*/ 555681 w 1792651"/>
                    <a:gd name="connsiteY23" fmla="*/ 904983 h 1723292"/>
                    <a:gd name="connsiteX24" fmla="*/ 428451 w 1792651"/>
                    <a:gd name="connsiteY24" fmla="*/ 936890 h 1723292"/>
                    <a:gd name="connsiteX25" fmla="*/ 113727 w 1792651"/>
                    <a:gd name="connsiteY25" fmla="*/ 771024 h 1723292"/>
                    <a:gd name="connsiteX26" fmla="*/ 143498 w 1792651"/>
                    <a:gd name="connsiteY26" fmla="*/ 915625 h 1723292"/>
                    <a:gd name="connsiteX27" fmla="*/ 366950 w 1792651"/>
                    <a:gd name="connsiteY27" fmla="*/ 1135433 h 1723292"/>
                    <a:gd name="connsiteX28" fmla="*/ 472981 w 1792651"/>
                    <a:gd name="connsiteY28" fmla="*/ 1172658 h 1723292"/>
                    <a:gd name="connsiteX29" fmla="*/ 512898 w 1792651"/>
                    <a:gd name="connsiteY29" fmla="*/ 1225097 h 1723292"/>
                    <a:gd name="connsiteX30" fmla="*/ 693955 w 1792651"/>
                    <a:gd name="connsiteY30" fmla="*/ 1435899 h 1723292"/>
                    <a:gd name="connsiteX31" fmla="*/ 725521 w 1792651"/>
                    <a:gd name="connsiteY31" fmla="*/ 1541822 h 1723292"/>
                    <a:gd name="connsiteX32" fmla="*/ 552031 w 1792651"/>
                    <a:gd name="connsiteY32" fmla="*/ 1117352 h 1723292"/>
                    <a:gd name="connsiteX33" fmla="*/ 508465 w 1792651"/>
                    <a:gd name="connsiteY33" fmla="*/ 1066218 h 1723292"/>
                    <a:gd name="connsiteX34" fmla="*/ 489159 w 1792651"/>
                    <a:gd name="connsiteY34" fmla="*/ 1047696 h 1723292"/>
                    <a:gd name="connsiteX35" fmla="*/ 422892 w 1792651"/>
                    <a:gd name="connsiteY35" fmla="*/ 1014562 h 1723292"/>
                    <a:gd name="connsiteX36" fmla="*/ 461242 w 1792651"/>
                    <a:gd name="connsiteY36" fmla="*/ 1008301 h 1723292"/>
                    <a:gd name="connsiteX37" fmla="*/ 552031 w 1792651"/>
                    <a:gd name="connsiteY37"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555681 w 1792651"/>
                    <a:gd name="connsiteY22" fmla="*/ 904983 h 1723292"/>
                    <a:gd name="connsiteX23" fmla="*/ 428451 w 1792651"/>
                    <a:gd name="connsiteY23" fmla="*/ 936890 h 1723292"/>
                    <a:gd name="connsiteX24" fmla="*/ 113727 w 1792651"/>
                    <a:gd name="connsiteY24" fmla="*/ 771024 h 1723292"/>
                    <a:gd name="connsiteX25" fmla="*/ 143498 w 1792651"/>
                    <a:gd name="connsiteY25" fmla="*/ 915625 h 1723292"/>
                    <a:gd name="connsiteX26" fmla="*/ 366950 w 1792651"/>
                    <a:gd name="connsiteY26" fmla="*/ 1135433 h 1723292"/>
                    <a:gd name="connsiteX27" fmla="*/ 472981 w 1792651"/>
                    <a:gd name="connsiteY27" fmla="*/ 1172658 h 1723292"/>
                    <a:gd name="connsiteX28" fmla="*/ 512898 w 1792651"/>
                    <a:gd name="connsiteY28" fmla="*/ 1225097 h 1723292"/>
                    <a:gd name="connsiteX29" fmla="*/ 693955 w 1792651"/>
                    <a:gd name="connsiteY29" fmla="*/ 1435899 h 1723292"/>
                    <a:gd name="connsiteX30" fmla="*/ 725521 w 1792651"/>
                    <a:gd name="connsiteY30" fmla="*/ 1541822 h 1723292"/>
                    <a:gd name="connsiteX31" fmla="*/ 552031 w 1792651"/>
                    <a:gd name="connsiteY31" fmla="*/ 1117352 h 1723292"/>
                    <a:gd name="connsiteX32" fmla="*/ 508465 w 1792651"/>
                    <a:gd name="connsiteY32" fmla="*/ 1066218 h 1723292"/>
                    <a:gd name="connsiteX33" fmla="*/ 489159 w 1792651"/>
                    <a:gd name="connsiteY33" fmla="*/ 1047696 h 1723292"/>
                    <a:gd name="connsiteX34" fmla="*/ 422892 w 1792651"/>
                    <a:gd name="connsiteY34" fmla="*/ 1014562 h 1723292"/>
                    <a:gd name="connsiteX35" fmla="*/ 461242 w 1792651"/>
                    <a:gd name="connsiteY35" fmla="*/ 1008301 h 1723292"/>
                    <a:gd name="connsiteX36" fmla="*/ 552031 w 1792651"/>
                    <a:gd name="connsiteY36"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8451 w 1792651"/>
                    <a:gd name="connsiteY22" fmla="*/ 936890 h 1723292"/>
                    <a:gd name="connsiteX23" fmla="*/ 113727 w 1792651"/>
                    <a:gd name="connsiteY23" fmla="*/ 771024 h 1723292"/>
                    <a:gd name="connsiteX24" fmla="*/ 143498 w 1792651"/>
                    <a:gd name="connsiteY24" fmla="*/ 915625 h 1723292"/>
                    <a:gd name="connsiteX25" fmla="*/ 366950 w 1792651"/>
                    <a:gd name="connsiteY25" fmla="*/ 1135433 h 1723292"/>
                    <a:gd name="connsiteX26" fmla="*/ 472981 w 1792651"/>
                    <a:gd name="connsiteY26" fmla="*/ 1172658 h 1723292"/>
                    <a:gd name="connsiteX27" fmla="*/ 512898 w 1792651"/>
                    <a:gd name="connsiteY27" fmla="*/ 1225097 h 1723292"/>
                    <a:gd name="connsiteX28" fmla="*/ 693955 w 1792651"/>
                    <a:gd name="connsiteY28" fmla="*/ 1435899 h 1723292"/>
                    <a:gd name="connsiteX29" fmla="*/ 725521 w 1792651"/>
                    <a:gd name="connsiteY29" fmla="*/ 1541822 h 1723292"/>
                    <a:gd name="connsiteX30" fmla="*/ 552031 w 1792651"/>
                    <a:gd name="connsiteY30" fmla="*/ 1117352 h 1723292"/>
                    <a:gd name="connsiteX31" fmla="*/ 508465 w 1792651"/>
                    <a:gd name="connsiteY31" fmla="*/ 1066218 h 1723292"/>
                    <a:gd name="connsiteX32" fmla="*/ 489159 w 1792651"/>
                    <a:gd name="connsiteY32" fmla="*/ 1047696 h 1723292"/>
                    <a:gd name="connsiteX33" fmla="*/ 422892 w 1792651"/>
                    <a:gd name="connsiteY33" fmla="*/ 1014562 h 1723292"/>
                    <a:gd name="connsiteX34" fmla="*/ 461242 w 1792651"/>
                    <a:gd name="connsiteY34" fmla="*/ 1008301 h 1723292"/>
                    <a:gd name="connsiteX35" fmla="*/ 552031 w 1792651"/>
                    <a:gd name="connsiteY35"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113727 w 1792651"/>
                    <a:gd name="connsiteY22" fmla="*/ 771024 h 1723292"/>
                    <a:gd name="connsiteX23" fmla="*/ 143498 w 1792651"/>
                    <a:gd name="connsiteY23" fmla="*/ 915625 h 1723292"/>
                    <a:gd name="connsiteX24" fmla="*/ 366950 w 1792651"/>
                    <a:gd name="connsiteY24" fmla="*/ 1135433 h 1723292"/>
                    <a:gd name="connsiteX25" fmla="*/ 472981 w 1792651"/>
                    <a:gd name="connsiteY25" fmla="*/ 1172658 h 1723292"/>
                    <a:gd name="connsiteX26" fmla="*/ 512898 w 1792651"/>
                    <a:gd name="connsiteY26" fmla="*/ 1225097 h 1723292"/>
                    <a:gd name="connsiteX27" fmla="*/ 693955 w 1792651"/>
                    <a:gd name="connsiteY27" fmla="*/ 1435899 h 1723292"/>
                    <a:gd name="connsiteX28" fmla="*/ 725521 w 1792651"/>
                    <a:gd name="connsiteY28" fmla="*/ 1541822 h 1723292"/>
                    <a:gd name="connsiteX29" fmla="*/ 552031 w 1792651"/>
                    <a:gd name="connsiteY29" fmla="*/ 1117352 h 1723292"/>
                    <a:gd name="connsiteX30" fmla="*/ 508465 w 1792651"/>
                    <a:gd name="connsiteY30" fmla="*/ 1066218 h 1723292"/>
                    <a:gd name="connsiteX31" fmla="*/ 489159 w 1792651"/>
                    <a:gd name="connsiteY31" fmla="*/ 1047696 h 1723292"/>
                    <a:gd name="connsiteX32" fmla="*/ 422892 w 1792651"/>
                    <a:gd name="connsiteY32" fmla="*/ 1014562 h 1723292"/>
                    <a:gd name="connsiteX33" fmla="*/ 461242 w 1792651"/>
                    <a:gd name="connsiteY33" fmla="*/ 1008301 h 1723292"/>
                    <a:gd name="connsiteX34" fmla="*/ 552031 w 1792651"/>
                    <a:gd name="connsiteY34"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13727 w 1792651"/>
                    <a:gd name="connsiteY21" fmla="*/ 771024 h 1723292"/>
                    <a:gd name="connsiteX22" fmla="*/ 143498 w 1792651"/>
                    <a:gd name="connsiteY22" fmla="*/ 915625 h 1723292"/>
                    <a:gd name="connsiteX23" fmla="*/ 366950 w 1792651"/>
                    <a:gd name="connsiteY23" fmla="*/ 1135433 h 1723292"/>
                    <a:gd name="connsiteX24" fmla="*/ 472981 w 1792651"/>
                    <a:gd name="connsiteY24" fmla="*/ 1172658 h 1723292"/>
                    <a:gd name="connsiteX25" fmla="*/ 512898 w 1792651"/>
                    <a:gd name="connsiteY25" fmla="*/ 1225097 h 1723292"/>
                    <a:gd name="connsiteX26" fmla="*/ 693955 w 1792651"/>
                    <a:gd name="connsiteY26" fmla="*/ 1435899 h 1723292"/>
                    <a:gd name="connsiteX27" fmla="*/ 725521 w 1792651"/>
                    <a:gd name="connsiteY27" fmla="*/ 1541822 h 1723292"/>
                    <a:gd name="connsiteX28" fmla="*/ 552031 w 1792651"/>
                    <a:gd name="connsiteY28" fmla="*/ 1117352 h 1723292"/>
                    <a:gd name="connsiteX29" fmla="*/ 508465 w 1792651"/>
                    <a:gd name="connsiteY29" fmla="*/ 1066218 h 1723292"/>
                    <a:gd name="connsiteX30" fmla="*/ 489159 w 1792651"/>
                    <a:gd name="connsiteY30" fmla="*/ 1047696 h 1723292"/>
                    <a:gd name="connsiteX31" fmla="*/ 422892 w 1792651"/>
                    <a:gd name="connsiteY31" fmla="*/ 1014562 h 1723292"/>
                    <a:gd name="connsiteX32" fmla="*/ 461242 w 1792651"/>
                    <a:gd name="connsiteY32" fmla="*/ 1008301 h 1723292"/>
                    <a:gd name="connsiteX33" fmla="*/ 552031 w 1792651"/>
                    <a:gd name="connsiteY33"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43498 w 1792651"/>
                    <a:gd name="connsiteY21" fmla="*/ 915625 h 1723292"/>
                    <a:gd name="connsiteX22" fmla="*/ 366950 w 1792651"/>
                    <a:gd name="connsiteY22" fmla="*/ 1135433 h 1723292"/>
                    <a:gd name="connsiteX23" fmla="*/ 472981 w 1792651"/>
                    <a:gd name="connsiteY23" fmla="*/ 1172658 h 1723292"/>
                    <a:gd name="connsiteX24" fmla="*/ 512898 w 1792651"/>
                    <a:gd name="connsiteY24" fmla="*/ 1225097 h 1723292"/>
                    <a:gd name="connsiteX25" fmla="*/ 693955 w 1792651"/>
                    <a:gd name="connsiteY25" fmla="*/ 1435899 h 1723292"/>
                    <a:gd name="connsiteX26" fmla="*/ 725521 w 1792651"/>
                    <a:gd name="connsiteY26" fmla="*/ 1541822 h 1723292"/>
                    <a:gd name="connsiteX27" fmla="*/ 552031 w 1792651"/>
                    <a:gd name="connsiteY27" fmla="*/ 1117352 h 1723292"/>
                    <a:gd name="connsiteX28" fmla="*/ 508465 w 1792651"/>
                    <a:gd name="connsiteY28" fmla="*/ 1066218 h 1723292"/>
                    <a:gd name="connsiteX29" fmla="*/ 489159 w 1792651"/>
                    <a:gd name="connsiteY29" fmla="*/ 1047696 h 1723292"/>
                    <a:gd name="connsiteX30" fmla="*/ 422892 w 1792651"/>
                    <a:gd name="connsiteY30" fmla="*/ 1014562 h 1723292"/>
                    <a:gd name="connsiteX31" fmla="*/ 461242 w 1792651"/>
                    <a:gd name="connsiteY31" fmla="*/ 1008301 h 1723292"/>
                    <a:gd name="connsiteX32" fmla="*/ 552031 w 1792651"/>
                    <a:gd name="connsiteY32" fmla="*/ 1117352 h 1723292"/>
                    <a:gd name="connsiteX0" fmla="*/ 1177207 w 1738465"/>
                    <a:gd name="connsiteY0" fmla="*/ 1723140 h 1723292"/>
                    <a:gd name="connsiteX1" fmla="*/ 991188 w 1738465"/>
                    <a:gd name="connsiteY1" fmla="*/ 1623478 h 1723292"/>
                    <a:gd name="connsiteX2" fmla="*/ 1047023 w 1738465"/>
                    <a:gd name="connsiteY2" fmla="*/ 1601829 h 1723292"/>
                    <a:gd name="connsiteX3" fmla="*/ 1333219 w 1738465"/>
                    <a:gd name="connsiteY3" fmla="*/ 1620351 h 1723292"/>
                    <a:gd name="connsiteX4" fmla="*/ 1676550 w 1738465"/>
                    <a:gd name="connsiteY4" fmla="*/ 1266059 h 1723292"/>
                    <a:gd name="connsiteX5" fmla="*/ 1634811 w 1738465"/>
                    <a:gd name="connsiteY5" fmla="*/ 705143 h 1723292"/>
                    <a:gd name="connsiteX6" fmla="*/ 1634289 w 1738465"/>
                    <a:gd name="connsiteY6" fmla="*/ 555130 h 1723292"/>
                    <a:gd name="connsiteX7" fmla="*/ 1680467 w 1738465"/>
                    <a:gd name="connsiteY7" fmla="*/ 771149 h 1723292"/>
                    <a:gd name="connsiteX8" fmla="*/ 1731078 w 1738465"/>
                    <a:gd name="connsiteY8" fmla="*/ 1350326 h 1723292"/>
                    <a:gd name="connsiteX9" fmla="*/ 1177207 w 1738465"/>
                    <a:gd name="connsiteY9" fmla="*/ 1723140 h 1723292"/>
                    <a:gd name="connsiteX10" fmla="*/ 671335 w 1738465"/>
                    <a:gd name="connsiteY10" fmla="*/ 1541822 h 1723292"/>
                    <a:gd name="connsiteX11" fmla="*/ 594113 w 1738465"/>
                    <a:gd name="connsiteY11" fmla="*/ 1471644 h 1723292"/>
                    <a:gd name="connsiteX12" fmla="*/ 456361 w 1738465"/>
                    <a:gd name="connsiteY12" fmla="*/ 1227708 h 1723292"/>
                    <a:gd name="connsiteX13" fmla="*/ 290699 w 1738465"/>
                    <a:gd name="connsiteY13" fmla="*/ 1171880 h 1723292"/>
                    <a:gd name="connsiteX14" fmla="*/ 0 w 1738465"/>
                    <a:gd name="connsiteY14" fmla="*/ 860336 h 1723292"/>
                    <a:gd name="connsiteX15" fmla="*/ 899250 w 1738465"/>
                    <a:gd name="connsiteY15" fmla="*/ 0 h 1723292"/>
                    <a:gd name="connsiteX16" fmla="*/ 1303735 w 1738465"/>
                    <a:gd name="connsiteY16" fmla="*/ 87615 h 1723292"/>
                    <a:gd name="connsiteX17" fmla="*/ 1622550 w 1738465"/>
                    <a:gd name="connsiteY17" fmla="*/ 609659 h 1723292"/>
                    <a:gd name="connsiteX18" fmla="*/ 1386703 w 1738465"/>
                    <a:gd name="connsiteY18" fmla="*/ 238672 h 1723292"/>
                    <a:gd name="connsiteX19" fmla="*/ 975983 w 1738465"/>
                    <a:gd name="connsiteY19" fmla="*/ 83127 h 1723292"/>
                    <a:gd name="connsiteX20" fmla="*/ 89312 w 1738465"/>
                    <a:gd name="connsiteY20" fmla="*/ 915625 h 1723292"/>
                    <a:gd name="connsiteX21" fmla="*/ 312764 w 1738465"/>
                    <a:gd name="connsiteY21" fmla="*/ 1135433 h 1723292"/>
                    <a:gd name="connsiteX22" fmla="*/ 418795 w 1738465"/>
                    <a:gd name="connsiteY22" fmla="*/ 1172658 h 1723292"/>
                    <a:gd name="connsiteX23" fmla="*/ 458712 w 1738465"/>
                    <a:gd name="connsiteY23" fmla="*/ 1225097 h 1723292"/>
                    <a:gd name="connsiteX24" fmla="*/ 639769 w 1738465"/>
                    <a:gd name="connsiteY24" fmla="*/ 1435899 h 1723292"/>
                    <a:gd name="connsiteX25" fmla="*/ 671335 w 1738465"/>
                    <a:gd name="connsiteY25" fmla="*/ 1541822 h 1723292"/>
                    <a:gd name="connsiteX26" fmla="*/ 497845 w 1738465"/>
                    <a:gd name="connsiteY26" fmla="*/ 1117352 h 1723292"/>
                    <a:gd name="connsiteX27" fmla="*/ 454279 w 1738465"/>
                    <a:gd name="connsiteY27" fmla="*/ 1066218 h 1723292"/>
                    <a:gd name="connsiteX28" fmla="*/ 434973 w 1738465"/>
                    <a:gd name="connsiteY28" fmla="*/ 1047696 h 1723292"/>
                    <a:gd name="connsiteX29" fmla="*/ 368706 w 1738465"/>
                    <a:gd name="connsiteY29" fmla="*/ 1014562 h 1723292"/>
                    <a:gd name="connsiteX30" fmla="*/ 407056 w 1738465"/>
                    <a:gd name="connsiteY30" fmla="*/ 1008301 h 1723292"/>
                    <a:gd name="connsiteX31" fmla="*/ 497845 w 1738465"/>
                    <a:gd name="connsiteY31" fmla="*/ 1117352 h 1723292"/>
                    <a:gd name="connsiteX0" fmla="*/ 1087895 w 1649153"/>
                    <a:gd name="connsiteY0" fmla="*/ 1723140 h 1723292"/>
                    <a:gd name="connsiteX1" fmla="*/ 901876 w 1649153"/>
                    <a:gd name="connsiteY1" fmla="*/ 1623478 h 1723292"/>
                    <a:gd name="connsiteX2" fmla="*/ 957711 w 1649153"/>
                    <a:gd name="connsiteY2" fmla="*/ 1601829 h 1723292"/>
                    <a:gd name="connsiteX3" fmla="*/ 1243907 w 1649153"/>
                    <a:gd name="connsiteY3" fmla="*/ 1620351 h 1723292"/>
                    <a:gd name="connsiteX4" fmla="*/ 1587238 w 1649153"/>
                    <a:gd name="connsiteY4" fmla="*/ 1266059 h 1723292"/>
                    <a:gd name="connsiteX5" fmla="*/ 1545499 w 1649153"/>
                    <a:gd name="connsiteY5" fmla="*/ 705143 h 1723292"/>
                    <a:gd name="connsiteX6" fmla="*/ 1544977 w 1649153"/>
                    <a:gd name="connsiteY6" fmla="*/ 555130 h 1723292"/>
                    <a:gd name="connsiteX7" fmla="*/ 1591155 w 1649153"/>
                    <a:gd name="connsiteY7" fmla="*/ 771149 h 1723292"/>
                    <a:gd name="connsiteX8" fmla="*/ 1641766 w 1649153"/>
                    <a:gd name="connsiteY8" fmla="*/ 1350326 h 1723292"/>
                    <a:gd name="connsiteX9" fmla="*/ 1087895 w 1649153"/>
                    <a:gd name="connsiteY9" fmla="*/ 1723140 h 1723292"/>
                    <a:gd name="connsiteX10" fmla="*/ 582023 w 1649153"/>
                    <a:gd name="connsiteY10" fmla="*/ 1541822 h 1723292"/>
                    <a:gd name="connsiteX11" fmla="*/ 504801 w 1649153"/>
                    <a:gd name="connsiteY11" fmla="*/ 1471644 h 1723292"/>
                    <a:gd name="connsiteX12" fmla="*/ 367049 w 1649153"/>
                    <a:gd name="connsiteY12" fmla="*/ 1227708 h 1723292"/>
                    <a:gd name="connsiteX13" fmla="*/ 201387 w 1649153"/>
                    <a:gd name="connsiteY13" fmla="*/ 1171880 h 1723292"/>
                    <a:gd name="connsiteX14" fmla="*/ 809938 w 1649153"/>
                    <a:gd name="connsiteY14" fmla="*/ 0 h 1723292"/>
                    <a:gd name="connsiteX15" fmla="*/ 1214423 w 1649153"/>
                    <a:gd name="connsiteY15" fmla="*/ 87615 h 1723292"/>
                    <a:gd name="connsiteX16" fmla="*/ 1533238 w 1649153"/>
                    <a:gd name="connsiteY16" fmla="*/ 609659 h 1723292"/>
                    <a:gd name="connsiteX17" fmla="*/ 1297391 w 1649153"/>
                    <a:gd name="connsiteY17" fmla="*/ 238672 h 1723292"/>
                    <a:gd name="connsiteX18" fmla="*/ 886671 w 1649153"/>
                    <a:gd name="connsiteY18" fmla="*/ 83127 h 1723292"/>
                    <a:gd name="connsiteX19" fmla="*/ 0 w 1649153"/>
                    <a:gd name="connsiteY19" fmla="*/ 915625 h 1723292"/>
                    <a:gd name="connsiteX20" fmla="*/ 223452 w 1649153"/>
                    <a:gd name="connsiteY20" fmla="*/ 1135433 h 1723292"/>
                    <a:gd name="connsiteX21" fmla="*/ 329483 w 1649153"/>
                    <a:gd name="connsiteY21" fmla="*/ 1172658 h 1723292"/>
                    <a:gd name="connsiteX22" fmla="*/ 369400 w 1649153"/>
                    <a:gd name="connsiteY22" fmla="*/ 1225097 h 1723292"/>
                    <a:gd name="connsiteX23" fmla="*/ 550457 w 1649153"/>
                    <a:gd name="connsiteY23" fmla="*/ 1435899 h 1723292"/>
                    <a:gd name="connsiteX24" fmla="*/ 582023 w 1649153"/>
                    <a:gd name="connsiteY24" fmla="*/ 1541822 h 1723292"/>
                    <a:gd name="connsiteX25" fmla="*/ 408533 w 1649153"/>
                    <a:gd name="connsiteY25" fmla="*/ 1117352 h 1723292"/>
                    <a:gd name="connsiteX26" fmla="*/ 364967 w 1649153"/>
                    <a:gd name="connsiteY26" fmla="*/ 1066218 h 1723292"/>
                    <a:gd name="connsiteX27" fmla="*/ 345661 w 1649153"/>
                    <a:gd name="connsiteY27" fmla="*/ 1047696 h 1723292"/>
                    <a:gd name="connsiteX28" fmla="*/ 279394 w 1649153"/>
                    <a:gd name="connsiteY28" fmla="*/ 1014562 h 1723292"/>
                    <a:gd name="connsiteX29" fmla="*/ 317744 w 1649153"/>
                    <a:gd name="connsiteY29" fmla="*/ 1008301 h 1723292"/>
                    <a:gd name="connsiteX30" fmla="*/ 408533 w 1649153"/>
                    <a:gd name="connsiteY30"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39204 w 1464905"/>
                    <a:gd name="connsiteY19" fmla="*/ 1135433 h 1723292"/>
                    <a:gd name="connsiteX20" fmla="*/ 145235 w 1464905"/>
                    <a:gd name="connsiteY20" fmla="*/ 1172658 h 1723292"/>
                    <a:gd name="connsiteX21" fmla="*/ 185152 w 1464905"/>
                    <a:gd name="connsiteY21" fmla="*/ 1225097 h 1723292"/>
                    <a:gd name="connsiteX22" fmla="*/ 366209 w 1464905"/>
                    <a:gd name="connsiteY22" fmla="*/ 1435899 h 1723292"/>
                    <a:gd name="connsiteX23" fmla="*/ 397775 w 1464905"/>
                    <a:gd name="connsiteY23" fmla="*/ 1541822 h 1723292"/>
                    <a:gd name="connsiteX24" fmla="*/ 224285 w 1464905"/>
                    <a:gd name="connsiteY24" fmla="*/ 1117352 h 1723292"/>
                    <a:gd name="connsiteX25" fmla="*/ 180719 w 1464905"/>
                    <a:gd name="connsiteY25" fmla="*/ 1066218 h 1723292"/>
                    <a:gd name="connsiteX26" fmla="*/ 161413 w 1464905"/>
                    <a:gd name="connsiteY26" fmla="*/ 1047696 h 1723292"/>
                    <a:gd name="connsiteX27" fmla="*/ 95146 w 1464905"/>
                    <a:gd name="connsiteY27" fmla="*/ 1014562 h 1723292"/>
                    <a:gd name="connsiteX28" fmla="*/ 133496 w 1464905"/>
                    <a:gd name="connsiteY28" fmla="*/ 1008301 h 1723292"/>
                    <a:gd name="connsiteX29" fmla="*/ 224285 w 1464905"/>
                    <a:gd name="connsiteY29"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145235 w 1464905"/>
                    <a:gd name="connsiteY19" fmla="*/ 1172658 h 1723292"/>
                    <a:gd name="connsiteX20" fmla="*/ 185152 w 1464905"/>
                    <a:gd name="connsiteY20" fmla="*/ 1225097 h 1723292"/>
                    <a:gd name="connsiteX21" fmla="*/ 366209 w 1464905"/>
                    <a:gd name="connsiteY21" fmla="*/ 1435899 h 1723292"/>
                    <a:gd name="connsiteX22" fmla="*/ 397775 w 1464905"/>
                    <a:gd name="connsiteY22" fmla="*/ 1541822 h 1723292"/>
                    <a:gd name="connsiteX23" fmla="*/ 224285 w 1464905"/>
                    <a:gd name="connsiteY23" fmla="*/ 1117352 h 1723292"/>
                    <a:gd name="connsiteX24" fmla="*/ 180719 w 1464905"/>
                    <a:gd name="connsiteY24" fmla="*/ 1066218 h 1723292"/>
                    <a:gd name="connsiteX25" fmla="*/ 161413 w 1464905"/>
                    <a:gd name="connsiteY25" fmla="*/ 1047696 h 1723292"/>
                    <a:gd name="connsiteX26" fmla="*/ 95146 w 1464905"/>
                    <a:gd name="connsiteY26" fmla="*/ 1014562 h 1723292"/>
                    <a:gd name="connsiteX27" fmla="*/ 133496 w 1464905"/>
                    <a:gd name="connsiteY27" fmla="*/ 1008301 h 1723292"/>
                    <a:gd name="connsiteX28" fmla="*/ 224285 w 1464905"/>
                    <a:gd name="connsiteY28"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50089 w 1369759"/>
                    <a:gd name="connsiteY18" fmla="*/ 1172658 h 1723292"/>
                    <a:gd name="connsiteX19" fmla="*/ 90006 w 1369759"/>
                    <a:gd name="connsiteY19" fmla="*/ 1225097 h 1723292"/>
                    <a:gd name="connsiteX20" fmla="*/ 271063 w 1369759"/>
                    <a:gd name="connsiteY20" fmla="*/ 1435899 h 1723292"/>
                    <a:gd name="connsiteX21" fmla="*/ 302629 w 1369759"/>
                    <a:gd name="connsiteY21" fmla="*/ 1541822 h 1723292"/>
                    <a:gd name="connsiteX22" fmla="*/ 129139 w 1369759"/>
                    <a:gd name="connsiteY22" fmla="*/ 1117352 h 1723292"/>
                    <a:gd name="connsiteX23" fmla="*/ 85573 w 1369759"/>
                    <a:gd name="connsiteY23" fmla="*/ 1066218 h 1723292"/>
                    <a:gd name="connsiteX24" fmla="*/ 66267 w 1369759"/>
                    <a:gd name="connsiteY24" fmla="*/ 1047696 h 1723292"/>
                    <a:gd name="connsiteX25" fmla="*/ 0 w 1369759"/>
                    <a:gd name="connsiteY25" fmla="*/ 1014562 h 1723292"/>
                    <a:gd name="connsiteX26" fmla="*/ 38350 w 1369759"/>
                    <a:gd name="connsiteY26" fmla="*/ 1008301 h 1723292"/>
                    <a:gd name="connsiteX27" fmla="*/ 129139 w 1369759"/>
                    <a:gd name="connsiteY27"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90006 w 1369759"/>
                    <a:gd name="connsiteY18" fmla="*/ 1225097 h 1723292"/>
                    <a:gd name="connsiteX19" fmla="*/ 271063 w 1369759"/>
                    <a:gd name="connsiteY19" fmla="*/ 1435899 h 1723292"/>
                    <a:gd name="connsiteX20" fmla="*/ 302629 w 1369759"/>
                    <a:gd name="connsiteY20" fmla="*/ 1541822 h 1723292"/>
                    <a:gd name="connsiteX21" fmla="*/ 129139 w 1369759"/>
                    <a:gd name="connsiteY21" fmla="*/ 1117352 h 1723292"/>
                    <a:gd name="connsiteX22" fmla="*/ 85573 w 1369759"/>
                    <a:gd name="connsiteY22" fmla="*/ 1066218 h 1723292"/>
                    <a:gd name="connsiteX23" fmla="*/ 66267 w 1369759"/>
                    <a:gd name="connsiteY23" fmla="*/ 1047696 h 1723292"/>
                    <a:gd name="connsiteX24" fmla="*/ 0 w 1369759"/>
                    <a:gd name="connsiteY24" fmla="*/ 1014562 h 1723292"/>
                    <a:gd name="connsiteX25" fmla="*/ 38350 w 1369759"/>
                    <a:gd name="connsiteY25" fmla="*/ 1008301 h 1723292"/>
                    <a:gd name="connsiteX26" fmla="*/ 129139 w 1369759"/>
                    <a:gd name="connsiteY26"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271063 w 1369759"/>
                    <a:gd name="connsiteY18" fmla="*/ 1435899 h 1723292"/>
                    <a:gd name="connsiteX19" fmla="*/ 302629 w 1369759"/>
                    <a:gd name="connsiteY19" fmla="*/ 1541822 h 1723292"/>
                    <a:gd name="connsiteX20" fmla="*/ 129139 w 1369759"/>
                    <a:gd name="connsiteY20" fmla="*/ 1117352 h 1723292"/>
                    <a:gd name="connsiteX21" fmla="*/ 85573 w 1369759"/>
                    <a:gd name="connsiteY21" fmla="*/ 1066218 h 1723292"/>
                    <a:gd name="connsiteX22" fmla="*/ 66267 w 1369759"/>
                    <a:gd name="connsiteY22" fmla="*/ 1047696 h 1723292"/>
                    <a:gd name="connsiteX23" fmla="*/ 0 w 1369759"/>
                    <a:gd name="connsiteY23" fmla="*/ 1014562 h 1723292"/>
                    <a:gd name="connsiteX24" fmla="*/ 38350 w 1369759"/>
                    <a:gd name="connsiteY24" fmla="*/ 1008301 h 1723292"/>
                    <a:gd name="connsiteX25" fmla="*/ 129139 w 1369759"/>
                    <a:gd name="connsiteY25" fmla="*/ 1117352 h 1723292"/>
                    <a:gd name="connsiteX0" fmla="*/ 772318 w 1333576"/>
                    <a:gd name="connsiteY0" fmla="*/ 1723140 h 1723292"/>
                    <a:gd name="connsiteX1" fmla="*/ 586299 w 1333576"/>
                    <a:gd name="connsiteY1" fmla="*/ 1623478 h 1723292"/>
                    <a:gd name="connsiteX2" fmla="*/ 642134 w 1333576"/>
                    <a:gd name="connsiteY2" fmla="*/ 1601829 h 1723292"/>
                    <a:gd name="connsiteX3" fmla="*/ 928330 w 1333576"/>
                    <a:gd name="connsiteY3" fmla="*/ 1620351 h 1723292"/>
                    <a:gd name="connsiteX4" fmla="*/ 1271661 w 1333576"/>
                    <a:gd name="connsiteY4" fmla="*/ 1266059 h 1723292"/>
                    <a:gd name="connsiteX5" fmla="*/ 1229922 w 1333576"/>
                    <a:gd name="connsiteY5" fmla="*/ 705143 h 1723292"/>
                    <a:gd name="connsiteX6" fmla="*/ 1229400 w 1333576"/>
                    <a:gd name="connsiteY6" fmla="*/ 555130 h 1723292"/>
                    <a:gd name="connsiteX7" fmla="*/ 1275578 w 1333576"/>
                    <a:gd name="connsiteY7" fmla="*/ 771149 h 1723292"/>
                    <a:gd name="connsiteX8" fmla="*/ 1326189 w 1333576"/>
                    <a:gd name="connsiteY8" fmla="*/ 1350326 h 1723292"/>
                    <a:gd name="connsiteX9" fmla="*/ 772318 w 1333576"/>
                    <a:gd name="connsiteY9" fmla="*/ 1723140 h 1723292"/>
                    <a:gd name="connsiteX10" fmla="*/ 266446 w 1333576"/>
                    <a:gd name="connsiteY10" fmla="*/ 1541822 h 1723292"/>
                    <a:gd name="connsiteX11" fmla="*/ 189224 w 1333576"/>
                    <a:gd name="connsiteY11" fmla="*/ 1471644 h 1723292"/>
                    <a:gd name="connsiteX12" fmla="*/ 51472 w 1333576"/>
                    <a:gd name="connsiteY12" fmla="*/ 1227708 h 1723292"/>
                    <a:gd name="connsiteX13" fmla="*/ 494361 w 1333576"/>
                    <a:gd name="connsiteY13" fmla="*/ 0 h 1723292"/>
                    <a:gd name="connsiteX14" fmla="*/ 898846 w 1333576"/>
                    <a:gd name="connsiteY14" fmla="*/ 87615 h 1723292"/>
                    <a:gd name="connsiteX15" fmla="*/ 1217661 w 1333576"/>
                    <a:gd name="connsiteY15" fmla="*/ 609659 h 1723292"/>
                    <a:gd name="connsiteX16" fmla="*/ 981814 w 1333576"/>
                    <a:gd name="connsiteY16" fmla="*/ 238672 h 1723292"/>
                    <a:gd name="connsiteX17" fmla="*/ 571094 w 1333576"/>
                    <a:gd name="connsiteY17" fmla="*/ 83127 h 1723292"/>
                    <a:gd name="connsiteX18" fmla="*/ 234880 w 1333576"/>
                    <a:gd name="connsiteY18" fmla="*/ 1435899 h 1723292"/>
                    <a:gd name="connsiteX19" fmla="*/ 266446 w 1333576"/>
                    <a:gd name="connsiteY19" fmla="*/ 1541822 h 1723292"/>
                    <a:gd name="connsiteX20" fmla="*/ 92956 w 1333576"/>
                    <a:gd name="connsiteY20" fmla="*/ 1117352 h 1723292"/>
                    <a:gd name="connsiteX21" fmla="*/ 49390 w 1333576"/>
                    <a:gd name="connsiteY21" fmla="*/ 1066218 h 1723292"/>
                    <a:gd name="connsiteX22" fmla="*/ 30084 w 1333576"/>
                    <a:gd name="connsiteY22" fmla="*/ 1047696 h 1723292"/>
                    <a:gd name="connsiteX23" fmla="*/ 2167 w 1333576"/>
                    <a:gd name="connsiteY23" fmla="*/ 1008301 h 1723292"/>
                    <a:gd name="connsiteX24" fmla="*/ 92956 w 1333576"/>
                    <a:gd name="connsiteY24" fmla="*/ 1117352 h 1723292"/>
                    <a:gd name="connsiteX0" fmla="*/ 747563 w 1308821"/>
                    <a:gd name="connsiteY0" fmla="*/ 1723140 h 1723292"/>
                    <a:gd name="connsiteX1" fmla="*/ 561544 w 1308821"/>
                    <a:gd name="connsiteY1" fmla="*/ 1623478 h 1723292"/>
                    <a:gd name="connsiteX2" fmla="*/ 617379 w 1308821"/>
                    <a:gd name="connsiteY2" fmla="*/ 1601829 h 1723292"/>
                    <a:gd name="connsiteX3" fmla="*/ 903575 w 1308821"/>
                    <a:gd name="connsiteY3" fmla="*/ 1620351 h 1723292"/>
                    <a:gd name="connsiteX4" fmla="*/ 1246906 w 1308821"/>
                    <a:gd name="connsiteY4" fmla="*/ 1266059 h 1723292"/>
                    <a:gd name="connsiteX5" fmla="*/ 1205167 w 1308821"/>
                    <a:gd name="connsiteY5" fmla="*/ 705143 h 1723292"/>
                    <a:gd name="connsiteX6" fmla="*/ 1204645 w 1308821"/>
                    <a:gd name="connsiteY6" fmla="*/ 555130 h 1723292"/>
                    <a:gd name="connsiteX7" fmla="*/ 1250823 w 1308821"/>
                    <a:gd name="connsiteY7" fmla="*/ 771149 h 1723292"/>
                    <a:gd name="connsiteX8" fmla="*/ 1301434 w 1308821"/>
                    <a:gd name="connsiteY8" fmla="*/ 1350326 h 1723292"/>
                    <a:gd name="connsiteX9" fmla="*/ 747563 w 1308821"/>
                    <a:gd name="connsiteY9" fmla="*/ 1723140 h 1723292"/>
                    <a:gd name="connsiteX10" fmla="*/ 241691 w 1308821"/>
                    <a:gd name="connsiteY10" fmla="*/ 1541822 h 1723292"/>
                    <a:gd name="connsiteX11" fmla="*/ 164469 w 1308821"/>
                    <a:gd name="connsiteY11" fmla="*/ 1471644 h 1723292"/>
                    <a:gd name="connsiteX12" fmla="*/ 26717 w 1308821"/>
                    <a:gd name="connsiteY12" fmla="*/ 1227708 h 1723292"/>
                    <a:gd name="connsiteX13" fmla="*/ 469606 w 1308821"/>
                    <a:gd name="connsiteY13" fmla="*/ 0 h 1723292"/>
                    <a:gd name="connsiteX14" fmla="*/ 874091 w 1308821"/>
                    <a:gd name="connsiteY14" fmla="*/ 87615 h 1723292"/>
                    <a:gd name="connsiteX15" fmla="*/ 1192906 w 1308821"/>
                    <a:gd name="connsiteY15" fmla="*/ 609659 h 1723292"/>
                    <a:gd name="connsiteX16" fmla="*/ 957059 w 1308821"/>
                    <a:gd name="connsiteY16" fmla="*/ 238672 h 1723292"/>
                    <a:gd name="connsiteX17" fmla="*/ 546339 w 1308821"/>
                    <a:gd name="connsiteY17" fmla="*/ 83127 h 1723292"/>
                    <a:gd name="connsiteX18" fmla="*/ 210125 w 1308821"/>
                    <a:gd name="connsiteY18" fmla="*/ 1435899 h 1723292"/>
                    <a:gd name="connsiteX19" fmla="*/ 241691 w 1308821"/>
                    <a:gd name="connsiteY19" fmla="*/ 1541822 h 1723292"/>
                    <a:gd name="connsiteX20" fmla="*/ 68201 w 1308821"/>
                    <a:gd name="connsiteY20" fmla="*/ 1117352 h 1723292"/>
                    <a:gd name="connsiteX21" fmla="*/ 24635 w 1308821"/>
                    <a:gd name="connsiteY21" fmla="*/ 1066218 h 1723292"/>
                    <a:gd name="connsiteX22" fmla="*/ 5329 w 1308821"/>
                    <a:gd name="connsiteY22" fmla="*/ 1047696 h 1723292"/>
                    <a:gd name="connsiteX23" fmla="*/ 68201 w 1308821"/>
                    <a:gd name="connsiteY23" fmla="*/ 1117352 h 1723292"/>
                    <a:gd name="connsiteX0" fmla="*/ 722928 w 1284186"/>
                    <a:gd name="connsiteY0" fmla="*/ 1723140 h 1723292"/>
                    <a:gd name="connsiteX1" fmla="*/ 536909 w 1284186"/>
                    <a:gd name="connsiteY1" fmla="*/ 1623478 h 1723292"/>
                    <a:gd name="connsiteX2" fmla="*/ 592744 w 1284186"/>
                    <a:gd name="connsiteY2" fmla="*/ 1601829 h 1723292"/>
                    <a:gd name="connsiteX3" fmla="*/ 878940 w 1284186"/>
                    <a:gd name="connsiteY3" fmla="*/ 1620351 h 1723292"/>
                    <a:gd name="connsiteX4" fmla="*/ 1222271 w 1284186"/>
                    <a:gd name="connsiteY4" fmla="*/ 1266059 h 1723292"/>
                    <a:gd name="connsiteX5" fmla="*/ 1180532 w 1284186"/>
                    <a:gd name="connsiteY5" fmla="*/ 705143 h 1723292"/>
                    <a:gd name="connsiteX6" fmla="*/ 1180010 w 1284186"/>
                    <a:gd name="connsiteY6" fmla="*/ 555130 h 1723292"/>
                    <a:gd name="connsiteX7" fmla="*/ 1226188 w 1284186"/>
                    <a:gd name="connsiteY7" fmla="*/ 771149 h 1723292"/>
                    <a:gd name="connsiteX8" fmla="*/ 1276799 w 1284186"/>
                    <a:gd name="connsiteY8" fmla="*/ 1350326 h 1723292"/>
                    <a:gd name="connsiteX9" fmla="*/ 722928 w 1284186"/>
                    <a:gd name="connsiteY9" fmla="*/ 1723140 h 1723292"/>
                    <a:gd name="connsiteX10" fmla="*/ 217056 w 1284186"/>
                    <a:gd name="connsiteY10" fmla="*/ 1541822 h 1723292"/>
                    <a:gd name="connsiteX11" fmla="*/ 139834 w 1284186"/>
                    <a:gd name="connsiteY11" fmla="*/ 1471644 h 1723292"/>
                    <a:gd name="connsiteX12" fmla="*/ 2082 w 1284186"/>
                    <a:gd name="connsiteY12" fmla="*/ 1227708 h 1723292"/>
                    <a:gd name="connsiteX13" fmla="*/ 444971 w 1284186"/>
                    <a:gd name="connsiteY13" fmla="*/ 0 h 1723292"/>
                    <a:gd name="connsiteX14" fmla="*/ 849456 w 1284186"/>
                    <a:gd name="connsiteY14" fmla="*/ 87615 h 1723292"/>
                    <a:gd name="connsiteX15" fmla="*/ 1168271 w 1284186"/>
                    <a:gd name="connsiteY15" fmla="*/ 609659 h 1723292"/>
                    <a:gd name="connsiteX16" fmla="*/ 932424 w 1284186"/>
                    <a:gd name="connsiteY16" fmla="*/ 238672 h 1723292"/>
                    <a:gd name="connsiteX17" fmla="*/ 521704 w 1284186"/>
                    <a:gd name="connsiteY17" fmla="*/ 83127 h 1723292"/>
                    <a:gd name="connsiteX18" fmla="*/ 185490 w 1284186"/>
                    <a:gd name="connsiteY18" fmla="*/ 1435899 h 1723292"/>
                    <a:gd name="connsiteX19" fmla="*/ 217056 w 1284186"/>
                    <a:gd name="connsiteY19" fmla="*/ 1541822 h 1723292"/>
                    <a:gd name="connsiteX20" fmla="*/ 43566 w 1284186"/>
                    <a:gd name="connsiteY20" fmla="*/ 1117352 h 1723292"/>
                    <a:gd name="connsiteX21" fmla="*/ 0 w 1284186"/>
                    <a:gd name="connsiteY21" fmla="*/ 1066218 h 1723292"/>
                    <a:gd name="connsiteX22" fmla="*/ 43566 w 1284186"/>
                    <a:gd name="connsiteY22" fmla="*/ 1117352 h 1723292"/>
                    <a:gd name="connsiteX0" fmla="*/ 720846 w 1282104"/>
                    <a:gd name="connsiteY0" fmla="*/ 1723140 h 1723292"/>
                    <a:gd name="connsiteX1" fmla="*/ 534827 w 1282104"/>
                    <a:gd name="connsiteY1" fmla="*/ 1623478 h 1723292"/>
                    <a:gd name="connsiteX2" fmla="*/ 590662 w 1282104"/>
                    <a:gd name="connsiteY2" fmla="*/ 1601829 h 1723292"/>
                    <a:gd name="connsiteX3" fmla="*/ 876858 w 1282104"/>
                    <a:gd name="connsiteY3" fmla="*/ 1620351 h 1723292"/>
                    <a:gd name="connsiteX4" fmla="*/ 1220189 w 1282104"/>
                    <a:gd name="connsiteY4" fmla="*/ 1266059 h 1723292"/>
                    <a:gd name="connsiteX5" fmla="*/ 1178450 w 1282104"/>
                    <a:gd name="connsiteY5" fmla="*/ 705143 h 1723292"/>
                    <a:gd name="connsiteX6" fmla="*/ 1177928 w 1282104"/>
                    <a:gd name="connsiteY6" fmla="*/ 555130 h 1723292"/>
                    <a:gd name="connsiteX7" fmla="*/ 1224106 w 1282104"/>
                    <a:gd name="connsiteY7" fmla="*/ 771149 h 1723292"/>
                    <a:gd name="connsiteX8" fmla="*/ 1274717 w 1282104"/>
                    <a:gd name="connsiteY8" fmla="*/ 1350326 h 1723292"/>
                    <a:gd name="connsiteX9" fmla="*/ 720846 w 1282104"/>
                    <a:gd name="connsiteY9" fmla="*/ 1723140 h 1723292"/>
                    <a:gd name="connsiteX10" fmla="*/ 214974 w 1282104"/>
                    <a:gd name="connsiteY10" fmla="*/ 1541822 h 1723292"/>
                    <a:gd name="connsiteX11" fmla="*/ 137752 w 1282104"/>
                    <a:gd name="connsiteY11" fmla="*/ 1471644 h 1723292"/>
                    <a:gd name="connsiteX12" fmla="*/ 0 w 1282104"/>
                    <a:gd name="connsiteY12" fmla="*/ 1227708 h 1723292"/>
                    <a:gd name="connsiteX13" fmla="*/ 442889 w 1282104"/>
                    <a:gd name="connsiteY13" fmla="*/ 0 h 1723292"/>
                    <a:gd name="connsiteX14" fmla="*/ 847374 w 1282104"/>
                    <a:gd name="connsiteY14" fmla="*/ 87615 h 1723292"/>
                    <a:gd name="connsiteX15" fmla="*/ 1166189 w 1282104"/>
                    <a:gd name="connsiteY15" fmla="*/ 609659 h 1723292"/>
                    <a:gd name="connsiteX16" fmla="*/ 930342 w 1282104"/>
                    <a:gd name="connsiteY16" fmla="*/ 238672 h 1723292"/>
                    <a:gd name="connsiteX17" fmla="*/ 519622 w 1282104"/>
                    <a:gd name="connsiteY17" fmla="*/ 83127 h 1723292"/>
                    <a:gd name="connsiteX18" fmla="*/ 183408 w 1282104"/>
                    <a:gd name="connsiteY18" fmla="*/ 1435899 h 1723292"/>
                    <a:gd name="connsiteX19" fmla="*/ 214974 w 1282104"/>
                    <a:gd name="connsiteY19" fmla="*/ 1541822 h 1723292"/>
                    <a:gd name="connsiteX0" fmla="*/ 583094 w 1144352"/>
                    <a:gd name="connsiteY0" fmla="*/ 1723140 h 1723292"/>
                    <a:gd name="connsiteX1" fmla="*/ 397075 w 1144352"/>
                    <a:gd name="connsiteY1" fmla="*/ 1623478 h 1723292"/>
                    <a:gd name="connsiteX2" fmla="*/ 452910 w 1144352"/>
                    <a:gd name="connsiteY2" fmla="*/ 1601829 h 1723292"/>
                    <a:gd name="connsiteX3" fmla="*/ 739106 w 1144352"/>
                    <a:gd name="connsiteY3" fmla="*/ 1620351 h 1723292"/>
                    <a:gd name="connsiteX4" fmla="*/ 1082437 w 1144352"/>
                    <a:gd name="connsiteY4" fmla="*/ 1266059 h 1723292"/>
                    <a:gd name="connsiteX5" fmla="*/ 1040698 w 1144352"/>
                    <a:gd name="connsiteY5" fmla="*/ 705143 h 1723292"/>
                    <a:gd name="connsiteX6" fmla="*/ 1040176 w 1144352"/>
                    <a:gd name="connsiteY6" fmla="*/ 555130 h 1723292"/>
                    <a:gd name="connsiteX7" fmla="*/ 1086354 w 1144352"/>
                    <a:gd name="connsiteY7" fmla="*/ 771149 h 1723292"/>
                    <a:gd name="connsiteX8" fmla="*/ 1136965 w 1144352"/>
                    <a:gd name="connsiteY8" fmla="*/ 1350326 h 1723292"/>
                    <a:gd name="connsiteX9" fmla="*/ 583094 w 1144352"/>
                    <a:gd name="connsiteY9" fmla="*/ 1723140 h 1723292"/>
                    <a:gd name="connsiteX10" fmla="*/ 77222 w 1144352"/>
                    <a:gd name="connsiteY10" fmla="*/ 1541822 h 1723292"/>
                    <a:gd name="connsiteX11" fmla="*/ 0 w 1144352"/>
                    <a:gd name="connsiteY11" fmla="*/ 1471644 h 1723292"/>
                    <a:gd name="connsiteX12" fmla="*/ 305137 w 1144352"/>
                    <a:gd name="connsiteY12" fmla="*/ 0 h 1723292"/>
                    <a:gd name="connsiteX13" fmla="*/ 709622 w 1144352"/>
                    <a:gd name="connsiteY13" fmla="*/ 87615 h 1723292"/>
                    <a:gd name="connsiteX14" fmla="*/ 1028437 w 1144352"/>
                    <a:gd name="connsiteY14" fmla="*/ 609659 h 1723292"/>
                    <a:gd name="connsiteX15" fmla="*/ 792590 w 1144352"/>
                    <a:gd name="connsiteY15" fmla="*/ 238672 h 1723292"/>
                    <a:gd name="connsiteX16" fmla="*/ 381870 w 1144352"/>
                    <a:gd name="connsiteY16" fmla="*/ 83127 h 1723292"/>
                    <a:gd name="connsiteX17" fmla="*/ 45656 w 1144352"/>
                    <a:gd name="connsiteY17" fmla="*/ 1435899 h 1723292"/>
                    <a:gd name="connsiteX18" fmla="*/ 77222 w 1144352"/>
                    <a:gd name="connsiteY18" fmla="*/ 1541822 h 1723292"/>
                    <a:gd name="connsiteX0" fmla="*/ 548507 w 1109765"/>
                    <a:gd name="connsiteY0" fmla="*/ 1723140 h 1723292"/>
                    <a:gd name="connsiteX1" fmla="*/ 362488 w 1109765"/>
                    <a:gd name="connsiteY1" fmla="*/ 1623478 h 1723292"/>
                    <a:gd name="connsiteX2" fmla="*/ 418323 w 1109765"/>
                    <a:gd name="connsiteY2" fmla="*/ 1601829 h 1723292"/>
                    <a:gd name="connsiteX3" fmla="*/ 704519 w 1109765"/>
                    <a:gd name="connsiteY3" fmla="*/ 1620351 h 1723292"/>
                    <a:gd name="connsiteX4" fmla="*/ 1047850 w 1109765"/>
                    <a:gd name="connsiteY4" fmla="*/ 1266059 h 1723292"/>
                    <a:gd name="connsiteX5" fmla="*/ 1006111 w 1109765"/>
                    <a:gd name="connsiteY5" fmla="*/ 705143 h 1723292"/>
                    <a:gd name="connsiteX6" fmla="*/ 1005589 w 1109765"/>
                    <a:gd name="connsiteY6" fmla="*/ 555130 h 1723292"/>
                    <a:gd name="connsiteX7" fmla="*/ 1051767 w 1109765"/>
                    <a:gd name="connsiteY7" fmla="*/ 771149 h 1723292"/>
                    <a:gd name="connsiteX8" fmla="*/ 1102378 w 1109765"/>
                    <a:gd name="connsiteY8" fmla="*/ 1350326 h 1723292"/>
                    <a:gd name="connsiteX9" fmla="*/ 548507 w 1109765"/>
                    <a:gd name="connsiteY9" fmla="*/ 1723140 h 1723292"/>
                    <a:gd name="connsiteX10" fmla="*/ 42635 w 1109765"/>
                    <a:gd name="connsiteY10" fmla="*/ 1541822 h 1723292"/>
                    <a:gd name="connsiteX11" fmla="*/ 270550 w 1109765"/>
                    <a:gd name="connsiteY11" fmla="*/ 0 h 1723292"/>
                    <a:gd name="connsiteX12" fmla="*/ 675035 w 1109765"/>
                    <a:gd name="connsiteY12" fmla="*/ 87615 h 1723292"/>
                    <a:gd name="connsiteX13" fmla="*/ 993850 w 1109765"/>
                    <a:gd name="connsiteY13" fmla="*/ 609659 h 1723292"/>
                    <a:gd name="connsiteX14" fmla="*/ 758003 w 1109765"/>
                    <a:gd name="connsiteY14" fmla="*/ 238672 h 1723292"/>
                    <a:gd name="connsiteX15" fmla="*/ 347283 w 1109765"/>
                    <a:gd name="connsiteY15" fmla="*/ 83127 h 1723292"/>
                    <a:gd name="connsiteX16" fmla="*/ 11069 w 1109765"/>
                    <a:gd name="connsiteY16" fmla="*/ 1435899 h 1723292"/>
                    <a:gd name="connsiteX17" fmla="*/ 42635 w 1109765"/>
                    <a:gd name="connsiteY17" fmla="*/ 1541822 h 1723292"/>
                    <a:gd name="connsiteX0" fmla="*/ 505872 w 1067130"/>
                    <a:gd name="connsiteY0" fmla="*/ 1723140 h 1723292"/>
                    <a:gd name="connsiteX1" fmla="*/ 319853 w 1067130"/>
                    <a:gd name="connsiteY1" fmla="*/ 1623478 h 1723292"/>
                    <a:gd name="connsiteX2" fmla="*/ 375688 w 1067130"/>
                    <a:gd name="connsiteY2" fmla="*/ 1601829 h 1723292"/>
                    <a:gd name="connsiteX3" fmla="*/ 661884 w 1067130"/>
                    <a:gd name="connsiteY3" fmla="*/ 1620351 h 1723292"/>
                    <a:gd name="connsiteX4" fmla="*/ 1005215 w 1067130"/>
                    <a:gd name="connsiteY4" fmla="*/ 1266059 h 1723292"/>
                    <a:gd name="connsiteX5" fmla="*/ 963476 w 1067130"/>
                    <a:gd name="connsiteY5" fmla="*/ 705143 h 1723292"/>
                    <a:gd name="connsiteX6" fmla="*/ 962954 w 1067130"/>
                    <a:gd name="connsiteY6" fmla="*/ 555130 h 1723292"/>
                    <a:gd name="connsiteX7" fmla="*/ 1009132 w 1067130"/>
                    <a:gd name="connsiteY7" fmla="*/ 771149 h 1723292"/>
                    <a:gd name="connsiteX8" fmla="*/ 1059743 w 1067130"/>
                    <a:gd name="connsiteY8" fmla="*/ 1350326 h 1723292"/>
                    <a:gd name="connsiteX9" fmla="*/ 505872 w 1067130"/>
                    <a:gd name="connsiteY9" fmla="*/ 1723140 h 1723292"/>
                    <a:gd name="connsiteX10" fmla="*/ 0 w 1067130"/>
                    <a:gd name="connsiteY10" fmla="*/ 1541822 h 1723292"/>
                    <a:gd name="connsiteX11" fmla="*/ 227915 w 1067130"/>
                    <a:gd name="connsiteY11" fmla="*/ 0 h 1723292"/>
                    <a:gd name="connsiteX12" fmla="*/ 632400 w 1067130"/>
                    <a:gd name="connsiteY12" fmla="*/ 87615 h 1723292"/>
                    <a:gd name="connsiteX13" fmla="*/ 951215 w 1067130"/>
                    <a:gd name="connsiteY13" fmla="*/ 609659 h 1723292"/>
                    <a:gd name="connsiteX14" fmla="*/ 715368 w 1067130"/>
                    <a:gd name="connsiteY14" fmla="*/ 238672 h 1723292"/>
                    <a:gd name="connsiteX15" fmla="*/ 304648 w 1067130"/>
                    <a:gd name="connsiteY15" fmla="*/ 83127 h 1723292"/>
                    <a:gd name="connsiteX16" fmla="*/ 0 w 1067130"/>
                    <a:gd name="connsiteY16" fmla="*/ 1541822 h 1723292"/>
                    <a:gd name="connsiteX0" fmla="*/ 300851 w 862109"/>
                    <a:gd name="connsiteY0" fmla="*/ 1723149 h 1723301"/>
                    <a:gd name="connsiteX1" fmla="*/ 114832 w 862109"/>
                    <a:gd name="connsiteY1" fmla="*/ 1623487 h 1723301"/>
                    <a:gd name="connsiteX2" fmla="*/ 170667 w 862109"/>
                    <a:gd name="connsiteY2" fmla="*/ 1601838 h 1723301"/>
                    <a:gd name="connsiteX3" fmla="*/ 456863 w 862109"/>
                    <a:gd name="connsiteY3" fmla="*/ 1620360 h 1723301"/>
                    <a:gd name="connsiteX4" fmla="*/ 800194 w 862109"/>
                    <a:gd name="connsiteY4" fmla="*/ 1266068 h 1723301"/>
                    <a:gd name="connsiteX5" fmla="*/ 758455 w 862109"/>
                    <a:gd name="connsiteY5" fmla="*/ 705152 h 1723301"/>
                    <a:gd name="connsiteX6" fmla="*/ 757933 w 862109"/>
                    <a:gd name="connsiteY6" fmla="*/ 555139 h 1723301"/>
                    <a:gd name="connsiteX7" fmla="*/ 804111 w 862109"/>
                    <a:gd name="connsiteY7" fmla="*/ 771158 h 1723301"/>
                    <a:gd name="connsiteX8" fmla="*/ 854722 w 862109"/>
                    <a:gd name="connsiteY8" fmla="*/ 1350335 h 1723301"/>
                    <a:gd name="connsiteX9" fmla="*/ 300851 w 862109"/>
                    <a:gd name="connsiteY9" fmla="*/ 1723149 h 1723301"/>
                    <a:gd name="connsiteX10" fmla="*/ 99627 w 862109"/>
                    <a:gd name="connsiteY10" fmla="*/ 83136 h 1723301"/>
                    <a:gd name="connsiteX11" fmla="*/ 22894 w 862109"/>
                    <a:gd name="connsiteY11" fmla="*/ 9 h 1723301"/>
                    <a:gd name="connsiteX12" fmla="*/ 427379 w 862109"/>
                    <a:gd name="connsiteY12" fmla="*/ 87624 h 1723301"/>
                    <a:gd name="connsiteX13" fmla="*/ 746194 w 862109"/>
                    <a:gd name="connsiteY13" fmla="*/ 609668 h 1723301"/>
                    <a:gd name="connsiteX14" fmla="*/ 510347 w 862109"/>
                    <a:gd name="connsiteY14" fmla="*/ 238681 h 1723301"/>
                    <a:gd name="connsiteX15" fmla="*/ 99627 w 862109"/>
                    <a:gd name="connsiteY15" fmla="*/ 83136 h 1723301"/>
                    <a:gd name="connsiteX0" fmla="*/ 292365 w 853623"/>
                    <a:gd name="connsiteY0" fmla="*/ 1723147 h 1723299"/>
                    <a:gd name="connsiteX1" fmla="*/ 106346 w 853623"/>
                    <a:gd name="connsiteY1" fmla="*/ 1623485 h 1723299"/>
                    <a:gd name="connsiteX2" fmla="*/ 162181 w 853623"/>
                    <a:gd name="connsiteY2" fmla="*/ 1601836 h 1723299"/>
                    <a:gd name="connsiteX3" fmla="*/ 448377 w 853623"/>
                    <a:gd name="connsiteY3" fmla="*/ 1620358 h 1723299"/>
                    <a:gd name="connsiteX4" fmla="*/ 791708 w 853623"/>
                    <a:gd name="connsiteY4" fmla="*/ 1266066 h 1723299"/>
                    <a:gd name="connsiteX5" fmla="*/ 749969 w 853623"/>
                    <a:gd name="connsiteY5" fmla="*/ 705150 h 1723299"/>
                    <a:gd name="connsiteX6" fmla="*/ 749447 w 853623"/>
                    <a:gd name="connsiteY6" fmla="*/ 555137 h 1723299"/>
                    <a:gd name="connsiteX7" fmla="*/ 795625 w 853623"/>
                    <a:gd name="connsiteY7" fmla="*/ 771156 h 1723299"/>
                    <a:gd name="connsiteX8" fmla="*/ 846236 w 853623"/>
                    <a:gd name="connsiteY8" fmla="*/ 1350333 h 1723299"/>
                    <a:gd name="connsiteX9" fmla="*/ 292365 w 853623"/>
                    <a:gd name="connsiteY9" fmla="*/ 1723147 h 1723299"/>
                    <a:gd name="connsiteX10" fmla="*/ 91141 w 853623"/>
                    <a:gd name="connsiteY10" fmla="*/ 83134 h 1723299"/>
                    <a:gd name="connsiteX11" fmla="*/ 14408 w 853623"/>
                    <a:gd name="connsiteY11" fmla="*/ 7 h 1723299"/>
                    <a:gd name="connsiteX12" fmla="*/ 418893 w 853623"/>
                    <a:gd name="connsiteY12" fmla="*/ 87622 h 1723299"/>
                    <a:gd name="connsiteX13" fmla="*/ 737708 w 853623"/>
                    <a:gd name="connsiteY13" fmla="*/ 609666 h 1723299"/>
                    <a:gd name="connsiteX14" fmla="*/ 501861 w 853623"/>
                    <a:gd name="connsiteY14" fmla="*/ 238679 h 1723299"/>
                    <a:gd name="connsiteX15" fmla="*/ 91141 w 853623"/>
                    <a:gd name="connsiteY15" fmla="*/ 83134 h 1723299"/>
                    <a:gd name="connsiteX0" fmla="*/ 277957 w 839215"/>
                    <a:gd name="connsiteY0" fmla="*/ 1723140 h 1723292"/>
                    <a:gd name="connsiteX1" fmla="*/ 91938 w 839215"/>
                    <a:gd name="connsiteY1" fmla="*/ 1623478 h 1723292"/>
                    <a:gd name="connsiteX2" fmla="*/ 147773 w 839215"/>
                    <a:gd name="connsiteY2" fmla="*/ 1601829 h 1723292"/>
                    <a:gd name="connsiteX3" fmla="*/ 433969 w 839215"/>
                    <a:gd name="connsiteY3" fmla="*/ 1620351 h 1723292"/>
                    <a:gd name="connsiteX4" fmla="*/ 777300 w 839215"/>
                    <a:gd name="connsiteY4" fmla="*/ 1266059 h 1723292"/>
                    <a:gd name="connsiteX5" fmla="*/ 735561 w 839215"/>
                    <a:gd name="connsiteY5" fmla="*/ 705143 h 1723292"/>
                    <a:gd name="connsiteX6" fmla="*/ 735039 w 839215"/>
                    <a:gd name="connsiteY6" fmla="*/ 555130 h 1723292"/>
                    <a:gd name="connsiteX7" fmla="*/ 781217 w 839215"/>
                    <a:gd name="connsiteY7" fmla="*/ 771149 h 1723292"/>
                    <a:gd name="connsiteX8" fmla="*/ 831828 w 839215"/>
                    <a:gd name="connsiteY8" fmla="*/ 1350326 h 1723292"/>
                    <a:gd name="connsiteX9" fmla="*/ 277957 w 839215"/>
                    <a:gd name="connsiteY9" fmla="*/ 1723140 h 1723292"/>
                    <a:gd name="connsiteX10" fmla="*/ 76733 w 839215"/>
                    <a:gd name="connsiteY10" fmla="*/ 83127 h 1723292"/>
                    <a:gd name="connsiteX11" fmla="*/ 0 w 839215"/>
                    <a:gd name="connsiteY11" fmla="*/ 0 h 1723292"/>
                    <a:gd name="connsiteX12" fmla="*/ 404485 w 839215"/>
                    <a:gd name="connsiteY12" fmla="*/ 87615 h 1723292"/>
                    <a:gd name="connsiteX13" fmla="*/ 723300 w 839215"/>
                    <a:gd name="connsiteY13" fmla="*/ 609659 h 1723292"/>
                    <a:gd name="connsiteX14" fmla="*/ 487453 w 839215"/>
                    <a:gd name="connsiteY14" fmla="*/ 238672 h 1723292"/>
                    <a:gd name="connsiteX15" fmla="*/ 76733 w 839215"/>
                    <a:gd name="connsiteY15" fmla="*/ 83127 h 1723292"/>
                    <a:gd name="connsiteX0" fmla="*/ 277957 w 839215"/>
                    <a:gd name="connsiteY0" fmla="*/ 1717298 h 1717450"/>
                    <a:gd name="connsiteX1" fmla="*/ 91938 w 839215"/>
                    <a:gd name="connsiteY1" fmla="*/ 1617636 h 1717450"/>
                    <a:gd name="connsiteX2" fmla="*/ 147773 w 839215"/>
                    <a:gd name="connsiteY2" fmla="*/ 1595987 h 1717450"/>
                    <a:gd name="connsiteX3" fmla="*/ 433969 w 839215"/>
                    <a:gd name="connsiteY3" fmla="*/ 1614509 h 1717450"/>
                    <a:gd name="connsiteX4" fmla="*/ 777300 w 839215"/>
                    <a:gd name="connsiteY4" fmla="*/ 1260217 h 1717450"/>
                    <a:gd name="connsiteX5" fmla="*/ 735561 w 839215"/>
                    <a:gd name="connsiteY5" fmla="*/ 699301 h 1717450"/>
                    <a:gd name="connsiteX6" fmla="*/ 735039 w 839215"/>
                    <a:gd name="connsiteY6" fmla="*/ 549288 h 1717450"/>
                    <a:gd name="connsiteX7" fmla="*/ 781217 w 839215"/>
                    <a:gd name="connsiteY7" fmla="*/ 765307 h 1717450"/>
                    <a:gd name="connsiteX8" fmla="*/ 831828 w 839215"/>
                    <a:gd name="connsiteY8" fmla="*/ 1344484 h 1717450"/>
                    <a:gd name="connsiteX9" fmla="*/ 277957 w 839215"/>
                    <a:gd name="connsiteY9" fmla="*/ 1717298 h 1717450"/>
                    <a:gd name="connsiteX10" fmla="*/ 76733 w 839215"/>
                    <a:gd name="connsiteY10" fmla="*/ 77285 h 1717450"/>
                    <a:gd name="connsiteX11" fmla="*/ 0 w 839215"/>
                    <a:gd name="connsiteY11" fmla="*/ 0 h 1717450"/>
                    <a:gd name="connsiteX12" fmla="*/ 404485 w 839215"/>
                    <a:gd name="connsiteY12" fmla="*/ 81773 h 1717450"/>
                    <a:gd name="connsiteX13" fmla="*/ 723300 w 839215"/>
                    <a:gd name="connsiteY13" fmla="*/ 603817 h 1717450"/>
                    <a:gd name="connsiteX14" fmla="*/ 487453 w 839215"/>
                    <a:gd name="connsiteY14" fmla="*/ 232830 h 1717450"/>
                    <a:gd name="connsiteX15" fmla="*/ 76733 w 839215"/>
                    <a:gd name="connsiteY15" fmla="*/ 77285 h 1717450"/>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81948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81948 h 1719182"/>
                    <a:gd name="connsiteX0" fmla="*/ 277957 w 839215"/>
                    <a:gd name="connsiteY0" fmla="*/ 1713662 h 1713814"/>
                    <a:gd name="connsiteX1" fmla="*/ 91938 w 839215"/>
                    <a:gd name="connsiteY1" fmla="*/ 1614000 h 1713814"/>
                    <a:gd name="connsiteX2" fmla="*/ 147773 w 839215"/>
                    <a:gd name="connsiteY2" fmla="*/ 1592351 h 1713814"/>
                    <a:gd name="connsiteX3" fmla="*/ 433969 w 839215"/>
                    <a:gd name="connsiteY3" fmla="*/ 1610873 h 1713814"/>
                    <a:gd name="connsiteX4" fmla="*/ 777300 w 839215"/>
                    <a:gd name="connsiteY4" fmla="*/ 1256581 h 1713814"/>
                    <a:gd name="connsiteX5" fmla="*/ 735561 w 839215"/>
                    <a:gd name="connsiteY5" fmla="*/ 695665 h 1713814"/>
                    <a:gd name="connsiteX6" fmla="*/ 735039 w 839215"/>
                    <a:gd name="connsiteY6" fmla="*/ 545652 h 1713814"/>
                    <a:gd name="connsiteX7" fmla="*/ 781217 w 839215"/>
                    <a:gd name="connsiteY7" fmla="*/ 761671 h 1713814"/>
                    <a:gd name="connsiteX8" fmla="*/ 831828 w 839215"/>
                    <a:gd name="connsiteY8" fmla="*/ 1340848 h 1713814"/>
                    <a:gd name="connsiteX9" fmla="*/ 277957 w 839215"/>
                    <a:gd name="connsiteY9" fmla="*/ 1713662 h 1713814"/>
                    <a:gd name="connsiteX10" fmla="*/ 76733 w 839215"/>
                    <a:gd name="connsiteY10" fmla="*/ 76580 h 1713814"/>
                    <a:gd name="connsiteX11" fmla="*/ 0 w 839215"/>
                    <a:gd name="connsiteY11" fmla="*/ 2225 h 1713814"/>
                    <a:gd name="connsiteX12" fmla="*/ 404485 w 839215"/>
                    <a:gd name="connsiteY12" fmla="*/ 78137 h 1713814"/>
                    <a:gd name="connsiteX13" fmla="*/ 723300 w 839215"/>
                    <a:gd name="connsiteY13" fmla="*/ 600181 h 1713814"/>
                    <a:gd name="connsiteX14" fmla="*/ 487453 w 839215"/>
                    <a:gd name="connsiteY14" fmla="*/ 229194 h 1713814"/>
                    <a:gd name="connsiteX15" fmla="*/ 76733 w 839215"/>
                    <a:gd name="connsiteY15" fmla="*/ 76580 h 1713814"/>
                    <a:gd name="connsiteX0" fmla="*/ 277957 w 839215"/>
                    <a:gd name="connsiteY0" fmla="*/ 1713662 h 1853003"/>
                    <a:gd name="connsiteX1" fmla="*/ 91938 w 839215"/>
                    <a:gd name="connsiteY1" fmla="*/ 1614000 h 1853003"/>
                    <a:gd name="connsiteX2" fmla="*/ 147773 w 839215"/>
                    <a:gd name="connsiteY2" fmla="*/ 1592351 h 1853003"/>
                    <a:gd name="connsiteX3" fmla="*/ 433969 w 839215"/>
                    <a:gd name="connsiteY3" fmla="*/ 1610873 h 1853003"/>
                    <a:gd name="connsiteX4" fmla="*/ 777300 w 839215"/>
                    <a:gd name="connsiteY4" fmla="*/ 1256581 h 1853003"/>
                    <a:gd name="connsiteX5" fmla="*/ 735561 w 839215"/>
                    <a:gd name="connsiteY5" fmla="*/ 695665 h 1853003"/>
                    <a:gd name="connsiteX6" fmla="*/ 735039 w 839215"/>
                    <a:gd name="connsiteY6" fmla="*/ 545652 h 1853003"/>
                    <a:gd name="connsiteX7" fmla="*/ 781217 w 839215"/>
                    <a:gd name="connsiteY7" fmla="*/ 761671 h 1853003"/>
                    <a:gd name="connsiteX8" fmla="*/ 831828 w 839215"/>
                    <a:gd name="connsiteY8" fmla="*/ 1340848 h 1853003"/>
                    <a:gd name="connsiteX9" fmla="*/ 331507 w 839215"/>
                    <a:gd name="connsiteY9" fmla="*/ 1706921 h 1853003"/>
                    <a:gd name="connsiteX10" fmla="*/ 277957 w 839215"/>
                    <a:gd name="connsiteY10" fmla="*/ 1713662 h 1853003"/>
                    <a:gd name="connsiteX11" fmla="*/ 76733 w 839215"/>
                    <a:gd name="connsiteY11" fmla="*/ 76580 h 1853003"/>
                    <a:gd name="connsiteX12" fmla="*/ 0 w 839215"/>
                    <a:gd name="connsiteY12" fmla="*/ 2225 h 1853003"/>
                    <a:gd name="connsiteX13" fmla="*/ 404485 w 839215"/>
                    <a:gd name="connsiteY13" fmla="*/ 78137 h 1853003"/>
                    <a:gd name="connsiteX14" fmla="*/ 723300 w 839215"/>
                    <a:gd name="connsiteY14" fmla="*/ 600181 h 1853003"/>
                    <a:gd name="connsiteX15" fmla="*/ 487453 w 839215"/>
                    <a:gd name="connsiteY15" fmla="*/ 229194 h 1853003"/>
                    <a:gd name="connsiteX16" fmla="*/ 76733 w 839215"/>
                    <a:gd name="connsiteY16"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331507 w 839215"/>
                    <a:gd name="connsiteY0" fmla="*/ 1706921 h 1717197"/>
                    <a:gd name="connsiteX1" fmla="*/ 91938 w 839215"/>
                    <a:gd name="connsiteY1" fmla="*/ 1614000 h 1717197"/>
                    <a:gd name="connsiteX2" fmla="*/ 147773 w 839215"/>
                    <a:gd name="connsiteY2" fmla="*/ 1592351 h 1717197"/>
                    <a:gd name="connsiteX3" fmla="*/ 319601 w 839215"/>
                    <a:gd name="connsiteY3" fmla="*/ 1630721 h 1717197"/>
                    <a:gd name="connsiteX4" fmla="*/ 433969 w 839215"/>
                    <a:gd name="connsiteY4" fmla="*/ 1610873 h 1717197"/>
                    <a:gd name="connsiteX5" fmla="*/ 777300 w 839215"/>
                    <a:gd name="connsiteY5" fmla="*/ 1256581 h 1717197"/>
                    <a:gd name="connsiteX6" fmla="*/ 735561 w 839215"/>
                    <a:gd name="connsiteY6" fmla="*/ 695665 h 1717197"/>
                    <a:gd name="connsiteX7" fmla="*/ 735039 w 839215"/>
                    <a:gd name="connsiteY7" fmla="*/ 545652 h 1717197"/>
                    <a:gd name="connsiteX8" fmla="*/ 781217 w 839215"/>
                    <a:gd name="connsiteY8" fmla="*/ 761671 h 1717197"/>
                    <a:gd name="connsiteX9" fmla="*/ 831828 w 839215"/>
                    <a:gd name="connsiteY9" fmla="*/ 1340848 h 1717197"/>
                    <a:gd name="connsiteX10" fmla="*/ 331507 w 839215"/>
                    <a:gd name="connsiteY10" fmla="*/ 1706921 h 1717197"/>
                    <a:gd name="connsiteX11" fmla="*/ 76733 w 839215"/>
                    <a:gd name="connsiteY11" fmla="*/ 76580 h 1717197"/>
                    <a:gd name="connsiteX12" fmla="*/ 0 w 839215"/>
                    <a:gd name="connsiteY12" fmla="*/ 2225 h 1717197"/>
                    <a:gd name="connsiteX13" fmla="*/ 404485 w 839215"/>
                    <a:gd name="connsiteY13" fmla="*/ 78137 h 1717197"/>
                    <a:gd name="connsiteX14" fmla="*/ 723300 w 839215"/>
                    <a:gd name="connsiteY14" fmla="*/ 600181 h 1717197"/>
                    <a:gd name="connsiteX15" fmla="*/ 487453 w 839215"/>
                    <a:gd name="connsiteY15" fmla="*/ 229194 h 1717197"/>
                    <a:gd name="connsiteX16" fmla="*/ 76733 w 839215"/>
                    <a:gd name="connsiteY16" fmla="*/ 76580 h 1717197"/>
                    <a:gd name="connsiteX0" fmla="*/ 331507 w 839215"/>
                    <a:gd name="connsiteY0" fmla="*/ 1706921 h 1714554"/>
                    <a:gd name="connsiteX1" fmla="*/ 147773 w 839215"/>
                    <a:gd name="connsiteY1" fmla="*/ 1592351 h 1714554"/>
                    <a:gd name="connsiteX2" fmla="*/ 319601 w 839215"/>
                    <a:gd name="connsiteY2" fmla="*/ 1630721 h 1714554"/>
                    <a:gd name="connsiteX3" fmla="*/ 433969 w 839215"/>
                    <a:gd name="connsiteY3" fmla="*/ 1610873 h 1714554"/>
                    <a:gd name="connsiteX4" fmla="*/ 777300 w 839215"/>
                    <a:gd name="connsiteY4" fmla="*/ 1256581 h 1714554"/>
                    <a:gd name="connsiteX5" fmla="*/ 735561 w 839215"/>
                    <a:gd name="connsiteY5" fmla="*/ 695665 h 1714554"/>
                    <a:gd name="connsiteX6" fmla="*/ 735039 w 839215"/>
                    <a:gd name="connsiteY6" fmla="*/ 545652 h 1714554"/>
                    <a:gd name="connsiteX7" fmla="*/ 781217 w 839215"/>
                    <a:gd name="connsiteY7" fmla="*/ 761671 h 1714554"/>
                    <a:gd name="connsiteX8" fmla="*/ 831828 w 839215"/>
                    <a:gd name="connsiteY8" fmla="*/ 1340848 h 1714554"/>
                    <a:gd name="connsiteX9" fmla="*/ 331507 w 839215"/>
                    <a:gd name="connsiteY9" fmla="*/ 1706921 h 1714554"/>
                    <a:gd name="connsiteX10" fmla="*/ 76733 w 839215"/>
                    <a:gd name="connsiteY10" fmla="*/ 76580 h 1714554"/>
                    <a:gd name="connsiteX11" fmla="*/ 0 w 839215"/>
                    <a:gd name="connsiteY11" fmla="*/ 2225 h 1714554"/>
                    <a:gd name="connsiteX12" fmla="*/ 404485 w 839215"/>
                    <a:gd name="connsiteY12" fmla="*/ 78137 h 1714554"/>
                    <a:gd name="connsiteX13" fmla="*/ 723300 w 839215"/>
                    <a:gd name="connsiteY13" fmla="*/ 600181 h 1714554"/>
                    <a:gd name="connsiteX14" fmla="*/ 487453 w 839215"/>
                    <a:gd name="connsiteY14" fmla="*/ 229194 h 1714554"/>
                    <a:gd name="connsiteX15" fmla="*/ 76733 w 839215"/>
                    <a:gd name="connsiteY15" fmla="*/ 76580 h 1714554"/>
                    <a:gd name="connsiteX0" fmla="*/ 331507 w 839215"/>
                    <a:gd name="connsiteY0" fmla="*/ 1706921 h 1719220"/>
                    <a:gd name="connsiteX1" fmla="*/ 319601 w 839215"/>
                    <a:gd name="connsiteY1" fmla="*/ 1630721 h 1719220"/>
                    <a:gd name="connsiteX2" fmla="*/ 433969 w 839215"/>
                    <a:gd name="connsiteY2" fmla="*/ 1610873 h 1719220"/>
                    <a:gd name="connsiteX3" fmla="*/ 777300 w 839215"/>
                    <a:gd name="connsiteY3" fmla="*/ 1256581 h 1719220"/>
                    <a:gd name="connsiteX4" fmla="*/ 735561 w 839215"/>
                    <a:gd name="connsiteY4" fmla="*/ 695665 h 1719220"/>
                    <a:gd name="connsiteX5" fmla="*/ 735039 w 839215"/>
                    <a:gd name="connsiteY5" fmla="*/ 545652 h 1719220"/>
                    <a:gd name="connsiteX6" fmla="*/ 781217 w 839215"/>
                    <a:gd name="connsiteY6" fmla="*/ 761671 h 1719220"/>
                    <a:gd name="connsiteX7" fmla="*/ 831828 w 839215"/>
                    <a:gd name="connsiteY7" fmla="*/ 1340848 h 1719220"/>
                    <a:gd name="connsiteX8" fmla="*/ 331507 w 839215"/>
                    <a:gd name="connsiteY8" fmla="*/ 1706921 h 1719220"/>
                    <a:gd name="connsiteX9" fmla="*/ 76733 w 839215"/>
                    <a:gd name="connsiteY9" fmla="*/ 76580 h 1719220"/>
                    <a:gd name="connsiteX10" fmla="*/ 0 w 839215"/>
                    <a:gd name="connsiteY10" fmla="*/ 2225 h 1719220"/>
                    <a:gd name="connsiteX11" fmla="*/ 404485 w 839215"/>
                    <a:gd name="connsiteY11" fmla="*/ 78137 h 1719220"/>
                    <a:gd name="connsiteX12" fmla="*/ 723300 w 839215"/>
                    <a:gd name="connsiteY12" fmla="*/ 600181 h 1719220"/>
                    <a:gd name="connsiteX13" fmla="*/ 487453 w 839215"/>
                    <a:gd name="connsiteY13" fmla="*/ 229194 h 1719220"/>
                    <a:gd name="connsiteX14" fmla="*/ 76733 w 839215"/>
                    <a:gd name="connsiteY14" fmla="*/ 76580 h 1719220"/>
                    <a:gd name="connsiteX0" fmla="*/ 331507 w 839215"/>
                    <a:gd name="connsiteY0" fmla="*/ 1706921 h 1706921"/>
                    <a:gd name="connsiteX1" fmla="*/ 319601 w 839215"/>
                    <a:gd name="connsiteY1" fmla="*/ 1630721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21602"/>
                    <a:gd name="connsiteX1" fmla="*/ 433969 w 839215"/>
                    <a:gd name="connsiteY1" fmla="*/ 1610873 h 1721602"/>
                    <a:gd name="connsiteX2" fmla="*/ 777300 w 839215"/>
                    <a:gd name="connsiteY2" fmla="*/ 1256581 h 1721602"/>
                    <a:gd name="connsiteX3" fmla="*/ 735561 w 839215"/>
                    <a:gd name="connsiteY3" fmla="*/ 695665 h 1721602"/>
                    <a:gd name="connsiteX4" fmla="*/ 735039 w 839215"/>
                    <a:gd name="connsiteY4" fmla="*/ 545652 h 1721602"/>
                    <a:gd name="connsiteX5" fmla="*/ 781217 w 839215"/>
                    <a:gd name="connsiteY5" fmla="*/ 761671 h 1721602"/>
                    <a:gd name="connsiteX6" fmla="*/ 831828 w 839215"/>
                    <a:gd name="connsiteY6" fmla="*/ 1340848 h 1721602"/>
                    <a:gd name="connsiteX7" fmla="*/ 331507 w 839215"/>
                    <a:gd name="connsiteY7" fmla="*/ 1706921 h 1721602"/>
                    <a:gd name="connsiteX8" fmla="*/ 76733 w 839215"/>
                    <a:gd name="connsiteY8" fmla="*/ 76580 h 1721602"/>
                    <a:gd name="connsiteX9" fmla="*/ 0 w 839215"/>
                    <a:gd name="connsiteY9" fmla="*/ 2225 h 1721602"/>
                    <a:gd name="connsiteX10" fmla="*/ 404485 w 839215"/>
                    <a:gd name="connsiteY10" fmla="*/ 78137 h 1721602"/>
                    <a:gd name="connsiteX11" fmla="*/ 723300 w 839215"/>
                    <a:gd name="connsiteY11" fmla="*/ 600181 h 1721602"/>
                    <a:gd name="connsiteX12" fmla="*/ 487453 w 839215"/>
                    <a:gd name="connsiteY12" fmla="*/ 229194 h 1721602"/>
                    <a:gd name="connsiteX13" fmla="*/ 76733 w 839215"/>
                    <a:gd name="connsiteY13" fmla="*/ 76580 h 1721602"/>
                    <a:gd name="connsiteX0" fmla="*/ 331507 w 839215"/>
                    <a:gd name="connsiteY0" fmla="*/ 1706921 h 1717498"/>
                    <a:gd name="connsiteX1" fmla="*/ 433969 w 839215"/>
                    <a:gd name="connsiteY1" fmla="*/ 1610873 h 1717498"/>
                    <a:gd name="connsiteX2" fmla="*/ 777300 w 839215"/>
                    <a:gd name="connsiteY2" fmla="*/ 1256581 h 1717498"/>
                    <a:gd name="connsiteX3" fmla="*/ 735561 w 839215"/>
                    <a:gd name="connsiteY3" fmla="*/ 695665 h 1717498"/>
                    <a:gd name="connsiteX4" fmla="*/ 735039 w 839215"/>
                    <a:gd name="connsiteY4" fmla="*/ 545652 h 1717498"/>
                    <a:gd name="connsiteX5" fmla="*/ 781217 w 839215"/>
                    <a:gd name="connsiteY5" fmla="*/ 761671 h 1717498"/>
                    <a:gd name="connsiteX6" fmla="*/ 831828 w 839215"/>
                    <a:gd name="connsiteY6" fmla="*/ 1340848 h 1717498"/>
                    <a:gd name="connsiteX7" fmla="*/ 331507 w 839215"/>
                    <a:gd name="connsiteY7" fmla="*/ 1706921 h 1717498"/>
                    <a:gd name="connsiteX8" fmla="*/ 76733 w 839215"/>
                    <a:gd name="connsiteY8" fmla="*/ 76580 h 1717498"/>
                    <a:gd name="connsiteX9" fmla="*/ 0 w 839215"/>
                    <a:gd name="connsiteY9" fmla="*/ 2225 h 1717498"/>
                    <a:gd name="connsiteX10" fmla="*/ 404485 w 839215"/>
                    <a:gd name="connsiteY10" fmla="*/ 78137 h 1717498"/>
                    <a:gd name="connsiteX11" fmla="*/ 723300 w 839215"/>
                    <a:gd name="connsiteY11" fmla="*/ 600181 h 1717498"/>
                    <a:gd name="connsiteX12" fmla="*/ 487453 w 839215"/>
                    <a:gd name="connsiteY12" fmla="*/ 229194 h 1717498"/>
                    <a:gd name="connsiteX13" fmla="*/ 76733 w 839215"/>
                    <a:gd name="connsiteY13" fmla="*/ 76580 h 1717498"/>
                    <a:gd name="connsiteX0" fmla="*/ 331507 w 839215"/>
                    <a:gd name="connsiteY0" fmla="*/ 1706921 h 1716245"/>
                    <a:gd name="connsiteX1" fmla="*/ 433969 w 839215"/>
                    <a:gd name="connsiteY1" fmla="*/ 1610873 h 1716245"/>
                    <a:gd name="connsiteX2" fmla="*/ 777300 w 839215"/>
                    <a:gd name="connsiteY2" fmla="*/ 1256581 h 1716245"/>
                    <a:gd name="connsiteX3" fmla="*/ 735561 w 839215"/>
                    <a:gd name="connsiteY3" fmla="*/ 695665 h 1716245"/>
                    <a:gd name="connsiteX4" fmla="*/ 735039 w 839215"/>
                    <a:gd name="connsiteY4" fmla="*/ 545652 h 1716245"/>
                    <a:gd name="connsiteX5" fmla="*/ 781217 w 839215"/>
                    <a:gd name="connsiteY5" fmla="*/ 761671 h 1716245"/>
                    <a:gd name="connsiteX6" fmla="*/ 831828 w 839215"/>
                    <a:gd name="connsiteY6" fmla="*/ 1340848 h 1716245"/>
                    <a:gd name="connsiteX7" fmla="*/ 331507 w 839215"/>
                    <a:gd name="connsiteY7" fmla="*/ 1706921 h 1716245"/>
                    <a:gd name="connsiteX8" fmla="*/ 76733 w 839215"/>
                    <a:gd name="connsiteY8" fmla="*/ 76580 h 1716245"/>
                    <a:gd name="connsiteX9" fmla="*/ 0 w 839215"/>
                    <a:gd name="connsiteY9" fmla="*/ 2225 h 1716245"/>
                    <a:gd name="connsiteX10" fmla="*/ 404485 w 839215"/>
                    <a:gd name="connsiteY10" fmla="*/ 78137 h 1716245"/>
                    <a:gd name="connsiteX11" fmla="*/ 723300 w 839215"/>
                    <a:gd name="connsiteY11" fmla="*/ 600181 h 1716245"/>
                    <a:gd name="connsiteX12" fmla="*/ 487453 w 839215"/>
                    <a:gd name="connsiteY12" fmla="*/ 229194 h 1716245"/>
                    <a:gd name="connsiteX13" fmla="*/ 76733 w 839215"/>
                    <a:gd name="connsiteY13" fmla="*/ 76580 h 1716245"/>
                    <a:gd name="connsiteX0" fmla="*/ 331507 w 839215"/>
                    <a:gd name="connsiteY0" fmla="*/ 1706921 h 1717688"/>
                    <a:gd name="connsiteX1" fmla="*/ 433969 w 839215"/>
                    <a:gd name="connsiteY1" fmla="*/ 1610873 h 1717688"/>
                    <a:gd name="connsiteX2" fmla="*/ 777300 w 839215"/>
                    <a:gd name="connsiteY2" fmla="*/ 1256581 h 1717688"/>
                    <a:gd name="connsiteX3" fmla="*/ 735561 w 839215"/>
                    <a:gd name="connsiteY3" fmla="*/ 695665 h 1717688"/>
                    <a:gd name="connsiteX4" fmla="*/ 735039 w 839215"/>
                    <a:gd name="connsiteY4" fmla="*/ 545652 h 1717688"/>
                    <a:gd name="connsiteX5" fmla="*/ 781217 w 839215"/>
                    <a:gd name="connsiteY5" fmla="*/ 761671 h 1717688"/>
                    <a:gd name="connsiteX6" fmla="*/ 831828 w 839215"/>
                    <a:gd name="connsiteY6" fmla="*/ 1340848 h 1717688"/>
                    <a:gd name="connsiteX7" fmla="*/ 331507 w 839215"/>
                    <a:gd name="connsiteY7" fmla="*/ 1706921 h 1717688"/>
                    <a:gd name="connsiteX8" fmla="*/ 76733 w 839215"/>
                    <a:gd name="connsiteY8" fmla="*/ 76580 h 1717688"/>
                    <a:gd name="connsiteX9" fmla="*/ 0 w 839215"/>
                    <a:gd name="connsiteY9" fmla="*/ 2225 h 1717688"/>
                    <a:gd name="connsiteX10" fmla="*/ 404485 w 839215"/>
                    <a:gd name="connsiteY10" fmla="*/ 78137 h 1717688"/>
                    <a:gd name="connsiteX11" fmla="*/ 723300 w 839215"/>
                    <a:gd name="connsiteY11" fmla="*/ 600181 h 1717688"/>
                    <a:gd name="connsiteX12" fmla="*/ 487453 w 839215"/>
                    <a:gd name="connsiteY12" fmla="*/ 229194 h 1717688"/>
                    <a:gd name="connsiteX13" fmla="*/ 76733 w 839215"/>
                    <a:gd name="connsiteY13" fmla="*/ 76580 h 1717688"/>
                    <a:gd name="connsiteX0" fmla="*/ 331507 w 839215"/>
                    <a:gd name="connsiteY0" fmla="*/ 1706921 h 1717556"/>
                    <a:gd name="connsiteX1" fmla="*/ 433969 w 839215"/>
                    <a:gd name="connsiteY1" fmla="*/ 1610873 h 1717556"/>
                    <a:gd name="connsiteX2" fmla="*/ 777300 w 839215"/>
                    <a:gd name="connsiteY2" fmla="*/ 1256581 h 1717556"/>
                    <a:gd name="connsiteX3" fmla="*/ 735561 w 839215"/>
                    <a:gd name="connsiteY3" fmla="*/ 695665 h 1717556"/>
                    <a:gd name="connsiteX4" fmla="*/ 735039 w 839215"/>
                    <a:gd name="connsiteY4" fmla="*/ 545652 h 1717556"/>
                    <a:gd name="connsiteX5" fmla="*/ 781217 w 839215"/>
                    <a:gd name="connsiteY5" fmla="*/ 761671 h 1717556"/>
                    <a:gd name="connsiteX6" fmla="*/ 831828 w 839215"/>
                    <a:gd name="connsiteY6" fmla="*/ 1340848 h 1717556"/>
                    <a:gd name="connsiteX7" fmla="*/ 331507 w 839215"/>
                    <a:gd name="connsiteY7" fmla="*/ 1706921 h 1717556"/>
                    <a:gd name="connsiteX8" fmla="*/ 76733 w 839215"/>
                    <a:gd name="connsiteY8" fmla="*/ 76580 h 1717556"/>
                    <a:gd name="connsiteX9" fmla="*/ 0 w 839215"/>
                    <a:gd name="connsiteY9" fmla="*/ 2225 h 1717556"/>
                    <a:gd name="connsiteX10" fmla="*/ 404485 w 839215"/>
                    <a:gd name="connsiteY10" fmla="*/ 78137 h 1717556"/>
                    <a:gd name="connsiteX11" fmla="*/ 723300 w 839215"/>
                    <a:gd name="connsiteY11" fmla="*/ 600181 h 1717556"/>
                    <a:gd name="connsiteX12" fmla="*/ 487453 w 839215"/>
                    <a:gd name="connsiteY12" fmla="*/ 229194 h 1717556"/>
                    <a:gd name="connsiteX13" fmla="*/ 76733 w 839215"/>
                    <a:gd name="connsiteY13" fmla="*/ 76580 h 1717556"/>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331507 w 839215"/>
                    <a:gd name="connsiteY7" fmla="*/ 1706921 h 1718056"/>
                    <a:gd name="connsiteX8" fmla="*/ 76733 w 839215"/>
                    <a:gd name="connsiteY8" fmla="*/ 76580 h 1718056"/>
                    <a:gd name="connsiteX9" fmla="*/ 0 w 839215"/>
                    <a:gd name="connsiteY9" fmla="*/ 2225 h 1718056"/>
                    <a:gd name="connsiteX10" fmla="*/ 404485 w 839215"/>
                    <a:gd name="connsiteY10" fmla="*/ 78137 h 1718056"/>
                    <a:gd name="connsiteX11" fmla="*/ 723300 w 839215"/>
                    <a:gd name="connsiteY11" fmla="*/ 600181 h 1718056"/>
                    <a:gd name="connsiteX12" fmla="*/ 487453 w 839215"/>
                    <a:gd name="connsiteY12" fmla="*/ 229194 h 1718056"/>
                    <a:gd name="connsiteX13" fmla="*/ 76733 w 839215"/>
                    <a:gd name="connsiteY13" fmla="*/ 76580 h 1718056"/>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720584"/>
                    <a:gd name="connsiteX1" fmla="*/ 433969 w 839215"/>
                    <a:gd name="connsiteY1" fmla="*/ 1610873 h 1720584"/>
                    <a:gd name="connsiteX2" fmla="*/ 777300 w 839215"/>
                    <a:gd name="connsiteY2" fmla="*/ 1256581 h 1720584"/>
                    <a:gd name="connsiteX3" fmla="*/ 735561 w 839215"/>
                    <a:gd name="connsiteY3" fmla="*/ 695665 h 1720584"/>
                    <a:gd name="connsiteX4" fmla="*/ 735039 w 839215"/>
                    <a:gd name="connsiteY4" fmla="*/ 545652 h 1720584"/>
                    <a:gd name="connsiteX5" fmla="*/ 781217 w 839215"/>
                    <a:gd name="connsiteY5" fmla="*/ 761671 h 1720584"/>
                    <a:gd name="connsiteX6" fmla="*/ 831828 w 839215"/>
                    <a:gd name="connsiteY6" fmla="*/ 1340848 h 1720584"/>
                    <a:gd name="connsiteX7" fmla="*/ 457132 w 839215"/>
                    <a:gd name="connsiteY7" fmla="*/ 1684683 h 1720584"/>
                    <a:gd name="connsiteX8" fmla="*/ 331507 w 839215"/>
                    <a:gd name="connsiteY8" fmla="*/ 1706921 h 1720584"/>
                    <a:gd name="connsiteX9" fmla="*/ 76733 w 839215"/>
                    <a:gd name="connsiteY9" fmla="*/ 76580 h 1720584"/>
                    <a:gd name="connsiteX10" fmla="*/ 0 w 839215"/>
                    <a:gd name="connsiteY10" fmla="*/ 2225 h 1720584"/>
                    <a:gd name="connsiteX11" fmla="*/ 404485 w 839215"/>
                    <a:gd name="connsiteY11" fmla="*/ 78137 h 1720584"/>
                    <a:gd name="connsiteX12" fmla="*/ 723300 w 839215"/>
                    <a:gd name="connsiteY12" fmla="*/ 600181 h 1720584"/>
                    <a:gd name="connsiteX13" fmla="*/ 487453 w 839215"/>
                    <a:gd name="connsiteY13" fmla="*/ 229194 h 1720584"/>
                    <a:gd name="connsiteX14" fmla="*/ 76733 w 839215"/>
                    <a:gd name="connsiteY14" fmla="*/ 76580 h 1720584"/>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457132 w 839215"/>
                    <a:gd name="connsiteY7" fmla="*/ 1684683 h 1718056"/>
                    <a:gd name="connsiteX8" fmla="*/ 331507 w 839215"/>
                    <a:gd name="connsiteY8" fmla="*/ 1706921 h 1718056"/>
                    <a:gd name="connsiteX9" fmla="*/ 76733 w 839215"/>
                    <a:gd name="connsiteY9" fmla="*/ 76580 h 1718056"/>
                    <a:gd name="connsiteX10" fmla="*/ 0 w 839215"/>
                    <a:gd name="connsiteY10" fmla="*/ 2225 h 1718056"/>
                    <a:gd name="connsiteX11" fmla="*/ 404485 w 839215"/>
                    <a:gd name="connsiteY11" fmla="*/ 78137 h 1718056"/>
                    <a:gd name="connsiteX12" fmla="*/ 723300 w 839215"/>
                    <a:gd name="connsiteY12" fmla="*/ 600181 h 1718056"/>
                    <a:gd name="connsiteX13" fmla="*/ 487453 w 839215"/>
                    <a:gd name="connsiteY13" fmla="*/ 229194 h 1718056"/>
                    <a:gd name="connsiteX14" fmla="*/ 76733 w 839215"/>
                    <a:gd name="connsiteY14" fmla="*/ 76580 h 1718056"/>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8120"/>
                    <a:gd name="connsiteX1" fmla="*/ 433969 w 839215"/>
                    <a:gd name="connsiteY1" fmla="*/ 161087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1485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9215" h="1708120">
                      <a:moveTo>
                        <a:pt x="331507" y="1706921"/>
                      </a:moveTo>
                      <a:cubicBezTo>
                        <a:pt x="367591" y="1678106"/>
                        <a:pt x="403670" y="1678626"/>
                        <a:pt x="461889" y="1607709"/>
                      </a:cubicBezTo>
                      <a:cubicBezTo>
                        <a:pt x="662376" y="1561478"/>
                        <a:pt x="784675" y="1463306"/>
                        <a:pt x="777300" y="1256581"/>
                      </a:cubicBezTo>
                      <a:cubicBezTo>
                        <a:pt x="778344" y="1076307"/>
                        <a:pt x="737383" y="871766"/>
                        <a:pt x="735561" y="695665"/>
                      </a:cubicBezTo>
                      <a:cubicBezTo>
                        <a:pt x="735039" y="646881"/>
                        <a:pt x="727994" y="592614"/>
                        <a:pt x="735039" y="545652"/>
                      </a:cubicBezTo>
                      <a:cubicBezTo>
                        <a:pt x="755128" y="610875"/>
                        <a:pt x="768434" y="699575"/>
                        <a:pt x="781217" y="761671"/>
                      </a:cubicBezTo>
                      <a:cubicBezTo>
                        <a:pt x="802090" y="938295"/>
                        <a:pt x="859484" y="1156135"/>
                        <a:pt x="831828" y="1340848"/>
                      </a:cubicBezTo>
                      <a:cubicBezTo>
                        <a:pt x="813533" y="1466108"/>
                        <a:pt x="714537" y="1610377"/>
                        <a:pt x="457132" y="1684683"/>
                      </a:cubicBezTo>
                      <a:cubicBezTo>
                        <a:pt x="416607" y="1702832"/>
                        <a:pt x="326734" y="1711477"/>
                        <a:pt x="331507" y="1706921"/>
                      </a:cubicBezTo>
                      <a:close/>
                      <a:moveTo>
                        <a:pt x="76733" y="76580"/>
                      </a:moveTo>
                      <a:cubicBezTo>
                        <a:pt x="62683" y="60172"/>
                        <a:pt x="18410" y="30691"/>
                        <a:pt x="0" y="2225"/>
                      </a:cubicBezTo>
                      <a:cubicBezTo>
                        <a:pt x="107649" y="-4509"/>
                        <a:pt x="292616" y="-323"/>
                        <a:pt x="404485" y="78137"/>
                      </a:cubicBezTo>
                      <a:cubicBezTo>
                        <a:pt x="584504" y="177793"/>
                        <a:pt x="765300" y="398251"/>
                        <a:pt x="723300" y="600181"/>
                      </a:cubicBezTo>
                      <a:cubicBezTo>
                        <a:pt x="666682" y="464257"/>
                        <a:pt x="599899" y="327551"/>
                        <a:pt x="487453" y="229194"/>
                      </a:cubicBezTo>
                      <a:cubicBezTo>
                        <a:pt x="379692" y="141439"/>
                        <a:pt x="280579" y="81738"/>
                        <a:pt x="76733" y="76580"/>
                      </a:cubicBezTo>
                      <a:close/>
                    </a:path>
                  </a:pathLst>
                </a:custGeom>
                <a:solidFill>
                  <a:schemeClr val="accent2"/>
                </a:solidFill>
                <a:ln w="25963" cap="flat">
                  <a:noFill/>
                  <a:prstDash val="solid"/>
                  <a:miter/>
                </a:ln>
              </p:spPr>
              <p:txBody>
                <a:bodyPr rtlCol="0" anchor="ctr"/>
                <a:lstStyle/>
                <a:p>
                  <a:endParaRPr lang="en-US" dirty="0"/>
                </a:p>
              </p:txBody>
            </p:sp>
          </p:grpSp>
        </p:grpSp>
        <p:sp>
          <p:nvSpPr>
            <p:cNvPr id="119" name="Ribbon: Tilted Up 118">
              <a:extLst>
                <a:ext uri="{FF2B5EF4-FFF2-40B4-BE49-F238E27FC236}">
                  <a16:creationId xmlns:a16="http://schemas.microsoft.com/office/drawing/2014/main" id="{F476C73F-35E7-6F35-9B36-8955C01CF2AA}"/>
                </a:ext>
              </a:extLst>
            </p:cNvPr>
            <p:cNvSpPr/>
            <p:nvPr/>
          </p:nvSpPr>
          <p:spPr>
            <a:xfrm>
              <a:off x="6389082" y="3806176"/>
              <a:ext cx="5178274" cy="457200"/>
            </a:xfrm>
            <a:prstGeom prst="ribbon2">
              <a:avLst>
                <a:gd name="adj1" fmla="val 14548"/>
                <a:gd name="adj2" fmla="val 75000"/>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THE TRIBUNAL</a:t>
              </a:r>
            </a:p>
          </p:txBody>
        </p:sp>
      </p:grpSp>
      <p:grpSp>
        <p:nvGrpSpPr>
          <p:cNvPr id="297" name="Group 296">
            <a:extLst>
              <a:ext uri="{FF2B5EF4-FFF2-40B4-BE49-F238E27FC236}">
                <a16:creationId xmlns:a16="http://schemas.microsoft.com/office/drawing/2014/main" id="{1EE357A2-7208-5D5E-1B4E-DFF924717878}"/>
              </a:ext>
            </a:extLst>
          </p:cNvPr>
          <p:cNvGrpSpPr/>
          <p:nvPr/>
        </p:nvGrpSpPr>
        <p:grpSpPr>
          <a:xfrm>
            <a:off x="7697275" y="-1720261"/>
            <a:ext cx="4501255" cy="7842566"/>
            <a:chOff x="7697275" y="-1720261"/>
            <a:chExt cx="4501255" cy="7842566"/>
          </a:xfrm>
        </p:grpSpPr>
        <p:grpSp>
          <p:nvGrpSpPr>
            <p:cNvPr id="296" name="Group 295">
              <a:extLst>
                <a:ext uri="{FF2B5EF4-FFF2-40B4-BE49-F238E27FC236}">
                  <a16:creationId xmlns:a16="http://schemas.microsoft.com/office/drawing/2014/main" id="{9C1FD507-F01A-647D-6168-13374EF2EF96}"/>
                </a:ext>
              </a:extLst>
            </p:cNvPr>
            <p:cNvGrpSpPr/>
            <p:nvPr/>
          </p:nvGrpSpPr>
          <p:grpSpPr>
            <a:xfrm rot="21285041">
              <a:off x="7697275" y="-1720261"/>
              <a:ext cx="4501255" cy="7630373"/>
              <a:chOff x="7704826" y="-1720607"/>
              <a:chExt cx="4501255" cy="7630373"/>
            </a:xfrm>
          </p:grpSpPr>
          <p:sp>
            <p:nvSpPr>
              <p:cNvPr id="265" name="Rectangle 264">
                <a:extLst>
                  <a:ext uri="{FF2B5EF4-FFF2-40B4-BE49-F238E27FC236}">
                    <a16:creationId xmlns:a16="http://schemas.microsoft.com/office/drawing/2014/main" id="{686D24B7-AEB8-F671-1662-BD90FE134FA0}"/>
                  </a:ext>
                </a:extLst>
              </p:cNvPr>
              <p:cNvSpPr/>
              <p:nvPr/>
            </p:nvSpPr>
            <p:spPr>
              <a:xfrm>
                <a:off x="7704826" y="-1720607"/>
                <a:ext cx="4501255" cy="7630373"/>
              </a:xfrm>
              <a:prstGeom prst="rect">
                <a:avLst/>
              </a:prstGeom>
              <a:solidFill>
                <a:schemeClr val="bg1"/>
              </a:solidFill>
              <a:ln>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2" name="Group 221">
                <a:extLst>
                  <a:ext uri="{FF2B5EF4-FFF2-40B4-BE49-F238E27FC236}">
                    <a16:creationId xmlns:a16="http://schemas.microsoft.com/office/drawing/2014/main" id="{5677142D-E4AE-D59A-B3E7-A3A65F31ACBD}"/>
                  </a:ext>
                </a:extLst>
              </p:cNvPr>
              <p:cNvGrpSpPr/>
              <p:nvPr/>
            </p:nvGrpSpPr>
            <p:grpSpPr>
              <a:xfrm>
                <a:off x="8114602" y="908913"/>
                <a:ext cx="3681700" cy="2095072"/>
                <a:chOff x="7970666" y="3474561"/>
                <a:chExt cx="3471889" cy="1975679"/>
              </a:xfrm>
            </p:grpSpPr>
            <p:sp>
              <p:nvSpPr>
                <p:cNvPr id="149" name="Rectangle 148">
                  <a:extLst>
                    <a:ext uri="{FF2B5EF4-FFF2-40B4-BE49-F238E27FC236}">
                      <a16:creationId xmlns:a16="http://schemas.microsoft.com/office/drawing/2014/main" id="{E5D4D620-C136-8CEA-7F61-600CA1D37230}"/>
                    </a:ext>
                  </a:extLst>
                </p:cNvPr>
                <p:cNvSpPr/>
                <p:nvPr/>
              </p:nvSpPr>
              <p:spPr>
                <a:xfrm>
                  <a:off x="7970666" y="3474561"/>
                  <a:ext cx="3471889" cy="196977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Rectangle 156">
                  <a:extLst>
                    <a:ext uri="{FF2B5EF4-FFF2-40B4-BE49-F238E27FC236}">
                      <a16:creationId xmlns:a16="http://schemas.microsoft.com/office/drawing/2014/main" id="{314BD597-71A0-ADB5-498B-A907EC5A8D17}"/>
                    </a:ext>
                  </a:extLst>
                </p:cNvPr>
                <p:cNvSpPr/>
                <p:nvPr/>
              </p:nvSpPr>
              <p:spPr>
                <a:xfrm>
                  <a:off x="8372373" y="4884349"/>
                  <a:ext cx="1204271" cy="55998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Rectangle 202">
                  <a:extLst>
                    <a:ext uri="{FF2B5EF4-FFF2-40B4-BE49-F238E27FC236}">
                      <a16:creationId xmlns:a16="http://schemas.microsoft.com/office/drawing/2014/main" id="{283DCDF8-1817-AD8C-3D67-11C00DB109AA}"/>
                    </a:ext>
                  </a:extLst>
                </p:cNvPr>
                <p:cNvSpPr/>
                <p:nvPr/>
              </p:nvSpPr>
              <p:spPr>
                <a:xfrm>
                  <a:off x="8407863" y="4885405"/>
                  <a:ext cx="1204271" cy="559987"/>
                </a:xfrm>
                <a:custGeom>
                  <a:avLst/>
                  <a:gdLst>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271" h="559987">
                      <a:moveTo>
                        <a:pt x="0" y="0"/>
                      </a:moveTo>
                      <a:cubicBezTo>
                        <a:pt x="386675" y="604685"/>
                        <a:pt x="817595" y="707923"/>
                        <a:pt x="1204271" y="0"/>
                      </a:cubicBezTo>
                      <a:lnTo>
                        <a:pt x="1204271" y="559987"/>
                      </a:lnTo>
                      <a:lnTo>
                        <a:pt x="0" y="559987"/>
                      </a:lnTo>
                      <a:lnTo>
                        <a:pt x="0" y="0"/>
                      </a:lnTo>
                      <a:close/>
                    </a:path>
                  </a:pathLst>
                </a:cu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AF141B52-C014-C8B9-B9AD-6B07CED399D2}"/>
                    </a:ext>
                  </a:extLst>
                </p:cNvPr>
                <p:cNvGrpSpPr/>
                <p:nvPr/>
              </p:nvGrpSpPr>
              <p:grpSpPr>
                <a:xfrm>
                  <a:off x="8168525" y="3594164"/>
                  <a:ext cx="1527813" cy="1856076"/>
                  <a:chOff x="5134859" y="3980332"/>
                  <a:chExt cx="1615631" cy="1962762"/>
                </a:xfrm>
              </p:grpSpPr>
              <p:sp>
                <p:nvSpPr>
                  <p:cNvPr id="123" name="Oval 52">
                    <a:extLst>
                      <a:ext uri="{FF2B5EF4-FFF2-40B4-BE49-F238E27FC236}">
                        <a16:creationId xmlns:a16="http://schemas.microsoft.com/office/drawing/2014/main" id="{E2087E65-DD3B-E5D1-E195-A1AF126FD6EA}"/>
                      </a:ext>
                    </a:extLst>
                  </p:cNvPr>
                  <p:cNvSpPr/>
                  <p:nvPr/>
                </p:nvSpPr>
                <p:spPr>
                  <a:xfrm>
                    <a:off x="5677380" y="4288548"/>
                    <a:ext cx="995100" cy="1325649"/>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7B8E875C-6000-F130-CCDC-433D31B03A17}"/>
                      </a:ext>
                    </a:extLst>
                  </p:cNvPr>
                  <p:cNvSpPr/>
                  <p:nvPr/>
                </p:nvSpPr>
                <p:spPr>
                  <a:xfrm>
                    <a:off x="5134859" y="3980332"/>
                    <a:ext cx="1615631" cy="1962762"/>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 name="connsiteX0" fmla="*/ 2057158 w 2120364"/>
                      <a:gd name="connsiteY0" fmla="*/ 1982791 h 2951846"/>
                      <a:gd name="connsiteX1" fmla="*/ 2013329 w 2120364"/>
                      <a:gd name="connsiteY1" fmla="*/ 1868651 h 2951846"/>
                      <a:gd name="connsiteX2" fmla="*/ 2007511 w 2120364"/>
                      <a:gd name="connsiteY2" fmla="*/ 1811465 h 2951846"/>
                      <a:gd name="connsiteX3" fmla="*/ 2032661 w 2120364"/>
                      <a:gd name="connsiteY3" fmla="*/ 1606769 h 2951846"/>
                      <a:gd name="connsiteX4" fmla="*/ 2108554 w 2120364"/>
                      <a:gd name="connsiteY4" fmla="*/ 1198187 h 2951846"/>
                      <a:gd name="connsiteX5" fmla="*/ 2007276 w 2120364"/>
                      <a:gd name="connsiteY5" fmla="*/ 467561 h 2951846"/>
                      <a:gd name="connsiteX6" fmla="*/ 1531019 w 2120364"/>
                      <a:gd name="connsiteY6" fmla="*/ 51936 h 2951846"/>
                      <a:gd name="connsiteX7" fmla="*/ 1337568 w 2120364"/>
                      <a:gd name="connsiteY7" fmla="*/ 20524 h 2951846"/>
                      <a:gd name="connsiteX8" fmla="*/ 1313332 w 2120364"/>
                      <a:gd name="connsiteY8" fmla="*/ 16768 h 2951846"/>
                      <a:gd name="connsiteX9" fmla="*/ 1038352 w 2120364"/>
                      <a:gd name="connsiteY9" fmla="*/ 2132 h 2951846"/>
                      <a:gd name="connsiteX10" fmla="*/ 607882 w 2120364"/>
                      <a:gd name="connsiteY10" fmla="*/ 142412 h 2951846"/>
                      <a:gd name="connsiteX11" fmla="*/ 346939 w 2120364"/>
                      <a:gd name="connsiteY11" fmla="*/ 501243 h 2951846"/>
                      <a:gd name="connsiteX12" fmla="*/ 230764 w 2120364"/>
                      <a:gd name="connsiteY12" fmla="*/ 970168 h 2951846"/>
                      <a:gd name="connsiteX13" fmla="*/ 157192 w 2120364"/>
                      <a:gd name="connsiteY13" fmla="*/ 1095605 h 2951846"/>
                      <a:gd name="connsiteX14" fmla="*/ 3214 w 2120364"/>
                      <a:gd name="connsiteY14" fmla="*/ 1353365 h 2951846"/>
                      <a:gd name="connsiteX15" fmla="*/ 124451 w 2120364"/>
                      <a:gd name="connsiteY15" fmla="*/ 1683185 h 2951846"/>
                      <a:gd name="connsiteX16" fmla="*/ 206553 w 2120364"/>
                      <a:gd name="connsiteY16" fmla="*/ 2002932 h 2951846"/>
                      <a:gd name="connsiteX17" fmla="*/ 92335 w 2120364"/>
                      <a:gd name="connsiteY17" fmla="*/ 2139692 h 2951846"/>
                      <a:gd name="connsiteX18" fmla="*/ 10545 w 2120364"/>
                      <a:gd name="connsiteY18" fmla="*/ 2303975 h 2951846"/>
                      <a:gd name="connsiteX19" fmla="*/ 40565 w 2120364"/>
                      <a:gd name="connsiteY19" fmla="*/ 2562960 h 2951846"/>
                      <a:gd name="connsiteX20" fmla="*/ 84169 w 2120364"/>
                      <a:gd name="connsiteY20" fmla="*/ 2620697 h 2951846"/>
                      <a:gd name="connsiteX21" fmla="*/ 229381 w 2120364"/>
                      <a:gd name="connsiteY21" fmla="*/ 2720017 h 2951846"/>
                      <a:gd name="connsiteX22" fmla="*/ 387063 w 2120364"/>
                      <a:gd name="connsiteY22" fmla="*/ 2807756 h 2951846"/>
                      <a:gd name="connsiteX23" fmla="*/ 446155 w 2120364"/>
                      <a:gd name="connsiteY23" fmla="*/ 2868335 h 2951846"/>
                      <a:gd name="connsiteX24" fmla="*/ 505769 w 2120364"/>
                      <a:gd name="connsiteY24" fmla="*/ 2943106 h 2951846"/>
                      <a:gd name="connsiteX25" fmla="*/ 556330 w 2120364"/>
                      <a:gd name="connsiteY25" fmla="*/ 2904102 h 2951846"/>
                      <a:gd name="connsiteX26" fmla="*/ 551321 w 2120364"/>
                      <a:gd name="connsiteY26" fmla="*/ 2897580 h 2951846"/>
                      <a:gd name="connsiteX27" fmla="*/ 500473 w 2120364"/>
                      <a:gd name="connsiteY27" fmla="*/ 2833244 h 2951846"/>
                      <a:gd name="connsiteX28" fmla="*/ 454191 w 2120364"/>
                      <a:gd name="connsiteY28" fmla="*/ 2552864 h 2951846"/>
                      <a:gd name="connsiteX29" fmla="*/ 482185 w 2120364"/>
                      <a:gd name="connsiteY29" fmla="*/ 2481536 h 2951846"/>
                      <a:gd name="connsiteX30" fmla="*/ 490324 w 2120364"/>
                      <a:gd name="connsiteY30" fmla="*/ 2500895 h 2951846"/>
                      <a:gd name="connsiteX31" fmla="*/ 537520 w 2120364"/>
                      <a:gd name="connsiteY31" fmla="*/ 2579971 h 2951846"/>
                      <a:gd name="connsiteX32" fmla="*/ 545894 w 2120364"/>
                      <a:gd name="connsiteY32" fmla="*/ 2630845 h 2951846"/>
                      <a:gd name="connsiteX33" fmla="*/ 773965 w 2120364"/>
                      <a:gd name="connsiteY33" fmla="*/ 2824870 h 2951846"/>
                      <a:gd name="connsiteX34" fmla="*/ 801046 w 2120364"/>
                      <a:gd name="connsiteY34" fmla="*/ 2836271 h 2951846"/>
                      <a:gd name="connsiteX35" fmla="*/ 836057 w 2120364"/>
                      <a:gd name="connsiteY35" fmla="*/ 2790719 h 2951846"/>
                      <a:gd name="connsiteX36" fmla="*/ 824526 w 2120364"/>
                      <a:gd name="connsiteY36" fmla="*/ 2773865 h 2951846"/>
                      <a:gd name="connsiteX37" fmla="*/ 771669 w 2120364"/>
                      <a:gd name="connsiteY37" fmla="*/ 2543995 h 2951846"/>
                      <a:gd name="connsiteX38" fmla="*/ 884557 w 2120364"/>
                      <a:gd name="connsiteY38" fmla="*/ 2319836 h 2951846"/>
                      <a:gd name="connsiteX39" fmla="*/ 1008506 w 2120364"/>
                      <a:gd name="connsiteY39" fmla="*/ 2103505 h 2951846"/>
                      <a:gd name="connsiteX40" fmla="*/ 973129 w 2120364"/>
                      <a:gd name="connsiteY40" fmla="*/ 1841049 h 2951846"/>
                      <a:gd name="connsiteX41" fmla="*/ 854476 w 2120364"/>
                      <a:gd name="connsiteY41" fmla="*/ 1621744 h 2951846"/>
                      <a:gd name="connsiteX42" fmla="*/ 895175 w 2120364"/>
                      <a:gd name="connsiteY42" fmla="*/ 1659809 h 2951846"/>
                      <a:gd name="connsiteX43" fmla="*/ 945710 w 2120364"/>
                      <a:gd name="connsiteY43" fmla="*/ 1699046 h 2951846"/>
                      <a:gd name="connsiteX44" fmla="*/ 964468 w 2120364"/>
                      <a:gd name="connsiteY44" fmla="*/ 1693516 h 2951846"/>
                      <a:gd name="connsiteX45" fmla="*/ 962407 w 2120364"/>
                      <a:gd name="connsiteY45" fmla="*/ 1677444 h 2951846"/>
                      <a:gd name="connsiteX46" fmla="*/ 913777 w 2120364"/>
                      <a:gd name="connsiteY46" fmla="*/ 1636798 h 2951846"/>
                      <a:gd name="connsiteX47" fmla="*/ 869164 w 2120364"/>
                      <a:gd name="connsiteY47" fmla="*/ 1596177 h 2951846"/>
                      <a:gd name="connsiteX48" fmla="*/ 818004 w 2120364"/>
                      <a:gd name="connsiteY48" fmla="*/ 1542459 h 2951846"/>
                      <a:gd name="connsiteX49" fmla="*/ 785340 w 2120364"/>
                      <a:gd name="connsiteY49" fmla="*/ 1440112 h 2951846"/>
                      <a:gd name="connsiteX50" fmla="*/ 763243 w 2120364"/>
                      <a:gd name="connsiteY50" fmla="*/ 1294247 h 2951846"/>
                      <a:gd name="connsiteX51" fmla="*/ 824683 w 2120364"/>
                      <a:gd name="connsiteY51" fmla="*/ 1175620 h 2951846"/>
                      <a:gd name="connsiteX52" fmla="*/ 868904 w 2120364"/>
                      <a:gd name="connsiteY52" fmla="*/ 1133278 h 2951846"/>
                      <a:gd name="connsiteX53" fmla="*/ 958833 w 2120364"/>
                      <a:gd name="connsiteY53" fmla="*/ 1058689 h 2951846"/>
                      <a:gd name="connsiteX54" fmla="*/ 1107254 w 2120364"/>
                      <a:gd name="connsiteY54" fmla="*/ 914546 h 2951846"/>
                      <a:gd name="connsiteX55" fmla="*/ 1145057 w 2120364"/>
                      <a:gd name="connsiteY55" fmla="*/ 873952 h 2951846"/>
                      <a:gd name="connsiteX56" fmla="*/ 1269241 w 2120364"/>
                      <a:gd name="connsiteY56" fmla="*/ 734374 h 2951846"/>
                      <a:gd name="connsiteX57" fmla="*/ 1380589 w 2120364"/>
                      <a:gd name="connsiteY57" fmla="*/ 679379 h 2951846"/>
                      <a:gd name="connsiteX58" fmla="*/ 1334568 w 2120364"/>
                      <a:gd name="connsiteY58" fmla="*/ 725478 h 2951846"/>
                      <a:gd name="connsiteX59" fmla="*/ 1225307 w 2120364"/>
                      <a:gd name="connsiteY59" fmla="*/ 822139 h 2951846"/>
                      <a:gd name="connsiteX60" fmla="*/ 1223924 w 2120364"/>
                      <a:gd name="connsiteY60" fmla="*/ 828269 h 2951846"/>
                      <a:gd name="connsiteX61" fmla="*/ 1228699 w 2120364"/>
                      <a:gd name="connsiteY61" fmla="*/ 830201 h 2951846"/>
                      <a:gd name="connsiteX62" fmla="*/ 1370154 w 2120364"/>
                      <a:gd name="connsiteY62" fmla="*/ 776691 h 2951846"/>
                      <a:gd name="connsiteX63" fmla="*/ 1491077 w 2120364"/>
                      <a:gd name="connsiteY63" fmla="*/ 675621 h 2951846"/>
                      <a:gd name="connsiteX64" fmla="*/ 1550325 w 2120364"/>
                      <a:gd name="connsiteY64" fmla="*/ 642228 h 2951846"/>
                      <a:gd name="connsiteX65" fmla="*/ 1553273 w 2120364"/>
                      <a:gd name="connsiteY65" fmla="*/ 640298 h 2951846"/>
                      <a:gd name="connsiteX66" fmla="*/ 1452100 w 2120364"/>
                      <a:gd name="connsiteY66" fmla="*/ 782900 h 2951846"/>
                      <a:gd name="connsiteX67" fmla="*/ 1452569 w 2120364"/>
                      <a:gd name="connsiteY67" fmla="*/ 786500 h 2951846"/>
                      <a:gd name="connsiteX68" fmla="*/ 1568718 w 2120364"/>
                      <a:gd name="connsiteY68" fmla="*/ 731035 h 2951846"/>
                      <a:gd name="connsiteX69" fmla="*/ 1638376 w 2120364"/>
                      <a:gd name="connsiteY69" fmla="*/ 674814 h 2951846"/>
                      <a:gd name="connsiteX70" fmla="*/ 1699425 w 2120364"/>
                      <a:gd name="connsiteY70" fmla="*/ 612591 h 2951846"/>
                      <a:gd name="connsiteX71" fmla="*/ 1612469 w 2120364"/>
                      <a:gd name="connsiteY71" fmla="*/ 769882 h 2951846"/>
                      <a:gd name="connsiteX72" fmla="*/ 1617009 w 2120364"/>
                      <a:gd name="connsiteY72" fmla="*/ 774422 h 2951846"/>
                      <a:gd name="connsiteX73" fmla="*/ 1766630 w 2120364"/>
                      <a:gd name="connsiteY73" fmla="*/ 611938 h 2951846"/>
                      <a:gd name="connsiteX74" fmla="*/ 1783249 w 2120364"/>
                      <a:gd name="connsiteY74" fmla="*/ 582849 h 2951846"/>
                      <a:gd name="connsiteX75" fmla="*/ 1770048 w 2120364"/>
                      <a:gd name="connsiteY75" fmla="*/ 628558 h 2951846"/>
                      <a:gd name="connsiteX76" fmla="*/ 1744454 w 2120364"/>
                      <a:gd name="connsiteY76" fmla="*/ 710895 h 2951846"/>
                      <a:gd name="connsiteX77" fmla="*/ 1728018 w 2120364"/>
                      <a:gd name="connsiteY77" fmla="*/ 754333 h 2951846"/>
                      <a:gd name="connsiteX78" fmla="*/ 1716878 w 2120364"/>
                      <a:gd name="connsiteY78" fmla="*/ 785771 h 2951846"/>
                      <a:gd name="connsiteX79" fmla="*/ 1718000 w 2120364"/>
                      <a:gd name="connsiteY79" fmla="*/ 786866 h 2951846"/>
                      <a:gd name="connsiteX80" fmla="*/ 1718261 w 2120364"/>
                      <a:gd name="connsiteY80" fmla="*/ 786839 h 2951846"/>
                      <a:gd name="connsiteX81" fmla="*/ 1784553 w 2120364"/>
                      <a:gd name="connsiteY81" fmla="*/ 734244 h 2951846"/>
                      <a:gd name="connsiteX82" fmla="*/ 1812390 w 2120364"/>
                      <a:gd name="connsiteY82" fmla="*/ 702129 h 2951846"/>
                      <a:gd name="connsiteX83" fmla="*/ 1813643 w 2120364"/>
                      <a:gd name="connsiteY83" fmla="*/ 899649 h 2951846"/>
                      <a:gd name="connsiteX84" fmla="*/ 1793110 w 2120364"/>
                      <a:gd name="connsiteY84" fmla="*/ 1262679 h 2951846"/>
                      <a:gd name="connsiteX85" fmla="*/ 1718182 w 2120364"/>
                      <a:gd name="connsiteY85" fmla="*/ 1574261 h 2951846"/>
                      <a:gd name="connsiteX86" fmla="*/ 1516122 w 2120364"/>
                      <a:gd name="connsiteY86" fmla="*/ 1719839 h 2951846"/>
                      <a:gd name="connsiteX87" fmla="*/ 1494520 w 2120364"/>
                      <a:gd name="connsiteY87" fmla="*/ 1725630 h 2951846"/>
                      <a:gd name="connsiteX88" fmla="*/ 1155936 w 2120364"/>
                      <a:gd name="connsiteY88" fmla="*/ 1666043 h 2951846"/>
                      <a:gd name="connsiteX89" fmla="*/ 1128151 w 2120364"/>
                      <a:gd name="connsiteY89" fmla="*/ 1713552 h 2951846"/>
                      <a:gd name="connsiteX90" fmla="*/ 1511557 w 2120364"/>
                      <a:gd name="connsiteY90" fmla="*/ 1776218 h 2951846"/>
                      <a:gd name="connsiteX91" fmla="*/ 1655751 w 2120364"/>
                      <a:gd name="connsiteY91" fmla="*/ 2197922 h 2951846"/>
                      <a:gd name="connsiteX92" fmla="*/ 1767752 w 2120364"/>
                      <a:gd name="connsiteY92" fmla="*/ 2418193 h 2951846"/>
                      <a:gd name="connsiteX93" fmla="*/ 1815104 w 2120364"/>
                      <a:gd name="connsiteY93" fmla="*/ 2622783 h 2951846"/>
                      <a:gd name="connsiteX94" fmla="*/ 1803650 w 2120364"/>
                      <a:gd name="connsiteY94" fmla="*/ 2871204 h 2951846"/>
                      <a:gd name="connsiteX95" fmla="*/ 1801720 w 2120364"/>
                      <a:gd name="connsiteY95" fmla="*/ 2884614 h 2951846"/>
                      <a:gd name="connsiteX96" fmla="*/ 1832166 w 2120364"/>
                      <a:gd name="connsiteY96" fmla="*/ 2908016 h 2951846"/>
                      <a:gd name="connsiteX97" fmla="*/ 1960811 w 2120364"/>
                      <a:gd name="connsiteY97" fmla="*/ 2704364 h 2951846"/>
                      <a:gd name="connsiteX98" fmla="*/ 1999110 w 2120364"/>
                      <a:gd name="connsiteY98" fmla="*/ 2479893 h 2951846"/>
                      <a:gd name="connsiteX99" fmla="*/ 2024312 w 2120364"/>
                      <a:gd name="connsiteY99" fmla="*/ 2567474 h 2951846"/>
                      <a:gd name="connsiteX100" fmla="*/ 2026921 w 2120364"/>
                      <a:gd name="connsiteY100" fmla="*/ 2580285 h 2951846"/>
                      <a:gd name="connsiteX101" fmla="*/ 2075603 w 2120364"/>
                      <a:gd name="connsiteY101" fmla="*/ 2580285 h 2951846"/>
                      <a:gd name="connsiteX102" fmla="*/ 2078734 w 2120364"/>
                      <a:gd name="connsiteY102" fmla="*/ 2567683 h 2951846"/>
                      <a:gd name="connsiteX103" fmla="*/ 2057263 w 2120364"/>
                      <a:gd name="connsiteY103" fmla="*/ 1982818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84169 w 2120364"/>
                      <a:gd name="connsiteY20" fmla="*/ 2620696 h 2951846"/>
                      <a:gd name="connsiteX21" fmla="*/ 229381 w 2120364"/>
                      <a:gd name="connsiteY21" fmla="*/ 2720016 h 2951846"/>
                      <a:gd name="connsiteX22" fmla="*/ 387063 w 2120364"/>
                      <a:gd name="connsiteY22" fmla="*/ 2807755 h 2951846"/>
                      <a:gd name="connsiteX23" fmla="*/ 446155 w 2120364"/>
                      <a:gd name="connsiteY23" fmla="*/ 2868334 h 2951846"/>
                      <a:gd name="connsiteX24" fmla="*/ 505769 w 2120364"/>
                      <a:gd name="connsiteY24" fmla="*/ 2943105 h 2951846"/>
                      <a:gd name="connsiteX25" fmla="*/ 556330 w 2120364"/>
                      <a:gd name="connsiteY25" fmla="*/ 2904101 h 2951846"/>
                      <a:gd name="connsiteX26" fmla="*/ 551321 w 2120364"/>
                      <a:gd name="connsiteY26" fmla="*/ 2897579 h 2951846"/>
                      <a:gd name="connsiteX27" fmla="*/ 500473 w 2120364"/>
                      <a:gd name="connsiteY27" fmla="*/ 2833243 h 2951846"/>
                      <a:gd name="connsiteX28" fmla="*/ 454191 w 2120364"/>
                      <a:gd name="connsiteY28" fmla="*/ 2552863 h 2951846"/>
                      <a:gd name="connsiteX29" fmla="*/ 482185 w 2120364"/>
                      <a:gd name="connsiteY29" fmla="*/ 2481535 h 2951846"/>
                      <a:gd name="connsiteX30" fmla="*/ 490324 w 2120364"/>
                      <a:gd name="connsiteY30" fmla="*/ 2500894 h 2951846"/>
                      <a:gd name="connsiteX31" fmla="*/ 537520 w 2120364"/>
                      <a:gd name="connsiteY31" fmla="*/ 2579970 h 2951846"/>
                      <a:gd name="connsiteX32" fmla="*/ 545894 w 2120364"/>
                      <a:gd name="connsiteY32" fmla="*/ 2630844 h 2951846"/>
                      <a:gd name="connsiteX33" fmla="*/ 773965 w 2120364"/>
                      <a:gd name="connsiteY33" fmla="*/ 2824869 h 2951846"/>
                      <a:gd name="connsiteX34" fmla="*/ 801046 w 2120364"/>
                      <a:gd name="connsiteY34" fmla="*/ 2836270 h 2951846"/>
                      <a:gd name="connsiteX35" fmla="*/ 836057 w 2120364"/>
                      <a:gd name="connsiteY35" fmla="*/ 2790718 h 2951846"/>
                      <a:gd name="connsiteX36" fmla="*/ 824526 w 2120364"/>
                      <a:gd name="connsiteY36" fmla="*/ 2773864 h 2951846"/>
                      <a:gd name="connsiteX37" fmla="*/ 771669 w 2120364"/>
                      <a:gd name="connsiteY37" fmla="*/ 2543994 h 2951846"/>
                      <a:gd name="connsiteX38" fmla="*/ 884557 w 2120364"/>
                      <a:gd name="connsiteY38" fmla="*/ 2319835 h 2951846"/>
                      <a:gd name="connsiteX39" fmla="*/ 1008506 w 2120364"/>
                      <a:gd name="connsiteY39" fmla="*/ 2103504 h 2951846"/>
                      <a:gd name="connsiteX40" fmla="*/ 973129 w 2120364"/>
                      <a:gd name="connsiteY40" fmla="*/ 1841048 h 2951846"/>
                      <a:gd name="connsiteX41" fmla="*/ 854476 w 2120364"/>
                      <a:gd name="connsiteY41" fmla="*/ 1621743 h 2951846"/>
                      <a:gd name="connsiteX42" fmla="*/ 895175 w 2120364"/>
                      <a:gd name="connsiteY42" fmla="*/ 1659808 h 2951846"/>
                      <a:gd name="connsiteX43" fmla="*/ 945710 w 2120364"/>
                      <a:gd name="connsiteY43" fmla="*/ 1699045 h 2951846"/>
                      <a:gd name="connsiteX44" fmla="*/ 964468 w 2120364"/>
                      <a:gd name="connsiteY44" fmla="*/ 1693515 h 2951846"/>
                      <a:gd name="connsiteX45" fmla="*/ 962407 w 2120364"/>
                      <a:gd name="connsiteY45" fmla="*/ 1677443 h 2951846"/>
                      <a:gd name="connsiteX46" fmla="*/ 913777 w 2120364"/>
                      <a:gd name="connsiteY46" fmla="*/ 1636797 h 2951846"/>
                      <a:gd name="connsiteX47" fmla="*/ 869164 w 2120364"/>
                      <a:gd name="connsiteY47" fmla="*/ 1596176 h 2951846"/>
                      <a:gd name="connsiteX48" fmla="*/ 818004 w 2120364"/>
                      <a:gd name="connsiteY48" fmla="*/ 1542458 h 2951846"/>
                      <a:gd name="connsiteX49" fmla="*/ 785340 w 2120364"/>
                      <a:gd name="connsiteY49" fmla="*/ 1440111 h 2951846"/>
                      <a:gd name="connsiteX50" fmla="*/ 763243 w 2120364"/>
                      <a:gd name="connsiteY50" fmla="*/ 1294246 h 2951846"/>
                      <a:gd name="connsiteX51" fmla="*/ 824683 w 2120364"/>
                      <a:gd name="connsiteY51" fmla="*/ 1175619 h 2951846"/>
                      <a:gd name="connsiteX52" fmla="*/ 868904 w 2120364"/>
                      <a:gd name="connsiteY52" fmla="*/ 1133277 h 2951846"/>
                      <a:gd name="connsiteX53" fmla="*/ 958833 w 2120364"/>
                      <a:gd name="connsiteY53" fmla="*/ 1058688 h 2951846"/>
                      <a:gd name="connsiteX54" fmla="*/ 1107254 w 2120364"/>
                      <a:gd name="connsiteY54" fmla="*/ 914545 h 2951846"/>
                      <a:gd name="connsiteX55" fmla="*/ 1145057 w 2120364"/>
                      <a:gd name="connsiteY55" fmla="*/ 873951 h 2951846"/>
                      <a:gd name="connsiteX56" fmla="*/ 1269241 w 2120364"/>
                      <a:gd name="connsiteY56" fmla="*/ 734373 h 2951846"/>
                      <a:gd name="connsiteX57" fmla="*/ 1380589 w 2120364"/>
                      <a:gd name="connsiteY57" fmla="*/ 679378 h 2951846"/>
                      <a:gd name="connsiteX58" fmla="*/ 1334568 w 2120364"/>
                      <a:gd name="connsiteY58" fmla="*/ 725477 h 2951846"/>
                      <a:gd name="connsiteX59" fmla="*/ 1225307 w 2120364"/>
                      <a:gd name="connsiteY59" fmla="*/ 822138 h 2951846"/>
                      <a:gd name="connsiteX60" fmla="*/ 1223924 w 2120364"/>
                      <a:gd name="connsiteY60" fmla="*/ 828268 h 2951846"/>
                      <a:gd name="connsiteX61" fmla="*/ 1228699 w 2120364"/>
                      <a:gd name="connsiteY61" fmla="*/ 830200 h 2951846"/>
                      <a:gd name="connsiteX62" fmla="*/ 1370154 w 2120364"/>
                      <a:gd name="connsiteY62" fmla="*/ 776690 h 2951846"/>
                      <a:gd name="connsiteX63" fmla="*/ 1491077 w 2120364"/>
                      <a:gd name="connsiteY63" fmla="*/ 675620 h 2951846"/>
                      <a:gd name="connsiteX64" fmla="*/ 1550325 w 2120364"/>
                      <a:gd name="connsiteY64" fmla="*/ 642227 h 2951846"/>
                      <a:gd name="connsiteX65" fmla="*/ 1553273 w 2120364"/>
                      <a:gd name="connsiteY65" fmla="*/ 640297 h 2951846"/>
                      <a:gd name="connsiteX66" fmla="*/ 1452100 w 2120364"/>
                      <a:gd name="connsiteY66" fmla="*/ 782899 h 2951846"/>
                      <a:gd name="connsiteX67" fmla="*/ 1452569 w 2120364"/>
                      <a:gd name="connsiteY67" fmla="*/ 786499 h 2951846"/>
                      <a:gd name="connsiteX68" fmla="*/ 1568718 w 2120364"/>
                      <a:gd name="connsiteY68" fmla="*/ 731034 h 2951846"/>
                      <a:gd name="connsiteX69" fmla="*/ 1638376 w 2120364"/>
                      <a:gd name="connsiteY69" fmla="*/ 674813 h 2951846"/>
                      <a:gd name="connsiteX70" fmla="*/ 1699425 w 2120364"/>
                      <a:gd name="connsiteY70" fmla="*/ 612590 h 2951846"/>
                      <a:gd name="connsiteX71" fmla="*/ 1612469 w 2120364"/>
                      <a:gd name="connsiteY71" fmla="*/ 769881 h 2951846"/>
                      <a:gd name="connsiteX72" fmla="*/ 1617009 w 2120364"/>
                      <a:gd name="connsiteY72" fmla="*/ 774421 h 2951846"/>
                      <a:gd name="connsiteX73" fmla="*/ 1766630 w 2120364"/>
                      <a:gd name="connsiteY73" fmla="*/ 611937 h 2951846"/>
                      <a:gd name="connsiteX74" fmla="*/ 1783249 w 2120364"/>
                      <a:gd name="connsiteY74" fmla="*/ 582848 h 2951846"/>
                      <a:gd name="connsiteX75" fmla="*/ 1770048 w 2120364"/>
                      <a:gd name="connsiteY75" fmla="*/ 628557 h 2951846"/>
                      <a:gd name="connsiteX76" fmla="*/ 1744454 w 2120364"/>
                      <a:gd name="connsiteY76" fmla="*/ 710894 h 2951846"/>
                      <a:gd name="connsiteX77" fmla="*/ 1728018 w 2120364"/>
                      <a:gd name="connsiteY77" fmla="*/ 754332 h 2951846"/>
                      <a:gd name="connsiteX78" fmla="*/ 1716878 w 2120364"/>
                      <a:gd name="connsiteY78" fmla="*/ 785770 h 2951846"/>
                      <a:gd name="connsiteX79" fmla="*/ 1718000 w 2120364"/>
                      <a:gd name="connsiteY79" fmla="*/ 786865 h 2951846"/>
                      <a:gd name="connsiteX80" fmla="*/ 1718261 w 2120364"/>
                      <a:gd name="connsiteY80" fmla="*/ 786838 h 2951846"/>
                      <a:gd name="connsiteX81" fmla="*/ 1784553 w 2120364"/>
                      <a:gd name="connsiteY81" fmla="*/ 734243 h 2951846"/>
                      <a:gd name="connsiteX82" fmla="*/ 1812390 w 2120364"/>
                      <a:gd name="connsiteY82" fmla="*/ 702128 h 2951846"/>
                      <a:gd name="connsiteX83" fmla="*/ 1813643 w 2120364"/>
                      <a:gd name="connsiteY83" fmla="*/ 899648 h 2951846"/>
                      <a:gd name="connsiteX84" fmla="*/ 1793110 w 2120364"/>
                      <a:gd name="connsiteY84" fmla="*/ 1262678 h 2951846"/>
                      <a:gd name="connsiteX85" fmla="*/ 1718182 w 2120364"/>
                      <a:gd name="connsiteY85" fmla="*/ 1574260 h 2951846"/>
                      <a:gd name="connsiteX86" fmla="*/ 1516122 w 2120364"/>
                      <a:gd name="connsiteY86" fmla="*/ 1719838 h 2951846"/>
                      <a:gd name="connsiteX87" fmla="*/ 1494520 w 2120364"/>
                      <a:gd name="connsiteY87" fmla="*/ 1725629 h 2951846"/>
                      <a:gd name="connsiteX88" fmla="*/ 1155936 w 2120364"/>
                      <a:gd name="connsiteY88" fmla="*/ 1666042 h 2951846"/>
                      <a:gd name="connsiteX89" fmla="*/ 1128151 w 2120364"/>
                      <a:gd name="connsiteY89" fmla="*/ 1713551 h 2951846"/>
                      <a:gd name="connsiteX90" fmla="*/ 1511557 w 2120364"/>
                      <a:gd name="connsiteY90" fmla="*/ 1776217 h 2951846"/>
                      <a:gd name="connsiteX91" fmla="*/ 1655751 w 2120364"/>
                      <a:gd name="connsiteY91" fmla="*/ 2197921 h 2951846"/>
                      <a:gd name="connsiteX92" fmla="*/ 1767752 w 2120364"/>
                      <a:gd name="connsiteY92" fmla="*/ 2418192 h 2951846"/>
                      <a:gd name="connsiteX93" fmla="*/ 1815104 w 2120364"/>
                      <a:gd name="connsiteY93" fmla="*/ 2622782 h 2951846"/>
                      <a:gd name="connsiteX94" fmla="*/ 1803650 w 2120364"/>
                      <a:gd name="connsiteY94" fmla="*/ 2871203 h 2951846"/>
                      <a:gd name="connsiteX95" fmla="*/ 1801720 w 2120364"/>
                      <a:gd name="connsiteY95" fmla="*/ 2884613 h 2951846"/>
                      <a:gd name="connsiteX96" fmla="*/ 1832166 w 2120364"/>
                      <a:gd name="connsiteY96" fmla="*/ 2908015 h 2951846"/>
                      <a:gd name="connsiteX97" fmla="*/ 1960811 w 2120364"/>
                      <a:gd name="connsiteY97" fmla="*/ 2704363 h 2951846"/>
                      <a:gd name="connsiteX98" fmla="*/ 1999110 w 2120364"/>
                      <a:gd name="connsiteY98" fmla="*/ 2479892 h 2951846"/>
                      <a:gd name="connsiteX99" fmla="*/ 2024312 w 2120364"/>
                      <a:gd name="connsiteY99" fmla="*/ 2567473 h 2951846"/>
                      <a:gd name="connsiteX100" fmla="*/ 2026921 w 2120364"/>
                      <a:gd name="connsiteY100" fmla="*/ 2580284 h 2951846"/>
                      <a:gd name="connsiteX101" fmla="*/ 2075603 w 2120364"/>
                      <a:gd name="connsiteY101" fmla="*/ 2580284 h 2951846"/>
                      <a:gd name="connsiteX102" fmla="*/ 2078734 w 2120364"/>
                      <a:gd name="connsiteY102" fmla="*/ 2567682 h 2951846"/>
                      <a:gd name="connsiteX103" fmla="*/ 2057263 w 2120364"/>
                      <a:gd name="connsiteY103"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229381 w 2120364"/>
                      <a:gd name="connsiteY20" fmla="*/ 2720016 h 2951846"/>
                      <a:gd name="connsiteX21" fmla="*/ 387063 w 2120364"/>
                      <a:gd name="connsiteY21" fmla="*/ 2807755 h 2951846"/>
                      <a:gd name="connsiteX22" fmla="*/ 446155 w 2120364"/>
                      <a:gd name="connsiteY22" fmla="*/ 2868334 h 2951846"/>
                      <a:gd name="connsiteX23" fmla="*/ 505769 w 2120364"/>
                      <a:gd name="connsiteY23" fmla="*/ 2943105 h 2951846"/>
                      <a:gd name="connsiteX24" fmla="*/ 556330 w 2120364"/>
                      <a:gd name="connsiteY24" fmla="*/ 2904101 h 2951846"/>
                      <a:gd name="connsiteX25" fmla="*/ 551321 w 2120364"/>
                      <a:gd name="connsiteY25" fmla="*/ 2897579 h 2951846"/>
                      <a:gd name="connsiteX26" fmla="*/ 500473 w 2120364"/>
                      <a:gd name="connsiteY26" fmla="*/ 2833243 h 2951846"/>
                      <a:gd name="connsiteX27" fmla="*/ 454191 w 2120364"/>
                      <a:gd name="connsiteY27" fmla="*/ 2552863 h 2951846"/>
                      <a:gd name="connsiteX28" fmla="*/ 482185 w 2120364"/>
                      <a:gd name="connsiteY28" fmla="*/ 2481535 h 2951846"/>
                      <a:gd name="connsiteX29" fmla="*/ 490324 w 2120364"/>
                      <a:gd name="connsiteY29" fmla="*/ 2500894 h 2951846"/>
                      <a:gd name="connsiteX30" fmla="*/ 537520 w 2120364"/>
                      <a:gd name="connsiteY30" fmla="*/ 2579970 h 2951846"/>
                      <a:gd name="connsiteX31" fmla="*/ 545894 w 2120364"/>
                      <a:gd name="connsiteY31" fmla="*/ 2630844 h 2951846"/>
                      <a:gd name="connsiteX32" fmla="*/ 773965 w 2120364"/>
                      <a:gd name="connsiteY32" fmla="*/ 2824869 h 2951846"/>
                      <a:gd name="connsiteX33" fmla="*/ 801046 w 2120364"/>
                      <a:gd name="connsiteY33" fmla="*/ 2836270 h 2951846"/>
                      <a:gd name="connsiteX34" fmla="*/ 836057 w 2120364"/>
                      <a:gd name="connsiteY34" fmla="*/ 2790718 h 2951846"/>
                      <a:gd name="connsiteX35" fmla="*/ 824526 w 2120364"/>
                      <a:gd name="connsiteY35" fmla="*/ 2773864 h 2951846"/>
                      <a:gd name="connsiteX36" fmla="*/ 771669 w 2120364"/>
                      <a:gd name="connsiteY36" fmla="*/ 2543994 h 2951846"/>
                      <a:gd name="connsiteX37" fmla="*/ 884557 w 2120364"/>
                      <a:gd name="connsiteY37" fmla="*/ 2319835 h 2951846"/>
                      <a:gd name="connsiteX38" fmla="*/ 1008506 w 2120364"/>
                      <a:gd name="connsiteY38" fmla="*/ 2103504 h 2951846"/>
                      <a:gd name="connsiteX39" fmla="*/ 973129 w 2120364"/>
                      <a:gd name="connsiteY39" fmla="*/ 1841048 h 2951846"/>
                      <a:gd name="connsiteX40" fmla="*/ 854476 w 2120364"/>
                      <a:gd name="connsiteY40" fmla="*/ 1621743 h 2951846"/>
                      <a:gd name="connsiteX41" fmla="*/ 895175 w 2120364"/>
                      <a:gd name="connsiteY41" fmla="*/ 1659808 h 2951846"/>
                      <a:gd name="connsiteX42" fmla="*/ 945710 w 2120364"/>
                      <a:gd name="connsiteY42" fmla="*/ 1699045 h 2951846"/>
                      <a:gd name="connsiteX43" fmla="*/ 964468 w 2120364"/>
                      <a:gd name="connsiteY43" fmla="*/ 1693515 h 2951846"/>
                      <a:gd name="connsiteX44" fmla="*/ 962407 w 2120364"/>
                      <a:gd name="connsiteY44" fmla="*/ 1677443 h 2951846"/>
                      <a:gd name="connsiteX45" fmla="*/ 913777 w 2120364"/>
                      <a:gd name="connsiteY45" fmla="*/ 1636797 h 2951846"/>
                      <a:gd name="connsiteX46" fmla="*/ 869164 w 2120364"/>
                      <a:gd name="connsiteY46" fmla="*/ 1596176 h 2951846"/>
                      <a:gd name="connsiteX47" fmla="*/ 818004 w 2120364"/>
                      <a:gd name="connsiteY47" fmla="*/ 1542458 h 2951846"/>
                      <a:gd name="connsiteX48" fmla="*/ 785340 w 2120364"/>
                      <a:gd name="connsiteY48" fmla="*/ 1440111 h 2951846"/>
                      <a:gd name="connsiteX49" fmla="*/ 763243 w 2120364"/>
                      <a:gd name="connsiteY49" fmla="*/ 1294246 h 2951846"/>
                      <a:gd name="connsiteX50" fmla="*/ 824683 w 2120364"/>
                      <a:gd name="connsiteY50" fmla="*/ 1175619 h 2951846"/>
                      <a:gd name="connsiteX51" fmla="*/ 868904 w 2120364"/>
                      <a:gd name="connsiteY51" fmla="*/ 1133277 h 2951846"/>
                      <a:gd name="connsiteX52" fmla="*/ 958833 w 2120364"/>
                      <a:gd name="connsiteY52" fmla="*/ 1058688 h 2951846"/>
                      <a:gd name="connsiteX53" fmla="*/ 1107254 w 2120364"/>
                      <a:gd name="connsiteY53" fmla="*/ 914545 h 2951846"/>
                      <a:gd name="connsiteX54" fmla="*/ 1145057 w 2120364"/>
                      <a:gd name="connsiteY54" fmla="*/ 873951 h 2951846"/>
                      <a:gd name="connsiteX55" fmla="*/ 1269241 w 2120364"/>
                      <a:gd name="connsiteY55" fmla="*/ 734373 h 2951846"/>
                      <a:gd name="connsiteX56" fmla="*/ 1380589 w 2120364"/>
                      <a:gd name="connsiteY56" fmla="*/ 679378 h 2951846"/>
                      <a:gd name="connsiteX57" fmla="*/ 1334568 w 2120364"/>
                      <a:gd name="connsiteY57" fmla="*/ 725477 h 2951846"/>
                      <a:gd name="connsiteX58" fmla="*/ 1225307 w 2120364"/>
                      <a:gd name="connsiteY58" fmla="*/ 822138 h 2951846"/>
                      <a:gd name="connsiteX59" fmla="*/ 1223924 w 2120364"/>
                      <a:gd name="connsiteY59" fmla="*/ 828268 h 2951846"/>
                      <a:gd name="connsiteX60" fmla="*/ 1228699 w 2120364"/>
                      <a:gd name="connsiteY60" fmla="*/ 830200 h 2951846"/>
                      <a:gd name="connsiteX61" fmla="*/ 1370154 w 2120364"/>
                      <a:gd name="connsiteY61" fmla="*/ 776690 h 2951846"/>
                      <a:gd name="connsiteX62" fmla="*/ 1491077 w 2120364"/>
                      <a:gd name="connsiteY62" fmla="*/ 675620 h 2951846"/>
                      <a:gd name="connsiteX63" fmla="*/ 1550325 w 2120364"/>
                      <a:gd name="connsiteY63" fmla="*/ 642227 h 2951846"/>
                      <a:gd name="connsiteX64" fmla="*/ 1553273 w 2120364"/>
                      <a:gd name="connsiteY64" fmla="*/ 640297 h 2951846"/>
                      <a:gd name="connsiteX65" fmla="*/ 1452100 w 2120364"/>
                      <a:gd name="connsiteY65" fmla="*/ 782899 h 2951846"/>
                      <a:gd name="connsiteX66" fmla="*/ 1452569 w 2120364"/>
                      <a:gd name="connsiteY66" fmla="*/ 786499 h 2951846"/>
                      <a:gd name="connsiteX67" fmla="*/ 1568718 w 2120364"/>
                      <a:gd name="connsiteY67" fmla="*/ 731034 h 2951846"/>
                      <a:gd name="connsiteX68" fmla="*/ 1638376 w 2120364"/>
                      <a:gd name="connsiteY68" fmla="*/ 674813 h 2951846"/>
                      <a:gd name="connsiteX69" fmla="*/ 1699425 w 2120364"/>
                      <a:gd name="connsiteY69" fmla="*/ 612590 h 2951846"/>
                      <a:gd name="connsiteX70" fmla="*/ 1612469 w 2120364"/>
                      <a:gd name="connsiteY70" fmla="*/ 769881 h 2951846"/>
                      <a:gd name="connsiteX71" fmla="*/ 1617009 w 2120364"/>
                      <a:gd name="connsiteY71" fmla="*/ 774421 h 2951846"/>
                      <a:gd name="connsiteX72" fmla="*/ 1766630 w 2120364"/>
                      <a:gd name="connsiteY72" fmla="*/ 611937 h 2951846"/>
                      <a:gd name="connsiteX73" fmla="*/ 1783249 w 2120364"/>
                      <a:gd name="connsiteY73" fmla="*/ 582848 h 2951846"/>
                      <a:gd name="connsiteX74" fmla="*/ 1770048 w 2120364"/>
                      <a:gd name="connsiteY74" fmla="*/ 628557 h 2951846"/>
                      <a:gd name="connsiteX75" fmla="*/ 1744454 w 2120364"/>
                      <a:gd name="connsiteY75" fmla="*/ 710894 h 2951846"/>
                      <a:gd name="connsiteX76" fmla="*/ 1728018 w 2120364"/>
                      <a:gd name="connsiteY76" fmla="*/ 754332 h 2951846"/>
                      <a:gd name="connsiteX77" fmla="*/ 1716878 w 2120364"/>
                      <a:gd name="connsiteY77" fmla="*/ 785770 h 2951846"/>
                      <a:gd name="connsiteX78" fmla="*/ 1718000 w 2120364"/>
                      <a:gd name="connsiteY78" fmla="*/ 786865 h 2951846"/>
                      <a:gd name="connsiteX79" fmla="*/ 1718261 w 2120364"/>
                      <a:gd name="connsiteY79" fmla="*/ 786838 h 2951846"/>
                      <a:gd name="connsiteX80" fmla="*/ 1784553 w 2120364"/>
                      <a:gd name="connsiteY80" fmla="*/ 734243 h 2951846"/>
                      <a:gd name="connsiteX81" fmla="*/ 1812390 w 2120364"/>
                      <a:gd name="connsiteY81" fmla="*/ 702128 h 2951846"/>
                      <a:gd name="connsiteX82" fmla="*/ 1813643 w 2120364"/>
                      <a:gd name="connsiteY82" fmla="*/ 899648 h 2951846"/>
                      <a:gd name="connsiteX83" fmla="*/ 1793110 w 2120364"/>
                      <a:gd name="connsiteY83" fmla="*/ 1262678 h 2951846"/>
                      <a:gd name="connsiteX84" fmla="*/ 1718182 w 2120364"/>
                      <a:gd name="connsiteY84" fmla="*/ 1574260 h 2951846"/>
                      <a:gd name="connsiteX85" fmla="*/ 1516122 w 2120364"/>
                      <a:gd name="connsiteY85" fmla="*/ 1719838 h 2951846"/>
                      <a:gd name="connsiteX86" fmla="*/ 1494520 w 2120364"/>
                      <a:gd name="connsiteY86" fmla="*/ 1725629 h 2951846"/>
                      <a:gd name="connsiteX87" fmla="*/ 1155936 w 2120364"/>
                      <a:gd name="connsiteY87" fmla="*/ 1666042 h 2951846"/>
                      <a:gd name="connsiteX88" fmla="*/ 1128151 w 2120364"/>
                      <a:gd name="connsiteY88" fmla="*/ 1713551 h 2951846"/>
                      <a:gd name="connsiteX89" fmla="*/ 1511557 w 2120364"/>
                      <a:gd name="connsiteY89" fmla="*/ 1776217 h 2951846"/>
                      <a:gd name="connsiteX90" fmla="*/ 1655751 w 2120364"/>
                      <a:gd name="connsiteY90" fmla="*/ 2197921 h 2951846"/>
                      <a:gd name="connsiteX91" fmla="*/ 1767752 w 2120364"/>
                      <a:gd name="connsiteY91" fmla="*/ 2418192 h 2951846"/>
                      <a:gd name="connsiteX92" fmla="*/ 1815104 w 2120364"/>
                      <a:gd name="connsiteY92" fmla="*/ 2622782 h 2951846"/>
                      <a:gd name="connsiteX93" fmla="*/ 1803650 w 2120364"/>
                      <a:gd name="connsiteY93" fmla="*/ 2871203 h 2951846"/>
                      <a:gd name="connsiteX94" fmla="*/ 1801720 w 2120364"/>
                      <a:gd name="connsiteY94" fmla="*/ 2884613 h 2951846"/>
                      <a:gd name="connsiteX95" fmla="*/ 1832166 w 2120364"/>
                      <a:gd name="connsiteY95" fmla="*/ 2908015 h 2951846"/>
                      <a:gd name="connsiteX96" fmla="*/ 1960811 w 2120364"/>
                      <a:gd name="connsiteY96" fmla="*/ 2704363 h 2951846"/>
                      <a:gd name="connsiteX97" fmla="*/ 1999110 w 2120364"/>
                      <a:gd name="connsiteY97" fmla="*/ 2479892 h 2951846"/>
                      <a:gd name="connsiteX98" fmla="*/ 2024312 w 2120364"/>
                      <a:gd name="connsiteY98" fmla="*/ 2567473 h 2951846"/>
                      <a:gd name="connsiteX99" fmla="*/ 2026921 w 2120364"/>
                      <a:gd name="connsiteY99" fmla="*/ 2580284 h 2951846"/>
                      <a:gd name="connsiteX100" fmla="*/ 2075603 w 2120364"/>
                      <a:gd name="connsiteY100" fmla="*/ 2580284 h 2951846"/>
                      <a:gd name="connsiteX101" fmla="*/ 2078734 w 2120364"/>
                      <a:gd name="connsiteY101" fmla="*/ 2567682 h 2951846"/>
                      <a:gd name="connsiteX102" fmla="*/ 2057263 w 2120364"/>
                      <a:gd name="connsiteY102"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387063 w 2120364"/>
                      <a:gd name="connsiteY20" fmla="*/ 2807755 h 2951846"/>
                      <a:gd name="connsiteX21" fmla="*/ 446155 w 2120364"/>
                      <a:gd name="connsiteY21" fmla="*/ 2868334 h 2951846"/>
                      <a:gd name="connsiteX22" fmla="*/ 505769 w 2120364"/>
                      <a:gd name="connsiteY22" fmla="*/ 2943105 h 2951846"/>
                      <a:gd name="connsiteX23" fmla="*/ 556330 w 2120364"/>
                      <a:gd name="connsiteY23" fmla="*/ 2904101 h 2951846"/>
                      <a:gd name="connsiteX24" fmla="*/ 551321 w 2120364"/>
                      <a:gd name="connsiteY24" fmla="*/ 2897579 h 2951846"/>
                      <a:gd name="connsiteX25" fmla="*/ 500473 w 2120364"/>
                      <a:gd name="connsiteY25" fmla="*/ 2833243 h 2951846"/>
                      <a:gd name="connsiteX26" fmla="*/ 454191 w 2120364"/>
                      <a:gd name="connsiteY26" fmla="*/ 2552863 h 2951846"/>
                      <a:gd name="connsiteX27" fmla="*/ 482185 w 2120364"/>
                      <a:gd name="connsiteY27" fmla="*/ 2481535 h 2951846"/>
                      <a:gd name="connsiteX28" fmla="*/ 490324 w 2120364"/>
                      <a:gd name="connsiteY28" fmla="*/ 2500894 h 2951846"/>
                      <a:gd name="connsiteX29" fmla="*/ 537520 w 2120364"/>
                      <a:gd name="connsiteY29" fmla="*/ 2579970 h 2951846"/>
                      <a:gd name="connsiteX30" fmla="*/ 545894 w 2120364"/>
                      <a:gd name="connsiteY30" fmla="*/ 2630844 h 2951846"/>
                      <a:gd name="connsiteX31" fmla="*/ 773965 w 2120364"/>
                      <a:gd name="connsiteY31" fmla="*/ 2824869 h 2951846"/>
                      <a:gd name="connsiteX32" fmla="*/ 801046 w 2120364"/>
                      <a:gd name="connsiteY32" fmla="*/ 2836270 h 2951846"/>
                      <a:gd name="connsiteX33" fmla="*/ 836057 w 2120364"/>
                      <a:gd name="connsiteY33" fmla="*/ 2790718 h 2951846"/>
                      <a:gd name="connsiteX34" fmla="*/ 824526 w 2120364"/>
                      <a:gd name="connsiteY34" fmla="*/ 2773864 h 2951846"/>
                      <a:gd name="connsiteX35" fmla="*/ 771669 w 2120364"/>
                      <a:gd name="connsiteY35" fmla="*/ 2543994 h 2951846"/>
                      <a:gd name="connsiteX36" fmla="*/ 884557 w 2120364"/>
                      <a:gd name="connsiteY36" fmla="*/ 2319835 h 2951846"/>
                      <a:gd name="connsiteX37" fmla="*/ 1008506 w 2120364"/>
                      <a:gd name="connsiteY37" fmla="*/ 2103504 h 2951846"/>
                      <a:gd name="connsiteX38" fmla="*/ 973129 w 2120364"/>
                      <a:gd name="connsiteY38" fmla="*/ 1841048 h 2951846"/>
                      <a:gd name="connsiteX39" fmla="*/ 854476 w 2120364"/>
                      <a:gd name="connsiteY39" fmla="*/ 1621743 h 2951846"/>
                      <a:gd name="connsiteX40" fmla="*/ 895175 w 2120364"/>
                      <a:gd name="connsiteY40" fmla="*/ 1659808 h 2951846"/>
                      <a:gd name="connsiteX41" fmla="*/ 945710 w 2120364"/>
                      <a:gd name="connsiteY41" fmla="*/ 1699045 h 2951846"/>
                      <a:gd name="connsiteX42" fmla="*/ 964468 w 2120364"/>
                      <a:gd name="connsiteY42" fmla="*/ 1693515 h 2951846"/>
                      <a:gd name="connsiteX43" fmla="*/ 962407 w 2120364"/>
                      <a:gd name="connsiteY43" fmla="*/ 1677443 h 2951846"/>
                      <a:gd name="connsiteX44" fmla="*/ 913777 w 2120364"/>
                      <a:gd name="connsiteY44" fmla="*/ 1636797 h 2951846"/>
                      <a:gd name="connsiteX45" fmla="*/ 869164 w 2120364"/>
                      <a:gd name="connsiteY45" fmla="*/ 1596176 h 2951846"/>
                      <a:gd name="connsiteX46" fmla="*/ 818004 w 2120364"/>
                      <a:gd name="connsiteY46" fmla="*/ 1542458 h 2951846"/>
                      <a:gd name="connsiteX47" fmla="*/ 785340 w 2120364"/>
                      <a:gd name="connsiteY47" fmla="*/ 1440111 h 2951846"/>
                      <a:gd name="connsiteX48" fmla="*/ 763243 w 2120364"/>
                      <a:gd name="connsiteY48" fmla="*/ 1294246 h 2951846"/>
                      <a:gd name="connsiteX49" fmla="*/ 824683 w 2120364"/>
                      <a:gd name="connsiteY49" fmla="*/ 1175619 h 2951846"/>
                      <a:gd name="connsiteX50" fmla="*/ 868904 w 2120364"/>
                      <a:gd name="connsiteY50" fmla="*/ 1133277 h 2951846"/>
                      <a:gd name="connsiteX51" fmla="*/ 958833 w 2120364"/>
                      <a:gd name="connsiteY51" fmla="*/ 1058688 h 2951846"/>
                      <a:gd name="connsiteX52" fmla="*/ 1107254 w 2120364"/>
                      <a:gd name="connsiteY52" fmla="*/ 914545 h 2951846"/>
                      <a:gd name="connsiteX53" fmla="*/ 1145057 w 2120364"/>
                      <a:gd name="connsiteY53" fmla="*/ 873951 h 2951846"/>
                      <a:gd name="connsiteX54" fmla="*/ 1269241 w 2120364"/>
                      <a:gd name="connsiteY54" fmla="*/ 734373 h 2951846"/>
                      <a:gd name="connsiteX55" fmla="*/ 1380589 w 2120364"/>
                      <a:gd name="connsiteY55" fmla="*/ 679378 h 2951846"/>
                      <a:gd name="connsiteX56" fmla="*/ 1334568 w 2120364"/>
                      <a:gd name="connsiteY56" fmla="*/ 725477 h 2951846"/>
                      <a:gd name="connsiteX57" fmla="*/ 1225307 w 2120364"/>
                      <a:gd name="connsiteY57" fmla="*/ 822138 h 2951846"/>
                      <a:gd name="connsiteX58" fmla="*/ 1223924 w 2120364"/>
                      <a:gd name="connsiteY58" fmla="*/ 828268 h 2951846"/>
                      <a:gd name="connsiteX59" fmla="*/ 1228699 w 2120364"/>
                      <a:gd name="connsiteY59" fmla="*/ 830200 h 2951846"/>
                      <a:gd name="connsiteX60" fmla="*/ 1370154 w 2120364"/>
                      <a:gd name="connsiteY60" fmla="*/ 776690 h 2951846"/>
                      <a:gd name="connsiteX61" fmla="*/ 1491077 w 2120364"/>
                      <a:gd name="connsiteY61" fmla="*/ 675620 h 2951846"/>
                      <a:gd name="connsiteX62" fmla="*/ 1550325 w 2120364"/>
                      <a:gd name="connsiteY62" fmla="*/ 642227 h 2951846"/>
                      <a:gd name="connsiteX63" fmla="*/ 1553273 w 2120364"/>
                      <a:gd name="connsiteY63" fmla="*/ 640297 h 2951846"/>
                      <a:gd name="connsiteX64" fmla="*/ 1452100 w 2120364"/>
                      <a:gd name="connsiteY64" fmla="*/ 782899 h 2951846"/>
                      <a:gd name="connsiteX65" fmla="*/ 1452569 w 2120364"/>
                      <a:gd name="connsiteY65" fmla="*/ 786499 h 2951846"/>
                      <a:gd name="connsiteX66" fmla="*/ 1568718 w 2120364"/>
                      <a:gd name="connsiteY66" fmla="*/ 731034 h 2951846"/>
                      <a:gd name="connsiteX67" fmla="*/ 1638376 w 2120364"/>
                      <a:gd name="connsiteY67" fmla="*/ 674813 h 2951846"/>
                      <a:gd name="connsiteX68" fmla="*/ 1699425 w 2120364"/>
                      <a:gd name="connsiteY68" fmla="*/ 612590 h 2951846"/>
                      <a:gd name="connsiteX69" fmla="*/ 1612469 w 2120364"/>
                      <a:gd name="connsiteY69" fmla="*/ 769881 h 2951846"/>
                      <a:gd name="connsiteX70" fmla="*/ 1617009 w 2120364"/>
                      <a:gd name="connsiteY70" fmla="*/ 774421 h 2951846"/>
                      <a:gd name="connsiteX71" fmla="*/ 1766630 w 2120364"/>
                      <a:gd name="connsiteY71" fmla="*/ 611937 h 2951846"/>
                      <a:gd name="connsiteX72" fmla="*/ 1783249 w 2120364"/>
                      <a:gd name="connsiteY72" fmla="*/ 582848 h 2951846"/>
                      <a:gd name="connsiteX73" fmla="*/ 1770048 w 2120364"/>
                      <a:gd name="connsiteY73" fmla="*/ 628557 h 2951846"/>
                      <a:gd name="connsiteX74" fmla="*/ 1744454 w 2120364"/>
                      <a:gd name="connsiteY74" fmla="*/ 710894 h 2951846"/>
                      <a:gd name="connsiteX75" fmla="*/ 1728018 w 2120364"/>
                      <a:gd name="connsiteY75" fmla="*/ 754332 h 2951846"/>
                      <a:gd name="connsiteX76" fmla="*/ 1716878 w 2120364"/>
                      <a:gd name="connsiteY76" fmla="*/ 785770 h 2951846"/>
                      <a:gd name="connsiteX77" fmla="*/ 1718000 w 2120364"/>
                      <a:gd name="connsiteY77" fmla="*/ 786865 h 2951846"/>
                      <a:gd name="connsiteX78" fmla="*/ 1718261 w 2120364"/>
                      <a:gd name="connsiteY78" fmla="*/ 786838 h 2951846"/>
                      <a:gd name="connsiteX79" fmla="*/ 1784553 w 2120364"/>
                      <a:gd name="connsiteY79" fmla="*/ 734243 h 2951846"/>
                      <a:gd name="connsiteX80" fmla="*/ 1812390 w 2120364"/>
                      <a:gd name="connsiteY80" fmla="*/ 702128 h 2951846"/>
                      <a:gd name="connsiteX81" fmla="*/ 1813643 w 2120364"/>
                      <a:gd name="connsiteY81" fmla="*/ 899648 h 2951846"/>
                      <a:gd name="connsiteX82" fmla="*/ 1793110 w 2120364"/>
                      <a:gd name="connsiteY82" fmla="*/ 1262678 h 2951846"/>
                      <a:gd name="connsiteX83" fmla="*/ 1718182 w 2120364"/>
                      <a:gd name="connsiteY83" fmla="*/ 1574260 h 2951846"/>
                      <a:gd name="connsiteX84" fmla="*/ 1516122 w 2120364"/>
                      <a:gd name="connsiteY84" fmla="*/ 1719838 h 2951846"/>
                      <a:gd name="connsiteX85" fmla="*/ 1494520 w 2120364"/>
                      <a:gd name="connsiteY85" fmla="*/ 1725629 h 2951846"/>
                      <a:gd name="connsiteX86" fmla="*/ 1155936 w 2120364"/>
                      <a:gd name="connsiteY86" fmla="*/ 1666042 h 2951846"/>
                      <a:gd name="connsiteX87" fmla="*/ 1128151 w 2120364"/>
                      <a:gd name="connsiteY87" fmla="*/ 1713551 h 2951846"/>
                      <a:gd name="connsiteX88" fmla="*/ 1511557 w 2120364"/>
                      <a:gd name="connsiteY88" fmla="*/ 1776217 h 2951846"/>
                      <a:gd name="connsiteX89" fmla="*/ 1655751 w 2120364"/>
                      <a:gd name="connsiteY89" fmla="*/ 2197921 h 2951846"/>
                      <a:gd name="connsiteX90" fmla="*/ 1767752 w 2120364"/>
                      <a:gd name="connsiteY90" fmla="*/ 2418192 h 2951846"/>
                      <a:gd name="connsiteX91" fmla="*/ 1815104 w 2120364"/>
                      <a:gd name="connsiteY91" fmla="*/ 2622782 h 2951846"/>
                      <a:gd name="connsiteX92" fmla="*/ 1803650 w 2120364"/>
                      <a:gd name="connsiteY92" fmla="*/ 2871203 h 2951846"/>
                      <a:gd name="connsiteX93" fmla="*/ 1801720 w 2120364"/>
                      <a:gd name="connsiteY93" fmla="*/ 2884613 h 2951846"/>
                      <a:gd name="connsiteX94" fmla="*/ 1832166 w 2120364"/>
                      <a:gd name="connsiteY94" fmla="*/ 2908015 h 2951846"/>
                      <a:gd name="connsiteX95" fmla="*/ 1960811 w 2120364"/>
                      <a:gd name="connsiteY95" fmla="*/ 2704363 h 2951846"/>
                      <a:gd name="connsiteX96" fmla="*/ 1999110 w 2120364"/>
                      <a:gd name="connsiteY96" fmla="*/ 2479892 h 2951846"/>
                      <a:gd name="connsiteX97" fmla="*/ 2024312 w 2120364"/>
                      <a:gd name="connsiteY97" fmla="*/ 2567473 h 2951846"/>
                      <a:gd name="connsiteX98" fmla="*/ 2026921 w 2120364"/>
                      <a:gd name="connsiteY98" fmla="*/ 2580284 h 2951846"/>
                      <a:gd name="connsiteX99" fmla="*/ 2075603 w 2120364"/>
                      <a:gd name="connsiteY99" fmla="*/ 2580284 h 2951846"/>
                      <a:gd name="connsiteX100" fmla="*/ 2078734 w 2120364"/>
                      <a:gd name="connsiteY100" fmla="*/ 2567682 h 2951846"/>
                      <a:gd name="connsiteX101" fmla="*/ 2057263 w 2120364"/>
                      <a:gd name="connsiteY101" fmla="*/ 1982817 h 2951846"/>
                      <a:gd name="connsiteX0" fmla="*/ 2057158 w 2120364"/>
                      <a:gd name="connsiteY0" fmla="*/ 1982790 h 2910758"/>
                      <a:gd name="connsiteX1" fmla="*/ 2013329 w 2120364"/>
                      <a:gd name="connsiteY1" fmla="*/ 1868650 h 2910758"/>
                      <a:gd name="connsiteX2" fmla="*/ 2007511 w 2120364"/>
                      <a:gd name="connsiteY2" fmla="*/ 1811464 h 2910758"/>
                      <a:gd name="connsiteX3" fmla="*/ 2032661 w 2120364"/>
                      <a:gd name="connsiteY3" fmla="*/ 1606768 h 2910758"/>
                      <a:gd name="connsiteX4" fmla="*/ 2108554 w 2120364"/>
                      <a:gd name="connsiteY4" fmla="*/ 1198186 h 2910758"/>
                      <a:gd name="connsiteX5" fmla="*/ 2007276 w 2120364"/>
                      <a:gd name="connsiteY5" fmla="*/ 467560 h 2910758"/>
                      <a:gd name="connsiteX6" fmla="*/ 1531019 w 2120364"/>
                      <a:gd name="connsiteY6" fmla="*/ 51935 h 2910758"/>
                      <a:gd name="connsiteX7" fmla="*/ 1337568 w 2120364"/>
                      <a:gd name="connsiteY7" fmla="*/ 20523 h 2910758"/>
                      <a:gd name="connsiteX8" fmla="*/ 1313332 w 2120364"/>
                      <a:gd name="connsiteY8" fmla="*/ 16767 h 2910758"/>
                      <a:gd name="connsiteX9" fmla="*/ 1038352 w 2120364"/>
                      <a:gd name="connsiteY9" fmla="*/ 2131 h 2910758"/>
                      <a:gd name="connsiteX10" fmla="*/ 607882 w 2120364"/>
                      <a:gd name="connsiteY10" fmla="*/ 142411 h 2910758"/>
                      <a:gd name="connsiteX11" fmla="*/ 346939 w 2120364"/>
                      <a:gd name="connsiteY11" fmla="*/ 501242 h 2910758"/>
                      <a:gd name="connsiteX12" fmla="*/ 230764 w 2120364"/>
                      <a:gd name="connsiteY12" fmla="*/ 970167 h 2910758"/>
                      <a:gd name="connsiteX13" fmla="*/ 157192 w 2120364"/>
                      <a:gd name="connsiteY13" fmla="*/ 1095604 h 2910758"/>
                      <a:gd name="connsiteX14" fmla="*/ 3214 w 2120364"/>
                      <a:gd name="connsiteY14" fmla="*/ 1353364 h 2910758"/>
                      <a:gd name="connsiteX15" fmla="*/ 124451 w 2120364"/>
                      <a:gd name="connsiteY15" fmla="*/ 1683184 h 2910758"/>
                      <a:gd name="connsiteX16" fmla="*/ 206553 w 2120364"/>
                      <a:gd name="connsiteY16" fmla="*/ 2002931 h 2910758"/>
                      <a:gd name="connsiteX17" fmla="*/ 92335 w 2120364"/>
                      <a:gd name="connsiteY17" fmla="*/ 2139691 h 2910758"/>
                      <a:gd name="connsiteX18" fmla="*/ 10545 w 2120364"/>
                      <a:gd name="connsiteY18" fmla="*/ 2303974 h 2910758"/>
                      <a:gd name="connsiteX19" fmla="*/ 40565 w 2120364"/>
                      <a:gd name="connsiteY19" fmla="*/ 2562959 h 2910758"/>
                      <a:gd name="connsiteX20" fmla="*/ 387063 w 2120364"/>
                      <a:gd name="connsiteY20" fmla="*/ 2807755 h 2910758"/>
                      <a:gd name="connsiteX21" fmla="*/ 446155 w 2120364"/>
                      <a:gd name="connsiteY21" fmla="*/ 2868334 h 2910758"/>
                      <a:gd name="connsiteX22" fmla="*/ 556330 w 2120364"/>
                      <a:gd name="connsiteY22" fmla="*/ 2904101 h 2910758"/>
                      <a:gd name="connsiteX23" fmla="*/ 551321 w 2120364"/>
                      <a:gd name="connsiteY23" fmla="*/ 2897579 h 2910758"/>
                      <a:gd name="connsiteX24" fmla="*/ 500473 w 2120364"/>
                      <a:gd name="connsiteY24" fmla="*/ 2833243 h 2910758"/>
                      <a:gd name="connsiteX25" fmla="*/ 454191 w 2120364"/>
                      <a:gd name="connsiteY25" fmla="*/ 2552863 h 2910758"/>
                      <a:gd name="connsiteX26" fmla="*/ 482185 w 2120364"/>
                      <a:gd name="connsiteY26" fmla="*/ 2481535 h 2910758"/>
                      <a:gd name="connsiteX27" fmla="*/ 490324 w 2120364"/>
                      <a:gd name="connsiteY27" fmla="*/ 2500894 h 2910758"/>
                      <a:gd name="connsiteX28" fmla="*/ 537520 w 2120364"/>
                      <a:gd name="connsiteY28" fmla="*/ 2579970 h 2910758"/>
                      <a:gd name="connsiteX29" fmla="*/ 545894 w 2120364"/>
                      <a:gd name="connsiteY29" fmla="*/ 2630844 h 2910758"/>
                      <a:gd name="connsiteX30" fmla="*/ 773965 w 2120364"/>
                      <a:gd name="connsiteY30" fmla="*/ 2824869 h 2910758"/>
                      <a:gd name="connsiteX31" fmla="*/ 801046 w 2120364"/>
                      <a:gd name="connsiteY31" fmla="*/ 2836270 h 2910758"/>
                      <a:gd name="connsiteX32" fmla="*/ 836057 w 2120364"/>
                      <a:gd name="connsiteY32" fmla="*/ 2790718 h 2910758"/>
                      <a:gd name="connsiteX33" fmla="*/ 824526 w 2120364"/>
                      <a:gd name="connsiteY33" fmla="*/ 2773864 h 2910758"/>
                      <a:gd name="connsiteX34" fmla="*/ 771669 w 2120364"/>
                      <a:gd name="connsiteY34" fmla="*/ 2543994 h 2910758"/>
                      <a:gd name="connsiteX35" fmla="*/ 884557 w 2120364"/>
                      <a:gd name="connsiteY35" fmla="*/ 2319835 h 2910758"/>
                      <a:gd name="connsiteX36" fmla="*/ 1008506 w 2120364"/>
                      <a:gd name="connsiteY36" fmla="*/ 2103504 h 2910758"/>
                      <a:gd name="connsiteX37" fmla="*/ 973129 w 2120364"/>
                      <a:gd name="connsiteY37" fmla="*/ 1841048 h 2910758"/>
                      <a:gd name="connsiteX38" fmla="*/ 854476 w 2120364"/>
                      <a:gd name="connsiteY38" fmla="*/ 1621743 h 2910758"/>
                      <a:gd name="connsiteX39" fmla="*/ 895175 w 2120364"/>
                      <a:gd name="connsiteY39" fmla="*/ 1659808 h 2910758"/>
                      <a:gd name="connsiteX40" fmla="*/ 945710 w 2120364"/>
                      <a:gd name="connsiteY40" fmla="*/ 1699045 h 2910758"/>
                      <a:gd name="connsiteX41" fmla="*/ 964468 w 2120364"/>
                      <a:gd name="connsiteY41" fmla="*/ 1693515 h 2910758"/>
                      <a:gd name="connsiteX42" fmla="*/ 962407 w 2120364"/>
                      <a:gd name="connsiteY42" fmla="*/ 1677443 h 2910758"/>
                      <a:gd name="connsiteX43" fmla="*/ 913777 w 2120364"/>
                      <a:gd name="connsiteY43" fmla="*/ 1636797 h 2910758"/>
                      <a:gd name="connsiteX44" fmla="*/ 869164 w 2120364"/>
                      <a:gd name="connsiteY44" fmla="*/ 1596176 h 2910758"/>
                      <a:gd name="connsiteX45" fmla="*/ 818004 w 2120364"/>
                      <a:gd name="connsiteY45" fmla="*/ 1542458 h 2910758"/>
                      <a:gd name="connsiteX46" fmla="*/ 785340 w 2120364"/>
                      <a:gd name="connsiteY46" fmla="*/ 1440111 h 2910758"/>
                      <a:gd name="connsiteX47" fmla="*/ 763243 w 2120364"/>
                      <a:gd name="connsiteY47" fmla="*/ 1294246 h 2910758"/>
                      <a:gd name="connsiteX48" fmla="*/ 824683 w 2120364"/>
                      <a:gd name="connsiteY48" fmla="*/ 1175619 h 2910758"/>
                      <a:gd name="connsiteX49" fmla="*/ 868904 w 2120364"/>
                      <a:gd name="connsiteY49" fmla="*/ 1133277 h 2910758"/>
                      <a:gd name="connsiteX50" fmla="*/ 958833 w 2120364"/>
                      <a:gd name="connsiteY50" fmla="*/ 1058688 h 2910758"/>
                      <a:gd name="connsiteX51" fmla="*/ 1107254 w 2120364"/>
                      <a:gd name="connsiteY51" fmla="*/ 914545 h 2910758"/>
                      <a:gd name="connsiteX52" fmla="*/ 1145057 w 2120364"/>
                      <a:gd name="connsiteY52" fmla="*/ 873951 h 2910758"/>
                      <a:gd name="connsiteX53" fmla="*/ 1269241 w 2120364"/>
                      <a:gd name="connsiteY53" fmla="*/ 734373 h 2910758"/>
                      <a:gd name="connsiteX54" fmla="*/ 1380589 w 2120364"/>
                      <a:gd name="connsiteY54" fmla="*/ 679378 h 2910758"/>
                      <a:gd name="connsiteX55" fmla="*/ 1334568 w 2120364"/>
                      <a:gd name="connsiteY55" fmla="*/ 725477 h 2910758"/>
                      <a:gd name="connsiteX56" fmla="*/ 1225307 w 2120364"/>
                      <a:gd name="connsiteY56" fmla="*/ 822138 h 2910758"/>
                      <a:gd name="connsiteX57" fmla="*/ 1223924 w 2120364"/>
                      <a:gd name="connsiteY57" fmla="*/ 828268 h 2910758"/>
                      <a:gd name="connsiteX58" fmla="*/ 1228699 w 2120364"/>
                      <a:gd name="connsiteY58" fmla="*/ 830200 h 2910758"/>
                      <a:gd name="connsiteX59" fmla="*/ 1370154 w 2120364"/>
                      <a:gd name="connsiteY59" fmla="*/ 776690 h 2910758"/>
                      <a:gd name="connsiteX60" fmla="*/ 1491077 w 2120364"/>
                      <a:gd name="connsiteY60" fmla="*/ 675620 h 2910758"/>
                      <a:gd name="connsiteX61" fmla="*/ 1550325 w 2120364"/>
                      <a:gd name="connsiteY61" fmla="*/ 642227 h 2910758"/>
                      <a:gd name="connsiteX62" fmla="*/ 1553273 w 2120364"/>
                      <a:gd name="connsiteY62" fmla="*/ 640297 h 2910758"/>
                      <a:gd name="connsiteX63" fmla="*/ 1452100 w 2120364"/>
                      <a:gd name="connsiteY63" fmla="*/ 782899 h 2910758"/>
                      <a:gd name="connsiteX64" fmla="*/ 1452569 w 2120364"/>
                      <a:gd name="connsiteY64" fmla="*/ 786499 h 2910758"/>
                      <a:gd name="connsiteX65" fmla="*/ 1568718 w 2120364"/>
                      <a:gd name="connsiteY65" fmla="*/ 731034 h 2910758"/>
                      <a:gd name="connsiteX66" fmla="*/ 1638376 w 2120364"/>
                      <a:gd name="connsiteY66" fmla="*/ 674813 h 2910758"/>
                      <a:gd name="connsiteX67" fmla="*/ 1699425 w 2120364"/>
                      <a:gd name="connsiteY67" fmla="*/ 612590 h 2910758"/>
                      <a:gd name="connsiteX68" fmla="*/ 1612469 w 2120364"/>
                      <a:gd name="connsiteY68" fmla="*/ 769881 h 2910758"/>
                      <a:gd name="connsiteX69" fmla="*/ 1617009 w 2120364"/>
                      <a:gd name="connsiteY69" fmla="*/ 774421 h 2910758"/>
                      <a:gd name="connsiteX70" fmla="*/ 1766630 w 2120364"/>
                      <a:gd name="connsiteY70" fmla="*/ 611937 h 2910758"/>
                      <a:gd name="connsiteX71" fmla="*/ 1783249 w 2120364"/>
                      <a:gd name="connsiteY71" fmla="*/ 582848 h 2910758"/>
                      <a:gd name="connsiteX72" fmla="*/ 1770048 w 2120364"/>
                      <a:gd name="connsiteY72" fmla="*/ 628557 h 2910758"/>
                      <a:gd name="connsiteX73" fmla="*/ 1744454 w 2120364"/>
                      <a:gd name="connsiteY73" fmla="*/ 710894 h 2910758"/>
                      <a:gd name="connsiteX74" fmla="*/ 1728018 w 2120364"/>
                      <a:gd name="connsiteY74" fmla="*/ 754332 h 2910758"/>
                      <a:gd name="connsiteX75" fmla="*/ 1716878 w 2120364"/>
                      <a:gd name="connsiteY75" fmla="*/ 785770 h 2910758"/>
                      <a:gd name="connsiteX76" fmla="*/ 1718000 w 2120364"/>
                      <a:gd name="connsiteY76" fmla="*/ 786865 h 2910758"/>
                      <a:gd name="connsiteX77" fmla="*/ 1718261 w 2120364"/>
                      <a:gd name="connsiteY77" fmla="*/ 786838 h 2910758"/>
                      <a:gd name="connsiteX78" fmla="*/ 1784553 w 2120364"/>
                      <a:gd name="connsiteY78" fmla="*/ 734243 h 2910758"/>
                      <a:gd name="connsiteX79" fmla="*/ 1812390 w 2120364"/>
                      <a:gd name="connsiteY79" fmla="*/ 702128 h 2910758"/>
                      <a:gd name="connsiteX80" fmla="*/ 1813643 w 2120364"/>
                      <a:gd name="connsiteY80" fmla="*/ 899648 h 2910758"/>
                      <a:gd name="connsiteX81" fmla="*/ 1793110 w 2120364"/>
                      <a:gd name="connsiteY81" fmla="*/ 1262678 h 2910758"/>
                      <a:gd name="connsiteX82" fmla="*/ 1718182 w 2120364"/>
                      <a:gd name="connsiteY82" fmla="*/ 1574260 h 2910758"/>
                      <a:gd name="connsiteX83" fmla="*/ 1516122 w 2120364"/>
                      <a:gd name="connsiteY83" fmla="*/ 1719838 h 2910758"/>
                      <a:gd name="connsiteX84" fmla="*/ 1494520 w 2120364"/>
                      <a:gd name="connsiteY84" fmla="*/ 1725629 h 2910758"/>
                      <a:gd name="connsiteX85" fmla="*/ 1155936 w 2120364"/>
                      <a:gd name="connsiteY85" fmla="*/ 1666042 h 2910758"/>
                      <a:gd name="connsiteX86" fmla="*/ 1128151 w 2120364"/>
                      <a:gd name="connsiteY86" fmla="*/ 1713551 h 2910758"/>
                      <a:gd name="connsiteX87" fmla="*/ 1511557 w 2120364"/>
                      <a:gd name="connsiteY87" fmla="*/ 1776217 h 2910758"/>
                      <a:gd name="connsiteX88" fmla="*/ 1655751 w 2120364"/>
                      <a:gd name="connsiteY88" fmla="*/ 2197921 h 2910758"/>
                      <a:gd name="connsiteX89" fmla="*/ 1767752 w 2120364"/>
                      <a:gd name="connsiteY89" fmla="*/ 2418192 h 2910758"/>
                      <a:gd name="connsiteX90" fmla="*/ 1815104 w 2120364"/>
                      <a:gd name="connsiteY90" fmla="*/ 2622782 h 2910758"/>
                      <a:gd name="connsiteX91" fmla="*/ 1803650 w 2120364"/>
                      <a:gd name="connsiteY91" fmla="*/ 2871203 h 2910758"/>
                      <a:gd name="connsiteX92" fmla="*/ 1801720 w 2120364"/>
                      <a:gd name="connsiteY92" fmla="*/ 2884613 h 2910758"/>
                      <a:gd name="connsiteX93" fmla="*/ 1832166 w 2120364"/>
                      <a:gd name="connsiteY93" fmla="*/ 2908015 h 2910758"/>
                      <a:gd name="connsiteX94" fmla="*/ 1960811 w 2120364"/>
                      <a:gd name="connsiteY94" fmla="*/ 2704363 h 2910758"/>
                      <a:gd name="connsiteX95" fmla="*/ 1999110 w 2120364"/>
                      <a:gd name="connsiteY95" fmla="*/ 2479892 h 2910758"/>
                      <a:gd name="connsiteX96" fmla="*/ 2024312 w 2120364"/>
                      <a:gd name="connsiteY96" fmla="*/ 2567473 h 2910758"/>
                      <a:gd name="connsiteX97" fmla="*/ 2026921 w 2120364"/>
                      <a:gd name="connsiteY97" fmla="*/ 2580284 h 2910758"/>
                      <a:gd name="connsiteX98" fmla="*/ 2075603 w 2120364"/>
                      <a:gd name="connsiteY98" fmla="*/ 2580284 h 2910758"/>
                      <a:gd name="connsiteX99" fmla="*/ 2078734 w 2120364"/>
                      <a:gd name="connsiteY99" fmla="*/ 2567682 h 2910758"/>
                      <a:gd name="connsiteX100" fmla="*/ 2057263 w 2120364"/>
                      <a:gd name="connsiteY100" fmla="*/ 1982817 h 2910758"/>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46155 w 2120364"/>
                      <a:gd name="connsiteY21" fmla="*/ 2868334 h 2910757"/>
                      <a:gd name="connsiteX22" fmla="*/ 556330 w 2120364"/>
                      <a:gd name="connsiteY22" fmla="*/ 2904101 h 2910757"/>
                      <a:gd name="connsiteX23" fmla="*/ 500473 w 2120364"/>
                      <a:gd name="connsiteY23" fmla="*/ 2833243 h 2910757"/>
                      <a:gd name="connsiteX24" fmla="*/ 454191 w 2120364"/>
                      <a:gd name="connsiteY24" fmla="*/ 2552863 h 2910757"/>
                      <a:gd name="connsiteX25" fmla="*/ 482185 w 2120364"/>
                      <a:gd name="connsiteY25" fmla="*/ 2481535 h 2910757"/>
                      <a:gd name="connsiteX26" fmla="*/ 490324 w 2120364"/>
                      <a:gd name="connsiteY26" fmla="*/ 2500894 h 2910757"/>
                      <a:gd name="connsiteX27" fmla="*/ 537520 w 2120364"/>
                      <a:gd name="connsiteY27" fmla="*/ 2579970 h 2910757"/>
                      <a:gd name="connsiteX28" fmla="*/ 545894 w 2120364"/>
                      <a:gd name="connsiteY28" fmla="*/ 2630844 h 2910757"/>
                      <a:gd name="connsiteX29" fmla="*/ 773965 w 2120364"/>
                      <a:gd name="connsiteY29" fmla="*/ 2824869 h 2910757"/>
                      <a:gd name="connsiteX30" fmla="*/ 801046 w 2120364"/>
                      <a:gd name="connsiteY30" fmla="*/ 2836270 h 2910757"/>
                      <a:gd name="connsiteX31" fmla="*/ 836057 w 2120364"/>
                      <a:gd name="connsiteY31" fmla="*/ 2790718 h 2910757"/>
                      <a:gd name="connsiteX32" fmla="*/ 824526 w 2120364"/>
                      <a:gd name="connsiteY32" fmla="*/ 2773864 h 2910757"/>
                      <a:gd name="connsiteX33" fmla="*/ 771669 w 2120364"/>
                      <a:gd name="connsiteY33" fmla="*/ 2543994 h 2910757"/>
                      <a:gd name="connsiteX34" fmla="*/ 884557 w 2120364"/>
                      <a:gd name="connsiteY34" fmla="*/ 2319835 h 2910757"/>
                      <a:gd name="connsiteX35" fmla="*/ 1008506 w 2120364"/>
                      <a:gd name="connsiteY35" fmla="*/ 2103504 h 2910757"/>
                      <a:gd name="connsiteX36" fmla="*/ 973129 w 2120364"/>
                      <a:gd name="connsiteY36" fmla="*/ 1841048 h 2910757"/>
                      <a:gd name="connsiteX37" fmla="*/ 854476 w 2120364"/>
                      <a:gd name="connsiteY37" fmla="*/ 1621743 h 2910757"/>
                      <a:gd name="connsiteX38" fmla="*/ 895175 w 2120364"/>
                      <a:gd name="connsiteY38" fmla="*/ 1659808 h 2910757"/>
                      <a:gd name="connsiteX39" fmla="*/ 945710 w 2120364"/>
                      <a:gd name="connsiteY39" fmla="*/ 1699045 h 2910757"/>
                      <a:gd name="connsiteX40" fmla="*/ 964468 w 2120364"/>
                      <a:gd name="connsiteY40" fmla="*/ 1693515 h 2910757"/>
                      <a:gd name="connsiteX41" fmla="*/ 962407 w 2120364"/>
                      <a:gd name="connsiteY41" fmla="*/ 1677443 h 2910757"/>
                      <a:gd name="connsiteX42" fmla="*/ 913777 w 2120364"/>
                      <a:gd name="connsiteY42" fmla="*/ 1636797 h 2910757"/>
                      <a:gd name="connsiteX43" fmla="*/ 869164 w 2120364"/>
                      <a:gd name="connsiteY43" fmla="*/ 1596176 h 2910757"/>
                      <a:gd name="connsiteX44" fmla="*/ 818004 w 2120364"/>
                      <a:gd name="connsiteY44" fmla="*/ 1542458 h 2910757"/>
                      <a:gd name="connsiteX45" fmla="*/ 785340 w 2120364"/>
                      <a:gd name="connsiteY45" fmla="*/ 1440111 h 2910757"/>
                      <a:gd name="connsiteX46" fmla="*/ 763243 w 2120364"/>
                      <a:gd name="connsiteY46" fmla="*/ 1294246 h 2910757"/>
                      <a:gd name="connsiteX47" fmla="*/ 824683 w 2120364"/>
                      <a:gd name="connsiteY47" fmla="*/ 1175619 h 2910757"/>
                      <a:gd name="connsiteX48" fmla="*/ 868904 w 2120364"/>
                      <a:gd name="connsiteY48" fmla="*/ 1133277 h 2910757"/>
                      <a:gd name="connsiteX49" fmla="*/ 958833 w 2120364"/>
                      <a:gd name="connsiteY49" fmla="*/ 1058688 h 2910757"/>
                      <a:gd name="connsiteX50" fmla="*/ 1107254 w 2120364"/>
                      <a:gd name="connsiteY50" fmla="*/ 914545 h 2910757"/>
                      <a:gd name="connsiteX51" fmla="*/ 1145057 w 2120364"/>
                      <a:gd name="connsiteY51" fmla="*/ 873951 h 2910757"/>
                      <a:gd name="connsiteX52" fmla="*/ 1269241 w 2120364"/>
                      <a:gd name="connsiteY52" fmla="*/ 734373 h 2910757"/>
                      <a:gd name="connsiteX53" fmla="*/ 1380589 w 2120364"/>
                      <a:gd name="connsiteY53" fmla="*/ 679378 h 2910757"/>
                      <a:gd name="connsiteX54" fmla="*/ 1334568 w 2120364"/>
                      <a:gd name="connsiteY54" fmla="*/ 725477 h 2910757"/>
                      <a:gd name="connsiteX55" fmla="*/ 1225307 w 2120364"/>
                      <a:gd name="connsiteY55" fmla="*/ 822138 h 2910757"/>
                      <a:gd name="connsiteX56" fmla="*/ 1223924 w 2120364"/>
                      <a:gd name="connsiteY56" fmla="*/ 828268 h 2910757"/>
                      <a:gd name="connsiteX57" fmla="*/ 1228699 w 2120364"/>
                      <a:gd name="connsiteY57" fmla="*/ 830200 h 2910757"/>
                      <a:gd name="connsiteX58" fmla="*/ 1370154 w 2120364"/>
                      <a:gd name="connsiteY58" fmla="*/ 776690 h 2910757"/>
                      <a:gd name="connsiteX59" fmla="*/ 1491077 w 2120364"/>
                      <a:gd name="connsiteY59" fmla="*/ 675620 h 2910757"/>
                      <a:gd name="connsiteX60" fmla="*/ 1550325 w 2120364"/>
                      <a:gd name="connsiteY60" fmla="*/ 642227 h 2910757"/>
                      <a:gd name="connsiteX61" fmla="*/ 1553273 w 2120364"/>
                      <a:gd name="connsiteY61" fmla="*/ 640297 h 2910757"/>
                      <a:gd name="connsiteX62" fmla="*/ 1452100 w 2120364"/>
                      <a:gd name="connsiteY62" fmla="*/ 782899 h 2910757"/>
                      <a:gd name="connsiteX63" fmla="*/ 1452569 w 2120364"/>
                      <a:gd name="connsiteY63" fmla="*/ 786499 h 2910757"/>
                      <a:gd name="connsiteX64" fmla="*/ 1568718 w 2120364"/>
                      <a:gd name="connsiteY64" fmla="*/ 731034 h 2910757"/>
                      <a:gd name="connsiteX65" fmla="*/ 1638376 w 2120364"/>
                      <a:gd name="connsiteY65" fmla="*/ 674813 h 2910757"/>
                      <a:gd name="connsiteX66" fmla="*/ 1699425 w 2120364"/>
                      <a:gd name="connsiteY66" fmla="*/ 612590 h 2910757"/>
                      <a:gd name="connsiteX67" fmla="*/ 1612469 w 2120364"/>
                      <a:gd name="connsiteY67" fmla="*/ 769881 h 2910757"/>
                      <a:gd name="connsiteX68" fmla="*/ 1617009 w 2120364"/>
                      <a:gd name="connsiteY68" fmla="*/ 774421 h 2910757"/>
                      <a:gd name="connsiteX69" fmla="*/ 1766630 w 2120364"/>
                      <a:gd name="connsiteY69" fmla="*/ 611937 h 2910757"/>
                      <a:gd name="connsiteX70" fmla="*/ 1783249 w 2120364"/>
                      <a:gd name="connsiteY70" fmla="*/ 582848 h 2910757"/>
                      <a:gd name="connsiteX71" fmla="*/ 1770048 w 2120364"/>
                      <a:gd name="connsiteY71" fmla="*/ 628557 h 2910757"/>
                      <a:gd name="connsiteX72" fmla="*/ 1744454 w 2120364"/>
                      <a:gd name="connsiteY72" fmla="*/ 710894 h 2910757"/>
                      <a:gd name="connsiteX73" fmla="*/ 1728018 w 2120364"/>
                      <a:gd name="connsiteY73" fmla="*/ 754332 h 2910757"/>
                      <a:gd name="connsiteX74" fmla="*/ 1716878 w 2120364"/>
                      <a:gd name="connsiteY74" fmla="*/ 785770 h 2910757"/>
                      <a:gd name="connsiteX75" fmla="*/ 1718000 w 2120364"/>
                      <a:gd name="connsiteY75" fmla="*/ 786865 h 2910757"/>
                      <a:gd name="connsiteX76" fmla="*/ 1718261 w 2120364"/>
                      <a:gd name="connsiteY76" fmla="*/ 786838 h 2910757"/>
                      <a:gd name="connsiteX77" fmla="*/ 1784553 w 2120364"/>
                      <a:gd name="connsiteY77" fmla="*/ 734243 h 2910757"/>
                      <a:gd name="connsiteX78" fmla="*/ 1812390 w 2120364"/>
                      <a:gd name="connsiteY78" fmla="*/ 702128 h 2910757"/>
                      <a:gd name="connsiteX79" fmla="*/ 1813643 w 2120364"/>
                      <a:gd name="connsiteY79" fmla="*/ 899648 h 2910757"/>
                      <a:gd name="connsiteX80" fmla="*/ 1793110 w 2120364"/>
                      <a:gd name="connsiteY80" fmla="*/ 1262678 h 2910757"/>
                      <a:gd name="connsiteX81" fmla="*/ 1718182 w 2120364"/>
                      <a:gd name="connsiteY81" fmla="*/ 1574260 h 2910757"/>
                      <a:gd name="connsiteX82" fmla="*/ 1516122 w 2120364"/>
                      <a:gd name="connsiteY82" fmla="*/ 1719838 h 2910757"/>
                      <a:gd name="connsiteX83" fmla="*/ 1494520 w 2120364"/>
                      <a:gd name="connsiteY83" fmla="*/ 1725629 h 2910757"/>
                      <a:gd name="connsiteX84" fmla="*/ 1155936 w 2120364"/>
                      <a:gd name="connsiteY84" fmla="*/ 1666042 h 2910757"/>
                      <a:gd name="connsiteX85" fmla="*/ 1128151 w 2120364"/>
                      <a:gd name="connsiteY85" fmla="*/ 1713551 h 2910757"/>
                      <a:gd name="connsiteX86" fmla="*/ 1511557 w 2120364"/>
                      <a:gd name="connsiteY86" fmla="*/ 1776217 h 2910757"/>
                      <a:gd name="connsiteX87" fmla="*/ 1655751 w 2120364"/>
                      <a:gd name="connsiteY87" fmla="*/ 2197921 h 2910757"/>
                      <a:gd name="connsiteX88" fmla="*/ 1767752 w 2120364"/>
                      <a:gd name="connsiteY88" fmla="*/ 2418192 h 2910757"/>
                      <a:gd name="connsiteX89" fmla="*/ 1815104 w 2120364"/>
                      <a:gd name="connsiteY89" fmla="*/ 2622782 h 2910757"/>
                      <a:gd name="connsiteX90" fmla="*/ 1803650 w 2120364"/>
                      <a:gd name="connsiteY90" fmla="*/ 2871203 h 2910757"/>
                      <a:gd name="connsiteX91" fmla="*/ 1801720 w 2120364"/>
                      <a:gd name="connsiteY91" fmla="*/ 2884613 h 2910757"/>
                      <a:gd name="connsiteX92" fmla="*/ 1832166 w 2120364"/>
                      <a:gd name="connsiteY92" fmla="*/ 2908015 h 2910757"/>
                      <a:gd name="connsiteX93" fmla="*/ 1960811 w 2120364"/>
                      <a:gd name="connsiteY93" fmla="*/ 2704363 h 2910757"/>
                      <a:gd name="connsiteX94" fmla="*/ 1999110 w 2120364"/>
                      <a:gd name="connsiteY94" fmla="*/ 2479892 h 2910757"/>
                      <a:gd name="connsiteX95" fmla="*/ 2024312 w 2120364"/>
                      <a:gd name="connsiteY95" fmla="*/ 2567473 h 2910757"/>
                      <a:gd name="connsiteX96" fmla="*/ 2026921 w 2120364"/>
                      <a:gd name="connsiteY96" fmla="*/ 2580284 h 2910757"/>
                      <a:gd name="connsiteX97" fmla="*/ 2075603 w 2120364"/>
                      <a:gd name="connsiteY97" fmla="*/ 2580284 h 2910757"/>
                      <a:gd name="connsiteX98" fmla="*/ 2078734 w 2120364"/>
                      <a:gd name="connsiteY98" fmla="*/ 2567682 h 2910757"/>
                      <a:gd name="connsiteX99" fmla="*/ 2057263 w 2120364"/>
                      <a:gd name="connsiteY99"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56330 w 2120364"/>
                      <a:gd name="connsiteY21" fmla="*/ 2904101 h 2910757"/>
                      <a:gd name="connsiteX22" fmla="*/ 500473 w 2120364"/>
                      <a:gd name="connsiteY22" fmla="*/ 2833243 h 2910757"/>
                      <a:gd name="connsiteX23" fmla="*/ 454191 w 2120364"/>
                      <a:gd name="connsiteY23" fmla="*/ 2552863 h 2910757"/>
                      <a:gd name="connsiteX24" fmla="*/ 482185 w 2120364"/>
                      <a:gd name="connsiteY24" fmla="*/ 2481535 h 2910757"/>
                      <a:gd name="connsiteX25" fmla="*/ 490324 w 2120364"/>
                      <a:gd name="connsiteY25" fmla="*/ 2500894 h 2910757"/>
                      <a:gd name="connsiteX26" fmla="*/ 537520 w 2120364"/>
                      <a:gd name="connsiteY26" fmla="*/ 2579970 h 2910757"/>
                      <a:gd name="connsiteX27" fmla="*/ 545894 w 2120364"/>
                      <a:gd name="connsiteY27" fmla="*/ 2630844 h 2910757"/>
                      <a:gd name="connsiteX28" fmla="*/ 773965 w 2120364"/>
                      <a:gd name="connsiteY28" fmla="*/ 2824869 h 2910757"/>
                      <a:gd name="connsiteX29" fmla="*/ 801046 w 2120364"/>
                      <a:gd name="connsiteY29" fmla="*/ 2836270 h 2910757"/>
                      <a:gd name="connsiteX30" fmla="*/ 836057 w 2120364"/>
                      <a:gd name="connsiteY30" fmla="*/ 2790718 h 2910757"/>
                      <a:gd name="connsiteX31" fmla="*/ 824526 w 2120364"/>
                      <a:gd name="connsiteY31" fmla="*/ 2773864 h 2910757"/>
                      <a:gd name="connsiteX32" fmla="*/ 771669 w 2120364"/>
                      <a:gd name="connsiteY32" fmla="*/ 2543994 h 2910757"/>
                      <a:gd name="connsiteX33" fmla="*/ 884557 w 2120364"/>
                      <a:gd name="connsiteY33" fmla="*/ 2319835 h 2910757"/>
                      <a:gd name="connsiteX34" fmla="*/ 1008506 w 2120364"/>
                      <a:gd name="connsiteY34" fmla="*/ 2103504 h 2910757"/>
                      <a:gd name="connsiteX35" fmla="*/ 973129 w 2120364"/>
                      <a:gd name="connsiteY35" fmla="*/ 1841048 h 2910757"/>
                      <a:gd name="connsiteX36" fmla="*/ 854476 w 2120364"/>
                      <a:gd name="connsiteY36" fmla="*/ 1621743 h 2910757"/>
                      <a:gd name="connsiteX37" fmla="*/ 895175 w 2120364"/>
                      <a:gd name="connsiteY37" fmla="*/ 1659808 h 2910757"/>
                      <a:gd name="connsiteX38" fmla="*/ 945710 w 2120364"/>
                      <a:gd name="connsiteY38" fmla="*/ 1699045 h 2910757"/>
                      <a:gd name="connsiteX39" fmla="*/ 964468 w 2120364"/>
                      <a:gd name="connsiteY39" fmla="*/ 1693515 h 2910757"/>
                      <a:gd name="connsiteX40" fmla="*/ 962407 w 2120364"/>
                      <a:gd name="connsiteY40" fmla="*/ 1677443 h 2910757"/>
                      <a:gd name="connsiteX41" fmla="*/ 913777 w 2120364"/>
                      <a:gd name="connsiteY41" fmla="*/ 1636797 h 2910757"/>
                      <a:gd name="connsiteX42" fmla="*/ 869164 w 2120364"/>
                      <a:gd name="connsiteY42" fmla="*/ 1596176 h 2910757"/>
                      <a:gd name="connsiteX43" fmla="*/ 818004 w 2120364"/>
                      <a:gd name="connsiteY43" fmla="*/ 1542458 h 2910757"/>
                      <a:gd name="connsiteX44" fmla="*/ 785340 w 2120364"/>
                      <a:gd name="connsiteY44" fmla="*/ 1440111 h 2910757"/>
                      <a:gd name="connsiteX45" fmla="*/ 763243 w 2120364"/>
                      <a:gd name="connsiteY45" fmla="*/ 1294246 h 2910757"/>
                      <a:gd name="connsiteX46" fmla="*/ 824683 w 2120364"/>
                      <a:gd name="connsiteY46" fmla="*/ 1175619 h 2910757"/>
                      <a:gd name="connsiteX47" fmla="*/ 868904 w 2120364"/>
                      <a:gd name="connsiteY47" fmla="*/ 1133277 h 2910757"/>
                      <a:gd name="connsiteX48" fmla="*/ 958833 w 2120364"/>
                      <a:gd name="connsiteY48" fmla="*/ 1058688 h 2910757"/>
                      <a:gd name="connsiteX49" fmla="*/ 1107254 w 2120364"/>
                      <a:gd name="connsiteY49" fmla="*/ 914545 h 2910757"/>
                      <a:gd name="connsiteX50" fmla="*/ 1145057 w 2120364"/>
                      <a:gd name="connsiteY50" fmla="*/ 873951 h 2910757"/>
                      <a:gd name="connsiteX51" fmla="*/ 1269241 w 2120364"/>
                      <a:gd name="connsiteY51" fmla="*/ 734373 h 2910757"/>
                      <a:gd name="connsiteX52" fmla="*/ 1380589 w 2120364"/>
                      <a:gd name="connsiteY52" fmla="*/ 679378 h 2910757"/>
                      <a:gd name="connsiteX53" fmla="*/ 1334568 w 2120364"/>
                      <a:gd name="connsiteY53" fmla="*/ 725477 h 2910757"/>
                      <a:gd name="connsiteX54" fmla="*/ 1225307 w 2120364"/>
                      <a:gd name="connsiteY54" fmla="*/ 822138 h 2910757"/>
                      <a:gd name="connsiteX55" fmla="*/ 1223924 w 2120364"/>
                      <a:gd name="connsiteY55" fmla="*/ 828268 h 2910757"/>
                      <a:gd name="connsiteX56" fmla="*/ 1228699 w 2120364"/>
                      <a:gd name="connsiteY56" fmla="*/ 830200 h 2910757"/>
                      <a:gd name="connsiteX57" fmla="*/ 1370154 w 2120364"/>
                      <a:gd name="connsiteY57" fmla="*/ 776690 h 2910757"/>
                      <a:gd name="connsiteX58" fmla="*/ 1491077 w 2120364"/>
                      <a:gd name="connsiteY58" fmla="*/ 675620 h 2910757"/>
                      <a:gd name="connsiteX59" fmla="*/ 1550325 w 2120364"/>
                      <a:gd name="connsiteY59" fmla="*/ 642227 h 2910757"/>
                      <a:gd name="connsiteX60" fmla="*/ 1553273 w 2120364"/>
                      <a:gd name="connsiteY60" fmla="*/ 640297 h 2910757"/>
                      <a:gd name="connsiteX61" fmla="*/ 1452100 w 2120364"/>
                      <a:gd name="connsiteY61" fmla="*/ 782899 h 2910757"/>
                      <a:gd name="connsiteX62" fmla="*/ 1452569 w 2120364"/>
                      <a:gd name="connsiteY62" fmla="*/ 786499 h 2910757"/>
                      <a:gd name="connsiteX63" fmla="*/ 1568718 w 2120364"/>
                      <a:gd name="connsiteY63" fmla="*/ 731034 h 2910757"/>
                      <a:gd name="connsiteX64" fmla="*/ 1638376 w 2120364"/>
                      <a:gd name="connsiteY64" fmla="*/ 674813 h 2910757"/>
                      <a:gd name="connsiteX65" fmla="*/ 1699425 w 2120364"/>
                      <a:gd name="connsiteY65" fmla="*/ 612590 h 2910757"/>
                      <a:gd name="connsiteX66" fmla="*/ 1612469 w 2120364"/>
                      <a:gd name="connsiteY66" fmla="*/ 769881 h 2910757"/>
                      <a:gd name="connsiteX67" fmla="*/ 1617009 w 2120364"/>
                      <a:gd name="connsiteY67" fmla="*/ 774421 h 2910757"/>
                      <a:gd name="connsiteX68" fmla="*/ 1766630 w 2120364"/>
                      <a:gd name="connsiteY68" fmla="*/ 611937 h 2910757"/>
                      <a:gd name="connsiteX69" fmla="*/ 1783249 w 2120364"/>
                      <a:gd name="connsiteY69" fmla="*/ 582848 h 2910757"/>
                      <a:gd name="connsiteX70" fmla="*/ 1770048 w 2120364"/>
                      <a:gd name="connsiteY70" fmla="*/ 628557 h 2910757"/>
                      <a:gd name="connsiteX71" fmla="*/ 1744454 w 2120364"/>
                      <a:gd name="connsiteY71" fmla="*/ 710894 h 2910757"/>
                      <a:gd name="connsiteX72" fmla="*/ 1728018 w 2120364"/>
                      <a:gd name="connsiteY72" fmla="*/ 754332 h 2910757"/>
                      <a:gd name="connsiteX73" fmla="*/ 1716878 w 2120364"/>
                      <a:gd name="connsiteY73" fmla="*/ 785770 h 2910757"/>
                      <a:gd name="connsiteX74" fmla="*/ 1718000 w 2120364"/>
                      <a:gd name="connsiteY74" fmla="*/ 786865 h 2910757"/>
                      <a:gd name="connsiteX75" fmla="*/ 1718261 w 2120364"/>
                      <a:gd name="connsiteY75" fmla="*/ 786838 h 2910757"/>
                      <a:gd name="connsiteX76" fmla="*/ 1784553 w 2120364"/>
                      <a:gd name="connsiteY76" fmla="*/ 734243 h 2910757"/>
                      <a:gd name="connsiteX77" fmla="*/ 1812390 w 2120364"/>
                      <a:gd name="connsiteY77" fmla="*/ 702128 h 2910757"/>
                      <a:gd name="connsiteX78" fmla="*/ 1813643 w 2120364"/>
                      <a:gd name="connsiteY78" fmla="*/ 899648 h 2910757"/>
                      <a:gd name="connsiteX79" fmla="*/ 1793110 w 2120364"/>
                      <a:gd name="connsiteY79" fmla="*/ 1262678 h 2910757"/>
                      <a:gd name="connsiteX80" fmla="*/ 1718182 w 2120364"/>
                      <a:gd name="connsiteY80" fmla="*/ 1574260 h 2910757"/>
                      <a:gd name="connsiteX81" fmla="*/ 1516122 w 2120364"/>
                      <a:gd name="connsiteY81" fmla="*/ 1719838 h 2910757"/>
                      <a:gd name="connsiteX82" fmla="*/ 1494520 w 2120364"/>
                      <a:gd name="connsiteY82" fmla="*/ 1725629 h 2910757"/>
                      <a:gd name="connsiteX83" fmla="*/ 1155936 w 2120364"/>
                      <a:gd name="connsiteY83" fmla="*/ 1666042 h 2910757"/>
                      <a:gd name="connsiteX84" fmla="*/ 1128151 w 2120364"/>
                      <a:gd name="connsiteY84" fmla="*/ 1713551 h 2910757"/>
                      <a:gd name="connsiteX85" fmla="*/ 1511557 w 2120364"/>
                      <a:gd name="connsiteY85" fmla="*/ 1776217 h 2910757"/>
                      <a:gd name="connsiteX86" fmla="*/ 1655751 w 2120364"/>
                      <a:gd name="connsiteY86" fmla="*/ 2197921 h 2910757"/>
                      <a:gd name="connsiteX87" fmla="*/ 1767752 w 2120364"/>
                      <a:gd name="connsiteY87" fmla="*/ 2418192 h 2910757"/>
                      <a:gd name="connsiteX88" fmla="*/ 1815104 w 2120364"/>
                      <a:gd name="connsiteY88" fmla="*/ 2622782 h 2910757"/>
                      <a:gd name="connsiteX89" fmla="*/ 1803650 w 2120364"/>
                      <a:gd name="connsiteY89" fmla="*/ 2871203 h 2910757"/>
                      <a:gd name="connsiteX90" fmla="*/ 1801720 w 2120364"/>
                      <a:gd name="connsiteY90" fmla="*/ 2884613 h 2910757"/>
                      <a:gd name="connsiteX91" fmla="*/ 1832166 w 2120364"/>
                      <a:gd name="connsiteY91" fmla="*/ 2908015 h 2910757"/>
                      <a:gd name="connsiteX92" fmla="*/ 1960811 w 2120364"/>
                      <a:gd name="connsiteY92" fmla="*/ 2704363 h 2910757"/>
                      <a:gd name="connsiteX93" fmla="*/ 1999110 w 2120364"/>
                      <a:gd name="connsiteY93" fmla="*/ 2479892 h 2910757"/>
                      <a:gd name="connsiteX94" fmla="*/ 2024312 w 2120364"/>
                      <a:gd name="connsiteY94" fmla="*/ 2567473 h 2910757"/>
                      <a:gd name="connsiteX95" fmla="*/ 2026921 w 2120364"/>
                      <a:gd name="connsiteY95" fmla="*/ 2580284 h 2910757"/>
                      <a:gd name="connsiteX96" fmla="*/ 2075603 w 2120364"/>
                      <a:gd name="connsiteY96" fmla="*/ 2580284 h 2910757"/>
                      <a:gd name="connsiteX97" fmla="*/ 2078734 w 2120364"/>
                      <a:gd name="connsiteY97" fmla="*/ 2567682 h 2910757"/>
                      <a:gd name="connsiteX98" fmla="*/ 2057263 w 2120364"/>
                      <a:gd name="connsiteY98"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00473 w 2120364"/>
                      <a:gd name="connsiteY21" fmla="*/ 2833243 h 2910757"/>
                      <a:gd name="connsiteX22" fmla="*/ 454191 w 2120364"/>
                      <a:gd name="connsiteY22" fmla="*/ 2552863 h 2910757"/>
                      <a:gd name="connsiteX23" fmla="*/ 482185 w 2120364"/>
                      <a:gd name="connsiteY23" fmla="*/ 2481535 h 2910757"/>
                      <a:gd name="connsiteX24" fmla="*/ 490324 w 2120364"/>
                      <a:gd name="connsiteY24" fmla="*/ 2500894 h 2910757"/>
                      <a:gd name="connsiteX25" fmla="*/ 537520 w 2120364"/>
                      <a:gd name="connsiteY25" fmla="*/ 2579970 h 2910757"/>
                      <a:gd name="connsiteX26" fmla="*/ 545894 w 2120364"/>
                      <a:gd name="connsiteY26" fmla="*/ 2630844 h 2910757"/>
                      <a:gd name="connsiteX27" fmla="*/ 773965 w 2120364"/>
                      <a:gd name="connsiteY27" fmla="*/ 2824869 h 2910757"/>
                      <a:gd name="connsiteX28" fmla="*/ 801046 w 2120364"/>
                      <a:gd name="connsiteY28" fmla="*/ 2836270 h 2910757"/>
                      <a:gd name="connsiteX29" fmla="*/ 836057 w 2120364"/>
                      <a:gd name="connsiteY29" fmla="*/ 2790718 h 2910757"/>
                      <a:gd name="connsiteX30" fmla="*/ 824526 w 2120364"/>
                      <a:gd name="connsiteY30" fmla="*/ 2773864 h 2910757"/>
                      <a:gd name="connsiteX31" fmla="*/ 771669 w 2120364"/>
                      <a:gd name="connsiteY31" fmla="*/ 2543994 h 2910757"/>
                      <a:gd name="connsiteX32" fmla="*/ 884557 w 2120364"/>
                      <a:gd name="connsiteY32" fmla="*/ 2319835 h 2910757"/>
                      <a:gd name="connsiteX33" fmla="*/ 1008506 w 2120364"/>
                      <a:gd name="connsiteY33" fmla="*/ 2103504 h 2910757"/>
                      <a:gd name="connsiteX34" fmla="*/ 973129 w 2120364"/>
                      <a:gd name="connsiteY34" fmla="*/ 1841048 h 2910757"/>
                      <a:gd name="connsiteX35" fmla="*/ 854476 w 2120364"/>
                      <a:gd name="connsiteY35" fmla="*/ 1621743 h 2910757"/>
                      <a:gd name="connsiteX36" fmla="*/ 895175 w 2120364"/>
                      <a:gd name="connsiteY36" fmla="*/ 1659808 h 2910757"/>
                      <a:gd name="connsiteX37" fmla="*/ 945710 w 2120364"/>
                      <a:gd name="connsiteY37" fmla="*/ 1699045 h 2910757"/>
                      <a:gd name="connsiteX38" fmla="*/ 964468 w 2120364"/>
                      <a:gd name="connsiteY38" fmla="*/ 1693515 h 2910757"/>
                      <a:gd name="connsiteX39" fmla="*/ 962407 w 2120364"/>
                      <a:gd name="connsiteY39" fmla="*/ 1677443 h 2910757"/>
                      <a:gd name="connsiteX40" fmla="*/ 913777 w 2120364"/>
                      <a:gd name="connsiteY40" fmla="*/ 1636797 h 2910757"/>
                      <a:gd name="connsiteX41" fmla="*/ 869164 w 2120364"/>
                      <a:gd name="connsiteY41" fmla="*/ 1596176 h 2910757"/>
                      <a:gd name="connsiteX42" fmla="*/ 818004 w 2120364"/>
                      <a:gd name="connsiteY42" fmla="*/ 1542458 h 2910757"/>
                      <a:gd name="connsiteX43" fmla="*/ 785340 w 2120364"/>
                      <a:gd name="connsiteY43" fmla="*/ 1440111 h 2910757"/>
                      <a:gd name="connsiteX44" fmla="*/ 763243 w 2120364"/>
                      <a:gd name="connsiteY44" fmla="*/ 1294246 h 2910757"/>
                      <a:gd name="connsiteX45" fmla="*/ 824683 w 2120364"/>
                      <a:gd name="connsiteY45" fmla="*/ 1175619 h 2910757"/>
                      <a:gd name="connsiteX46" fmla="*/ 868904 w 2120364"/>
                      <a:gd name="connsiteY46" fmla="*/ 1133277 h 2910757"/>
                      <a:gd name="connsiteX47" fmla="*/ 958833 w 2120364"/>
                      <a:gd name="connsiteY47" fmla="*/ 1058688 h 2910757"/>
                      <a:gd name="connsiteX48" fmla="*/ 1107254 w 2120364"/>
                      <a:gd name="connsiteY48" fmla="*/ 914545 h 2910757"/>
                      <a:gd name="connsiteX49" fmla="*/ 1145057 w 2120364"/>
                      <a:gd name="connsiteY49" fmla="*/ 873951 h 2910757"/>
                      <a:gd name="connsiteX50" fmla="*/ 1269241 w 2120364"/>
                      <a:gd name="connsiteY50" fmla="*/ 734373 h 2910757"/>
                      <a:gd name="connsiteX51" fmla="*/ 1380589 w 2120364"/>
                      <a:gd name="connsiteY51" fmla="*/ 679378 h 2910757"/>
                      <a:gd name="connsiteX52" fmla="*/ 1334568 w 2120364"/>
                      <a:gd name="connsiteY52" fmla="*/ 725477 h 2910757"/>
                      <a:gd name="connsiteX53" fmla="*/ 1225307 w 2120364"/>
                      <a:gd name="connsiteY53" fmla="*/ 822138 h 2910757"/>
                      <a:gd name="connsiteX54" fmla="*/ 1223924 w 2120364"/>
                      <a:gd name="connsiteY54" fmla="*/ 828268 h 2910757"/>
                      <a:gd name="connsiteX55" fmla="*/ 1228699 w 2120364"/>
                      <a:gd name="connsiteY55" fmla="*/ 830200 h 2910757"/>
                      <a:gd name="connsiteX56" fmla="*/ 1370154 w 2120364"/>
                      <a:gd name="connsiteY56" fmla="*/ 776690 h 2910757"/>
                      <a:gd name="connsiteX57" fmla="*/ 1491077 w 2120364"/>
                      <a:gd name="connsiteY57" fmla="*/ 675620 h 2910757"/>
                      <a:gd name="connsiteX58" fmla="*/ 1550325 w 2120364"/>
                      <a:gd name="connsiteY58" fmla="*/ 642227 h 2910757"/>
                      <a:gd name="connsiteX59" fmla="*/ 1553273 w 2120364"/>
                      <a:gd name="connsiteY59" fmla="*/ 640297 h 2910757"/>
                      <a:gd name="connsiteX60" fmla="*/ 1452100 w 2120364"/>
                      <a:gd name="connsiteY60" fmla="*/ 782899 h 2910757"/>
                      <a:gd name="connsiteX61" fmla="*/ 1452569 w 2120364"/>
                      <a:gd name="connsiteY61" fmla="*/ 786499 h 2910757"/>
                      <a:gd name="connsiteX62" fmla="*/ 1568718 w 2120364"/>
                      <a:gd name="connsiteY62" fmla="*/ 731034 h 2910757"/>
                      <a:gd name="connsiteX63" fmla="*/ 1638376 w 2120364"/>
                      <a:gd name="connsiteY63" fmla="*/ 674813 h 2910757"/>
                      <a:gd name="connsiteX64" fmla="*/ 1699425 w 2120364"/>
                      <a:gd name="connsiteY64" fmla="*/ 612590 h 2910757"/>
                      <a:gd name="connsiteX65" fmla="*/ 1612469 w 2120364"/>
                      <a:gd name="connsiteY65" fmla="*/ 769881 h 2910757"/>
                      <a:gd name="connsiteX66" fmla="*/ 1617009 w 2120364"/>
                      <a:gd name="connsiteY66" fmla="*/ 774421 h 2910757"/>
                      <a:gd name="connsiteX67" fmla="*/ 1766630 w 2120364"/>
                      <a:gd name="connsiteY67" fmla="*/ 611937 h 2910757"/>
                      <a:gd name="connsiteX68" fmla="*/ 1783249 w 2120364"/>
                      <a:gd name="connsiteY68" fmla="*/ 582848 h 2910757"/>
                      <a:gd name="connsiteX69" fmla="*/ 1770048 w 2120364"/>
                      <a:gd name="connsiteY69" fmla="*/ 628557 h 2910757"/>
                      <a:gd name="connsiteX70" fmla="*/ 1744454 w 2120364"/>
                      <a:gd name="connsiteY70" fmla="*/ 710894 h 2910757"/>
                      <a:gd name="connsiteX71" fmla="*/ 1728018 w 2120364"/>
                      <a:gd name="connsiteY71" fmla="*/ 754332 h 2910757"/>
                      <a:gd name="connsiteX72" fmla="*/ 1716878 w 2120364"/>
                      <a:gd name="connsiteY72" fmla="*/ 785770 h 2910757"/>
                      <a:gd name="connsiteX73" fmla="*/ 1718000 w 2120364"/>
                      <a:gd name="connsiteY73" fmla="*/ 786865 h 2910757"/>
                      <a:gd name="connsiteX74" fmla="*/ 1718261 w 2120364"/>
                      <a:gd name="connsiteY74" fmla="*/ 786838 h 2910757"/>
                      <a:gd name="connsiteX75" fmla="*/ 1784553 w 2120364"/>
                      <a:gd name="connsiteY75" fmla="*/ 734243 h 2910757"/>
                      <a:gd name="connsiteX76" fmla="*/ 1812390 w 2120364"/>
                      <a:gd name="connsiteY76" fmla="*/ 702128 h 2910757"/>
                      <a:gd name="connsiteX77" fmla="*/ 1813643 w 2120364"/>
                      <a:gd name="connsiteY77" fmla="*/ 899648 h 2910757"/>
                      <a:gd name="connsiteX78" fmla="*/ 1793110 w 2120364"/>
                      <a:gd name="connsiteY78" fmla="*/ 1262678 h 2910757"/>
                      <a:gd name="connsiteX79" fmla="*/ 1718182 w 2120364"/>
                      <a:gd name="connsiteY79" fmla="*/ 1574260 h 2910757"/>
                      <a:gd name="connsiteX80" fmla="*/ 1516122 w 2120364"/>
                      <a:gd name="connsiteY80" fmla="*/ 1719838 h 2910757"/>
                      <a:gd name="connsiteX81" fmla="*/ 1494520 w 2120364"/>
                      <a:gd name="connsiteY81" fmla="*/ 1725629 h 2910757"/>
                      <a:gd name="connsiteX82" fmla="*/ 1155936 w 2120364"/>
                      <a:gd name="connsiteY82" fmla="*/ 1666042 h 2910757"/>
                      <a:gd name="connsiteX83" fmla="*/ 1128151 w 2120364"/>
                      <a:gd name="connsiteY83" fmla="*/ 1713551 h 2910757"/>
                      <a:gd name="connsiteX84" fmla="*/ 1511557 w 2120364"/>
                      <a:gd name="connsiteY84" fmla="*/ 1776217 h 2910757"/>
                      <a:gd name="connsiteX85" fmla="*/ 1655751 w 2120364"/>
                      <a:gd name="connsiteY85" fmla="*/ 2197921 h 2910757"/>
                      <a:gd name="connsiteX86" fmla="*/ 1767752 w 2120364"/>
                      <a:gd name="connsiteY86" fmla="*/ 2418192 h 2910757"/>
                      <a:gd name="connsiteX87" fmla="*/ 1815104 w 2120364"/>
                      <a:gd name="connsiteY87" fmla="*/ 2622782 h 2910757"/>
                      <a:gd name="connsiteX88" fmla="*/ 1803650 w 2120364"/>
                      <a:gd name="connsiteY88" fmla="*/ 2871203 h 2910757"/>
                      <a:gd name="connsiteX89" fmla="*/ 1801720 w 2120364"/>
                      <a:gd name="connsiteY89" fmla="*/ 2884613 h 2910757"/>
                      <a:gd name="connsiteX90" fmla="*/ 1832166 w 2120364"/>
                      <a:gd name="connsiteY90" fmla="*/ 2908015 h 2910757"/>
                      <a:gd name="connsiteX91" fmla="*/ 1960811 w 2120364"/>
                      <a:gd name="connsiteY91" fmla="*/ 2704363 h 2910757"/>
                      <a:gd name="connsiteX92" fmla="*/ 1999110 w 2120364"/>
                      <a:gd name="connsiteY92" fmla="*/ 2479892 h 2910757"/>
                      <a:gd name="connsiteX93" fmla="*/ 2024312 w 2120364"/>
                      <a:gd name="connsiteY93" fmla="*/ 2567473 h 2910757"/>
                      <a:gd name="connsiteX94" fmla="*/ 2026921 w 2120364"/>
                      <a:gd name="connsiteY94" fmla="*/ 2580284 h 2910757"/>
                      <a:gd name="connsiteX95" fmla="*/ 2075603 w 2120364"/>
                      <a:gd name="connsiteY95" fmla="*/ 2580284 h 2910757"/>
                      <a:gd name="connsiteX96" fmla="*/ 2078734 w 2120364"/>
                      <a:gd name="connsiteY96" fmla="*/ 2567682 h 2910757"/>
                      <a:gd name="connsiteX97" fmla="*/ 2057263 w 2120364"/>
                      <a:gd name="connsiteY97"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54191 w 2120364"/>
                      <a:gd name="connsiteY21" fmla="*/ 2552863 h 2910757"/>
                      <a:gd name="connsiteX22" fmla="*/ 482185 w 2120364"/>
                      <a:gd name="connsiteY22" fmla="*/ 2481535 h 2910757"/>
                      <a:gd name="connsiteX23" fmla="*/ 490324 w 2120364"/>
                      <a:gd name="connsiteY23" fmla="*/ 2500894 h 2910757"/>
                      <a:gd name="connsiteX24" fmla="*/ 537520 w 2120364"/>
                      <a:gd name="connsiteY24" fmla="*/ 2579970 h 2910757"/>
                      <a:gd name="connsiteX25" fmla="*/ 545894 w 2120364"/>
                      <a:gd name="connsiteY25" fmla="*/ 2630844 h 2910757"/>
                      <a:gd name="connsiteX26" fmla="*/ 773965 w 2120364"/>
                      <a:gd name="connsiteY26" fmla="*/ 2824869 h 2910757"/>
                      <a:gd name="connsiteX27" fmla="*/ 801046 w 2120364"/>
                      <a:gd name="connsiteY27" fmla="*/ 2836270 h 2910757"/>
                      <a:gd name="connsiteX28" fmla="*/ 836057 w 2120364"/>
                      <a:gd name="connsiteY28" fmla="*/ 2790718 h 2910757"/>
                      <a:gd name="connsiteX29" fmla="*/ 824526 w 2120364"/>
                      <a:gd name="connsiteY29" fmla="*/ 2773864 h 2910757"/>
                      <a:gd name="connsiteX30" fmla="*/ 771669 w 2120364"/>
                      <a:gd name="connsiteY30" fmla="*/ 2543994 h 2910757"/>
                      <a:gd name="connsiteX31" fmla="*/ 884557 w 2120364"/>
                      <a:gd name="connsiteY31" fmla="*/ 2319835 h 2910757"/>
                      <a:gd name="connsiteX32" fmla="*/ 1008506 w 2120364"/>
                      <a:gd name="connsiteY32" fmla="*/ 2103504 h 2910757"/>
                      <a:gd name="connsiteX33" fmla="*/ 973129 w 2120364"/>
                      <a:gd name="connsiteY33" fmla="*/ 1841048 h 2910757"/>
                      <a:gd name="connsiteX34" fmla="*/ 854476 w 2120364"/>
                      <a:gd name="connsiteY34" fmla="*/ 1621743 h 2910757"/>
                      <a:gd name="connsiteX35" fmla="*/ 895175 w 2120364"/>
                      <a:gd name="connsiteY35" fmla="*/ 1659808 h 2910757"/>
                      <a:gd name="connsiteX36" fmla="*/ 945710 w 2120364"/>
                      <a:gd name="connsiteY36" fmla="*/ 1699045 h 2910757"/>
                      <a:gd name="connsiteX37" fmla="*/ 964468 w 2120364"/>
                      <a:gd name="connsiteY37" fmla="*/ 1693515 h 2910757"/>
                      <a:gd name="connsiteX38" fmla="*/ 962407 w 2120364"/>
                      <a:gd name="connsiteY38" fmla="*/ 1677443 h 2910757"/>
                      <a:gd name="connsiteX39" fmla="*/ 913777 w 2120364"/>
                      <a:gd name="connsiteY39" fmla="*/ 1636797 h 2910757"/>
                      <a:gd name="connsiteX40" fmla="*/ 869164 w 2120364"/>
                      <a:gd name="connsiteY40" fmla="*/ 1596176 h 2910757"/>
                      <a:gd name="connsiteX41" fmla="*/ 818004 w 2120364"/>
                      <a:gd name="connsiteY41" fmla="*/ 1542458 h 2910757"/>
                      <a:gd name="connsiteX42" fmla="*/ 785340 w 2120364"/>
                      <a:gd name="connsiteY42" fmla="*/ 1440111 h 2910757"/>
                      <a:gd name="connsiteX43" fmla="*/ 763243 w 2120364"/>
                      <a:gd name="connsiteY43" fmla="*/ 1294246 h 2910757"/>
                      <a:gd name="connsiteX44" fmla="*/ 824683 w 2120364"/>
                      <a:gd name="connsiteY44" fmla="*/ 1175619 h 2910757"/>
                      <a:gd name="connsiteX45" fmla="*/ 868904 w 2120364"/>
                      <a:gd name="connsiteY45" fmla="*/ 1133277 h 2910757"/>
                      <a:gd name="connsiteX46" fmla="*/ 958833 w 2120364"/>
                      <a:gd name="connsiteY46" fmla="*/ 1058688 h 2910757"/>
                      <a:gd name="connsiteX47" fmla="*/ 1107254 w 2120364"/>
                      <a:gd name="connsiteY47" fmla="*/ 914545 h 2910757"/>
                      <a:gd name="connsiteX48" fmla="*/ 1145057 w 2120364"/>
                      <a:gd name="connsiteY48" fmla="*/ 873951 h 2910757"/>
                      <a:gd name="connsiteX49" fmla="*/ 1269241 w 2120364"/>
                      <a:gd name="connsiteY49" fmla="*/ 734373 h 2910757"/>
                      <a:gd name="connsiteX50" fmla="*/ 1380589 w 2120364"/>
                      <a:gd name="connsiteY50" fmla="*/ 679378 h 2910757"/>
                      <a:gd name="connsiteX51" fmla="*/ 1334568 w 2120364"/>
                      <a:gd name="connsiteY51" fmla="*/ 725477 h 2910757"/>
                      <a:gd name="connsiteX52" fmla="*/ 1225307 w 2120364"/>
                      <a:gd name="connsiteY52" fmla="*/ 822138 h 2910757"/>
                      <a:gd name="connsiteX53" fmla="*/ 1223924 w 2120364"/>
                      <a:gd name="connsiteY53" fmla="*/ 828268 h 2910757"/>
                      <a:gd name="connsiteX54" fmla="*/ 1228699 w 2120364"/>
                      <a:gd name="connsiteY54" fmla="*/ 830200 h 2910757"/>
                      <a:gd name="connsiteX55" fmla="*/ 1370154 w 2120364"/>
                      <a:gd name="connsiteY55" fmla="*/ 776690 h 2910757"/>
                      <a:gd name="connsiteX56" fmla="*/ 1491077 w 2120364"/>
                      <a:gd name="connsiteY56" fmla="*/ 675620 h 2910757"/>
                      <a:gd name="connsiteX57" fmla="*/ 1550325 w 2120364"/>
                      <a:gd name="connsiteY57" fmla="*/ 642227 h 2910757"/>
                      <a:gd name="connsiteX58" fmla="*/ 1553273 w 2120364"/>
                      <a:gd name="connsiteY58" fmla="*/ 640297 h 2910757"/>
                      <a:gd name="connsiteX59" fmla="*/ 1452100 w 2120364"/>
                      <a:gd name="connsiteY59" fmla="*/ 782899 h 2910757"/>
                      <a:gd name="connsiteX60" fmla="*/ 1452569 w 2120364"/>
                      <a:gd name="connsiteY60" fmla="*/ 786499 h 2910757"/>
                      <a:gd name="connsiteX61" fmla="*/ 1568718 w 2120364"/>
                      <a:gd name="connsiteY61" fmla="*/ 731034 h 2910757"/>
                      <a:gd name="connsiteX62" fmla="*/ 1638376 w 2120364"/>
                      <a:gd name="connsiteY62" fmla="*/ 674813 h 2910757"/>
                      <a:gd name="connsiteX63" fmla="*/ 1699425 w 2120364"/>
                      <a:gd name="connsiteY63" fmla="*/ 612590 h 2910757"/>
                      <a:gd name="connsiteX64" fmla="*/ 1612469 w 2120364"/>
                      <a:gd name="connsiteY64" fmla="*/ 769881 h 2910757"/>
                      <a:gd name="connsiteX65" fmla="*/ 1617009 w 2120364"/>
                      <a:gd name="connsiteY65" fmla="*/ 774421 h 2910757"/>
                      <a:gd name="connsiteX66" fmla="*/ 1766630 w 2120364"/>
                      <a:gd name="connsiteY66" fmla="*/ 611937 h 2910757"/>
                      <a:gd name="connsiteX67" fmla="*/ 1783249 w 2120364"/>
                      <a:gd name="connsiteY67" fmla="*/ 582848 h 2910757"/>
                      <a:gd name="connsiteX68" fmla="*/ 1770048 w 2120364"/>
                      <a:gd name="connsiteY68" fmla="*/ 628557 h 2910757"/>
                      <a:gd name="connsiteX69" fmla="*/ 1744454 w 2120364"/>
                      <a:gd name="connsiteY69" fmla="*/ 710894 h 2910757"/>
                      <a:gd name="connsiteX70" fmla="*/ 1728018 w 2120364"/>
                      <a:gd name="connsiteY70" fmla="*/ 754332 h 2910757"/>
                      <a:gd name="connsiteX71" fmla="*/ 1716878 w 2120364"/>
                      <a:gd name="connsiteY71" fmla="*/ 785770 h 2910757"/>
                      <a:gd name="connsiteX72" fmla="*/ 1718000 w 2120364"/>
                      <a:gd name="connsiteY72" fmla="*/ 786865 h 2910757"/>
                      <a:gd name="connsiteX73" fmla="*/ 1718261 w 2120364"/>
                      <a:gd name="connsiteY73" fmla="*/ 786838 h 2910757"/>
                      <a:gd name="connsiteX74" fmla="*/ 1784553 w 2120364"/>
                      <a:gd name="connsiteY74" fmla="*/ 734243 h 2910757"/>
                      <a:gd name="connsiteX75" fmla="*/ 1812390 w 2120364"/>
                      <a:gd name="connsiteY75" fmla="*/ 702128 h 2910757"/>
                      <a:gd name="connsiteX76" fmla="*/ 1813643 w 2120364"/>
                      <a:gd name="connsiteY76" fmla="*/ 899648 h 2910757"/>
                      <a:gd name="connsiteX77" fmla="*/ 1793110 w 2120364"/>
                      <a:gd name="connsiteY77" fmla="*/ 1262678 h 2910757"/>
                      <a:gd name="connsiteX78" fmla="*/ 1718182 w 2120364"/>
                      <a:gd name="connsiteY78" fmla="*/ 1574260 h 2910757"/>
                      <a:gd name="connsiteX79" fmla="*/ 1516122 w 2120364"/>
                      <a:gd name="connsiteY79" fmla="*/ 1719838 h 2910757"/>
                      <a:gd name="connsiteX80" fmla="*/ 1494520 w 2120364"/>
                      <a:gd name="connsiteY80" fmla="*/ 1725629 h 2910757"/>
                      <a:gd name="connsiteX81" fmla="*/ 1155936 w 2120364"/>
                      <a:gd name="connsiteY81" fmla="*/ 1666042 h 2910757"/>
                      <a:gd name="connsiteX82" fmla="*/ 1128151 w 2120364"/>
                      <a:gd name="connsiteY82" fmla="*/ 1713551 h 2910757"/>
                      <a:gd name="connsiteX83" fmla="*/ 1511557 w 2120364"/>
                      <a:gd name="connsiteY83" fmla="*/ 1776217 h 2910757"/>
                      <a:gd name="connsiteX84" fmla="*/ 1655751 w 2120364"/>
                      <a:gd name="connsiteY84" fmla="*/ 2197921 h 2910757"/>
                      <a:gd name="connsiteX85" fmla="*/ 1767752 w 2120364"/>
                      <a:gd name="connsiteY85" fmla="*/ 2418192 h 2910757"/>
                      <a:gd name="connsiteX86" fmla="*/ 1815104 w 2120364"/>
                      <a:gd name="connsiteY86" fmla="*/ 2622782 h 2910757"/>
                      <a:gd name="connsiteX87" fmla="*/ 1803650 w 2120364"/>
                      <a:gd name="connsiteY87" fmla="*/ 2871203 h 2910757"/>
                      <a:gd name="connsiteX88" fmla="*/ 1801720 w 2120364"/>
                      <a:gd name="connsiteY88" fmla="*/ 2884613 h 2910757"/>
                      <a:gd name="connsiteX89" fmla="*/ 1832166 w 2120364"/>
                      <a:gd name="connsiteY89" fmla="*/ 2908015 h 2910757"/>
                      <a:gd name="connsiteX90" fmla="*/ 1960811 w 2120364"/>
                      <a:gd name="connsiteY90" fmla="*/ 2704363 h 2910757"/>
                      <a:gd name="connsiteX91" fmla="*/ 1999110 w 2120364"/>
                      <a:gd name="connsiteY91" fmla="*/ 2479892 h 2910757"/>
                      <a:gd name="connsiteX92" fmla="*/ 2024312 w 2120364"/>
                      <a:gd name="connsiteY92" fmla="*/ 2567473 h 2910757"/>
                      <a:gd name="connsiteX93" fmla="*/ 2026921 w 2120364"/>
                      <a:gd name="connsiteY93" fmla="*/ 2580284 h 2910757"/>
                      <a:gd name="connsiteX94" fmla="*/ 2075603 w 2120364"/>
                      <a:gd name="connsiteY94" fmla="*/ 2580284 h 2910757"/>
                      <a:gd name="connsiteX95" fmla="*/ 2078734 w 2120364"/>
                      <a:gd name="connsiteY95" fmla="*/ 2567682 h 2910757"/>
                      <a:gd name="connsiteX96" fmla="*/ 2057263 w 2120364"/>
                      <a:gd name="connsiteY96"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545894 w 2120364"/>
                      <a:gd name="connsiteY24" fmla="*/ 2630844 h 2910757"/>
                      <a:gd name="connsiteX25" fmla="*/ 773965 w 2120364"/>
                      <a:gd name="connsiteY25" fmla="*/ 2824869 h 2910757"/>
                      <a:gd name="connsiteX26" fmla="*/ 801046 w 2120364"/>
                      <a:gd name="connsiteY26" fmla="*/ 2836270 h 2910757"/>
                      <a:gd name="connsiteX27" fmla="*/ 836057 w 2120364"/>
                      <a:gd name="connsiteY27" fmla="*/ 2790718 h 2910757"/>
                      <a:gd name="connsiteX28" fmla="*/ 824526 w 2120364"/>
                      <a:gd name="connsiteY28" fmla="*/ 2773864 h 2910757"/>
                      <a:gd name="connsiteX29" fmla="*/ 771669 w 2120364"/>
                      <a:gd name="connsiteY29" fmla="*/ 2543994 h 2910757"/>
                      <a:gd name="connsiteX30" fmla="*/ 884557 w 2120364"/>
                      <a:gd name="connsiteY30" fmla="*/ 2319835 h 2910757"/>
                      <a:gd name="connsiteX31" fmla="*/ 1008506 w 2120364"/>
                      <a:gd name="connsiteY31" fmla="*/ 2103504 h 2910757"/>
                      <a:gd name="connsiteX32" fmla="*/ 973129 w 2120364"/>
                      <a:gd name="connsiteY32" fmla="*/ 1841048 h 2910757"/>
                      <a:gd name="connsiteX33" fmla="*/ 854476 w 2120364"/>
                      <a:gd name="connsiteY33" fmla="*/ 1621743 h 2910757"/>
                      <a:gd name="connsiteX34" fmla="*/ 895175 w 2120364"/>
                      <a:gd name="connsiteY34" fmla="*/ 1659808 h 2910757"/>
                      <a:gd name="connsiteX35" fmla="*/ 945710 w 2120364"/>
                      <a:gd name="connsiteY35" fmla="*/ 1699045 h 2910757"/>
                      <a:gd name="connsiteX36" fmla="*/ 964468 w 2120364"/>
                      <a:gd name="connsiteY36" fmla="*/ 1693515 h 2910757"/>
                      <a:gd name="connsiteX37" fmla="*/ 962407 w 2120364"/>
                      <a:gd name="connsiteY37" fmla="*/ 1677443 h 2910757"/>
                      <a:gd name="connsiteX38" fmla="*/ 913777 w 2120364"/>
                      <a:gd name="connsiteY38" fmla="*/ 1636797 h 2910757"/>
                      <a:gd name="connsiteX39" fmla="*/ 869164 w 2120364"/>
                      <a:gd name="connsiteY39" fmla="*/ 1596176 h 2910757"/>
                      <a:gd name="connsiteX40" fmla="*/ 818004 w 2120364"/>
                      <a:gd name="connsiteY40" fmla="*/ 1542458 h 2910757"/>
                      <a:gd name="connsiteX41" fmla="*/ 785340 w 2120364"/>
                      <a:gd name="connsiteY41" fmla="*/ 1440111 h 2910757"/>
                      <a:gd name="connsiteX42" fmla="*/ 763243 w 2120364"/>
                      <a:gd name="connsiteY42" fmla="*/ 1294246 h 2910757"/>
                      <a:gd name="connsiteX43" fmla="*/ 824683 w 2120364"/>
                      <a:gd name="connsiteY43" fmla="*/ 1175619 h 2910757"/>
                      <a:gd name="connsiteX44" fmla="*/ 868904 w 2120364"/>
                      <a:gd name="connsiteY44" fmla="*/ 1133277 h 2910757"/>
                      <a:gd name="connsiteX45" fmla="*/ 958833 w 2120364"/>
                      <a:gd name="connsiteY45" fmla="*/ 1058688 h 2910757"/>
                      <a:gd name="connsiteX46" fmla="*/ 1107254 w 2120364"/>
                      <a:gd name="connsiteY46" fmla="*/ 914545 h 2910757"/>
                      <a:gd name="connsiteX47" fmla="*/ 1145057 w 2120364"/>
                      <a:gd name="connsiteY47" fmla="*/ 873951 h 2910757"/>
                      <a:gd name="connsiteX48" fmla="*/ 1269241 w 2120364"/>
                      <a:gd name="connsiteY48" fmla="*/ 734373 h 2910757"/>
                      <a:gd name="connsiteX49" fmla="*/ 1380589 w 2120364"/>
                      <a:gd name="connsiteY49" fmla="*/ 679378 h 2910757"/>
                      <a:gd name="connsiteX50" fmla="*/ 1334568 w 2120364"/>
                      <a:gd name="connsiteY50" fmla="*/ 725477 h 2910757"/>
                      <a:gd name="connsiteX51" fmla="*/ 1225307 w 2120364"/>
                      <a:gd name="connsiteY51" fmla="*/ 822138 h 2910757"/>
                      <a:gd name="connsiteX52" fmla="*/ 1223924 w 2120364"/>
                      <a:gd name="connsiteY52" fmla="*/ 828268 h 2910757"/>
                      <a:gd name="connsiteX53" fmla="*/ 1228699 w 2120364"/>
                      <a:gd name="connsiteY53" fmla="*/ 830200 h 2910757"/>
                      <a:gd name="connsiteX54" fmla="*/ 1370154 w 2120364"/>
                      <a:gd name="connsiteY54" fmla="*/ 776690 h 2910757"/>
                      <a:gd name="connsiteX55" fmla="*/ 1491077 w 2120364"/>
                      <a:gd name="connsiteY55" fmla="*/ 675620 h 2910757"/>
                      <a:gd name="connsiteX56" fmla="*/ 1550325 w 2120364"/>
                      <a:gd name="connsiteY56" fmla="*/ 642227 h 2910757"/>
                      <a:gd name="connsiteX57" fmla="*/ 1553273 w 2120364"/>
                      <a:gd name="connsiteY57" fmla="*/ 640297 h 2910757"/>
                      <a:gd name="connsiteX58" fmla="*/ 1452100 w 2120364"/>
                      <a:gd name="connsiteY58" fmla="*/ 782899 h 2910757"/>
                      <a:gd name="connsiteX59" fmla="*/ 1452569 w 2120364"/>
                      <a:gd name="connsiteY59" fmla="*/ 786499 h 2910757"/>
                      <a:gd name="connsiteX60" fmla="*/ 1568718 w 2120364"/>
                      <a:gd name="connsiteY60" fmla="*/ 731034 h 2910757"/>
                      <a:gd name="connsiteX61" fmla="*/ 1638376 w 2120364"/>
                      <a:gd name="connsiteY61" fmla="*/ 674813 h 2910757"/>
                      <a:gd name="connsiteX62" fmla="*/ 1699425 w 2120364"/>
                      <a:gd name="connsiteY62" fmla="*/ 612590 h 2910757"/>
                      <a:gd name="connsiteX63" fmla="*/ 1612469 w 2120364"/>
                      <a:gd name="connsiteY63" fmla="*/ 769881 h 2910757"/>
                      <a:gd name="connsiteX64" fmla="*/ 1617009 w 2120364"/>
                      <a:gd name="connsiteY64" fmla="*/ 774421 h 2910757"/>
                      <a:gd name="connsiteX65" fmla="*/ 1766630 w 2120364"/>
                      <a:gd name="connsiteY65" fmla="*/ 611937 h 2910757"/>
                      <a:gd name="connsiteX66" fmla="*/ 1783249 w 2120364"/>
                      <a:gd name="connsiteY66" fmla="*/ 582848 h 2910757"/>
                      <a:gd name="connsiteX67" fmla="*/ 1770048 w 2120364"/>
                      <a:gd name="connsiteY67" fmla="*/ 628557 h 2910757"/>
                      <a:gd name="connsiteX68" fmla="*/ 1744454 w 2120364"/>
                      <a:gd name="connsiteY68" fmla="*/ 710894 h 2910757"/>
                      <a:gd name="connsiteX69" fmla="*/ 1728018 w 2120364"/>
                      <a:gd name="connsiteY69" fmla="*/ 754332 h 2910757"/>
                      <a:gd name="connsiteX70" fmla="*/ 1716878 w 2120364"/>
                      <a:gd name="connsiteY70" fmla="*/ 785770 h 2910757"/>
                      <a:gd name="connsiteX71" fmla="*/ 1718000 w 2120364"/>
                      <a:gd name="connsiteY71" fmla="*/ 786865 h 2910757"/>
                      <a:gd name="connsiteX72" fmla="*/ 1718261 w 2120364"/>
                      <a:gd name="connsiteY72" fmla="*/ 786838 h 2910757"/>
                      <a:gd name="connsiteX73" fmla="*/ 1784553 w 2120364"/>
                      <a:gd name="connsiteY73" fmla="*/ 734243 h 2910757"/>
                      <a:gd name="connsiteX74" fmla="*/ 1812390 w 2120364"/>
                      <a:gd name="connsiteY74" fmla="*/ 702128 h 2910757"/>
                      <a:gd name="connsiteX75" fmla="*/ 1813643 w 2120364"/>
                      <a:gd name="connsiteY75" fmla="*/ 899648 h 2910757"/>
                      <a:gd name="connsiteX76" fmla="*/ 1793110 w 2120364"/>
                      <a:gd name="connsiteY76" fmla="*/ 1262678 h 2910757"/>
                      <a:gd name="connsiteX77" fmla="*/ 1718182 w 2120364"/>
                      <a:gd name="connsiteY77" fmla="*/ 1574260 h 2910757"/>
                      <a:gd name="connsiteX78" fmla="*/ 1516122 w 2120364"/>
                      <a:gd name="connsiteY78" fmla="*/ 1719838 h 2910757"/>
                      <a:gd name="connsiteX79" fmla="*/ 1494520 w 2120364"/>
                      <a:gd name="connsiteY79" fmla="*/ 1725629 h 2910757"/>
                      <a:gd name="connsiteX80" fmla="*/ 1155936 w 2120364"/>
                      <a:gd name="connsiteY80" fmla="*/ 1666042 h 2910757"/>
                      <a:gd name="connsiteX81" fmla="*/ 1128151 w 2120364"/>
                      <a:gd name="connsiteY81" fmla="*/ 1713551 h 2910757"/>
                      <a:gd name="connsiteX82" fmla="*/ 1511557 w 2120364"/>
                      <a:gd name="connsiteY82" fmla="*/ 1776217 h 2910757"/>
                      <a:gd name="connsiteX83" fmla="*/ 1655751 w 2120364"/>
                      <a:gd name="connsiteY83" fmla="*/ 2197921 h 2910757"/>
                      <a:gd name="connsiteX84" fmla="*/ 1767752 w 2120364"/>
                      <a:gd name="connsiteY84" fmla="*/ 2418192 h 2910757"/>
                      <a:gd name="connsiteX85" fmla="*/ 1815104 w 2120364"/>
                      <a:gd name="connsiteY85" fmla="*/ 2622782 h 2910757"/>
                      <a:gd name="connsiteX86" fmla="*/ 1803650 w 2120364"/>
                      <a:gd name="connsiteY86" fmla="*/ 2871203 h 2910757"/>
                      <a:gd name="connsiteX87" fmla="*/ 1801720 w 2120364"/>
                      <a:gd name="connsiteY87" fmla="*/ 2884613 h 2910757"/>
                      <a:gd name="connsiteX88" fmla="*/ 1832166 w 2120364"/>
                      <a:gd name="connsiteY88" fmla="*/ 2908015 h 2910757"/>
                      <a:gd name="connsiteX89" fmla="*/ 1960811 w 2120364"/>
                      <a:gd name="connsiteY89" fmla="*/ 2704363 h 2910757"/>
                      <a:gd name="connsiteX90" fmla="*/ 1999110 w 2120364"/>
                      <a:gd name="connsiteY90" fmla="*/ 2479892 h 2910757"/>
                      <a:gd name="connsiteX91" fmla="*/ 2024312 w 2120364"/>
                      <a:gd name="connsiteY91" fmla="*/ 2567473 h 2910757"/>
                      <a:gd name="connsiteX92" fmla="*/ 2026921 w 2120364"/>
                      <a:gd name="connsiteY92" fmla="*/ 2580284 h 2910757"/>
                      <a:gd name="connsiteX93" fmla="*/ 2075603 w 2120364"/>
                      <a:gd name="connsiteY93" fmla="*/ 2580284 h 2910757"/>
                      <a:gd name="connsiteX94" fmla="*/ 2078734 w 2120364"/>
                      <a:gd name="connsiteY94" fmla="*/ 2567682 h 2910757"/>
                      <a:gd name="connsiteX95" fmla="*/ 2057263 w 2120364"/>
                      <a:gd name="connsiteY95"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3965 w 2120364"/>
                      <a:gd name="connsiteY24" fmla="*/ 2824869 h 2910757"/>
                      <a:gd name="connsiteX25" fmla="*/ 801046 w 2120364"/>
                      <a:gd name="connsiteY25" fmla="*/ 2836270 h 2910757"/>
                      <a:gd name="connsiteX26" fmla="*/ 836057 w 2120364"/>
                      <a:gd name="connsiteY26" fmla="*/ 2790718 h 2910757"/>
                      <a:gd name="connsiteX27" fmla="*/ 824526 w 2120364"/>
                      <a:gd name="connsiteY27" fmla="*/ 2773864 h 2910757"/>
                      <a:gd name="connsiteX28" fmla="*/ 771669 w 2120364"/>
                      <a:gd name="connsiteY28" fmla="*/ 2543994 h 2910757"/>
                      <a:gd name="connsiteX29" fmla="*/ 884557 w 2120364"/>
                      <a:gd name="connsiteY29" fmla="*/ 2319835 h 2910757"/>
                      <a:gd name="connsiteX30" fmla="*/ 1008506 w 2120364"/>
                      <a:gd name="connsiteY30" fmla="*/ 2103504 h 2910757"/>
                      <a:gd name="connsiteX31" fmla="*/ 973129 w 2120364"/>
                      <a:gd name="connsiteY31" fmla="*/ 1841048 h 2910757"/>
                      <a:gd name="connsiteX32" fmla="*/ 854476 w 2120364"/>
                      <a:gd name="connsiteY32" fmla="*/ 1621743 h 2910757"/>
                      <a:gd name="connsiteX33" fmla="*/ 895175 w 2120364"/>
                      <a:gd name="connsiteY33" fmla="*/ 1659808 h 2910757"/>
                      <a:gd name="connsiteX34" fmla="*/ 945710 w 2120364"/>
                      <a:gd name="connsiteY34" fmla="*/ 1699045 h 2910757"/>
                      <a:gd name="connsiteX35" fmla="*/ 964468 w 2120364"/>
                      <a:gd name="connsiteY35" fmla="*/ 1693515 h 2910757"/>
                      <a:gd name="connsiteX36" fmla="*/ 962407 w 2120364"/>
                      <a:gd name="connsiteY36" fmla="*/ 1677443 h 2910757"/>
                      <a:gd name="connsiteX37" fmla="*/ 913777 w 2120364"/>
                      <a:gd name="connsiteY37" fmla="*/ 1636797 h 2910757"/>
                      <a:gd name="connsiteX38" fmla="*/ 869164 w 2120364"/>
                      <a:gd name="connsiteY38" fmla="*/ 1596176 h 2910757"/>
                      <a:gd name="connsiteX39" fmla="*/ 818004 w 2120364"/>
                      <a:gd name="connsiteY39" fmla="*/ 1542458 h 2910757"/>
                      <a:gd name="connsiteX40" fmla="*/ 785340 w 2120364"/>
                      <a:gd name="connsiteY40" fmla="*/ 1440111 h 2910757"/>
                      <a:gd name="connsiteX41" fmla="*/ 763243 w 2120364"/>
                      <a:gd name="connsiteY41" fmla="*/ 1294246 h 2910757"/>
                      <a:gd name="connsiteX42" fmla="*/ 824683 w 2120364"/>
                      <a:gd name="connsiteY42" fmla="*/ 1175619 h 2910757"/>
                      <a:gd name="connsiteX43" fmla="*/ 868904 w 2120364"/>
                      <a:gd name="connsiteY43" fmla="*/ 1133277 h 2910757"/>
                      <a:gd name="connsiteX44" fmla="*/ 958833 w 2120364"/>
                      <a:gd name="connsiteY44" fmla="*/ 1058688 h 2910757"/>
                      <a:gd name="connsiteX45" fmla="*/ 1107254 w 2120364"/>
                      <a:gd name="connsiteY45" fmla="*/ 914545 h 2910757"/>
                      <a:gd name="connsiteX46" fmla="*/ 1145057 w 2120364"/>
                      <a:gd name="connsiteY46" fmla="*/ 873951 h 2910757"/>
                      <a:gd name="connsiteX47" fmla="*/ 1269241 w 2120364"/>
                      <a:gd name="connsiteY47" fmla="*/ 734373 h 2910757"/>
                      <a:gd name="connsiteX48" fmla="*/ 1380589 w 2120364"/>
                      <a:gd name="connsiteY48" fmla="*/ 679378 h 2910757"/>
                      <a:gd name="connsiteX49" fmla="*/ 1334568 w 2120364"/>
                      <a:gd name="connsiteY49" fmla="*/ 725477 h 2910757"/>
                      <a:gd name="connsiteX50" fmla="*/ 1225307 w 2120364"/>
                      <a:gd name="connsiteY50" fmla="*/ 822138 h 2910757"/>
                      <a:gd name="connsiteX51" fmla="*/ 1223924 w 2120364"/>
                      <a:gd name="connsiteY51" fmla="*/ 828268 h 2910757"/>
                      <a:gd name="connsiteX52" fmla="*/ 1228699 w 2120364"/>
                      <a:gd name="connsiteY52" fmla="*/ 830200 h 2910757"/>
                      <a:gd name="connsiteX53" fmla="*/ 1370154 w 2120364"/>
                      <a:gd name="connsiteY53" fmla="*/ 776690 h 2910757"/>
                      <a:gd name="connsiteX54" fmla="*/ 1491077 w 2120364"/>
                      <a:gd name="connsiteY54" fmla="*/ 675620 h 2910757"/>
                      <a:gd name="connsiteX55" fmla="*/ 1550325 w 2120364"/>
                      <a:gd name="connsiteY55" fmla="*/ 642227 h 2910757"/>
                      <a:gd name="connsiteX56" fmla="*/ 1553273 w 2120364"/>
                      <a:gd name="connsiteY56" fmla="*/ 640297 h 2910757"/>
                      <a:gd name="connsiteX57" fmla="*/ 1452100 w 2120364"/>
                      <a:gd name="connsiteY57" fmla="*/ 782899 h 2910757"/>
                      <a:gd name="connsiteX58" fmla="*/ 1452569 w 2120364"/>
                      <a:gd name="connsiteY58" fmla="*/ 786499 h 2910757"/>
                      <a:gd name="connsiteX59" fmla="*/ 1568718 w 2120364"/>
                      <a:gd name="connsiteY59" fmla="*/ 731034 h 2910757"/>
                      <a:gd name="connsiteX60" fmla="*/ 1638376 w 2120364"/>
                      <a:gd name="connsiteY60" fmla="*/ 674813 h 2910757"/>
                      <a:gd name="connsiteX61" fmla="*/ 1699425 w 2120364"/>
                      <a:gd name="connsiteY61" fmla="*/ 612590 h 2910757"/>
                      <a:gd name="connsiteX62" fmla="*/ 1612469 w 2120364"/>
                      <a:gd name="connsiteY62" fmla="*/ 769881 h 2910757"/>
                      <a:gd name="connsiteX63" fmla="*/ 1617009 w 2120364"/>
                      <a:gd name="connsiteY63" fmla="*/ 774421 h 2910757"/>
                      <a:gd name="connsiteX64" fmla="*/ 1766630 w 2120364"/>
                      <a:gd name="connsiteY64" fmla="*/ 611937 h 2910757"/>
                      <a:gd name="connsiteX65" fmla="*/ 1783249 w 2120364"/>
                      <a:gd name="connsiteY65" fmla="*/ 582848 h 2910757"/>
                      <a:gd name="connsiteX66" fmla="*/ 1770048 w 2120364"/>
                      <a:gd name="connsiteY66" fmla="*/ 628557 h 2910757"/>
                      <a:gd name="connsiteX67" fmla="*/ 1744454 w 2120364"/>
                      <a:gd name="connsiteY67" fmla="*/ 710894 h 2910757"/>
                      <a:gd name="connsiteX68" fmla="*/ 1728018 w 2120364"/>
                      <a:gd name="connsiteY68" fmla="*/ 754332 h 2910757"/>
                      <a:gd name="connsiteX69" fmla="*/ 1716878 w 2120364"/>
                      <a:gd name="connsiteY69" fmla="*/ 785770 h 2910757"/>
                      <a:gd name="connsiteX70" fmla="*/ 1718000 w 2120364"/>
                      <a:gd name="connsiteY70" fmla="*/ 786865 h 2910757"/>
                      <a:gd name="connsiteX71" fmla="*/ 1718261 w 2120364"/>
                      <a:gd name="connsiteY71" fmla="*/ 786838 h 2910757"/>
                      <a:gd name="connsiteX72" fmla="*/ 1784553 w 2120364"/>
                      <a:gd name="connsiteY72" fmla="*/ 734243 h 2910757"/>
                      <a:gd name="connsiteX73" fmla="*/ 1812390 w 2120364"/>
                      <a:gd name="connsiteY73" fmla="*/ 702128 h 2910757"/>
                      <a:gd name="connsiteX74" fmla="*/ 1813643 w 2120364"/>
                      <a:gd name="connsiteY74" fmla="*/ 899648 h 2910757"/>
                      <a:gd name="connsiteX75" fmla="*/ 1793110 w 2120364"/>
                      <a:gd name="connsiteY75" fmla="*/ 1262678 h 2910757"/>
                      <a:gd name="connsiteX76" fmla="*/ 1718182 w 2120364"/>
                      <a:gd name="connsiteY76" fmla="*/ 1574260 h 2910757"/>
                      <a:gd name="connsiteX77" fmla="*/ 1516122 w 2120364"/>
                      <a:gd name="connsiteY77" fmla="*/ 1719838 h 2910757"/>
                      <a:gd name="connsiteX78" fmla="*/ 1494520 w 2120364"/>
                      <a:gd name="connsiteY78" fmla="*/ 1725629 h 2910757"/>
                      <a:gd name="connsiteX79" fmla="*/ 1155936 w 2120364"/>
                      <a:gd name="connsiteY79" fmla="*/ 1666042 h 2910757"/>
                      <a:gd name="connsiteX80" fmla="*/ 1128151 w 2120364"/>
                      <a:gd name="connsiteY80" fmla="*/ 1713551 h 2910757"/>
                      <a:gd name="connsiteX81" fmla="*/ 1511557 w 2120364"/>
                      <a:gd name="connsiteY81" fmla="*/ 1776217 h 2910757"/>
                      <a:gd name="connsiteX82" fmla="*/ 1655751 w 2120364"/>
                      <a:gd name="connsiteY82" fmla="*/ 2197921 h 2910757"/>
                      <a:gd name="connsiteX83" fmla="*/ 1767752 w 2120364"/>
                      <a:gd name="connsiteY83" fmla="*/ 2418192 h 2910757"/>
                      <a:gd name="connsiteX84" fmla="*/ 1815104 w 2120364"/>
                      <a:gd name="connsiteY84" fmla="*/ 2622782 h 2910757"/>
                      <a:gd name="connsiteX85" fmla="*/ 1803650 w 2120364"/>
                      <a:gd name="connsiteY85" fmla="*/ 2871203 h 2910757"/>
                      <a:gd name="connsiteX86" fmla="*/ 1801720 w 2120364"/>
                      <a:gd name="connsiteY86" fmla="*/ 2884613 h 2910757"/>
                      <a:gd name="connsiteX87" fmla="*/ 1832166 w 2120364"/>
                      <a:gd name="connsiteY87" fmla="*/ 2908015 h 2910757"/>
                      <a:gd name="connsiteX88" fmla="*/ 1960811 w 2120364"/>
                      <a:gd name="connsiteY88" fmla="*/ 2704363 h 2910757"/>
                      <a:gd name="connsiteX89" fmla="*/ 1999110 w 2120364"/>
                      <a:gd name="connsiteY89" fmla="*/ 2479892 h 2910757"/>
                      <a:gd name="connsiteX90" fmla="*/ 2024312 w 2120364"/>
                      <a:gd name="connsiteY90" fmla="*/ 2567473 h 2910757"/>
                      <a:gd name="connsiteX91" fmla="*/ 2026921 w 2120364"/>
                      <a:gd name="connsiteY91" fmla="*/ 2580284 h 2910757"/>
                      <a:gd name="connsiteX92" fmla="*/ 2075603 w 2120364"/>
                      <a:gd name="connsiteY92" fmla="*/ 2580284 h 2910757"/>
                      <a:gd name="connsiteX93" fmla="*/ 2078734 w 2120364"/>
                      <a:gd name="connsiteY93" fmla="*/ 2567682 h 2910757"/>
                      <a:gd name="connsiteX94" fmla="*/ 2057263 w 2120364"/>
                      <a:gd name="connsiteY94"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36057 w 2120364"/>
                      <a:gd name="connsiteY25" fmla="*/ 2790718 h 2910757"/>
                      <a:gd name="connsiteX26" fmla="*/ 824526 w 2120364"/>
                      <a:gd name="connsiteY26" fmla="*/ 2773864 h 2910757"/>
                      <a:gd name="connsiteX27" fmla="*/ 771669 w 2120364"/>
                      <a:gd name="connsiteY27" fmla="*/ 2543994 h 2910757"/>
                      <a:gd name="connsiteX28" fmla="*/ 884557 w 2120364"/>
                      <a:gd name="connsiteY28" fmla="*/ 2319835 h 2910757"/>
                      <a:gd name="connsiteX29" fmla="*/ 1008506 w 2120364"/>
                      <a:gd name="connsiteY29" fmla="*/ 2103504 h 2910757"/>
                      <a:gd name="connsiteX30" fmla="*/ 973129 w 2120364"/>
                      <a:gd name="connsiteY30" fmla="*/ 1841048 h 2910757"/>
                      <a:gd name="connsiteX31" fmla="*/ 854476 w 2120364"/>
                      <a:gd name="connsiteY31" fmla="*/ 1621743 h 2910757"/>
                      <a:gd name="connsiteX32" fmla="*/ 895175 w 2120364"/>
                      <a:gd name="connsiteY32" fmla="*/ 1659808 h 2910757"/>
                      <a:gd name="connsiteX33" fmla="*/ 945710 w 2120364"/>
                      <a:gd name="connsiteY33" fmla="*/ 1699045 h 2910757"/>
                      <a:gd name="connsiteX34" fmla="*/ 964468 w 2120364"/>
                      <a:gd name="connsiteY34" fmla="*/ 1693515 h 2910757"/>
                      <a:gd name="connsiteX35" fmla="*/ 962407 w 2120364"/>
                      <a:gd name="connsiteY35" fmla="*/ 1677443 h 2910757"/>
                      <a:gd name="connsiteX36" fmla="*/ 913777 w 2120364"/>
                      <a:gd name="connsiteY36" fmla="*/ 1636797 h 2910757"/>
                      <a:gd name="connsiteX37" fmla="*/ 869164 w 2120364"/>
                      <a:gd name="connsiteY37" fmla="*/ 1596176 h 2910757"/>
                      <a:gd name="connsiteX38" fmla="*/ 818004 w 2120364"/>
                      <a:gd name="connsiteY38" fmla="*/ 1542458 h 2910757"/>
                      <a:gd name="connsiteX39" fmla="*/ 785340 w 2120364"/>
                      <a:gd name="connsiteY39" fmla="*/ 1440111 h 2910757"/>
                      <a:gd name="connsiteX40" fmla="*/ 763243 w 2120364"/>
                      <a:gd name="connsiteY40" fmla="*/ 1294246 h 2910757"/>
                      <a:gd name="connsiteX41" fmla="*/ 824683 w 2120364"/>
                      <a:gd name="connsiteY41" fmla="*/ 1175619 h 2910757"/>
                      <a:gd name="connsiteX42" fmla="*/ 868904 w 2120364"/>
                      <a:gd name="connsiteY42" fmla="*/ 1133277 h 2910757"/>
                      <a:gd name="connsiteX43" fmla="*/ 958833 w 2120364"/>
                      <a:gd name="connsiteY43" fmla="*/ 1058688 h 2910757"/>
                      <a:gd name="connsiteX44" fmla="*/ 1107254 w 2120364"/>
                      <a:gd name="connsiteY44" fmla="*/ 914545 h 2910757"/>
                      <a:gd name="connsiteX45" fmla="*/ 1145057 w 2120364"/>
                      <a:gd name="connsiteY45" fmla="*/ 873951 h 2910757"/>
                      <a:gd name="connsiteX46" fmla="*/ 1269241 w 2120364"/>
                      <a:gd name="connsiteY46" fmla="*/ 734373 h 2910757"/>
                      <a:gd name="connsiteX47" fmla="*/ 1380589 w 2120364"/>
                      <a:gd name="connsiteY47" fmla="*/ 679378 h 2910757"/>
                      <a:gd name="connsiteX48" fmla="*/ 1334568 w 2120364"/>
                      <a:gd name="connsiteY48" fmla="*/ 725477 h 2910757"/>
                      <a:gd name="connsiteX49" fmla="*/ 1225307 w 2120364"/>
                      <a:gd name="connsiteY49" fmla="*/ 822138 h 2910757"/>
                      <a:gd name="connsiteX50" fmla="*/ 1223924 w 2120364"/>
                      <a:gd name="connsiteY50" fmla="*/ 828268 h 2910757"/>
                      <a:gd name="connsiteX51" fmla="*/ 1228699 w 2120364"/>
                      <a:gd name="connsiteY51" fmla="*/ 830200 h 2910757"/>
                      <a:gd name="connsiteX52" fmla="*/ 1370154 w 2120364"/>
                      <a:gd name="connsiteY52" fmla="*/ 776690 h 2910757"/>
                      <a:gd name="connsiteX53" fmla="*/ 1491077 w 2120364"/>
                      <a:gd name="connsiteY53" fmla="*/ 675620 h 2910757"/>
                      <a:gd name="connsiteX54" fmla="*/ 1550325 w 2120364"/>
                      <a:gd name="connsiteY54" fmla="*/ 642227 h 2910757"/>
                      <a:gd name="connsiteX55" fmla="*/ 1553273 w 2120364"/>
                      <a:gd name="connsiteY55" fmla="*/ 640297 h 2910757"/>
                      <a:gd name="connsiteX56" fmla="*/ 1452100 w 2120364"/>
                      <a:gd name="connsiteY56" fmla="*/ 782899 h 2910757"/>
                      <a:gd name="connsiteX57" fmla="*/ 1452569 w 2120364"/>
                      <a:gd name="connsiteY57" fmla="*/ 786499 h 2910757"/>
                      <a:gd name="connsiteX58" fmla="*/ 1568718 w 2120364"/>
                      <a:gd name="connsiteY58" fmla="*/ 731034 h 2910757"/>
                      <a:gd name="connsiteX59" fmla="*/ 1638376 w 2120364"/>
                      <a:gd name="connsiteY59" fmla="*/ 674813 h 2910757"/>
                      <a:gd name="connsiteX60" fmla="*/ 1699425 w 2120364"/>
                      <a:gd name="connsiteY60" fmla="*/ 612590 h 2910757"/>
                      <a:gd name="connsiteX61" fmla="*/ 1612469 w 2120364"/>
                      <a:gd name="connsiteY61" fmla="*/ 769881 h 2910757"/>
                      <a:gd name="connsiteX62" fmla="*/ 1617009 w 2120364"/>
                      <a:gd name="connsiteY62" fmla="*/ 774421 h 2910757"/>
                      <a:gd name="connsiteX63" fmla="*/ 1766630 w 2120364"/>
                      <a:gd name="connsiteY63" fmla="*/ 611937 h 2910757"/>
                      <a:gd name="connsiteX64" fmla="*/ 1783249 w 2120364"/>
                      <a:gd name="connsiteY64" fmla="*/ 582848 h 2910757"/>
                      <a:gd name="connsiteX65" fmla="*/ 1770048 w 2120364"/>
                      <a:gd name="connsiteY65" fmla="*/ 628557 h 2910757"/>
                      <a:gd name="connsiteX66" fmla="*/ 1744454 w 2120364"/>
                      <a:gd name="connsiteY66" fmla="*/ 710894 h 2910757"/>
                      <a:gd name="connsiteX67" fmla="*/ 1728018 w 2120364"/>
                      <a:gd name="connsiteY67" fmla="*/ 754332 h 2910757"/>
                      <a:gd name="connsiteX68" fmla="*/ 1716878 w 2120364"/>
                      <a:gd name="connsiteY68" fmla="*/ 785770 h 2910757"/>
                      <a:gd name="connsiteX69" fmla="*/ 1718000 w 2120364"/>
                      <a:gd name="connsiteY69" fmla="*/ 786865 h 2910757"/>
                      <a:gd name="connsiteX70" fmla="*/ 1718261 w 2120364"/>
                      <a:gd name="connsiteY70" fmla="*/ 786838 h 2910757"/>
                      <a:gd name="connsiteX71" fmla="*/ 1784553 w 2120364"/>
                      <a:gd name="connsiteY71" fmla="*/ 734243 h 2910757"/>
                      <a:gd name="connsiteX72" fmla="*/ 1812390 w 2120364"/>
                      <a:gd name="connsiteY72" fmla="*/ 702128 h 2910757"/>
                      <a:gd name="connsiteX73" fmla="*/ 1813643 w 2120364"/>
                      <a:gd name="connsiteY73" fmla="*/ 899648 h 2910757"/>
                      <a:gd name="connsiteX74" fmla="*/ 1793110 w 2120364"/>
                      <a:gd name="connsiteY74" fmla="*/ 1262678 h 2910757"/>
                      <a:gd name="connsiteX75" fmla="*/ 1718182 w 2120364"/>
                      <a:gd name="connsiteY75" fmla="*/ 1574260 h 2910757"/>
                      <a:gd name="connsiteX76" fmla="*/ 1516122 w 2120364"/>
                      <a:gd name="connsiteY76" fmla="*/ 1719838 h 2910757"/>
                      <a:gd name="connsiteX77" fmla="*/ 1494520 w 2120364"/>
                      <a:gd name="connsiteY77" fmla="*/ 1725629 h 2910757"/>
                      <a:gd name="connsiteX78" fmla="*/ 1155936 w 2120364"/>
                      <a:gd name="connsiteY78" fmla="*/ 1666042 h 2910757"/>
                      <a:gd name="connsiteX79" fmla="*/ 1128151 w 2120364"/>
                      <a:gd name="connsiteY79" fmla="*/ 1713551 h 2910757"/>
                      <a:gd name="connsiteX80" fmla="*/ 1511557 w 2120364"/>
                      <a:gd name="connsiteY80" fmla="*/ 1776217 h 2910757"/>
                      <a:gd name="connsiteX81" fmla="*/ 1655751 w 2120364"/>
                      <a:gd name="connsiteY81" fmla="*/ 2197921 h 2910757"/>
                      <a:gd name="connsiteX82" fmla="*/ 1767752 w 2120364"/>
                      <a:gd name="connsiteY82" fmla="*/ 2418192 h 2910757"/>
                      <a:gd name="connsiteX83" fmla="*/ 1815104 w 2120364"/>
                      <a:gd name="connsiteY83" fmla="*/ 2622782 h 2910757"/>
                      <a:gd name="connsiteX84" fmla="*/ 1803650 w 2120364"/>
                      <a:gd name="connsiteY84" fmla="*/ 2871203 h 2910757"/>
                      <a:gd name="connsiteX85" fmla="*/ 1801720 w 2120364"/>
                      <a:gd name="connsiteY85" fmla="*/ 2884613 h 2910757"/>
                      <a:gd name="connsiteX86" fmla="*/ 1832166 w 2120364"/>
                      <a:gd name="connsiteY86" fmla="*/ 2908015 h 2910757"/>
                      <a:gd name="connsiteX87" fmla="*/ 1960811 w 2120364"/>
                      <a:gd name="connsiteY87" fmla="*/ 2704363 h 2910757"/>
                      <a:gd name="connsiteX88" fmla="*/ 1999110 w 2120364"/>
                      <a:gd name="connsiteY88" fmla="*/ 2479892 h 2910757"/>
                      <a:gd name="connsiteX89" fmla="*/ 2024312 w 2120364"/>
                      <a:gd name="connsiteY89" fmla="*/ 2567473 h 2910757"/>
                      <a:gd name="connsiteX90" fmla="*/ 2026921 w 2120364"/>
                      <a:gd name="connsiteY90" fmla="*/ 2580284 h 2910757"/>
                      <a:gd name="connsiteX91" fmla="*/ 2075603 w 2120364"/>
                      <a:gd name="connsiteY91" fmla="*/ 2580284 h 2910757"/>
                      <a:gd name="connsiteX92" fmla="*/ 2078734 w 2120364"/>
                      <a:gd name="connsiteY92" fmla="*/ 2567682 h 2910757"/>
                      <a:gd name="connsiteX93" fmla="*/ 2057263 w 2120364"/>
                      <a:gd name="connsiteY93"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24526 w 2120364"/>
                      <a:gd name="connsiteY25" fmla="*/ 2773864 h 2910757"/>
                      <a:gd name="connsiteX26" fmla="*/ 771669 w 2120364"/>
                      <a:gd name="connsiteY26" fmla="*/ 2543994 h 2910757"/>
                      <a:gd name="connsiteX27" fmla="*/ 884557 w 2120364"/>
                      <a:gd name="connsiteY27" fmla="*/ 2319835 h 2910757"/>
                      <a:gd name="connsiteX28" fmla="*/ 1008506 w 2120364"/>
                      <a:gd name="connsiteY28" fmla="*/ 2103504 h 2910757"/>
                      <a:gd name="connsiteX29" fmla="*/ 973129 w 2120364"/>
                      <a:gd name="connsiteY29" fmla="*/ 1841048 h 2910757"/>
                      <a:gd name="connsiteX30" fmla="*/ 854476 w 2120364"/>
                      <a:gd name="connsiteY30" fmla="*/ 1621743 h 2910757"/>
                      <a:gd name="connsiteX31" fmla="*/ 895175 w 2120364"/>
                      <a:gd name="connsiteY31" fmla="*/ 1659808 h 2910757"/>
                      <a:gd name="connsiteX32" fmla="*/ 945710 w 2120364"/>
                      <a:gd name="connsiteY32" fmla="*/ 1699045 h 2910757"/>
                      <a:gd name="connsiteX33" fmla="*/ 964468 w 2120364"/>
                      <a:gd name="connsiteY33" fmla="*/ 1693515 h 2910757"/>
                      <a:gd name="connsiteX34" fmla="*/ 962407 w 2120364"/>
                      <a:gd name="connsiteY34" fmla="*/ 1677443 h 2910757"/>
                      <a:gd name="connsiteX35" fmla="*/ 913777 w 2120364"/>
                      <a:gd name="connsiteY35" fmla="*/ 1636797 h 2910757"/>
                      <a:gd name="connsiteX36" fmla="*/ 869164 w 2120364"/>
                      <a:gd name="connsiteY36" fmla="*/ 1596176 h 2910757"/>
                      <a:gd name="connsiteX37" fmla="*/ 818004 w 2120364"/>
                      <a:gd name="connsiteY37" fmla="*/ 1542458 h 2910757"/>
                      <a:gd name="connsiteX38" fmla="*/ 785340 w 2120364"/>
                      <a:gd name="connsiteY38" fmla="*/ 1440111 h 2910757"/>
                      <a:gd name="connsiteX39" fmla="*/ 763243 w 2120364"/>
                      <a:gd name="connsiteY39" fmla="*/ 1294246 h 2910757"/>
                      <a:gd name="connsiteX40" fmla="*/ 824683 w 2120364"/>
                      <a:gd name="connsiteY40" fmla="*/ 1175619 h 2910757"/>
                      <a:gd name="connsiteX41" fmla="*/ 868904 w 2120364"/>
                      <a:gd name="connsiteY41" fmla="*/ 1133277 h 2910757"/>
                      <a:gd name="connsiteX42" fmla="*/ 958833 w 2120364"/>
                      <a:gd name="connsiteY42" fmla="*/ 1058688 h 2910757"/>
                      <a:gd name="connsiteX43" fmla="*/ 1107254 w 2120364"/>
                      <a:gd name="connsiteY43" fmla="*/ 914545 h 2910757"/>
                      <a:gd name="connsiteX44" fmla="*/ 1145057 w 2120364"/>
                      <a:gd name="connsiteY44" fmla="*/ 873951 h 2910757"/>
                      <a:gd name="connsiteX45" fmla="*/ 1269241 w 2120364"/>
                      <a:gd name="connsiteY45" fmla="*/ 734373 h 2910757"/>
                      <a:gd name="connsiteX46" fmla="*/ 1380589 w 2120364"/>
                      <a:gd name="connsiteY46" fmla="*/ 679378 h 2910757"/>
                      <a:gd name="connsiteX47" fmla="*/ 1334568 w 2120364"/>
                      <a:gd name="connsiteY47" fmla="*/ 725477 h 2910757"/>
                      <a:gd name="connsiteX48" fmla="*/ 1225307 w 2120364"/>
                      <a:gd name="connsiteY48" fmla="*/ 822138 h 2910757"/>
                      <a:gd name="connsiteX49" fmla="*/ 1223924 w 2120364"/>
                      <a:gd name="connsiteY49" fmla="*/ 828268 h 2910757"/>
                      <a:gd name="connsiteX50" fmla="*/ 1228699 w 2120364"/>
                      <a:gd name="connsiteY50" fmla="*/ 830200 h 2910757"/>
                      <a:gd name="connsiteX51" fmla="*/ 1370154 w 2120364"/>
                      <a:gd name="connsiteY51" fmla="*/ 776690 h 2910757"/>
                      <a:gd name="connsiteX52" fmla="*/ 1491077 w 2120364"/>
                      <a:gd name="connsiteY52" fmla="*/ 675620 h 2910757"/>
                      <a:gd name="connsiteX53" fmla="*/ 1550325 w 2120364"/>
                      <a:gd name="connsiteY53" fmla="*/ 642227 h 2910757"/>
                      <a:gd name="connsiteX54" fmla="*/ 1553273 w 2120364"/>
                      <a:gd name="connsiteY54" fmla="*/ 640297 h 2910757"/>
                      <a:gd name="connsiteX55" fmla="*/ 1452100 w 2120364"/>
                      <a:gd name="connsiteY55" fmla="*/ 782899 h 2910757"/>
                      <a:gd name="connsiteX56" fmla="*/ 1452569 w 2120364"/>
                      <a:gd name="connsiteY56" fmla="*/ 786499 h 2910757"/>
                      <a:gd name="connsiteX57" fmla="*/ 1568718 w 2120364"/>
                      <a:gd name="connsiteY57" fmla="*/ 731034 h 2910757"/>
                      <a:gd name="connsiteX58" fmla="*/ 1638376 w 2120364"/>
                      <a:gd name="connsiteY58" fmla="*/ 674813 h 2910757"/>
                      <a:gd name="connsiteX59" fmla="*/ 1699425 w 2120364"/>
                      <a:gd name="connsiteY59" fmla="*/ 612590 h 2910757"/>
                      <a:gd name="connsiteX60" fmla="*/ 1612469 w 2120364"/>
                      <a:gd name="connsiteY60" fmla="*/ 769881 h 2910757"/>
                      <a:gd name="connsiteX61" fmla="*/ 1617009 w 2120364"/>
                      <a:gd name="connsiteY61" fmla="*/ 774421 h 2910757"/>
                      <a:gd name="connsiteX62" fmla="*/ 1766630 w 2120364"/>
                      <a:gd name="connsiteY62" fmla="*/ 611937 h 2910757"/>
                      <a:gd name="connsiteX63" fmla="*/ 1783249 w 2120364"/>
                      <a:gd name="connsiteY63" fmla="*/ 582848 h 2910757"/>
                      <a:gd name="connsiteX64" fmla="*/ 1770048 w 2120364"/>
                      <a:gd name="connsiteY64" fmla="*/ 628557 h 2910757"/>
                      <a:gd name="connsiteX65" fmla="*/ 1744454 w 2120364"/>
                      <a:gd name="connsiteY65" fmla="*/ 710894 h 2910757"/>
                      <a:gd name="connsiteX66" fmla="*/ 1728018 w 2120364"/>
                      <a:gd name="connsiteY66" fmla="*/ 754332 h 2910757"/>
                      <a:gd name="connsiteX67" fmla="*/ 1716878 w 2120364"/>
                      <a:gd name="connsiteY67" fmla="*/ 785770 h 2910757"/>
                      <a:gd name="connsiteX68" fmla="*/ 1718000 w 2120364"/>
                      <a:gd name="connsiteY68" fmla="*/ 786865 h 2910757"/>
                      <a:gd name="connsiteX69" fmla="*/ 1718261 w 2120364"/>
                      <a:gd name="connsiteY69" fmla="*/ 786838 h 2910757"/>
                      <a:gd name="connsiteX70" fmla="*/ 1784553 w 2120364"/>
                      <a:gd name="connsiteY70" fmla="*/ 734243 h 2910757"/>
                      <a:gd name="connsiteX71" fmla="*/ 1812390 w 2120364"/>
                      <a:gd name="connsiteY71" fmla="*/ 702128 h 2910757"/>
                      <a:gd name="connsiteX72" fmla="*/ 1813643 w 2120364"/>
                      <a:gd name="connsiteY72" fmla="*/ 899648 h 2910757"/>
                      <a:gd name="connsiteX73" fmla="*/ 1793110 w 2120364"/>
                      <a:gd name="connsiteY73" fmla="*/ 1262678 h 2910757"/>
                      <a:gd name="connsiteX74" fmla="*/ 1718182 w 2120364"/>
                      <a:gd name="connsiteY74" fmla="*/ 1574260 h 2910757"/>
                      <a:gd name="connsiteX75" fmla="*/ 1516122 w 2120364"/>
                      <a:gd name="connsiteY75" fmla="*/ 1719838 h 2910757"/>
                      <a:gd name="connsiteX76" fmla="*/ 1494520 w 2120364"/>
                      <a:gd name="connsiteY76" fmla="*/ 1725629 h 2910757"/>
                      <a:gd name="connsiteX77" fmla="*/ 1155936 w 2120364"/>
                      <a:gd name="connsiteY77" fmla="*/ 1666042 h 2910757"/>
                      <a:gd name="connsiteX78" fmla="*/ 1128151 w 2120364"/>
                      <a:gd name="connsiteY78" fmla="*/ 1713551 h 2910757"/>
                      <a:gd name="connsiteX79" fmla="*/ 1511557 w 2120364"/>
                      <a:gd name="connsiteY79" fmla="*/ 1776217 h 2910757"/>
                      <a:gd name="connsiteX80" fmla="*/ 1655751 w 2120364"/>
                      <a:gd name="connsiteY80" fmla="*/ 2197921 h 2910757"/>
                      <a:gd name="connsiteX81" fmla="*/ 1767752 w 2120364"/>
                      <a:gd name="connsiteY81" fmla="*/ 2418192 h 2910757"/>
                      <a:gd name="connsiteX82" fmla="*/ 1815104 w 2120364"/>
                      <a:gd name="connsiteY82" fmla="*/ 2622782 h 2910757"/>
                      <a:gd name="connsiteX83" fmla="*/ 1803650 w 2120364"/>
                      <a:gd name="connsiteY83" fmla="*/ 2871203 h 2910757"/>
                      <a:gd name="connsiteX84" fmla="*/ 1801720 w 2120364"/>
                      <a:gd name="connsiteY84" fmla="*/ 2884613 h 2910757"/>
                      <a:gd name="connsiteX85" fmla="*/ 1832166 w 2120364"/>
                      <a:gd name="connsiteY85" fmla="*/ 2908015 h 2910757"/>
                      <a:gd name="connsiteX86" fmla="*/ 1960811 w 2120364"/>
                      <a:gd name="connsiteY86" fmla="*/ 2704363 h 2910757"/>
                      <a:gd name="connsiteX87" fmla="*/ 1999110 w 2120364"/>
                      <a:gd name="connsiteY87" fmla="*/ 2479892 h 2910757"/>
                      <a:gd name="connsiteX88" fmla="*/ 2024312 w 2120364"/>
                      <a:gd name="connsiteY88" fmla="*/ 2567473 h 2910757"/>
                      <a:gd name="connsiteX89" fmla="*/ 2026921 w 2120364"/>
                      <a:gd name="connsiteY89" fmla="*/ 2580284 h 2910757"/>
                      <a:gd name="connsiteX90" fmla="*/ 2075603 w 2120364"/>
                      <a:gd name="connsiteY90" fmla="*/ 2580284 h 2910757"/>
                      <a:gd name="connsiteX91" fmla="*/ 2078734 w 2120364"/>
                      <a:gd name="connsiteY91" fmla="*/ 2567682 h 2910757"/>
                      <a:gd name="connsiteX92" fmla="*/ 2057263 w 2120364"/>
                      <a:gd name="connsiteY92"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771669 w 2120364"/>
                      <a:gd name="connsiteY25" fmla="*/ 2543994 h 2910757"/>
                      <a:gd name="connsiteX26" fmla="*/ 884557 w 2120364"/>
                      <a:gd name="connsiteY26" fmla="*/ 2319835 h 2910757"/>
                      <a:gd name="connsiteX27" fmla="*/ 1008506 w 2120364"/>
                      <a:gd name="connsiteY27" fmla="*/ 2103504 h 2910757"/>
                      <a:gd name="connsiteX28" fmla="*/ 973129 w 2120364"/>
                      <a:gd name="connsiteY28" fmla="*/ 1841048 h 2910757"/>
                      <a:gd name="connsiteX29" fmla="*/ 854476 w 2120364"/>
                      <a:gd name="connsiteY29" fmla="*/ 1621743 h 2910757"/>
                      <a:gd name="connsiteX30" fmla="*/ 895175 w 2120364"/>
                      <a:gd name="connsiteY30" fmla="*/ 1659808 h 2910757"/>
                      <a:gd name="connsiteX31" fmla="*/ 945710 w 2120364"/>
                      <a:gd name="connsiteY31" fmla="*/ 1699045 h 2910757"/>
                      <a:gd name="connsiteX32" fmla="*/ 964468 w 2120364"/>
                      <a:gd name="connsiteY32" fmla="*/ 1693515 h 2910757"/>
                      <a:gd name="connsiteX33" fmla="*/ 962407 w 2120364"/>
                      <a:gd name="connsiteY33" fmla="*/ 1677443 h 2910757"/>
                      <a:gd name="connsiteX34" fmla="*/ 913777 w 2120364"/>
                      <a:gd name="connsiteY34" fmla="*/ 1636797 h 2910757"/>
                      <a:gd name="connsiteX35" fmla="*/ 869164 w 2120364"/>
                      <a:gd name="connsiteY35" fmla="*/ 1596176 h 2910757"/>
                      <a:gd name="connsiteX36" fmla="*/ 818004 w 2120364"/>
                      <a:gd name="connsiteY36" fmla="*/ 1542458 h 2910757"/>
                      <a:gd name="connsiteX37" fmla="*/ 785340 w 2120364"/>
                      <a:gd name="connsiteY37" fmla="*/ 1440111 h 2910757"/>
                      <a:gd name="connsiteX38" fmla="*/ 763243 w 2120364"/>
                      <a:gd name="connsiteY38" fmla="*/ 1294246 h 2910757"/>
                      <a:gd name="connsiteX39" fmla="*/ 824683 w 2120364"/>
                      <a:gd name="connsiteY39" fmla="*/ 1175619 h 2910757"/>
                      <a:gd name="connsiteX40" fmla="*/ 868904 w 2120364"/>
                      <a:gd name="connsiteY40" fmla="*/ 1133277 h 2910757"/>
                      <a:gd name="connsiteX41" fmla="*/ 958833 w 2120364"/>
                      <a:gd name="connsiteY41" fmla="*/ 1058688 h 2910757"/>
                      <a:gd name="connsiteX42" fmla="*/ 1107254 w 2120364"/>
                      <a:gd name="connsiteY42" fmla="*/ 914545 h 2910757"/>
                      <a:gd name="connsiteX43" fmla="*/ 1145057 w 2120364"/>
                      <a:gd name="connsiteY43" fmla="*/ 873951 h 2910757"/>
                      <a:gd name="connsiteX44" fmla="*/ 1269241 w 2120364"/>
                      <a:gd name="connsiteY44" fmla="*/ 734373 h 2910757"/>
                      <a:gd name="connsiteX45" fmla="*/ 1380589 w 2120364"/>
                      <a:gd name="connsiteY45" fmla="*/ 679378 h 2910757"/>
                      <a:gd name="connsiteX46" fmla="*/ 1334568 w 2120364"/>
                      <a:gd name="connsiteY46" fmla="*/ 725477 h 2910757"/>
                      <a:gd name="connsiteX47" fmla="*/ 1225307 w 2120364"/>
                      <a:gd name="connsiteY47" fmla="*/ 822138 h 2910757"/>
                      <a:gd name="connsiteX48" fmla="*/ 1223924 w 2120364"/>
                      <a:gd name="connsiteY48" fmla="*/ 828268 h 2910757"/>
                      <a:gd name="connsiteX49" fmla="*/ 1228699 w 2120364"/>
                      <a:gd name="connsiteY49" fmla="*/ 830200 h 2910757"/>
                      <a:gd name="connsiteX50" fmla="*/ 1370154 w 2120364"/>
                      <a:gd name="connsiteY50" fmla="*/ 776690 h 2910757"/>
                      <a:gd name="connsiteX51" fmla="*/ 1491077 w 2120364"/>
                      <a:gd name="connsiteY51" fmla="*/ 675620 h 2910757"/>
                      <a:gd name="connsiteX52" fmla="*/ 1550325 w 2120364"/>
                      <a:gd name="connsiteY52" fmla="*/ 642227 h 2910757"/>
                      <a:gd name="connsiteX53" fmla="*/ 1553273 w 2120364"/>
                      <a:gd name="connsiteY53" fmla="*/ 640297 h 2910757"/>
                      <a:gd name="connsiteX54" fmla="*/ 1452100 w 2120364"/>
                      <a:gd name="connsiteY54" fmla="*/ 782899 h 2910757"/>
                      <a:gd name="connsiteX55" fmla="*/ 1452569 w 2120364"/>
                      <a:gd name="connsiteY55" fmla="*/ 786499 h 2910757"/>
                      <a:gd name="connsiteX56" fmla="*/ 1568718 w 2120364"/>
                      <a:gd name="connsiteY56" fmla="*/ 731034 h 2910757"/>
                      <a:gd name="connsiteX57" fmla="*/ 1638376 w 2120364"/>
                      <a:gd name="connsiteY57" fmla="*/ 674813 h 2910757"/>
                      <a:gd name="connsiteX58" fmla="*/ 1699425 w 2120364"/>
                      <a:gd name="connsiteY58" fmla="*/ 612590 h 2910757"/>
                      <a:gd name="connsiteX59" fmla="*/ 1612469 w 2120364"/>
                      <a:gd name="connsiteY59" fmla="*/ 769881 h 2910757"/>
                      <a:gd name="connsiteX60" fmla="*/ 1617009 w 2120364"/>
                      <a:gd name="connsiteY60" fmla="*/ 774421 h 2910757"/>
                      <a:gd name="connsiteX61" fmla="*/ 1766630 w 2120364"/>
                      <a:gd name="connsiteY61" fmla="*/ 611937 h 2910757"/>
                      <a:gd name="connsiteX62" fmla="*/ 1783249 w 2120364"/>
                      <a:gd name="connsiteY62" fmla="*/ 582848 h 2910757"/>
                      <a:gd name="connsiteX63" fmla="*/ 1770048 w 2120364"/>
                      <a:gd name="connsiteY63" fmla="*/ 628557 h 2910757"/>
                      <a:gd name="connsiteX64" fmla="*/ 1744454 w 2120364"/>
                      <a:gd name="connsiteY64" fmla="*/ 710894 h 2910757"/>
                      <a:gd name="connsiteX65" fmla="*/ 1728018 w 2120364"/>
                      <a:gd name="connsiteY65" fmla="*/ 754332 h 2910757"/>
                      <a:gd name="connsiteX66" fmla="*/ 1716878 w 2120364"/>
                      <a:gd name="connsiteY66" fmla="*/ 785770 h 2910757"/>
                      <a:gd name="connsiteX67" fmla="*/ 1718000 w 2120364"/>
                      <a:gd name="connsiteY67" fmla="*/ 786865 h 2910757"/>
                      <a:gd name="connsiteX68" fmla="*/ 1718261 w 2120364"/>
                      <a:gd name="connsiteY68" fmla="*/ 786838 h 2910757"/>
                      <a:gd name="connsiteX69" fmla="*/ 1784553 w 2120364"/>
                      <a:gd name="connsiteY69" fmla="*/ 734243 h 2910757"/>
                      <a:gd name="connsiteX70" fmla="*/ 1812390 w 2120364"/>
                      <a:gd name="connsiteY70" fmla="*/ 702128 h 2910757"/>
                      <a:gd name="connsiteX71" fmla="*/ 1813643 w 2120364"/>
                      <a:gd name="connsiteY71" fmla="*/ 899648 h 2910757"/>
                      <a:gd name="connsiteX72" fmla="*/ 1793110 w 2120364"/>
                      <a:gd name="connsiteY72" fmla="*/ 1262678 h 2910757"/>
                      <a:gd name="connsiteX73" fmla="*/ 1718182 w 2120364"/>
                      <a:gd name="connsiteY73" fmla="*/ 1574260 h 2910757"/>
                      <a:gd name="connsiteX74" fmla="*/ 1516122 w 2120364"/>
                      <a:gd name="connsiteY74" fmla="*/ 1719838 h 2910757"/>
                      <a:gd name="connsiteX75" fmla="*/ 1494520 w 2120364"/>
                      <a:gd name="connsiteY75" fmla="*/ 1725629 h 2910757"/>
                      <a:gd name="connsiteX76" fmla="*/ 1155936 w 2120364"/>
                      <a:gd name="connsiteY76" fmla="*/ 1666042 h 2910757"/>
                      <a:gd name="connsiteX77" fmla="*/ 1128151 w 2120364"/>
                      <a:gd name="connsiteY77" fmla="*/ 1713551 h 2910757"/>
                      <a:gd name="connsiteX78" fmla="*/ 1511557 w 2120364"/>
                      <a:gd name="connsiteY78" fmla="*/ 1776217 h 2910757"/>
                      <a:gd name="connsiteX79" fmla="*/ 1655751 w 2120364"/>
                      <a:gd name="connsiteY79" fmla="*/ 2197921 h 2910757"/>
                      <a:gd name="connsiteX80" fmla="*/ 1767752 w 2120364"/>
                      <a:gd name="connsiteY80" fmla="*/ 2418192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08387 w 2120364"/>
                      <a:gd name="connsiteY80" fmla="*/ 2562958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884613"/>
                      <a:gd name="connsiteX1" fmla="*/ 2013329 w 2120364"/>
                      <a:gd name="connsiteY1" fmla="*/ 1868650 h 2884613"/>
                      <a:gd name="connsiteX2" fmla="*/ 2007511 w 2120364"/>
                      <a:gd name="connsiteY2" fmla="*/ 1811464 h 2884613"/>
                      <a:gd name="connsiteX3" fmla="*/ 2032661 w 2120364"/>
                      <a:gd name="connsiteY3" fmla="*/ 1606768 h 2884613"/>
                      <a:gd name="connsiteX4" fmla="*/ 2108554 w 2120364"/>
                      <a:gd name="connsiteY4" fmla="*/ 1198186 h 2884613"/>
                      <a:gd name="connsiteX5" fmla="*/ 2007276 w 2120364"/>
                      <a:gd name="connsiteY5" fmla="*/ 467560 h 2884613"/>
                      <a:gd name="connsiteX6" fmla="*/ 1531019 w 2120364"/>
                      <a:gd name="connsiteY6" fmla="*/ 51935 h 2884613"/>
                      <a:gd name="connsiteX7" fmla="*/ 1337568 w 2120364"/>
                      <a:gd name="connsiteY7" fmla="*/ 20523 h 2884613"/>
                      <a:gd name="connsiteX8" fmla="*/ 1313332 w 2120364"/>
                      <a:gd name="connsiteY8" fmla="*/ 16767 h 2884613"/>
                      <a:gd name="connsiteX9" fmla="*/ 1038352 w 2120364"/>
                      <a:gd name="connsiteY9" fmla="*/ 2131 h 2884613"/>
                      <a:gd name="connsiteX10" fmla="*/ 607882 w 2120364"/>
                      <a:gd name="connsiteY10" fmla="*/ 142411 h 2884613"/>
                      <a:gd name="connsiteX11" fmla="*/ 346939 w 2120364"/>
                      <a:gd name="connsiteY11" fmla="*/ 501242 h 2884613"/>
                      <a:gd name="connsiteX12" fmla="*/ 230764 w 2120364"/>
                      <a:gd name="connsiteY12" fmla="*/ 970167 h 2884613"/>
                      <a:gd name="connsiteX13" fmla="*/ 157192 w 2120364"/>
                      <a:gd name="connsiteY13" fmla="*/ 1095604 h 2884613"/>
                      <a:gd name="connsiteX14" fmla="*/ 3214 w 2120364"/>
                      <a:gd name="connsiteY14" fmla="*/ 1353364 h 2884613"/>
                      <a:gd name="connsiteX15" fmla="*/ 124451 w 2120364"/>
                      <a:gd name="connsiteY15" fmla="*/ 1683184 h 2884613"/>
                      <a:gd name="connsiteX16" fmla="*/ 206553 w 2120364"/>
                      <a:gd name="connsiteY16" fmla="*/ 2002931 h 2884613"/>
                      <a:gd name="connsiteX17" fmla="*/ 92335 w 2120364"/>
                      <a:gd name="connsiteY17" fmla="*/ 2139691 h 2884613"/>
                      <a:gd name="connsiteX18" fmla="*/ 10545 w 2120364"/>
                      <a:gd name="connsiteY18" fmla="*/ 2303974 h 2884613"/>
                      <a:gd name="connsiteX19" fmla="*/ 40567 w 2120364"/>
                      <a:gd name="connsiteY19" fmla="*/ 2550333 h 2884613"/>
                      <a:gd name="connsiteX20" fmla="*/ 454191 w 2120364"/>
                      <a:gd name="connsiteY20" fmla="*/ 2552863 h 2884613"/>
                      <a:gd name="connsiteX21" fmla="*/ 482185 w 2120364"/>
                      <a:gd name="connsiteY21" fmla="*/ 2481535 h 2884613"/>
                      <a:gd name="connsiteX22" fmla="*/ 490324 w 2120364"/>
                      <a:gd name="connsiteY22" fmla="*/ 2500894 h 2884613"/>
                      <a:gd name="connsiteX23" fmla="*/ 543834 w 2120364"/>
                      <a:gd name="connsiteY23" fmla="*/ 2548402 h 2884613"/>
                      <a:gd name="connsiteX24" fmla="*/ 771669 w 2120364"/>
                      <a:gd name="connsiteY24" fmla="*/ 2543994 h 2884613"/>
                      <a:gd name="connsiteX25" fmla="*/ 884557 w 2120364"/>
                      <a:gd name="connsiteY25" fmla="*/ 2319835 h 2884613"/>
                      <a:gd name="connsiteX26" fmla="*/ 1008506 w 2120364"/>
                      <a:gd name="connsiteY26" fmla="*/ 2103504 h 2884613"/>
                      <a:gd name="connsiteX27" fmla="*/ 973129 w 2120364"/>
                      <a:gd name="connsiteY27" fmla="*/ 1841048 h 2884613"/>
                      <a:gd name="connsiteX28" fmla="*/ 854476 w 2120364"/>
                      <a:gd name="connsiteY28" fmla="*/ 1621743 h 2884613"/>
                      <a:gd name="connsiteX29" fmla="*/ 895175 w 2120364"/>
                      <a:gd name="connsiteY29" fmla="*/ 1659808 h 2884613"/>
                      <a:gd name="connsiteX30" fmla="*/ 945710 w 2120364"/>
                      <a:gd name="connsiteY30" fmla="*/ 1699045 h 2884613"/>
                      <a:gd name="connsiteX31" fmla="*/ 964468 w 2120364"/>
                      <a:gd name="connsiteY31" fmla="*/ 1693515 h 2884613"/>
                      <a:gd name="connsiteX32" fmla="*/ 962407 w 2120364"/>
                      <a:gd name="connsiteY32" fmla="*/ 1677443 h 2884613"/>
                      <a:gd name="connsiteX33" fmla="*/ 913777 w 2120364"/>
                      <a:gd name="connsiteY33" fmla="*/ 1636797 h 2884613"/>
                      <a:gd name="connsiteX34" fmla="*/ 869164 w 2120364"/>
                      <a:gd name="connsiteY34" fmla="*/ 1596176 h 2884613"/>
                      <a:gd name="connsiteX35" fmla="*/ 818004 w 2120364"/>
                      <a:gd name="connsiteY35" fmla="*/ 1542458 h 2884613"/>
                      <a:gd name="connsiteX36" fmla="*/ 785340 w 2120364"/>
                      <a:gd name="connsiteY36" fmla="*/ 1440111 h 2884613"/>
                      <a:gd name="connsiteX37" fmla="*/ 763243 w 2120364"/>
                      <a:gd name="connsiteY37" fmla="*/ 1294246 h 2884613"/>
                      <a:gd name="connsiteX38" fmla="*/ 824683 w 2120364"/>
                      <a:gd name="connsiteY38" fmla="*/ 1175619 h 2884613"/>
                      <a:gd name="connsiteX39" fmla="*/ 868904 w 2120364"/>
                      <a:gd name="connsiteY39" fmla="*/ 1133277 h 2884613"/>
                      <a:gd name="connsiteX40" fmla="*/ 958833 w 2120364"/>
                      <a:gd name="connsiteY40" fmla="*/ 1058688 h 2884613"/>
                      <a:gd name="connsiteX41" fmla="*/ 1107254 w 2120364"/>
                      <a:gd name="connsiteY41" fmla="*/ 914545 h 2884613"/>
                      <a:gd name="connsiteX42" fmla="*/ 1145057 w 2120364"/>
                      <a:gd name="connsiteY42" fmla="*/ 873951 h 2884613"/>
                      <a:gd name="connsiteX43" fmla="*/ 1269241 w 2120364"/>
                      <a:gd name="connsiteY43" fmla="*/ 734373 h 2884613"/>
                      <a:gd name="connsiteX44" fmla="*/ 1380589 w 2120364"/>
                      <a:gd name="connsiteY44" fmla="*/ 679378 h 2884613"/>
                      <a:gd name="connsiteX45" fmla="*/ 1334568 w 2120364"/>
                      <a:gd name="connsiteY45" fmla="*/ 725477 h 2884613"/>
                      <a:gd name="connsiteX46" fmla="*/ 1225307 w 2120364"/>
                      <a:gd name="connsiteY46" fmla="*/ 822138 h 2884613"/>
                      <a:gd name="connsiteX47" fmla="*/ 1223924 w 2120364"/>
                      <a:gd name="connsiteY47" fmla="*/ 828268 h 2884613"/>
                      <a:gd name="connsiteX48" fmla="*/ 1228699 w 2120364"/>
                      <a:gd name="connsiteY48" fmla="*/ 830200 h 2884613"/>
                      <a:gd name="connsiteX49" fmla="*/ 1370154 w 2120364"/>
                      <a:gd name="connsiteY49" fmla="*/ 776690 h 2884613"/>
                      <a:gd name="connsiteX50" fmla="*/ 1491077 w 2120364"/>
                      <a:gd name="connsiteY50" fmla="*/ 675620 h 2884613"/>
                      <a:gd name="connsiteX51" fmla="*/ 1550325 w 2120364"/>
                      <a:gd name="connsiteY51" fmla="*/ 642227 h 2884613"/>
                      <a:gd name="connsiteX52" fmla="*/ 1553273 w 2120364"/>
                      <a:gd name="connsiteY52" fmla="*/ 640297 h 2884613"/>
                      <a:gd name="connsiteX53" fmla="*/ 1452100 w 2120364"/>
                      <a:gd name="connsiteY53" fmla="*/ 782899 h 2884613"/>
                      <a:gd name="connsiteX54" fmla="*/ 1452569 w 2120364"/>
                      <a:gd name="connsiteY54" fmla="*/ 786499 h 2884613"/>
                      <a:gd name="connsiteX55" fmla="*/ 1568718 w 2120364"/>
                      <a:gd name="connsiteY55" fmla="*/ 731034 h 2884613"/>
                      <a:gd name="connsiteX56" fmla="*/ 1638376 w 2120364"/>
                      <a:gd name="connsiteY56" fmla="*/ 674813 h 2884613"/>
                      <a:gd name="connsiteX57" fmla="*/ 1699425 w 2120364"/>
                      <a:gd name="connsiteY57" fmla="*/ 612590 h 2884613"/>
                      <a:gd name="connsiteX58" fmla="*/ 1612469 w 2120364"/>
                      <a:gd name="connsiteY58" fmla="*/ 769881 h 2884613"/>
                      <a:gd name="connsiteX59" fmla="*/ 1617009 w 2120364"/>
                      <a:gd name="connsiteY59" fmla="*/ 774421 h 2884613"/>
                      <a:gd name="connsiteX60" fmla="*/ 1766630 w 2120364"/>
                      <a:gd name="connsiteY60" fmla="*/ 611937 h 2884613"/>
                      <a:gd name="connsiteX61" fmla="*/ 1783249 w 2120364"/>
                      <a:gd name="connsiteY61" fmla="*/ 582848 h 2884613"/>
                      <a:gd name="connsiteX62" fmla="*/ 1770048 w 2120364"/>
                      <a:gd name="connsiteY62" fmla="*/ 628557 h 2884613"/>
                      <a:gd name="connsiteX63" fmla="*/ 1744454 w 2120364"/>
                      <a:gd name="connsiteY63" fmla="*/ 710894 h 2884613"/>
                      <a:gd name="connsiteX64" fmla="*/ 1728018 w 2120364"/>
                      <a:gd name="connsiteY64" fmla="*/ 754332 h 2884613"/>
                      <a:gd name="connsiteX65" fmla="*/ 1716878 w 2120364"/>
                      <a:gd name="connsiteY65" fmla="*/ 785770 h 2884613"/>
                      <a:gd name="connsiteX66" fmla="*/ 1718000 w 2120364"/>
                      <a:gd name="connsiteY66" fmla="*/ 786865 h 2884613"/>
                      <a:gd name="connsiteX67" fmla="*/ 1718261 w 2120364"/>
                      <a:gd name="connsiteY67" fmla="*/ 786838 h 2884613"/>
                      <a:gd name="connsiteX68" fmla="*/ 1784553 w 2120364"/>
                      <a:gd name="connsiteY68" fmla="*/ 734243 h 2884613"/>
                      <a:gd name="connsiteX69" fmla="*/ 1812390 w 2120364"/>
                      <a:gd name="connsiteY69" fmla="*/ 702128 h 2884613"/>
                      <a:gd name="connsiteX70" fmla="*/ 1813643 w 2120364"/>
                      <a:gd name="connsiteY70" fmla="*/ 899648 h 2884613"/>
                      <a:gd name="connsiteX71" fmla="*/ 1793110 w 2120364"/>
                      <a:gd name="connsiteY71" fmla="*/ 1262678 h 2884613"/>
                      <a:gd name="connsiteX72" fmla="*/ 1718182 w 2120364"/>
                      <a:gd name="connsiteY72" fmla="*/ 1574260 h 2884613"/>
                      <a:gd name="connsiteX73" fmla="*/ 1516122 w 2120364"/>
                      <a:gd name="connsiteY73" fmla="*/ 1719838 h 2884613"/>
                      <a:gd name="connsiteX74" fmla="*/ 1494520 w 2120364"/>
                      <a:gd name="connsiteY74" fmla="*/ 1725629 h 2884613"/>
                      <a:gd name="connsiteX75" fmla="*/ 1155936 w 2120364"/>
                      <a:gd name="connsiteY75" fmla="*/ 1666042 h 2884613"/>
                      <a:gd name="connsiteX76" fmla="*/ 1128151 w 2120364"/>
                      <a:gd name="connsiteY76" fmla="*/ 1713551 h 2884613"/>
                      <a:gd name="connsiteX77" fmla="*/ 1511557 w 2120364"/>
                      <a:gd name="connsiteY77" fmla="*/ 1776217 h 2884613"/>
                      <a:gd name="connsiteX78" fmla="*/ 1655751 w 2120364"/>
                      <a:gd name="connsiteY78" fmla="*/ 2197921 h 2884613"/>
                      <a:gd name="connsiteX79" fmla="*/ 1767752 w 2120364"/>
                      <a:gd name="connsiteY79" fmla="*/ 2418192 h 2884613"/>
                      <a:gd name="connsiteX80" fmla="*/ 1808387 w 2120364"/>
                      <a:gd name="connsiteY80" fmla="*/ 2562958 h 2884613"/>
                      <a:gd name="connsiteX81" fmla="*/ 1815104 w 2120364"/>
                      <a:gd name="connsiteY81" fmla="*/ 2622782 h 2884613"/>
                      <a:gd name="connsiteX82" fmla="*/ 1803650 w 2120364"/>
                      <a:gd name="connsiteY82" fmla="*/ 2871203 h 2884613"/>
                      <a:gd name="connsiteX83" fmla="*/ 1801720 w 2120364"/>
                      <a:gd name="connsiteY83" fmla="*/ 2884613 h 2884613"/>
                      <a:gd name="connsiteX84" fmla="*/ 1960811 w 2120364"/>
                      <a:gd name="connsiteY84" fmla="*/ 2704363 h 2884613"/>
                      <a:gd name="connsiteX85" fmla="*/ 1999110 w 2120364"/>
                      <a:gd name="connsiteY85" fmla="*/ 2479892 h 2884613"/>
                      <a:gd name="connsiteX86" fmla="*/ 2024312 w 2120364"/>
                      <a:gd name="connsiteY86" fmla="*/ 2567473 h 2884613"/>
                      <a:gd name="connsiteX87" fmla="*/ 2026921 w 2120364"/>
                      <a:gd name="connsiteY87" fmla="*/ 2580284 h 2884613"/>
                      <a:gd name="connsiteX88" fmla="*/ 2075603 w 2120364"/>
                      <a:gd name="connsiteY88" fmla="*/ 2580284 h 2884613"/>
                      <a:gd name="connsiteX89" fmla="*/ 2078734 w 2120364"/>
                      <a:gd name="connsiteY89" fmla="*/ 2567682 h 2884613"/>
                      <a:gd name="connsiteX90" fmla="*/ 2057263 w 2120364"/>
                      <a:gd name="connsiteY90" fmla="*/ 1982817 h 2884613"/>
                      <a:gd name="connsiteX0" fmla="*/ 2057158 w 2120364"/>
                      <a:gd name="connsiteY0" fmla="*/ 1982790 h 2872307"/>
                      <a:gd name="connsiteX1" fmla="*/ 2013329 w 2120364"/>
                      <a:gd name="connsiteY1" fmla="*/ 1868650 h 2872307"/>
                      <a:gd name="connsiteX2" fmla="*/ 2007511 w 2120364"/>
                      <a:gd name="connsiteY2" fmla="*/ 1811464 h 2872307"/>
                      <a:gd name="connsiteX3" fmla="*/ 2032661 w 2120364"/>
                      <a:gd name="connsiteY3" fmla="*/ 1606768 h 2872307"/>
                      <a:gd name="connsiteX4" fmla="*/ 2108554 w 2120364"/>
                      <a:gd name="connsiteY4" fmla="*/ 1198186 h 2872307"/>
                      <a:gd name="connsiteX5" fmla="*/ 2007276 w 2120364"/>
                      <a:gd name="connsiteY5" fmla="*/ 467560 h 2872307"/>
                      <a:gd name="connsiteX6" fmla="*/ 1531019 w 2120364"/>
                      <a:gd name="connsiteY6" fmla="*/ 51935 h 2872307"/>
                      <a:gd name="connsiteX7" fmla="*/ 1337568 w 2120364"/>
                      <a:gd name="connsiteY7" fmla="*/ 20523 h 2872307"/>
                      <a:gd name="connsiteX8" fmla="*/ 1313332 w 2120364"/>
                      <a:gd name="connsiteY8" fmla="*/ 16767 h 2872307"/>
                      <a:gd name="connsiteX9" fmla="*/ 1038352 w 2120364"/>
                      <a:gd name="connsiteY9" fmla="*/ 2131 h 2872307"/>
                      <a:gd name="connsiteX10" fmla="*/ 607882 w 2120364"/>
                      <a:gd name="connsiteY10" fmla="*/ 142411 h 2872307"/>
                      <a:gd name="connsiteX11" fmla="*/ 346939 w 2120364"/>
                      <a:gd name="connsiteY11" fmla="*/ 501242 h 2872307"/>
                      <a:gd name="connsiteX12" fmla="*/ 230764 w 2120364"/>
                      <a:gd name="connsiteY12" fmla="*/ 970167 h 2872307"/>
                      <a:gd name="connsiteX13" fmla="*/ 157192 w 2120364"/>
                      <a:gd name="connsiteY13" fmla="*/ 1095604 h 2872307"/>
                      <a:gd name="connsiteX14" fmla="*/ 3214 w 2120364"/>
                      <a:gd name="connsiteY14" fmla="*/ 1353364 h 2872307"/>
                      <a:gd name="connsiteX15" fmla="*/ 124451 w 2120364"/>
                      <a:gd name="connsiteY15" fmla="*/ 1683184 h 2872307"/>
                      <a:gd name="connsiteX16" fmla="*/ 206553 w 2120364"/>
                      <a:gd name="connsiteY16" fmla="*/ 2002931 h 2872307"/>
                      <a:gd name="connsiteX17" fmla="*/ 92335 w 2120364"/>
                      <a:gd name="connsiteY17" fmla="*/ 2139691 h 2872307"/>
                      <a:gd name="connsiteX18" fmla="*/ 10545 w 2120364"/>
                      <a:gd name="connsiteY18" fmla="*/ 2303974 h 2872307"/>
                      <a:gd name="connsiteX19" fmla="*/ 40567 w 2120364"/>
                      <a:gd name="connsiteY19" fmla="*/ 2550333 h 2872307"/>
                      <a:gd name="connsiteX20" fmla="*/ 454191 w 2120364"/>
                      <a:gd name="connsiteY20" fmla="*/ 2552863 h 2872307"/>
                      <a:gd name="connsiteX21" fmla="*/ 482185 w 2120364"/>
                      <a:gd name="connsiteY21" fmla="*/ 2481535 h 2872307"/>
                      <a:gd name="connsiteX22" fmla="*/ 490324 w 2120364"/>
                      <a:gd name="connsiteY22" fmla="*/ 2500894 h 2872307"/>
                      <a:gd name="connsiteX23" fmla="*/ 543834 w 2120364"/>
                      <a:gd name="connsiteY23" fmla="*/ 2548402 h 2872307"/>
                      <a:gd name="connsiteX24" fmla="*/ 771669 w 2120364"/>
                      <a:gd name="connsiteY24" fmla="*/ 2543994 h 2872307"/>
                      <a:gd name="connsiteX25" fmla="*/ 884557 w 2120364"/>
                      <a:gd name="connsiteY25" fmla="*/ 2319835 h 2872307"/>
                      <a:gd name="connsiteX26" fmla="*/ 1008506 w 2120364"/>
                      <a:gd name="connsiteY26" fmla="*/ 2103504 h 2872307"/>
                      <a:gd name="connsiteX27" fmla="*/ 973129 w 2120364"/>
                      <a:gd name="connsiteY27" fmla="*/ 1841048 h 2872307"/>
                      <a:gd name="connsiteX28" fmla="*/ 854476 w 2120364"/>
                      <a:gd name="connsiteY28" fmla="*/ 1621743 h 2872307"/>
                      <a:gd name="connsiteX29" fmla="*/ 895175 w 2120364"/>
                      <a:gd name="connsiteY29" fmla="*/ 1659808 h 2872307"/>
                      <a:gd name="connsiteX30" fmla="*/ 945710 w 2120364"/>
                      <a:gd name="connsiteY30" fmla="*/ 1699045 h 2872307"/>
                      <a:gd name="connsiteX31" fmla="*/ 964468 w 2120364"/>
                      <a:gd name="connsiteY31" fmla="*/ 1693515 h 2872307"/>
                      <a:gd name="connsiteX32" fmla="*/ 962407 w 2120364"/>
                      <a:gd name="connsiteY32" fmla="*/ 1677443 h 2872307"/>
                      <a:gd name="connsiteX33" fmla="*/ 913777 w 2120364"/>
                      <a:gd name="connsiteY33" fmla="*/ 1636797 h 2872307"/>
                      <a:gd name="connsiteX34" fmla="*/ 869164 w 2120364"/>
                      <a:gd name="connsiteY34" fmla="*/ 1596176 h 2872307"/>
                      <a:gd name="connsiteX35" fmla="*/ 818004 w 2120364"/>
                      <a:gd name="connsiteY35" fmla="*/ 1542458 h 2872307"/>
                      <a:gd name="connsiteX36" fmla="*/ 785340 w 2120364"/>
                      <a:gd name="connsiteY36" fmla="*/ 1440111 h 2872307"/>
                      <a:gd name="connsiteX37" fmla="*/ 763243 w 2120364"/>
                      <a:gd name="connsiteY37" fmla="*/ 1294246 h 2872307"/>
                      <a:gd name="connsiteX38" fmla="*/ 824683 w 2120364"/>
                      <a:gd name="connsiteY38" fmla="*/ 1175619 h 2872307"/>
                      <a:gd name="connsiteX39" fmla="*/ 868904 w 2120364"/>
                      <a:gd name="connsiteY39" fmla="*/ 1133277 h 2872307"/>
                      <a:gd name="connsiteX40" fmla="*/ 958833 w 2120364"/>
                      <a:gd name="connsiteY40" fmla="*/ 1058688 h 2872307"/>
                      <a:gd name="connsiteX41" fmla="*/ 1107254 w 2120364"/>
                      <a:gd name="connsiteY41" fmla="*/ 914545 h 2872307"/>
                      <a:gd name="connsiteX42" fmla="*/ 1145057 w 2120364"/>
                      <a:gd name="connsiteY42" fmla="*/ 873951 h 2872307"/>
                      <a:gd name="connsiteX43" fmla="*/ 1269241 w 2120364"/>
                      <a:gd name="connsiteY43" fmla="*/ 734373 h 2872307"/>
                      <a:gd name="connsiteX44" fmla="*/ 1380589 w 2120364"/>
                      <a:gd name="connsiteY44" fmla="*/ 679378 h 2872307"/>
                      <a:gd name="connsiteX45" fmla="*/ 1334568 w 2120364"/>
                      <a:gd name="connsiteY45" fmla="*/ 725477 h 2872307"/>
                      <a:gd name="connsiteX46" fmla="*/ 1225307 w 2120364"/>
                      <a:gd name="connsiteY46" fmla="*/ 822138 h 2872307"/>
                      <a:gd name="connsiteX47" fmla="*/ 1223924 w 2120364"/>
                      <a:gd name="connsiteY47" fmla="*/ 828268 h 2872307"/>
                      <a:gd name="connsiteX48" fmla="*/ 1228699 w 2120364"/>
                      <a:gd name="connsiteY48" fmla="*/ 830200 h 2872307"/>
                      <a:gd name="connsiteX49" fmla="*/ 1370154 w 2120364"/>
                      <a:gd name="connsiteY49" fmla="*/ 776690 h 2872307"/>
                      <a:gd name="connsiteX50" fmla="*/ 1491077 w 2120364"/>
                      <a:gd name="connsiteY50" fmla="*/ 675620 h 2872307"/>
                      <a:gd name="connsiteX51" fmla="*/ 1550325 w 2120364"/>
                      <a:gd name="connsiteY51" fmla="*/ 642227 h 2872307"/>
                      <a:gd name="connsiteX52" fmla="*/ 1553273 w 2120364"/>
                      <a:gd name="connsiteY52" fmla="*/ 640297 h 2872307"/>
                      <a:gd name="connsiteX53" fmla="*/ 1452100 w 2120364"/>
                      <a:gd name="connsiteY53" fmla="*/ 782899 h 2872307"/>
                      <a:gd name="connsiteX54" fmla="*/ 1452569 w 2120364"/>
                      <a:gd name="connsiteY54" fmla="*/ 786499 h 2872307"/>
                      <a:gd name="connsiteX55" fmla="*/ 1568718 w 2120364"/>
                      <a:gd name="connsiteY55" fmla="*/ 731034 h 2872307"/>
                      <a:gd name="connsiteX56" fmla="*/ 1638376 w 2120364"/>
                      <a:gd name="connsiteY56" fmla="*/ 674813 h 2872307"/>
                      <a:gd name="connsiteX57" fmla="*/ 1699425 w 2120364"/>
                      <a:gd name="connsiteY57" fmla="*/ 612590 h 2872307"/>
                      <a:gd name="connsiteX58" fmla="*/ 1612469 w 2120364"/>
                      <a:gd name="connsiteY58" fmla="*/ 769881 h 2872307"/>
                      <a:gd name="connsiteX59" fmla="*/ 1617009 w 2120364"/>
                      <a:gd name="connsiteY59" fmla="*/ 774421 h 2872307"/>
                      <a:gd name="connsiteX60" fmla="*/ 1766630 w 2120364"/>
                      <a:gd name="connsiteY60" fmla="*/ 611937 h 2872307"/>
                      <a:gd name="connsiteX61" fmla="*/ 1783249 w 2120364"/>
                      <a:gd name="connsiteY61" fmla="*/ 582848 h 2872307"/>
                      <a:gd name="connsiteX62" fmla="*/ 1770048 w 2120364"/>
                      <a:gd name="connsiteY62" fmla="*/ 628557 h 2872307"/>
                      <a:gd name="connsiteX63" fmla="*/ 1744454 w 2120364"/>
                      <a:gd name="connsiteY63" fmla="*/ 710894 h 2872307"/>
                      <a:gd name="connsiteX64" fmla="*/ 1728018 w 2120364"/>
                      <a:gd name="connsiteY64" fmla="*/ 754332 h 2872307"/>
                      <a:gd name="connsiteX65" fmla="*/ 1716878 w 2120364"/>
                      <a:gd name="connsiteY65" fmla="*/ 785770 h 2872307"/>
                      <a:gd name="connsiteX66" fmla="*/ 1718000 w 2120364"/>
                      <a:gd name="connsiteY66" fmla="*/ 786865 h 2872307"/>
                      <a:gd name="connsiteX67" fmla="*/ 1718261 w 2120364"/>
                      <a:gd name="connsiteY67" fmla="*/ 786838 h 2872307"/>
                      <a:gd name="connsiteX68" fmla="*/ 1784553 w 2120364"/>
                      <a:gd name="connsiteY68" fmla="*/ 734243 h 2872307"/>
                      <a:gd name="connsiteX69" fmla="*/ 1812390 w 2120364"/>
                      <a:gd name="connsiteY69" fmla="*/ 702128 h 2872307"/>
                      <a:gd name="connsiteX70" fmla="*/ 1813643 w 2120364"/>
                      <a:gd name="connsiteY70" fmla="*/ 899648 h 2872307"/>
                      <a:gd name="connsiteX71" fmla="*/ 1793110 w 2120364"/>
                      <a:gd name="connsiteY71" fmla="*/ 1262678 h 2872307"/>
                      <a:gd name="connsiteX72" fmla="*/ 1718182 w 2120364"/>
                      <a:gd name="connsiteY72" fmla="*/ 1574260 h 2872307"/>
                      <a:gd name="connsiteX73" fmla="*/ 1516122 w 2120364"/>
                      <a:gd name="connsiteY73" fmla="*/ 1719838 h 2872307"/>
                      <a:gd name="connsiteX74" fmla="*/ 1494520 w 2120364"/>
                      <a:gd name="connsiteY74" fmla="*/ 1725629 h 2872307"/>
                      <a:gd name="connsiteX75" fmla="*/ 1155936 w 2120364"/>
                      <a:gd name="connsiteY75" fmla="*/ 1666042 h 2872307"/>
                      <a:gd name="connsiteX76" fmla="*/ 1128151 w 2120364"/>
                      <a:gd name="connsiteY76" fmla="*/ 1713551 h 2872307"/>
                      <a:gd name="connsiteX77" fmla="*/ 1511557 w 2120364"/>
                      <a:gd name="connsiteY77" fmla="*/ 1776217 h 2872307"/>
                      <a:gd name="connsiteX78" fmla="*/ 1655751 w 2120364"/>
                      <a:gd name="connsiteY78" fmla="*/ 2197921 h 2872307"/>
                      <a:gd name="connsiteX79" fmla="*/ 1767752 w 2120364"/>
                      <a:gd name="connsiteY79" fmla="*/ 2418192 h 2872307"/>
                      <a:gd name="connsiteX80" fmla="*/ 1808387 w 2120364"/>
                      <a:gd name="connsiteY80" fmla="*/ 2562958 h 2872307"/>
                      <a:gd name="connsiteX81" fmla="*/ 1815104 w 2120364"/>
                      <a:gd name="connsiteY81" fmla="*/ 2622782 h 2872307"/>
                      <a:gd name="connsiteX82" fmla="*/ 1803650 w 2120364"/>
                      <a:gd name="connsiteY82" fmla="*/ 2871203 h 2872307"/>
                      <a:gd name="connsiteX83" fmla="*/ 1960811 w 2120364"/>
                      <a:gd name="connsiteY83" fmla="*/ 2704363 h 2872307"/>
                      <a:gd name="connsiteX84" fmla="*/ 1999110 w 2120364"/>
                      <a:gd name="connsiteY84" fmla="*/ 2479892 h 2872307"/>
                      <a:gd name="connsiteX85" fmla="*/ 2024312 w 2120364"/>
                      <a:gd name="connsiteY85" fmla="*/ 2567473 h 2872307"/>
                      <a:gd name="connsiteX86" fmla="*/ 2026921 w 2120364"/>
                      <a:gd name="connsiteY86" fmla="*/ 2580284 h 2872307"/>
                      <a:gd name="connsiteX87" fmla="*/ 2075603 w 2120364"/>
                      <a:gd name="connsiteY87" fmla="*/ 2580284 h 2872307"/>
                      <a:gd name="connsiteX88" fmla="*/ 2078734 w 2120364"/>
                      <a:gd name="connsiteY88" fmla="*/ 2567682 h 2872307"/>
                      <a:gd name="connsiteX89" fmla="*/ 2057263 w 2120364"/>
                      <a:gd name="connsiteY89" fmla="*/ 1982817 h 2872307"/>
                      <a:gd name="connsiteX0" fmla="*/ 2057158 w 2120364"/>
                      <a:gd name="connsiteY0" fmla="*/ 1982790 h 2708661"/>
                      <a:gd name="connsiteX1" fmla="*/ 2013329 w 2120364"/>
                      <a:gd name="connsiteY1" fmla="*/ 1868650 h 2708661"/>
                      <a:gd name="connsiteX2" fmla="*/ 2007511 w 2120364"/>
                      <a:gd name="connsiteY2" fmla="*/ 1811464 h 2708661"/>
                      <a:gd name="connsiteX3" fmla="*/ 2032661 w 2120364"/>
                      <a:gd name="connsiteY3" fmla="*/ 1606768 h 2708661"/>
                      <a:gd name="connsiteX4" fmla="*/ 2108554 w 2120364"/>
                      <a:gd name="connsiteY4" fmla="*/ 1198186 h 2708661"/>
                      <a:gd name="connsiteX5" fmla="*/ 2007276 w 2120364"/>
                      <a:gd name="connsiteY5" fmla="*/ 467560 h 2708661"/>
                      <a:gd name="connsiteX6" fmla="*/ 1531019 w 2120364"/>
                      <a:gd name="connsiteY6" fmla="*/ 51935 h 2708661"/>
                      <a:gd name="connsiteX7" fmla="*/ 1337568 w 2120364"/>
                      <a:gd name="connsiteY7" fmla="*/ 20523 h 2708661"/>
                      <a:gd name="connsiteX8" fmla="*/ 1313332 w 2120364"/>
                      <a:gd name="connsiteY8" fmla="*/ 16767 h 2708661"/>
                      <a:gd name="connsiteX9" fmla="*/ 1038352 w 2120364"/>
                      <a:gd name="connsiteY9" fmla="*/ 2131 h 2708661"/>
                      <a:gd name="connsiteX10" fmla="*/ 607882 w 2120364"/>
                      <a:gd name="connsiteY10" fmla="*/ 142411 h 2708661"/>
                      <a:gd name="connsiteX11" fmla="*/ 346939 w 2120364"/>
                      <a:gd name="connsiteY11" fmla="*/ 501242 h 2708661"/>
                      <a:gd name="connsiteX12" fmla="*/ 230764 w 2120364"/>
                      <a:gd name="connsiteY12" fmla="*/ 970167 h 2708661"/>
                      <a:gd name="connsiteX13" fmla="*/ 157192 w 2120364"/>
                      <a:gd name="connsiteY13" fmla="*/ 1095604 h 2708661"/>
                      <a:gd name="connsiteX14" fmla="*/ 3214 w 2120364"/>
                      <a:gd name="connsiteY14" fmla="*/ 1353364 h 2708661"/>
                      <a:gd name="connsiteX15" fmla="*/ 124451 w 2120364"/>
                      <a:gd name="connsiteY15" fmla="*/ 1683184 h 2708661"/>
                      <a:gd name="connsiteX16" fmla="*/ 206553 w 2120364"/>
                      <a:gd name="connsiteY16" fmla="*/ 2002931 h 2708661"/>
                      <a:gd name="connsiteX17" fmla="*/ 92335 w 2120364"/>
                      <a:gd name="connsiteY17" fmla="*/ 2139691 h 2708661"/>
                      <a:gd name="connsiteX18" fmla="*/ 10545 w 2120364"/>
                      <a:gd name="connsiteY18" fmla="*/ 2303974 h 2708661"/>
                      <a:gd name="connsiteX19" fmla="*/ 40567 w 2120364"/>
                      <a:gd name="connsiteY19" fmla="*/ 2550333 h 2708661"/>
                      <a:gd name="connsiteX20" fmla="*/ 454191 w 2120364"/>
                      <a:gd name="connsiteY20" fmla="*/ 2552863 h 2708661"/>
                      <a:gd name="connsiteX21" fmla="*/ 482185 w 2120364"/>
                      <a:gd name="connsiteY21" fmla="*/ 2481535 h 2708661"/>
                      <a:gd name="connsiteX22" fmla="*/ 490324 w 2120364"/>
                      <a:gd name="connsiteY22" fmla="*/ 2500894 h 2708661"/>
                      <a:gd name="connsiteX23" fmla="*/ 543834 w 2120364"/>
                      <a:gd name="connsiteY23" fmla="*/ 2548402 h 2708661"/>
                      <a:gd name="connsiteX24" fmla="*/ 771669 w 2120364"/>
                      <a:gd name="connsiteY24" fmla="*/ 2543994 h 2708661"/>
                      <a:gd name="connsiteX25" fmla="*/ 884557 w 2120364"/>
                      <a:gd name="connsiteY25" fmla="*/ 2319835 h 2708661"/>
                      <a:gd name="connsiteX26" fmla="*/ 1008506 w 2120364"/>
                      <a:gd name="connsiteY26" fmla="*/ 2103504 h 2708661"/>
                      <a:gd name="connsiteX27" fmla="*/ 973129 w 2120364"/>
                      <a:gd name="connsiteY27" fmla="*/ 1841048 h 2708661"/>
                      <a:gd name="connsiteX28" fmla="*/ 854476 w 2120364"/>
                      <a:gd name="connsiteY28" fmla="*/ 1621743 h 2708661"/>
                      <a:gd name="connsiteX29" fmla="*/ 895175 w 2120364"/>
                      <a:gd name="connsiteY29" fmla="*/ 1659808 h 2708661"/>
                      <a:gd name="connsiteX30" fmla="*/ 945710 w 2120364"/>
                      <a:gd name="connsiteY30" fmla="*/ 1699045 h 2708661"/>
                      <a:gd name="connsiteX31" fmla="*/ 964468 w 2120364"/>
                      <a:gd name="connsiteY31" fmla="*/ 1693515 h 2708661"/>
                      <a:gd name="connsiteX32" fmla="*/ 962407 w 2120364"/>
                      <a:gd name="connsiteY32" fmla="*/ 1677443 h 2708661"/>
                      <a:gd name="connsiteX33" fmla="*/ 913777 w 2120364"/>
                      <a:gd name="connsiteY33" fmla="*/ 1636797 h 2708661"/>
                      <a:gd name="connsiteX34" fmla="*/ 869164 w 2120364"/>
                      <a:gd name="connsiteY34" fmla="*/ 1596176 h 2708661"/>
                      <a:gd name="connsiteX35" fmla="*/ 818004 w 2120364"/>
                      <a:gd name="connsiteY35" fmla="*/ 1542458 h 2708661"/>
                      <a:gd name="connsiteX36" fmla="*/ 785340 w 2120364"/>
                      <a:gd name="connsiteY36" fmla="*/ 1440111 h 2708661"/>
                      <a:gd name="connsiteX37" fmla="*/ 763243 w 2120364"/>
                      <a:gd name="connsiteY37" fmla="*/ 1294246 h 2708661"/>
                      <a:gd name="connsiteX38" fmla="*/ 824683 w 2120364"/>
                      <a:gd name="connsiteY38" fmla="*/ 1175619 h 2708661"/>
                      <a:gd name="connsiteX39" fmla="*/ 868904 w 2120364"/>
                      <a:gd name="connsiteY39" fmla="*/ 1133277 h 2708661"/>
                      <a:gd name="connsiteX40" fmla="*/ 958833 w 2120364"/>
                      <a:gd name="connsiteY40" fmla="*/ 1058688 h 2708661"/>
                      <a:gd name="connsiteX41" fmla="*/ 1107254 w 2120364"/>
                      <a:gd name="connsiteY41" fmla="*/ 914545 h 2708661"/>
                      <a:gd name="connsiteX42" fmla="*/ 1145057 w 2120364"/>
                      <a:gd name="connsiteY42" fmla="*/ 873951 h 2708661"/>
                      <a:gd name="connsiteX43" fmla="*/ 1269241 w 2120364"/>
                      <a:gd name="connsiteY43" fmla="*/ 734373 h 2708661"/>
                      <a:gd name="connsiteX44" fmla="*/ 1380589 w 2120364"/>
                      <a:gd name="connsiteY44" fmla="*/ 679378 h 2708661"/>
                      <a:gd name="connsiteX45" fmla="*/ 1334568 w 2120364"/>
                      <a:gd name="connsiteY45" fmla="*/ 725477 h 2708661"/>
                      <a:gd name="connsiteX46" fmla="*/ 1225307 w 2120364"/>
                      <a:gd name="connsiteY46" fmla="*/ 822138 h 2708661"/>
                      <a:gd name="connsiteX47" fmla="*/ 1223924 w 2120364"/>
                      <a:gd name="connsiteY47" fmla="*/ 828268 h 2708661"/>
                      <a:gd name="connsiteX48" fmla="*/ 1228699 w 2120364"/>
                      <a:gd name="connsiteY48" fmla="*/ 830200 h 2708661"/>
                      <a:gd name="connsiteX49" fmla="*/ 1370154 w 2120364"/>
                      <a:gd name="connsiteY49" fmla="*/ 776690 h 2708661"/>
                      <a:gd name="connsiteX50" fmla="*/ 1491077 w 2120364"/>
                      <a:gd name="connsiteY50" fmla="*/ 675620 h 2708661"/>
                      <a:gd name="connsiteX51" fmla="*/ 1550325 w 2120364"/>
                      <a:gd name="connsiteY51" fmla="*/ 642227 h 2708661"/>
                      <a:gd name="connsiteX52" fmla="*/ 1553273 w 2120364"/>
                      <a:gd name="connsiteY52" fmla="*/ 640297 h 2708661"/>
                      <a:gd name="connsiteX53" fmla="*/ 1452100 w 2120364"/>
                      <a:gd name="connsiteY53" fmla="*/ 782899 h 2708661"/>
                      <a:gd name="connsiteX54" fmla="*/ 1452569 w 2120364"/>
                      <a:gd name="connsiteY54" fmla="*/ 786499 h 2708661"/>
                      <a:gd name="connsiteX55" fmla="*/ 1568718 w 2120364"/>
                      <a:gd name="connsiteY55" fmla="*/ 731034 h 2708661"/>
                      <a:gd name="connsiteX56" fmla="*/ 1638376 w 2120364"/>
                      <a:gd name="connsiteY56" fmla="*/ 674813 h 2708661"/>
                      <a:gd name="connsiteX57" fmla="*/ 1699425 w 2120364"/>
                      <a:gd name="connsiteY57" fmla="*/ 612590 h 2708661"/>
                      <a:gd name="connsiteX58" fmla="*/ 1612469 w 2120364"/>
                      <a:gd name="connsiteY58" fmla="*/ 769881 h 2708661"/>
                      <a:gd name="connsiteX59" fmla="*/ 1617009 w 2120364"/>
                      <a:gd name="connsiteY59" fmla="*/ 774421 h 2708661"/>
                      <a:gd name="connsiteX60" fmla="*/ 1766630 w 2120364"/>
                      <a:gd name="connsiteY60" fmla="*/ 611937 h 2708661"/>
                      <a:gd name="connsiteX61" fmla="*/ 1783249 w 2120364"/>
                      <a:gd name="connsiteY61" fmla="*/ 582848 h 2708661"/>
                      <a:gd name="connsiteX62" fmla="*/ 1770048 w 2120364"/>
                      <a:gd name="connsiteY62" fmla="*/ 628557 h 2708661"/>
                      <a:gd name="connsiteX63" fmla="*/ 1744454 w 2120364"/>
                      <a:gd name="connsiteY63" fmla="*/ 710894 h 2708661"/>
                      <a:gd name="connsiteX64" fmla="*/ 1728018 w 2120364"/>
                      <a:gd name="connsiteY64" fmla="*/ 754332 h 2708661"/>
                      <a:gd name="connsiteX65" fmla="*/ 1716878 w 2120364"/>
                      <a:gd name="connsiteY65" fmla="*/ 785770 h 2708661"/>
                      <a:gd name="connsiteX66" fmla="*/ 1718000 w 2120364"/>
                      <a:gd name="connsiteY66" fmla="*/ 786865 h 2708661"/>
                      <a:gd name="connsiteX67" fmla="*/ 1718261 w 2120364"/>
                      <a:gd name="connsiteY67" fmla="*/ 786838 h 2708661"/>
                      <a:gd name="connsiteX68" fmla="*/ 1784553 w 2120364"/>
                      <a:gd name="connsiteY68" fmla="*/ 734243 h 2708661"/>
                      <a:gd name="connsiteX69" fmla="*/ 1812390 w 2120364"/>
                      <a:gd name="connsiteY69" fmla="*/ 702128 h 2708661"/>
                      <a:gd name="connsiteX70" fmla="*/ 1813643 w 2120364"/>
                      <a:gd name="connsiteY70" fmla="*/ 899648 h 2708661"/>
                      <a:gd name="connsiteX71" fmla="*/ 1793110 w 2120364"/>
                      <a:gd name="connsiteY71" fmla="*/ 1262678 h 2708661"/>
                      <a:gd name="connsiteX72" fmla="*/ 1718182 w 2120364"/>
                      <a:gd name="connsiteY72" fmla="*/ 1574260 h 2708661"/>
                      <a:gd name="connsiteX73" fmla="*/ 1516122 w 2120364"/>
                      <a:gd name="connsiteY73" fmla="*/ 1719838 h 2708661"/>
                      <a:gd name="connsiteX74" fmla="*/ 1494520 w 2120364"/>
                      <a:gd name="connsiteY74" fmla="*/ 1725629 h 2708661"/>
                      <a:gd name="connsiteX75" fmla="*/ 1155936 w 2120364"/>
                      <a:gd name="connsiteY75" fmla="*/ 1666042 h 2708661"/>
                      <a:gd name="connsiteX76" fmla="*/ 1128151 w 2120364"/>
                      <a:gd name="connsiteY76" fmla="*/ 1713551 h 2708661"/>
                      <a:gd name="connsiteX77" fmla="*/ 1511557 w 2120364"/>
                      <a:gd name="connsiteY77" fmla="*/ 1776217 h 2708661"/>
                      <a:gd name="connsiteX78" fmla="*/ 1655751 w 2120364"/>
                      <a:gd name="connsiteY78" fmla="*/ 2197921 h 2708661"/>
                      <a:gd name="connsiteX79" fmla="*/ 1767752 w 2120364"/>
                      <a:gd name="connsiteY79" fmla="*/ 2418192 h 2708661"/>
                      <a:gd name="connsiteX80" fmla="*/ 1808387 w 2120364"/>
                      <a:gd name="connsiteY80" fmla="*/ 2562958 h 2708661"/>
                      <a:gd name="connsiteX81" fmla="*/ 1815104 w 2120364"/>
                      <a:gd name="connsiteY81" fmla="*/ 2622782 h 2708661"/>
                      <a:gd name="connsiteX82" fmla="*/ 1960811 w 2120364"/>
                      <a:gd name="connsiteY82" fmla="*/ 2704363 h 2708661"/>
                      <a:gd name="connsiteX83" fmla="*/ 1999110 w 2120364"/>
                      <a:gd name="connsiteY83" fmla="*/ 2479892 h 2708661"/>
                      <a:gd name="connsiteX84" fmla="*/ 2024312 w 2120364"/>
                      <a:gd name="connsiteY84" fmla="*/ 2567473 h 2708661"/>
                      <a:gd name="connsiteX85" fmla="*/ 2026921 w 2120364"/>
                      <a:gd name="connsiteY85" fmla="*/ 2580284 h 2708661"/>
                      <a:gd name="connsiteX86" fmla="*/ 2075603 w 2120364"/>
                      <a:gd name="connsiteY86" fmla="*/ 2580284 h 2708661"/>
                      <a:gd name="connsiteX87" fmla="*/ 2078734 w 2120364"/>
                      <a:gd name="connsiteY87" fmla="*/ 2567682 h 2708661"/>
                      <a:gd name="connsiteX88" fmla="*/ 2057263 w 2120364"/>
                      <a:gd name="connsiteY88" fmla="*/ 1982817 h 2708661"/>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1985169 w 2120364"/>
                      <a:gd name="connsiteY85" fmla="*/ 2556642 h 2705583"/>
                      <a:gd name="connsiteX86" fmla="*/ 2075603 w 2120364"/>
                      <a:gd name="connsiteY86" fmla="*/ 2580284 h 2705583"/>
                      <a:gd name="connsiteX87" fmla="*/ 2078734 w 2120364"/>
                      <a:gd name="connsiteY87" fmla="*/ 2567682 h 2705583"/>
                      <a:gd name="connsiteX88" fmla="*/ 2057263 w 2120364"/>
                      <a:gd name="connsiteY88"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48532 h 2705583"/>
                      <a:gd name="connsiteX84" fmla="*/ 2078734 w 2120364"/>
                      <a:gd name="connsiteY84" fmla="*/ 2567682 h 2705583"/>
                      <a:gd name="connsiteX85" fmla="*/ 2057263 w 2120364"/>
                      <a:gd name="connsiteY85" fmla="*/ 1982817 h 2705583"/>
                      <a:gd name="connsiteX0" fmla="*/ 2057158 w 2120364"/>
                      <a:gd name="connsiteY0" fmla="*/ 1982790 h 2704371"/>
                      <a:gd name="connsiteX1" fmla="*/ 2013329 w 2120364"/>
                      <a:gd name="connsiteY1" fmla="*/ 1868650 h 2704371"/>
                      <a:gd name="connsiteX2" fmla="*/ 2007511 w 2120364"/>
                      <a:gd name="connsiteY2" fmla="*/ 1811464 h 2704371"/>
                      <a:gd name="connsiteX3" fmla="*/ 2032661 w 2120364"/>
                      <a:gd name="connsiteY3" fmla="*/ 1606768 h 2704371"/>
                      <a:gd name="connsiteX4" fmla="*/ 2108554 w 2120364"/>
                      <a:gd name="connsiteY4" fmla="*/ 1198186 h 2704371"/>
                      <a:gd name="connsiteX5" fmla="*/ 2007276 w 2120364"/>
                      <a:gd name="connsiteY5" fmla="*/ 467560 h 2704371"/>
                      <a:gd name="connsiteX6" fmla="*/ 1531019 w 2120364"/>
                      <a:gd name="connsiteY6" fmla="*/ 51935 h 2704371"/>
                      <a:gd name="connsiteX7" fmla="*/ 1337568 w 2120364"/>
                      <a:gd name="connsiteY7" fmla="*/ 20523 h 2704371"/>
                      <a:gd name="connsiteX8" fmla="*/ 1313332 w 2120364"/>
                      <a:gd name="connsiteY8" fmla="*/ 16767 h 2704371"/>
                      <a:gd name="connsiteX9" fmla="*/ 1038352 w 2120364"/>
                      <a:gd name="connsiteY9" fmla="*/ 2131 h 2704371"/>
                      <a:gd name="connsiteX10" fmla="*/ 607882 w 2120364"/>
                      <a:gd name="connsiteY10" fmla="*/ 142411 h 2704371"/>
                      <a:gd name="connsiteX11" fmla="*/ 346939 w 2120364"/>
                      <a:gd name="connsiteY11" fmla="*/ 501242 h 2704371"/>
                      <a:gd name="connsiteX12" fmla="*/ 230764 w 2120364"/>
                      <a:gd name="connsiteY12" fmla="*/ 970167 h 2704371"/>
                      <a:gd name="connsiteX13" fmla="*/ 157192 w 2120364"/>
                      <a:gd name="connsiteY13" fmla="*/ 1095604 h 2704371"/>
                      <a:gd name="connsiteX14" fmla="*/ 3214 w 2120364"/>
                      <a:gd name="connsiteY14" fmla="*/ 1353364 h 2704371"/>
                      <a:gd name="connsiteX15" fmla="*/ 124451 w 2120364"/>
                      <a:gd name="connsiteY15" fmla="*/ 1683184 h 2704371"/>
                      <a:gd name="connsiteX16" fmla="*/ 206553 w 2120364"/>
                      <a:gd name="connsiteY16" fmla="*/ 2002931 h 2704371"/>
                      <a:gd name="connsiteX17" fmla="*/ 92335 w 2120364"/>
                      <a:gd name="connsiteY17" fmla="*/ 2139691 h 2704371"/>
                      <a:gd name="connsiteX18" fmla="*/ 10545 w 2120364"/>
                      <a:gd name="connsiteY18" fmla="*/ 2303974 h 2704371"/>
                      <a:gd name="connsiteX19" fmla="*/ 40567 w 2120364"/>
                      <a:gd name="connsiteY19" fmla="*/ 2550333 h 2704371"/>
                      <a:gd name="connsiteX20" fmla="*/ 454191 w 2120364"/>
                      <a:gd name="connsiteY20" fmla="*/ 2552863 h 2704371"/>
                      <a:gd name="connsiteX21" fmla="*/ 482185 w 2120364"/>
                      <a:gd name="connsiteY21" fmla="*/ 2481535 h 2704371"/>
                      <a:gd name="connsiteX22" fmla="*/ 490324 w 2120364"/>
                      <a:gd name="connsiteY22" fmla="*/ 2500894 h 2704371"/>
                      <a:gd name="connsiteX23" fmla="*/ 543834 w 2120364"/>
                      <a:gd name="connsiteY23" fmla="*/ 2548402 h 2704371"/>
                      <a:gd name="connsiteX24" fmla="*/ 771669 w 2120364"/>
                      <a:gd name="connsiteY24" fmla="*/ 2543994 h 2704371"/>
                      <a:gd name="connsiteX25" fmla="*/ 884557 w 2120364"/>
                      <a:gd name="connsiteY25" fmla="*/ 2319835 h 2704371"/>
                      <a:gd name="connsiteX26" fmla="*/ 1008506 w 2120364"/>
                      <a:gd name="connsiteY26" fmla="*/ 2103504 h 2704371"/>
                      <a:gd name="connsiteX27" fmla="*/ 973129 w 2120364"/>
                      <a:gd name="connsiteY27" fmla="*/ 1841048 h 2704371"/>
                      <a:gd name="connsiteX28" fmla="*/ 854476 w 2120364"/>
                      <a:gd name="connsiteY28" fmla="*/ 1621743 h 2704371"/>
                      <a:gd name="connsiteX29" fmla="*/ 895175 w 2120364"/>
                      <a:gd name="connsiteY29" fmla="*/ 1659808 h 2704371"/>
                      <a:gd name="connsiteX30" fmla="*/ 945710 w 2120364"/>
                      <a:gd name="connsiteY30" fmla="*/ 1699045 h 2704371"/>
                      <a:gd name="connsiteX31" fmla="*/ 964468 w 2120364"/>
                      <a:gd name="connsiteY31" fmla="*/ 1693515 h 2704371"/>
                      <a:gd name="connsiteX32" fmla="*/ 962407 w 2120364"/>
                      <a:gd name="connsiteY32" fmla="*/ 1677443 h 2704371"/>
                      <a:gd name="connsiteX33" fmla="*/ 913777 w 2120364"/>
                      <a:gd name="connsiteY33" fmla="*/ 1636797 h 2704371"/>
                      <a:gd name="connsiteX34" fmla="*/ 869164 w 2120364"/>
                      <a:gd name="connsiteY34" fmla="*/ 1596176 h 2704371"/>
                      <a:gd name="connsiteX35" fmla="*/ 818004 w 2120364"/>
                      <a:gd name="connsiteY35" fmla="*/ 1542458 h 2704371"/>
                      <a:gd name="connsiteX36" fmla="*/ 785340 w 2120364"/>
                      <a:gd name="connsiteY36" fmla="*/ 1440111 h 2704371"/>
                      <a:gd name="connsiteX37" fmla="*/ 763243 w 2120364"/>
                      <a:gd name="connsiteY37" fmla="*/ 1294246 h 2704371"/>
                      <a:gd name="connsiteX38" fmla="*/ 824683 w 2120364"/>
                      <a:gd name="connsiteY38" fmla="*/ 1175619 h 2704371"/>
                      <a:gd name="connsiteX39" fmla="*/ 868904 w 2120364"/>
                      <a:gd name="connsiteY39" fmla="*/ 1133277 h 2704371"/>
                      <a:gd name="connsiteX40" fmla="*/ 958833 w 2120364"/>
                      <a:gd name="connsiteY40" fmla="*/ 1058688 h 2704371"/>
                      <a:gd name="connsiteX41" fmla="*/ 1107254 w 2120364"/>
                      <a:gd name="connsiteY41" fmla="*/ 914545 h 2704371"/>
                      <a:gd name="connsiteX42" fmla="*/ 1145057 w 2120364"/>
                      <a:gd name="connsiteY42" fmla="*/ 873951 h 2704371"/>
                      <a:gd name="connsiteX43" fmla="*/ 1269241 w 2120364"/>
                      <a:gd name="connsiteY43" fmla="*/ 734373 h 2704371"/>
                      <a:gd name="connsiteX44" fmla="*/ 1380589 w 2120364"/>
                      <a:gd name="connsiteY44" fmla="*/ 679378 h 2704371"/>
                      <a:gd name="connsiteX45" fmla="*/ 1334568 w 2120364"/>
                      <a:gd name="connsiteY45" fmla="*/ 725477 h 2704371"/>
                      <a:gd name="connsiteX46" fmla="*/ 1225307 w 2120364"/>
                      <a:gd name="connsiteY46" fmla="*/ 822138 h 2704371"/>
                      <a:gd name="connsiteX47" fmla="*/ 1223924 w 2120364"/>
                      <a:gd name="connsiteY47" fmla="*/ 828268 h 2704371"/>
                      <a:gd name="connsiteX48" fmla="*/ 1228699 w 2120364"/>
                      <a:gd name="connsiteY48" fmla="*/ 830200 h 2704371"/>
                      <a:gd name="connsiteX49" fmla="*/ 1370154 w 2120364"/>
                      <a:gd name="connsiteY49" fmla="*/ 776690 h 2704371"/>
                      <a:gd name="connsiteX50" fmla="*/ 1491077 w 2120364"/>
                      <a:gd name="connsiteY50" fmla="*/ 675620 h 2704371"/>
                      <a:gd name="connsiteX51" fmla="*/ 1550325 w 2120364"/>
                      <a:gd name="connsiteY51" fmla="*/ 642227 h 2704371"/>
                      <a:gd name="connsiteX52" fmla="*/ 1553273 w 2120364"/>
                      <a:gd name="connsiteY52" fmla="*/ 640297 h 2704371"/>
                      <a:gd name="connsiteX53" fmla="*/ 1452100 w 2120364"/>
                      <a:gd name="connsiteY53" fmla="*/ 782899 h 2704371"/>
                      <a:gd name="connsiteX54" fmla="*/ 1452569 w 2120364"/>
                      <a:gd name="connsiteY54" fmla="*/ 786499 h 2704371"/>
                      <a:gd name="connsiteX55" fmla="*/ 1568718 w 2120364"/>
                      <a:gd name="connsiteY55" fmla="*/ 731034 h 2704371"/>
                      <a:gd name="connsiteX56" fmla="*/ 1638376 w 2120364"/>
                      <a:gd name="connsiteY56" fmla="*/ 674813 h 2704371"/>
                      <a:gd name="connsiteX57" fmla="*/ 1699425 w 2120364"/>
                      <a:gd name="connsiteY57" fmla="*/ 612590 h 2704371"/>
                      <a:gd name="connsiteX58" fmla="*/ 1612469 w 2120364"/>
                      <a:gd name="connsiteY58" fmla="*/ 769881 h 2704371"/>
                      <a:gd name="connsiteX59" fmla="*/ 1617009 w 2120364"/>
                      <a:gd name="connsiteY59" fmla="*/ 774421 h 2704371"/>
                      <a:gd name="connsiteX60" fmla="*/ 1766630 w 2120364"/>
                      <a:gd name="connsiteY60" fmla="*/ 611937 h 2704371"/>
                      <a:gd name="connsiteX61" fmla="*/ 1783249 w 2120364"/>
                      <a:gd name="connsiteY61" fmla="*/ 582848 h 2704371"/>
                      <a:gd name="connsiteX62" fmla="*/ 1770048 w 2120364"/>
                      <a:gd name="connsiteY62" fmla="*/ 628557 h 2704371"/>
                      <a:gd name="connsiteX63" fmla="*/ 1744454 w 2120364"/>
                      <a:gd name="connsiteY63" fmla="*/ 710894 h 2704371"/>
                      <a:gd name="connsiteX64" fmla="*/ 1728018 w 2120364"/>
                      <a:gd name="connsiteY64" fmla="*/ 754332 h 2704371"/>
                      <a:gd name="connsiteX65" fmla="*/ 1716878 w 2120364"/>
                      <a:gd name="connsiteY65" fmla="*/ 785770 h 2704371"/>
                      <a:gd name="connsiteX66" fmla="*/ 1718000 w 2120364"/>
                      <a:gd name="connsiteY66" fmla="*/ 786865 h 2704371"/>
                      <a:gd name="connsiteX67" fmla="*/ 1718261 w 2120364"/>
                      <a:gd name="connsiteY67" fmla="*/ 786838 h 2704371"/>
                      <a:gd name="connsiteX68" fmla="*/ 1784553 w 2120364"/>
                      <a:gd name="connsiteY68" fmla="*/ 734243 h 2704371"/>
                      <a:gd name="connsiteX69" fmla="*/ 1812390 w 2120364"/>
                      <a:gd name="connsiteY69" fmla="*/ 702128 h 2704371"/>
                      <a:gd name="connsiteX70" fmla="*/ 1813643 w 2120364"/>
                      <a:gd name="connsiteY70" fmla="*/ 899648 h 2704371"/>
                      <a:gd name="connsiteX71" fmla="*/ 1793110 w 2120364"/>
                      <a:gd name="connsiteY71" fmla="*/ 1262678 h 2704371"/>
                      <a:gd name="connsiteX72" fmla="*/ 1718182 w 2120364"/>
                      <a:gd name="connsiteY72" fmla="*/ 1574260 h 2704371"/>
                      <a:gd name="connsiteX73" fmla="*/ 1516122 w 2120364"/>
                      <a:gd name="connsiteY73" fmla="*/ 1719838 h 2704371"/>
                      <a:gd name="connsiteX74" fmla="*/ 1494520 w 2120364"/>
                      <a:gd name="connsiteY74" fmla="*/ 1725629 h 2704371"/>
                      <a:gd name="connsiteX75" fmla="*/ 1155936 w 2120364"/>
                      <a:gd name="connsiteY75" fmla="*/ 1666042 h 2704371"/>
                      <a:gd name="connsiteX76" fmla="*/ 1128151 w 2120364"/>
                      <a:gd name="connsiteY76" fmla="*/ 1713551 h 2704371"/>
                      <a:gd name="connsiteX77" fmla="*/ 1511557 w 2120364"/>
                      <a:gd name="connsiteY77" fmla="*/ 1776217 h 2704371"/>
                      <a:gd name="connsiteX78" fmla="*/ 1655751 w 2120364"/>
                      <a:gd name="connsiteY78" fmla="*/ 2197921 h 2704371"/>
                      <a:gd name="connsiteX79" fmla="*/ 1767752 w 2120364"/>
                      <a:gd name="connsiteY79" fmla="*/ 2418192 h 2704371"/>
                      <a:gd name="connsiteX80" fmla="*/ 1808387 w 2120364"/>
                      <a:gd name="connsiteY80" fmla="*/ 2562958 h 2704371"/>
                      <a:gd name="connsiteX81" fmla="*/ 1960811 w 2120364"/>
                      <a:gd name="connsiteY81" fmla="*/ 2704363 h 2704371"/>
                      <a:gd name="connsiteX82" fmla="*/ 1978857 w 2120364"/>
                      <a:gd name="connsiteY82" fmla="*/ 2556642 h 2704371"/>
                      <a:gd name="connsiteX83" fmla="*/ 1999110 w 2120364"/>
                      <a:gd name="connsiteY83" fmla="*/ 2479892 h 2704371"/>
                      <a:gd name="connsiteX84" fmla="*/ 2024311 w 2120364"/>
                      <a:gd name="connsiteY84" fmla="*/ 2548532 h 2704371"/>
                      <a:gd name="connsiteX85" fmla="*/ 2078734 w 2120364"/>
                      <a:gd name="connsiteY85" fmla="*/ 2567682 h 2704371"/>
                      <a:gd name="connsiteX86" fmla="*/ 2057263 w 2120364"/>
                      <a:gd name="connsiteY86" fmla="*/ 1982817 h 2704371"/>
                      <a:gd name="connsiteX0" fmla="*/ 2057158 w 2120364"/>
                      <a:gd name="connsiteY0" fmla="*/ 1982790 h 2575941"/>
                      <a:gd name="connsiteX1" fmla="*/ 2013329 w 2120364"/>
                      <a:gd name="connsiteY1" fmla="*/ 1868650 h 2575941"/>
                      <a:gd name="connsiteX2" fmla="*/ 2007511 w 2120364"/>
                      <a:gd name="connsiteY2" fmla="*/ 1811464 h 2575941"/>
                      <a:gd name="connsiteX3" fmla="*/ 2032661 w 2120364"/>
                      <a:gd name="connsiteY3" fmla="*/ 1606768 h 2575941"/>
                      <a:gd name="connsiteX4" fmla="*/ 2108554 w 2120364"/>
                      <a:gd name="connsiteY4" fmla="*/ 1198186 h 2575941"/>
                      <a:gd name="connsiteX5" fmla="*/ 2007276 w 2120364"/>
                      <a:gd name="connsiteY5" fmla="*/ 467560 h 2575941"/>
                      <a:gd name="connsiteX6" fmla="*/ 1531019 w 2120364"/>
                      <a:gd name="connsiteY6" fmla="*/ 51935 h 2575941"/>
                      <a:gd name="connsiteX7" fmla="*/ 1337568 w 2120364"/>
                      <a:gd name="connsiteY7" fmla="*/ 20523 h 2575941"/>
                      <a:gd name="connsiteX8" fmla="*/ 1313332 w 2120364"/>
                      <a:gd name="connsiteY8" fmla="*/ 16767 h 2575941"/>
                      <a:gd name="connsiteX9" fmla="*/ 1038352 w 2120364"/>
                      <a:gd name="connsiteY9" fmla="*/ 2131 h 2575941"/>
                      <a:gd name="connsiteX10" fmla="*/ 607882 w 2120364"/>
                      <a:gd name="connsiteY10" fmla="*/ 142411 h 2575941"/>
                      <a:gd name="connsiteX11" fmla="*/ 346939 w 2120364"/>
                      <a:gd name="connsiteY11" fmla="*/ 501242 h 2575941"/>
                      <a:gd name="connsiteX12" fmla="*/ 230764 w 2120364"/>
                      <a:gd name="connsiteY12" fmla="*/ 970167 h 2575941"/>
                      <a:gd name="connsiteX13" fmla="*/ 157192 w 2120364"/>
                      <a:gd name="connsiteY13" fmla="*/ 1095604 h 2575941"/>
                      <a:gd name="connsiteX14" fmla="*/ 3214 w 2120364"/>
                      <a:gd name="connsiteY14" fmla="*/ 1353364 h 2575941"/>
                      <a:gd name="connsiteX15" fmla="*/ 124451 w 2120364"/>
                      <a:gd name="connsiteY15" fmla="*/ 1683184 h 2575941"/>
                      <a:gd name="connsiteX16" fmla="*/ 206553 w 2120364"/>
                      <a:gd name="connsiteY16" fmla="*/ 2002931 h 2575941"/>
                      <a:gd name="connsiteX17" fmla="*/ 92335 w 2120364"/>
                      <a:gd name="connsiteY17" fmla="*/ 2139691 h 2575941"/>
                      <a:gd name="connsiteX18" fmla="*/ 10545 w 2120364"/>
                      <a:gd name="connsiteY18" fmla="*/ 2303974 h 2575941"/>
                      <a:gd name="connsiteX19" fmla="*/ 40567 w 2120364"/>
                      <a:gd name="connsiteY19" fmla="*/ 2550333 h 2575941"/>
                      <a:gd name="connsiteX20" fmla="*/ 454191 w 2120364"/>
                      <a:gd name="connsiteY20" fmla="*/ 2552863 h 2575941"/>
                      <a:gd name="connsiteX21" fmla="*/ 482185 w 2120364"/>
                      <a:gd name="connsiteY21" fmla="*/ 2481535 h 2575941"/>
                      <a:gd name="connsiteX22" fmla="*/ 490324 w 2120364"/>
                      <a:gd name="connsiteY22" fmla="*/ 2500894 h 2575941"/>
                      <a:gd name="connsiteX23" fmla="*/ 543834 w 2120364"/>
                      <a:gd name="connsiteY23" fmla="*/ 2548402 h 2575941"/>
                      <a:gd name="connsiteX24" fmla="*/ 771669 w 2120364"/>
                      <a:gd name="connsiteY24" fmla="*/ 2543994 h 2575941"/>
                      <a:gd name="connsiteX25" fmla="*/ 884557 w 2120364"/>
                      <a:gd name="connsiteY25" fmla="*/ 2319835 h 2575941"/>
                      <a:gd name="connsiteX26" fmla="*/ 1008506 w 2120364"/>
                      <a:gd name="connsiteY26" fmla="*/ 2103504 h 2575941"/>
                      <a:gd name="connsiteX27" fmla="*/ 973129 w 2120364"/>
                      <a:gd name="connsiteY27" fmla="*/ 1841048 h 2575941"/>
                      <a:gd name="connsiteX28" fmla="*/ 854476 w 2120364"/>
                      <a:gd name="connsiteY28" fmla="*/ 1621743 h 2575941"/>
                      <a:gd name="connsiteX29" fmla="*/ 895175 w 2120364"/>
                      <a:gd name="connsiteY29" fmla="*/ 1659808 h 2575941"/>
                      <a:gd name="connsiteX30" fmla="*/ 945710 w 2120364"/>
                      <a:gd name="connsiteY30" fmla="*/ 1699045 h 2575941"/>
                      <a:gd name="connsiteX31" fmla="*/ 964468 w 2120364"/>
                      <a:gd name="connsiteY31" fmla="*/ 1693515 h 2575941"/>
                      <a:gd name="connsiteX32" fmla="*/ 962407 w 2120364"/>
                      <a:gd name="connsiteY32" fmla="*/ 1677443 h 2575941"/>
                      <a:gd name="connsiteX33" fmla="*/ 913777 w 2120364"/>
                      <a:gd name="connsiteY33" fmla="*/ 1636797 h 2575941"/>
                      <a:gd name="connsiteX34" fmla="*/ 869164 w 2120364"/>
                      <a:gd name="connsiteY34" fmla="*/ 1596176 h 2575941"/>
                      <a:gd name="connsiteX35" fmla="*/ 818004 w 2120364"/>
                      <a:gd name="connsiteY35" fmla="*/ 1542458 h 2575941"/>
                      <a:gd name="connsiteX36" fmla="*/ 785340 w 2120364"/>
                      <a:gd name="connsiteY36" fmla="*/ 1440111 h 2575941"/>
                      <a:gd name="connsiteX37" fmla="*/ 763243 w 2120364"/>
                      <a:gd name="connsiteY37" fmla="*/ 1294246 h 2575941"/>
                      <a:gd name="connsiteX38" fmla="*/ 824683 w 2120364"/>
                      <a:gd name="connsiteY38" fmla="*/ 1175619 h 2575941"/>
                      <a:gd name="connsiteX39" fmla="*/ 868904 w 2120364"/>
                      <a:gd name="connsiteY39" fmla="*/ 1133277 h 2575941"/>
                      <a:gd name="connsiteX40" fmla="*/ 958833 w 2120364"/>
                      <a:gd name="connsiteY40" fmla="*/ 1058688 h 2575941"/>
                      <a:gd name="connsiteX41" fmla="*/ 1107254 w 2120364"/>
                      <a:gd name="connsiteY41" fmla="*/ 914545 h 2575941"/>
                      <a:gd name="connsiteX42" fmla="*/ 1145057 w 2120364"/>
                      <a:gd name="connsiteY42" fmla="*/ 873951 h 2575941"/>
                      <a:gd name="connsiteX43" fmla="*/ 1269241 w 2120364"/>
                      <a:gd name="connsiteY43" fmla="*/ 734373 h 2575941"/>
                      <a:gd name="connsiteX44" fmla="*/ 1380589 w 2120364"/>
                      <a:gd name="connsiteY44" fmla="*/ 679378 h 2575941"/>
                      <a:gd name="connsiteX45" fmla="*/ 1334568 w 2120364"/>
                      <a:gd name="connsiteY45" fmla="*/ 725477 h 2575941"/>
                      <a:gd name="connsiteX46" fmla="*/ 1225307 w 2120364"/>
                      <a:gd name="connsiteY46" fmla="*/ 822138 h 2575941"/>
                      <a:gd name="connsiteX47" fmla="*/ 1223924 w 2120364"/>
                      <a:gd name="connsiteY47" fmla="*/ 828268 h 2575941"/>
                      <a:gd name="connsiteX48" fmla="*/ 1228699 w 2120364"/>
                      <a:gd name="connsiteY48" fmla="*/ 830200 h 2575941"/>
                      <a:gd name="connsiteX49" fmla="*/ 1370154 w 2120364"/>
                      <a:gd name="connsiteY49" fmla="*/ 776690 h 2575941"/>
                      <a:gd name="connsiteX50" fmla="*/ 1491077 w 2120364"/>
                      <a:gd name="connsiteY50" fmla="*/ 675620 h 2575941"/>
                      <a:gd name="connsiteX51" fmla="*/ 1550325 w 2120364"/>
                      <a:gd name="connsiteY51" fmla="*/ 642227 h 2575941"/>
                      <a:gd name="connsiteX52" fmla="*/ 1553273 w 2120364"/>
                      <a:gd name="connsiteY52" fmla="*/ 640297 h 2575941"/>
                      <a:gd name="connsiteX53" fmla="*/ 1452100 w 2120364"/>
                      <a:gd name="connsiteY53" fmla="*/ 782899 h 2575941"/>
                      <a:gd name="connsiteX54" fmla="*/ 1452569 w 2120364"/>
                      <a:gd name="connsiteY54" fmla="*/ 786499 h 2575941"/>
                      <a:gd name="connsiteX55" fmla="*/ 1568718 w 2120364"/>
                      <a:gd name="connsiteY55" fmla="*/ 731034 h 2575941"/>
                      <a:gd name="connsiteX56" fmla="*/ 1638376 w 2120364"/>
                      <a:gd name="connsiteY56" fmla="*/ 674813 h 2575941"/>
                      <a:gd name="connsiteX57" fmla="*/ 1699425 w 2120364"/>
                      <a:gd name="connsiteY57" fmla="*/ 612590 h 2575941"/>
                      <a:gd name="connsiteX58" fmla="*/ 1612469 w 2120364"/>
                      <a:gd name="connsiteY58" fmla="*/ 769881 h 2575941"/>
                      <a:gd name="connsiteX59" fmla="*/ 1617009 w 2120364"/>
                      <a:gd name="connsiteY59" fmla="*/ 774421 h 2575941"/>
                      <a:gd name="connsiteX60" fmla="*/ 1766630 w 2120364"/>
                      <a:gd name="connsiteY60" fmla="*/ 611937 h 2575941"/>
                      <a:gd name="connsiteX61" fmla="*/ 1783249 w 2120364"/>
                      <a:gd name="connsiteY61" fmla="*/ 582848 h 2575941"/>
                      <a:gd name="connsiteX62" fmla="*/ 1770048 w 2120364"/>
                      <a:gd name="connsiteY62" fmla="*/ 628557 h 2575941"/>
                      <a:gd name="connsiteX63" fmla="*/ 1744454 w 2120364"/>
                      <a:gd name="connsiteY63" fmla="*/ 710894 h 2575941"/>
                      <a:gd name="connsiteX64" fmla="*/ 1728018 w 2120364"/>
                      <a:gd name="connsiteY64" fmla="*/ 754332 h 2575941"/>
                      <a:gd name="connsiteX65" fmla="*/ 1716878 w 2120364"/>
                      <a:gd name="connsiteY65" fmla="*/ 785770 h 2575941"/>
                      <a:gd name="connsiteX66" fmla="*/ 1718000 w 2120364"/>
                      <a:gd name="connsiteY66" fmla="*/ 786865 h 2575941"/>
                      <a:gd name="connsiteX67" fmla="*/ 1718261 w 2120364"/>
                      <a:gd name="connsiteY67" fmla="*/ 786838 h 2575941"/>
                      <a:gd name="connsiteX68" fmla="*/ 1784553 w 2120364"/>
                      <a:gd name="connsiteY68" fmla="*/ 734243 h 2575941"/>
                      <a:gd name="connsiteX69" fmla="*/ 1812390 w 2120364"/>
                      <a:gd name="connsiteY69" fmla="*/ 702128 h 2575941"/>
                      <a:gd name="connsiteX70" fmla="*/ 1813643 w 2120364"/>
                      <a:gd name="connsiteY70" fmla="*/ 899648 h 2575941"/>
                      <a:gd name="connsiteX71" fmla="*/ 1793110 w 2120364"/>
                      <a:gd name="connsiteY71" fmla="*/ 1262678 h 2575941"/>
                      <a:gd name="connsiteX72" fmla="*/ 1718182 w 2120364"/>
                      <a:gd name="connsiteY72" fmla="*/ 1574260 h 2575941"/>
                      <a:gd name="connsiteX73" fmla="*/ 1516122 w 2120364"/>
                      <a:gd name="connsiteY73" fmla="*/ 1719838 h 2575941"/>
                      <a:gd name="connsiteX74" fmla="*/ 1494520 w 2120364"/>
                      <a:gd name="connsiteY74" fmla="*/ 1725629 h 2575941"/>
                      <a:gd name="connsiteX75" fmla="*/ 1155936 w 2120364"/>
                      <a:gd name="connsiteY75" fmla="*/ 1666042 h 2575941"/>
                      <a:gd name="connsiteX76" fmla="*/ 1128151 w 2120364"/>
                      <a:gd name="connsiteY76" fmla="*/ 1713551 h 2575941"/>
                      <a:gd name="connsiteX77" fmla="*/ 1511557 w 2120364"/>
                      <a:gd name="connsiteY77" fmla="*/ 1776217 h 2575941"/>
                      <a:gd name="connsiteX78" fmla="*/ 1655751 w 2120364"/>
                      <a:gd name="connsiteY78" fmla="*/ 2197921 h 2575941"/>
                      <a:gd name="connsiteX79" fmla="*/ 1767752 w 2120364"/>
                      <a:gd name="connsiteY79" fmla="*/ 2418192 h 2575941"/>
                      <a:gd name="connsiteX80" fmla="*/ 1808387 w 2120364"/>
                      <a:gd name="connsiteY80" fmla="*/ 2562958 h 2575941"/>
                      <a:gd name="connsiteX81" fmla="*/ 1978857 w 2120364"/>
                      <a:gd name="connsiteY81" fmla="*/ 2556642 h 2575941"/>
                      <a:gd name="connsiteX82" fmla="*/ 1999110 w 2120364"/>
                      <a:gd name="connsiteY82" fmla="*/ 2479892 h 2575941"/>
                      <a:gd name="connsiteX83" fmla="*/ 2024311 w 2120364"/>
                      <a:gd name="connsiteY83" fmla="*/ 2548532 h 2575941"/>
                      <a:gd name="connsiteX84" fmla="*/ 2078734 w 2120364"/>
                      <a:gd name="connsiteY84" fmla="*/ 2567682 h 2575941"/>
                      <a:gd name="connsiteX85" fmla="*/ 2057263 w 2120364"/>
                      <a:gd name="connsiteY85" fmla="*/ 1982817 h 257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20364" h="2575941">
                        <a:moveTo>
                          <a:pt x="2057158" y="1982790"/>
                        </a:moveTo>
                        <a:cubicBezTo>
                          <a:pt x="2044349" y="1944075"/>
                          <a:pt x="2028330" y="1906557"/>
                          <a:pt x="2013329" y="1868650"/>
                        </a:cubicBezTo>
                        <a:cubicBezTo>
                          <a:pt x="2010068" y="1849761"/>
                          <a:pt x="2008137" y="1830639"/>
                          <a:pt x="2007511" y="1811464"/>
                        </a:cubicBezTo>
                        <a:cubicBezTo>
                          <a:pt x="2005424" y="1742822"/>
                          <a:pt x="2018260" y="1673609"/>
                          <a:pt x="2032661" y="1606768"/>
                        </a:cubicBezTo>
                        <a:cubicBezTo>
                          <a:pt x="2061933" y="1470948"/>
                          <a:pt x="2092979" y="1336511"/>
                          <a:pt x="2108554" y="1198186"/>
                        </a:cubicBezTo>
                        <a:cubicBezTo>
                          <a:pt x="2136365" y="950757"/>
                          <a:pt x="2119825" y="693440"/>
                          <a:pt x="2007276" y="467560"/>
                        </a:cubicBezTo>
                        <a:cubicBezTo>
                          <a:pt x="1909755" y="271892"/>
                          <a:pt x="1744480" y="111887"/>
                          <a:pt x="1531019" y="51935"/>
                        </a:cubicBezTo>
                        <a:cubicBezTo>
                          <a:pt x="1467831" y="34585"/>
                          <a:pt x="1403000" y="24045"/>
                          <a:pt x="1337568" y="20523"/>
                        </a:cubicBezTo>
                        <a:lnTo>
                          <a:pt x="1313332" y="16767"/>
                        </a:lnTo>
                        <a:cubicBezTo>
                          <a:pt x="1222359" y="3044"/>
                          <a:pt x="1130290" y="-3765"/>
                          <a:pt x="1038352" y="2131"/>
                        </a:cubicBezTo>
                        <a:cubicBezTo>
                          <a:pt x="885888" y="11940"/>
                          <a:pt x="734858" y="55744"/>
                          <a:pt x="607882" y="142411"/>
                        </a:cubicBezTo>
                        <a:cubicBezTo>
                          <a:pt x="480045" y="229680"/>
                          <a:pt x="389203" y="352011"/>
                          <a:pt x="346939" y="501242"/>
                        </a:cubicBezTo>
                        <a:cubicBezTo>
                          <a:pt x="302978" y="656498"/>
                          <a:pt x="306709" y="824617"/>
                          <a:pt x="230764" y="970167"/>
                        </a:cubicBezTo>
                        <a:cubicBezTo>
                          <a:pt x="208327" y="1013163"/>
                          <a:pt x="182160" y="1054043"/>
                          <a:pt x="157192" y="1095604"/>
                        </a:cubicBezTo>
                        <a:cubicBezTo>
                          <a:pt x="90900" y="1169540"/>
                          <a:pt x="18972" y="1251721"/>
                          <a:pt x="3214" y="1353364"/>
                        </a:cubicBezTo>
                        <a:cubicBezTo>
                          <a:pt x="-16222" y="1478983"/>
                          <a:pt x="56045" y="1585166"/>
                          <a:pt x="124451" y="1683184"/>
                        </a:cubicBezTo>
                        <a:cubicBezTo>
                          <a:pt x="186282" y="1771702"/>
                          <a:pt x="270184" y="1893957"/>
                          <a:pt x="206553" y="2002931"/>
                        </a:cubicBezTo>
                        <a:cubicBezTo>
                          <a:pt x="176550" y="2054353"/>
                          <a:pt x="128442" y="2092809"/>
                          <a:pt x="92335" y="2139691"/>
                        </a:cubicBezTo>
                        <a:cubicBezTo>
                          <a:pt x="54193" y="2188321"/>
                          <a:pt x="26381" y="2244229"/>
                          <a:pt x="10545" y="2303974"/>
                        </a:cubicBezTo>
                        <a:cubicBezTo>
                          <a:pt x="1917" y="2374519"/>
                          <a:pt x="3041" y="2522801"/>
                          <a:pt x="40567" y="2550333"/>
                        </a:cubicBezTo>
                        <a:cubicBezTo>
                          <a:pt x="57685" y="2553933"/>
                          <a:pt x="436359" y="2555911"/>
                          <a:pt x="454191" y="2552863"/>
                        </a:cubicBezTo>
                        <a:cubicBezTo>
                          <a:pt x="528846" y="2543501"/>
                          <a:pt x="470236" y="2504207"/>
                          <a:pt x="482185" y="2481535"/>
                        </a:cubicBezTo>
                        <a:cubicBezTo>
                          <a:pt x="484689" y="2488058"/>
                          <a:pt x="487428" y="2494529"/>
                          <a:pt x="490324" y="2500894"/>
                        </a:cubicBezTo>
                        <a:cubicBezTo>
                          <a:pt x="502795" y="2529070"/>
                          <a:pt x="524971" y="2524061"/>
                          <a:pt x="543834" y="2548402"/>
                        </a:cubicBezTo>
                        <a:cubicBezTo>
                          <a:pt x="540216" y="2555584"/>
                          <a:pt x="713830" y="2587350"/>
                          <a:pt x="771669" y="2543994"/>
                        </a:cubicBezTo>
                        <a:cubicBezTo>
                          <a:pt x="784114" y="2458499"/>
                          <a:pt x="834518" y="2387719"/>
                          <a:pt x="884557" y="2319835"/>
                        </a:cubicBezTo>
                        <a:cubicBezTo>
                          <a:pt x="933709" y="2253074"/>
                          <a:pt x="986513" y="2184955"/>
                          <a:pt x="1008506" y="2103504"/>
                        </a:cubicBezTo>
                        <a:cubicBezTo>
                          <a:pt x="1032847" y="2013549"/>
                          <a:pt x="1010698" y="1923830"/>
                          <a:pt x="973129" y="1841048"/>
                        </a:cubicBezTo>
                        <a:cubicBezTo>
                          <a:pt x="938744" y="1765285"/>
                          <a:pt x="892906" y="1695419"/>
                          <a:pt x="854476" y="1621743"/>
                        </a:cubicBezTo>
                        <a:cubicBezTo>
                          <a:pt x="867625" y="1634865"/>
                          <a:pt x="881192" y="1647545"/>
                          <a:pt x="895175" y="1659808"/>
                        </a:cubicBezTo>
                        <a:cubicBezTo>
                          <a:pt x="910907" y="1673582"/>
                          <a:pt x="927056" y="1689340"/>
                          <a:pt x="945710" y="1699045"/>
                        </a:cubicBezTo>
                        <a:cubicBezTo>
                          <a:pt x="952415" y="1702698"/>
                          <a:pt x="960815" y="1700219"/>
                          <a:pt x="964468" y="1693515"/>
                        </a:cubicBezTo>
                        <a:cubicBezTo>
                          <a:pt x="967312" y="1688270"/>
                          <a:pt x="966477" y="1681800"/>
                          <a:pt x="962407" y="1677443"/>
                        </a:cubicBezTo>
                        <a:cubicBezTo>
                          <a:pt x="948058" y="1662180"/>
                          <a:pt x="929691" y="1650415"/>
                          <a:pt x="913777" y="1636797"/>
                        </a:cubicBezTo>
                        <a:cubicBezTo>
                          <a:pt x="898488" y="1623725"/>
                          <a:pt x="883644" y="1610133"/>
                          <a:pt x="869164" y="1596176"/>
                        </a:cubicBezTo>
                        <a:cubicBezTo>
                          <a:pt x="851319" y="1578983"/>
                          <a:pt x="834361" y="1561007"/>
                          <a:pt x="818004" y="1542458"/>
                        </a:cubicBezTo>
                        <a:cubicBezTo>
                          <a:pt x="804959" y="1509064"/>
                          <a:pt x="794054" y="1474888"/>
                          <a:pt x="785340" y="1440111"/>
                        </a:cubicBezTo>
                        <a:cubicBezTo>
                          <a:pt x="773417" y="1393071"/>
                          <a:pt x="762382" y="1343033"/>
                          <a:pt x="763243" y="1294246"/>
                        </a:cubicBezTo>
                        <a:cubicBezTo>
                          <a:pt x="764103" y="1244234"/>
                          <a:pt x="790088" y="1209196"/>
                          <a:pt x="824683" y="1175619"/>
                        </a:cubicBezTo>
                        <a:cubicBezTo>
                          <a:pt x="839345" y="1161401"/>
                          <a:pt x="854137" y="1147365"/>
                          <a:pt x="868904" y="1133277"/>
                        </a:cubicBezTo>
                        <a:cubicBezTo>
                          <a:pt x="900341" y="1110188"/>
                          <a:pt x="930004" y="1084411"/>
                          <a:pt x="958833" y="1058688"/>
                        </a:cubicBezTo>
                        <a:cubicBezTo>
                          <a:pt x="1010176" y="1012849"/>
                          <a:pt x="1059824" y="964402"/>
                          <a:pt x="1107254" y="914545"/>
                        </a:cubicBezTo>
                        <a:cubicBezTo>
                          <a:pt x="1119985" y="901161"/>
                          <a:pt x="1132586" y="887647"/>
                          <a:pt x="1145057" y="873951"/>
                        </a:cubicBezTo>
                        <a:cubicBezTo>
                          <a:pt x="1188600" y="829286"/>
                          <a:pt x="1230003" y="782743"/>
                          <a:pt x="1269241" y="734373"/>
                        </a:cubicBezTo>
                        <a:cubicBezTo>
                          <a:pt x="1308192" y="720025"/>
                          <a:pt x="1345526" y="701606"/>
                          <a:pt x="1380589" y="679378"/>
                        </a:cubicBezTo>
                        <a:cubicBezTo>
                          <a:pt x="1365327" y="694848"/>
                          <a:pt x="1349909" y="710111"/>
                          <a:pt x="1334568" y="725477"/>
                        </a:cubicBezTo>
                        <a:cubicBezTo>
                          <a:pt x="1300391" y="759759"/>
                          <a:pt x="1264910" y="794196"/>
                          <a:pt x="1225307" y="822138"/>
                        </a:cubicBezTo>
                        <a:cubicBezTo>
                          <a:pt x="1223246" y="823442"/>
                          <a:pt x="1222620" y="826182"/>
                          <a:pt x="1223924" y="828268"/>
                        </a:cubicBezTo>
                        <a:cubicBezTo>
                          <a:pt x="1224942" y="829886"/>
                          <a:pt x="1226872" y="830642"/>
                          <a:pt x="1228699" y="830200"/>
                        </a:cubicBezTo>
                        <a:cubicBezTo>
                          <a:pt x="1278633" y="820833"/>
                          <a:pt x="1326533" y="802727"/>
                          <a:pt x="1370154" y="776690"/>
                        </a:cubicBezTo>
                        <a:cubicBezTo>
                          <a:pt x="1414870" y="749531"/>
                          <a:pt x="1454291" y="712641"/>
                          <a:pt x="1491077" y="675620"/>
                        </a:cubicBezTo>
                        <a:cubicBezTo>
                          <a:pt x="1511635" y="665995"/>
                          <a:pt x="1531437" y="654827"/>
                          <a:pt x="1550325" y="642227"/>
                        </a:cubicBezTo>
                        <a:lnTo>
                          <a:pt x="1553273" y="640297"/>
                        </a:lnTo>
                        <a:cubicBezTo>
                          <a:pt x="1535193" y="697588"/>
                          <a:pt x="1508661" y="762472"/>
                          <a:pt x="1452100" y="782899"/>
                        </a:cubicBezTo>
                        <a:cubicBezTo>
                          <a:pt x="1450247" y="783577"/>
                          <a:pt x="1450378" y="786630"/>
                          <a:pt x="1452569" y="786499"/>
                        </a:cubicBezTo>
                        <a:cubicBezTo>
                          <a:pt x="1500208" y="783708"/>
                          <a:pt x="1538507" y="762263"/>
                          <a:pt x="1568718" y="731034"/>
                        </a:cubicBezTo>
                        <a:cubicBezTo>
                          <a:pt x="1593007" y="713658"/>
                          <a:pt x="1616252" y="694901"/>
                          <a:pt x="1638376" y="674813"/>
                        </a:cubicBezTo>
                        <a:cubicBezTo>
                          <a:pt x="1659795" y="655141"/>
                          <a:pt x="1680171" y="634374"/>
                          <a:pt x="1699425" y="612590"/>
                        </a:cubicBezTo>
                        <a:cubicBezTo>
                          <a:pt x="1672448" y="665995"/>
                          <a:pt x="1642263" y="718251"/>
                          <a:pt x="1612469" y="769881"/>
                        </a:cubicBezTo>
                        <a:cubicBezTo>
                          <a:pt x="1610904" y="772620"/>
                          <a:pt x="1614191" y="776325"/>
                          <a:pt x="1617009" y="774421"/>
                        </a:cubicBezTo>
                        <a:cubicBezTo>
                          <a:pt x="1679884" y="731843"/>
                          <a:pt x="1727601" y="676899"/>
                          <a:pt x="1766630" y="611937"/>
                        </a:cubicBezTo>
                        <a:cubicBezTo>
                          <a:pt x="1772396" y="602362"/>
                          <a:pt x="1777900" y="592657"/>
                          <a:pt x="1783249" y="582848"/>
                        </a:cubicBezTo>
                        <a:cubicBezTo>
                          <a:pt x="1779205" y="598162"/>
                          <a:pt x="1774796" y="613425"/>
                          <a:pt x="1770048" y="628557"/>
                        </a:cubicBezTo>
                        <a:cubicBezTo>
                          <a:pt x="1761490" y="655975"/>
                          <a:pt x="1753038" y="683474"/>
                          <a:pt x="1744454" y="710894"/>
                        </a:cubicBezTo>
                        <a:cubicBezTo>
                          <a:pt x="1739758" y="725660"/>
                          <a:pt x="1734280" y="740166"/>
                          <a:pt x="1728018" y="754332"/>
                        </a:cubicBezTo>
                        <a:cubicBezTo>
                          <a:pt x="1723583" y="764507"/>
                          <a:pt x="1717791" y="774630"/>
                          <a:pt x="1716878" y="785770"/>
                        </a:cubicBezTo>
                        <a:cubicBezTo>
                          <a:pt x="1716878" y="786370"/>
                          <a:pt x="1717374" y="786865"/>
                          <a:pt x="1718000" y="786865"/>
                        </a:cubicBezTo>
                        <a:cubicBezTo>
                          <a:pt x="1718104" y="786865"/>
                          <a:pt x="1718182" y="786865"/>
                          <a:pt x="1718261" y="786838"/>
                        </a:cubicBezTo>
                        <a:cubicBezTo>
                          <a:pt x="1743332" y="780577"/>
                          <a:pt x="1766682" y="751983"/>
                          <a:pt x="1784553" y="734243"/>
                        </a:cubicBezTo>
                        <a:cubicBezTo>
                          <a:pt x="1794597" y="724225"/>
                          <a:pt x="1803911" y="713502"/>
                          <a:pt x="1812390" y="702128"/>
                        </a:cubicBezTo>
                        <a:cubicBezTo>
                          <a:pt x="1813982" y="767899"/>
                          <a:pt x="1815078" y="833669"/>
                          <a:pt x="1813643" y="899648"/>
                        </a:cubicBezTo>
                        <a:cubicBezTo>
                          <a:pt x="1810956" y="1020806"/>
                          <a:pt x="1803129" y="1141912"/>
                          <a:pt x="1793110" y="1262678"/>
                        </a:cubicBezTo>
                        <a:cubicBezTo>
                          <a:pt x="1784266" y="1369436"/>
                          <a:pt x="1777718" y="1481488"/>
                          <a:pt x="1718182" y="1574260"/>
                        </a:cubicBezTo>
                        <a:cubicBezTo>
                          <a:pt x="1672083" y="1646085"/>
                          <a:pt x="1597338" y="1695758"/>
                          <a:pt x="1516122" y="1719838"/>
                        </a:cubicBezTo>
                        <a:cubicBezTo>
                          <a:pt x="1508974" y="1721978"/>
                          <a:pt x="1501773" y="1723908"/>
                          <a:pt x="1494520" y="1725629"/>
                        </a:cubicBezTo>
                        <a:cubicBezTo>
                          <a:pt x="1376963" y="1753519"/>
                          <a:pt x="1259875" y="1721898"/>
                          <a:pt x="1155936" y="1666042"/>
                        </a:cubicBezTo>
                        <a:cubicBezTo>
                          <a:pt x="1124707" y="1649241"/>
                          <a:pt x="1098018" y="1694792"/>
                          <a:pt x="1128151" y="1713551"/>
                        </a:cubicBezTo>
                        <a:cubicBezTo>
                          <a:pt x="1240934" y="1783757"/>
                          <a:pt x="1383877" y="1807680"/>
                          <a:pt x="1511557" y="1776217"/>
                        </a:cubicBezTo>
                        <a:cubicBezTo>
                          <a:pt x="1507539" y="1926986"/>
                          <a:pt x="1581841" y="2070033"/>
                          <a:pt x="1655751" y="2197921"/>
                        </a:cubicBezTo>
                        <a:cubicBezTo>
                          <a:pt x="1697129" y="2269483"/>
                          <a:pt x="1738532" y="2340603"/>
                          <a:pt x="1767752" y="2418192"/>
                        </a:cubicBezTo>
                        <a:cubicBezTo>
                          <a:pt x="1793191" y="2479031"/>
                          <a:pt x="1773203" y="2539883"/>
                          <a:pt x="1808387" y="2562958"/>
                        </a:cubicBezTo>
                        <a:cubicBezTo>
                          <a:pt x="1843571" y="2586033"/>
                          <a:pt x="1947070" y="2570486"/>
                          <a:pt x="1978857" y="2556642"/>
                        </a:cubicBezTo>
                        <a:cubicBezTo>
                          <a:pt x="1985240" y="2519230"/>
                          <a:pt x="1991534" y="2481244"/>
                          <a:pt x="1999110" y="2479892"/>
                        </a:cubicBezTo>
                        <a:cubicBezTo>
                          <a:pt x="2009441" y="2508486"/>
                          <a:pt x="2017867" y="2518817"/>
                          <a:pt x="2024311" y="2548532"/>
                        </a:cubicBezTo>
                        <a:cubicBezTo>
                          <a:pt x="2037582" y="2563164"/>
                          <a:pt x="2060616" y="2589361"/>
                          <a:pt x="2078734" y="2567682"/>
                        </a:cubicBezTo>
                        <a:cubicBezTo>
                          <a:pt x="2126582" y="2374571"/>
                          <a:pt x="2119146" y="2171910"/>
                          <a:pt x="2057263" y="1982817"/>
                        </a:cubicBezTo>
                      </a:path>
                    </a:pathLst>
                  </a:custGeom>
                  <a:solidFill>
                    <a:schemeClr val="tx1">
                      <a:lumMod val="85000"/>
                      <a:lumOff val="15000"/>
                    </a:schemeClr>
                  </a:solidFill>
                  <a:ln w="38100" cap="flat">
                    <a:noFill/>
                    <a:prstDash val="solid"/>
                    <a:miter/>
                  </a:ln>
                </p:spPr>
                <p:txBody>
                  <a:bodyPr rtlCol="0" anchor="ctr"/>
                  <a:lstStyle/>
                  <a:p>
                    <a:endParaRPr lang="en-US" dirty="0"/>
                  </a:p>
                </p:txBody>
              </p:sp>
              <p:grpSp>
                <p:nvGrpSpPr>
                  <p:cNvPr id="129" name="Group 128">
                    <a:extLst>
                      <a:ext uri="{FF2B5EF4-FFF2-40B4-BE49-F238E27FC236}">
                        <a16:creationId xmlns:a16="http://schemas.microsoft.com/office/drawing/2014/main" id="{2AC51FD6-21CA-EC4A-07F4-486B264E647D}"/>
                      </a:ext>
                    </a:extLst>
                  </p:cNvPr>
                  <p:cNvGrpSpPr/>
                  <p:nvPr/>
                </p:nvGrpSpPr>
                <p:grpSpPr>
                  <a:xfrm rot="197976">
                    <a:off x="5255148" y="4620699"/>
                    <a:ext cx="396277" cy="274837"/>
                    <a:chOff x="4136783" y="2215100"/>
                    <a:chExt cx="640080" cy="443926"/>
                  </a:xfrm>
                  <a:solidFill>
                    <a:schemeClr val="accent4"/>
                  </a:solidFill>
                </p:grpSpPr>
                <p:sp>
                  <p:nvSpPr>
                    <p:cNvPr id="139" name="Isosceles Triangle 138">
                      <a:extLst>
                        <a:ext uri="{FF2B5EF4-FFF2-40B4-BE49-F238E27FC236}">
                          <a16:creationId xmlns:a16="http://schemas.microsoft.com/office/drawing/2014/main" id="{54ED3168-A1CC-85F0-95AB-B710B2DE3CEF}"/>
                        </a:ext>
                      </a:extLst>
                    </p:cNvPr>
                    <p:cNvSpPr>
                      <a:spLocks noChangeAspect="1"/>
                    </p:cNvSpPr>
                    <p:nvPr/>
                  </p:nvSpPr>
                  <p:spPr>
                    <a:xfrm rot="17329066" flipH="1">
                      <a:off x="4234860" y="2117023"/>
                      <a:ext cx="443926" cy="640080"/>
                    </a:xfrm>
                    <a:prstGeom prst="triangle">
                      <a:avLst>
                        <a:gd name="adj" fmla="val 15284"/>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Isosceles Triangle 139">
                      <a:extLst>
                        <a:ext uri="{FF2B5EF4-FFF2-40B4-BE49-F238E27FC236}">
                          <a16:creationId xmlns:a16="http://schemas.microsoft.com/office/drawing/2014/main" id="{66D05D56-262F-3DA6-8366-40E7EB7411EA}"/>
                        </a:ext>
                      </a:extLst>
                    </p:cNvPr>
                    <p:cNvSpPr/>
                    <p:nvPr/>
                  </p:nvSpPr>
                  <p:spPr>
                    <a:xfrm rot="17329066" flipH="1">
                      <a:off x="4314305" y="2177793"/>
                      <a:ext cx="380508" cy="542726"/>
                    </a:xfrm>
                    <a:prstGeom prst="triangle">
                      <a:avLst>
                        <a:gd name="adj" fmla="val 15284"/>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0" name="Freeform: Shape 129">
                    <a:extLst>
                      <a:ext uri="{FF2B5EF4-FFF2-40B4-BE49-F238E27FC236}">
                        <a16:creationId xmlns:a16="http://schemas.microsoft.com/office/drawing/2014/main" id="{15B9A5C5-2698-9366-F522-2EB5D696A0A4}"/>
                      </a:ext>
                    </a:extLst>
                  </p:cNvPr>
                  <p:cNvSpPr/>
                  <p:nvPr/>
                </p:nvSpPr>
                <p:spPr>
                  <a:xfrm>
                    <a:off x="6204331" y="4839104"/>
                    <a:ext cx="128389" cy="158466"/>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132" name="Oval 131">
                    <a:extLst>
                      <a:ext uri="{FF2B5EF4-FFF2-40B4-BE49-F238E27FC236}">
                        <a16:creationId xmlns:a16="http://schemas.microsoft.com/office/drawing/2014/main" id="{ADB2D2D3-57B9-63B0-54A9-3E7EB6082DC9}"/>
                      </a:ext>
                    </a:extLst>
                  </p:cNvPr>
                  <p:cNvSpPr/>
                  <p:nvPr/>
                </p:nvSpPr>
                <p:spPr>
                  <a:xfrm>
                    <a:off x="6335255" y="4759099"/>
                    <a:ext cx="91984" cy="83006"/>
                  </a:xfrm>
                  <a:prstGeom prst="ellipse">
                    <a:avLst/>
                  </a:prstGeom>
                  <a:solidFill>
                    <a:schemeClr val="tx1"/>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Freeform: Shape 132">
                    <a:extLst>
                      <a:ext uri="{FF2B5EF4-FFF2-40B4-BE49-F238E27FC236}">
                        <a16:creationId xmlns:a16="http://schemas.microsoft.com/office/drawing/2014/main" id="{7AD77966-1612-C9F5-1EFC-BB7B3820C59A}"/>
                      </a:ext>
                    </a:extLst>
                  </p:cNvPr>
                  <p:cNvSpPr/>
                  <p:nvPr/>
                </p:nvSpPr>
                <p:spPr>
                  <a:xfrm>
                    <a:off x="6312339" y="4710655"/>
                    <a:ext cx="167324" cy="8277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135" name="Oval 134">
                    <a:extLst>
                      <a:ext uri="{FF2B5EF4-FFF2-40B4-BE49-F238E27FC236}">
                        <a16:creationId xmlns:a16="http://schemas.microsoft.com/office/drawing/2014/main" id="{350978BA-DC30-B303-0934-39A3A0A1C0E0}"/>
                      </a:ext>
                    </a:extLst>
                  </p:cNvPr>
                  <p:cNvSpPr/>
                  <p:nvPr/>
                </p:nvSpPr>
                <p:spPr>
                  <a:xfrm>
                    <a:off x="6008004" y="4730126"/>
                    <a:ext cx="115594" cy="101135"/>
                  </a:xfrm>
                  <a:prstGeom prst="ellipse">
                    <a:avLst/>
                  </a:prstGeom>
                  <a:solidFill>
                    <a:schemeClr val="tx1"/>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6" name="Freeform: Shape 135">
                    <a:extLst>
                      <a:ext uri="{FF2B5EF4-FFF2-40B4-BE49-F238E27FC236}">
                        <a16:creationId xmlns:a16="http://schemas.microsoft.com/office/drawing/2014/main" id="{524DEA55-E573-7B9E-F7D0-11789AA7B0B8}"/>
                      </a:ext>
                    </a:extLst>
                  </p:cNvPr>
                  <p:cNvSpPr/>
                  <p:nvPr/>
                </p:nvSpPr>
                <p:spPr>
                  <a:xfrm>
                    <a:off x="5942338" y="4684977"/>
                    <a:ext cx="201658" cy="82460"/>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B3B2EF9-09BD-955D-2D43-8050A381AC26}"/>
                      </a:ext>
                    </a:extLst>
                  </p:cNvPr>
                  <p:cNvSpPr/>
                  <p:nvPr/>
                </p:nvSpPr>
                <p:spPr>
                  <a:xfrm>
                    <a:off x="6143996" y="5046296"/>
                    <a:ext cx="154285" cy="120151"/>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sp>
              <p:nvSpPr>
                <p:cNvPr id="147" name="Oval 146">
                  <a:extLst>
                    <a:ext uri="{FF2B5EF4-FFF2-40B4-BE49-F238E27FC236}">
                      <a16:creationId xmlns:a16="http://schemas.microsoft.com/office/drawing/2014/main" id="{AA40953E-DADA-3932-9AE4-242B9F3CFDF5}"/>
                    </a:ext>
                  </a:extLst>
                </p:cNvPr>
                <p:cNvSpPr/>
                <p:nvPr/>
              </p:nvSpPr>
              <p:spPr>
                <a:xfrm>
                  <a:off x="9895010" y="4817998"/>
                  <a:ext cx="1261650" cy="631422"/>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6B2880A2-0A1B-2459-4006-129E2A6D39B1}"/>
                    </a:ext>
                  </a:extLst>
                </p:cNvPr>
                <p:cNvSpPr/>
                <p:nvPr/>
              </p:nvSpPr>
              <p:spPr>
                <a:xfrm>
                  <a:off x="9900638" y="5111888"/>
                  <a:ext cx="1261589" cy="325302"/>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Parallelogram 208">
                  <a:extLst>
                    <a:ext uri="{FF2B5EF4-FFF2-40B4-BE49-F238E27FC236}">
                      <a16:creationId xmlns:a16="http://schemas.microsoft.com/office/drawing/2014/main" id="{78AD4063-F92E-E629-78FF-BF2FC4A0C9AE}"/>
                    </a:ext>
                  </a:extLst>
                </p:cNvPr>
                <p:cNvSpPr/>
                <p:nvPr/>
              </p:nvSpPr>
              <p:spPr>
                <a:xfrm>
                  <a:off x="10217611" y="4817998"/>
                  <a:ext cx="715070" cy="626338"/>
                </a:xfrm>
                <a:prstGeom prst="parallelogram">
                  <a:avLst>
                    <a:gd name="adj" fmla="val 5561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4" name="Group 213">
                  <a:extLst>
                    <a:ext uri="{FF2B5EF4-FFF2-40B4-BE49-F238E27FC236}">
                      <a16:creationId xmlns:a16="http://schemas.microsoft.com/office/drawing/2014/main" id="{A483DCF6-F017-2433-CB11-513B935341A8}"/>
                    </a:ext>
                  </a:extLst>
                </p:cNvPr>
                <p:cNvGrpSpPr/>
                <p:nvPr/>
              </p:nvGrpSpPr>
              <p:grpSpPr>
                <a:xfrm>
                  <a:off x="9684154" y="3661529"/>
                  <a:ext cx="1566753" cy="1374193"/>
                  <a:chOff x="6112902" y="4440114"/>
                  <a:chExt cx="1566753" cy="1374193"/>
                </a:xfrm>
              </p:grpSpPr>
              <p:sp>
                <p:nvSpPr>
                  <p:cNvPr id="121" name="Freeform: Shape 120">
                    <a:extLst>
                      <a:ext uri="{FF2B5EF4-FFF2-40B4-BE49-F238E27FC236}">
                        <a16:creationId xmlns:a16="http://schemas.microsoft.com/office/drawing/2014/main" id="{13DF92F1-DFC1-E88B-471D-DA6E3BB9AC70}"/>
                      </a:ext>
                    </a:extLst>
                  </p:cNvPr>
                  <p:cNvSpPr/>
                  <p:nvPr/>
                </p:nvSpPr>
                <p:spPr>
                  <a:xfrm rot="20996949" flipH="1">
                    <a:off x="6299929" y="4623100"/>
                    <a:ext cx="1032409" cy="1076691"/>
                  </a:xfrm>
                  <a:custGeom>
                    <a:avLst/>
                    <a:gdLst>
                      <a:gd name="connsiteX0" fmla="*/ 995304 w 1032409"/>
                      <a:gd name="connsiteY0" fmla="*/ 134741 h 1076691"/>
                      <a:gd name="connsiteX1" fmla="*/ 611417 w 1032409"/>
                      <a:gd name="connsiteY1" fmla="*/ 10425 h 1076691"/>
                      <a:gd name="connsiteX2" fmla="*/ 35875 w 1032409"/>
                      <a:gd name="connsiteY2" fmla="*/ 545755 h 1076691"/>
                      <a:gd name="connsiteX3" fmla="*/ 225423 w 1032409"/>
                      <a:gd name="connsiteY3" fmla="*/ 1002102 h 1076691"/>
                      <a:gd name="connsiteX4" fmla="*/ 317511 w 1032409"/>
                      <a:gd name="connsiteY4" fmla="*/ 1000587 h 1076691"/>
                      <a:gd name="connsiteX5" fmla="*/ 690461 w 1032409"/>
                      <a:gd name="connsiteY5" fmla="*/ 1072970 h 1076691"/>
                      <a:gd name="connsiteX6" fmla="*/ 899572 w 1032409"/>
                      <a:gd name="connsiteY6" fmla="*/ 1036520 h 1076691"/>
                      <a:gd name="connsiteX7" fmla="*/ 934106 w 1032409"/>
                      <a:gd name="connsiteY7" fmla="*/ 1015416 h 1076691"/>
                      <a:gd name="connsiteX8" fmla="*/ 1004512 w 1032409"/>
                      <a:gd name="connsiteY8" fmla="*/ 840817 h 1076691"/>
                      <a:gd name="connsiteX9" fmla="*/ 1026386 w 1032409"/>
                      <a:gd name="connsiteY9" fmla="*/ 587809 h 1076691"/>
                      <a:gd name="connsiteX10" fmla="*/ 1034442 w 1032409"/>
                      <a:gd name="connsiteY10" fmla="*/ 288315 h 1076691"/>
                      <a:gd name="connsiteX11" fmla="*/ 995304 w 1032409"/>
                      <a:gd name="connsiteY11" fmla="*/ 134741 h 1076691"/>
                      <a:gd name="connsiteX12" fmla="*/ 995304 w 1032409"/>
                      <a:gd name="connsiteY12" fmla="*/ 134741 h 107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2409" h="1076691">
                        <a:moveTo>
                          <a:pt x="995304" y="134741"/>
                        </a:moveTo>
                        <a:cubicBezTo>
                          <a:pt x="908781" y="15700"/>
                          <a:pt x="749547" y="-18526"/>
                          <a:pt x="611417" y="10425"/>
                        </a:cubicBezTo>
                        <a:cubicBezTo>
                          <a:pt x="341491" y="59634"/>
                          <a:pt x="83453" y="265620"/>
                          <a:pt x="35875" y="545755"/>
                        </a:cubicBezTo>
                        <a:cubicBezTo>
                          <a:pt x="-38559" y="715233"/>
                          <a:pt x="8826" y="982151"/>
                          <a:pt x="225423" y="1002102"/>
                        </a:cubicBezTo>
                        <a:cubicBezTo>
                          <a:pt x="256116" y="1003829"/>
                          <a:pt x="286621" y="996750"/>
                          <a:pt x="317511" y="1000587"/>
                        </a:cubicBezTo>
                        <a:cubicBezTo>
                          <a:pt x="435303" y="1019388"/>
                          <a:pt x="568060" y="1069670"/>
                          <a:pt x="690461" y="1072970"/>
                        </a:cubicBezTo>
                        <a:cubicBezTo>
                          <a:pt x="763935" y="1074947"/>
                          <a:pt x="837030" y="1093498"/>
                          <a:pt x="899572" y="1036520"/>
                        </a:cubicBezTo>
                        <a:cubicBezTo>
                          <a:pt x="908013" y="1042506"/>
                          <a:pt x="924706" y="1019042"/>
                          <a:pt x="934106" y="1015416"/>
                        </a:cubicBezTo>
                        <a:cubicBezTo>
                          <a:pt x="1005089" y="987982"/>
                          <a:pt x="998377" y="906044"/>
                          <a:pt x="1004512" y="840817"/>
                        </a:cubicBezTo>
                        <a:cubicBezTo>
                          <a:pt x="1012189" y="756518"/>
                          <a:pt x="1019669" y="672202"/>
                          <a:pt x="1026386" y="587809"/>
                        </a:cubicBezTo>
                        <a:cubicBezTo>
                          <a:pt x="1027917" y="498368"/>
                          <a:pt x="1038662" y="383740"/>
                          <a:pt x="1034442" y="288315"/>
                        </a:cubicBezTo>
                        <a:cubicBezTo>
                          <a:pt x="1031758" y="228498"/>
                          <a:pt x="1030414" y="183202"/>
                          <a:pt x="995304" y="134741"/>
                        </a:cubicBezTo>
                        <a:lnTo>
                          <a:pt x="995304" y="134741"/>
                        </a:lnTo>
                        <a:close/>
                      </a:path>
                    </a:pathLst>
                  </a:custGeom>
                  <a:solidFill>
                    <a:schemeClr val="accent4"/>
                  </a:solidFill>
                  <a:ln w="1915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06F8B77-99EF-05DB-9FDE-90D7C2E01254}"/>
                      </a:ext>
                    </a:extLst>
                  </p:cNvPr>
                  <p:cNvSpPr/>
                  <p:nvPr/>
                </p:nvSpPr>
                <p:spPr>
                  <a:xfrm rot="20996949" flipH="1">
                    <a:off x="6112902" y="4440114"/>
                    <a:ext cx="1566753" cy="1369822"/>
                  </a:xfrm>
                  <a:custGeom>
                    <a:avLst/>
                    <a:gdLst>
                      <a:gd name="connsiteX0" fmla="*/ 447025 w 1566753"/>
                      <a:gd name="connsiteY0" fmla="*/ 1370543 h 1369822"/>
                      <a:gd name="connsiteX1" fmla="*/ 355705 w 1566753"/>
                      <a:gd name="connsiteY1" fmla="*/ 1325229 h 1369822"/>
                      <a:gd name="connsiteX2" fmla="*/ 135465 w 1566753"/>
                      <a:gd name="connsiteY2" fmla="*/ 1250064 h 1369822"/>
                      <a:gd name="connsiteX3" fmla="*/ 78102 w 1566753"/>
                      <a:gd name="connsiteY3" fmla="*/ 1010944 h 1369822"/>
                      <a:gd name="connsiteX4" fmla="*/ 182850 w 1566753"/>
                      <a:gd name="connsiteY4" fmla="*/ 929276 h 1369822"/>
                      <a:gd name="connsiteX5" fmla="*/ 291818 w 1566753"/>
                      <a:gd name="connsiteY5" fmla="*/ 889046 h 1369822"/>
                      <a:gd name="connsiteX6" fmla="*/ 452781 w 1566753"/>
                      <a:gd name="connsiteY6" fmla="*/ 127373 h 1369822"/>
                      <a:gd name="connsiteX7" fmla="*/ 1053456 w 1566753"/>
                      <a:gd name="connsiteY7" fmla="*/ 31449 h 1369822"/>
                      <a:gd name="connsiteX8" fmla="*/ 1393409 w 1566753"/>
                      <a:gd name="connsiteY8" fmla="*/ 297388 h 1369822"/>
                      <a:gd name="connsiteX9" fmla="*/ 1391105 w 1566753"/>
                      <a:gd name="connsiteY9" fmla="*/ 460190 h 1369822"/>
                      <a:gd name="connsiteX10" fmla="*/ 1405301 w 1566753"/>
                      <a:gd name="connsiteY10" fmla="*/ 870417 h 1369822"/>
                      <a:gd name="connsiteX11" fmla="*/ 1426982 w 1566753"/>
                      <a:gd name="connsiteY11" fmla="*/ 901380 h 1369822"/>
                      <a:gd name="connsiteX12" fmla="*/ 1448851 w 1566753"/>
                      <a:gd name="connsiteY12" fmla="*/ 920182 h 1369822"/>
                      <a:gd name="connsiteX13" fmla="*/ 1561660 w 1566753"/>
                      <a:gd name="connsiteY13" fmla="*/ 1040067 h 1369822"/>
                      <a:gd name="connsiteX14" fmla="*/ 1518302 w 1566753"/>
                      <a:gd name="connsiteY14" fmla="*/ 1148077 h 1369822"/>
                      <a:gd name="connsiteX15" fmla="*/ 1423718 w 1566753"/>
                      <a:gd name="connsiteY15" fmla="*/ 1302438 h 1369822"/>
                      <a:gd name="connsiteX16" fmla="*/ 1165876 w 1566753"/>
                      <a:gd name="connsiteY16" fmla="*/ 1295243 h 1369822"/>
                      <a:gd name="connsiteX17" fmla="*/ 1125970 w 1566753"/>
                      <a:gd name="connsiteY17" fmla="*/ 1263531 h 1369822"/>
                      <a:gd name="connsiteX18" fmla="*/ 1008754 w 1566753"/>
                      <a:gd name="connsiteY18" fmla="*/ 1226619 h 1369822"/>
                      <a:gd name="connsiteX19" fmla="*/ 1315710 w 1566753"/>
                      <a:gd name="connsiteY19" fmla="*/ 1098868 h 1369822"/>
                      <a:gd name="connsiteX20" fmla="*/ 1347171 w 1566753"/>
                      <a:gd name="connsiteY20" fmla="*/ 895108 h 1369822"/>
                      <a:gd name="connsiteX21" fmla="*/ 1382473 w 1566753"/>
                      <a:gd name="connsiteY21" fmla="*/ 457255 h 1369822"/>
                      <a:gd name="connsiteX22" fmla="*/ 1148804 w 1566753"/>
                      <a:gd name="connsiteY22" fmla="*/ 316765 h 1369822"/>
                      <a:gd name="connsiteX23" fmla="*/ 587458 w 1566753"/>
                      <a:gd name="connsiteY23" fmla="*/ 720278 h 1369822"/>
                      <a:gd name="connsiteX24" fmla="*/ 583238 w 1566753"/>
                      <a:gd name="connsiteY24" fmla="*/ 719701 h 1369822"/>
                      <a:gd name="connsiteX25" fmla="*/ 573646 w 1566753"/>
                      <a:gd name="connsiteY25" fmla="*/ 700478 h 1369822"/>
                      <a:gd name="connsiteX26" fmla="*/ 563861 w 1566753"/>
                      <a:gd name="connsiteY26" fmla="*/ 690215 h 1369822"/>
                      <a:gd name="connsiteX27" fmla="*/ 442804 w 1566753"/>
                      <a:gd name="connsiteY27" fmla="*/ 772805 h 1369822"/>
                      <a:gd name="connsiteX28" fmla="*/ 506115 w 1566753"/>
                      <a:gd name="connsiteY28" fmla="*/ 897045 h 1369822"/>
                      <a:gd name="connsiteX29" fmla="*/ 648464 w 1566753"/>
                      <a:gd name="connsiteY29" fmla="*/ 991952 h 1369822"/>
                      <a:gd name="connsiteX30" fmla="*/ 728271 w 1566753"/>
                      <a:gd name="connsiteY30" fmla="*/ 1297660 h 1369822"/>
                      <a:gd name="connsiteX31" fmla="*/ 666881 w 1566753"/>
                      <a:gd name="connsiteY31" fmla="*/ 1283656 h 1369822"/>
                      <a:gd name="connsiteX32" fmla="*/ 553693 w 1566753"/>
                      <a:gd name="connsiteY32" fmla="*/ 1324826 h 1369822"/>
                      <a:gd name="connsiteX33" fmla="*/ 447025 w 1566753"/>
                      <a:gd name="connsiteY33" fmla="*/ 1370543 h 1369822"/>
                      <a:gd name="connsiteX34" fmla="*/ 585538 w 1566753"/>
                      <a:gd name="connsiteY34" fmla="*/ 852613 h 1369822"/>
                      <a:gd name="connsiteX35" fmla="*/ 568273 w 1566753"/>
                      <a:gd name="connsiteY35" fmla="*/ 836728 h 1369822"/>
                      <a:gd name="connsiteX36" fmla="*/ 472926 w 1566753"/>
                      <a:gd name="connsiteY36" fmla="*/ 787136 h 1369822"/>
                      <a:gd name="connsiteX37" fmla="*/ 470621 w 1566753"/>
                      <a:gd name="connsiteY37" fmla="*/ 785352 h 1369822"/>
                      <a:gd name="connsiteX38" fmla="*/ 571341 w 1566753"/>
                      <a:gd name="connsiteY38" fmla="*/ 782665 h 1369822"/>
                      <a:gd name="connsiteX39" fmla="*/ 585538 w 1566753"/>
                      <a:gd name="connsiteY39" fmla="*/ 852613 h 136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66753" h="1369822">
                        <a:moveTo>
                          <a:pt x="447025" y="1370543"/>
                        </a:moveTo>
                        <a:cubicBezTo>
                          <a:pt x="411915" y="1370255"/>
                          <a:pt x="376042" y="1354294"/>
                          <a:pt x="355705" y="1325229"/>
                        </a:cubicBezTo>
                        <a:cubicBezTo>
                          <a:pt x="269566" y="1376586"/>
                          <a:pt x="100163" y="1404673"/>
                          <a:pt x="135465" y="1250064"/>
                        </a:cubicBezTo>
                        <a:cubicBezTo>
                          <a:pt x="-46406" y="1256989"/>
                          <a:pt x="-16093" y="1108231"/>
                          <a:pt x="78102" y="1010944"/>
                        </a:cubicBezTo>
                        <a:cubicBezTo>
                          <a:pt x="105343" y="981592"/>
                          <a:pt x="142181" y="953103"/>
                          <a:pt x="182850" y="929276"/>
                        </a:cubicBezTo>
                        <a:cubicBezTo>
                          <a:pt x="214503" y="909918"/>
                          <a:pt x="256329" y="887165"/>
                          <a:pt x="291818" y="889046"/>
                        </a:cubicBezTo>
                        <a:cubicBezTo>
                          <a:pt x="284914" y="636785"/>
                          <a:pt x="224096" y="306175"/>
                          <a:pt x="452781" y="127373"/>
                        </a:cubicBezTo>
                        <a:cubicBezTo>
                          <a:pt x="630624" y="-609"/>
                          <a:pt x="836476" y="-29654"/>
                          <a:pt x="1053456" y="31449"/>
                        </a:cubicBezTo>
                        <a:cubicBezTo>
                          <a:pt x="1200602" y="65656"/>
                          <a:pt x="1348323" y="142338"/>
                          <a:pt x="1393409" y="297388"/>
                        </a:cubicBezTo>
                        <a:cubicBezTo>
                          <a:pt x="1403957" y="328160"/>
                          <a:pt x="1439835" y="464678"/>
                          <a:pt x="1391105" y="460190"/>
                        </a:cubicBezTo>
                        <a:cubicBezTo>
                          <a:pt x="1406646" y="605994"/>
                          <a:pt x="1402041" y="727049"/>
                          <a:pt x="1405301" y="870417"/>
                        </a:cubicBezTo>
                        <a:cubicBezTo>
                          <a:pt x="1405493" y="871625"/>
                          <a:pt x="1406453" y="885055"/>
                          <a:pt x="1426982" y="901380"/>
                        </a:cubicBezTo>
                        <a:cubicBezTo>
                          <a:pt x="1432734" y="905851"/>
                          <a:pt x="1443287" y="915482"/>
                          <a:pt x="1448851" y="920182"/>
                        </a:cubicBezTo>
                        <a:cubicBezTo>
                          <a:pt x="1485113" y="954906"/>
                          <a:pt x="1536719" y="994120"/>
                          <a:pt x="1561660" y="1040067"/>
                        </a:cubicBezTo>
                        <a:cubicBezTo>
                          <a:pt x="1582952" y="1080930"/>
                          <a:pt x="1560123" y="1131540"/>
                          <a:pt x="1518302" y="1148077"/>
                        </a:cubicBezTo>
                        <a:cubicBezTo>
                          <a:pt x="1564151" y="1218216"/>
                          <a:pt x="1506597" y="1310668"/>
                          <a:pt x="1423718" y="1302438"/>
                        </a:cubicBezTo>
                        <a:cubicBezTo>
                          <a:pt x="1399929" y="1390822"/>
                          <a:pt x="1216526" y="1323752"/>
                          <a:pt x="1165876" y="1295243"/>
                        </a:cubicBezTo>
                        <a:cubicBezTo>
                          <a:pt x="1147075" y="1296433"/>
                          <a:pt x="1130003" y="1281488"/>
                          <a:pt x="1125970" y="1263531"/>
                        </a:cubicBezTo>
                        <a:cubicBezTo>
                          <a:pt x="1113694" y="1266773"/>
                          <a:pt x="980937" y="1244154"/>
                          <a:pt x="1008754" y="1226619"/>
                        </a:cubicBezTo>
                        <a:cubicBezTo>
                          <a:pt x="1120027" y="1234485"/>
                          <a:pt x="1264296" y="1206514"/>
                          <a:pt x="1315710" y="1098868"/>
                        </a:cubicBezTo>
                        <a:cubicBezTo>
                          <a:pt x="1346595" y="1036920"/>
                          <a:pt x="1343719" y="963673"/>
                          <a:pt x="1347171" y="895108"/>
                        </a:cubicBezTo>
                        <a:cubicBezTo>
                          <a:pt x="1355232" y="769179"/>
                          <a:pt x="1358492" y="593351"/>
                          <a:pt x="1382473" y="457255"/>
                        </a:cubicBezTo>
                        <a:cubicBezTo>
                          <a:pt x="1297485" y="448794"/>
                          <a:pt x="1192738" y="392103"/>
                          <a:pt x="1148804" y="316765"/>
                        </a:cubicBezTo>
                        <a:cubicBezTo>
                          <a:pt x="1032735" y="519298"/>
                          <a:pt x="609135" y="426962"/>
                          <a:pt x="587458" y="720278"/>
                        </a:cubicBezTo>
                        <a:cubicBezTo>
                          <a:pt x="587266" y="722809"/>
                          <a:pt x="583238" y="721946"/>
                          <a:pt x="583238" y="719701"/>
                        </a:cubicBezTo>
                        <a:cubicBezTo>
                          <a:pt x="583046" y="713351"/>
                          <a:pt x="573838" y="701342"/>
                          <a:pt x="573646" y="700478"/>
                        </a:cubicBezTo>
                        <a:cubicBezTo>
                          <a:pt x="571917" y="695835"/>
                          <a:pt x="568465" y="692114"/>
                          <a:pt x="563861" y="690215"/>
                        </a:cubicBezTo>
                        <a:cubicBezTo>
                          <a:pt x="512635" y="676747"/>
                          <a:pt x="452397" y="725361"/>
                          <a:pt x="442804" y="772805"/>
                        </a:cubicBezTo>
                        <a:cubicBezTo>
                          <a:pt x="432060" y="824488"/>
                          <a:pt x="466593" y="874426"/>
                          <a:pt x="506115" y="897045"/>
                        </a:cubicBezTo>
                        <a:cubicBezTo>
                          <a:pt x="557913" y="922061"/>
                          <a:pt x="610479" y="946964"/>
                          <a:pt x="648464" y="991952"/>
                        </a:cubicBezTo>
                        <a:cubicBezTo>
                          <a:pt x="720599" y="1072988"/>
                          <a:pt x="762036" y="1191166"/>
                          <a:pt x="728271" y="1297660"/>
                        </a:cubicBezTo>
                        <a:cubicBezTo>
                          <a:pt x="718679" y="1331329"/>
                          <a:pt x="663045" y="1317766"/>
                          <a:pt x="666881" y="1283656"/>
                        </a:cubicBezTo>
                        <a:cubicBezTo>
                          <a:pt x="653068" y="1330274"/>
                          <a:pt x="594170" y="1352164"/>
                          <a:pt x="553693" y="1324826"/>
                        </a:cubicBezTo>
                        <a:cubicBezTo>
                          <a:pt x="522611" y="1348079"/>
                          <a:pt x="487122" y="1370447"/>
                          <a:pt x="447025" y="1370543"/>
                        </a:cubicBezTo>
                        <a:close/>
                        <a:moveTo>
                          <a:pt x="585538" y="852613"/>
                        </a:moveTo>
                        <a:cubicBezTo>
                          <a:pt x="576137" y="853093"/>
                          <a:pt x="570957" y="844690"/>
                          <a:pt x="568273" y="836728"/>
                        </a:cubicBezTo>
                        <a:cubicBezTo>
                          <a:pt x="556761" y="799509"/>
                          <a:pt x="510911" y="749879"/>
                          <a:pt x="472926" y="787136"/>
                        </a:cubicBezTo>
                        <a:cubicBezTo>
                          <a:pt x="471966" y="788441"/>
                          <a:pt x="469853" y="786713"/>
                          <a:pt x="470621" y="785352"/>
                        </a:cubicBezTo>
                        <a:cubicBezTo>
                          <a:pt x="492303" y="749150"/>
                          <a:pt x="542948" y="754656"/>
                          <a:pt x="571341" y="782665"/>
                        </a:cubicBezTo>
                        <a:cubicBezTo>
                          <a:pt x="589758" y="800067"/>
                          <a:pt x="633116" y="843673"/>
                          <a:pt x="585538" y="852613"/>
                        </a:cubicBezTo>
                        <a:close/>
                      </a:path>
                    </a:pathLst>
                  </a:custGeom>
                  <a:solidFill>
                    <a:schemeClr val="accent1">
                      <a:lumMod val="20000"/>
                      <a:lumOff val="80000"/>
                    </a:schemeClr>
                  </a:solidFill>
                  <a:ln w="19155" cap="flat">
                    <a:noFill/>
                    <a:prstDash val="solid"/>
                    <a:miter/>
                  </a:ln>
                </p:spPr>
                <p:txBody>
                  <a:bodyPr rtlCol="0" anchor="ctr"/>
                  <a:lstStyle/>
                  <a:p>
                    <a:endParaRPr lang="en-US" dirty="0"/>
                  </a:p>
                </p:txBody>
              </p:sp>
              <p:pic>
                <p:nvPicPr>
                  <p:cNvPr id="208" name="Graphic 207" descr="A beard and moustache">
                    <a:extLst>
                      <a:ext uri="{FF2B5EF4-FFF2-40B4-BE49-F238E27FC236}">
                        <a16:creationId xmlns:a16="http://schemas.microsoft.com/office/drawing/2014/main" id="{2A735817-8938-EBB5-3672-9468E42B4D1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998019" flipH="1">
                    <a:off x="6278184" y="5066102"/>
                    <a:ext cx="940053" cy="748205"/>
                  </a:xfrm>
                  <a:prstGeom prst="rect">
                    <a:avLst/>
                  </a:prstGeom>
                </p:spPr>
              </p:pic>
              <p:sp>
                <p:nvSpPr>
                  <p:cNvPr id="210" name="Isosceles Triangle 21">
                    <a:extLst>
                      <a:ext uri="{FF2B5EF4-FFF2-40B4-BE49-F238E27FC236}">
                        <a16:creationId xmlns:a16="http://schemas.microsoft.com/office/drawing/2014/main" id="{DC845696-D6ED-5348-C639-43C5D2FD2362}"/>
                      </a:ext>
                    </a:extLst>
                  </p:cNvPr>
                  <p:cNvSpPr/>
                  <p:nvPr/>
                </p:nvSpPr>
                <p:spPr>
                  <a:xfrm rot="2153794" flipH="1">
                    <a:off x="7148838" y="4916724"/>
                    <a:ext cx="181779" cy="309468"/>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solidFill>
                    <a:srgbClr val="FFC000"/>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12" name="Graphic 211" descr="Face without mouth">
                    <a:extLst>
                      <a:ext uri="{FF2B5EF4-FFF2-40B4-BE49-F238E27FC236}">
                        <a16:creationId xmlns:a16="http://schemas.microsoft.com/office/drawing/2014/main" id="{41FC9664-D4C7-BB58-BA68-5A5A5AAEBB5D}"/>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b="27625"/>
                  <a:stretch/>
                </p:blipFill>
                <p:spPr>
                  <a:xfrm rot="21478473">
                    <a:off x="6306952" y="4855189"/>
                    <a:ext cx="622999" cy="450892"/>
                  </a:xfrm>
                  <a:prstGeom prst="rect">
                    <a:avLst/>
                  </a:prstGeom>
                </p:spPr>
              </p:pic>
              <p:pic>
                <p:nvPicPr>
                  <p:cNvPr id="213" name="Graphic 212" descr="A crying face">
                    <a:extLst>
                      <a:ext uri="{FF2B5EF4-FFF2-40B4-BE49-F238E27FC236}">
                        <a16:creationId xmlns:a16="http://schemas.microsoft.com/office/drawing/2014/main" id="{94D6A29F-6B51-7152-FB90-C98455F74C15}"/>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44912" t="26791" r="22997" b="38569"/>
                  <a:stretch/>
                </p:blipFill>
                <p:spPr>
                  <a:xfrm rot="55439" flipH="1">
                    <a:off x="6534417" y="5062889"/>
                    <a:ext cx="213283" cy="230222"/>
                  </a:xfrm>
                  <a:prstGeom prst="rect">
                    <a:avLst/>
                  </a:prstGeom>
                </p:spPr>
              </p:pic>
              <p:sp>
                <p:nvSpPr>
                  <p:cNvPr id="151" name="Freeform: Shape 150">
                    <a:extLst>
                      <a:ext uri="{FF2B5EF4-FFF2-40B4-BE49-F238E27FC236}">
                        <a16:creationId xmlns:a16="http://schemas.microsoft.com/office/drawing/2014/main" id="{E5693880-646D-2A49-DE42-3479AF80C58B}"/>
                      </a:ext>
                    </a:extLst>
                  </p:cNvPr>
                  <p:cNvSpPr/>
                  <p:nvPr/>
                </p:nvSpPr>
                <p:spPr>
                  <a:xfrm>
                    <a:off x="6529500" y="5418104"/>
                    <a:ext cx="274320" cy="91440"/>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grpSp>
              <p:nvGrpSpPr>
                <p:cNvPr id="221" name="Group 220">
                  <a:extLst>
                    <a:ext uri="{FF2B5EF4-FFF2-40B4-BE49-F238E27FC236}">
                      <a16:creationId xmlns:a16="http://schemas.microsoft.com/office/drawing/2014/main" id="{DBAB27E4-A0F2-458D-E16F-F9046832E464}"/>
                    </a:ext>
                  </a:extLst>
                </p:cNvPr>
                <p:cNvGrpSpPr/>
                <p:nvPr/>
              </p:nvGrpSpPr>
              <p:grpSpPr>
                <a:xfrm>
                  <a:off x="8925255" y="4131142"/>
                  <a:ext cx="482107" cy="106491"/>
                  <a:chOff x="8344995" y="4704714"/>
                  <a:chExt cx="1276160" cy="281886"/>
                </a:xfrm>
              </p:grpSpPr>
              <p:sp>
                <p:nvSpPr>
                  <p:cNvPr id="219" name="Freeform: Shape 218">
                    <a:extLst>
                      <a:ext uri="{FF2B5EF4-FFF2-40B4-BE49-F238E27FC236}">
                        <a16:creationId xmlns:a16="http://schemas.microsoft.com/office/drawing/2014/main" id="{5F957CD2-F822-A74B-7FA7-0D6B11CA3275}"/>
                      </a:ext>
                    </a:extLst>
                  </p:cNvPr>
                  <p:cNvSpPr/>
                  <p:nvPr/>
                </p:nvSpPr>
                <p:spPr>
                  <a:xfrm rot="21478473">
                    <a:off x="8344995" y="4760424"/>
                    <a:ext cx="436026" cy="226176"/>
                  </a:xfrm>
                  <a:custGeom>
                    <a:avLst/>
                    <a:gdLst>
                      <a:gd name="connsiteX0" fmla="*/ 9683 w 436026"/>
                      <a:gd name="connsiteY0" fmla="*/ 228237 h 226176"/>
                      <a:gd name="connsiteX1" fmla="*/ 2384 w 436026"/>
                      <a:gd name="connsiteY1" fmla="*/ 223738 h 226176"/>
                      <a:gd name="connsiteX2" fmla="*/ 1799 w 436026"/>
                      <a:gd name="connsiteY2" fmla="*/ 214278 h 226176"/>
                      <a:gd name="connsiteX3" fmla="*/ 76549 w 436026"/>
                      <a:gd name="connsiteY3" fmla="*/ 119654 h 226176"/>
                      <a:gd name="connsiteX4" fmla="*/ 176577 w 436026"/>
                      <a:gd name="connsiteY4" fmla="*/ 51166 h 226176"/>
                      <a:gd name="connsiteX5" fmla="*/ 295392 w 436026"/>
                      <a:gd name="connsiteY5" fmla="*/ 9717 h 226176"/>
                      <a:gd name="connsiteX6" fmla="*/ 308097 w 436026"/>
                      <a:gd name="connsiteY6" fmla="*/ 7462 h 226176"/>
                      <a:gd name="connsiteX7" fmla="*/ 314588 w 436026"/>
                      <a:gd name="connsiteY7" fmla="*/ 6560 h 226176"/>
                      <a:gd name="connsiteX8" fmla="*/ 359914 w 436026"/>
                      <a:gd name="connsiteY8" fmla="*/ 2061 h 226176"/>
                      <a:gd name="connsiteX9" fmla="*/ 423895 w 436026"/>
                      <a:gd name="connsiteY9" fmla="*/ 25932 h 226176"/>
                      <a:gd name="connsiteX10" fmla="*/ 436738 w 436026"/>
                      <a:gd name="connsiteY10" fmla="*/ 64685 h 226176"/>
                      <a:gd name="connsiteX11" fmla="*/ 423895 w 436026"/>
                      <a:gd name="connsiteY11" fmla="*/ 89920 h 226176"/>
                      <a:gd name="connsiteX12" fmla="*/ 356309 w 436026"/>
                      <a:gd name="connsiteY12" fmla="*/ 109742 h 226176"/>
                      <a:gd name="connsiteX13" fmla="*/ 340133 w 436026"/>
                      <a:gd name="connsiteY13" fmla="*/ 109291 h 226176"/>
                      <a:gd name="connsiteX14" fmla="*/ 339954 w 436026"/>
                      <a:gd name="connsiteY14" fmla="*/ 109291 h 226176"/>
                      <a:gd name="connsiteX15" fmla="*/ 323283 w 436026"/>
                      <a:gd name="connsiteY15" fmla="*/ 109291 h 226176"/>
                      <a:gd name="connsiteX16" fmla="*/ 308821 w 436026"/>
                      <a:gd name="connsiteY16" fmla="*/ 109291 h 226176"/>
                      <a:gd name="connsiteX17" fmla="*/ 208297 w 436026"/>
                      <a:gd name="connsiteY17" fmla="*/ 126408 h 226176"/>
                      <a:gd name="connsiteX18" fmla="*/ 14369 w 436026"/>
                      <a:gd name="connsiteY18" fmla="*/ 226895 h 226176"/>
                      <a:gd name="connsiteX19" fmla="*/ 9683 w 436026"/>
                      <a:gd name="connsiteY19" fmla="*/ 228237 h 2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026" h="226176">
                        <a:moveTo>
                          <a:pt x="9683" y="228237"/>
                        </a:moveTo>
                        <a:cubicBezTo>
                          <a:pt x="6619" y="228237"/>
                          <a:pt x="3872" y="226444"/>
                          <a:pt x="2384" y="223738"/>
                        </a:cubicBezTo>
                        <a:cubicBezTo>
                          <a:pt x="536" y="221032"/>
                          <a:pt x="311" y="217424"/>
                          <a:pt x="1799" y="214278"/>
                        </a:cubicBezTo>
                        <a:cubicBezTo>
                          <a:pt x="20769" y="178681"/>
                          <a:pt x="46089" y="146241"/>
                          <a:pt x="76549" y="119654"/>
                        </a:cubicBezTo>
                        <a:cubicBezTo>
                          <a:pt x="106736" y="92615"/>
                          <a:pt x="140395" y="69647"/>
                          <a:pt x="176577" y="51166"/>
                        </a:cubicBezTo>
                        <a:cubicBezTo>
                          <a:pt x="213929" y="31795"/>
                          <a:pt x="253984" y="17824"/>
                          <a:pt x="295392" y="9717"/>
                        </a:cubicBezTo>
                        <a:lnTo>
                          <a:pt x="308097" y="7462"/>
                        </a:lnTo>
                        <a:lnTo>
                          <a:pt x="314588" y="6560"/>
                        </a:lnTo>
                        <a:cubicBezTo>
                          <a:pt x="329545" y="3854"/>
                          <a:pt x="344731" y="2501"/>
                          <a:pt x="359914" y="2061"/>
                        </a:cubicBezTo>
                        <a:cubicBezTo>
                          <a:pt x="388843" y="2061"/>
                          <a:pt x="409793" y="9717"/>
                          <a:pt x="423895" y="25932"/>
                        </a:cubicBezTo>
                        <a:cubicBezTo>
                          <a:pt x="432998" y="36745"/>
                          <a:pt x="437637" y="50715"/>
                          <a:pt x="436738" y="64685"/>
                        </a:cubicBezTo>
                        <a:cubicBezTo>
                          <a:pt x="436152" y="74597"/>
                          <a:pt x="431510" y="83606"/>
                          <a:pt x="423895" y="89920"/>
                        </a:cubicBezTo>
                        <a:cubicBezTo>
                          <a:pt x="403575" y="106134"/>
                          <a:pt x="382174" y="109742"/>
                          <a:pt x="356309" y="109742"/>
                        </a:cubicBezTo>
                        <a:cubicBezTo>
                          <a:pt x="350993" y="109742"/>
                          <a:pt x="345496" y="109291"/>
                          <a:pt x="340133" y="109291"/>
                        </a:cubicBezTo>
                        <a:lnTo>
                          <a:pt x="339954" y="109291"/>
                        </a:lnTo>
                        <a:cubicBezTo>
                          <a:pt x="334817" y="109291"/>
                          <a:pt x="329050" y="109291"/>
                          <a:pt x="323283" y="109291"/>
                        </a:cubicBezTo>
                        <a:cubicBezTo>
                          <a:pt x="317967" y="109291"/>
                          <a:pt x="313235" y="109291"/>
                          <a:pt x="308821" y="109291"/>
                        </a:cubicBezTo>
                        <a:cubicBezTo>
                          <a:pt x="274755" y="111547"/>
                          <a:pt x="241053" y="116948"/>
                          <a:pt x="208297" y="126408"/>
                        </a:cubicBezTo>
                        <a:cubicBezTo>
                          <a:pt x="136789" y="147143"/>
                          <a:pt x="78171" y="184082"/>
                          <a:pt x="14369" y="226895"/>
                        </a:cubicBezTo>
                        <a:cubicBezTo>
                          <a:pt x="12972" y="227786"/>
                          <a:pt x="11350" y="228237"/>
                          <a:pt x="9683" y="228237"/>
                        </a:cubicBezTo>
                        <a:close/>
                      </a:path>
                    </a:pathLst>
                  </a:custGeom>
                  <a:solidFill>
                    <a:srgbClr val="000000"/>
                  </a:solidFill>
                  <a:ln w="4494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F4965F9D-C4F9-CC19-904A-D2A9F79463AD}"/>
                      </a:ext>
                    </a:extLst>
                  </p:cNvPr>
                  <p:cNvSpPr/>
                  <p:nvPr/>
                </p:nvSpPr>
                <p:spPr>
                  <a:xfrm rot="20807475">
                    <a:off x="9252540" y="4704714"/>
                    <a:ext cx="368615" cy="200050"/>
                  </a:xfrm>
                  <a:custGeom>
                    <a:avLst/>
                    <a:gdLst>
                      <a:gd name="connsiteX0" fmla="*/ 357581 w 368615"/>
                      <a:gd name="connsiteY0" fmla="*/ 202112 h 200050"/>
                      <a:gd name="connsiteX1" fmla="*/ 357581 w 368615"/>
                      <a:gd name="connsiteY1" fmla="*/ 202112 h 200050"/>
                      <a:gd name="connsiteX2" fmla="*/ 352218 w 368615"/>
                      <a:gd name="connsiteY2" fmla="*/ 200759 h 200050"/>
                      <a:gd name="connsiteX3" fmla="*/ 293553 w 368615"/>
                      <a:gd name="connsiteY3" fmla="*/ 177779 h 200050"/>
                      <a:gd name="connsiteX4" fmla="*/ 274495 w 368615"/>
                      <a:gd name="connsiteY4" fmla="*/ 168319 h 200050"/>
                      <a:gd name="connsiteX5" fmla="*/ 206458 w 368615"/>
                      <a:gd name="connsiteY5" fmla="*/ 139487 h 200050"/>
                      <a:gd name="connsiteX6" fmla="*/ 51461 w 368615"/>
                      <a:gd name="connsiteY6" fmla="*/ 105243 h 200050"/>
                      <a:gd name="connsiteX7" fmla="*/ 20371 w 368615"/>
                      <a:gd name="connsiteY7" fmla="*/ 93528 h 200050"/>
                      <a:gd name="connsiteX8" fmla="*/ 2979 w 368615"/>
                      <a:gd name="connsiteY8" fmla="*/ 66940 h 200050"/>
                      <a:gd name="connsiteX9" fmla="*/ 8339 w 368615"/>
                      <a:gd name="connsiteY9" fmla="*/ 27285 h 200050"/>
                      <a:gd name="connsiteX10" fmla="*/ 32898 w 368615"/>
                      <a:gd name="connsiteY10" fmla="*/ 6109 h 200050"/>
                      <a:gd name="connsiteX11" fmla="*/ 53848 w 368615"/>
                      <a:gd name="connsiteY11" fmla="*/ 2061 h 200050"/>
                      <a:gd name="connsiteX12" fmla="*/ 65923 w 368615"/>
                      <a:gd name="connsiteY12" fmla="*/ 3414 h 200050"/>
                      <a:gd name="connsiteX13" fmla="*/ 75656 w 368615"/>
                      <a:gd name="connsiteY13" fmla="*/ 5207 h 200050"/>
                      <a:gd name="connsiteX14" fmla="*/ 82099 w 368615"/>
                      <a:gd name="connsiteY14" fmla="*/ 6560 h 200050"/>
                      <a:gd name="connsiteX15" fmla="*/ 246288 w 368615"/>
                      <a:gd name="connsiteY15" fmla="*/ 61077 h 200050"/>
                      <a:gd name="connsiteX16" fmla="*/ 317930 w 368615"/>
                      <a:gd name="connsiteY16" fmla="*/ 109291 h 200050"/>
                      <a:gd name="connsiteX17" fmla="*/ 368664 w 368615"/>
                      <a:gd name="connsiteY17" fmla="*/ 175524 h 200050"/>
                      <a:gd name="connsiteX18" fmla="*/ 366906 w 368615"/>
                      <a:gd name="connsiteY18" fmla="*/ 195357 h 200050"/>
                      <a:gd name="connsiteX19" fmla="*/ 366367 w 368615"/>
                      <a:gd name="connsiteY19" fmla="*/ 195808 h 200050"/>
                      <a:gd name="connsiteX20" fmla="*/ 365916 w 368615"/>
                      <a:gd name="connsiteY20" fmla="*/ 196699 h 200050"/>
                      <a:gd name="connsiteX21" fmla="*/ 357581 w 368615"/>
                      <a:gd name="connsiteY21" fmla="*/ 202112 h 200050"/>
                      <a:gd name="connsiteX22" fmla="*/ 357581 w 368615"/>
                      <a:gd name="connsiteY22" fmla="*/ 202112 h 2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615" h="200050">
                        <a:moveTo>
                          <a:pt x="357581" y="202112"/>
                        </a:moveTo>
                        <a:lnTo>
                          <a:pt x="357581" y="202112"/>
                        </a:lnTo>
                        <a:cubicBezTo>
                          <a:pt x="355733" y="201661"/>
                          <a:pt x="353931" y="201210"/>
                          <a:pt x="352218" y="200759"/>
                        </a:cubicBezTo>
                        <a:cubicBezTo>
                          <a:pt x="331898" y="194906"/>
                          <a:pt x="312251" y="187239"/>
                          <a:pt x="293553" y="177779"/>
                        </a:cubicBezTo>
                        <a:lnTo>
                          <a:pt x="274495" y="168319"/>
                        </a:lnTo>
                        <a:cubicBezTo>
                          <a:pt x="252506" y="157055"/>
                          <a:pt x="229798" y="147594"/>
                          <a:pt x="206458" y="139487"/>
                        </a:cubicBezTo>
                        <a:cubicBezTo>
                          <a:pt x="156038" y="122811"/>
                          <a:pt x="104133" y="111547"/>
                          <a:pt x="51461" y="105243"/>
                        </a:cubicBezTo>
                        <a:cubicBezTo>
                          <a:pt x="40240" y="103890"/>
                          <a:pt x="29518" y="99831"/>
                          <a:pt x="20371" y="93528"/>
                        </a:cubicBezTo>
                        <a:cubicBezTo>
                          <a:pt x="11675" y="86763"/>
                          <a:pt x="5501" y="77303"/>
                          <a:pt x="2979" y="66940"/>
                        </a:cubicBezTo>
                        <a:cubicBezTo>
                          <a:pt x="-1212" y="53421"/>
                          <a:pt x="771" y="39000"/>
                          <a:pt x="8339" y="27285"/>
                        </a:cubicBezTo>
                        <a:cubicBezTo>
                          <a:pt x="13972" y="17824"/>
                          <a:pt x="22579" y="10168"/>
                          <a:pt x="32898" y="6109"/>
                        </a:cubicBezTo>
                        <a:cubicBezTo>
                          <a:pt x="39564" y="3414"/>
                          <a:pt x="46684" y="2061"/>
                          <a:pt x="53848" y="2061"/>
                        </a:cubicBezTo>
                        <a:cubicBezTo>
                          <a:pt x="57904" y="2061"/>
                          <a:pt x="61958" y="2512"/>
                          <a:pt x="65923" y="3414"/>
                        </a:cubicBezTo>
                        <a:lnTo>
                          <a:pt x="75656" y="5207"/>
                        </a:lnTo>
                        <a:lnTo>
                          <a:pt x="82099" y="6560"/>
                        </a:lnTo>
                        <a:cubicBezTo>
                          <a:pt x="148198" y="20981"/>
                          <a:pt x="201907" y="38549"/>
                          <a:pt x="246288" y="61077"/>
                        </a:cubicBezTo>
                        <a:cubicBezTo>
                          <a:pt x="272152" y="74146"/>
                          <a:pt x="296213" y="90371"/>
                          <a:pt x="317930" y="109291"/>
                        </a:cubicBezTo>
                        <a:cubicBezTo>
                          <a:pt x="339015" y="127772"/>
                          <a:pt x="356228" y="150300"/>
                          <a:pt x="368664" y="175524"/>
                        </a:cubicBezTo>
                        <a:cubicBezTo>
                          <a:pt x="370468" y="189494"/>
                          <a:pt x="368798" y="192651"/>
                          <a:pt x="366906" y="195357"/>
                        </a:cubicBezTo>
                        <a:lnTo>
                          <a:pt x="366367" y="195808"/>
                        </a:lnTo>
                        <a:cubicBezTo>
                          <a:pt x="366230" y="196248"/>
                          <a:pt x="366051" y="196248"/>
                          <a:pt x="365916" y="196699"/>
                        </a:cubicBezTo>
                        <a:cubicBezTo>
                          <a:pt x="363933" y="199406"/>
                          <a:pt x="360961" y="201210"/>
                          <a:pt x="357581" y="202112"/>
                        </a:cubicBezTo>
                        <a:lnTo>
                          <a:pt x="357581" y="202112"/>
                        </a:lnTo>
                        <a:close/>
                      </a:path>
                    </a:pathLst>
                  </a:custGeom>
                  <a:solidFill>
                    <a:srgbClr val="000000"/>
                  </a:solidFill>
                  <a:ln w="44946" cap="flat">
                    <a:noFill/>
                    <a:prstDash val="solid"/>
                    <a:miter/>
                  </a:ln>
                </p:spPr>
                <p:txBody>
                  <a:bodyPr rtlCol="0" anchor="ctr"/>
                  <a:lstStyle/>
                  <a:p>
                    <a:endParaRPr lang="en-US"/>
                  </a:p>
                </p:txBody>
              </p:sp>
            </p:grpSp>
          </p:grpSp>
          <p:grpSp>
            <p:nvGrpSpPr>
              <p:cNvPr id="223" name="Group 222">
                <a:extLst>
                  <a:ext uri="{FF2B5EF4-FFF2-40B4-BE49-F238E27FC236}">
                    <a16:creationId xmlns:a16="http://schemas.microsoft.com/office/drawing/2014/main" id="{A37542E5-4817-BFFA-A7FE-7683FB726DEA}"/>
                  </a:ext>
                </a:extLst>
              </p:cNvPr>
              <p:cNvGrpSpPr/>
              <p:nvPr/>
            </p:nvGrpSpPr>
            <p:grpSpPr>
              <a:xfrm>
                <a:off x="8114602" y="3373371"/>
                <a:ext cx="3681700" cy="2095072"/>
                <a:chOff x="7970666" y="3474561"/>
                <a:chExt cx="3471889" cy="1975679"/>
              </a:xfrm>
            </p:grpSpPr>
            <p:sp>
              <p:nvSpPr>
                <p:cNvPr id="224" name="Rectangle 223">
                  <a:extLst>
                    <a:ext uri="{FF2B5EF4-FFF2-40B4-BE49-F238E27FC236}">
                      <a16:creationId xmlns:a16="http://schemas.microsoft.com/office/drawing/2014/main" id="{EA92574A-AFCA-B95C-7A6F-B8566961D7C5}"/>
                    </a:ext>
                  </a:extLst>
                </p:cNvPr>
                <p:cNvSpPr/>
                <p:nvPr/>
              </p:nvSpPr>
              <p:spPr>
                <a:xfrm>
                  <a:off x="7970666" y="3474561"/>
                  <a:ext cx="3471889" cy="196977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Rectangle 224">
                  <a:extLst>
                    <a:ext uri="{FF2B5EF4-FFF2-40B4-BE49-F238E27FC236}">
                      <a16:creationId xmlns:a16="http://schemas.microsoft.com/office/drawing/2014/main" id="{3CB5DFE6-C58C-BA56-F386-6F50CEAAB066}"/>
                    </a:ext>
                  </a:extLst>
                </p:cNvPr>
                <p:cNvSpPr/>
                <p:nvPr/>
              </p:nvSpPr>
              <p:spPr>
                <a:xfrm>
                  <a:off x="8372373" y="4884349"/>
                  <a:ext cx="1204271" cy="559987"/>
                </a:xfrm>
                <a:prstGeom prst="re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Rectangle 202">
                  <a:extLst>
                    <a:ext uri="{FF2B5EF4-FFF2-40B4-BE49-F238E27FC236}">
                      <a16:creationId xmlns:a16="http://schemas.microsoft.com/office/drawing/2014/main" id="{DC004E91-9DE4-FE92-4858-BACC608B5112}"/>
                    </a:ext>
                  </a:extLst>
                </p:cNvPr>
                <p:cNvSpPr/>
                <p:nvPr/>
              </p:nvSpPr>
              <p:spPr>
                <a:xfrm>
                  <a:off x="8407863" y="4885405"/>
                  <a:ext cx="1204271" cy="559987"/>
                </a:xfrm>
                <a:custGeom>
                  <a:avLst/>
                  <a:gdLst>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271" h="559987">
                      <a:moveTo>
                        <a:pt x="0" y="0"/>
                      </a:moveTo>
                      <a:cubicBezTo>
                        <a:pt x="386675" y="604685"/>
                        <a:pt x="817595" y="707923"/>
                        <a:pt x="1204271" y="0"/>
                      </a:cubicBezTo>
                      <a:lnTo>
                        <a:pt x="1204271" y="559987"/>
                      </a:lnTo>
                      <a:lnTo>
                        <a:pt x="0" y="559987"/>
                      </a:lnTo>
                      <a:lnTo>
                        <a:pt x="0" y="0"/>
                      </a:lnTo>
                      <a:close/>
                    </a:path>
                  </a:pathLst>
                </a:cu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7" name="Group 226">
                  <a:extLst>
                    <a:ext uri="{FF2B5EF4-FFF2-40B4-BE49-F238E27FC236}">
                      <a16:creationId xmlns:a16="http://schemas.microsoft.com/office/drawing/2014/main" id="{C84CD825-153E-C2B3-1684-E4B0B0523DB8}"/>
                    </a:ext>
                  </a:extLst>
                </p:cNvPr>
                <p:cNvGrpSpPr/>
                <p:nvPr/>
              </p:nvGrpSpPr>
              <p:grpSpPr>
                <a:xfrm>
                  <a:off x="8168525" y="3594164"/>
                  <a:ext cx="1527813" cy="1856076"/>
                  <a:chOff x="5134859" y="3980332"/>
                  <a:chExt cx="1615631" cy="1962762"/>
                </a:xfrm>
              </p:grpSpPr>
              <p:sp>
                <p:nvSpPr>
                  <p:cNvPr id="242" name="Oval 52">
                    <a:extLst>
                      <a:ext uri="{FF2B5EF4-FFF2-40B4-BE49-F238E27FC236}">
                        <a16:creationId xmlns:a16="http://schemas.microsoft.com/office/drawing/2014/main" id="{9E9201A6-53EA-7795-B3C5-A923B454C337}"/>
                      </a:ext>
                    </a:extLst>
                  </p:cNvPr>
                  <p:cNvSpPr/>
                  <p:nvPr/>
                </p:nvSpPr>
                <p:spPr>
                  <a:xfrm>
                    <a:off x="5677380" y="4288548"/>
                    <a:ext cx="995100" cy="1325649"/>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3" name="Freeform: Shape 242">
                    <a:extLst>
                      <a:ext uri="{FF2B5EF4-FFF2-40B4-BE49-F238E27FC236}">
                        <a16:creationId xmlns:a16="http://schemas.microsoft.com/office/drawing/2014/main" id="{DF4E594E-467C-69B1-D2EF-D67EBEDC3B63}"/>
                      </a:ext>
                    </a:extLst>
                  </p:cNvPr>
                  <p:cNvSpPr/>
                  <p:nvPr/>
                </p:nvSpPr>
                <p:spPr>
                  <a:xfrm>
                    <a:off x="5134859" y="3980332"/>
                    <a:ext cx="1615631" cy="1962762"/>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 name="connsiteX0" fmla="*/ 2057158 w 2120364"/>
                      <a:gd name="connsiteY0" fmla="*/ 1982791 h 2951846"/>
                      <a:gd name="connsiteX1" fmla="*/ 2013329 w 2120364"/>
                      <a:gd name="connsiteY1" fmla="*/ 1868651 h 2951846"/>
                      <a:gd name="connsiteX2" fmla="*/ 2007511 w 2120364"/>
                      <a:gd name="connsiteY2" fmla="*/ 1811465 h 2951846"/>
                      <a:gd name="connsiteX3" fmla="*/ 2032661 w 2120364"/>
                      <a:gd name="connsiteY3" fmla="*/ 1606769 h 2951846"/>
                      <a:gd name="connsiteX4" fmla="*/ 2108554 w 2120364"/>
                      <a:gd name="connsiteY4" fmla="*/ 1198187 h 2951846"/>
                      <a:gd name="connsiteX5" fmla="*/ 2007276 w 2120364"/>
                      <a:gd name="connsiteY5" fmla="*/ 467561 h 2951846"/>
                      <a:gd name="connsiteX6" fmla="*/ 1531019 w 2120364"/>
                      <a:gd name="connsiteY6" fmla="*/ 51936 h 2951846"/>
                      <a:gd name="connsiteX7" fmla="*/ 1337568 w 2120364"/>
                      <a:gd name="connsiteY7" fmla="*/ 20524 h 2951846"/>
                      <a:gd name="connsiteX8" fmla="*/ 1313332 w 2120364"/>
                      <a:gd name="connsiteY8" fmla="*/ 16768 h 2951846"/>
                      <a:gd name="connsiteX9" fmla="*/ 1038352 w 2120364"/>
                      <a:gd name="connsiteY9" fmla="*/ 2132 h 2951846"/>
                      <a:gd name="connsiteX10" fmla="*/ 607882 w 2120364"/>
                      <a:gd name="connsiteY10" fmla="*/ 142412 h 2951846"/>
                      <a:gd name="connsiteX11" fmla="*/ 346939 w 2120364"/>
                      <a:gd name="connsiteY11" fmla="*/ 501243 h 2951846"/>
                      <a:gd name="connsiteX12" fmla="*/ 230764 w 2120364"/>
                      <a:gd name="connsiteY12" fmla="*/ 970168 h 2951846"/>
                      <a:gd name="connsiteX13" fmla="*/ 157192 w 2120364"/>
                      <a:gd name="connsiteY13" fmla="*/ 1095605 h 2951846"/>
                      <a:gd name="connsiteX14" fmla="*/ 3214 w 2120364"/>
                      <a:gd name="connsiteY14" fmla="*/ 1353365 h 2951846"/>
                      <a:gd name="connsiteX15" fmla="*/ 124451 w 2120364"/>
                      <a:gd name="connsiteY15" fmla="*/ 1683185 h 2951846"/>
                      <a:gd name="connsiteX16" fmla="*/ 206553 w 2120364"/>
                      <a:gd name="connsiteY16" fmla="*/ 2002932 h 2951846"/>
                      <a:gd name="connsiteX17" fmla="*/ 92335 w 2120364"/>
                      <a:gd name="connsiteY17" fmla="*/ 2139692 h 2951846"/>
                      <a:gd name="connsiteX18" fmla="*/ 10545 w 2120364"/>
                      <a:gd name="connsiteY18" fmla="*/ 2303975 h 2951846"/>
                      <a:gd name="connsiteX19" fmla="*/ 40565 w 2120364"/>
                      <a:gd name="connsiteY19" fmla="*/ 2562960 h 2951846"/>
                      <a:gd name="connsiteX20" fmla="*/ 84169 w 2120364"/>
                      <a:gd name="connsiteY20" fmla="*/ 2620697 h 2951846"/>
                      <a:gd name="connsiteX21" fmla="*/ 229381 w 2120364"/>
                      <a:gd name="connsiteY21" fmla="*/ 2720017 h 2951846"/>
                      <a:gd name="connsiteX22" fmla="*/ 387063 w 2120364"/>
                      <a:gd name="connsiteY22" fmla="*/ 2807756 h 2951846"/>
                      <a:gd name="connsiteX23" fmla="*/ 446155 w 2120364"/>
                      <a:gd name="connsiteY23" fmla="*/ 2868335 h 2951846"/>
                      <a:gd name="connsiteX24" fmla="*/ 505769 w 2120364"/>
                      <a:gd name="connsiteY24" fmla="*/ 2943106 h 2951846"/>
                      <a:gd name="connsiteX25" fmla="*/ 556330 w 2120364"/>
                      <a:gd name="connsiteY25" fmla="*/ 2904102 h 2951846"/>
                      <a:gd name="connsiteX26" fmla="*/ 551321 w 2120364"/>
                      <a:gd name="connsiteY26" fmla="*/ 2897580 h 2951846"/>
                      <a:gd name="connsiteX27" fmla="*/ 500473 w 2120364"/>
                      <a:gd name="connsiteY27" fmla="*/ 2833244 h 2951846"/>
                      <a:gd name="connsiteX28" fmla="*/ 454191 w 2120364"/>
                      <a:gd name="connsiteY28" fmla="*/ 2552864 h 2951846"/>
                      <a:gd name="connsiteX29" fmla="*/ 482185 w 2120364"/>
                      <a:gd name="connsiteY29" fmla="*/ 2481536 h 2951846"/>
                      <a:gd name="connsiteX30" fmla="*/ 490324 w 2120364"/>
                      <a:gd name="connsiteY30" fmla="*/ 2500895 h 2951846"/>
                      <a:gd name="connsiteX31" fmla="*/ 537520 w 2120364"/>
                      <a:gd name="connsiteY31" fmla="*/ 2579971 h 2951846"/>
                      <a:gd name="connsiteX32" fmla="*/ 545894 w 2120364"/>
                      <a:gd name="connsiteY32" fmla="*/ 2630845 h 2951846"/>
                      <a:gd name="connsiteX33" fmla="*/ 773965 w 2120364"/>
                      <a:gd name="connsiteY33" fmla="*/ 2824870 h 2951846"/>
                      <a:gd name="connsiteX34" fmla="*/ 801046 w 2120364"/>
                      <a:gd name="connsiteY34" fmla="*/ 2836271 h 2951846"/>
                      <a:gd name="connsiteX35" fmla="*/ 836057 w 2120364"/>
                      <a:gd name="connsiteY35" fmla="*/ 2790719 h 2951846"/>
                      <a:gd name="connsiteX36" fmla="*/ 824526 w 2120364"/>
                      <a:gd name="connsiteY36" fmla="*/ 2773865 h 2951846"/>
                      <a:gd name="connsiteX37" fmla="*/ 771669 w 2120364"/>
                      <a:gd name="connsiteY37" fmla="*/ 2543995 h 2951846"/>
                      <a:gd name="connsiteX38" fmla="*/ 884557 w 2120364"/>
                      <a:gd name="connsiteY38" fmla="*/ 2319836 h 2951846"/>
                      <a:gd name="connsiteX39" fmla="*/ 1008506 w 2120364"/>
                      <a:gd name="connsiteY39" fmla="*/ 2103505 h 2951846"/>
                      <a:gd name="connsiteX40" fmla="*/ 973129 w 2120364"/>
                      <a:gd name="connsiteY40" fmla="*/ 1841049 h 2951846"/>
                      <a:gd name="connsiteX41" fmla="*/ 854476 w 2120364"/>
                      <a:gd name="connsiteY41" fmla="*/ 1621744 h 2951846"/>
                      <a:gd name="connsiteX42" fmla="*/ 895175 w 2120364"/>
                      <a:gd name="connsiteY42" fmla="*/ 1659809 h 2951846"/>
                      <a:gd name="connsiteX43" fmla="*/ 945710 w 2120364"/>
                      <a:gd name="connsiteY43" fmla="*/ 1699046 h 2951846"/>
                      <a:gd name="connsiteX44" fmla="*/ 964468 w 2120364"/>
                      <a:gd name="connsiteY44" fmla="*/ 1693516 h 2951846"/>
                      <a:gd name="connsiteX45" fmla="*/ 962407 w 2120364"/>
                      <a:gd name="connsiteY45" fmla="*/ 1677444 h 2951846"/>
                      <a:gd name="connsiteX46" fmla="*/ 913777 w 2120364"/>
                      <a:gd name="connsiteY46" fmla="*/ 1636798 h 2951846"/>
                      <a:gd name="connsiteX47" fmla="*/ 869164 w 2120364"/>
                      <a:gd name="connsiteY47" fmla="*/ 1596177 h 2951846"/>
                      <a:gd name="connsiteX48" fmla="*/ 818004 w 2120364"/>
                      <a:gd name="connsiteY48" fmla="*/ 1542459 h 2951846"/>
                      <a:gd name="connsiteX49" fmla="*/ 785340 w 2120364"/>
                      <a:gd name="connsiteY49" fmla="*/ 1440112 h 2951846"/>
                      <a:gd name="connsiteX50" fmla="*/ 763243 w 2120364"/>
                      <a:gd name="connsiteY50" fmla="*/ 1294247 h 2951846"/>
                      <a:gd name="connsiteX51" fmla="*/ 824683 w 2120364"/>
                      <a:gd name="connsiteY51" fmla="*/ 1175620 h 2951846"/>
                      <a:gd name="connsiteX52" fmla="*/ 868904 w 2120364"/>
                      <a:gd name="connsiteY52" fmla="*/ 1133278 h 2951846"/>
                      <a:gd name="connsiteX53" fmla="*/ 958833 w 2120364"/>
                      <a:gd name="connsiteY53" fmla="*/ 1058689 h 2951846"/>
                      <a:gd name="connsiteX54" fmla="*/ 1107254 w 2120364"/>
                      <a:gd name="connsiteY54" fmla="*/ 914546 h 2951846"/>
                      <a:gd name="connsiteX55" fmla="*/ 1145057 w 2120364"/>
                      <a:gd name="connsiteY55" fmla="*/ 873952 h 2951846"/>
                      <a:gd name="connsiteX56" fmla="*/ 1269241 w 2120364"/>
                      <a:gd name="connsiteY56" fmla="*/ 734374 h 2951846"/>
                      <a:gd name="connsiteX57" fmla="*/ 1380589 w 2120364"/>
                      <a:gd name="connsiteY57" fmla="*/ 679379 h 2951846"/>
                      <a:gd name="connsiteX58" fmla="*/ 1334568 w 2120364"/>
                      <a:gd name="connsiteY58" fmla="*/ 725478 h 2951846"/>
                      <a:gd name="connsiteX59" fmla="*/ 1225307 w 2120364"/>
                      <a:gd name="connsiteY59" fmla="*/ 822139 h 2951846"/>
                      <a:gd name="connsiteX60" fmla="*/ 1223924 w 2120364"/>
                      <a:gd name="connsiteY60" fmla="*/ 828269 h 2951846"/>
                      <a:gd name="connsiteX61" fmla="*/ 1228699 w 2120364"/>
                      <a:gd name="connsiteY61" fmla="*/ 830201 h 2951846"/>
                      <a:gd name="connsiteX62" fmla="*/ 1370154 w 2120364"/>
                      <a:gd name="connsiteY62" fmla="*/ 776691 h 2951846"/>
                      <a:gd name="connsiteX63" fmla="*/ 1491077 w 2120364"/>
                      <a:gd name="connsiteY63" fmla="*/ 675621 h 2951846"/>
                      <a:gd name="connsiteX64" fmla="*/ 1550325 w 2120364"/>
                      <a:gd name="connsiteY64" fmla="*/ 642228 h 2951846"/>
                      <a:gd name="connsiteX65" fmla="*/ 1553273 w 2120364"/>
                      <a:gd name="connsiteY65" fmla="*/ 640298 h 2951846"/>
                      <a:gd name="connsiteX66" fmla="*/ 1452100 w 2120364"/>
                      <a:gd name="connsiteY66" fmla="*/ 782900 h 2951846"/>
                      <a:gd name="connsiteX67" fmla="*/ 1452569 w 2120364"/>
                      <a:gd name="connsiteY67" fmla="*/ 786500 h 2951846"/>
                      <a:gd name="connsiteX68" fmla="*/ 1568718 w 2120364"/>
                      <a:gd name="connsiteY68" fmla="*/ 731035 h 2951846"/>
                      <a:gd name="connsiteX69" fmla="*/ 1638376 w 2120364"/>
                      <a:gd name="connsiteY69" fmla="*/ 674814 h 2951846"/>
                      <a:gd name="connsiteX70" fmla="*/ 1699425 w 2120364"/>
                      <a:gd name="connsiteY70" fmla="*/ 612591 h 2951846"/>
                      <a:gd name="connsiteX71" fmla="*/ 1612469 w 2120364"/>
                      <a:gd name="connsiteY71" fmla="*/ 769882 h 2951846"/>
                      <a:gd name="connsiteX72" fmla="*/ 1617009 w 2120364"/>
                      <a:gd name="connsiteY72" fmla="*/ 774422 h 2951846"/>
                      <a:gd name="connsiteX73" fmla="*/ 1766630 w 2120364"/>
                      <a:gd name="connsiteY73" fmla="*/ 611938 h 2951846"/>
                      <a:gd name="connsiteX74" fmla="*/ 1783249 w 2120364"/>
                      <a:gd name="connsiteY74" fmla="*/ 582849 h 2951846"/>
                      <a:gd name="connsiteX75" fmla="*/ 1770048 w 2120364"/>
                      <a:gd name="connsiteY75" fmla="*/ 628558 h 2951846"/>
                      <a:gd name="connsiteX76" fmla="*/ 1744454 w 2120364"/>
                      <a:gd name="connsiteY76" fmla="*/ 710895 h 2951846"/>
                      <a:gd name="connsiteX77" fmla="*/ 1728018 w 2120364"/>
                      <a:gd name="connsiteY77" fmla="*/ 754333 h 2951846"/>
                      <a:gd name="connsiteX78" fmla="*/ 1716878 w 2120364"/>
                      <a:gd name="connsiteY78" fmla="*/ 785771 h 2951846"/>
                      <a:gd name="connsiteX79" fmla="*/ 1718000 w 2120364"/>
                      <a:gd name="connsiteY79" fmla="*/ 786866 h 2951846"/>
                      <a:gd name="connsiteX80" fmla="*/ 1718261 w 2120364"/>
                      <a:gd name="connsiteY80" fmla="*/ 786839 h 2951846"/>
                      <a:gd name="connsiteX81" fmla="*/ 1784553 w 2120364"/>
                      <a:gd name="connsiteY81" fmla="*/ 734244 h 2951846"/>
                      <a:gd name="connsiteX82" fmla="*/ 1812390 w 2120364"/>
                      <a:gd name="connsiteY82" fmla="*/ 702129 h 2951846"/>
                      <a:gd name="connsiteX83" fmla="*/ 1813643 w 2120364"/>
                      <a:gd name="connsiteY83" fmla="*/ 899649 h 2951846"/>
                      <a:gd name="connsiteX84" fmla="*/ 1793110 w 2120364"/>
                      <a:gd name="connsiteY84" fmla="*/ 1262679 h 2951846"/>
                      <a:gd name="connsiteX85" fmla="*/ 1718182 w 2120364"/>
                      <a:gd name="connsiteY85" fmla="*/ 1574261 h 2951846"/>
                      <a:gd name="connsiteX86" fmla="*/ 1516122 w 2120364"/>
                      <a:gd name="connsiteY86" fmla="*/ 1719839 h 2951846"/>
                      <a:gd name="connsiteX87" fmla="*/ 1494520 w 2120364"/>
                      <a:gd name="connsiteY87" fmla="*/ 1725630 h 2951846"/>
                      <a:gd name="connsiteX88" fmla="*/ 1155936 w 2120364"/>
                      <a:gd name="connsiteY88" fmla="*/ 1666043 h 2951846"/>
                      <a:gd name="connsiteX89" fmla="*/ 1128151 w 2120364"/>
                      <a:gd name="connsiteY89" fmla="*/ 1713552 h 2951846"/>
                      <a:gd name="connsiteX90" fmla="*/ 1511557 w 2120364"/>
                      <a:gd name="connsiteY90" fmla="*/ 1776218 h 2951846"/>
                      <a:gd name="connsiteX91" fmla="*/ 1655751 w 2120364"/>
                      <a:gd name="connsiteY91" fmla="*/ 2197922 h 2951846"/>
                      <a:gd name="connsiteX92" fmla="*/ 1767752 w 2120364"/>
                      <a:gd name="connsiteY92" fmla="*/ 2418193 h 2951846"/>
                      <a:gd name="connsiteX93" fmla="*/ 1815104 w 2120364"/>
                      <a:gd name="connsiteY93" fmla="*/ 2622783 h 2951846"/>
                      <a:gd name="connsiteX94" fmla="*/ 1803650 w 2120364"/>
                      <a:gd name="connsiteY94" fmla="*/ 2871204 h 2951846"/>
                      <a:gd name="connsiteX95" fmla="*/ 1801720 w 2120364"/>
                      <a:gd name="connsiteY95" fmla="*/ 2884614 h 2951846"/>
                      <a:gd name="connsiteX96" fmla="*/ 1832166 w 2120364"/>
                      <a:gd name="connsiteY96" fmla="*/ 2908016 h 2951846"/>
                      <a:gd name="connsiteX97" fmla="*/ 1960811 w 2120364"/>
                      <a:gd name="connsiteY97" fmla="*/ 2704364 h 2951846"/>
                      <a:gd name="connsiteX98" fmla="*/ 1999110 w 2120364"/>
                      <a:gd name="connsiteY98" fmla="*/ 2479893 h 2951846"/>
                      <a:gd name="connsiteX99" fmla="*/ 2024312 w 2120364"/>
                      <a:gd name="connsiteY99" fmla="*/ 2567474 h 2951846"/>
                      <a:gd name="connsiteX100" fmla="*/ 2026921 w 2120364"/>
                      <a:gd name="connsiteY100" fmla="*/ 2580285 h 2951846"/>
                      <a:gd name="connsiteX101" fmla="*/ 2075603 w 2120364"/>
                      <a:gd name="connsiteY101" fmla="*/ 2580285 h 2951846"/>
                      <a:gd name="connsiteX102" fmla="*/ 2078734 w 2120364"/>
                      <a:gd name="connsiteY102" fmla="*/ 2567683 h 2951846"/>
                      <a:gd name="connsiteX103" fmla="*/ 2057263 w 2120364"/>
                      <a:gd name="connsiteY103" fmla="*/ 1982818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84169 w 2120364"/>
                      <a:gd name="connsiteY20" fmla="*/ 2620696 h 2951846"/>
                      <a:gd name="connsiteX21" fmla="*/ 229381 w 2120364"/>
                      <a:gd name="connsiteY21" fmla="*/ 2720016 h 2951846"/>
                      <a:gd name="connsiteX22" fmla="*/ 387063 w 2120364"/>
                      <a:gd name="connsiteY22" fmla="*/ 2807755 h 2951846"/>
                      <a:gd name="connsiteX23" fmla="*/ 446155 w 2120364"/>
                      <a:gd name="connsiteY23" fmla="*/ 2868334 h 2951846"/>
                      <a:gd name="connsiteX24" fmla="*/ 505769 w 2120364"/>
                      <a:gd name="connsiteY24" fmla="*/ 2943105 h 2951846"/>
                      <a:gd name="connsiteX25" fmla="*/ 556330 w 2120364"/>
                      <a:gd name="connsiteY25" fmla="*/ 2904101 h 2951846"/>
                      <a:gd name="connsiteX26" fmla="*/ 551321 w 2120364"/>
                      <a:gd name="connsiteY26" fmla="*/ 2897579 h 2951846"/>
                      <a:gd name="connsiteX27" fmla="*/ 500473 w 2120364"/>
                      <a:gd name="connsiteY27" fmla="*/ 2833243 h 2951846"/>
                      <a:gd name="connsiteX28" fmla="*/ 454191 w 2120364"/>
                      <a:gd name="connsiteY28" fmla="*/ 2552863 h 2951846"/>
                      <a:gd name="connsiteX29" fmla="*/ 482185 w 2120364"/>
                      <a:gd name="connsiteY29" fmla="*/ 2481535 h 2951846"/>
                      <a:gd name="connsiteX30" fmla="*/ 490324 w 2120364"/>
                      <a:gd name="connsiteY30" fmla="*/ 2500894 h 2951846"/>
                      <a:gd name="connsiteX31" fmla="*/ 537520 w 2120364"/>
                      <a:gd name="connsiteY31" fmla="*/ 2579970 h 2951846"/>
                      <a:gd name="connsiteX32" fmla="*/ 545894 w 2120364"/>
                      <a:gd name="connsiteY32" fmla="*/ 2630844 h 2951846"/>
                      <a:gd name="connsiteX33" fmla="*/ 773965 w 2120364"/>
                      <a:gd name="connsiteY33" fmla="*/ 2824869 h 2951846"/>
                      <a:gd name="connsiteX34" fmla="*/ 801046 w 2120364"/>
                      <a:gd name="connsiteY34" fmla="*/ 2836270 h 2951846"/>
                      <a:gd name="connsiteX35" fmla="*/ 836057 w 2120364"/>
                      <a:gd name="connsiteY35" fmla="*/ 2790718 h 2951846"/>
                      <a:gd name="connsiteX36" fmla="*/ 824526 w 2120364"/>
                      <a:gd name="connsiteY36" fmla="*/ 2773864 h 2951846"/>
                      <a:gd name="connsiteX37" fmla="*/ 771669 w 2120364"/>
                      <a:gd name="connsiteY37" fmla="*/ 2543994 h 2951846"/>
                      <a:gd name="connsiteX38" fmla="*/ 884557 w 2120364"/>
                      <a:gd name="connsiteY38" fmla="*/ 2319835 h 2951846"/>
                      <a:gd name="connsiteX39" fmla="*/ 1008506 w 2120364"/>
                      <a:gd name="connsiteY39" fmla="*/ 2103504 h 2951846"/>
                      <a:gd name="connsiteX40" fmla="*/ 973129 w 2120364"/>
                      <a:gd name="connsiteY40" fmla="*/ 1841048 h 2951846"/>
                      <a:gd name="connsiteX41" fmla="*/ 854476 w 2120364"/>
                      <a:gd name="connsiteY41" fmla="*/ 1621743 h 2951846"/>
                      <a:gd name="connsiteX42" fmla="*/ 895175 w 2120364"/>
                      <a:gd name="connsiteY42" fmla="*/ 1659808 h 2951846"/>
                      <a:gd name="connsiteX43" fmla="*/ 945710 w 2120364"/>
                      <a:gd name="connsiteY43" fmla="*/ 1699045 h 2951846"/>
                      <a:gd name="connsiteX44" fmla="*/ 964468 w 2120364"/>
                      <a:gd name="connsiteY44" fmla="*/ 1693515 h 2951846"/>
                      <a:gd name="connsiteX45" fmla="*/ 962407 w 2120364"/>
                      <a:gd name="connsiteY45" fmla="*/ 1677443 h 2951846"/>
                      <a:gd name="connsiteX46" fmla="*/ 913777 w 2120364"/>
                      <a:gd name="connsiteY46" fmla="*/ 1636797 h 2951846"/>
                      <a:gd name="connsiteX47" fmla="*/ 869164 w 2120364"/>
                      <a:gd name="connsiteY47" fmla="*/ 1596176 h 2951846"/>
                      <a:gd name="connsiteX48" fmla="*/ 818004 w 2120364"/>
                      <a:gd name="connsiteY48" fmla="*/ 1542458 h 2951846"/>
                      <a:gd name="connsiteX49" fmla="*/ 785340 w 2120364"/>
                      <a:gd name="connsiteY49" fmla="*/ 1440111 h 2951846"/>
                      <a:gd name="connsiteX50" fmla="*/ 763243 w 2120364"/>
                      <a:gd name="connsiteY50" fmla="*/ 1294246 h 2951846"/>
                      <a:gd name="connsiteX51" fmla="*/ 824683 w 2120364"/>
                      <a:gd name="connsiteY51" fmla="*/ 1175619 h 2951846"/>
                      <a:gd name="connsiteX52" fmla="*/ 868904 w 2120364"/>
                      <a:gd name="connsiteY52" fmla="*/ 1133277 h 2951846"/>
                      <a:gd name="connsiteX53" fmla="*/ 958833 w 2120364"/>
                      <a:gd name="connsiteY53" fmla="*/ 1058688 h 2951846"/>
                      <a:gd name="connsiteX54" fmla="*/ 1107254 w 2120364"/>
                      <a:gd name="connsiteY54" fmla="*/ 914545 h 2951846"/>
                      <a:gd name="connsiteX55" fmla="*/ 1145057 w 2120364"/>
                      <a:gd name="connsiteY55" fmla="*/ 873951 h 2951846"/>
                      <a:gd name="connsiteX56" fmla="*/ 1269241 w 2120364"/>
                      <a:gd name="connsiteY56" fmla="*/ 734373 h 2951846"/>
                      <a:gd name="connsiteX57" fmla="*/ 1380589 w 2120364"/>
                      <a:gd name="connsiteY57" fmla="*/ 679378 h 2951846"/>
                      <a:gd name="connsiteX58" fmla="*/ 1334568 w 2120364"/>
                      <a:gd name="connsiteY58" fmla="*/ 725477 h 2951846"/>
                      <a:gd name="connsiteX59" fmla="*/ 1225307 w 2120364"/>
                      <a:gd name="connsiteY59" fmla="*/ 822138 h 2951846"/>
                      <a:gd name="connsiteX60" fmla="*/ 1223924 w 2120364"/>
                      <a:gd name="connsiteY60" fmla="*/ 828268 h 2951846"/>
                      <a:gd name="connsiteX61" fmla="*/ 1228699 w 2120364"/>
                      <a:gd name="connsiteY61" fmla="*/ 830200 h 2951846"/>
                      <a:gd name="connsiteX62" fmla="*/ 1370154 w 2120364"/>
                      <a:gd name="connsiteY62" fmla="*/ 776690 h 2951846"/>
                      <a:gd name="connsiteX63" fmla="*/ 1491077 w 2120364"/>
                      <a:gd name="connsiteY63" fmla="*/ 675620 h 2951846"/>
                      <a:gd name="connsiteX64" fmla="*/ 1550325 w 2120364"/>
                      <a:gd name="connsiteY64" fmla="*/ 642227 h 2951846"/>
                      <a:gd name="connsiteX65" fmla="*/ 1553273 w 2120364"/>
                      <a:gd name="connsiteY65" fmla="*/ 640297 h 2951846"/>
                      <a:gd name="connsiteX66" fmla="*/ 1452100 w 2120364"/>
                      <a:gd name="connsiteY66" fmla="*/ 782899 h 2951846"/>
                      <a:gd name="connsiteX67" fmla="*/ 1452569 w 2120364"/>
                      <a:gd name="connsiteY67" fmla="*/ 786499 h 2951846"/>
                      <a:gd name="connsiteX68" fmla="*/ 1568718 w 2120364"/>
                      <a:gd name="connsiteY68" fmla="*/ 731034 h 2951846"/>
                      <a:gd name="connsiteX69" fmla="*/ 1638376 w 2120364"/>
                      <a:gd name="connsiteY69" fmla="*/ 674813 h 2951846"/>
                      <a:gd name="connsiteX70" fmla="*/ 1699425 w 2120364"/>
                      <a:gd name="connsiteY70" fmla="*/ 612590 h 2951846"/>
                      <a:gd name="connsiteX71" fmla="*/ 1612469 w 2120364"/>
                      <a:gd name="connsiteY71" fmla="*/ 769881 h 2951846"/>
                      <a:gd name="connsiteX72" fmla="*/ 1617009 w 2120364"/>
                      <a:gd name="connsiteY72" fmla="*/ 774421 h 2951846"/>
                      <a:gd name="connsiteX73" fmla="*/ 1766630 w 2120364"/>
                      <a:gd name="connsiteY73" fmla="*/ 611937 h 2951846"/>
                      <a:gd name="connsiteX74" fmla="*/ 1783249 w 2120364"/>
                      <a:gd name="connsiteY74" fmla="*/ 582848 h 2951846"/>
                      <a:gd name="connsiteX75" fmla="*/ 1770048 w 2120364"/>
                      <a:gd name="connsiteY75" fmla="*/ 628557 h 2951846"/>
                      <a:gd name="connsiteX76" fmla="*/ 1744454 w 2120364"/>
                      <a:gd name="connsiteY76" fmla="*/ 710894 h 2951846"/>
                      <a:gd name="connsiteX77" fmla="*/ 1728018 w 2120364"/>
                      <a:gd name="connsiteY77" fmla="*/ 754332 h 2951846"/>
                      <a:gd name="connsiteX78" fmla="*/ 1716878 w 2120364"/>
                      <a:gd name="connsiteY78" fmla="*/ 785770 h 2951846"/>
                      <a:gd name="connsiteX79" fmla="*/ 1718000 w 2120364"/>
                      <a:gd name="connsiteY79" fmla="*/ 786865 h 2951846"/>
                      <a:gd name="connsiteX80" fmla="*/ 1718261 w 2120364"/>
                      <a:gd name="connsiteY80" fmla="*/ 786838 h 2951846"/>
                      <a:gd name="connsiteX81" fmla="*/ 1784553 w 2120364"/>
                      <a:gd name="connsiteY81" fmla="*/ 734243 h 2951846"/>
                      <a:gd name="connsiteX82" fmla="*/ 1812390 w 2120364"/>
                      <a:gd name="connsiteY82" fmla="*/ 702128 h 2951846"/>
                      <a:gd name="connsiteX83" fmla="*/ 1813643 w 2120364"/>
                      <a:gd name="connsiteY83" fmla="*/ 899648 h 2951846"/>
                      <a:gd name="connsiteX84" fmla="*/ 1793110 w 2120364"/>
                      <a:gd name="connsiteY84" fmla="*/ 1262678 h 2951846"/>
                      <a:gd name="connsiteX85" fmla="*/ 1718182 w 2120364"/>
                      <a:gd name="connsiteY85" fmla="*/ 1574260 h 2951846"/>
                      <a:gd name="connsiteX86" fmla="*/ 1516122 w 2120364"/>
                      <a:gd name="connsiteY86" fmla="*/ 1719838 h 2951846"/>
                      <a:gd name="connsiteX87" fmla="*/ 1494520 w 2120364"/>
                      <a:gd name="connsiteY87" fmla="*/ 1725629 h 2951846"/>
                      <a:gd name="connsiteX88" fmla="*/ 1155936 w 2120364"/>
                      <a:gd name="connsiteY88" fmla="*/ 1666042 h 2951846"/>
                      <a:gd name="connsiteX89" fmla="*/ 1128151 w 2120364"/>
                      <a:gd name="connsiteY89" fmla="*/ 1713551 h 2951846"/>
                      <a:gd name="connsiteX90" fmla="*/ 1511557 w 2120364"/>
                      <a:gd name="connsiteY90" fmla="*/ 1776217 h 2951846"/>
                      <a:gd name="connsiteX91" fmla="*/ 1655751 w 2120364"/>
                      <a:gd name="connsiteY91" fmla="*/ 2197921 h 2951846"/>
                      <a:gd name="connsiteX92" fmla="*/ 1767752 w 2120364"/>
                      <a:gd name="connsiteY92" fmla="*/ 2418192 h 2951846"/>
                      <a:gd name="connsiteX93" fmla="*/ 1815104 w 2120364"/>
                      <a:gd name="connsiteY93" fmla="*/ 2622782 h 2951846"/>
                      <a:gd name="connsiteX94" fmla="*/ 1803650 w 2120364"/>
                      <a:gd name="connsiteY94" fmla="*/ 2871203 h 2951846"/>
                      <a:gd name="connsiteX95" fmla="*/ 1801720 w 2120364"/>
                      <a:gd name="connsiteY95" fmla="*/ 2884613 h 2951846"/>
                      <a:gd name="connsiteX96" fmla="*/ 1832166 w 2120364"/>
                      <a:gd name="connsiteY96" fmla="*/ 2908015 h 2951846"/>
                      <a:gd name="connsiteX97" fmla="*/ 1960811 w 2120364"/>
                      <a:gd name="connsiteY97" fmla="*/ 2704363 h 2951846"/>
                      <a:gd name="connsiteX98" fmla="*/ 1999110 w 2120364"/>
                      <a:gd name="connsiteY98" fmla="*/ 2479892 h 2951846"/>
                      <a:gd name="connsiteX99" fmla="*/ 2024312 w 2120364"/>
                      <a:gd name="connsiteY99" fmla="*/ 2567473 h 2951846"/>
                      <a:gd name="connsiteX100" fmla="*/ 2026921 w 2120364"/>
                      <a:gd name="connsiteY100" fmla="*/ 2580284 h 2951846"/>
                      <a:gd name="connsiteX101" fmla="*/ 2075603 w 2120364"/>
                      <a:gd name="connsiteY101" fmla="*/ 2580284 h 2951846"/>
                      <a:gd name="connsiteX102" fmla="*/ 2078734 w 2120364"/>
                      <a:gd name="connsiteY102" fmla="*/ 2567682 h 2951846"/>
                      <a:gd name="connsiteX103" fmla="*/ 2057263 w 2120364"/>
                      <a:gd name="connsiteY103"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229381 w 2120364"/>
                      <a:gd name="connsiteY20" fmla="*/ 2720016 h 2951846"/>
                      <a:gd name="connsiteX21" fmla="*/ 387063 w 2120364"/>
                      <a:gd name="connsiteY21" fmla="*/ 2807755 h 2951846"/>
                      <a:gd name="connsiteX22" fmla="*/ 446155 w 2120364"/>
                      <a:gd name="connsiteY22" fmla="*/ 2868334 h 2951846"/>
                      <a:gd name="connsiteX23" fmla="*/ 505769 w 2120364"/>
                      <a:gd name="connsiteY23" fmla="*/ 2943105 h 2951846"/>
                      <a:gd name="connsiteX24" fmla="*/ 556330 w 2120364"/>
                      <a:gd name="connsiteY24" fmla="*/ 2904101 h 2951846"/>
                      <a:gd name="connsiteX25" fmla="*/ 551321 w 2120364"/>
                      <a:gd name="connsiteY25" fmla="*/ 2897579 h 2951846"/>
                      <a:gd name="connsiteX26" fmla="*/ 500473 w 2120364"/>
                      <a:gd name="connsiteY26" fmla="*/ 2833243 h 2951846"/>
                      <a:gd name="connsiteX27" fmla="*/ 454191 w 2120364"/>
                      <a:gd name="connsiteY27" fmla="*/ 2552863 h 2951846"/>
                      <a:gd name="connsiteX28" fmla="*/ 482185 w 2120364"/>
                      <a:gd name="connsiteY28" fmla="*/ 2481535 h 2951846"/>
                      <a:gd name="connsiteX29" fmla="*/ 490324 w 2120364"/>
                      <a:gd name="connsiteY29" fmla="*/ 2500894 h 2951846"/>
                      <a:gd name="connsiteX30" fmla="*/ 537520 w 2120364"/>
                      <a:gd name="connsiteY30" fmla="*/ 2579970 h 2951846"/>
                      <a:gd name="connsiteX31" fmla="*/ 545894 w 2120364"/>
                      <a:gd name="connsiteY31" fmla="*/ 2630844 h 2951846"/>
                      <a:gd name="connsiteX32" fmla="*/ 773965 w 2120364"/>
                      <a:gd name="connsiteY32" fmla="*/ 2824869 h 2951846"/>
                      <a:gd name="connsiteX33" fmla="*/ 801046 w 2120364"/>
                      <a:gd name="connsiteY33" fmla="*/ 2836270 h 2951846"/>
                      <a:gd name="connsiteX34" fmla="*/ 836057 w 2120364"/>
                      <a:gd name="connsiteY34" fmla="*/ 2790718 h 2951846"/>
                      <a:gd name="connsiteX35" fmla="*/ 824526 w 2120364"/>
                      <a:gd name="connsiteY35" fmla="*/ 2773864 h 2951846"/>
                      <a:gd name="connsiteX36" fmla="*/ 771669 w 2120364"/>
                      <a:gd name="connsiteY36" fmla="*/ 2543994 h 2951846"/>
                      <a:gd name="connsiteX37" fmla="*/ 884557 w 2120364"/>
                      <a:gd name="connsiteY37" fmla="*/ 2319835 h 2951846"/>
                      <a:gd name="connsiteX38" fmla="*/ 1008506 w 2120364"/>
                      <a:gd name="connsiteY38" fmla="*/ 2103504 h 2951846"/>
                      <a:gd name="connsiteX39" fmla="*/ 973129 w 2120364"/>
                      <a:gd name="connsiteY39" fmla="*/ 1841048 h 2951846"/>
                      <a:gd name="connsiteX40" fmla="*/ 854476 w 2120364"/>
                      <a:gd name="connsiteY40" fmla="*/ 1621743 h 2951846"/>
                      <a:gd name="connsiteX41" fmla="*/ 895175 w 2120364"/>
                      <a:gd name="connsiteY41" fmla="*/ 1659808 h 2951846"/>
                      <a:gd name="connsiteX42" fmla="*/ 945710 w 2120364"/>
                      <a:gd name="connsiteY42" fmla="*/ 1699045 h 2951846"/>
                      <a:gd name="connsiteX43" fmla="*/ 964468 w 2120364"/>
                      <a:gd name="connsiteY43" fmla="*/ 1693515 h 2951846"/>
                      <a:gd name="connsiteX44" fmla="*/ 962407 w 2120364"/>
                      <a:gd name="connsiteY44" fmla="*/ 1677443 h 2951846"/>
                      <a:gd name="connsiteX45" fmla="*/ 913777 w 2120364"/>
                      <a:gd name="connsiteY45" fmla="*/ 1636797 h 2951846"/>
                      <a:gd name="connsiteX46" fmla="*/ 869164 w 2120364"/>
                      <a:gd name="connsiteY46" fmla="*/ 1596176 h 2951846"/>
                      <a:gd name="connsiteX47" fmla="*/ 818004 w 2120364"/>
                      <a:gd name="connsiteY47" fmla="*/ 1542458 h 2951846"/>
                      <a:gd name="connsiteX48" fmla="*/ 785340 w 2120364"/>
                      <a:gd name="connsiteY48" fmla="*/ 1440111 h 2951846"/>
                      <a:gd name="connsiteX49" fmla="*/ 763243 w 2120364"/>
                      <a:gd name="connsiteY49" fmla="*/ 1294246 h 2951846"/>
                      <a:gd name="connsiteX50" fmla="*/ 824683 w 2120364"/>
                      <a:gd name="connsiteY50" fmla="*/ 1175619 h 2951846"/>
                      <a:gd name="connsiteX51" fmla="*/ 868904 w 2120364"/>
                      <a:gd name="connsiteY51" fmla="*/ 1133277 h 2951846"/>
                      <a:gd name="connsiteX52" fmla="*/ 958833 w 2120364"/>
                      <a:gd name="connsiteY52" fmla="*/ 1058688 h 2951846"/>
                      <a:gd name="connsiteX53" fmla="*/ 1107254 w 2120364"/>
                      <a:gd name="connsiteY53" fmla="*/ 914545 h 2951846"/>
                      <a:gd name="connsiteX54" fmla="*/ 1145057 w 2120364"/>
                      <a:gd name="connsiteY54" fmla="*/ 873951 h 2951846"/>
                      <a:gd name="connsiteX55" fmla="*/ 1269241 w 2120364"/>
                      <a:gd name="connsiteY55" fmla="*/ 734373 h 2951846"/>
                      <a:gd name="connsiteX56" fmla="*/ 1380589 w 2120364"/>
                      <a:gd name="connsiteY56" fmla="*/ 679378 h 2951846"/>
                      <a:gd name="connsiteX57" fmla="*/ 1334568 w 2120364"/>
                      <a:gd name="connsiteY57" fmla="*/ 725477 h 2951846"/>
                      <a:gd name="connsiteX58" fmla="*/ 1225307 w 2120364"/>
                      <a:gd name="connsiteY58" fmla="*/ 822138 h 2951846"/>
                      <a:gd name="connsiteX59" fmla="*/ 1223924 w 2120364"/>
                      <a:gd name="connsiteY59" fmla="*/ 828268 h 2951846"/>
                      <a:gd name="connsiteX60" fmla="*/ 1228699 w 2120364"/>
                      <a:gd name="connsiteY60" fmla="*/ 830200 h 2951846"/>
                      <a:gd name="connsiteX61" fmla="*/ 1370154 w 2120364"/>
                      <a:gd name="connsiteY61" fmla="*/ 776690 h 2951846"/>
                      <a:gd name="connsiteX62" fmla="*/ 1491077 w 2120364"/>
                      <a:gd name="connsiteY62" fmla="*/ 675620 h 2951846"/>
                      <a:gd name="connsiteX63" fmla="*/ 1550325 w 2120364"/>
                      <a:gd name="connsiteY63" fmla="*/ 642227 h 2951846"/>
                      <a:gd name="connsiteX64" fmla="*/ 1553273 w 2120364"/>
                      <a:gd name="connsiteY64" fmla="*/ 640297 h 2951846"/>
                      <a:gd name="connsiteX65" fmla="*/ 1452100 w 2120364"/>
                      <a:gd name="connsiteY65" fmla="*/ 782899 h 2951846"/>
                      <a:gd name="connsiteX66" fmla="*/ 1452569 w 2120364"/>
                      <a:gd name="connsiteY66" fmla="*/ 786499 h 2951846"/>
                      <a:gd name="connsiteX67" fmla="*/ 1568718 w 2120364"/>
                      <a:gd name="connsiteY67" fmla="*/ 731034 h 2951846"/>
                      <a:gd name="connsiteX68" fmla="*/ 1638376 w 2120364"/>
                      <a:gd name="connsiteY68" fmla="*/ 674813 h 2951846"/>
                      <a:gd name="connsiteX69" fmla="*/ 1699425 w 2120364"/>
                      <a:gd name="connsiteY69" fmla="*/ 612590 h 2951846"/>
                      <a:gd name="connsiteX70" fmla="*/ 1612469 w 2120364"/>
                      <a:gd name="connsiteY70" fmla="*/ 769881 h 2951846"/>
                      <a:gd name="connsiteX71" fmla="*/ 1617009 w 2120364"/>
                      <a:gd name="connsiteY71" fmla="*/ 774421 h 2951846"/>
                      <a:gd name="connsiteX72" fmla="*/ 1766630 w 2120364"/>
                      <a:gd name="connsiteY72" fmla="*/ 611937 h 2951846"/>
                      <a:gd name="connsiteX73" fmla="*/ 1783249 w 2120364"/>
                      <a:gd name="connsiteY73" fmla="*/ 582848 h 2951846"/>
                      <a:gd name="connsiteX74" fmla="*/ 1770048 w 2120364"/>
                      <a:gd name="connsiteY74" fmla="*/ 628557 h 2951846"/>
                      <a:gd name="connsiteX75" fmla="*/ 1744454 w 2120364"/>
                      <a:gd name="connsiteY75" fmla="*/ 710894 h 2951846"/>
                      <a:gd name="connsiteX76" fmla="*/ 1728018 w 2120364"/>
                      <a:gd name="connsiteY76" fmla="*/ 754332 h 2951846"/>
                      <a:gd name="connsiteX77" fmla="*/ 1716878 w 2120364"/>
                      <a:gd name="connsiteY77" fmla="*/ 785770 h 2951846"/>
                      <a:gd name="connsiteX78" fmla="*/ 1718000 w 2120364"/>
                      <a:gd name="connsiteY78" fmla="*/ 786865 h 2951846"/>
                      <a:gd name="connsiteX79" fmla="*/ 1718261 w 2120364"/>
                      <a:gd name="connsiteY79" fmla="*/ 786838 h 2951846"/>
                      <a:gd name="connsiteX80" fmla="*/ 1784553 w 2120364"/>
                      <a:gd name="connsiteY80" fmla="*/ 734243 h 2951846"/>
                      <a:gd name="connsiteX81" fmla="*/ 1812390 w 2120364"/>
                      <a:gd name="connsiteY81" fmla="*/ 702128 h 2951846"/>
                      <a:gd name="connsiteX82" fmla="*/ 1813643 w 2120364"/>
                      <a:gd name="connsiteY82" fmla="*/ 899648 h 2951846"/>
                      <a:gd name="connsiteX83" fmla="*/ 1793110 w 2120364"/>
                      <a:gd name="connsiteY83" fmla="*/ 1262678 h 2951846"/>
                      <a:gd name="connsiteX84" fmla="*/ 1718182 w 2120364"/>
                      <a:gd name="connsiteY84" fmla="*/ 1574260 h 2951846"/>
                      <a:gd name="connsiteX85" fmla="*/ 1516122 w 2120364"/>
                      <a:gd name="connsiteY85" fmla="*/ 1719838 h 2951846"/>
                      <a:gd name="connsiteX86" fmla="*/ 1494520 w 2120364"/>
                      <a:gd name="connsiteY86" fmla="*/ 1725629 h 2951846"/>
                      <a:gd name="connsiteX87" fmla="*/ 1155936 w 2120364"/>
                      <a:gd name="connsiteY87" fmla="*/ 1666042 h 2951846"/>
                      <a:gd name="connsiteX88" fmla="*/ 1128151 w 2120364"/>
                      <a:gd name="connsiteY88" fmla="*/ 1713551 h 2951846"/>
                      <a:gd name="connsiteX89" fmla="*/ 1511557 w 2120364"/>
                      <a:gd name="connsiteY89" fmla="*/ 1776217 h 2951846"/>
                      <a:gd name="connsiteX90" fmla="*/ 1655751 w 2120364"/>
                      <a:gd name="connsiteY90" fmla="*/ 2197921 h 2951846"/>
                      <a:gd name="connsiteX91" fmla="*/ 1767752 w 2120364"/>
                      <a:gd name="connsiteY91" fmla="*/ 2418192 h 2951846"/>
                      <a:gd name="connsiteX92" fmla="*/ 1815104 w 2120364"/>
                      <a:gd name="connsiteY92" fmla="*/ 2622782 h 2951846"/>
                      <a:gd name="connsiteX93" fmla="*/ 1803650 w 2120364"/>
                      <a:gd name="connsiteY93" fmla="*/ 2871203 h 2951846"/>
                      <a:gd name="connsiteX94" fmla="*/ 1801720 w 2120364"/>
                      <a:gd name="connsiteY94" fmla="*/ 2884613 h 2951846"/>
                      <a:gd name="connsiteX95" fmla="*/ 1832166 w 2120364"/>
                      <a:gd name="connsiteY95" fmla="*/ 2908015 h 2951846"/>
                      <a:gd name="connsiteX96" fmla="*/ 1960811 w 2120364"/>
                      <a:gd name="connsiteY96" fmla="*/ 2704363 h 2951846"/>
                      <a:gd name="connsiteX97" fmla="*/ 1999110 w 2120364"/>
                      <a:gd name="connsiteY97" fmla="*/ 2479892 h 2951846"/>
                      <a:gd name="connsiteX98" fmla="*/ 2024312 w 2120364"/>
                      <a:gd name="connsiteY98" fmla="*/ 2567473 h 2951846"/>
                      <a:gd name="connsiteX99" fmla="*/ 2026921 w 2120364"/>
                      <a:gd name="connsiteY99" fmla="*/ 2580284 h 2951846"/>
                      <a:gd name="connsiteX100" fmla="*/ 2075603 w 2120364"/>
                      <a:gd name="connsiteY100" fmla="*/ 2580284 h 2951846"/>
                      <a:gd name="connsiteX101" fmla="*/ 2078734 w 2120364"/>
                      <a:gd name="connsiteY101" fmla="*/ 2567682 h 2951846"/>
                      <a:gd name="connsiteX102" fmla="*/ 2057263 w 2120364"/>
                      <a:gd name="connsiteY102"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387063 w 2120364"/>
                      <a:gd name="connsiteY20" fmla="*/ 2807755 h 2951846"/>
                      <a:gd name="connsiteX21" fmla="*/ 446155 w 2120364"/>
                      <a:gd name="connsiteY21" fmla="*/ 2868334 h 2951846"/>
                      <a:gd name="connsiteX22" fmla="*/ 505769 w 2120364"/>
                      <a:gd name="connsiteY22" fmla="*/ 2943105 h 2951846"/>
                      <a:gd name="connsiteX23" fmla="*/ 556330 w 2120364"/>
                      <a:gd name="connsiteY23" fmla="*/ 2904101 h 2951846"/>
                      <a:gd name="connsiteX24" fmla="*/ 551321 w 2120364"/>
                      <a:gd name="connsiteY24" fmla="*/ 2897579 h 2951846"/>
                      <a:gd name="connsiteX25" fmla="*/ 500473 w 2120364"/>
                      <a:gd name="connsiteY25" fmla="*/ 2833243 h 2951846"/>
                      <a:gd name="connsiteX26" fmla="*/ 454191 w 2120364"/>
                      <a:gd name="connsiteY26" fmla="*/ 2552863 h 2951846"/>
                      <a:gd name="connsiteX27" fmla="*/ 482185 w 2120364"/>
                      <a:gd name="connsiteY27" fmla="*/ 2481535 h 2951846"/>
                      <a:gd name="connsiteX28" fmla="*/ 490324 w 2120364"/>
                      <a:gd name="connsiteY28" fmla="*/ 2500894 h 2951846"/>
                      <a:gd name="connsiteX29" fmla="*/ 537520 w 2120364"/>
                      <a:gd name="connsiteY29" fmla="*/ 2579970 h 2951846"/>
                      <a:gd name="connsiteX30" fmla="*/ 545894 w 2120364"/>
                      <a:gd name="connsiteY30" fmla="*/ 2630844 h 2951846"/>
                      <a:gd name="connsiteX31" fmla="*/ 773965 w 2120364"/>
                      <a:gd name="connsiteY31" fmla="*/ 2824869 h 2951846"/>
                      <a:gd name="connsiteX32" fmla="*/ 801046 w 2120364"/>
                      <a:gd name="connsiteY32" fmla="*/ 2836270 h 2951846"/>
                      <a:gd name="connsiteX33" fmla="*/ 836057 w 2120364"/>
                      <a:gd name="connsiteY33" fmla="*/ 2790718 h 2951846"/>
                      <a:gd name="connsiteX34" fmla="*/ 824526 w 2120364"/>
                      <a:gd name="connsiteY34" fmla="*/ 2773864 h 2951846"/>
                      <a:gd name="connsiteX35" fmla="*/ 771669 w 2120364"/>
                      <a:gd name="connsiteY35" fmla="*/ 2543994 h 2951846"/>
                      <a:gd name="connsiteX36" fmla="*/ 884557 w 2120364"/>
                      <a:gd name="connsiteY36" fmla="*/ 2319835 h 2951846"/>
                      <a:gd name="connsiteX37" fmla="*/ 1008506 w 2120364"/>
                      <a:gd name="connsiteY37" fmla="*/ 2103504 h 2951846"/>
                      <a:gd name="connsiteX38" fmla="*/ 973129 w 2120364"/>
                      <a:gd name="connsiteY38" fmla="*/ 1841048 h 2951846"/>
                      <a:gd name="connsiteX39" fmla="*/ 854476 w 2120364"/>
                      <a:gd name="connsiteY39" fmla="*/ 1621743 h 2951846"/>
                      <a:gd name="connsiteX40" fmla="*/ 895175 w 2120364"/>
                      <a:gd name="connsiteY40" fmla="*/ 1659808 h 2951846"/>
                      <a:gd name="connsiteX41" fmla="*/ 945710 w 2120364"/>
                      <a:gd name="connsiteY41" fmla="*/ 1699045 h 2951846"/>
                      <a:gd name="connsiteX42" fmla="*/ 964468 w 2120364"/>
                      <a:gd name="connsiteY42" fmla="*/ 1693515 h 2951846"/>
                      <a:gd name="connsiteX43" fmla="*/ 962407 w 2120364"/>
                      <a:gd name="connsiteY43" fmla="*/ 1677443 h 2951846"/>
                      <a:gd name="connsiteX44" fmla="*/ 913777 w 2120364"/>
                      <a:gd name="connsiteY44" fmla="*/ 1636797 h 2951846"/>
                      <a:gd name="connsiteX45" fmla="*/ 869164 w 2120364"/>
                      <a:gd name="connsiteY45" fmla="*/ 1596176 h 2951846"/>
                      <a:gd name="connsiteX46" fmla="*/ 818004 w 2120364"/>
                      <a:gd name="connsiteY46" fmla="*/ 1542458 h 2951846"/>
                      <a:gd name="connsiteX47" fmla="*/ 785340 w 2120364"/>
                      <a:gd name="connsiteY47" fmla="*/ 1440111 h 2951846"/>
                      <a:gd name="connsiteX48" fmla="*/ 763243 w 2120364"/>
                      <a:gd name="connsiteY48" fmla="*/ 1294246 h 2951846"/>
                      <a:gd name="connsiteX49" fmla="*/ 824683 w 2120364"/>
                      <a:gd name="connsiteY49" fmla="*/ 1175619 h 2951846"/>
                      <a:gd name="connsiteX50" fmla="*/ 868904 w 2120364"/>
                      <a:gd name="connsiteY50" fmla="*/ 1133277 h 2951846"/>
                      <a:gd name="connsiteX51" fmla="*/ 958833 w 2120364"/>
                      <a:gd name="connsiteY51" fmla="*/ 1058688 h 2951846"/>
                      <a:gd name="connsiteX52" fmla="*/ 1107254 w 2120364"/>
                      <a:gd name="connsiteY52" fmla="*/ 914545 h 2951846"/>
                      <a:gd name="connsiteX53" fmla="*/ 1145057 w 2120364"/>
                      <a:gd name="connsiteY53" fmla="*/ 873951 h 2951846"/>
                      <a:gd name="connsiteX54" fmla="*/ 1269241 w 2120364"/>
                      <a:gd name="connsiteY54" fmla="*/ 734373 h 2951846"/>
                      <a:gd name="connsiteX55" fmla="*/ 1380589 w 2120364"/>
                      <a:gd name="connsiteY55" fmla="*/ 679378 h 2951846"/>
                      <a:gd name="connsiteX56" fmla="*/ 1334568 w 2120364"/>
                      <a:gd name="connsiteY56" fmla="*/ 725477 h 2951846"/>
                      <a:gd name="connsiteX57" fmla="*/ 1225307 w 2120364"/>
                      <a:gd name="connsiteY57" fmla="*/ 822138 h 2951846"/>
                      <a:gd name="connsiteX58" fmla="*/ 1223924 w 2120364"/>
                      <a:gd name="connsiteY58" fmla="*/ 828268 h 2951846"/>
                      <a:gd name="connsiteX59" fmla="*/ 1228699 w 2120364"/>
                      <a:gd name="connsiteY59" fmla="*/ 830200 h 2951846"/>
                      <a:gd name="connsiteX60" fmla="*/ 1370154 w 2120364"/>
                      <a:gd name="connsiteY60" fmla="*/ 776690 h 2951846"/>
                      <a:gd name="connsiteX61" fmla="*/ 1491077 w 2120364"/>
                      <a:gd name="connsiteY61" fmla="*/ 675620 h 2951846"/>
                      <a:gd name="connsiteX62" fmla="*/ 1550325 w 2120364"/>
                      <a:gd name="connsiteY62" fmla="*/ 642227 h 2951846"/>
                      <a:gd name="connsiteX63" fmla="*/ 1553273 w 2120364"/>
                      <a:gd name="connsiteY63" fmla="*/ 640297 h 2951846"/>
                      <a:gd name="connsiteX64" fmla="*/ 1452100 w 2120364"/>
                      <a:gd name="connsiteY64" fmla="*/ 782899 h 2951846"/>
                      <a:gd name="connsiteX65" fmla="*/ 1452569 w 2120364"/>
                      <a:gd name="connsiteY65" fmla="*/ 786499 h 2951846"/>
                      <a:gd name="connsiteX66" fmla="*/ 1568718 w 2120364"/>
                      <a:gd name="connsiteY66" fmla="*/ 731034 h 2951846"/>
                      <a:gd name="connsiteX67" fmla="*/ 1638376 w 2120364"/>
                      <a:gd name="connsiteY67" fmla="*/ 674813 h 2951846"/>
                      <a:gd name="connsiteX68" fmla="*/ 1699425 w 2120364"/>
                      <a:gd name="connsiteY68" fmla="*/ 612590 h 2951846"/>
                      <a:gd name="connsiteX69" fmla="*/ 1612469 w 2120364"/>
                      <a:gd name="connsiteY69" fmla="*/ 769881 h 2951846"/>
                      <a:gd name="connsiteX70" fmla="*/ 1617009 w 2120364"/>
                      <a:gd name="connsiteY70" fmla="*/ 774421 h 2951846"/>
                      <a:gd name="connsiteX71" fmla="*/ 1766630 w 2120364"/>
                      <a:gd name="connsiteY71" fmla="*/ 611937 h 2951846"/>
                      <a:gd name="connsiteX72" fmla="*/ 1783249 w 2120364"/>
                      <a:gd name="connsiteY72" fmla="*/ 582848 h 2951846"/>
                      <a:gd name="connsiteX73" fmla="*/ 1770048 w 2120364"/>
                      <a:gd name="connsiteY73" fmla="*/ 628557 h 2951846"/>
                      <a:gd name="connsiteX74" fmla="*/ 1744454 w 2120364"/>
                      <a:gd name="connsiteY74" fmla="*/ 710894 h 2951846"/>
                      <a:gd name="connsiteX75" fmla="*/ 1728018 w 2120364"/>
                      <a:gd name="connsiteY75" fmla="*/ 754332 h 2951846"/>
                      <a:gd name="connsiteX76" fmla="*/ 1716878 w 2120364"/>
                      <a:gd name="connsiteY76" fmla="*/ 785770 h 2951846"/>
                      <a:gd name="connsiteX77" fmla="*/ 1718000 w 2120364"/>
                      <a:gd name="connsiteY77" fmla="*/ 786865 h 2951846"/>
                      <a:gd name="connsiteX78" fmla="*/ 1718261 w 2120364"/>
                      <a:gd name="connsiteY78" fmla="*/ 786838 h 2951846"/>
                      <a:gd name="connsiteX79" fmla="*/ 1784553 w 2120364"/>
                      <a:gd name="connsiteY79" fmla="*/ 734243 h 2951846"/>
                      <a:gd name="connsiteX80" fmla="*/ 1812390 w 2120364"/>
                      <a:gd name="connsiteY80" fmla="*/ 702128 h 2951846"/>
                      <a:gd name="connsiteX81" fmla="*/ 1813643 w 2120364"/>
                      <a:gd name="connsiteY81" fmla="*/ 899648 h 2951846"/>
                      <a:gd name="connsiteX82" fmla="*/ 1793110 w 2120364"/>
                      <a:gd name="connsiteY82" fmla="*/ 1262678 h 2951846"/>
                      <a:gd name="connsiteX83" fmla="*/ 1718182 w 2120364"/>
                      <a:gd name="connsiteY83" fmla="*/ 1574260 h 2951846"/>
                      <a:gd name="connsiteX84" fmla="*/ 1516122 w 2120364"/>
                      <a:gd name="connsiteY84" fmla="*/ 1719838 h 2951846"/>
                      <a:gd name="connsiteX85" fmla="*/ 1494520 w 2120364"/>
                      <a:gd name="connsiteY85" fmla="*/ 1725629 h 2951846"/>
                      <a:gd name="connsiteX86" fmla="*/ 1155936 w 2120364"/>
                      <a:gd name="connsiteY86" fmla="*/ 1666042 h 2951846"/>
                      <a:gd name="connsiteX87" fmla="*/ 1128151 w 2120364"/>
                      <a:gd name="connsiteY87" fmla="*/ 1713551 h 2951846"/>
                      <a:gd name="connsiteX88" fmla="*/ 1511557 w 2120364"/>
                      <a:gd name="connsiteY88" fmla="*/ 1776217 h 2951846"/>
                      <a:gd name="connsiteX89" fmla="*/ 1655751 w 2120364"/>
                      <a:gd name="connsiteY89" fmla="*/ 2197921 h 2951846"/>
                      <a:gd name="connsiteX90" fmla="*/ 1767752 w 2120364"/>
                      <a:gd name="connsiteY90" fmla="*/ 2418192 h 2951846"/>
                      <a:gd name="connsiteX91" fmla="*/ 1815104 w 2120364"/>
                      <a:gd name="connsiteY91" fmla="*/ 2622782 h 2951846"/>
                      <a:gd name="connsiteX92" fmla="*/ 1803650 w 2120364"/>
                      <a:gd name="connsiteY92" fmla="*/ 2871203 h 2951846"/>
                      <a:gd name="connsiteX93" fmla="*/ 1801720 w 2120364"/>
                      <a:gd name="connsiteY93" fmla="*/ 2884613 h 2951846"/>
                      <a:gd name="connsiteX94" fmla="*/ 1832166 w 2120364"/>
                      <a:gd name="connsiteY94" fmla="*/ 2908015 h 2951846"/>
                      <a:gd name="connsiteX95" fmla="*/ 1960811 w 2120364"/>
                      <a:gd name="connsiteY95" fmla="*/ 2704363 h 2951846"/>
                      <a:gd name="connsiteX96" fmla="*/ 1999110 w 2120364"/>
                      <a:gd name="connsiteY96" fmla="*/ 2479892 h 2951846"/>
                      <a:gd name="connsiteX97" fmla="*/ 2024312 w 2120364"/>
                      <a:gd name="connsiteY97" fmla="*/ 2567473 h 2951846"/>
                      <a:gd name="connsiteX98" fmla="*/ 2026921 w 2120364"/>
                      <a:gd name="connsiteY98" fmla="*/ 2580284 h 2951846"/>
                      <a:gd name="connsiteX99" fmla="*/ 2075603 w 2120364"/>
                      <a:gd name="connsiteY99" fmla="*/ 2580284 h 2951846"/>
                      <a:gd name="connsiteX100" fmla="*/ 2078734 w 2120364"/>
                      <a:gd name="connsiteY100" fmla="*/ 2567682 h 2951846"/>
                      <a:gd name="connsiteX101" fmla="*/ 2057263 w 2120364"/>
                      <a:gd name="connsiteY101" fmla="*/ 1982817 h 2951846"/>
                      <a:gd name="connsiteX0" fmla="*/ 2057158 w 2120364"/>
                      <a:gd name="connsiteY0" fmla="*/ 1982790 h 2910758"/>
                      <a:gd name="connsiteX1" fmla="*/ 2013329 w 2120364"/>
                      <a:gd name="connsiteY1" fmla="*/ 1868650 h 2910758"/>
                      <a:gd name="connsiteX2" fmla="*/ 2007511 w 2120364"/>
                      <a:gd name="connsiteY2" fmla="*/ 1811464 h 2910758"/>
                      <a:gd name="connsiteX3" fmla="*/ 2032661 w 2120364"/>
                      <a:gd name="connsiteY3" fmla="*/ 1606768 h 2910758"/>
                      <a:gd name="connsiteX4" fmla="*/ 2108554 w 2120364"/>
                      <a:gd name="connsiteY4" fmla="*/ 1198186 h 2910758"/>
                      <a:gd name="connsiteX5" fmla="*/ 2007276 w 2120364"/>
                      <a:gd name="connsiteY5" fmla="*/ 467560 h 2910758"/>
                      <a:gd name="connsiteX6" fmla="*/ 1531019 w 2120364"/>
                      <a:gd name="connsiteY6" fmla="*/ 51935 h 2910758"/>
                      <a:gd name="connsiteX7" fmla="*/ 1337568 w 2120364"/>
                      <a:gd name="connsiteY7" fmla="*/ 20523 h 2910758"/>
                      <a:gd name="connsiteX8" fmla="*/ 1313332 w 2120364"/>
                      <a:gd name="connsiteY8" fmla="*/ 16767 h 2910758"/>
                      <a:gd name="connsiteX9" fmla="*/ 1038352 w 2120364"/>
                      <a:gd name="connsiteY9" fmla="*/ 2131 h 2910758"/>
                      <a:gd name="connsiteX10" fmla="*/ 607882 w 2120364"/>
                      <a:gd name="connsiteY10" fmla="*/ 142411 h 2910758"/>
                      <a:gd name="connsiteX11" fmla="*/ 346939 w 2120364"/>
                      <a:gd name="connsiteY11" fmla="*/ 501242 h 2910758"/>
                      <a:gd name="connsiteX12" fmla="*/ 230764 w 2120364"/>
                      <a:gd name="connsiteY12" fmla="*/ 970167 h 2910758"/>
                      <a:gd name="connsiteX13" fmla="*/ 157192 w 2120364"/>
                      <a:gd name="connsiteY13" fmla="*/ 1095604 h 2910758"/>
                      <a:gd name="connsiteX14" fmla="*/ 3214 w 2120364"/>
                      <a:gd name="connsiteY14" fmla="*/ 1353364 h 2910758"/>
                      <a:gd name="connsiteX15" fmla="*/ 124451 w 2120364"/>
                      <a:gd name="connsiteY15" fmla="*/ 1683184 h 2910758"/>
                      <a:gd name="connsiteX16" fmla="*/ 206553 w 2120364"/>
                      <a:gd name="connsiteY16" fmla="*/ 2002931 h 2910758"/>
                      <a:gd name="connsiteX17" fmla="*/ 92335 w 2120364"/>
                      <a:gd name="connsiteY17" fmla="*/ 2139691 h 2910758"/>
                      <a:gd name="connsiteX18" fmla="*/ 10545 w 2120364"/>
                      <a:gd name="connsiteY18" fmla="*/ 2303974 h 2910758"/>
                      <a:gd name="connsiteX19" fmla="*/ 40565 w 2120364"/>
                      <a:gd name="connsiteY19" fmla="*/ 2562959 h 2910758"/>
                      <a:gd name="connsiteX20" fmla="*/ 387063 w 2120364"/>
                      <a:gd name="connsiteY20" fmla="*/ 2807755 h 2910758"/>
                      <a:gd name="connsiteX21" fmla="*/ 446155 w 2120364"/>
                      <a:gd name="connsiteY21" fmla="*/ 2868334 h 2910758"/>
                      <a:gd name="connsiteX22" fmla="*/ 556330 w 2120364"/>
                      <a:gd name="connsiteY22" fmla="*/ 2904101 h 2910758"/>
                      <a:gd name="connsiteX23" fmla="*/ 551321 w 2120364"/>
                      <a:gd name="connsiteY23" fmla="*/ 2897579 h 2910758"/>
                      <a:gd name="connsiteX24" fmla="*/ 500473 w 2120364"/>
                      <a:gd name="connsiteY24" fmla="*/ 2833243 h 2910758"/>
                      <a:gd name="connsiteX25" fmla="*/ 454191 w 2120364"/>
                      <a:gd name="connsiteY25" fmla="*/ 2552863 h 2910758"/>
                      <a:gd name="connsiteX26" fmla="*/ 482185 w 2120364"/>
                      <a:gd name="connsiteY26" fmla="*/ 2481535 h 2910758"/>
                      <a:gd name="connsiteX27" fmla="*/ 490324 w 2120364"/>
                      <a:gd name="connsiteY27" fmla="*/ 2500894 h 2910758"/>
                      <a:gd name="connsiteX28" fmla="*/ 537520 w 2120364"/>
                      <a:gd name="connsiteY28" fmla="*/ 2579970 h 2910758"/>
                      <a:gd name="connsiteX29" fmla="*/ 545894 w 2120364"/>
                      <a:gd name="connsiteY29" fmla="*/ 2630844 h 2910758"/>
                      <a:gd name="connsiteX30" fmla="*/ 773965 w 2120364"/>
                      <a:gd name="connsiteY30" fmla="*/ 2824869 h 2910758"/>
                      <a:gd name="connsiteX31" fmla="*/ 801046 w 2120364"/>
                      <a:gd name="connsiteY31" fmla="*/ 2836270 h 2910758"/>
                      <a:gd name="connsiteX32" fmla="*/ 836057 w 2120364"/>
                      <a:gd name="connsiteY32" fmla="*/ 2790718 h 2910758"/>
                      <a:gd name="connsiteX33" fmla="*/ 824526 w 2120364"/>
                      <a:gd name="connsiteY33" fmla="*/ 2773864 h 2910758"/>
                      <a:gd name="connsiteX34" fmla="*/ 771669 w 2120364"/>
                      <a:gd name="connsiteY34" fmla="*/ 2543994 h 2910758"/>
                      <a:gd name="connsiteX35" fmla="*/ 884557 w 2120364"/>
                      <a:gd name="connsiteY35" fmla="*/ 2319835 h 2910758"/>
                      <a:gd name="connsiteX36" fmla="*/ 1008506 w 2120364"/>
                      <a:gd name="connsiteY36" fmla="*/ 2103504 h 2910758"/>
                      <a:gd name="connsiteX37" fmla="*/ 973129 w 2120364"/>
                      <a:gd name="connsiteY37" fmla="*/ 1841048 h 2910758"/>
                      <a:gd name="connsiteX38" fmla="*/ 854476 w 2120364"/>
                      <a:gd name="connsiteY38" fmla="*/ 1621743 h 2910758"/>
                      <a:gd name="connsiteX39" fmla="*/ 895175 w 2120364"/>
                      <a:gd name="connsiteY39" fmla="*/ 1659808 h 2910758"/>
                      <a:gd name="connsiteX40" fmla="*/ 945710 w 2120364"/>
                      <a:gd name="connsiteY40" fmla="*/ 1699045 h 2910758"/>
                      <a:gd name="connsiteX41" fmla="*/ 964468 w 2120364"/>
                      <a:gd name="connsiteY41" fmla="*/ 1693515 h 2910758"/>
                      <a:gd name="connsiteX42" fmla="*/ 962407 w 2120364"/>
                      <a:gd name="connsiteY42" fmla="*/ 1677443 h 2910758"/>
                      <a:gd name="connsiteX43" fmla="*/ 913777 w 2120364"/>
                      <a:gd name="connsiteY43" fmla="*/ 1636797 h 2910758"/>
                      <a:gd name="connsiteX44" fmla="*/ 869164 w 2120364"/>
                      <a:gd name="connsiteY44" fmla="*/ 1596176 h 2910758"/>
                      <a:gd name="connsiteX45" fmla="*/ 818004 w 2120364"/>
                      <a:gd name="connsiteY45" fmla="*/ 1542458 h 2910758"/>
                      <a:gd name="connsiteX46" fmla="*/ 785340 w 2120364"/>
                      <a:gd name="connsiteY46" fmla="*/ 1440111 h 2910758"/>
                      <a:gd name="connsiteX47" fmla="*/ 763243 w 2120364"/>
                      <a:gd name="connsiteY47" fmla="*/ 1294246 h 2910758"/>
                      <a:gd name="connsiteX48" fmla="*/ 824683 w 2120364"/>
                      <a:gd name="connsiteY48" fmla="*/ 1175619 h 2910758"/>
                      <a:gd name="connsiteX49" fmla="*/ 868904 w 2120364"/>
                      <a:gd name="connsiteY49" fmla="*/ 1133277 h 2910758"/>
                      <a:gd name="connsiteX50" fmla="*/ 958833 w 2120364"/>
                      <a:gd name="connsiteY50" fmla="*/ 1058688 h 2910758"/>
                      <a:gd name="connsiteX51" fmla="*/ 1107254 w 2120364"/>
                      <a:gd name="connsiteY51" fmla="*/ 914545 h 2910758"/>
                      <a:gd name="connsiteX52" fmla="*/ 1145057 w 2120364"/>
                      <a:gd name="connsiteY52" fmla="*/ 873951 h 2910758"/>
                      <a:gd name="connsiteX53" fmla="*/ 1269241 w 2120364"/>
                      <a:gd name="connsiteY53" fmla="*/ 734373 h 2910758"/>
                      <a:gd name="connsiteX54" fmla="*/ 1380589 w 2120364"/>
                      <a:gd name="connsiteY54" fmla="*/ 679378 h 2910758"/>
                      <a:gd name="connsiteX55" fmla="*/ 1334568 w 2120364"/>
                      <a:gd name="connsiteY55" fmla="*/ 725477 h 2910758"/>
                      <a:gd name="connsiteX56" fmla="*/ 1225307 w 2120364"/>
                      <a:gd name="connsiteY56" fmla="*/ 822138 h 2910758"/>
                      <a:gd name="connsiteX57" fmla="*/ 1223924 w 2120364"/>
                      <a:gd name="connsiteY57" fmla="*/ 828268 h 2910758"/>
                      <a:gd name="connsiteX58" fmla="*/ 1228699 w 2120364"/>
                      <a:gd name="connsiteY58" fmla="*/ 830200 h 2910758"/>
                      <a:gd name="connsiteX59" fmla="*/ 1370154 w 2120364"/>
                      <a:gd name="connsiteY59" fmla="*/ 776690 h 2910758"/>
                      <a:gd name="connsiteX60" fmla="*/ 1491077 w 2120364"/>
                      <a:gd name="connsiteY60" fmla="*/ 675620 h 2910758"/>
                      <a:gd name="connsiteX61" fmla="*/ 1550325 w 2120364"/>
                      <a:gd name="connsiteY61" fmla="*/ 642227 h 2910758"/>
                      <a:gd name="connsiteX62" fmla="*/ 1553273 w 2120364"/>
                      <a:gd name="connsiteY62" fmla="*/ 640297 h 2910758"/>
                      <a:gd name="connsiteX63" fmla="*/ 1452100 w 2120364"/>
                      <a:gd name="connsiteY63" fmla="*/ 782899 h 2910758"/>
                      <a:gd name="connsiteX64" fmla="*/ 1452569 w 2120364"/>
                      <a:gd name="connsiteY64" fmla="*/ 786499 h 2910758"/>
                      <a:gd name="connsiteX65" fmla="*/ 1568718 w 2120364"/>
                      <a:gd name="connsiteY65" fmla="*/ 731034 h 2910758"/>
                      <a:gd name="connsiteX66" fmla="*/ 1638376 w 2120364"/>
                      <a:gd name="connsiteY66" fmla="*/ 674813 h 2910758"/>
                      <a:gd name="connsiteX67" fmla="*/ 1699425 w 2120364"/>
                      <a:gd name="connsiteY67" fmla="*/ 612590 h 2910758"/>
                      <a:gd name="connsiteX68" fmla="*/ 1612469 w 2120364"/>
                      <a:gd name="connsiteY68" fmla="*/ 769881 h 2910758"/>
                      <a:gd name="connsiteX69" fmla="*/ 1617009 w 2120364"/>
                      <a:gd name="connsiteY69" fmla="*/ 774421 h 2910758"/>
                      <a:gd name="connsiteX70" fmla="*/ 1766630 w 2120364"/>
                      <a:gd name="connsiteY70" fmla="*/ 611937 h 2910758"/>
                      <a:gd name="connsiteX71" fmla="*/ 1783249 w 2120364"/>
                      <a:gd name="connsiteY71" fmla="*/ 582848 h 2910758"/>
                      <a:gd name="connsiteX72" fmla="*/ 1770048 w 2120364"/>
                      <a:gd name="connsiteY72" fmla="*/ 628557 h 2910758"/>
                      <a:gd name="connsiteX73" fmla="*/ 1744454 w 2120364"/>
                      <a:gd name="connsiteY73" fmla="*/ 710894 h 2910758"/>
                      <a:gd name="connsiteX74" fmla="*/ 1728018 w 2120364"/>
                      <a:gd name="connsiteY74" fmla="*/ 754332 h 2910758"/>
                      <a:gd name="connsiteX75" fmla="*/ 1716878 w 2120364"/>
                      <a:gd name="connsiteY75" fmla="*/ 785770 h 2910758"/>
                      <a:gd name="connsiteX76" fmla="*/ 1718000 w 2120364"/>
                      <a:gd name="connsiteY76" fmla="*/ 786865 h 2910758"/>
                      <a:gd name="connsiteX77" fmla="*/ 1718261 w 2120364"/>
                      <a:gd name="connsiteY77" fmla="*/ 786838 h 2910758"/>
                      <a:gd name="connsiteX78" fmla="*/ 1784553 w 2120364"/>
                      <a:gd name="connsiteY78" fmla="*/ 734243 h 2910758"/>
                      <a:gd name="connsiteX79" fmla="*/ 1812390 w 2120364"/>
                      <a:gd name="connsiteY79" fmla="*/ 702128 h 2910758"/>
                      <a:gd name="connsiteX80" fmla="*/ 1813643 w 2120364"/>
                      <a:gd name="connsiteY80" fmla="*/ 899648 h 2910758"/>
                      <a:gd name="connsiteX81" fmla="*/ 1793110 w 2120364"/>
                      <a:gd name="connsiteY81" fmla="*/ 1262678 h 2910758"/>
                      <a:gd name="connsiteX82" fmla="*/ 1718182 w 2120364"/>
                      <a:gd name="connsiteY82" fmla="*/ 1574260 h 2910758"/>
                      <a:gd name="connsiteX83" fmla="*/ 1516122 w 2120364"/>
                      <a:gd name="connsiteY83" fmla="*/ 1719838 h 2910758"/>
                      <a:gd name="connsiteX84" fmla="*/ 1494520 w 2120364"/>
                      <a:gd name="connsiteY84" fmla="*/ 1725629 h 2910758"/>
                      <a:gd name="connsiteX85" fmla="*/ 1155936 w 2120364"/>
                      <a:gd name="connsiteY85" fmla="*/ 1666042 h 2910758"/>
                      <a:gd name="connsiteX86" fmla="*/ 1128151 w 2120364"/>
                      <a:gd name="connsiteY86" fmla="*/ 1713551 h 2910758"/>
                      <a:gd name="connsiteX87" fmla="*/ 1511557 w 2120364"/>
                      <a:gd name="connsiteY87" fmla="*/ 1776217 h 2910758"/>
                      <a:gd name="connsiteX88" fmla="*/ 1655751 w 2120364"/>
                      <a:gd name="connsiteY88" fmla="*/ 2197921 h 2910758"/>
                      <a:gd name="connsiteX89" fmla="*/ 1767752 w 2120364"/>
                      <a:gd name="connsiteY89" fmla="*/ 2418192 h 2910758"/>
                      <a:gd name="connsiteX90" fmla="*/ 1815104 w 2120364"/>
                      <a:gd name="connsiteY90" fmla="*/ 2622782 h 2910758"/>
                      <a:gd name="connsiteX91" fmla="*/ 1803650 w 2120364"/>
                      <a:gd name="connsiteY91" fmla="*/ 2871203 h 2910758"/>
                      <a:gd name="connsiteX92" fmla="*/ 1801720 w 2120364"/>
                      <a:gd name="connsiteY92" fmla="*/ 2884613 h 2910758"/>
                      <a:gd name="connsiteX93" fmla="*/ 1832166 w 2120364"/>
                      <a:gd name="connsiteY93" fmla="*/ 2908015 h 2910758"/>
                      <a:gd name="connsiteX94" fmla="*/ 1960811 w 2120364"/>
                      <a:gd name="connsiteY94" fmla="*/ 2704363 h 2910758"/>
                      <a:gd name="connsiteX95" fmla="*/ 1999110 w 2120364"/>
                      <a:gd name="connsiteY95" fmla="*/ 2479892 h 2910758"/>
                      <a:gd name="connsiteX96" fmla="*/ 2024312 w 2120364"/>
                      <a:gd name="connsiteY96" fmla="*/ 2567473 h 2910758"/>
                      <a:gd name="connsiteX97" fmla="*/ 2026921 w 2120364"/>
                      <a:gd name="connsiteY97" fmla="*/ 2580284 h 2910758"/>
                      <a:gd name="connsiteX98" fmla="*/ 2075603 w 2120364"/>
                      <a:gd name="connsiteY98" fmla="*/ 2580284 h 2910758"/>
                      <a:gd name="connsiteX99" fmla="*/ 2078734 w 2120364"/>
                      <a:gd name="connsiteY99" fmla="*/ 2567682 h 2910758"/>
                      <a:gd name="connsiteX100" fmla="*/ 2057263 w 2120364"/>
                      <a:gd name="connsiteY100" fmla="*/ 1982817 h 2910758"/>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46155 w 2120364"/>
                      <a:gd name="connsiteY21" fmla="*/ 2868334 h 2910757"/>
                      <a:gd name="connsiteX22" fmla="*/ 556330 w 2120364"/>
                      <a:gd name="connsiteY22" fmla="*/ 2904101 h 2910757"/>
                      <a:gd name="connsiteX23" fmla="*/ 500473 w 2120364"/>
                      <a:gd name="connsiteY23" fmla="*/ 2833243 h 2910757"/>
                      <a:gd name="connsiteX24" fmla="*/ 454191 w 2120364"/>
                      <a:gd name="connsiteY24" fmla="*/ 2552863 h 2910757"/>
                      <a:gd name="connsiteX25" fmla="*/ 482185 w 2120364"/>
                      <a:gd name="connsiteY25" fmla="*/ 2481535 h 2910757"/>
                      <a:gd name="connsiteX26" fmla="*/ 490324 w 2120364"/>
                      <a:gd name="connsiteY26" fmla="*/ 2500894 h 2910757"/>
                      <a:gd name="connsiteX27" fmla="*/ 537520 w 2120364"/>
                      <a:gd name="connsiteY27" fmla="*/ 2579970 h 2910757"/>
                      <a:gd name="connsiteX28" fmla="*/ 545894 w 2120364"/>
                      <a:gd name="connsiteY28" fmla="*/ 2630844 h 2910757"/>
                      <a:gd name="connsiteX29" fmla="*/ 773965 w 2120364"/>
                      <a:gd name="connsiteY29" fmla="*/ 2824869 h 2910757"/>
                      <a:gd name="connsiteX30" fmla="*/ 801046 w 2120364"/>
                      <a:gd name="connsiteY30" fmla="*/ 2836270 h 2910757"/>
                      <a:gd name="connsiteX31" fmla="*/ 836057 w 2120364"/>
                      <a:gd name="connsiteY31" fmla="*/ 2790718 h 2910757"/>
                      <a:gd name="connsiteX32" fmla="*/ 824526 w 2120364"/>
                      <a:gd name="connsiteY32" fmla="*/ 2773864 h 2910757"/>
                      <a:gd name="connsiteX33" fmla="*/ 771669 w 2120364"/>
                      <a:gd name="connsiteY33" fmla="*/ 2543994 h 2910757"/>
                      <a:gd name="connsiteX34" fmla="*/ 884557 w 2120364"/>
                      <a:gd name="connsiteY34" fmla="*/ 2319835 h 2910757"/>
                      <a:gd name="connsiteX35" fmla="*/ 1008506 w 2120364"/>
                      <a:gd name="connsiteY35" fmla="*/ 2103504 h 2910757"/>
                      <a:gd name="connsiteX36" fmla="*/ 973129 w 2120364"/>
                      <a:gd name="connsiteY36" fmla="*/ 1841048 h 2910757"/>
                      <a:gd name="connsiteX37" fmla="*/ 854476 w 2120364"/>
                      <a:gd name="connsiteY37" fmla="*/ 1621743 h 2910757"/>
                      <a:gd name="connsiteX38" fmla="*/ 895175 w 2120364"/>
                      <a:gd name="connsiteY38" fmla="*/ 1659808 h 2910757"/>
                      <a:gd name="connsiteX39" fmla="*/ 945710 w 2120364"/>
                      <a:gd name="connsiteY39" fmla="*/ 1699045 h 2910757"/>
                      <a:gd name="connsiteX40" fmla="*/ 964468 w 2120364"/>
                      <a:gd name="connsiteY40" fmla="*/ 1693515 h 2910757"/>
                      <a:gd name="connsiteX41" fmla="*/ 962407 w 2120364"/>
                      <a:gd name="connsiteY41" fmla="*/ 1677443 h 2910757"/>
                      <a:gd name="connsiteX42" fmla="*/ 913777 w 2120364"/>
                      <a:gd name="connsiteY42" fmla="*/ 1636797 h 2910757"/>
                      <a:gd name="connsiteX43" fmla="*/ 869164 w 2120364"/>
                      <a:gd name="connsiteY43" fmla="*/ 1596176 h 2910757"/>
                      <a:gd name="connsiteX44" fmla="*/ 818004 w 2120364"/>
                      <a:gd name="connsiteY44" fmla="*/ 1542458 h 2910757"/>
                      <a:gd name="connsiteX45" fmla="*/ 785340 w 2120364"/>
                      <a:gd name="connsiteY45" fmla="*/ 1440111 h 2910757"/>
                      <a:gd name="connsiteX46" fmla="*/ 763243 w 2120364"/>
                      <a:gd name="connsiteY46" fmla="*/ 1294246 h 2910757"/>
                      <a:gd name="connsiteX47" fmla="*/ 824683 w 2120364"/>
                      <a:gd name="connsiteY47" fmla="*/ 1175619 h 2910757"/>
                      <a:gd name="connsiteX48" fmla="*/ 868904 w 2120364"/>
                      <a:gd name="connsiteY48" fmla="*/ 1133277 h 2910757"/>
                      <a:gd name="connsiteX49" fmla="*/ 958833 w 2120364"/>
                      <a:gd name="connsiteY49" fmla="*/ 1058688 h 2910757"/>
                      <a:gd name="connsiteX50" fmla="*/ 1107254 w 2120364"/>
                      <a:gd name="connsiteY50" fmla="*/ 914545 h 2910757"/>
                      <a:gd name="connsiteX51" fmla="*/ 1145057 w 2120364"/>
                      <a:gd name="connsiteY51" fmla="*/ 873951 h 2910757"/>
                      <a:gd name="connsiteX52" fmla="*/ 1269241 w 2120364"/>
                      <a:gd name="connsiteY52" fmla="*/ 734373 h 2910757"/>
                      <a:gd name="connsiteX53" fmla="*/ 1380589 w 2120364"/>
                      <a:gd name="connsiteY53" fmla="*/ 679378 h 2910757"/>
                      <a:gd name="connsiteX54" fmla="*/ 1334568 w 2120364"/>
                      <a:gd name="connsiteY54" fmla="*/ 725477 h 2910757"/>
                      <a:gd name="connsiteX55" fmla="*/ 1225307 w 2120364"/>
                      <a:gd name="connsiteY55" fmla="*/ 822138 h 2910757"/>
                      <a:gd name="connsiteX56" fmla="*/ 1223924 w 2120364"/>
                      <a:gd name="connsiteY56" fmla="*/ 828268 h 2910757"/>
                      <a:gd name="connsiteX57" fmla="*/ 1228699 w 2120364"/>
                      <a:gd name="connsiteY57" fmla="*/ 830200 h 2910757"/>
                      <a:gd name="connsiteX58" fmla="*/ 1370154 w 2120364"/>
                      <a:gd name="connsiteY58" fmla="*/ 776690 h 2910757"/>
                      <a:gd name="connsiteX59" fmla="*/ 1491077 w 2120364"/>
                      <a:gd name="connsiteY59" fmla="*/ 675620 h 2910757"/>
                      <a:gd name="connsiteX60" fmla="*/ 1550325 w 2120364"/>
                      <a:gd name="connsiteY60" fmla="*/ 642227 h 2910757"/>
                      <a:gd name="connsiteX61" fmla="*/ 1553273 w 2120364"/>
                      <a:gd name="connsiteY61" fmla="*/ 640297 h 2910757"/>
                      <a:gd name="connsiteX62" fmla="*/ 1452100 w 2120364"/>
                      <a:gd name="connsiteY62" fmla="*/ 782899 h 2910757"/>
                      <a:gd name="connsiteX63" fmla="*/ 1452569 w 2120364"/>
                      <a:gd name="connsiteY63" fmla="*/ 786499 h 2910757"/>
                      <a:gd name="connsiteX64" fmla="*/ 1568718 w 2120364"/>
                      <a:gd name="connsiteY64" fmla="*/ 731034 h 2910757"/>
                      <a:gd name="connsiteX65" fmla="*/ 1638376 w 2120364"/>
                      <a:gd name="connsiteY65" fmla="*/ 674813 h 2910757"/>
                      <a:gd name="connsiteX66" fmla="*/ 1699425 w 2120364"/>
                      <a:gd name="connsiteY66" fmla="*/ 612590 h 2910757"/>
                      <a:gd name="connsiteX67" fmla="*/ 1612469 w 2120364"/>
                      <a:gd name="connsiteY67" fmla="*/ 769881 h 2910757"/>
                      <a:gd name="connsiteX68" fmla="*/ 1617009 w 2120364"/>
                      <a:gd name="connsiteY68" fmla="*/ 774421 h 2910757"/>
                      <a:gd name="connsiteX69" fmla="*/ 1766630 w 2120364"/>
                      <a:gd name="connsiteY69" fmla="*/ 611937 h 2910757"/>
                      <a:gd name="connsiteX70" fmla="*/ 1783249 w 2120364"/>
                      <a:gd name="connsiteY70" fmla="*/ 582848 h 2910757"/>
                      <a:gd name="connsiteX71" fmla="*/ 1770048 w 2120364"/>
                      <a:gd name="connsiteY71" fmla="*/ 628557 h 2910757"/>
                      <a:gd name="connsiteX72" fmla="*/ 1744454 w 2120364"/>
                      <a:gd name="connsiteY72" fmla="*/ 710894 h 2910757"/>
                      <a:gd name="connsiteX73" fmla="*/ 1728018 w 2120364"/>
                      <a:gd name="connsiteY73" fmla="*/ 754332 h 2910757"/>
                      <a:gd name="connsiteX74" fmla="*/ 1716878 w 2120364"/>
                      <a:gd name="connsiteY74" fmla="*/ 785770 h 2910757"/>
                      <a:gd name="connsiteX75" fmla="*/ 1718000 w 2120364"/>
                      <a:gd name="connsiteY75" fmla="*/ 786865 h 2910757"/>
                      <a:gd name="connsiteX76" fmla="*/ 1718261 w 2120364"/>
                      <a:gd name="connsiteY76" fmla="*/ 786838 h 2910757"/>
                      <a:gd name="connsiteX77" fmla="*/ 1784553 w 2120364"/>
                      <a:gd name="connsiteY77" fmla="*/ 734243 h 2910757"/>
                      <a:gd name="connsiteX78" fmla="*/ 1812390 w 2120364"/>
                      <a:gd name="connsiteY78" fmla="*/ 702128 h 2910757"/>
                      <a:gd name="connsiteX79" fmla="*/ 1813643 w 2120364"/>
                      <a:gd name="connsiteY79" fmla="*/ 899648 h 2910757"/>
                      <a:gd name="connsiteX80" fmla="*/ 1793110 w 2120364"/>
                      <a:gd name="connsiteY80" fmla="*/ 1262678 h 2910757"/>
                      <a:gd name="connsiteX81" fmla="*/ 1718182 w 2120364"/>
                      <a:gd name="connsiteY81" fmla="*/ 1574260 h 2910757"/>
                      <a:gd name="connsiteX82" fmla="*/ 1516122 w 2120364"/>
                      <a:gd name="connsiteY82" fmla="*/ 1719838 h 2910757"/>
                      <a:gd name="connsiteX83" fmla="*/ 1494520 w 2120364"/>
                      <a:gd name="connsiteY83" fmla="*/ 1725629 h 2910757"/>
                      <a:gd name="connsiteX84" fmla="*/ 1155936 w 2120364"/>
                      <a:gd name="connsiteY84" fmla="*/ 1666042 h 2910757"/>
                      <a:gd name="connsiteX85" fmla="*/ 1128151 w 2120364"/>
                      <a:gd name="connsiteY85" fmla="*/ 1713551 h 2910757"/>
                      <a:gd name="connsiteX86" fmla="*/ 1511557 w 2120364"/>
                      <a:gd name="connsiteY86" fmla="*/ 1776217 h 2910757"/>
                      <a:gd name="connsiteX87" fmla="*/ 1655751 w 2120364"/>
                      <a:gd name="connsiteY87" fmla="*/ 2197921 h 2910757"/>
                      <a:gd name="connsiteX88" fmla="*/ 1767752 w 2120364"/>
                      <a:gd name="connsiteY88" fmla="*/ 2418192 h 2910757"/>
                      <a:gd name="connsiteX89" fmla="*/ 1815104 w 2120364"/>
                      <a:gd name="connsiteY89" fmla="*/ 2622782 h 2910757"/>
                      <a:gd name="connsiteX90" fmla="*/ 1803650 w 2120364"/>
                      <a:gd name="connsiteY90" fmla="*/ 2871203 h 2910757"/>
                      <a:gd name="connsiteX91" fmla="*/ 1801720 w 2120364"/>
                      <a:gd name="connsiteY91" fmla="*/ 2884613 h 2910757"/>
                      <a:gd name="connsiteX92" fmla="*/ 1832166 w 2120364"/>
                      <a:gd name="connsiteY92" fmla="*/ 2908015 h 2910757"/>
                      <a:gd name="connsiteX93" fmla="*/ 1960811 w 2120364"/>
                      <a:gd name="connsiteY93" fmla="*/ 2704363 h 2910757"/>
                      <a:gd name="connsiteX94" fmla="*/ 1999110 w 2120364"/>
                      <a:gd name="connsiteY94" fmla="*/ 2479892 h 2910757"/>
                      <a:gd name="connsiteX95" fmla="*/ 2024312 w 2120364"/>
                      <a:gd name="connsiteY95" fmla="*/ 2567473 h 2910757"/>
                      <a:gd name="connsiteX96" fmla="*/ 2026921 w 2120364"/>
                      <a:gd name="connsiteY96" fmla="*/ 2580284 h 2910757"/>
                      <a:gd name="connsiteX97" fmla="*/ 2075603 w 2120364"/>
                      <a:gd name="connsiteY97" fmla="*/ 2580284 h 2910757"/>
                      <a:gd name="connsiteX98" fmla="*/ 2078734 w 2120364"/>
                      <a:gd name="connsiteY98" fmla="*/ 2567682 h 2910757"/>
                      <a:gd name="connsiteX99" fmla="*/ 2057263 w 2120364"/>
                      <a:gd name="connsiteY99"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56330 w 2120364"/>
                      <a:gd name="connsiteY21" fmla="*/ 2904101 h 2910757"/>
                      <a:gd name="connsiteX22" fmla="*/ 500473 w 2120364"/>
                      <a:gd name="connsiteY22" fmla="*/ 2833243 h 2910757"/>
                      <a:gd name="connsiteX23" fmla="*/ 454191 w 2120364"/>
                      <a:gd name="connsiteY23" fmla="*/ 2552863 h 2910757"/>
                      <a:gd name="connsiteX24" fmla="*/ 482185 w 2120364"/>
                      <a:gd name="connsiteY24" fmla="*/ 2481535 h 2910757"/>
                      <a:gd name="connsiteX25" fmla="*/ 490324 w 2120364"/>
                      <a:gd name="connsiteY25" fmla="*/ 2500894 h 2910757"/>
                      <a:gd name="connsiteX26" fmla="*/ 537520 w 2120364"/>
                      <a:gd name="connsiteY26" fmla="*/ 2579970 h 2910757"/>
                      <a:gd name="connsiteX27" fmla="*/ 545894 w 2120364"/>
                      <a:gd name="connsiteY27" fmla="*/ 2630844 h 2910757"/>
                      <a:gd name="connsiteX28" fmla="*/ 773965 w 2120364"/>
                      <a:gd name="connsiteY28" fmla="*/ 2824869 h 2910757"/>
                      <a:gd name="connsiteX29" fmla="*/ 801046 w 2120364"/>
                      <a:gd name="connsiteY29" fmla="*/ 2836270 h 2910757"/>
                      <a:gd name="connsiteX30" fmla="*/ 836057 w 2120364"/>
                      <a:gd name="connsiteY30" fmla="*/ 2790718 h 2910757"/>
                      <a:gd name="connsiteX31" fmla="*/ 824526 w 2120364"/>
                      <a:gd name="connsiteY31" fmla="*/ 2773864 h 2910757"/>
                      <a:gd name="connsiteX32" fmla="*/ 771669 w 2120364"/>
                      <a:gd name="connsiteY32" fmla="*/ 2543994 h 2910757"/>
                      <a:gd name="connsiteX33" fmla="*/ 884557 w 2120364"/>
                      <a:gd name="connsiteY33" fmla="*/ 2319835 h 2910757"/>
                      <a:gd name="connsiteX34" fmla="*/ 1008506 w 2120364"/>
                      <a:gd name="connsiteY34" fmla="*/ 2103504 h 2910757"/>
                      <a:gd name="connsiteX35" fmla="*/ 973129 w 2120364"/>
                      <a:gd name="connsiteY35" fmla="*/ 1841048 h 2910757"/>
                      <a:gd name="connsiteX36" fmla="*/ 854476 w 2120364"/>
                      <a:gd name="connsiteY36" fmla="*/ 1621743 h 2910757"/>
                      <a:gd name="connsiteX37" fmla="*/ 895175 w 2120364"/>
                      <a:gd name="connsiteY37" fmla="*/ 1659808 h 2910757"/>
                      <a:gd name="connsiteX38" fmla="*/ 945710 w 2120364"/>
                      <a:gd name="connsiteY38" fmla="*/ 1699045 h 2910757"/>
                      <a:gd name="connsiteX39" fmla="*/ 964468 w 2120364"/>
                      <a:gd name="connsiteY39" fmla="*/ 1693515 h 2910757"/>
                      <a:gd name="connsiteX40" fmla="*/ 962407 w 2120364"/>
                      <a:gd name="connsiteY40" fmla="*/ 1677443 h 2910757"/>
                      <a:gd name="connsiteX41" fmla="*/ 913777 w 2120364"/>
                      <a:gd name="connsiteY41" fmla="*/ 1636797 h 2910757"/>
                      <a:gd name="connsiteX42" fmla="*/ 869164 w 2120364"/>
                      <a:gd name="connsiteY42" fmla="*/ 1596176 h 2910757"/>
                      <a:gd name="connsiteX43" fmla="*/ 818004 w 2120364"/>
                      <a:gd name="connsiteY43" fmla="*/ 1542458 h 2910757"/>
                      <a:gd name="connsiteX44" fmla="*/ 785340 w 2120364"/>
                      <a:gd name="connsiteY44" fmla="*/ 1440111 h 2910757"/>
                      <a:gd name="connsiteX45" fmla="*/ 763243 w 2120364"/>
                      <a:gd name="connsiteY45" fmla="*/ 1294246 h 2910757"/>
                      <a:gd name="connsiteX46" fmla="*/ 824683 w 2120364"/>
                      <a:gd name="connsiteY46" fmla="*/ 1175619 h 2910757"/>
                      <a:gd name="connsiteX47" fmla="*/ 868904 w 2120364"/>
                      <a:gd name="connsiteY47" fmla="*/ 1133277 h 2910757"/>
                      <a:gd name="connsiteX48" fmla="*/ 958833 w 2120364"/>
                      <a:gd name="connsiteY48" fmla="*/ 1058688 h 2910757"/>
                      <a:gd name="connsiteX49" fmla="*/ 1107254 w 2120364"/>
                      <a:gd name="connsiteY49" fmla="*/ 914545 h 2910757"/>
                      <a:gd name="connsiteX50" fmla="*/ 1145057 w 2120364"/>
                      <a:gd name="connsiteY50" fmla="*/ 873951 h 2910757"/>
                      <a:gd name="connsiteX51" fmla="*/ 1269241 w 2120364"/>
                      <a:gd name="connsiteY51" fmla="*/ 734373 h 2910757"/>
                      <a:gd name="connsiteX52" fmla="*/ 1380589 w 2120364"/>
                      <a:gd name="connsiteY52" fmla="*/ 679378 h 2910757"/>
                      <a:gd name="connsiteX53" fmla="*/ 1334568 w 2120364"/>
                      <a:gd name="connsiteY53" fmla="*/ 725477 h 2910757"/>
                      <a:gd name="connsiteX54" fmla="*/ 1225307 w 2120364"/>
                      <a:gd name="connsiteY54" fmla="*/ 822138 h 2910757"/>
                      <a:gd name="connsiteX55" fmla="*/ 1223924 w 2120364"/>
                      <a:gd name="connsiteY55" fmla="*/ 828268 h 2910757"/>
                      <a:gd name="connsiteX56" fmla="*/ 1228699 w 2120364"/>
                      <a:gd name="connsiteY56" fmla="*/ 830200 h 2910757"/>
                      <a:gd name="connsiteX57" fmla="*/ 1370154 w 2120364"/>
                      <a:gd name="connsiteY57" fmla="*/ 776690 h 2910757"/>
                      <a:gd name="connsiteX58" fmla="*/ 1491077 w 2120364"/>
                      <a:gd name="connsiteY58" fmla="*/ 675620 h 2910757"/>
                      <a:gd name="connsiteX59" fmla="*/ 1550325 w 2120364"/>
                      <a:gd name="connsiteY59" fmla="*/ 642227 h 2910757"/>
                      <a:gd name="connsiteX60" fmla="*/ 1553273 w 2120364"/>
                      <a:gd name="connsiteY60" fmla="*/ 640297 h 2910757"/>
                      <a:gd name="connsiteX61" fmla="*/ 1452100 w 2120364"/>
                      <a:gd name="connsiteY61" fmla="*/ 782899 h 2910757"/>
                      <a:gd name="connsiteX62" fmla="*/ 1452569 w 2120364"/>
                      <a:gd name="connsiteY62" fmla="*/ 786499 h 2910757"/>
                      <a:gd name="connsiteX63" fmla="*/ 1568718 w 2120364"/>
                      <a:gd name="connsiteY63" fmla="*/ 731034 h 2910757"/>
                      <a:gd name="connsiteX64" fmla="*/ 1638376 w 2120364"/>
                      <a:gd name="connsiteY64" fmla="*/ 674813 h 2910757"/>
                      <a:gd name="connsiteX65" fmla="*/ 1699425 w 2120364"/>
                      <a:gd name="connsiteY65" fmla="*/ 612590 h 2910757"/>
                      <a:gd name="connsiteX66" fmla="*/ 1612469 w 2120364"/>
                      <a:gd name="connsiteY66" fmla="*/ 769881 h 2910757"/>
                      <a:gd name="connsiteX67" fmla="*/ 1617009 w 2120364"/>
                      <a:gd name="connsiteY67" fmla="*/ 774421 h 2910757"/>
                      <a:gd name="connsiteX68" fmla="*/ 1766630 w 2120364"/>
                      <a:gd name="connsiteY68" fmla="*/ 611937 h 2910757"/>
                      <a:gd name="connsiteX69" fmla="*/ 1783249 w 2120364"/>
                      <a:gd name="connsiteY69" fmla="*/ 582848 h 2910757"/>
                      <a:gd name="connsiteX70" fmla="*/ 1770048 w 2120364"/>
                      <a:gd name="connsiteY70" fmla="*/ 628557 h 2910757"/>
                      <a:gd name="connsiteX71" fmla="*/ 1744454 w 2120364"/>
                      <a:gd name="connsiteY71" fmla="*/ 710894 h 2910757"/>
                      <a:gd name="connsiteX72" fmla="*/ 1728018 w 2120364"/>
                      <a:gd name="connsiteY72" fmla="*/ 754332 h 2910757"/>
                      <a:gd name="connsiteX73" fmla="*/ 1716878 w 2120364"/>
                      <a:gd name="connsiteY73" fmla="*/ 785770 h 2910757"/>
                      <a:gd name="connsiteX74" fmla="*/ 1718000 w 2120364"/>
                      <a:gd name="connsiteY74" fmla="*/ 786865 h 2910757"/>
                      <a:gd name="connsiteX75" fmla="*/ 1718261 w 2120364"/>
                      <a:gd name="connsiteY75" fmla="*/ 786838 h 2910757"/>
                      <a:gd name="connsiteX76" fmla="*/ 1784553 w 2120364"/>
                      <a:gd name="connsiteY76" fmla="*/ 734243 h 2910757"/>
                      <a:gd name="connsiteX77" fmla="*/ 1812390 w 2120364"/>
                      <a:gd name="connsiteY77" fmla="*/ 702128 h 2910757"/>
                      <a:gd name="connsiteX78" fmla="*/ 1813643 w 2120364"/>
                      <a:gd name="connsiteY78" fmla="*/ 899648 h 2910757"/>
                      <a:gd name="connsiteX79" fmla="*/ 1793110 w 2120364"/>
                      <a:gd name="connsiteY79" fmla="*/ 1262678 h 2910757"/>
                      <a:gd name="connsiteX80" fmla="*/ 1718182 w 2120364"/>
                      <a:gd name="connsiteY80" fmla="*/ 1574260 h 2910757"/>
                      <a:gd name="connsiteX81" fmla="*/ 1516122 w 2120364"/>
                      <a:gd name="connsiteY81" fmla="*/ 1719838 h 2910757"/>
                      <a:gd name="connsiteX82" fmla="*/ 1494520 w 2120364"/>
                      <a:gd name="connsiteY82" fmla="*/ 1725629 h 2910757"/>
                      <a:gd name="connsiteX83" fmla="*/ 1155936 w 2120364"/>
                      <a:gd name="connsiteY83" fmla="*/ 1666042 h 2910757"/>
                      <a:gd name="connsiteX84" fmla="*/ 1128151 w 2120364"/>
                      <a:gd name="connsiteY84" fmla="*/ 1713551 h 2910757"/>
                      <a:gd name="connsiteX85" fmla="*/ 1511557 w 2120364"/>
                      <a:gd name="connsiteY85" fmla="*/ 1776217 h 2910757"/>
                      <a:gd name="connsiteX86" fmla="*/ 1655751 w 2120364"/>
                      <a:gd name="connsiteY86" fmla="*/ 2197921 h 2910757"/>
                      <a:gd name="connsiteX87" fmla="*/ 1767752 w 2120364"/>
                      <a:gd name="connsiteY87" fmla="*/ 2418192 h 2910757"/>
                      <a:gd name="connsiteX88" fmla="*/ 1815104 w 2120364"/>
                      <a:gd name="connsiteY88" fmla="*/ 2622782 h 2910757"/>
                      <a:gd name="connsiteX89" fmla="*/ 1803650 w 2120364"/>
                      <a:gd name="connsiteY89" fmla="*/ 2871203 h 2910757"/>
                      <a:gd name="connsiteX90" fmla="*/ 1801720 w 2120364"/>
                      <a:gd name="connsiteY90" fmla="*/ 2884613 h 2910757"/>
                      <a:gd name="connsiteX91" fmla="*/ 1832166 w 2120364"/>
                      <a:gd name="connsiteY91" fmla="*/ 2908015 h 2910757"/>
                      <a:gd name="connsiteX92" fmla="*/ 1960811 w 2120364"/>
                      <a:gd name="connsiteY92" fmla="*/ 2704363 h 2910757"/>
                      <a:gd name="connsiteX93" fmla="*/ 1999110 w 2120364"/>
                      <a:gd name="connsiteY93" fmla="*/ 2479892 h 2910757"/>
                      <a:gd name="connsiteX94" fmla="*/ 2024312 w 2120364"/>
                      <a:gd name="connsiteY94" fmla="*/ 2567473 h 2910757"/>
                      <a:gd name="connsiteX95" fmla="*/ 2026921 w 2120364"/>
                      <a:gd name="connsiteY95" fmla="*/ 2580284 h 2910757"/>
                      <a:gd name="connsiteX96" fmla="*/ 2075603 w 2120364"/>
                      <a:gd name="connsiteY96" fmla="*/ 2580284 h 2910757"/>
                      <a:gd name="connsiteX97" fmla="*/ 2078734 w 2120364"/>
                      <a:gd name="connsiteY97" fmla="*/ 2567682 h 2910757"/>
                      <a:gd name="connsiteX98" fmla="*/ 2057263 w 2120364"/>
                      <a:gd name="connsiteY98"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00473 w 2120364"/>
                      <a:gd name="connsiteY21" fmla="*/ 2833243 h 2910757"/>
                      <a:gd name="connsiteX22" fmla="*/ 454191 w 2120364"/>
                      <a:gd name="connsiteY22" fmla="*/ 2552863 h 2910757"/>
                      <a:gd name="connsiteX23" fmla="*/ 482185 w 2120364"/>
                      <a:gd name="connsiteY23" fmla="*/ 2481535 h 2910757"/>
                      <a:gd name="connsiteX24" fmla="*/ 490324 w 2120364"/>
                      <a:gd name="connsiteY24" fmla="*/ 2500894 h 2910757"/>
                      <a:gd name="connsiteX25" fmla="*/ 537520 w 2120364"/>
                      <a:gd name="connsiteY25" fmla="*/ 2579970 h 2910757"/>
                      <a:gd name="connsiteX26" fmla="*/ 545894 w 2120364"/>
                      <a:gd name="connsiteY26" fmla="*/ 2630844 h 2910757"/>
                      <a:gd name="connsiteX27" fmla="*/ 773965 w 2120364"/>
                      <a:gd name="connsiteY27" fmla="*/ 2824869 h 2910757"/>
                      <a:gd name="connsiteX28" fmla="*/ 801046 w 2120364"/>
                      <a:gd name="connsiteY28" fmla="*/ 2836270 h 2910757"/>
                      <a:gd name="connsiteX29" fmla="*/ 836057 w 2120364"/>
                      <a:gd name="connsiteY29" fmla="*/ 2790718 h 2910757"/>
                      <a:gd name="connsiteX30" fmla="*/ 824526 w 2120364"/>
                      <a:gd name="connsiteY30" fmla="*/ 2773864 h 2910757"/>
                      <a:gd name="connsiteX31" fmla="*/ 771669 w 2120364"/>
                      <a:gd name="connsiteY31" fmla="*/ 2543994 h 2910757"/>
                      <a:gd name="connsiteX32" fmla="*/ 884557 w 2120364"/>
                      <a:gd name="connsiteY32" fmla="*/ 2319835 h 2910757"/>
                      <a:gd name="connsiteX33" fmla="*/ 1008506 w 2120364"/>
                      <a:gd name="connsiteY33" fmla="*/ 2103504 h 2910757"/>
                      <a:gd name="connsiteX34" fmla="*/ 973129 w 2120364"/>
                      <a:gd name="connsiteY34" fmla="*/ 1841048 h 2910757"/>
                      <a:gd name="connsiteX35" fmla="*/ 854476 w 2120364"/>
                      <a:gd name="connsiteY35" fmla="*/ 1621743 h 2910757"/>
                      <a:gd name="connsiteX36" fmla="*/ 895175 w 2120364"/>
                      <a:gd name="connsiteY36" fmla="*/ 1659808 h 2910757"/>
                      <a:gd name="connsiteX37" fmla="*/ 945710 w 2120364"/>
                      <a:gd name="connsiteY37" fmla="*/ 1699045 h 2910757"/>
                      <a:gd name="connsiteX38" fmla="*/ 964468 w 2120364"/>
                      <a:gd name="connsiteY38" fmla="*/ 1693515 h 2910757"/>
                      <a:gd name="connsiteX39" fmla="*/ 962407 w 2120364"/>
                      <a:gd name="connsiteY39" fmla="*/ 1677443 h 2910757"/>
                      <a:gd name="connsiteX40" fmla="*/ 913777 w 2120364"/>
                      <a:gd name="connsiteY40" fmla="*/ 1636797 h 2910757"/>
                      <a:gd name="connsiteX41" fmla="*/ 869164 w 2120364"/>
                      <a:gd name="connsiteY41" fmla="*/ 1596176 h 2910757"/>
                      <a:gd name="connsiteX42" fmla="*/ 818004 w 2120364"/>
                      <a:gd name="connsiteY42" fmla="*/ 1542458 h 2910757"/>
                      <a:gd name="connsiteX43" fmla="*/ 785340 w 2120364"/>
                      <a:gd name="connsiteY43" fmla="*/ 1440111 h 2910757"/>
                      <a:gd name="connsiteX44" fmla="*/ 763243 w 2120364"/>
                      <a:gd name="connsiteY44" fmla="*/ 1294246 h 2910757"/>
                      <a:gd name="connsiteX45" fmla="*/ 824683 w 2120364"/>
                      <a:gd name="connsiteY45" fmla="*/ 1175619 h 2910757"/>
                      <a:gd name="connsiteX46" fmla="*/ 868904 w 2120364"/>
                      <a:gd name="connsiteY46" fmla="*/ 1133277 h 2910757"/>
                      <a:gd name="connsiteX47" fmla="*/ 958833 w 2120364"/>
                      <a:gd name="connsiteY47" fmla="*/ 1058688 h 2910757"/>
                      <a:gd name="connsiteX48" fmla="*/ 1107254 w 2120364"/>
                      <a:gd name="connsiteY48" fmla="*/ 914545 h 2910757"/>
                      <a:gd name="connsiteX49" fmla="*/ 1145057 w 2120364"/>
                      <a:gd name="connsiteY49" fmla="*/ 873951 h 2910757"/>
                      <a:gd name="connsiteX50" fmla="*/ 1269241 w 2120364"/>
                      <a:gd name="connsiteY50" fmla="*/ 734373 h 2910757"/>
                      <a:gd name="connsiteX51" fmla="*/ 1380589 w 2120364"/>
                      <a:gd name="connsiteY51" fmla="*/ 679378 h 2910757"/>
                      <a:gd name="connsiteX52" fmla="*/ 1334568 w 2120364"/>
                      <a:gd name="connsiteY52" fmla="*/ 725477 h 2910757"/>
                      <a:gd name="connsiteX53" fmla="*/ 1225307 w 2120364"/>
                      <a:gd name="connsiteY53" fmla="*/ 822138 h 2910757"/>
                      <a:gd name="connsiteX54" fmla="*/ 1223924 w 2120364"/>
                      <a:gd name="connsiteY54" fmla="*/ 828268 h 2910757"/>
                      <a:gd name="connsiteX55" fmla="*/ 1228699 w 2120364"/>
                      <a:gd name="connsiteY55" fmla="*/ 830200 h 2910757"/>
                      <a:gd name="connsiteX56" fmla="*/ 1370154 w 2120364"/>
                      <a:gd name="connsiteY56" fmla="*/ 776690 h 2910757"/>
                      <a:gd name="connsiteX57" fmla="*/ 1491077 w 2120364"/>
                      <a:gd name="connsiteY57" fmla="*/ 675620 h 2910757"/>
                      <a:gd name="connsiteX58" fmla="*/ 1550325 w 2120364"/>
                      <a:gd name="connsiteY58" fmla="*/ 642227 h 2910757"/>
                      <a:gd name="connsiteX59" fmla="*/ 1553273 w 2120364"/>
                      <a:gd name="connsiteY59" fmla="*/ 640297 h 2910757"/>
                      <a:gd name="connsiteX60" fmla="*/ 1452100 w 2120364"/>
                      <a:gd name="connsiteY60" fmla="*/ 782899 h 2910757"/>
                      <a:gd name="connsiteX61" fmla="*/ 1452569 w 2120364"/>
                      <a:gd name="connsiteY61" fmla="*/ 786499 h 2910757"/>
                      <a:gd name="connsiteX62" fmla="*/ 1568718 w 2120364"/>
                      <a:gd name="connsiteY62" fmla="*/ 731034 h 2910757"/>
                      <a:gd name="connsiteX63" fmla="*/ 1638376 w 2120364"/>
                      <a:gd name="connsiteY63" fmla="*/ 674813 h 2910757"/>
                      <a:gd name="connsiteX64" fmla="*/ 1699425 w 2120364"/>
                      <a:gd name="connsiteY64" fmla="*/ 612590 h 2910757"/>
                      <a:gd name="connsiteX65" fmla="*/ 1612469 w 2120364"/>
                      <a:gd name="connsiteY65" fmla="*/ 769881 h 2910757"/>
                      <a:gd name="connsiteX66" fmla="*/ 1617009 w 2120364"/>
                      <a:gd name="connsiteY66" fmla="*/ 774421 h 2910757"/>
                      <a:gd name="connsiteX67" fmla="*/ 1766630 w 2120364"/>
                      <a:gd name="connsiteY67" fmla="*/ 611937 h 2910757"/>
                      <a:gd name="connsiteX68" fmla="*/ 1783249 w 2120364"/>
                      <a:gd name="connsiteY68" fmla="*/ 582848 h 2910757"/>
                      <a:gd name="connsiteX69" fmla="*/ 1770048 w 2120364"/>
                      <a:gd name="connsiteY69" fmla="*/ 628557 h 2910757"/>
                      <a:gd name="connsiteX70" fmla="*/ 1744454 w 2120364"/>
                      <a:gd name="connsiteY70" fmla="*/ 710894 h 2910757"/>
                      <a:gd name="connsiteX71" fmla="*/ 1728018 w 2120364"/>
                      <a:gd name="connsiteY71" fmla="*/ 754332 h 2910757"/>
                      <a:gd name="connsiteX72" fmla="*/ 1716878 w 2120364"/>
                      <a:gd name="connsiteY72" fmla="*/ 785770 h 2910757"/>
                      <a:gd name="connsiteX73" fmla="*/ 1718000 w 2120364"/>
                      <a:gd name="connsiteY73" fmla="*/ 786865 h 2910757"/>
                      <a:gd name="connsiteX74" fmla="*/ 1718261 w 2120364"/>
                      <a:gd name="connsiteY74" fmla="*/ 786838 h 2910757"/>
                      <a:gd name="connsiteX75" fmla="*/ 1784553 w 2120364"/>
                      <a:gd name="connsiteY75" fmla="*/ 734243 h 2910757"/>
                      <a:gd name="connsiteX76" fmla="*/ 1812390 w 2120364"/>
                      <a:gd name="connsiteY76" fmla="*/ 702128 h 2910757"/>
                      <a:gd name="connsiteX77" fmla="*/ 1813643 w 2120364"/>
                      <a:gd name="connsiteY77" fmla="*/ 899648 h 2910757"/>
                      <a:gd name="connsiteX78" fmla="*/ 1793110 w 2120364"/>
                      <a:gd name="connsiteY78" fmla="*/ 1262678 h 2910757"/>
                      <a:gd name="connsiteX79" fmla="*/ 1718182 w 2120364"/>
                      <a:gd name="connsiteY79" fmla="*/ 1574260 h 2910757"/>
                      <a:gd name="connsiteX80" fmla="*/ 1516122 w 2120364"/>
                      <a:gd name="connsiteY80" fmla="*/ 1719838 h 2910757"/>
                      <a:gd name="connsiteX81" fmla="*/ 1494520 w 2120364"/>
                      <a:gd name="connsiteY81" fmla="*/ 1725629 h 2910757"/>
                      <a:gd name="connsiteX82" fmla="*/ 1155936 w 2120364"/>
                      <a:gd name="connsiteY82" fmla="*/ 1666042 h 2910757"/>
                      <a:gd name="connsiteX83" fmla="*/ 1128151 w 2120364"/>
                      <a:gd name="connsiteY83" fmla="*/ 1713551 h 2910757"/>
                      <a:gd name="connsiteX84" fmla="*/ 1511557 w 2120364"/>
                      <a:gd name="connsiteY84" fmla="*/ 1776217 h 2910757"/>
                      <a:gd name="connsiteX85" fmla="*/ 1655751 w 2120364"/>
                      <a:gd name="connsiteY85" fmla="*/ 2197921 h 2910757"/>
                      <a:gd name="connsiteX86" fmla="*/ 1767752 w 2120364"/>
                      <a:gd name="connsiteY86" fmla="*/ 2418192 h 2910757"/>
                      <a:gd name="connsiteX87" fmla="*/ 1815104 w 2120364"/>
                      <a:gd name="connsiteY87" fmla="*/ 2622782 h 2910757"/>
                      <a:gd name="connsiteX88" fmla="*/ 1803650 w 2120364"/>
                      <a:gd name="connsiteY88" fmla="*/ 2871203 h 2910757"/>
                      <a:gd name="connsiteX89" fmla="*/ 1801720 w 2120364"/>
                      <a:gd name="connsiteY89" fmla="*/ 2884613 h 2910757"/>
                      <a:gd name="connsiteX90" fmla="*/ 1832166 w 2120364"/>
                      <a:gd name="connsiteY90" fmla="*/ 2908015 h 2910757"/>
                      <a:gd name="connsiteX91" fmla="*/ 1960811 w 2120364"/>
                      <a:gd name="connsiteY91" fmla="*/ 2704363 h 2910757"/>
                      <a:gd name="connsiteX92" fmla="*/ 1999110 w 2120364"/>
                      <a:gd name="connsiteY92" fmla="*/ 2479892 h 2910757"/>
                      <a:gd name="connsiteX93" fmla="*/ 2024312 w 2120364"/>
                      <a:gd name="connsiteY93" fmla="*/ 2567473 h 2910757"/>
                      <a:gd name="connsiteX94" fmla="*/ 2026921 w 2120364"/>
                      <a:gd name="connsiteY94" fmla="*/ 2580284 h 2910757"/>
                      <a:gd name="connsiteX95" fmla="*/ 2075603 w 2120364"/>
                      <a:gd name="connsiteY95" fmla="*/ 2580284 h 2910757"/>
                      <a:gd name="connsiteX96" fmla="*/ 2078734 w 2120364"/>
                      <a:gd name="connsiteY96" fmla="*/ 2567682 h 2910757"/>
                      <a:gd name="connsiteX97" fmla="*/ 2057263 w 2120364"/>
                      <a:gd name="connsiteY97"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54191 w 2120364"/>
                      <a:gd name="connsiteY21" fmla="*/ 2552863 h 2910757"/>
                      <a:gd name="connsiteX22" fmla="*/ 482185 w 2120364"/>
                      <a:gd name="connsiteY22" fmla="*/ 2481535 h 2910757"/>
                      <a:gd name="connsiteX23" fmla="*/ 490324 w 2120364"/>
                      <a:gd name="connsiteY23" fmla="*/ 2500894 h 2910757"/>
                      <a:gd name="connsiteX24" fmla="*/ 537520 w 2120364"/>
                      <a:gd name="connsiteY24" fmla="*/ 2579970 h 2910757"/>
                      <a:gd name="connsiteX25" fmla="*/ 545894 w 2120364"/>
                      <a:gd name="connsiteY25" fmla="*/ 2630844 h 2910757"/>
                      <a:gd name="connsiteX26" fmla="*/ 773965 w 2120364"/>
                      <a:gd name="connsiteY26" fmla="*/ 2824869 h 2910757"/>
                      <a:gd name="connsiteX27" fmla="*/ 801046 w 2120364"/>
                      <a:gd name="connsiteY27" fmla="*/ 2836270 h 2910757"/>
                      <a:gd name="connsiteX28" fmla="*/ 836057 w 2120364"/>
                      <a:gd name="connsiteY28" fmla="*/ 2790718 h 2910757"/>
                      <a:gd name="connsiteX29" fmla="*/ 824526 w 2120364"/>
                      <a:gd name="connsiteY29" fmla="*/ 2773864 h 2910757"/>
                      <a:gd name="connsiteX30" fmla="*/ 771669 w 2120364"/>
                      <a:gd name="connsiteY30" fmla="*/ 2543994 h 2910757"/>
                      <a:gd name="connsiteX31" fmla="*/ 884557 w 2120364"/>
                      <a:gd name="connsiteY31" fmla="*/ 2319835 h 2910757"/>
                      <a:gd name="connsiteX32" fmla="*/ 1008506 w 2120364"/>
                      <a:gd name="connsiteY32" fmla="*/ 2103504 h 2910757"/>
                      <a:gd name="connsiteX33" fmla="*/ 973129 w 2120364"/>
                      <a:gd name="connsiteY33" fmla="*/ 1841048 h 2910757"/>
                      <a:gd name="connsiteX34" fmla="*/ 854476 w 2120364"/>
                      <a:gd name="connsiteY34" fmla="*/ 1621743 h 2910757"/>
                      <a:gd name="connsiteX35" fmla="*/ 895175 w 2120364"/>
                      <a:gd name="connsiteY35" fmla="*/ 1659808 h 2910757"/>
                      <a:gd name="connsiteX36" fmla="*/ 945710 w 2120364"/>
                      <a:gd name="connsiteY36" fmla="*/ 1699045 h 2910757"/>
                      <a:gd name="connsiteX37" fmla="*/ 964468 w 2120364"/>
                      <a:gd name="connsiteY37" fmla="*/ 1693515 h 2910757"/>
                      <a:gd name="connsiteX38" fmla="*/ 962407 w 2120364"/>
                      <a:gd name="connsiteY38" fmla="*/ 1677443 h 2910757"/>
                      <a:gd name="connsiteX39" fmla="*/ 913777 w 2120364"/>
                      <a:gd name="connsiteY39" fmla="*/ 1636797 h 2910757"/>
                      <a:gd name="connsiteX40" fmla="*/ 869164 w 2120364"/>
                      <a:gd name="connsiteY40" fmla="*/ 1596176 h 2910757"/>
                      <a:gd name="connsiteX41" fmla="*/ 818004 w 2120364"/>
                      <a:gd name="connsiteY41" fmla="*/ 1542458 h 2910757"/>
                      <a:gd name="connsiteX42" fmla="*/ 785340 w 2120364"/>
                      <a:gd name="connsiteY42" fmla="*/ 1440111 h 2910757"/>
                      <a:gd name="connsiteX43" fmla="*/ 763243 w 2120364"/>
                      <a:gd name="connsiteY43" fmla="*/ 1294246 h 2910757"/>
                      <a:gd name="connsiteX44" fmla="*/ 824683 w 2120364"/>
                      <a:gd name="connsiteY44" fmla="*/ 1175619 h 2910757"/>
                      <a:gd name="connsiteX45" fmla="*/ 868904 w 2120364"/>
                      <a:gd name="connsiteY45" fmla="*/ 1133277 h 2910757"/>
                      <a:gd name="connsiteX46" fmla="*/ 958833 w 2120364"/>
                      <a:gd name="connsiteY46" fmla="*/ 1058688 h 2910757"/>
                      <a:gd name="connsiteX47" fmla="*/ 1107254 w 2120364"/>
                      <a:gd name="connsiteY47" fmla="*/ 914545 h 2910757"/>
                      <a:gd name="connsiteX48" fmla="*/ 1145057 w 2120364"/>
                      <a:gd name="connsiteY48" fmla="*/ 873951 h 2910757"/>
                      <a:gd name="connsiteX49" fmla="*/ 1269241 w 2120364"/>
                      <a:gd name="connsiteY49" fmla="*/ 734373 h 2910757"/>
                      <a:gd name="connsiteX50" fmla="*/ 1380589 w 2120364"/>
                      <a:gd name="connsiteY50" fmla="*/ 679378 h 2910757"/>
                      <a:gd name="connsiteX51" fmla="*/ 1334568 w 2120364"/>
                      <a:gd name="connsiteY51" fmla="*/ 725477 h 2910757"/>
                      <a:gd name="connsiteX52" fmla="*/ 1225307 w 2120364"/>
                      <a:gd name="connsiteY52" fmla="*/ 822138 h 2910757"/>
                      <a:gd name="connsiteX53" fmla="*/ 1223924 w 2120364"/>
                      <a:gd name="connsiteY53" fmla="*/ 828268 h 2910757"/>
                      <a:gd name="connsiteX54" fmla="*/ 1228699 w 2120364"/>
                      <a:gd name="connsiteY54" fmla="*/ 830200 h 2910757"/>
                      <a:gd name="connsiteX55" fmla="*/ 1370154 w 2120364"/>
                      <a:gd name="connsiteY55" fmla="*/ 776690 h 2910757"/>
                      <a:gd name="connsiteX56" fmla="*/ 1491077 w 2120364"/>
                      <a:gd name="connsiteY56" fmla="*/ 675620 h 2910757"/>
                      <a:gd name="connsiteX57" fmla="*/ 1550325 w 2120364"/>
                      <a:gd name="connsiteY57" fmla="*/ 642227 h 2910757"/>
                      <a:gd name="connsiteX58" fmla="*/ 1553273 w 2120364"/>
                      <a:gd name="connsiteY58" fmla="*/ 640297 h 2910757"/>
                      <a:gd name="connsiteX59" fmla="*/ 1452100 w 2120364"/>
                      <a:gd name="connsiteY59" fmla="*/ 782899 h 2910757"/>
                      <a:gd name="connsiteX60" fmla="*/ 1452569 w 2120364"/>
                      <a:gd name="connsiteY60" fmla="*/ 786499 h 2910757"/>
                      <a:gd name="connsiteX61" fmla="*/ 1568718 w 2120364"/>
                      <a:gd name="connsiteY61" fmla="*/ 731034 h 2910757"/>
                      <a:gd name="connsiteX62" fmla="*/ 1638376 w 2120364"/>
                      <a:gd name="connsiteY62" fmla="*/ 674813 h 2910757"/>
                      <a:gd name="connsiteX63" fmla="*/ 1699425 w 2120364"/>
                      <a:gd name="connsiteY63" fmla="*/ 612590 h 2910757"/>
                      <a:gd name="connsiteX64" fmla="*/ 1612469 w 2120364"/>
                      <a:gd name="connsiteY64" fmla="*/ 769881 h 2910757"/>
                      <a:gd name="connsiteX65" fmla="*/ 1617009 w 2120364"/>
                      <a:gd name="connsiteY65" fmla="*/ 774421 h 2910757"/>
                      <a:gd name="connsiteX66" fmla="*/ 1766630 w 2120364"/>
                      <a:gd name="connsiteY66" fmla="*/ 611937 h 2910757"/>
                      <a:gd name="connsiteX67" fmla="*/ 1783249 w 2120364"/>
                      <a:gd name="connsiteY67" fmla="*/ 582848 h 2910757"/>
                      <a:gd name="connsiteX68" fmla="*/ 1770048 w 2120364"/>
                      <a:gd name="connsiteY68" fmla="*/ 628557 h 2910757"/>
                      <a:gd name="connsiteX69" fmla="*/ 1744454 w 2120364"/>
                      <a:gd name="connsiteY69" fmla="*/ 710894 h 2910757"/>
                      <a:gd name="connsiteX70" fmla="*/ 1728018 w 2120364"/>
                      <a:gd name="connsiteY70" fmla="*/ 754332 h 2910757"/>
                      <a:gd name="connsiteX71" fmla="*/ 1716878 w 2120364"/>
                      <a:gd name="connsiteY71" fmla="*/ 785770 h 2910757"/>
                      <a:gd name="connsiteX72" fmla="*/ 1718000 w 2120364"/>
                      <a:gd name="connsiteY72" fmla="*/ 786865 h 2910757"/>
                      <a:gd name="connsiteX73" fmla="*/ 1718261 w 2120364"/>
                      <a:gd name="connsiteY73" fmla="*/ 786838 h 2910757"/>
                      <a:gd name="connsiteX74" fmla="*/ 1784553 w 2120364"/>
                      <a:gd name="connsiteY74" fmla="*/ 734243 h 2910757"/>
                      <a:gd name="connsiteX75" fmla="*/ 1812390 w 2120364"/>
                      <a:gd name="connsiteY75" fmla="*/ 702128 h 2910757"/>
                      <a:gd name="connsiteX76" fmla="*/ 1813643 w 2120364"/>
                      <a:gd name="connsiteY76" fmla="*/ 899648 h 2910757"/>
                      <a:gd name="connsiteX77" fmla="*/ 1793110 w 2120364"/>
                      <a:gd name="connsiteY77" fmla="*/ 1262678 h 2910757"/>
                      <a:gd name="connsiteX78" fmla="*/ 1718182 w 2120364"/>
                      <a:gd name="connsiteY78" fmla="*/ 1574260 h 2910757"/>
                      <a:gd name="connsiteX79" fmla="*/ 1516122 w 2120364"/>
                      <a:gd name="connsiteY79" fmla="*/ 1719838 h 2910757"/>
                      <a:gd name="connsiteX80" fmla="*/ 1494520 w 2120364"/>
                      <a:gd name="connsiteY80" fmla="*/ 1725629 h 2910757"/>
                      <a:gd name="connsiteX81" fmla="*/ 1155936 w 2120364"/>
                      <a:gd name="connsiteY81" fmla="*/ 1666042 h 2910757"/>
                      <a:gd name="connsiteX82" fmla="*/ 1128151 w 2120364"/>
                      <a:gd name="connsiteY82" fmla="*/ 1713551 h 2910757"/>
                      <a:gd name="connsiteX83" fmla="*/ 1511557 w 2120364"/>
                      <a:gd name="connsiteY83" fmla="*/ 1776217 h 2910757"/>
                      <a:gd name="connsiteX84" fmla="*/ 1655751 w 2120364"/>
                      <a:gd name="connsiteY84" fmla="*/ 2197921 h 2910757"/>
                      <a:gd name="connsiteX85" fmla="*/ 1767752 w 2120364"/>
                      <a:gd name="connsiteY85" fmla="*/ 2418192 h 2910757"/>
                      <a:gd name="connsiteX86" fmla="*/ 1815104 w 2120364"/>
                      <a:gd name="connsiteY86" fmla="*/ 2622782 h 2910757"/>
                      <a:gd name="connsiteX87" fmla="*/ 1803650 w 2120364"/>
                      <a:gd name="connsiteY87" fmla="*/ 2871203 h 2910757"/>
                      <a:gd name="connsiteX88" fmla="*/ 1801720 w 2120364"/>
                      <a:gd name="connsiteY88" fmla="*/ 2884613 h 2910757"/>
                      <a:gd name="connsiteX89" fmla="*/ 1832166 w 2120364"/>
                      <a:gd name="connsiteY89" fmla="*/ 2908015 h 2910757"/>
                      <a:gd name="connsiteX90" fmla="*/ 1960811 w 2120364"/>
                      <a:gd name="connsiteY90" fmla="*/ 2704363 h 2910757"/>
                      <a:gd name="connsiteX91" fmla="*/ 1999110 w 2120364"/>
                      <a:gd name="connsiteY91" fmla="*/ 2479892 h 2910757"/>
                      <a:gd name="connsiteX92" fmla="*/ 2024312 w 2120364"/>
                      <a:gd name="connsiteY92" fmla="*/ 2567473 h 2910757"/>
                      <a:gd name="connsiteX93" fmla="*/ 2026921 w 2120364"/>
                      <a:gd name="connsiteY93" fmla="*/ 2580284 h 2910757"/>
                      <a:gd name="connsiteX94" fmla="*/ 2075603 w 2120364"/>
                      <a:gd name="connsiteY94" fmla="*/ 2580284 h 2910757"/>
                      <a:gd name="connsiteX95" fmla="*/ 2078734 w 2120364"/>
                      <a:gd name="connsiteY95" fmla="*/ 2567682 h 2910757"/>
                      <a:gd name="connsiteX96" fmla="*/ 2057263 w 2120364"/>
                      <a:gd name="connsiteY96"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545894 w 2120364"/>
                      <a:gd name="connsiteY24" fmla="*/ 2630844 h 2910757"/>
                      <a:gd name="connsiteX25" fmla="*/ 773965 w 2120364"/>
                      <a:gd name="connsiteY25" fmla="*/ 2824869 h 2910757"/>
                      <a:gd name="connsiteX26" fmla="*/ 801046 w 2120364"/>
                      <a:gd name="connsiteY26" fmla="*/ 2836270 h 2910757"/>
                      <a:gd name="connsiteX27" fmla="*/ 836057 w 2120364"/>
                      <a:gd name="connsiteY27" fmla="*/ 2790718 h 2910757"/>
                      <a:gd name="connsiteX28" fmla="*/ 824526 w 2120364"/>
                      <a:gd name="connsiteY28" fmla="*/ 2773864 h 2910757"/>
                      <a:gd name="connsiteX29" fmla="*/ 771669 w 2120364"/>
                      <a:gd name="connsiteY29" fmla="*/ 2543994 h 2910757"/>
                      <a:gd name="connsiteX30" fmla="*/ 884557 w 2120364"/>
                      <a:gd name="connsiteY30" fmla="*/ 2319835 h 2910757"/>
                      <a:gd name="connsiteX31" fmla="*/ 1008506 w 2120364"/>
                      <a:gd name="connsiteY31" fmla="*/ 2103504 h 2910757"/>
                      <a:gd name="connsiteX32" fmla="*/ 973129 w 2120364"/>
                      <a:gd name="connsiteY32" fmla="*/ 1841048 h 2910757"/>
                      <a:gd name="connsiteX33" fmla="*/ 854476 w 2120364"/>
                      <a:gd name="connsiteY33" fmla="*/ 1621743 h 2910757"/>
                      <a:gd name="connsiteX34" fmla="*/ 895175 w 2120364"/>
                      <a:gd name="connsiteY34" fmla="*/ 1659808 h 2910757"/>
                      <a:gd name="connsiteX35" fmla="*/ 945710 w 2120364"/>
                      <a:gd name="connsiteY35" fmla="*/ 1699045 h 2910757"/>
                      <a:gd name="connsiteX36" fmla="*/ 964468 w 2120364"/>
                      <a:gd name="connsiteY36" fmla="*/ 1693515 h 2910757"/>
                      <a:gd name="connsiteX37" fmla="*/ 962407 w 2120364"/>
                      <a:gd name="connsiteY37" fmla="*/ 1677443 h 2910757"/>
                      <a:gd name="connsiteX38" fmla="*/ 913777 w 2120364"/>
                      <a:gd name="connsiteY38" fmla="*/ 1636797 h 2910757"/>
                      <a:gd name="connsiteX39" fmla="*/ 869164 w 2120364"/>
                      <a:gd name="connsiteY39" fmla="*/ 1596176 h 2910757"/>
                      <a:gd name="connsiteX40" fmla="*/ 818004 w 2120364"/>
                      <a:gd name="connsiteY40" fmla="*/ 1542458 h 2910757"/>
                      <a:gd name="connsiteX41" fmla="*/ 785340 w 2120364"/>
                      <a:gd name="connsiteY41" fmla="*/ 1440111 h 2910757"/>
                      <a:gd name="connsiteX42" fmla="*/ 763243 w 2120364"/>
                      <a:gd name="connsiteY42" fmla="*/ 1294246 h 2910757"/>
                      <a:gd name="connsiteX43" fmla="*/ 824683 w 2120364"/>
                      <a:gd name="connsiteY43" fmla="*/ 1175619 h 2910757"/>
                      <a:gd name="connsiteX44" fmla="*/ 868904 w 2120364"/>
                      <a:gd name="connsiteY44" fmla="*/ 1133277 h 2910757"/>
                      <a:gd name="connsiteX45" fmla="*/ 958833 w 2120364"/>
                      <a:gd name="connsiteY45" fmla="*/ 1058688 h 2910757"/>
                      <a:gd name="connsiteX46" fmla="*/ 1107254 w 2120364"/>
                      <a:gd name="connsiteY46" fmla="*/ 914545 h 2910757"/>
                      <a:gd name="connsiteX47" fmla="*/ 1145057 w 2120364"/>
                      <a:gd name="connsiteY47" fmla="*/ 873951 h 2910757"/>
                      <a:gd name="connsiteX48" fmla="*/ 1269241 w 2120364"/>
                      <a:gd name="connsiteY48" fmla="*/ 734373 h 2910757"/>
                      <a:gd name="connsiteX49" fmla="*/ 1380589 w 2120364"/>
                      <a:gd name="connsiteY49" fmla="*/ 679378 h 2910757"/>
                      <a:gd name="connsiteX50" fmla="*/ 1334568 w 2120364"/>
                      <a:gd name="connsiteY50" fmla="*/ 725477 h 2910757"/>
                      <a:gd name="connsiteX51" fmla="*/ 1225307 w 2120364"/>
                      <a:gd name="connsiteY51" fmla="*/ 822138 h 2910757"/>
                      <a:gd name="connsiteX52" fmla="*/ 1223924 w 2120364"/>
                      <a:gd name="connsiteY52" fmla="*/ 828268 h 2910757"/>
                      <a:gd name="connsiteX53" fmla="*/ 1228699 w 2120364"/>
                      <a:gd name="connsiteY53" fmla="*/ 830200 h 2910757"/>
                      <a:gd name="connsiteX54" fmla="*/ 1370154 w 2120364"/>
                      <a:gd name="connsiteY54" fmla="*/ 776690 h 2910757"/>
                      <a:gd name="connsiteX55" fmla="*/ 1491077 w 2120364"/>
                      <a:gd name="connsiteY55" fmla="*/ 675620 h 2910757"/>
                      <a:gd name="connsiteX56" fmla="*/ 1550325 w 2120364"/>
                      <a:gd name="connsiteY56" fmla="*/ 642227 h 2910757"/>
                      <a:gd name="connsiteX57" fmla="*/ 1553273 w 2120364"/>
                      <a:gd name="connsiteY57" fmla="*/ 640297 h 2910757"/>
                      <a:gd name="connsiteX58" fmla="*/ 1452100 w 2120364"/>
                      <a:gd name="connsiteY58" fmla="*/ 782899 h 2910757"/>
                      <a:gd name="connsiteX59" fmla="*/ 1452569 w 2120364"/>
                      <a:gd name="connsiteY59" fmla="*/ 786499 h 2910757"/>
                      <a:gd name="connsiteX60" fmla="*/ 1568718 w 2120364"/>
                      <a:gd name="connsiteY60" fmla="*/ 731034 h 2910757"/>
                      <a:gd name="connsiteX61" fmla="*/ 1638376 w 2120364"/>
                      <a:gd name="connsiteY61" fmla="*/ 674813 h 2910757"/>
                      <a:gd name="connsiteX62" fmla="*/ 1699425 w 2120364"/>
                      <a:gd name="connsiteY62" fmla="*/ 612590 h 2910757"/>
                      <a:gd name="connsiteX63" fmla="*/ 1612469 w 2120364"/>
                      <a:gd name="connsiteY63" fmla="*/ 769881 h 2910757"/>
                      <a:gd name="connsiteX64" fmla="*/ 1617009 w 2120364"/>
                      <a:gd name="connsiteY64" fmla="*/ 774421 h 2910757"/>
                      <a:gd name="connsiteX65" fmla="*/ 1766630 w 2120364"/>
                      <a:gd name="connsiteY65" fmla="*/ 611937 h 2910757"/>
                      <a:gd name="connsiteX66" fmla="*/ 1783249 w 2120364"/>
                      <a:gd name="connsiteY66" fmla="*/ 582848 h 2910757"/>
                      <a:gd name="connsiteX67" fmla="*/ 1770048 w 2120364"/>
                      <a:gd name="connsiteY67" fmla="*/ 628557 h 2910757"/>
                      <a:gd name="connsiteX68" fmla="*/ 1744454 w 2120364"/>
                      <a:gd name="connsiteY68" fmla="*/ 710894 h 2910757"/>
                      <a:gd name="connsiteX69" fmla="*/ 1728018 w 2120364"/>
                      <a:gd name="connsiteY69" fmla="*/ 754332 h 2910757"/>
                      <a:gd name="connsiteX70" fmla="*/ 1716878 w 2120364"/>
                      <a:gd name="connsiteY70" fmla="*/ 785770 h 2910757"/>
                      <a:gd name="connsiteX71" fmla="*/ 1718000 w 2120364"/>
                      <a:gd name="connsiteY71" fmla="*/ 786865 h 2910757"/>
                      <a:gd name="connsiteX72" fmla="*/ 1718261 w 2120364"/>
                      <a:gd name="connsiteY72" fmla="*/ 786838 h 2910757"/>
                      <a:gd name="connsiteX73" fmla="*/ 1784553 w 2120364"/>
                      <a:gd name="connsiteY73" fmla="*/ 734243 h 2910757"/>
                      <a:gd name="connsiteX74" fmla="*/ 1812390 w 2120364"/>
                      <a:gd name="connsiteY74" fmla="*/ 702128 h 2910757"/>
                      <a:gd name="connsiteX75" fmla="*/ 1813643 w 2120364"/>
                      <a:gd name="connsiteY75" fmla="*/ 899648 h 2910757"/>
                      <a:gd name="connsiteX76" fmla="*/ 1793110 w 2120364"/>
                      <a:gd name="connsiteY76" fmla="*/ 1262678 h 2910757"/>
                      <a:gd name="connsiteX77" fmla="*/ 1718182 w 2120364"/>
                      <a:gd name="connsiteY77" fmla="*/ 1574260 h 2910757"/>
                      <a:gd name="connsiteX78" fmla="*/ 1516122 w 2120364"/>
                      <a:gd name="connsiteY78" fmla="*/ 1719838 h 2910757"/>
                      <a:gd name="connsiteX79" fmla="*/ 1494520 w 2120364"/>
                      <a:gd name="connsiteY79" fmla="*/ 1725629 h 2910757"/>
                      <a:gd name="connsiteX80" fmla="*/ 1155936 w 2120364"/>
                      <a:gd name="connsiteY80" fmla="*/ 1666042 h 2910757"/>
                      <a:gd name="connsiteX81" fmla="*/ 1128151 w 2120364"/>
                      <a:gd name="connsiteY81" fmla="*/ 1713551 h 2910757"/>
                      <a:gd name="connsiteX82" fmla="*/ 1511557 w 2120364"/>
                      <a:gd name="connsiteY82" fmla="*/ 1776217 h 2910757"/>
                      <a:gd name="connsiteX83" fmla="*/ 1655751 w 2120364"/>
                      <a:gd name="connsiteY83" fmla="*/ 2197921 h 2910757"/>
                      <a:gd name="connsiteX84" fmla="*/ 1767752 w 2120364"/>
                      <a:gd name="connsiteY84" fmla="*/ 2418192 h 2910757"/>
                      <a:gd name="connsiteX85" fmla="*/ 1815104 w 2120364"/>
                      <a:gd name="connsiteY85" fmla="*/ 2622782 h 2910757"/>
                      <a:gd name="connsiteX86" fmla="*/ 1803650 w 2120364"/>
                      <a:gd name="connsiteY86" fmla="*/ 2871203 h 2910757"/>
                      <a:gd name="connsiteX87" fmla="*/ 1801720 w 2120364"/>
                      <a:gd name="connsiteY87" fmla="*/ 2884613 h 2910757"/>
                      <a:gd name="connsiteX88" fmla="*/ 1832166 w 2120364"/>
                      <a:gd name="connsiteY88" fmla="*/ 2908015 h 2910757"/>
                      <a:gd name="connsiteX89" fmla="*/ 1960811 w 2120364"/>
                      <a:gd name="connsiteY89" fmla="*/ 2704363 h 2910757"/>
                      <a:gd name="connsiteX90" fmla="*/ 1999110 w 2120364"/>
                      <a:gd name="connsiteY90" fmla="*/ 2479892 h 2910757"/>
                      <a:gd name="connsiteX91" fmla="*/ 2024312 w 2120364"/>
                      <a:gd name="connsiteY91" fmla="*/ 2567473 h 2910757"/>
                      <a:gd name="connsiteX92" fmla="*/ 2026921 w 2120364"/>
                      <a:gd name="connsiteY92" fmla="*/ 2580284 h 2910757"/>
                      <a:gd name="connsiteX93" fmla="*/ 2075603 w 2120364"/>
                      <a:gd name="connsiteY93" fmla="*/ 2580284 h 2910757"/>
                      <a:gd name="connsiteX94" fmla="*/ 2078734 w 2120364"/>
                      <a:gd name="connsiteY94" fmla="*/ 2567682 h 2910757"/>
                      <a:gd name="connsiteX95" fmla="*/ 2057263 w 2120364"/>
                      <a:gd name="connsiteY95"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3965 w 2120364"/>
                      <a:gd name="connsiteY24" fmla="*/ 2824869 h 2910757"/>
                      <a:gd name="connsiteX25" fmla="*/ 801046 w 2120364"/>
                      <a:gd name="connsiteY25" fmla="*/ 2836270 h 2910757"/>
                      <a:gd name="connsiteX26" fmla="*/ 836057 w 2120364"/>
                      <a:gd name="connsiteY26" fmla="*/ 2790718 h 2910757"/>
                      <a:gd name="connsiteX27" fmla="*/ 824526 w 2120364"/>
                      <a:gd name="connsiteY27" fmla="*/ 2773864 h 2910757"/>
                      <a:gd name="connsiteX28" fmla="*/ 771669 w 2120364"/>
                      <a:gd name="connsiteY28" fmla="*/ 2543994 h 2910757"/>
                      <a:gd name="connsiteX29" fmla="*/ 884557 w 2120364"/>
                      <a:gd name="connsiteY29" fmla="*/ 2319835 h 2910757"/>
                      <a:gd name="connsiteX30" fmla="*/ 1008506 w 2120364"/>
                      <a:gd name="connsiteY30" fmla="*/ 2103504 h 2910757"/>
                      <a:gd name="connsiteX31" fmla="*/ 973129 w 2120364"/>
                      <a:gd name="connsiteY31" fmla="*/ 1841048 h 2910757"/>
                      <a:gd name="connsiteX32" fmla="*/ 854476 w 2120364"/>
                      <a:gd name="connsiteY32" fmla="*/ 1621743 h 2910757"/>
                      <a:gd name="connsiteX33" fmla="*/ 895175 w 2120364"/>
                      <a:gd name="connsiteY33" fmla="*/ 1659808 h 2910757"/>
                      <a:gd name="connsiteX34" fmla="*/ 945710 w 2120364"/>
                      <a:gd name="connsiteY34" fmla="*/ 1699045 h 2910757"/>
                      <a:gd name="connsiteX35" fmla="*/ 964468 w 2120364"/>
                      <a:gd name="connsiteY35" fmla="*/ 1693515 h 2910757"/>
                      <a:gd name="connsiteX36" fmla="*/ 962407 w 2120364"/>
                      <a:gd name="connsiteY36" fmla="*/ 1677443 h 2910757"/>
                      <a:gd name="connsiteX37" fmla="*/ 913777 w 2120364"/>
                      <a:gd name="connsiteY37" fmla="*/ 1636797 h 2910757"/>
                      <a:gd name="connsiteX38" fmla="*/ 869164 w 2120364"/>
                      <a:gd name="connsiteY38" fmla="*/ 1596176 h 2910757"/>
                      <a:gd name="connsiteX39" fmla="*/ 818004 w 2120364"/>
                      <a:gd name="connsiteY39" fmla="*/ 1542458 h 2910757"/>
                      <a:gd name="connsiteX40" fmla="*/ 785340 w 2120364"/>
                      <a:gd name="connsiteY40" fmla="*/ 1440111 h 2910757"/>
                      <a:gd name="connsiteX41" fmla="*/ 763243 w 2120364"/>
                      <a:gd name="connsiteY41" fmla="*/ 1294246 h 2910757"/>
                      <a:gd name="connsiteX42" fmla="*/ 824683 w 2120364"/>
                      <a:gd name="connsiteY42" fmla="*/ 1175619 h 2910757"/>
                      <a:gd name="connsiteX43" fmla="*/ 868904 w 2120364"/>
                      <a:gd name="connsiteY43" fmla="*/ 1133277 h 2910757"/>
                      <a:gd name="connsiteX44" fmla="*/ 958833 w 2120364"/>
                      <a:gd name="connsiteY44" fmla="*/ 1058688 h 2910757"/>
                      <a:gd name="connsiteX45" fmla="*/ 1107254 w 2120364"/>
                      <a:gd name="connsiteY45" fmla="*/ 914545 h 2910757"/>
                      <a:gd name="connsiteX46" fmla="*/ 1145057 w 2120364"/>
                      <a:gd name="connsiteY46" fmla="*/ 873951 h 2910757"/>
                      <a:gd name="connsiteX47" fmla="*/ 1269241 w 2120364"/>
                      <a:gd name="connsiteY47" fmla="*/ 734373 h 2910757"/>
                      <a:gd name="connsiteX48" fmla="*/ 1380589 w 2120364"/>
                      <a:gd name="connsiteY48" fmla="*/ 679378 h 2910757"/>
                      <a:gd name="connsiteX49" fmla="*/ 1334568 w 2120364"/>
                      <a:gd name="connsiteY49" fmla="*/ 725477 h 2910757"/>
                      <a:gd name="connsiteX50" fmla="*/ 1225307 w 2120364"/>
                      <a:gd name="connsiteY50" fmla="*/ 822138 h 2910757"/>
                      <a:gd name="connsiteX51" fmla="*/ 1223924 w 2120364"/>
                      <a:gd name="connsiteY51" fmla="*/ 828268 h 2910757"/>
                      <a:gd name="connsiteX52" fmla="*/ 1228699 w 2120364"/>
                      <a:gd name="connsiteY52" fmla="*/ 830200 h 2910757"/>
                      <a:gd name="connsiteX53" fmla="*/ 1370154 w 2120364"/>
                      <a:gd name="connsiteY53" fmla="*/ 776690 h 2910757"/>
                      <a:gd name="connsiteX54" fmla="*/ 1491077 w 2120364"/>
                      <a:gd name="connsiteY54" fmla="*/ 675620 h 2910757"/>
                      <a:gd name="connsiteX55" fmla="*/ 1550325 w 2120364"/>
                      <a:gd name="connsiteY55" fmla="*/ 642227 h 2910757"/>
                      <a:gd name="connsiteX56" fmla="*/ 1553273 w 2120364"/>
                      <a:gd name="connsiteY56" fmla="*/ 640297 h 2910757"/>
                      <a:gd name="connsiteX57" fmla="*/ 1452100 w 2120364"/>
                      <a:gd name="connsiteY57" fmla="*/ 782899 h 2910757"/>
                      <a:gd name="connsiteX58" fmla="*/ 1452569 w 2120364"/>
                      <a:gd name="connsiteY58" fmla="*/ 786499 h 2910757"/>
                      <a:gd name="connsiteX59" fmla="*/ 1568718 w 2120364"/>
                      <a:gd name="connsiteY59" fmla="*/ 731034 h 2910757"/>
                      <a:gd name="connsiteX60" fmla="*/ 1638376 w 2120364"/>
                      <a:gd name="connsiteY60" fmla="*/ 674813 h 2910757"/>
                      <a:gd name="connsiteX61" fmla="*/ 1699425 w 2120364"/>
                      <a:gd name="connsiteY61" fmla="*/ 612590 h 2910757"/>
                      <a:gd name="connsiteX62" fmla="*/ 1612469 w 2120364"/>
                      <a:gd name="connsiteY62" fmla="*/ 769881 h 2910757"/>
                      <a:gd name="connsiteX63" fmla="*/ 1617009 w 2120364"/>
                      <a:gd name="connsiteY63" fmla="*/ 774421 h 2910757"/>
                      <a:gd name="connsiteX64" fmla="*/ 1766630 w 2120364"/>
                      <a:gd name="connsiteY64" fmla="*/ 611937 h 2910757"/>
                      <a:gd name="connsiteX65" fmla="*/ 1783249 w 2120364"/>
                      <a:gd name="connsiteY65" fmla="*/ 582848 h 2910757"/>
                      <a:gd name="connsiteX66" fmla="*/ 1770048 w 2120364"/>
                      <a:gd name="connsiteY66" fmla="*/ 628557 h 2910757"/>
                      <a:gd name="connsiteX67" fmla="*/ 1744454 w 2120364"/>
                      <a:gd name="connsiteY67" fmla="*/ 710894 h 2910757"/>
                      <a:gd name="connsiteX68" fmla="*/ 1728018 w 2120364"/>
                      <a:gd name="connsiteY68" fmla="*/ 754332 h 2910757"/>
                      <a:gd name="connsiteX69" fmla="*/ 1716878 w 2120364"/>
                      <a:gd name="connsiteY69" fmla="*/ 785770 h 2910757"/>
                      <a:gd name="connsiteX70" fmla="*/ 1718000 w 2120364"/>
                      <a:gd name="connsiteY70" fmla="*/ 786865 h 2910757"/>
                      <a:gd name="connsiteX71" fmla="*/ 1718261 w 2120364"/>
                      <a:gd name="connsiteY71" fmla="*/ 786838 h 2910757"/>
                      <a:gd name="connsiteX72" fmla="*/ 1784553 w 2120364"/>
                      <a:gd name="connsiteY72" fmla="*/ 734243 h 2910757"/>
                      <a:gd name="connsiteX73" fmla="*/ 1812390 w 2120364"/>
                      <a:gd name="connsiteY73" fmla="*/ 702128 h 2910757"/>
                      <a:gd name="connsiteX74" fmla="*/ 1813643 w 2120364"/>
                      <a:gd name="connsiteY74" fmla="*/ 899648 h 2910757"/>
                      <a:gd name="connsiteX75" fmla="*/ 1793110 w 2120364"/>
                      <a:gd name="connsiteY75" fmla="*/ 1262678 h 2910757"/>
                      <a:gd name="connsiteX76" fmla="*/ 1718182 w 2120364"/>
                      <a:gd name="connsiteY76" fmla="*/ 1574260 h 2910757"/>
                      <a:gd name="connsiteX77" fmla="*/ 1516122 w 2120364"/>
                      <a:gd name="connsiteY77" fmla="*/ 1719838 h 2910757"/>
                      <a:gd name="connsiteX78" fmla="*/ 1494520 w 2120364"/>
                      <a:gd name="connsiteY78" fmla="*/ 1725629 h 2910757"/>
                      <a:gd name="connsiteX79" fmla="*/ 1155936 w 2120364"/>
                      <a:gd name="connsiteY79" fmla="*/ 1666042 h 2910757"/>
                      <a:gd name="connsiteX80" fmla="*/ 1128151 w 2120364"/>
                      <a:gd name="connsiteY80" fmla="*/ 1713551 h 2910757"/>
                      <a:gd name="connsiteX81" fmla="*/ 1511557 w 2120364"/>
                      <a:gd name="connsiteY81" fmla="*/ 1776217 h 2910757"/>
                      <a:gd name="connsiteX82" fmla="*/ 1655751 w 2120364"/>
                      <a:gd name="connsiteY82" fmla="*/ 2197921 h 2910757"/>
                      <a:gd name="connsiteX83" fmla="*/ 1767752 w 2120364"/>
                      <a:gd name="connsiteY83" fmla="*/ 2418192 h 2910757"/>
                      <a:gd name="connsiteX84" fmla="*/ 1815104 w 2120364"/>
                      <a:gd name="connsiteY84" fmla="*/ 2622782 h 2910757"/>
                      <a:gd name="connsiteX85" fmla="*/ 1803650 w 2120364"/>
                      <a:gd name="connsiteY85" fmla="*/ 2871203 h 2910757"/>
                      <a:gd name="connsiteX86" fmla="*/ 1801720 w 2120364"/>
                      <a:gd name="connsiteY86" fmla="*/ 2884613 h 2910757"/>
                      <a:gd name="connsiteX87" fmla="*/ 1832166 w 2120364"/>
                      <a:gd name="connsiteY87" fmla="*/ 2908015 h 2910757"/>
                      <a:gd name="connsiteX88" fmla="*/ 1960811 w 2120364"/>
                      <a:gd name="connsiteY88" fmla="*/ 2704363 h 2910757"/>
                      <a:gd name="connsiteX89" fmla="*/ 1999110 w 2120364"/>
                      <a:gd name="connsiteY89" fmla="*/ 2479892 h 2910757"/>
                      <a:gd name="connsiteX90" fmla="*/ 2024312 w 2120364"/>
                      <a:gd name="connsiteY90" fmla="*/ 2567473 h 2910757"/>
                      <a:gd name="connsiteX91" fmla="*/ 2026921 w 2120364"/>
                      <a:gd name="connsiteY91" fmla="*/ 2580284 h 2910757"/>
                      <a:gd name="connsiteX92" fmla="*/ 2075603 w 2120364"/>
                      <a:gd name="connsiteY92" fmla="*/ 2580284 h 2910757"/>
                      <a:gd name="connsiteX93" fmla="*/ 2078734 w 2120364"/>
                      <a:gd name="connsiteY93" fmla="*/ 2567682 h 2910757"/>
                      <a:gd name="connsiteX94" fmla="*/ 2057263 w 2120364"/>
                      <a:gd name="connsiteY94"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36057 w 2120364"/>
                      <a:gd name="connsiteY25" fmla="*/ 2790718 h 2910757"/>
                      <a:gd name="connsiteX26" fmla="*/ 824526 w 2120364"/>
                      <a:gd name="connsiteY26" fmla="*/ 2773864 h 2910757"/>
                      <a:gd name="connsiteX27" fmla="*/ 771669 w 2120364"/>
                      <a:gd name="connsiteY27" fmla="*/ 2543994 h 2910757"/>
                      <a:gd name="connsiteX28" fmla="*/ 884557 w 2120364"/>
                      <a:gd name="connsiteY28" fmla="*/ 2319835 h 2910757"/>
                      <a:gd name="connsiteX29" fmla="*/ 1008506 w 2120364"/>
                      <a:gd name="connsiteY29" fmla="*/ 2103504 h 2910757"/>
                      <a:gd name="connsiteX30" fmla="*/ 973129 w 2120364"/>
                      <a:gd name="connsiteY30" fmla="*/ 1841048 h 2910757"/>
                      <a:gd name="connsiteX31" fmla="*/ 854476 w 2120364"/>
                      <a:gd name="connsiteY31" fmla="*/ 1621743 h 2910757"/>
                      <a:gd name="connsiteX32" fmla="*/ 895175 w 2120364"/>
                      <a:gd name="connsiteY32" fmla="*/ 1659808 h 2910757"/>
                      <a:gd name="connsiteX33" fmla="*/ 945710 w 2120364"/>
                      <a:gd name="connsiteY33" fmla="*/ 1699045 h 2910757"/>
                      <a:gd name="connsiteX34" fmla="*/ 964468 w 2120364"/>
                      <a:gd name="connsiteY34" fmla="*/ 1693515 h 2910757"/>
                      <a:gd name="connsiteX35" fmla="*/ 962407 w 2120364"/>
                      <a:gd name="connsiteY35" fmla="*/ 1677443 h 2910757"/>
                      <a:gd name="connsiteX36" fmla="*/ 913777 w 2120364"/>
                      <a:gd name="connsiteY36" fmla="*/ 1636797 h 2910757"/>
                      <a:gd name="connsiteX37" fmla="*/ 869164 w 2120364"/>
                      <a:gd name="connsiteY37" fmla="*/ 1596176 h 2910757"/>
                      <a:gd name="connsiteX38" fmla="*/ 818004 w 2120364"/>
                      <a:gd name="connsiteY38" fmla="*/ 1542458 h 2910757"/>
                      <a:gd name="connsiteX39" fmla="*/ 785340 w 2120364"/>
                      <a:gd name="connsiteY39" fmla="*/ 1440111 h 2910757"/>
                      <a:gd name="connsiteX40" fmla="*/ 763243 w 2120364"/>
                      <a:gd name="connsiteY40" fmla="*/ 1294246 h 2910757"/>
                      <a:gd name="connsiteX41" fmla="*/ 824683 w 2120364"/>
                      <a:gd name="connsiteY41" fmla="*/ 1175619 h 2910757"/>
                      <a:gd name="connsiteX42" fmla="*/ 868904 w 2120364"/>
                      <a:gd name="connsiteY42" fmla="*/ 1133277 h 2910757"/>
                      <a:gd name="connsiteX43" fmla="*/ 958833 w 2120364"/>
                      <a:gd name="connsiteY43" fmla="*/ 1058688 h 2910757"/>
                      <a:gd name="connsiteX44" fmla="*/ 1107254 w 2120364"/>
                      <a:gd name="connsiteY44" fmla="*/ 914545 h 2910757"/>
                      <a:gd name="connsiteX45" fmla="*/ 1145057 w 2120364"/>
                      <a:gd name="connsiteY45" fmla="*/ 873951 h 2910757"/>
                      <a:gd name="connsiteX46" fmla="*/ 1269241 w 2120364"/>
                      <a:gd name="connsiteY46" fmla="*/ 734373 h 2910757"/>
                      <a:gd name="connsiteX47" fmla="*/ 1380589 w 2120364"/>
                      <a:gd name="connsiteY47" fmla="*/ 679378 h 2910757"/>
                      <a:gd name="connsiteX48" fmla="*/ 1334568 w 2120364"/>
                      <a:gd name="connsiteY48" fmla="*/ 725477 h 2910757"/>
                      <a:gd name="connsiteX49" fmla="*/ 1225307 w 2120364"/>
                      <a:gd name="connsiteY49" fmla="*/ 822138 h 2910757"/>
                      <a:gd name="connsiteX50" fmla="*/ 1223924 w 2120364"/>
                      <a:gd name="connsiteY50" fmla="*/ 828268 h 2910757"/>
                      <a:gd name="connsiteX51" fmla="*/ 1228699 w 2120364"/>
                      <a:gd name="connsiteY51" fmla="*/ 830200 h 2910757"/>
                      <a:gd name="connsiteX52" fmla="*/ 1370154 w 2120364"/>
                      <a:gd name="connsiteY52" fmla="*/ 776690 h 2910757"/>
                      <a:gd name="connsiteX53" fmla="*/ 1491077 w 2120364"/>
                      <a:gd name="connsiteY53" fmla="*/ 675620 h 2910757"/>
                      <a:gd name="connsiteX54" fmla="*/ 1550325 w 2120364"/>
                      <a:gd name="connsiteY54" fmla="*/ 642227 h 2910757"/>
                      <a:gd name="connsiteX55" fmla="*/ 1553273 w 2120364"/>
                      <a:gd name="connsiteY55" fmla="*/ 640297 h 2910757"/>
                      <a:gd name="connsiteX56" fmla="*/ 1452100 w 2120364"/>
                      <a:gd name="connsiteY56" fmla="*/ 782899 h 2910757"/>
                      <a:gd name="connsiteX57" fmla="*/ 1452569 w 2120364"/>
                      <a:gd name="connsiteY57" fmla="*/ 786499 h 2910757"/>
                      <a:gd name="connsiteX58" fmla="*/ 1568718 w 2120364"/>
                      <a:gd name="connsiteY58" fmla="*/ 731034 h 2910757"/>
                      <a:gd name="connsiteX59" fmla="*/ 1638376 w 2120364"/>
                      <a:gd name="connsiteY59" fmla="*/ 674813 h 2910757"/>
                      <a:gd name="connsiteX60" fmla="*/ 1699425 w 2120364"/>
                      <a:gd name="connsiteY60" fmla="*/ 612590 h 2910757"/>
                      <a:gd name="connsiteX61" fmla="*/ 1612469 w 2120364"/>
                      <a:gd name="connsiteY61" fmla="*/ 769881 h 2910757"/>
                      <a:gd name="connsiteX62" fmla="*/ 1617009 w 2120364"/>
                      <a:gd name="connsiteY62" fmla="*/ 774421 h 2910757"/>
                      <a:gd name="connsiteX63" fmla="*/ 1766630 w 2120364"/>
                      <a:gd name="connsiteY63" fmla="*/ 611937 h 2910757"/>
                      <a:gd name="connsiteX64" fmla="*/ 1783249 w 2120364"/>
                      <a:gd name="connsiteY64" fmla="*/ 582848 h 2910757"/>
                      <a:gd name="connsiteX65" fmla="*/ 1770048 w 2120364"/>
                      <a:gd name="connsiteY65" fmla="*/ 628557 h 2910757"/>
                      <a:gd name="connsiteX66" fmla="*/ 1744454 w 2120364"/>
                      <a:gd name="connsiteY66" fmla="*/ 710894 h 2910757"/>
                      <a:gd name="connsiteX67" fmla="*/ 1728018 w 2120364"/>
                      <a:gd name="connsiteY67" fmla="*/ 754332 h 2910757"/>
                      <a:gd name="connsiteX68" fmla="*/ 1716878 w 2120364"/>
                      <a:gd name="connsiteY68" fmla="*/ 785770 h 2910757"/>
                      <a:gd name="connsiteX69" fmla="*/ 1718000 w 2120364"/>
                      <a:gd name="connsiteY69" fmla="*/ 786865 h 2910757"/>
                      <a:gd name="connsiteX70" fmla="*/ 1718261 w 2120364"/>
                      <a:gd name="connsiteY70" fmla="*/ 786838 h 2910757"/>
                      <a:gd name="connsiteX71" fmla="*/ 1784553 w 2120364"/>
                      <a:gd name="connsiteY71" fmla="*/ 734243 h 2910757"/>
                      <a:gd name="connsiteX72" fmla="*/ 1812390 w 2120364"/>
                      <a:gd name="connsiteY72" fmla="*/ 702128 h 2910757"/>
                      <a:gd name="connsiteX73" fmla="*/ 1813643 w 2120364"/>
                      <a:gd name="connsiteY73" fmla="*/ 899648 h 2910757"/>
                      <a:gd name="connsiteX74" fmla="*/ 1793110 w 2120364"/>
                      <a:gd name="connsiteY74" fmla="*/ 1262678 h 2910757"/>
                      <a:gd name="connsiteX75" fmla="*/ 1718182 w 2120364"/>
                      <a:gd name="connsiteY75" fmla="*/ 1574260 h 2910757"/>
                      <a:gd name="connsiteX76" fmla="*/ 1516122 w 2120364"/>
                      <a:gd name="connsiteY76" fmla="*/ 1719838 h 2910757"/>
                      <a:gd name="connsiteX77" fmla="*/ 1494520 w 2120364"/>
                      <a:gd name="connsiteY77" fmla="*/ 1725629 h 2910757"/>
                      <a:gd name="connsiteX78" fmla="*/ 1155936 w 2120364"/>
                      <a:gd name="connsiteY78" fmla="*/ 1666042 h 2910757"/>
                      <a:gd name="connsiteX79" fmla="*/ 1128151 w 2120364"/>
                      <a:gd name="connsiteY79" fmla="*/ 1713551 h 2910757"/>
                      <a:gd name="connsiteX80" fmla="*/ 1511557 w 2120364"/>
                      <a:gd name="connsiteY80" fmla="*/ 1776217 h 2910757"/>
                      <a:gd name="connsiteX81" fmla="*/ 1655751 w 2120364"/>
                      <a:gd name="connsiteY81" fmla="*/ 2197921 h 2910757"/>
                      <a:gd name="connsiteX82" fmla="*/ 1767752 w 2120364"/>
                      <a:gd name="connsiteY82" fmla="*/ 2418192 h 2910757"/>
                      <a:gd name="connsiteX83" fmla="*/ 1815104 w 2120364"/>
                      <a:gd name="connsiteY83" fmla="*/ 2622782 h 2910757"/>
                      <a:gd name="connsiteX84" fmla="*/ 1803650 w 2120364"/>
                      <a:gd name="connsiteY84" fmla="*/ 2871203 h 2910757"/>
                      <a:gd name="connsiteX85" fmla="*/ 1801720 w 2120364"/>
                      <a:gd name="connsiteY85" fmla="*/ 2884613 h 2910757"/>
                      <a:gd name="connsiteX86" fmla="*/ 1832166 w 2120364"/>
                      <a:gd name="connsiteY86" fmla="*/ 2908015 h 2910757"/>
                      <a:gd name="connsiteX87" fmla="*/ 1960811 w 2120364"/>
                      <a:gd name="connsiteY87" fmla="*/ 2704363 h 2910757"/>
                      <a:gd name="connsiteX88" fmla="*/ 1999110 w 2120364"/>
                      <a:gd name="connsiteY88" fmla="*/ 2479892 h 2910757"/>
                      <a:gd name="connsiteX89" fmla="*/ 2024312 w 2120364"/>
                      <a:gd name="connsiteY89" fmla="*/ 2567473 h 2910757"/>
                      <a:gd name="connsiteX90" fmla="*/ 2026921 w 2120364"/>
                      <a:gd name="connsiteY90" fmla="*/ 2580284 h 2910757"/>
                      <a:gd name="connsiteX91" fmla="*/ 2075603 w 2120364"/>
                      <a:gd name="connsiteY91" fmla="*/ 2580284 h 2910757"/>
                      <a:gd name="connsiteX92" fmla="*/ 2078734 w 2120364"/>
                      <a:gd name="connsiteY92" fmla="*/ 2567682 h 2910757"/>
                      <a:gd name="connsiteX93" fmla="*/ 2057263 w 2120364"/>
                      <a:gd name="connsiteY93"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24526 w 2120364"/>
                      <a:gd name="connsiteY25" fmla="*/ 2773864 h 2910757"/>
                      <a:gd name="connsiteX26" fmla="*/ 771669 w 2120364"/>
                      <a:gd name="connsiteY26" fmla="*/ 2543994 h 2910757"/>
                      <a:gd name="connsiteX27" fmla="*/ 884557 w 2120364"/>
                      <a:gd name="connsiteY27" fmla="*/ 2319835 h 2910757"/>
                      <a:gd name="connsiteX28" fmla="*/ 1008506 w 2120364"/>
                      <a:gd name="connsiteY28" fmla="*/ 2103504 h 2910757"/>
                      <a:gd name="connsiteX29" fmla="*/ 973129 w 2120364"/>
                      <a:gd name="connsiteY29" fmla="*/ 1841048 h 2910757"/>
                      <a:gd name="connsiteX30" fmla="*/ 854476 w 2120364"/>
                      <a:gd name="connsiteY30" fmla="*/ 1621743 h 2910757"/>
                      <a:gd name="connsiteX31" fmla="*/ 895175 w 2120364"/>
                      <a:gd name="connsiteY31" fmla="*/ 1659808 h 2910757"/>
                      <a:gd name="connsiteX32" fmla="*/ 945710 w 2120364"/>
                      <a:gd name="connsiteY32" fmla="*/ 1699045 h 2910757"/>
                      <a:gd name="connsiteX33" fmla="*/ 964468 w 2120364"/>
                      <a:gd name="connsiteY33" fmla="*/ 1693515 h 2910757"/>
                      <a:gd name="connsiteX34" fmla="*/ 962407 w 2120364"/>
                      <a:gd name="connsiteY34" fmla="*/ 1677443 h 2910757"/>
                      <a:gd name="connsiteX35" fmla="*/ 913777 w 2120364"/>
                      <a:gd name="connsiteY35" fmla="*/ 1636797 h 2910757"/>
                      <a:gd name="connsiteX36" fmla="*/ 869164 w 2120364"/>
                      <a:gd name="connsiteY36" fmla="*/ 1596176 h 2910757"/>
                      <a:gd name="connsiteX37" fmla="*/ 818004 w 2120364"/>
                      <a:gd name="connsiteY37" fmla="*/ 1542458 h 2910757"/>
                      <a:gd name="connsiteX38" fmla="*/ 785340 w 2120364"/>
                      <a:gd name="connsiteY38" fmla="*/ 1440111 h 2910757"/>
                      <a:gd name="connsiteX39" fmla="*/ 763243 w 2120364"/>
                      <a:gd name="connsiteY39" fmla="*/ 1294246 h 2910757"/>
                      <a:gd name="connsiteX40" fmla="*/ 824683 w 2120364"/>
                      <a:gd name="connsiteY40" fmla="*/ 1175619 h 2910757"/>
                      <a:gd name="connsiteX41" fmla="*/ 868904 w 2120364"/>
                      <a:gd name="connsiteY41" fmla="*/ 1133277 h 2910757"/>
                      <a:gd name="connsiteX42" fmla="*/ 958833 w 2120364"/>
                      <a:gd name="connsiteY42" fmla="*/ 1058688 h 2910757"/>
                      <a:gd name="connsiteX43" fmla="*/ 1107254 w 2120364"/>
                      <a:gd name="connsiteY43" fmla="*/ 914545 h 2910757"/>
                      <a:gd name="connsiteX44" fmla="*/ 1145057 w 2120364"/>
                      <a:gd name="connsiteY44" fmla="*/ 873951 h 2910757"/>
                      <a:gd name="connsiteX45" fmla="*/ 1269241 w 2120364"/>
                      <a:gd name="connsiteY45" fmla="*/ 734373 h 2910757"/>
                      <a:gd name="connsiteX46" fmla="*/ 1380589 w 2120364"/>
                      <a:gd name="connsiteY46" fmla="*/ 679378 h 2910757"/>
                      <a:gd name="connsiteX47" fmla="*/ 1334568 w 2120364"/>
                      <a:gd name="connsiteY47" fmla="*/ 725477 h 2910757"/>
                      <a:gd name="connsiteX48" fmla="*/ 1225307 w 2120364"/>
                      <a:gd name="connsiteY48" fmla="*/ 822138 h 2910757"/>
                      <a:gd name="connsiteX49" fmla="*/ 1223924 w 2120364"/>
                      <a:gd name="connsiteY49" fmla="*/ 828268 h 2910757"/>
                      <a:gd name="connsiteX50" fmla="*/ 1228699 w 2120364"/>
                      <a:gd name="connsiteY50" fmla="*/ 830200 h 2910757"/>
                      <a:gd name="connsiteX51" fmla="*/ 1370154 w 2120364"/>
                      <a:gd name="connsiteY51" fmla="*/ 776690 h 2910757"/>
                      <a:gd name="connsiteX52" fmla="*/ 1491077 w 2120364"/>
                      <a:gd name="connsiteY52" fmla="*/ 675620 h 2910757"/>
                      <a:gd name="connsiteX53" fmla="*/ 1550325 w 2120364"/>
                      <a:gd name="connsiteY53" fmla="*/ 642227 h 2910757"/>
                      <a:gd name="connsiteX54" fmla="*/ 1553273 w 2120364"/>
                      <a:gd name="connsiteY54" fmla="*/ 640297 h 2910757"/>
                      <a:gd name="connsiteX55" fmla="*/ 1452100 w 2120364"/>
                      <a:gd name="connsiteY55" fmla="*/ 782899 h 2910757"/>
                      <a:gd name="connsiteX56" fmla="*/ 1452569 w 2120364"/>
                      <a:gd name="connsiteY56" fmla="*/ 786499 h 2910757"/>
                      <a:gd name="connsiteX57" fmla="*/ 1568718 w 2120364"/>
                      <a:gd name="connsiteY57" fmla="*/ 731034 h 2910757"/>
                      <a:gd name="connsiteX58" fmla="*/ 1638376 w 2120364"/>
                      <a:gd name="connsiteY58" fmla="*/ 674813 h 2910757"/>
                      <a:gd name="connsiteX59" fmla="*/ 1699425 w 2120364"/>
                      <a:gd name="connsiteY59" fmla="*/ 612590 h 2910757"/>
                      <a:gd name="connsiteX60" fmla="*/ 1612469 w 2120364"/>
                      <a:gd name="connsiteY60" fmla="*/ 769881 h 2910757"/>
                      <a:gd name="connsiteX61" fmla="*/ 1617009 w 2120364"/>
                      <a:gd name="connsiteY61" fmla="*/ 774421 h 2910757"/>
                      <a:gd name="connsiteX62" fmla="*/ 1766630 w 2120364"/>
                      <a:gd name="connsiteY62" fmla="*/ 611937 h 2910757"/>
                      <a:gd name="connsiteX63" fmla="*/ 1783249 w 2120364"/>
                      <a:gd name="connsiteY63" fmla="*/ 582848 h 2910757"/>
                      <a:gd name="connsiteX64" fmla="*/ 1770048 w 2120364"/>
                      <a:gd name="connsiteY64" fmla="*/ 628557 h 2910757"/>
                      <a:gd name="connsiteX65" fmla="*/ 1744454 w 2120364"/>
                      <a:gd name="connsiteY65" fmla="*/ 710894 h 2910757"/>
                      <a:gd name="connsiteX66" fmla="*/ 1728018 w 2120364"/>
                      <a:gd name="connsiteY66" fmla="*/ 754332 h 2910757"/>
                      <a:gd name="connsiteX67" fmla="*/ 1716878 w 2120364"/>
                      <a:gd name="connsiteY67" fmla="*/ 785770 h 2910757"/>
                      <a:gd name="connsiteX68" fmla="*/ 1718000 w 2120364"/>
                      <a:gd name="connsiteY68" fmla="*/ 786865 h 2910757"/>
                      <a:gd name="connsiteX69" fmla="*/ 1718261 w 2120364"/>
                      <a:gd name="connsiteY69" fmla="*/ 786838 h 2910757"/>
                      <a:gd name="connsiteX70" fmla="*/ 1784553 w 2120364"/>
                      <a:gd name="connsiteY70" fmla="*/ 734243 h 2910757"/>
                      <a:gd name="connsiteX71" fmla="*/ 1812390 w 2120364"/>
                      <a:gd name="connsiteY71" fmla="*/ 702128 h 2910757"/>
                      <a:gd name="connsiteX72" fmla="*/ 1813643 w 2120364"/>
                      <a:gd name="connsiteY72" fmla="*/ 899648 h 2910757"/>
                      <a:gd name="connsiteX73" fmla="*/ 1793110 w 2120364"/>
                      <a:gd name="connsiteY73" fmla="*/ 1262678 h 2910757"/>
                      <a:gd name="connsiteX74" fmla="*/ 1718182 w 2120364"/>
                      <a:gd name="connsiteY74" fmla="*/ 1574260 h 2910757"/>
                      <a:gd name="connsiteX75" fmla="*/ 1516122 w 2120364"/>
                      <a:gd name="connsiteY75" fmla="*/ 1719838 h 2910757"/>
                      <a:gd name="connsiteX76" fmla="*/ 1494520 w 2120364"/>
                      <a:gd name="connsiteY76" fmla="*/ 1725629 h 2910757"/>
                      <a:gd name="connsiteX77" fmla="*/ 1155936 w 2120364"/>
                      <a:gd name="connsiteY77" fmla="*/ 1666042 h 2910757"/>
                      <a:gd name="connsiteX78" fmla="*/ 1128151 w 2120364"/>
                      <a:gd name="connsiteY78" fmla="*/ 1713551 h 2910757"/>
                      <a:gd name="connsiteX79" fmla="*/ 1511557 w 2120364"/>
                      <a:gd name="connsiteY79" fmla="*/ 1776217 h 2910757"/>
                      <a:gd name="connsiteX80" fmla="*/ 1655751 w 2120364"/>
                      <a:gd name="connsiteY80" fmla="*/ 2197921 h 2910757"/>
                      <a:gd name="connsiteX81" fmla="*/ 1767752 w 2120364"/>
                      <a:gd name="connsiteY81" fmla="*/ 2418192 h 2910757"/>
                      <a:gd name="connsiteX82" fmla="*/ 1815104 w 2120364"/>
                      <a:gd name="connsiteY82" fmla="*/ 2622782 h 2910757"/>
                      <a:gd name="connsiteX83" fmla="*/ 1803650 w 2120364"/>
                      <a:gd name="connsiteY83" fmla="*/ 2871203 h 2910757"/>
                      <a:gd name="connsiteX84" fmla="*/ 1801720 w 2120364"/>
                      <a:gd name="connsiteY84" fmla="*/ 2884613 h 2910757"/>
                      <a:gd name="connsiteX85" fmla="*/ 1832166 w 2120364"/>
                      <a:gd name="connsiteY85" fmla="*/ 2908015 h 2910757"/>
                      <a:gd name="connsiteX86" fmla="*/ 1960811 w 2120364"/>
                      <a:gd name="connsiteY86" fmla="*/ 2704363 h 2910757"/>
                      <a:gd name="connsiteX87" fmla="*/ 1999110 w 2120364"/>
                      <a:gd name="connsiteY87" fmla="*/ 2479892 h 2910757"/>
                      <a:gd name="connsiteX88" fmla="*/ 2024312 w 2120364"/>
                      <a:gd name="connsiteY88" fmla="*/ 2567473 h 2910757"/>
                      <a:gd name="connsiteX89" fmla="*/ 2026921 w 2120364"/>
                      <a:gd name="connsiteY89" fmla="*/ 2580284 h 2910757"/>
                      <a:gd name="connsiteX90" fmla="*/ 2075603 w 2120364"/>
                      <a:gd name="connsiteY90" fmla="*/ 2580284 h 2910757"/>
                      <a:gd name="connsiteX91" fmla="*/ 2078734 w 2120364"/>
                      <a:gd name="connsiteY91" fmla="*/ 2567682 h 2910757"/>
                      <a:gd name="connsiteX92" fmla="*/ 2057263 w 2120364"/>
                      <a:gd name="connsiteY92"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771669 w 2120364"/>
                      <a:gd name="connsiteY25" fmla="*/ 2543994 h 2910757"/>
                      <a:gd name="connsiteX26" fmla="*/ 884557 w 2120364"/>
                      <a:gd name="connsiteY26" fmla="*/ 2319835 h 2910757"/>
                      <a:gd name="connsiteX27" fmla="*/ 1008506 w 2120364"/>
                      <a:gd name="connsiteY27" fmla="*/ 2103504 h 2910757"/>
                      <a:gd name="connsiteX28" fmla="*/ 973129 w 2120364"/>
                      <a:gd name="connsiteY28" fmla="*/ 1841048 h 2910757"/>
                      <a:gd name="connsiteX29" fmla="*/ 854476 w 2120364"/>
                      <a:gd name="connsiteY29" fmla="*/ 1621743 h 2910757"/>
                      <a:gd name="connsiteX30" fmla="*/ 895175 w 2120364"/>
                      <a:gd name="connsiteY30" fmla="*/ 1659808 h 2910757"/>
                      <a:gd name="connsiteX31" fmla="*/ 945710 w 2120364"/>
                      <a:gd name="connsiteY31" fmla="*/ 1699045 h 2910757"/>
                      <a:gd name="connsiteX32" fmla="*/ 964468 w 2120364"/>
                      <a:gd name="connsiteY32" fmla="*/ 1693515 h 2910757"/>
                      <a:gd name="connsiteX33" fmla="*/ 962407 w 2120364"/>
                      <a:gd name="connsiteY33" fmla="*/ 1677443 h 2910757"/>
                      <a:gd name="connsiteX34" fmla="*/ 913777 w 2120364"/>
                      <a:gd name="connsiteY34" fmla="*/ 1636797 h 2910757"/>
                      <a:gd name="connsiteX35" fmla="*/ 869164 w 2120364"/>
                      <a:gd name="connsiteY35" fmla="*/ 1596176 h 2910757"/>
                      <a:gd name="connsiteX36" fmla="*/ 818004 w 2120364"/>
                      <a:gd name="connsiteY36" fmla="*/ 1542458 h 2910757"/>
                      <a:gd name="connsiteX37" fmla="*/ 785340 w 2120364"/>
                      <a:gd name="connsiteY37" fmla="*/ 1440111 h 2910757"/>
                      <a:gd name="connsiteX38" fmla="*/ 763243 w 2120364"/>
                      <a:gd name="connsiteY38" fmla="*/ 1294246 h 2910757"/>
                      <a:gd name="connsiteX39" fmla="*/ 824683 w 2120364"/>
                      <a:gd name="connsiteY39" fmla="*/ 1175619 h 2910757"/>
                      <a:gd name="connsiteX40" fmla="*/ 868904 w 2120364"/>
                      <a:gd name="connsiteY40" fmla="*/ 1133277 h 2910757"/>
                      <a:gd name="connsiteX41" fmla="*/ 958833 w 2120364"/>
                      <a:gd name="connsiteY41" fmla="*/ 1058688 h 2910757"/>
                      <a:gd name="connsiteX42" fmla="*/ 1107254 w 2120364"/>
                      <a:gd name="connsiteY42" fmla="*/ 914545 h 2910757"/>
                      <a:gd name="connsiteX43" fmla="*/ 1145057 w 2120364"/>
                      <a:gd name="connsiteY43" fmla="*/ 873951 h 2910757"/>
                      <a:gd name="connsiteX44" fmla="*/ 1269241 w 2120364"/>
                      <a:gd name="connsiteY44" fmla="*/ 734373 h 2910757"/>
                      <a:gd name="connsiteX45" fmla="*/ 1380589 w 2120364"/>
                      <a:gd name="connsiteY45" fmla="*/ 679378 h 2910757"/>
                      <a:gd name="connsiteX46" fmla="*/ 1334568 w 2120364"/>
                      <a:gd name="connsiteY46" fmla="*/ 725477 h 2910757"/>
                      <a:gd name="connsiteX47" fmla="*/ 1225307 w 2120364"/>
                      <a:gd name="connsiteY47" fmla="*/ 822138 h 2910757"/>
                      <a:gd name="connsiteX48" fmla="*/ 1223924 w 2120364"/>
                      <a:gd name="connsiteY48" fmla="*/ 828268 h 2910757"/>
                      <a:gd name="connsiteX49" fmla="*/ 1228699 w 2120364"/>
                      <a:gd name="connsiteY49" fmla="*/ 830200 h 2910757"/>
                      <a:gd name="connsiteX50" fmla="*/ 1370154 w 2120364"/>
                      <a:gd name="connsiteY50" fmla="*/ 776690 h 2910757"/>
                      <a:gd name="connsiteX51" fmla="*/ 1491077 w 2120364"/>
                      <a:gd name="connsiteY51" fmla="*/ 675620 h 2910757"/>
                      <a:gd name="connsiteX52" fmla="*/ 1550325 w 2120364"/>
                      <a:gd name="connsiteY52" fmla="*/ 642227 h 2910757"/>
                      <a:gd name="connsiteX53" fmla="*/ 1553273 w 2120364"/>
                      <a:gd name="connsiteY53" fmla="*/ 640297 h 2910757"/>
                      <a:gd name="connsiteX54" fmla="*/ 1452100 w 2120364"/>
                      <a:gd name="connsiteY54" fmla="*/ 782899 h 2910757"/>
                      <a:gd name="connsiteX55" fmla="*/ 1452569 w 2120364"/>
                      <a:gd name="connsiteY55" fmla="*/ 786499 h 2910757"/>
                      <a:gd name="connsiteX56" fmla="*/ 1568718 w 2120364"/>
                      <a:gd name="connsiteY56" fmla="*/ 731034 h 2910757"/>
                      <a:gd name="connsiteX57" fmla="*/ 1638376 w 2120364"/>
                      <a:gd name="connsiteY57" fmla="*/ 674813 h 2910757"/>
                      <a:gd name="connsiteX58" fmla="*/ 1699425 w 2120364"/>
                      <a:gd name="connsiteY58" fmla="*/ 612590 h 2910757"/>
                      <a:gd name="connsiteX59" fmla="*/ 1612469 w 2120364"/>
                      <a:gd name="connsiteY59" fmla="*/ 769881 h 2910757"/>
                      <a:gd name="connsiteX60" fmla="*/ 1617009 w 2120364"/>
                      <a:gd name="connsiteY60" fmla="*/ 774421 h 2910757"/>
                      <a:gd name="connsiteX61" fmla="*/ 1766630 w 2120364"/>
                      <a:gd name="connsiteY61" fmla="*/ 611937 h 2910757"/>
                      <a:gd name="connsiteX62" fmla="*/ 1783249 w 2120364"/>
                      <a:gd name="connsiteY62" fmla="*/ 582848 h 2910757"/>
                      <a:gd name="connsiteX63" fmla="*/ 1770048 w 2120364"/>
                      <a:gd name="connsiteY63" fmla="*/ 628557 h 2910757"/>
                      <a:gd name="connsiteX64" fmla="*/ 1744454 w 2120364"/>
                      <a:gd name="connsiteY64" fmla="*/ 710894 h 2910757"/>
                      <a:gd name="connsiteX65" fmla="*/ 1728018 w 2120364"/>
                      <a:gd name="connsiteY65" fmla="*/ 754332 h 2910757"/>
                      <a:gd name="connsiteX66" fmla="*/ 1716878 w 2120364"/>
                      <a:gd name="connsiteY66" fmla="*/ 785770 h 2910757"/>
                      <a:gd name="connsiteX67" fmla="*/ 1718000 w 2120364"/>
                      <a:gd name="connsiteY67" fmla="*/ 786865 h 2910757"/>
                      <a:gd name="connsiteX68" fmla="*/ 1718261 w 2120364"/>
                      <a:gd name="connsiteY68" fmla="*/ 786838 h 2910757"/>
                      <a:gd name="connsiteX69" fmla="*/ 1784553 w 2120364"/>
                      <a:gd name="connsiteY69" fmla="*/ 734243 h 2910757"/>
                      <a:gd name="connsiteX70" fmla="*/ 1812390 w 2120364"/>
                      <a:gd name="connsiteY70" fmla="*/ 702128 h 2910757"/>
                      <a:gd name="connsiteX71" fmla="*/ 1813643 w 2120364"/>
                      <a:gd name="connsiteY71" fmla="*/ 899648 h 2910757"/>
                      <a:gd name="connsiteX72" fmla="*/ 1793110 w 2120364"/>
                      <a:gd name="connsiteY72" fmla="*/ 1262678 h 2910757"/>
                      <a:gd name="connsiteX73" fmla="*/ 1718182 w 2120364"/>
                      <a:gd name="connsiteY73" fmla="*/ 1574260 h 2910757"/>
                      <a:gd name="connsiteX74" fmla="*/ 1516122 w 2120364"/>
                      <a:gd name="connsiteY74" fmla="*/ 1719838 h 2910757"/>
                      <a:gd name="connsiteX75" fmla="*/ 1494520 w 2120364"/>
                      <a:gd name="connsiteY75" fmla="*/ 1725629 h 2910757"/>
                      <a:gd name="connsiteX76" fmla="*/ 1155936 w 2120364"/>
                      <a:gd name="connsiteY76" fmla="*/ 1666042 h 2910757"/>
                      <a:gd name="connsiteX77" fmla="*/ 1128151 w 2120364"/>
                      <a:gd name="connsiteY77" fmla="*/ 1713551 h 2910757"/>
                      <a:gd name="connsiteX78" fmla="*/ 1511557 w 2120364"/>
                      <a:gd name="connsiteY78" fmla="*/ 1776217 h 2910757"/>
                      <a:gd name="connsiteX79" fmla="*/ 1655751 w 2120364"/>
                      <a:gd name="connsiteY79" fmla="*/ 2197921 h 2910757"/>
                      <a:gd name="connsiteX80" fmla="*/ 1767752 w 2120364"/>
                      <a:gd name="connsiteY80" fmla="*/ 2418192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08387 w 2120364"/>
                      <a:gd name="connsiteY80" fmla="*/ 2562958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884613"/>
                      <a:gd name="connsiteX1" fmla="*/ 2013329 w 2120364"/>
                      <a:gd name="connsiteY1" fmla="*/ 1868650 h 2884613"/>
                      <a:gd name="connsiteX2" fmla="*/ 2007511 w 2120364"/>
                      <a:gd name="connsiteY2" fmla="*/ 1811464 h 2884613"/>
                      <a:gd name="connsiteX3" fmla="*/ 2032661 w 2120364"/>
                      <a:gd name="connsiteY3" fmla="*/ 1606768 h 2884613"/>
                      <a:gd name="connsiteX4" fmla="*/ 2108554 w 2120364"/>
                      <a:gd name="connsiteY4" fmla="*/ 1198186 h 2884613"/>
                      <a:gd name="connsiteX5" fmla="*/ 2007276 w 2120364"/>
                      <a:gd name="connsiteY5" fmla="*/ 467560 h 2884613"/>
                      <a:gd name="connsiteX6" fmla="*/ 1531019 w 2120364"/>
                      <a:gd name="connsiteY6" fmla="*/ 51935 h 2884613"/>
                      <a:gd name="connsiteX7" fmla="*/ 1337568 w 2120364"/>
                      <a:gd name="connsiteY7" fmla="*/ 20523 h 2884613"/>
                      <a:gd name="connsiteX8" fmla="*/ 1313332 w 2120364"/>
                      <a:gd name="connsiteY8" fmla="*/ 16767 h 2884613"/>
                      <a:gd name="connsiteX9" fmla="*/ 1038352 w 2120364"/>
                      <a:gd name="connsiteY9" fmla="*/ 2131 h 2884613"/>
                      <a:gd name="connsiteX10" fmla="*/ 607882 w 2120364"/>
                      <a:gd name="connsiteY10" fmla="*/ 142411 h 2884613"/>
                      <a:gd name="connsiteX11" fmla="*/ 346939 w 2120364"/>
                      <a:gd name="connsiteY11" fmla="*/ 501242 h 2884613"/>
                      <a:gd name="connsiteX12" fmla="*/ 230764 w 2120364"/>
                      <a:gd name="connsiteY12" fmla="*/ 970167 h 2884613"/>
                      <a:gd name="connsiteX13" fmla="*/ 157192 w 2120364"/>
                      <a:gd name="connsiteY13" fmla="*/ 1095604 h 2884613"/>
                      <a:gd name="connsiteX14" fmla="*/ 3214 w 2120364"/>
                      <a:gd name="connsiteY14" fmla="*/ 1353364 h 2884613"/>
                      <a:gd name="connsiteX15" fmla="*/ 124451 w 2120364"/>
                      <a:gd name="connsiteY15" fmla="*/ 1683184 h 2884613"/>
                      <a:gd name="connsiteX16" fmla="*/ 206553 w 2120364"/>
                      <a:gd name="connsiteY16" fmla="*/ 2002931 h 2884613"/>
                      <a:gd name="connsiteX17" fmla="*/ 92335 w 2120364"/>
                      <a:gd name="connsiteY17" fmla="*/ 2139691 h 2884613"/>
                      <a:gd name="connsiteX18" fmla="*/ 10545 w 2120364"/>
                      <a:gd name="connsiteY18" fmla="*/ 2303974 h 2884613"/>
                      <a:gd name="connsiteX19" fmla="*/ 40567 w 2120364"/>
                      <a:gd name="connsiteY19" fmla="*/ 2550333 h 2884613"/>
                      <a:gd name="connsiteX20" fmla="*/ 454191 w 2120364"/>
                      <a:gd name="connsiteY20" fmla="*/ 2552863 h 2884613"/>
                      <a:gd name="connsiteX21" fmla="*/ 482185 w 2120364"/>
                      <a:gd name="connsiteY21" fmla="*/ 2481535 h 2884613"/>
                      <a:gd name="connsiteX22" fmla="*/ 490324 w 2120364"/>
                      <a:gd name="connsiteY22" fmla="*/ 2500894 h 2884613"/>
                      <a:gd name="connsiteX23" fmla="*/ 543834 w 2120364"/>
                      <a:gd name="connsiteY23" fmla="*/ 2548402 h 2884613"/>
                      <a:gd name="connsiteX24" fmla="*/ 771669 w 2120364"/>
                      <a:gd name="connsiteY24" fmla="*/ 2543994 h 2884613"/>
                      <a:gd name="connsiteX25" fmla="*/ 884557 w 2120364"/>
                      <a:gd name="connsiteY25" fmla="*/ 2319835 h 2884613"/>
                      <a:gd name="connsiteX26" fmla="*/ 1008506 w 2120364"/>
                      <a:gd name="connsiteY26" fmla="*/ 2103504 h 2884613"/>
                      <a:gd name="connsiteX27" fmla="*/ 973129 w 2120364"/>
                      <a:gd name="connsiteY27" fmla="*/ 1841048 h 2884613"/>
                      <a:gd name="connsiteX28" fmla="*/ 854476 w 2120364"/>
                      <a:gd name="connsiteY28" fmla="*/ 1621743 h 2884613"/>
                      <a:gd name="connsiteX29" fmla="*/ 895175 w 2120364"/>
                      <a:gd name="connsiteY29" fmla="*/ 1659808 h 2884613"/>
                      <a:gd name="connsiteX30" fmla="*/ 945710 w 2120364"/>
                      <a:gd name="connsiteY30" fmla="*/ 1699045 h 2884613"/>
                      <a:gd name="connsiteX31" fmla="*/ 964468 w 2120364"/>
                      <a:gd name="connsiteY31" fmla="*/ 1693515 h 2884613"/>
                      <a:gd name="connsiteX32" fmla="*/ 962407 w 2120364"/>
                      <a:gd name="connsiteY32" fmla="*/ 1677443 h 2884613"/>
                      <a:gd name="connsiteX33" fmla="*/ 913777 w 2120364"/>
                      <a:gd name="connsiteY33" fmla="*/ 1636797 h 2884613"/>
                      <a:gd name="connsiteX34" fmla="*/ 869164 w 2120364"/>
                      <a:gd name="connsiteY34" fmla="*/ 1596176 h 2884613"/>
                      <a:gd name="connsiteX35" fmla="*/ 818004 w 2120364"/>
                      <a:gd name="connsiteY35" fmla="*/ 1542458 h 2884613"/>
                      <a:gd name="connsiteX36" fmla="*/ 785340 w 2120364"/>
                      <a:gd name="connsiteY36" fmla="*/ 1440111 h 2884613"/>
                      <a:gd name="connsiteX37" fmla="*/ 763243 w 2120364"/>
                      <a:gd name="connsiteY37" fmla="*/ 1294246 h 2884613"/>
                      <a:gd name="connsiteX38" fmla="*/ 824683 w 2120364"/>
                      <a:gd name="connsiteY38" fmla="*/ 1175619 h 2884613"/>
                      <a:gd name="connsiteX39" fmla="*/ 868904 w 2120364"/>
                      <a:gd name="connsiteY39" fmla="*/ 1133277 h 2884613"/>
                      <a:gd name="connsiteX40" fmla="*/ 958833 w 2120364"/>
                      <a:gd name="connsiteY40" fmla="*/ 1058688 h 2884613"/>
                      <a:gd name="connsiteX41" fmla="*/ 1107254 w 2120364"/>
                      <a:gd name="connsiteY41" fmla="*/ 914545 h 2884613"/>
                      <a:gd name="connsiteX42" fmla="*/ 1145057 w 2120364"/>
                      <a:gd name="connsiteY42" fmla="*/ 873951 h 2884613"/>
                      <a:gd name="connsiteX43" fmla="*/ 1269241 w 2120364"/>
                      <a:gd name="connsiteY43" fmla="*/ 734373 h 2884613"/>
                      <a:gd name="connsiteX44" fmla="*/ 1380589 w 2120364"/>
                      <a:gd name="connsiteY44" fmla="*/ 679378 h 2884613"/>
                      <a:gd name="connsiteX45" fmla="*/ 1334568 w 2120364"/>
                      <a:gd name="connsiteY45" fmla="*/ 725477 h 2884613"/>
                      <a:gd name="connsiteX46" fmla="*/ 1225307 w 2120364"/>
                      <a:gd name="connsiteY46" fmla="*/ 822138 h 2884613"/>
                      <a:gd name="connsiteX47" fmla="*/ 1223924 w 2120364"/>
                      <a:gd name="connsiteY47" fmla="*/ 828268 h 2884613"/>
                      <a:gd name="connsiteX48" fmla="*/ 1228699 w 2120364"/>
                      <a:gd name="connsiteY48" fmla="*/ 830200 h 2884613"/>
                      <a:gd name="connsiteX49" fmla="*/ 1370154 w 2120364"/>
                      <a:gd name="connsiteY49" fmla="*/ 776690 h 2884613"/>
                      <a:gd name="connsiteX50" fmla="*/ 1491077 w 2120364"/>
                      <a:gd name="connsiteY50" fmla="*/ 675620 h 2884613"/>
                      <a:gd name="connsiteX51" fmla="*/ 1550325 w 2120364"/>
                      <a:gd name="connsiteY51" fmla="*/ 642227 h 2884613"/>
                      <a:gd name="connsiteX52" fmla="*/ 1553273 w 2120364"/>
                      <a:gd name="connsiteY52" fmla="*/ 640297 h 2884613"/>
                      <a:gd name="connsiteX53" fmla="*/ 1452100 w 2120364"/>
                      <a:gd name="connsiteY53" fmla="*/ 782899 h 2884613"/>
                      <a:gd name="connsiteX54" fmla="*/ 1452569 w 2120364"/>
                      <a:gd name="connsiteY54" fmla="*/ 786499 h 2884613"/>
                      <a:gd name="connsiteX55" fmla="*/ 1568718 w 2120364"/>
                      <a:gd name="connsiteY55" fmla="*/ 731034 h 2884613"/>
                      <a:gd name="connsiteX56" fmla="*/ 1638376 w 2120364"/>
                      <a:gd name="connsiteY56" fmla="*/ 674813 h 2884613"/>
                      <a:gd name="connsiteX57" fmla="*/ 1699425 w 2120364"/>
                      <a:gd name="connsiteY57" fmla="*/ 612590 h 2884613"/>
                      <a:gd name="connsiteX58" fmla="*/ 1612469 w 2120364"/>
                      <a:gd name="connsiteY58" fmla="*/ 769881 h 2884613"/>
                      <a:gd name="connsiteX59" fmla="*/ 1617009 w 2120364"/>
                      <a:gd name="connsiteY59" fmla="*/ 774421 h 2884613"/>
                      <a:gd name="connsiteX60" fmla="*/ 1766630 w 2120364"/>
                      <a:gd name="connsiteY60" fmla="*/ 611937 h 2884613"/>
                      <a:gd name="connsiteX61" fmla="*/ 1783249 w 2120364"/>
                      <a:gd name="connsiteY61" fmla="*/ 582848 h 2884613"/>
                      <a:gd name="connsiteX62" fmla="*/ 1770048 w 2120364"/>
                      <a:gd name="connsiteY62" fmla="*/ 628557 h 2884613"/>
                      <a:gd name="connsiteX63" fmla="*/ 1744454 w 2120364"/>
                      <a:gd name="connsiteY63" fmla="*/ 710894 h 2884613"/>
                      <a:gd name="connsiteX64" fmla="*/ 1728018 w 2120364"/>
                      <a:gd name="connsiteY64" fmla="*/ 754332 h 2884613"/>
                      <a:gd name="connsiteX65" fmla="*/ 1716878 w 2120364"/>
                      <a:gd name="connsiteY65" fmla="*/ 785770 h 2884613"/>
                      <a:gd name="connsiteX66" fmla="*/ 1718000 w 2120364"/>
                      <a:gd name="connsiteY66" fmla="*/ 786865 h 2884613"/>
                      <a:gd name="connsiteX67" fmla="*/ 1718261 w 2120364"/>
                      <a:gd name="connsiteY67" fmla="*/ 786838 h 2884613"/>
                      <a:gd name="connsiteX68" fmla="*/ 1784553 w 2120364"/>
                      <a:gd name="connsiteY68" fmla="*/ 734243 h 2884613"/>
                      <a:gd name="connsiteX69" fmla="*/ 1812390 w 2120364"/>
                      <a:gd name="connsiteY69" fmla="*/ 702128 h 2884613"/>
                      <a:gd name="connsiteX70" fmla="*/ 1813643 w 2120364"/>
                      <a:gd name="connsiteY70" fmla="*/ 899648 h 2884613"/>
                      <a:gd name="connsiteX71" fmla="*/ 1793110 w 2120364"/>
                      <a:gd name="connsiteY71" fmla="*/ 1262678 h 2884613"/>
                      <a:gd name="connsiteX72" fmla="*/ 1718182 w 2120364"/>
                      <a:gd name="connsiteY72" fmla="*/ 1574260 h 2884613"/>
                      <a:gd name="connsiteX73" fmla="*/ 1516122 w 2120364"/>
                      <a:gd name="connsiteY73" fmla="*/ 1719838 h 2884613"/>
                      <a:gd name="connsiteX74" fmla="*/ 1494520 w 2120364"/>
                      <a:gd name="connsiteY74" fmla="*/ 1725629 h 2884613"/>
                      <a:gd name="connsiteX75" fmla="*/ 1155936 w 2120364"/>
                      <a:gd name="connsiteY75" fmla="*/ 1666042 h 2884613"/>
                      <a:gd name="connsiteX76" fmla="*/ 1128151 w 2120364"/>
                      <a:gd name="connsiteY76" fmla="*/ 1713551 h 2884613"/>
                      <a:gd name="connsiteX77" fmla="*/ 1511557 w 2120364"/>
                      <a:gd name="connsiteY77" fmla="*/ 1776217 h 2884613"/>
                      <a:gd name="connsiteX78" fmla="*/ 1655751 w 2120364"/>
                      <a:gd name="connsiteY78" fmla="*/ 2197921 h 2884613"/>
                      <a:gd name="connsiteX79" fmla="*/ 1767752 w 2120364"/>
                      <a:gd name="connsiteY79" fmla="*/ 2418192 h 2884613"/>
                      <a:gd name="connsiteX80" fmla="*/ 1808387 w 2120364"/>
                      <a:gd name="connsiteY80" fmla="*/ 2562958 h 2884613"/>
                      <a:gd name="connsiteX81" fmla="*/ 1815104 w 2120364"/>
                      <a:gd name="connsiteY81" fmla="*/ 2622782 h 2884613"/>
                      <a:gd name="connsiteX82" fmla="*/ 1803650 w 2120364"/>
                      <a:gd name="connsiteY82" fmla="*/ 2871203 h 2884613"/>
                      <a:gd name="connsiteX83" fmla="*/ 1801720 w 2120364"/>
                      <a:gd name="connsiteY83" fmla="*/ 2884613 h 2884613"/>
                      <a:gd name="connsiteX84" fmla="*/ 1960811 w 2120364"/>
                      <a:gd name="connsiteY84" fmla="*/ 2704363 h 2884613"/>
                      <a:gd name="connsiteX85" fmla="*/ 1999110 w 2120364"/>
                      <a:gd name="connsiteY85" fmla="*/ 2479892 h 2884613"/>
                      <a:gd name="connsiteX86" fmla="*/ 2024312 w 2120364"/>
                      <a:gd name="connsiteY86" fmla="*/ 2567473 h 2884613"/>
                      <a:gd name="connsiteX87" fmla="*/ 2026921 w 2120364"/>
                      <a:gd name="connsiteY87" fmla="*/ 2580284 h 2884613"/>
                      <a:gd name="connsiteX88" fmla="*/ 2075603 w 2120364"/>
                      <a:gd name="connsiteY88" fmla="*/ 2580284 h 2884613"/>
                      <a:gd name="connsiteX89" fmla="*/ 2078734 w 2120364"/>
                      <a:gd name="connsiteY89" fmla="*/ 2567682 h 2884613"/>
                      <a:gd name="connsiteX90" fmla="*/ 2057263 w 2120364"/>
                      <a:gd name="connsiteY90" fmla="*/ 1982817 h 2884613"/>
                      <a:gd name="connsiteX0" fmla="*/ 2057158 w 2120364"/>
                      <a:gd name="connsiteY0" fmla="*/ 1982790 h 2872307"/>
                      <a:gd name="connsiteX1" fmla="*/ 2013329 w 2120364"/>
                      <a:gd name="connsiteY1" fmla="*/ 1868650 h 2872307"/>
                      <a:gd name="connsiteX2" fmla="*/ 2007511 w 2120364"/>
                      <a:gd name="connsiteY2" fmla="*/ 1811464 h 2872307"/>
                      <a:gd name="connsiteX3" fmla="*/ 2032661 w 2120364"/>
                      <a:gd name="connsiteY3" fmla="*/ 1606768 h 2872307"/>
                      <a:gd name="connsiteX4" fmla="*/ 2108554 w 2120364"/>
                      <a:gd name="connsiteY4" fmla="*/ 1198186 h 2872307"/>
                      <a:gd name="connsiteX5" fmla="*/ 2007276 w 2120364"/>
                      <a:gd name="connsiteY5" fmla="*/ 467560 h 2872307"/>
                      <a:gd name="connsiteX6" fmla="*/ 1531019 w 2120364"/>
                      <a:gd name="connsiteY6" fmla="*/ 51935 h 2872307"/>
                      <a:gd name="connsiteX7" fmla="*/ 1337568 w 2120364"/>
                      <a:gd name="connsiteY7" fmla="*/ 20523 h 2872307"/>
                      <a:gd name="connsiteX8" fmla="*/ 1313332 w 2120364"/>
                      <a:gd name="connsiteY8" fmla="*/ 16767 h 2872307"/>
                      <a:gd name="connsiteX9" fmla="*/ 1038352 w 2120364"/>
                      <a:gd name="connsiteY9" fmla="*/ 2131 h 2872307"/>
                      <a:gd name="connsiteX10" fmla="*/ 607882 w 2120364"/>
                      <a:gd name="connsiteY10" fmla="*/ 142411 h 2872307"/>
                      <a:gd name="connsiteX11" fmla="*/ 346939 w 2120364"/>
                      <a:gd name="connsiteY11" fmla="*/ 501242 h 2872307"/>
                      <a:gd name="connsiteX12" fmla="*/ 230764 w 2120364"/>
                      <a:gd name="connsiteY12" fmla="*/ 970167 h 2872307"/>
                      <a:gd name="connsiteX13" fmla="*/ 157192 w 2120364"/>
                      <a:gd name="connsiteY13" fmla="*/ 1095604 h 2872307"/>
                      <a:gd name="connsiteX14" fmla="*/ 3214 w 2120364"/>
                      <a:gd name="connsiteY14" fmla="*/ 1353364 h 2872307"/>
                      <a:gd name="connsiteX15" fmla="*/ 124451 w 2120364"/>
                      <a:gd name="connsiteY15" fmla="*/ 1683184 h 2872307"/>
                      <a:gd name="connsiteX16" fmla="*/ 206553 w 2120364"/>
                      <a:gd name="connsiteY16" fmla="*/ 2002931 h 2872307"/>
                      <a:gd name="connsiteX17" fmla="*/ 92335 w 2120364"/>
                      <a:gd name="connsiteY17" fmla="*/ 2139691 h 2872307"/>
                      <a:gd name="connsiteX18" fmla="*/ 10545 w 2120364"/>
                      <a:gd name="connsiteY18" fmla="*/ 2303974 h 2872307"/>
                      <a:gd name="connsiteX19" fmla="*/ 40567 w 2120364"/>
                      <a:gd name="connsiteY19" fmla="*/ 2550333 h 2872307"/>
                      <a:gd name="connsiteX20" fmla="*/ 454191 w 2120364"/>
                      <a:gd name="connsiteY20" fmla="*/ 2552863 h 2872307"/>
                      <a:gd name="connsiteX21" fmla="*/ 482185 w 2120364"/>
                      <a:gd name="connsiteY21" fmla="*/ 2481535 h 2872307"/>
                      <a:gd name="connsiteX22" fmla="*/ 490324 w 2120364"/>
                      <a:gd name="connsiteY22" fmla="*/ 2500894 h 2872307"/>
                      <a:gd name="connsiteX23" fmla="*/ 543834 w 2120364"/>
                      <a:gd name="connsiteY23" fmla="*/ 2548402 h 2872307"/>
                      <a:gd name="connsiteX24" fmla="*/ 771669 w 2120364"/>
                      <a:gd name="connsiteY24" fmla="*/ 2543994 h 2872307"/>
                      <a:gd name="connsiteX25" fmla="*/ 884557 w 2120364"/>
                      <a:gd name="connsiteY25" fmla="*/ 2319835 h 2872307"/>
                      <a:gd name="connsiteX26" fmla="*/ 1008506 w 2120364"/>
                      <a:gd name="connsiteY26" fmla="*/ 2103504 h 2872307"/>
                      <a:gd name="connsiteX27" fmla="*/ 973129 w 2120364"/>
                      <a:gd name="connsiteY27" fmla="*/ 1841048 h 2872307"/>
                      <a:gd name="connsiteX28" fmla="*/ 854476 w 2120364"/>
                      <a:gd name="connsiteY28" fmla="*/ 1621743 h 2872307"/>
                      <a:gd name="connsiteX29" fmla="*/ 895175 w 2120364"/>
                      <a:gd name="connsiteY29" fmla="*/ 1659808 h 2872307"/>
                      <a:gd name="connsiteX30" fmla="*/ 945710 w 2120364"/>
                      <a:gd name="connsiteY30" fmla="*/ 1699045 h 2872307"/>
                      <a:gd name="connsiteX31" fmla="*/ 964468 w 2120364"/>
                      <a:gd name="connsiteY31" fmla="*/ 1693515 h 2872307"/>
                      <a:gd name="connsiteX32" fmla="*/ 962407 w 2120364"/>
                      <a:gd name="connsiteY32" fmla="*/ 1677443 h 2872307"/>
                      <a:gd name="connsiteX33" fmla="*/ 913777 w 2120364"/>
                      <a:gd name="connsiteY33" fmla="*/ 1636797 h 2872307"/>
                      <a:gd name="connsiteX34" fmla="*/ 869164 w 2120364"/>
                      <a:gd name="connsiteY34" fmla="*/ 1596176 h 2872307"/>
                      <a:gd name="connsiteX35" fmla="*/ 818004 w 2120364"/>
                      <a:gd name="connsiteY35" fmla="*/ 1542458 h 2872307"/>
                      <a:gd name="connsiteX36" fmla="*/ 785340 w 2120364"/>
                      <a:gd name="connsiteY36" fmla="*/ 1440111 h 2872307"/>
                      <a:gd name="connsiteX37" fmla="*/ 763243 w 2120364"/>
                      <a:gd name="connsiteY37" fmla="*/ 1294246 h 2872307"/>
                      <a:gd name="connsiteX38" fmla="*/ 824683 w 2120364"/>
                      <a:gd name="connsiteY38" fmla="*/ 1175619 h 2872307"/>
                      <a:gd name="connsiteX39" fmla="*/ 868904 w 2120364"/>
                      <a:gd name="connsiteY39" fmla="*/ 1133277 h 2872307"/>
                      <a:gd name="connsiteX40" fmla="*/ 958833 w 2120364"/>
                      <a:gd name="connsiteY40" fmla="*/ 1058688 h 2872307"/>
                      <a:gd name="connsiteX41" fmla="*/ 1107254 w 2120364"/>
                      <a:gd name="connsiteY41" fmla="*/ 914545 h 2872307"/>
                      <a:gd name="connsiteX42" fmla="*/ 1145057 w 2120364"/>
                      <a:gd name="connsiteY42" fmla="*/ 873951 h 2872307"/>
                      <a:gd name="connsiteX43" fmla="*/ 1269241 w 2120364"/>
                      <a:gd name="connsiteY43" fmla="*/ 734373 h 2872307"/>
                      <a:gd name="connsiteX44" fmla="*/ 1380589 w 2120364"/>
                      <a:gd name="connsiteY44" fmla="*/ 679378 h 2872307"/>
                      <a:gd name="connsiteX45" fmla="*/ 1334568 w 2120364"/>
                      <a:gd name="connsiteY45" fmla="*/ 725477 h 2872307"/>
                      <a:gd name="connsiteX46" fmla="*/ 1225307 w 2120364"/>
                      <a:gd name="connsiteY46" fmla="*/ 822138 h 2872307"/>
                      <a:gd name="connsiteX47" fmla="*/ 1223924 w 2120364"/>
                      <a:gd name="connsiteY47" fmla="*/ 828268 h 2872307"/>
                      <a:gd name="connsiteX48" fmla="*/ 1228699 w 2120364"/>
                      <a:gd name="connsiteY48" fmla="*/ 830200 h 2872307"/>
                      <a:gd name="connsiteX49" fmla="*/ 1370154 w 2120364"/>
                      <a:gd name="connsiteY49" fmla="*/ 776690 h 2872307"/>
                      <a:gd name="connsiteX50" fmla="*/ 1491077 w 2120364"/>
                      <a:gd name="connsiteY50" fmla="*/ 675620 h 2872307"/>
                      <a:gd name="connsiteX51" fmla="*/ 1550325 w 2120364"/>
                      <a:gd name="connsiteY51" fmla="*/ 642227 h 2872307"/>
                      <a:gd name="connsiteX52" fmla="*/ 1553273 w 2120364"/>
                      <a:gd name="connsiteY52" fmla="*/ 640297 h 2872307"/>
                      <a:gd name="connsiteX53" fmla="*/ 1452100 w 2120364"/>
                      <a:gd name="connsiteY53" fmla="*/ 782899 h 2872307"/>
                      <a:gd name="connsiteX54" fmla="*/ 1452569 w 2120364"/>
                      <a:gd name="connsiteY54" fmla="*/ 786499 h 2872307"/>
                      <a:gd name="connsiteX55" fmla="*/ 1568718 w 2120364"/>
                      <a:gd name="connsiteY55" fmla="*/ 731034 h 2872307"/>
                      <a:gd name="connsiteX56" fmla="*/ 1638376 w 2120364"/>
                      <a:gd name="connsiteY56" fmla="*/ 674813 h 2872307"/>
                      <a:gd name="connsiteX57" fmla="*/ 1699425 w 2120364"/>
                      <a:gd name="connsiteY57" fmla="*/ 612590 h 2872307"/>
                      <a:gd name="connsiteX58" fmla="*/ 1612469 w 2120364"/>
                      <a:gd name="connsiteY58" fmla="*/ 769881 h 2872307"/>
                      <a:gd name="connsiteX59" fmla="*/ 1617009 w 2120364"/>
                      <a:gd name="connsiteY59" fmla="*/ 774421 h 2872307"/>
                      <a:gd name="connsiteX60" fmla="*/ 1766630 w 2120364"/>
                      <a:gd name="connsiteY60" fmla="*/ 611937 h 2872307"/>
                      <a:gd name="connsiteX61" fmla="*/ 1783249 w 2120364"/>
                      <a:gd name="connsiteY61" fmla="*/ 582848 h 2872307"/>
                      <a:gd name="connsiteX62" fmla="*/ 1770048 w 2120364"/>
                      <a:gd name="connsiteY62" fmla="*/ 628557 h 2872307"/>
                      <a:gd name="connsiteX63" fmla="*/ 1744454 w 2120364"/>
                      <a:gd name="connsiteY63" fmla="*/ 710894 h 2872307"/>
                      <a:gd name="connsiteX64" fmla="*/ 1728018 w 2120364"/>
                      <a:gd name="connsiteY64" fmla="*/ 754332 h 2872307"/>
                      <a:gd name="connsiteX65" fmla="*/ 1716878 w 2120364"/>
                      <a:gd name="connsiteY65" fmla="*/ 785770 h 2872307"/>
                      <a:gd name="connsiteX66" fmla="*/ 1718000 w 2120364"/>
                      <a:gd name="connsiteY66" fmla="*/ 786865 h 2872307"/>
                      <a:gd name="connsiteX67" fmla="*/ 1718261 w 2120364"/>
                      <a:gd name="connsiteY67" fmla="*/ 786838 h 2872307"/>
                      <a:gd name="connsiteX68" fmla="*/ 1784553 w 2120364"/>
                      <a:gd name="connsiteY68" fmla="*/ 734243 h 2872307"/>
                      <a:gd name="connsiteX69" fmla="*/ 1812390 w 2120364"/>
                      <a:gd name="connsiteY69" fmla="*/ 702128 h 2872307"/>
                      <a:gd name="connsiteX70" fmla="*/ 1813643 w 2120364"/>
                      <a:gd name="connsiteY70" fmla="*/ 899648 h 2872307"/>
                      <a:gd name="connsiteX71" fmla="*/ 1793110 w 2120364"/>
                      <a:gd name="connsiteY71" fmla="*/ 1262678 h 2872307"/>
                      <a:gd name="connsiteX72" fmla="*/ 1718182 w 2120364"/>
                      <a:gd name="connsiteY72" fmla="*/ 1574260 h 2872307"/>
                      <a:gd name="connsiteX73" fmla="*/ 1516122 w 2120364"/>
                      <a:gd name="connsiteY73" fmla="*/ 1719838 h 2872307"/>
                      <a:gd name="connsiteX74" fmla="*/ 1494520 w 2120364"/>
                      <a:gd name="connsiteY74" fmla="*/ 1725629 h 2872307"/>
                      <a:gd name="connsiteX75" fmla="*/ 1155936 w 2120364"/>
                      <a:gd name="connsiteY75" fmla="*/ 1666042 h 2872307"/>
                      <a:gd name="connsiteX76" fmla="*/ 1128151 w 2120364"/>
                      <a:gd name="connsiteY76" fmla="*/ 1713551 h 2872307"/>
                      <a:gd name="connsiteX77" fmla="*/ 1511557 w 2120364"/>
                      <a:gd name="connsiteY77" fmla="*/ 1776217 h 2872307"/>
                      <a:gd name="connsiteX78" fmla="*/ 1655751 w 2120364"/>
                      <a:gd name="connsiteY78" fmla="*/ 2197921 h 2872307"/>
                      <a:gd name="connsiteX79" fmla="*/ 1767752 w 2120364"/>
                      <a:gd name="connsiteY79" fmla="*/ 2418192 h 2872307"/>
                      <a:gd name="connsiteX80" fmla="*/ 1808387 w 2120364"/>
                      <a:gd name="connsiteY80" fmla="*/ 2562958 h 2872307"/>
                      <a:gd name="connsiteX81" fmla="*/ 1815104 w 2120364"/>
                      <a:gd name="connsiteY81" fmla="*/ 2622782 h 2872307"/>
                      <a:gd name="connsiteX82" fmla="*/ 1803650 w 2120364"/>
                      <a:gd name="connsiteY82" fmla="*/ 2871203 h 2872307"/>
                      <a:gd name="connsiteX83" fmla="*/ 1960811 w 2120364"/>
                      <a:gd name="connsiteY83" fmla="*/ 2704363 h 2872307"/>
                      <a:gd name="connsiteX84" fmla="*/ 1999110 w 2120364"/>
                      <a:gd name="connsiteY84" fmla="*/ 2479892 h 2872307"/>
                      <a:gd name="connsiteX85" fmla="*/ 2024312 w 2120364"/>
                      <a:gd name="connsiteY85" fmla="*/ 2567473 h 2872307"/>
                      <a:gd name="connsiteX86" fmla="*/ 2026921 w 2120364"/>
                      <a:gd name="connsiteY86" fmla="*/ 2580284 h 2872307"/>
                      <a:gd name="connsiteX87" fmla="*/ 2075603 w 2120364"/>
                      <a:gd name="connsiteY87" fmla="*/ 2580284 h 2872307"/>
                      <a:gd name="connsiteX88" fmla="*/ 2078734 w 2120364"/>
                      <a:gd name="connsiteY88" fmla="*/ 2567682 h 2872307"/>
                      <a:gd name="connsiteX89" fmla="*/ 2057263 w 2120364"/>
                      <a:gd name="connsiteY89" fmla="*/ 1982817 h 2872307"/>
                      <a:gd name="connsiteX0" fmla="*/ 2057158 w 2120364"/>
                      <a:gd name="connsiteY0" fmla="*/ 1982790 h 2708661"/>
                      <a:gd name="connsiteX1" fmla="*/ 2013329 w 2120364"/>
                      <a:gd name="connsiteY1" fmla="*/ 1868650 h 2708661"/>
                      <a:gd name="connsiteX2" fmla="*/ 2007511 w 2120364"/>
                      <a:gd name="connsiteY2" fmla="*/ 1811464 h 2708661"/>
                      <a:gd name="connsiteX3" fmla="*/ 2032661 w 2120364"/>
                      <a:gd name="connsiteY3" fmla="*/ 1606768 h 2708661"/>
                      <a:gd name="connsiteX4" fmla="*/ 2108554 w 2120364"/>
                      <a:gd name="connsiteY4" fmla="*/ 1198186 h 2708661"/>
                      <a:gd name="connsiteX5" fmla="*/ 2007276 w 2120364"/>
                      <a:gd name="connsiteY5" fmla="*/ 467560 h 2708661"/>
                      <a:gd name="connsiteX6" fmla="*/ 1531019 w 2120364"/>
                      <a:gd name="connsiteY6" fmla="*/ 51935 h 2708661"/>
                      <a:gd name="connsiteX7" fmla="*/ 1337568 w 2120364"/>
                      <a:gd name="connsiteY7" fmla="*/ 20523 h 2708661"/>
                      <a:gd name="connsiteX8" fmla="*/ 1313332 w 2120364"/>
                      <a:gd name="connsiteY8" fmla="*/ 16767 h 2708661"/>
                      <a:gd name="connsiteX9" fmla="*/ 1038352 w 2120364"/>
                      <a:gd name="connsiteY9" fmla="*/ 2131 h 2708661"/>
                      <a:gd name="connsiteX10" fmla="*/ 607882 w 2120364"/>
                      <a:gd name="connsiteY10" fmla="*/ 142411 h 2708661"/>
                      <a:gd name="connsiteX11" fmla="*/ 346939 w 2120364"/>
                      <a:gd name="connsiteY11" fmla="*/ 501242 h 2708661"/>
                      <a:gd name="connsiteX12" fmla="*/ 230764 w 2120364"/>
                      <a:gd name="connsiteY12" fmla="*/ 970167 h 2708661"/>
                      <a:gd name="connsiteX13" fmla="*/ 157192 w 2120364"/>
                      <a:gd name="connsiteY13" fmla="*/ 1095604 h 2708661"/>
                      <a:gd name="connsiteX14" fmla="*/ 3214 w 2120364"/>
                      <a:gd name="connsiteY14" fmla="*/ 1353364 h 2708661"/>
                      <a:gd name="connsiteX15" fmla="*/ 124451 w 2120364"/>
                      <a:gd name="connsiteY15" fmla="*/ 1683184 h 2708661"/>
                      <a:gd name="connsiteX16" fmla="*/ 206553 w 2120364"/>
                      <a:gd name="connsiteY16" fmla="*/ 2002931 h 2708661"/>
                      <a:gd name="connsiteX17" fmla="*/ 92335 w 2120364"/>
                      <a:gd name="connsiteY17" fmla="*/ 2139691 h 2708661"/>
                      <a:gd name="connsiteX18" fmla="*/ 10545 w 2120364"/>
                      <a:gd name="connsiteY18" fmla="*/ 2303974 h 2708661"/>
                      <a:gd name="connsiteX19" fmla="*/ 40567 w 2120364"/>
                      <a:gd name="connsiteY19" fmla="*/ 2550333 h 2708661"/>
                      <a:gd name="connsiteX20" fmla="*/ 454191 w 2120364"/>
                      <a:gd name="connsiteY20" fmla="*/ 2552863 h 2708661"/>
                      <a:gd name="connsiteX21" fmla="*/ 482185 w 2120364"/>
                      <a:gd name="connsiteY21" fmla="*/ 2481535 h 2708661"/>
                      <a:gd name="connsiteX22" fmla="*/ 490324 w 2120364"/>
                      <a:gd name="connsiteY22" fmla="*/ 2500894 h 2708661"/>
                      <a:gd name="connsiteX23" fmla="*/ 543834 w 2120364"/>
                      <a:gd name="connsiteY23" fmla="*/ 2548402 h 2708661"/>
                      <a:gd name="connsiteX24" fmla="*/ 771669 w 2120364"/>
                      <a:gd name="connsiteY24" fmla="*/ 2543994 h 2708661"/>
                      <a:gd name="connsiteX25" fmla="*/ 884557 w 2120364"/>
                      <a:gd name="connsiteY25" fmla="*/ 2319835 h 2708661"/>
                      <a:gd name="connsiteX26" fmla="*/ 1008506 w 2120364"/>
                      <a:gd name="connsiteY26" fmla="*/ 2103504 h 2708661"/>
                      <a:gd name="connsiteX27" fmla="*/ 973129 w 2120364"/>
                      <a:gd name="connsiteY27" fmla="*/ 1841048 h 2708661"/>
                      <a:gd name="connsiteX28" fmla="*/ 854476 w 2120364"/>
                      <a:gd name="connsiteY28" fmla="*/ 1621743 h 2708661"/>
                      <a:gd name="connsiteX29" fmla="*/ 895175 w 2120364"/>
                      <a:gd name="connsiteY29" fmla="*/ 1659808 h 2708661"/>
                      <a:gd name="connsiteX30" fmla="*/ 945710 w 2120364"/>
                      <a:gd name="connsiteY30" fmla="*/ 1699045 h 2708661"/>
                      <a:gd name="connsiteX31" fmla="*/ 964468 w 2120364"/>
                      <a:gd name="connsiteY31" fmla="*/ 1693515 h 2708661"/>
                      <a:gd name="connsiteX32" fmla="*/ 962407 w 2120364"/>
                      <a:gd name="connsiteY32" fmla="*/ 1677443 h 2708661"/>
                      <a:gd name="connsiteX33" fmla="*/ 913777 w 2120364"/>
                      <a:gd name="connsiteY33" fmla="*/ 1636797 h 2708661"/>
                      <a:gd name="connsiteX34" fmla="*/ 869164 w 2120364"/>
                      <a:gd name="connsiteY34" fmla="*/ 1596176 h 2708661"/>
                      <a:gd name="connsiteX35" fmla="*/ 818004 w 2120364"/>
                      <a:gd name="connsiteY35" fmla="*/ 1542458 h 2708661"/>
                      <a:gd name="connsiteX36" fmla="*/ 785340 w 2120364"/>
                      <a:gd name="connsiteY36" fmla="*/ 1440111 h 2708661"/>
                      <a:gd name="connsiteX37" fmla="*/ 763243 w 2120364"/>
                      <a:gd name="connsiteY37" fmla="*/ 1294246 h 2708661"/>
                      <a:gd name="connsiteX38" fmla="*/ 824683 w 2120364"/>
                      <a:gd name="connsiteY38" fmla="*/ 1175619 h 2708661"/>
                      <a:gd name="connsiteX39" fmla="*/ 868904 w 2120364"/>
                      <a:gd name="connsiteY39" fmla="*/ 1133277 h 2708661"/>
                      <a:gd name="connsiteX40" fmla="*/ 958833 w 2120364"/>
                      <a:gd name="connsiteY40" fmla="*/ 1058688 h 2708661"/>
                      <a:gd name="connsiteX41" fmla="*/ 1107254 w 2120364"/>
                      <a:gd name="connsiteY41" fmla="*/ 914545 h 2708661"/>
                      <a:gd name="connsiteX42" fmla="*/ 1145057 w 2120364"/>
                      <a:gd name="connsiteY42" fmla="*/ 873951 h 2708661"/>
                      <a:gd name="connsiteX43" fmla="*/ 1269241 w 2120364"/>
                      <a:gd name="connsiteY43" fmla="*/ 734373 h 2708661"/>
                      <a:gd name="connsiteX44" fmla="*/ 1380589 w 2120364"/>
                      <a:gd name="connsiteY44" fmla="*/ 679378 h 2708661"/>
                      <a:gd name="connsiteX45" fmla="*/ 1334568 w 2120364"/>
                      <a:gd name="connsiteY45" fmla="*/ 725477 h 2708661"/>
                      <a:gd name="connsiteX46" fmla="*/ 1225307 w 2120364"/>
                      <a:gd name="connsiteY46" fmla="*/ 822138 h 2708661"/>
                      <a:gd name="connsiteX47" fmla="*/ 1223924 w 2120364"/>
                      <a:gd name="connsiteY47" fmla="*/ 828268 h 2708661"/>
                      <a:gd name="connsiteX48" fmla="*/ 1228699 w 2120364"/>
                      <a:gd name="connsiteY48" fmla="*/ 830200 h 2708661"/>
                      <a:gd name="connsiteX49" fmla="*/ 1370154 w 2120364"/>
                      <a:gd name="connsiteY49" fmla="*/ 776690 h 2708661"/>
                      <a:gd name="connsiteX50" fmla="*/ 1491077 w 2120364"/>
                      <a:gd name="connsiteY50" fmla="*/ 675620 h 2708661"/>
                      <a:gd name="connsiteX51" fmla="*/ 1550325 w 2120364"/>
                      <a:gd name="connsiteY51" fmla="*/ 642227 h 2708661"/>
                      <a:gd name="connsiteX52" fmla="*/ 1553273 w 2120364"/>
                      <a:gd name="connsiteY52" fmla="*/ 640297 h 2708661"/>
                      <a:gd name="connsiteX53" fmla="*/ 1452100 w 2120364"/>
                      <a:gd name="connsiteY53" fmla="*/ 782899 h 2708661"/>
                      <a:gd name="connsiteX54" fmla="*/ 1452569 w 2120364"/>
                      <a:gd name="connsiteY54" fmla="*/ 786499 h 2708661"/>
                      <a:gd name="connsiteX55" fmla="*/ 1568718 w 2120364"/>
                      <a:gd name="connsiteY55" fmla="*/ 731034 h 2708661"/>
                      <a:gd name="connsiteX56" fmla="*/ 1638376 w 2120364"/>
                      <a:gd name="connsiteY56" fmla="*/ 674813 h 2708661"/>
                      <a:gd name="connsiteX57" fmla="*/ 1699425 w 2120364"/>
                      <a:gd name="connsiteY57" fmla="*/ 612590 h 2708661"/>
                      <a:gd name="connsiteX58" fmla="*/ 1612469 w 2120364"/>
                      <a:gd name="connsiteY58" fmla="*/ 769881 h 2708661"/>
                      <a:gd name="connsiteX59" fmla="*/ 1617009 w 2120364"/>
                      <a:gd name="connsiteY59" fmla="*/ 774421 h 2708661"/>
                      <a:gd name="connsiteX60" fmla="*/ 1766630 w 2120364"/>
                      <a:gd name="connsiteY60" fmla="*/ 611937 h 2708661"/>
                      <a:gd name="connsiteX61" fmla="*/ 1783249 w 2120364"/>
                      <a:gd name="connsiteY61" fmla="*/ 582848 h 2708661"/>
                      <a:gd name="connsiteX62" fmla="*/ 1770048 w 2120364"/>
                      <a:gd name="connsiteY62" fmla="*/ 628557 h 2708661"/>
                      <a:gd name="connsiteX63" fmla="*/ 1744454 w 2120364"/>
                      <a:gd name="connsiteY63" fmla="*/ 710894 h 2708661"/>
                      <a:gd name="connsiteX64" fmla="*/ 1728018 w 2120364"/>
                      <a:gd name="connsiteY64" fmla="*/ 754332 h 2708661"/>
                      <a:gd name="connsiteX65" fmla="*/ 1716878 w 2120364"/>
                      <a:gd name="connsiteY65" fmla="*/ 785770 h 2708661"/>
                      <a:gd name="connsiteX66" fmla="*/ 1718000 w 2120364"/>
                      <a:gd name="connsiteY66" fmla="*/ 786865 h 2708661"/>
                      <a:gd name="connsiteX67" fmla="*/ 1718261 w 2120364"/>
                      <a:gd name="connsiteY67" fmla="*/ 786838 h 2708661"/>
                      <a:gd name="connsiteX68" fmla="*/ 1784553 w 2120364"/>
                      <a:gd name="connsiteY68" fmla="*/ 734243 h 2708661"/>
                      <a:gd name="connsiteX69" fmla="*/ 1812390 w 2120364"/>
                      <a:gd name="connsiteY69" fmla="*/ 702128 h 2708661"/>
                      <a:gd name="connsiteX70" fmla="*/ 1813643 w 2120364"/>
                      <a:gd name="connsiteY70" fmla="*/ 899648 h 2708661"/>
                      <a:gd name="connsiteX71" fmla="*/ 1793110 w 2120364"/>
                      <a:gd name="connsiteY71" fmla="*/ 1262678 h 2708661"/>
                      <a:gd name="connsiteX72" fmla="*/ 1718182 w 2120364"/>
                      <a:gd name="connsiteY72" fmla="*/ 1574260 h 2708661"/>
                      <a:gd name="connsiteX73" fmla="*/ 1516122 w 2120364"/>
                      <a:gd name="connsiteY73" fmla="*/ 1719838 h 2708661"/>
                      <a:gd name="connsiteX74" fmla="*/ 1494520 w 2120364"/>
                      <a:gd name="connsiteY74" fmla="*/ 1725629 h 2708661"/>
                      <a:gd name="connsiteX75" fmla="*/ 1155936 w 2120364"/>
                      <a:gd name="connsiteY75" fmla="*/ 1666042 h 2708661"/>
                      <a:gd name="connsiteX76" fmla="*/ 1128151 w 2120364"/>
                      <a:gd name="connsiteY76" fmla="*/ 1713551 h 2708661"/>
                      <a:gd name="connsiteX77" fmla="*/ 1511557 w 2120364"/>
                      <a:gd name="connsiteY77" fmla="*/ 1776217 h 2708661"/>
                      <a:gd name="connsiteX78" fmla="*/ 1655751 w 2120364"/>
                      <a:gd name="connsiteY78" fmla="*/ 2197921 h 2708661"/>
                      <a:gd name="connsiteX79" fmla="*/ 1767752 w 2120364"/>
                      <a:gd name="connsiteY79" fmla="*/ 2418192 h 2708661"/>
                      <a:gd name="connsiteX80" fmla="*/ 1808387 w 2120364"/>
                      <a:gd name="connsiteY80" fmla="*/ 2562958 h 2708661"/>
                      <a:gd name="connsiteX81" fmla="*/ 1815104 w 2120364"/>
                      <a:gd name="connsiteY81" fmla="*/ 2622782 h 2708661"/>
                      <a:gd name="connsiteX82" fmla="*/ 1960811 w 2120364"/>
                      <a:gd name="connsiteY82" fmla="*/ 2704363 h 2708661"/>
                      <a:gd name="connsiteX83" fmla="*/ 1999110 w 2120364"/>
                      <a:gd name="connsiteY83" fmla="*/ 2479892 h 2708661"/>
                      <a:gd name="connsiteX84" fmla="*/ 2024312 w 2120364"/>
                      <a:gd name="connsiteY84" fmla="*/ 2567473 h 2708661"/>
                      <a:gd name="connsiteX85" fmla="*/ 2026921 w 2120364"/>
                      <a:gd name="connsiteY85" fmla="*/ 2580284 h 2708661"/>
                      <a:gd name="connsiteX86" fmla="*/ 2075603 w 2120364"/>
                      <a:gd name="connsiteY86" fmla="*/ 2580284 h 2708661"/>
                      <a:gd name="connsiteX87" fmla="*/ 2078734 w 2120364"/>
                      <a:gd name="connsiteY87" fmla="*/ 2567682 h 2708661"/>
                      <a:gd name="connsiteX88" fmla="*/ 2057263 w 2120364"/>
                      <a:gd name="connsiteY88" fmla="*/ 1982817 h 2708661"/>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1985169 w 2120364"/>
                      <a:gd name="connsiteY85" fmla="*/ 2556642 h 2705583"/>
                      <a:gd name="connsiteX86" fmla="*/ 2075603 w 2120364"/>
                      <a:gd name="connsiteY86" fmla="*/ 2580284 h 2705583"/>
                      <a:gd name="connsiteX87" fmla="*/ 2078734 w 2120364"/>
                      <a:gd name="connsiteY87" fmla="*/ 2567682 h 2705583"/>
                      <a:gd name="connsiteX88" fmla="*/ 2057263 w 2120364"/>
                      <a:gd name="connsiteY88"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48532 h 2705583"/>
                      <a:gd name="connsiteX84" fmla="*/ 2078734 w 2120364"/>
                      <a:gd name="connsiteY84" fmla="*/ 2567682 h 2705583"/>
                      <a:gd name="connsiteX85" fmla="*/ 2057263 w 2120364"/>
                      <a:gd name="connsiteY85" fmla="*/ 1982817 h 2705583"/>
                      <a:gd name="connsiteX0" fmla="*/ 2057158 w 2120364"/>
                      <a:gd name="connsiteY0" fmla="*/ 1982790 h 2704371"/>
                      <a:gd name="connsiteX1" fmla="*/ 2013329 w 2120364"/>
                      <a:gd name="connsiteY1" fmla="*/ 1868650 h 2704371"/>
                      <a:gd name="connsiteX2" fmla="*/ 2007511 w 2120364"/>
                      <a:gd name="connsiteY2" fmla="*/ 1811464 h 2704371"/>
                      <a:gd name="connsiteX3" fmla="*/ 2032661 w 2120364"/>
                      <a:gd name="connsiteY3" fmla="*/ 1606768 h 2704371"/>
                      <a:gd name="connsiteX4" fmla="*/ 2108554 w 2120364"/>
                      <a:gd name="connsiteY4" fmla="*/ 1198186 h 2704371"/>
                      <a:gd name="connsiteX5" fmla="*/ 2007276 w 2120364"/>
                      <a:gd name="connsiteY5" fmla="*/ 467560 h 2704371"/>
                      <a:gd name="connsiteX6" fmla="*/ 1531019 w 2120364"/>
                      <a:gd name="connsiteY6" fmla="*/ 51935 h 2704371"/>
                      <a:gd name="connsiteX7" fmla="*/ 1337568 w 2120364"/>
                      <a:gd name="connsiteY7" fmla="*/ 20523 h 2704371"/>
                      <a:gd name="connsiteX8" fmla="*/ 1313332 w 2120364"/>
                      <a:gd name="connsiteY8" fmla="*/ 16767 h 2704371"/>
                      <a:gd name="connsiteX9" fmla="*/ 1038352 w 2120364"/>
                      <a:gd name="connsiteY9" fmla="*/ 2131 h 2704371"/>
                      <a:gd name="connsiteX10" fmla="*/ 607882 w 2120364"/>
                      <a:gd name="connsiteY10" fmla="*/ 142411 h 2704371"/>
                      <a:gd name="connsiteX11" fmla="*/ 346939 w 2120364"/>
                      <a:gd name="connsiteY11" fmla="*/ 501242 h 2704371"/>
                      <a:gd name="connsiteX12" fmla="*/ 230764 w 2120364"/>
                      <a:gd name="connsiteY12" fmla="*/ 970167 h 2704371"/>
                      <a:gd name="connsiteX13" fmla="*/ 157192 w 2120364"/>
                      <a:gd name="connsiteY13" fmla="*/ 1095604 h 2704371"/>
                      <a:gd name="connsiteX14" fmla="*/ 3214 w 2120364"/>
                      <a:gd name="connsiteY14" fmla="*/ 1353364 h 2704371"/>
                      <a:gd name="connsiteX15" fmla="*/ 124451 w 2120364"/>
                      <a:gd name="connsiteY15" fmla="*/ 1683184 h 2704371"/>
                      <a:gd name="connsiteX16" fmla="*/ 206553 w 2120364"/>
                      <a:gd name="connsiteY16" fmla="*/ 2002931 h 2704371"/>
                      <a:gd name="connsiteX17" fmla="*/ 92335 w 2120364"/>
                      <a:gd name="connsiteY17" fmla="*/ 2139691 h 2704371"/>
                      <a:gd name="connsiteX18" fmla="*/ 10545 w 2120364"/>
                      <a:gd name="connsiteY18" fmla="*/ 2303974 h 2704371"/>
                      <a:gd name="connsiteX19" fmla="*/ 40567 w 2120364"/>
                      <a:gd name="connsiteY19" fmla="*/ 2550333 h 2704371"/>
                      <a:gd name="connsiteX20" fmla="*/ 454191 w 2120364"/>
                      <a:gd name="connsiteY20" fmla="*/ 2552863 h 2704371"/>
                      <a:gd name="connsiteX21" fmla="*/ 482185 w 2120364"/>
                      <a:gd name="connsiteY21" fmla="*/ 2481535 h 2704371"/>
                      <a:gd name="connsiteX22" fmla="*/ 490324 w 2120364"/>
                      <a:gd name="connsiteY22" fmla="*/ 2500894 h 2704371"/>
                      <a:gd name="connsiteX23" fmla="*/ 543834 w 2120364"/>
                      <a:gd name="connsiteY23" fmla="*/ 2548402 h 2704371"/>
                      <a:gd name="connsiteX24" fmla="*/ 771669 w 2120364"/>
                      <a:gd name="connsiteY24" fmla="*/ 2543994 h 2704371"/>
                      <a:gd name="connsiteX25" fmla="*/ 884557 w 2120364"/>
                      <a:gd name="connsiteY25" fmla="*/ 2319835 h 2704371"/>
                      <a:gd name="connsiteX26" fmla="*/ 1008506 w 2120364"/>
                      <a:gd name="connsiteY26" fmla="*/ 2103504 h 2704371"/>
                      <a:gd name="connsiteX27" fmla="*/ 973129 w 2120364"/>
                      <a:gd name="connsiteY27" fmla="*/ 1841048 h 2704371"/>
                      <a:gd name="connsiteX28" fmla="*/ 854476 w 2120364"/>
                      <a:gd name="connsiteY28" fmla="*/ 1621743 h 2704371"/>
                      <a:gd name="connsiteX29" fmla="*/ 895175 w 2120364"/>
                      <a:gd name="connsiteY29" fmla="*/ 1659808 h 2704371"/>
                      <a:gd name="connsiteX30" fmla="*/ 945710 w 2120364"/>
                      <a:gd name="connsiteY30" fmla="*/ 1699045 h 2704371"/>
                      <a:gd name="connsiteX31" fmla="*/ 964468 w 2120364"/>
                      <a:gd name="connsiteY31" fmla="*/ 1693515 h 2704371"/>
                      <a:gd name="connsiteX32" fmla="*/ 962407 w 2120364"/>
                      <a:gd name="connsiteY32" fmla="*/ 1677443 h 2704371"/>
                      <a:gd name="connsiteX33" fmla="*/ 913777 w 2120364"/>
                      <a:gd name="connsiteY33" fmla="*/ 1636797 h 2704371"/>
                      <a:gd name="connsiteX34" fmla="*/ 869164 w 2120364"/>
                      <a:gd name="connsiteY34" fmla="*/ 1596176 h 2704371"/>
                      <a:gd name="connsiteX35" fmla="*/ 818004 w 2120364"/>
                      <a:gd name="connsiteY35" fmla="*/ 1542458 h 2704371"/>
                      <a:gd name="connsiteX36" fmla="*/ 785340 w 2120364"/>
                      <a:gd name="connsiteY36" fmla="*/ 1440111 h 2704371"/>
                      <a:gd name="connsiteX37" fmla="*/ 763243 w 2120364"/>
                      <a:gd name="connsiteY37" fmla="*/ 1294246 h 2704371"/>
                      <a:gd name="connsiteX38" fmla="*/ 824683 w 2120364"/>
                      <a:gd name="connsiteY38" fmla="*/ 1175619 h 2704371"/>
                      <a:gd name="connsiteX39" fmla="*/ 868904 w 2120364"/>
                      <a:gd name="connsiteY39" fmla="*/ 1133277 h 2704371"/>
                      <a:gd name="connsiteX40" fmla="*/ 958833 w 2120364"/>
                      <a:gd name="connsiteY40" fmla="*/ 1058688 h 2704371"/>
                      <a:gd name="connsiteX41" fmla="*/ 1107254 w 2120364"/>
                      <a:gd name="connsiteY41" fmla="*/ 914545 h 2704371"/>
                      <a:gd name="connsiteX42" fmla="*/ 1145057 w 2120364"/>
                      <a:gd name="connsiteY42" fmla="*/ 873951 h 2704371"/>
                      <a:gd name="connsiteX43" fmla="*/ 1269241 w 2120364"/>
                      <a:gd name="connsiteY43" fmla="*/ 734373 h 2704371"/>
                      <a:gd name="connsiteX44" fmla="*/ 1380589 w 2120364"/>
                      <a:gd name="connsiteY44" fmla="*/ 679378 h 2704371"/>
                      <a:gd name="connsiteX45" fmla="*/ 1334568 w 2120364"/>
                      <a:gd name="connsiteY45" fmla="*/ 725477 h 2704371"/>
                      <a:gd name="connsiteX46" fmla="*/ 1225307 w 2120364"/>
                      <a:gd name="connsiteY46" fmla="*/ 822138 h 2704371"/>
                      <a:gd name="connsiteX47" fmla="*/ 1223924 w 2120364"/>
                      <a:gd name="connsiteY47" fmla="*/ 828268 h 2704371"/>
                      <a:gd name="connsiteX48" fmla="*/ 1228699 w 2120364"/>
                      <a:gd name="connsiteY48" fmla="*/ 830200 h 2704371"/>
                      <a:gd name="connsiteX49" fmla="*/ 1370154 w 2120364"/>
                      <a:gd name="connsiteY49" fmla="*/ 776690 h 2704371"/>
                      <a:gd name="connsiteX50" fmla="*/ 1491077 w 2120364"/>
                      <a:gd name="connsiteY50" fmla="*/ 675620 h 2704371"/>
                      <a:gd name="connsiteX51" fmla="*/ 1550325 w 2120364"/>
                      <a:gd name="connsiteY51" fmla="*/ 642227 h 2704371"/>
                      <a:gd name="connsiteX52" fmla="*/ 1553273 w 2120364"/>
                      <a:gd name="connsiteY52" fmla="*/ 640297 h 2704371"/>
                      <a:gd name="connsiteX53" fmla="*/ 1452100 w 2120364"/>
                      <a:gd name="connsiteY53" fmla="*/ 782899 h 2704371"/>
                      <a:gd name="connsiteX54" fmla="*/ 1452569 w 2120364"/>
                      <a:gd name="connsiteY54" fmla="*/ 786499 h 2704371"/>
                      <a:gd name="connsiteX55" fmla="*/ 1568718 w 2120364"/>
                      <a:gd name="connsiteY55" fmla="*/ 731034 h 2704371"/>
                      <a:gd name="connsiteX56" fmla="*/ 1638376 w 2120364"/>
                      <a:gd name="connsiteY56" fmla="*/ 674813 h 2704371"/>
                      <a:gd name="connsiteX57" fmla="*/ 1699425 w 2120364"/>
                      <a:gd name="connsiteY57" fmla="*/ 612590 h 2704371"/>
                      <a:gd name="connsiteX58" fmla="*/ 1612469 w 2120364"/>
                      <a:gd name="connsiteY58" fmla="*/ 769881 h 2704371"/>
                      <a:gd name="connsiteX59" fmla="*/ 1617009 w 2120364"/>
                      <a:gd name="connsiteY59" fmla="*/ 774421 h 2704371"/>
                      <a:gd name="connsiteX60" fmla="*/ 1766630 w 2120364"/>
                      <a:gd name="connsiteY60" fmla="*/ 611937 h 2704371"/>
                      <a:gd name="connsiteX61" fmla="*/ 1783249 w 2120364"/>
                      <a:gd name="connsiteY61" fmla="*/ 582848 h 2704371"/>
                      <a:gd name="connsiteX62" fmla="*/ 1770048 w 2120364"/>
                      <a:gd name="connsiteY62" fmla="*/ 628557 h 2704371"/>
                      <a:gd name="connsiteX63" fmla="*/ 1744454 w 2120364"/>
                      <a:gd name="connsiteY63" fmla="*/ 710894 h 2704371"/>
                      <a:gd name="connsiteX64" fmla="*/ 1728018 w 2120364"/>
                      <a:gd name="connsiteY64" fmla="*/ 754332 h 2704371"/>
                      <a:gd name="connsiteX65" fmla="*/ 1716878 w 2120364"/>
                      <a:gd name="connsiteY65" fmla="*/ 785770 h 2704371"/>
                      <a:gd name="connsiteX66" fmla="*/ 1718000 w 2120364"/>
                      <a:gd name="connsiteY66" fmla="*/ 786865 h 2704371"/>
                      <a:gd name="connsiteX67" fmla="*/ 1718261 w 2120364"/>
                      <a:gd name="connsiteY67" fmla="*/ 786838 h 2704371"/>
                      <a:gd name="connsiteX68" fmla="*/ 1784553 w 2120364"/>
                      <a:gd name="connsiteY68" fmla="*/ 734243 h 2704371"/>
                      <a:gd name="connsiteX69" fmla="*/ 1812390 w 2120364"/>
                      <a:gd name="connsiteY69" fmla="*/ 702128 h 2704371"/>
                      <a:gd name="connsiteX70" fmla="*/ 1813643 w 2120364"/>
                      <a:gd name="connsiteY70" fmla="*/ 899648 h 2704371"/>
                      <a:gd name="connsiteX71" fmla="*/ 1793110 w 2120364"/>
                      <a:gd name="connsiteY71" fmla="*/ 1262678 h 2704371"/>
                      <a:gd name="connsiteX72" fmla="*/ 1718182 w 2120364"/>
                      <a:gd name="connsiteY72" fmla="*/ 1574260 h 2704371"/>
                      <a:gd name="connsiteX73" fmla="*/ 1516122 w 2120364"/>
                      <a:gd name="connsiteY73" fmla="*/ 1719838 h 2704371"/>
                      <a:gd name="connsiteX74" fmla="*/ 1494520 w 2120364"/>
                      <a:gd name="connsiteY74" fmla="*/ 1725629 h 2704371"/>
                      <a:gd name="connsiteX75" fmla="*/ 1155936 w 2120364"/>
                      <a:gd name="connsiteY75" fmla="*/ 1666042 h 2704371"/>
                      <a:gd name="connsiteX76" fmla="*/ 1128151 w 2120364"/>
                      <a:gd name="connsiteY76" fmla="*/ 1713551 h 2704371"/>
                      <a:gd name="connsiteX77" fmla="*/ 1511557 w 2120364"/>
                      <a:gd name="connsiteY77" fmla="*/ 1776217 h 2704371"/>
                      <a:gd name="connsiteX78" fmla="*/ 1655751 w 2120364"/>
                      <a:gd name="connsiteY78" fmla="*/ 2197921 h 2704371"/>
                      <a:gd name="connsiteX79" fmla="*/ 1767752 w 2120364"/>
                      <a:gd name="connsiteY79" fmla="*/ 2418192 h 2704371"/>
                      <a:gd name="connsiteX80" fmla="*/ 1808387 w 2120364"/>
                      <a:gd name="connsiteY80" fmla="*/ 2562958 h 2704371"/>
                      <a:gd name="connsiteX81" fmla="*/ 1960811 w 2120364"/>
                      <a:gd name="connsiteY81" fmla="*/ 2704363 h 2704371"/>
                      <a:gd name="connsiteX82" fmla="*/ 1978857 w 2120364"/>
                      <a:gd name="connsiteY82" fmla="*/ 2556642 h 2704371"/>
                      <a:gd name="connsiteX83" fmla="*/ 1999110 w 2120364"/>
                      <a:gd name="connsiteY83" fmla="*/ 2479892 h 2704371"/>
                      <a:gd name="connsiteX84" fmla="*/ 2024311 w 2120364"/>
                      <a:gd name="connsiteY84" fmla="*/ 2548532 h 2704371"/>
                      <a:gd name="connsiteX85" fmla="*/ 2078734 w 2120364"/>
                      <a:gd name="connsiteY85" fmla="*/ 2567682 h 2704371"/>
                      <a:gd name="connsiteX86" fmla="*/ 2057263 w 2120364"/>
                      <a:gd name="connsiteY86" fmla="*/ 1982817 h 2704371"/>
                      <a:gd name="connsiteX0" fmla="*/ 2057158 w 2120364"/>
                      <a:gd name="connsiteY0" fmla="*/ 1982790 h 2575941"/>
                      <a:gd name="connsiteX1" fmla="*/ 2013329 w 2120364"/>
                      <a:gd name="connsiteY1" fmla="*/ 1868650 h 2575941"/>
                      <a:gd name="connsiteX2" fmla="*/ 2007511 w 2120364"/>
                      <a:gd name="connsiteY2" fmla="*/ 1811464 h 2575941"/>
                      <a:gd name="connsiteX3" fmla="*/ 2032661 w 2120364"/>
                      <a:gd name="connsiteY3" fmla="*/ 1606768 h 2575941"/>
                      <a:gd name="connsiteX4" fmla="*/ 2108554 w 2120364"/>
                      <a:gd name="connsiteY4" fmla="*/ 1198186 h 2575941"/>
                      <a:gd name="connsiteX5" fmla="*/ 2007276 w 2120364"/>
                      <a:gd name="connsiteY5" fmla="*/ 467560 h 2575941"/>
                      <a:gd name="connsiteX6" fmla="*/ 1531019 w 2120364"/>
                      <a:gd name="connsiteY6" fmla="*/ 51935 h 2575941"/>
                      <a:gd name="connsiteX7" fmla="*/ 1337568 w 2120364"/>
                      <a:gd name="connsiteY7" fmla="*/ 20523 h 2575941"/>
                      <a:gd name="connsiteX8" fmla="*/ 1313332 w 2120364"/>
                      <a:gd name="connsiteY8" fmla="*/ 16767 h 2575941"/>
                      <a:gd name="connsiteX9" fmla="*/ 1038352 w 2120364"/>
                      <a:gd name="connsiteY9" fmla="*/ 2131 h 2575941"/>
                      <a:gd name="connsiteX10" fmla="*/ 607882 w 2120364"/>
                      <a:gd name="connsiteY10" fmla="*/ 142411 h 2575941"/>
                      <a:gd name="connsiteX11" fmla="*/ 346939 w 2120364"/>
                      <a:gd name="connsiteY11" fmla="*/ 501242 h 2575941"/>
                      <a:gd name="connsiteX12" fmla="*/ 230764 w 2120364"/>
                      <a:gd name="connsiteY12" fmla="*/ 970167 h 2575941"/>
                      <a:gd name="connsiteX13" fmla="*/ 157192 w 2120364"/>
                      <a:gd name="connsiteY13" fmla="*/ 1095604 h 2575941"/>
                      <a:gd name="connsiteX14" fmla="*/ 3214 w 2120364"/>
                      <a:gd name="connsiteY14" fmla="*/ 1353364 h 2575941"/>
                      <a:gd name="connsiteX15" fmla="*/ 124451 w 2120364"/>
                      <a:gd name="connsiteY15" fmla="*/ 1683184 h 2575941"/>
                      <a:gd name="connsiteX16" fmla="*/ 206553 w 2120364"/>
                      <a:gd name="connsiteY16" fmla="*/ 2002931 h 2575941"/>
                      <a:gd name="connsiteX17" fmla="*/ 92335 w 2120364"/>
                      <a:gd name="connsiteY17" fmla="*/ 2139691 h 2575941"/>
                      <a:gd name="connsiteX18" fmla="*/ 10545 w 2120364"/>
                      <a:gd name="connsiteY18" fmla="*/ 2303974 h 2575941"/>
                      <a:gd name="connsiteX19" fmla="*/ 40567 w 2120364"/>
                      <a:gd name="connsiteY19" fmla="*/ 2550333 h 2575941"/>
                      <a:gd name="connsiteX20" fmla="*/ 454191 w 2120364"/>
                      <a:gd name="connsiteY20" fmla="*/ 2552863 h 2575941"/>
                      <a:gd name="connsiteX21" fmla="*/ 482185 w 2120364"/>
                      <a:gd name="connsiteY21" fmla="*/ 2481535 h 2575941"/>
                      <a:gd name="connsiteX22" fmla="*/ 490324 w 2120364"/>
                      <a:gd name="connsiteY22" fmla="*/ 2500894 h 2575941"/>
                      <a:gd name="connsiteX23" fmla="*/ 543834 w 2120364"/>
                      <a:gd name="connsiteY23" fmla="*/ 2548402 h 2575941"/>
                      <a:gd name="connsiteX24" fmla="*/ 771669 w 2120364"/>
                      <a:gd name="connsiteY24" fmla="*/ 2543994 h 2575941"/>
                      <a:gd name="connsiteX25" fmla="*/ 884557 w 2120364"/>
                      <a:gd name="connsiteY25" fmla="*/ 2319835 h 2575941"/>
                      <a:gd name="connsiteX26" fmla="*/ 1008506 w 2120364"/>
                      <a:gd name="connsiteY26" fmla="*/ 2103504 h 2575941"/>
                      <a:gd name="connsiteX27" fmla="*/ 973129 w 2120364"/>
                      <a:gd name="connsiteY27" fmla="*/ 1841048 h 2575941"/>
                      <a:gd name="connsiteX28" fmla="*/ 854476 w 2120364"/>
                      <a:gd name="connsiteY28" fmla="*/ 1621743 h 2575941"/>
                      <a:gd name="connsiteX29" fmla="*/ 895175 w 2120364"/>
                      <a:gd name="connsiteY29" fmla="*/ 1659808 h 2575941"/>
                      <a:gd name="connsiteX30" fmla="*/ 945710 w 2120364"/>
                      <a:gd name="connsiteY30" fmla="*/ 1699045 h 2575941"/>
                      <a:gd name="connsiteX31" fmla="*/ 964468 w 2120364"/>
                      <a:gd name="connsiteY31" fmla="*/ 1693515 h 2575941"/>
                      <a:gd name="connsiteX32" fmla="*/ 962407 w 2120364"/>
                      <a:gd name="connsiteY32" fmla="*/ 1677443 h 2575941"/>
                      <a:gd name="connsiteX33" fmla="*/ 913777 w 2120364"/>
                      <a:gd name="connsiteY33" fmla="*/ 1636797 h 2575941"/>
                      <a:gd name="connsiteX34" fmla="*/ 869164 w 2120364"/>
                      <a:gd name="connsiteY34" fmla="*/ 1596176 h 2575941"/>
                      <a:gd name="connsiteX35" fmla="*/ 818004 w 2120364"/>
                      <a:gd name="connsiteY35" fmla="*/ 1542458 h 2575941"/>
                      <a:gd name="connsiteX36" fmla="*/ 785340 w 2120364"/>
                      <a:gd name="connsiteY36" fmla="*/ 1440111 h 2575941"/>
                      <a:gd name="connsiteX37" fmla="*/ 763243 w 2120364"/>
                      <a:gd name="connsiteY37" fmla="*/ 1294246 h 2575941"/>
                      <a:gd name="connsiteX38" fmla="*/ 824683 w 2120364"/>
                      <a:gd name="connsiteY38" fmla="*/ 1175619 h 2575941"/>
                      <a:gd name="connsiteX39" fmla="*/ 868904 w 2120364"/>
                      <a:gd name="connsiteY39" fmla="*/ 1133277 h 2575941"/>
                      <a:gd name="connsiteX40" fmla="*/ 958833 w 2120364"/>
                      <a:gd name="connsiteY40" fmla="*/ 1058688 h 2575941"/>
                      <a:gd name="connsiteX41" fmla="*/ 1107254 w 2120364"/>
                      <a:gd name="connsiteY41" fmla="*/ 914545 h 2575941"/>
                      <a:gd name="connsiteX42" fmla="*/ 1145057 w 2120364"/>
                      <a:gd name="connsiteY42" fmla="*/ 873951 h 2575941"/>
                      <a:gd name="connsiteX43" fmla="*/ 1269241 w 2120364"/>
                      <a:gd name="connsiteY43" fmla="*/ 734373 h 2575941"/>
                      <a:gd name="connsiteX44" fmla="*/ 1380589 w 2120364"/>
                      <a:gd name="connsiteY44" fmla="*/ 679378 h 2575941"/>
                      <a:gd name="connsiteX45" fmla="*/ 1334568 w 2120364"/>
                      <a:gd name="connsiteY45" fmla="*/ 725477 h 2575941"/>
                      <a:gd name="connsiteX46" fmla="*/ 1225307 w 2120364"/>
                      <a:gd name="connsiteY46" fmla="*/ 822138 h 2575941"/>
                      <a:gd name="connsiteX47" fmla="*/ 1223924 w 2120364"/>
                      <a:gd name="connsiteY47" fmla="*/ 828268 h 2575941"/>
                      <a:gd name="connsiteX48" fmla="*/ 1228699 w 2120364"/>
                      <a:gd name="connsiteY48" fmla="*/ 830200 h 2575941"/>
                      <a:gd name="connsiteX49" fmla="*/ 1370154 w 2120364"/>
                      <a:gd name="connsiteY49" fmla="*/ 776690 h 2575941"/>
                      <a:gd name="connsiteX50" fmla="*/ 1491077 w 2120364"/>
                      <a:gd name="connsiteY50" fmla="*/ 675620 h 2575941"/>
                      <a:gd name="connsiteX51" fmla="*/ 1550325 w 2120364"/>
                      <a:gd name="connsiteY51" fmla="*/ 642227 h 2575941"/>
                      <a:gd name="connsiteX52" fmla="*/ 1553273 w 2120364"/>
                      <a:gd name="connsiteY52" fmla="*/ 640297 h 2575941"/>
                      <a:gd name="connsiteX53" fmla="*/ 1452100 w 2120364"/>
                      <a:gd name="connsiteY53" fmla="*/ 782899 h 2575941"/>
                      <a:gd name="connsiteX54" fmla="*/ 1452569 w 2120364"/>
                      <a:gd name="connsiteY54" fmla="*/ 786499 h 2575941"/>
                      <a:gd name="connsiteX55" fmla="*/ 1568718 w 2120364"/>
                      <a:gd name="connsiteY55" fmla="*/ 731034 h 2575941"/>
                      <a:gd name="connsiteX56" fmla="*/ 1638376 w 2120364"/>
                      <a:gd name="connsiteY56" fmla="*/ 674813 h 2575941"/>
                      <a:gd name="connsiteX57" fmla="*/ 1699425 w 2120364"/>
                      <a:gd name="connsiteY57" fmla="*/ 612590 h 2575941"/>
                      <a:gd name="connsiteX58" fmla="*/ 1612469 w 2120364"/>
                      <a:gd name="connsiteY58" fmla="*/ 769881 h 2575941"/>
                      <a:gd name="connsiteX59" fmla="*/ 1617009 w 2120364"/>
                      <a:gd name="connsiteY59" fmla="*/ 774421 h 2575941"/>
                      <a:gd name="connsiteX60" fmla="*/ 1766630 w 2120364"/>
                      <a:gd name="connsiteY60" fmla="*/ 611937 h 2575941"/>
                      <a:gd name="connsiteX61" fmla="*/ 1783249 w 2120364"/>
                      <a:gd name="connsiteY61" fmla="*/ 582848 h 2575941"/>
                      <a:gd name="connsiteX62" fmla="*/ 1770048 w 2120364"/>
                      <a:gd name="connsiteY62" fmla="*/ 628557 h 2575941"/>
                      <a:gd name="connsiteX63" fmla="*/ 1744454 w 2120364"/>
                      <a:gd name="connsiteY63" fmla="*/ 710894 h 2575941"/>
                      <a:gd name="connsiteX64" fmla="*/ 1728018 w 2120364"/>
                      <a:gd name="connsiteY64" fmla="*/ 754332 h 2575941"/>
                      <a:gd name="connsiteX65" fmla="*/ 1716878 w 2120364"/>
                      <a:gd name="connsiteY65" fmla="*/ 785770 h 2575941"/>
                      <a:gd name="connsiteX66" fmla="*/ 1718000 w 2120364"/>
                      <a:gd name="connsiteY66" fmla="*/ 786865 h 2575941"/>
                      <a:gd name="connsiteX67" fmla="*/ 1718261 w 2120364"/>
                      <a:gd name="connsiteY67" fmla="*/ 786838 h 2575941"/>
                      <a:gd name="connsiteX68" fmla="*/ 1784553 w 2120364"/>
                      <a:gd name="connsiteY68" fmla="*/ 734243 h 2575941"/>
                      <a:gd name="connsiteX69" fmla="*/ 1812390 w 2120364"/>
                      <a:gd name="connsiteY69" fmla="*/ 702128 h 2575941"/>
                      <a:gd name="connsiteX70" fmla="*/ 1813643 w 2120364"/>
                      <a:gd name="connsiteY70" fmla="*/ 899648 h 2575941"/>
                      <a:gd name="connsiteX71" fmla="*/ 1793110 w 2120364"/>
                      <a:gd name="connsiteY71" fmla="*/ 1262678 h 2575941"/>
                      <a:gd name="connsiteX72" fmla="*/ 1718182 w 2120364"/>
                      <a:gd name="connsiteY72" fmla="*/ 1574260 h 2575941"/>
                      <a:gd name="connsiteX73" fmla="*/ 1516122 w 2120364"/>
                      <a:gd name="connsiteY73" fmla="*/ 1719838 h 2575941"/>
                      <a:gd name="connsiteX74" fmla="*/ 1494520 w 2120364"/>
                      <a:gd name="connsiteY74" fmla="*/ 1725629 h 2575941"/>
                      <a:gd name="connsiteX75" fmla="*/ 1155936 w 2120364"/>
                      <a:gd name="connsiteY75" fmla="*/ 1666042 h 2575941"/>
                      <a:gd name="connsiteX76" fmla="*/ 1128151 w 2120364"/>
                      <a:gd name="connsiteY76" fmla="*/ 1713551 h 2575941"/>
                      <a:gd name="connsiteX77" fmla="*/ 1511557 w 2120364"/>
                      <a:gd name="connsiteY77" fmla="*/ 1776217 h 2575941"/>
                      <a:gd name="connsiteX78" fmla="*/ 1655751 w 2120364"/>
                      <a:gd name="connsiteY78" fmla="*/ 2197921 h 2575941"/>
                      <a:gd name="connsiteX79" fmla="*/ 1767752 w 2120364"/>
                      <a:gd name="connsiteY79" fmla="*/ 2418192 h 2575941"/>
                      <a:gd name="connsiteX80" fmla="*/ 1808387 w 2120364"/>
                      <a:gd name="connsiteY80" fmla="*/ 2562958 h 2575941"/>
                      <a:gd name="connsiteX81" fmla="*/ 1978857 w 2120364"/>
                      <a:gd name="connsiteY81" fmla="*/ 2556642 h 2575941"/>
                      <a:gd name="connsiteX82" fmla="*/ 1999110 w 2120364"/>
                      <a:gd name="connsiteY82" fmla="*/ 2479892 h 2575941"/>
                      <a:gd name="connsiteX83" fmla="*/ 2024311 w 2120364"/>
                      <a:gd name="connsiteY83" fmla="*/ 2548532 h 2575941"/>
                      <a:gd name="connsiteX84" fmla="*/ 2078734 w 2120364"/>
                      <a:gd name="connsiteY84" fmla="*/ 2567682 h 2575941"/>
                      <a:gd name="connsiteX85" fmla="*/ 2057263 w 2120364"/>
                      <a:gd name="connsiteY85" fmla="*/ 1982817 h 257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20364" h="2575941">
                        <a:moveTo>
                          <a:pt x="2057158" y="1982790"/>
                        </a:moveTo>
                        <a:cubicBezTo>
                          <a:pt x="2044349" y="1944075"/>
                          <a:pt x="2028330" y="1906557"/>
                          <a:pt x="2013329" y="1868650"/>
                        </a:cubicBezTo>
                        <a:cubicBezTo>
                          <a:pt x="2010068" y="1849761"/>
                          <a:pt x="2008137" y="1830639"/>
                          <a:pt x="2007511" y="1811464"/>
                        </a:cubicBezTo>
                        <a:cubicBezTo>
                          <a:pt x="2005424" y="1742822"/>
                          <a:pt x="2018260" y="1673609"/>
                          <a:pt x="2032661" y="1606768"/>
                        </a:cubicBezTo>
                        <a:cubicBezTo>
                          <a:pt x="2061933" y="1470948"/>
                          <a:pt x="2092979" y="1336511"/>
                          <a:pt x="2108554" y="1198186"/>
                        </a:cubicBezTo>
                        <a:cubicBezTo>
                          <a:pt x="2136365" y="950757"/>
                          <a:pt x="2119825" y="693440"/>
                          <a:pt x="2007276" y="467560"/>
                        </a:cubicBezTo>
                        <a:cubicBezTo>
                          <a:pt x="1909755" y="271892"/>
                          <a:pt x="1744480" y="111887"/>
                          <a:pt x="1531019" y="51935"/>
                        </a:cubicBezTo>
                        <a:cubicBezTo>
                          <a:pt x="1467831" y="34585"/>
                          <a:pt x="1403000" y="24045"/>
                          <a:pt x="1337568" y="20523"/>
                        </a:cubicBezTo>
                        <a:lnTo>
                          <a:pt x="1313332" y="16767"/>
                        </a:lnTo>
                        <a:cubicBezTo>
                          <a:pt x="1222359" y="3044"/>
                          <a:pt x="1130290" y="-3765"/>
                          <a:pt x="1038352" y="2131"/>
                        </a:cubicBezTo>
                        <a:cubicBezTo>
                          <a:pt x="885888" y="11940"/>
                          <a:pt x="734858" y="55744"/>
                          <a:pt x="607882" y="142411"/>
                        </a:cubicBezTo>
                        <a:cubicBezTo>
                          <a:pt x="480045" y="229680"/>
                          <a:pt x="389203" y="352011"/>
                          <a:pt x="346939" y="501242"/>
                        </a:cubicBezTo>
                        <a:cubicBezTo>
                          <a:pt x="302978" y="656498"/>
                          <a:pt x="306709" y="824617"/>
                          <a:pt x="230764" y="970167"/>
                        </a:cubicBezTo>
                        <a:cubicBezTo>
                          <a:pt x="208327" y="1013163"/>
                          <a:pt x="182160" y="1054043"/>
                          <a:pt x="157192" y="1095604"/>
                        </a:cubicBezTo>
                        <a:cubicBezTo>
                          <a:pt x="90900" y="1169540"/>
                          <a:pt x="18972" y="1251721"/>
                          <a:pt x="3214" y="1353364"/>
                        </a:cubicBezTo>
                        <a:cubicBezTo>
                          <a:pt x="-16222" y="1478983"/>
                          <a:pt x="56045" y="1585166"/>
                          <a:pt x="124451" y="1683184"/>
                        </a:cubicBezTo>
                        <a:cubicBezTo>
                          <a:pt x="186282" y="1771702"/>
                          <a:pt x="270184" y="1893957"/>
                          <a:pt x="206553" y="2002931"/>
                        </a:cubicBezTo>
                        <a:cubicBezTo>
                          <a:pt x="176550" y="2054353"/>
                          <a:pt x="128442" y="2092809"/>
                          <a:pt x="92335" y="2139691"/>
                        </a:cubicBezTo>
                        <a:cubicBezTo>
                          <a:pt x="54193" y="2188321"/>
                          <a:pt x="26381" y="2244229"/>
                          <a:pt x="10545" y="2303974"/>
                        </a:cubicBezTo>
                        <a:cubicBezTo>
                          <a:pt x="1917" y="2374519"/>
                          <a:pt x="3041" y="2522801"/>
                          <a:pt x="40567" y="2550333"/>
                        </a:cubicBezTo>
                        <a:cubicBezTo>
                          <a:pt x="57685" y="2553933"/>
                          <a:pt x="436359" y="2555911"/>
                          <a:pt x="454191" y="2552863"/>
                        </a:cubicBezTo>
                        <a:cubicBezTo>
                          <a:pt x="528846" y="2543501"/>
                          <a:pt x="470236" y="2504207"/>
                          <a:pt x="482185" y="2481535"/>
                        </a:cubicBezTo>
                        <a:cubicBezTo>
                          <a:pt x="484689" y="2488058"/>
                          <a:pt x="487428" y="2494529"/>
                          <a:pt x="490324" y="2500894"/>
                        </a:cubicBezTo>
                        <a:cubicBezTo>
                          <a:pt x="502795" y="2529070"/>
                          <a:pt x="524971" y="2524061"/>
                          <a:pt x="543834" y="2548402"/>
                        </a:cubicBezTo>
                        <a:cubicBezTo>
                          <a:pt x="540216" y="2555584"/>
                          <a:pt x="713830" y="2587350"/>
                          <a:pt x="771669" y="2543994"/>
                        </a:cubicBezTo>
                        <a:cubicBezTo>
                          <a:pt x="784114" y="2458499"/>
                          <a:pt x="834518" y="2387719"/>
                          <a:pt x="884557" y="2319835"/>
                        </a:cubicBezTo>
                        <a:cubicBezTo>
                          <a:pt x="933709" y="2253074"/>
                          <a:pt x="986513" y="2184955"/>
                          <a:pt x="1008506" y="2103504"/>
                        </a:cubicBezTo>
                        <a:cubicBezTo>
                          <a:pt x="1032847" y="2013549"/>
                          <a:pt x="1010698" y="1923830"/>
                          <a:pt x="973129" y="1841048"/>
                        </a:cubicBezTo>
                        <a:cubicBezTo>
                          <a:pt x="938744" y="1765285"/>
                          <a:pt x="892906" y="1695419"/>
                          <a:pt x="854476" y="1621743"/>
                        </a:cubicBezTo>
                        <a:cubicBezTo>
                          <a:pt x="867625" y="1634865"/>
                          <a:pt x="881192" y="1647545"/>
                          <a:pt x="895175" y="1659808"/>
                        </a:cubicBezTo>
                        <a:cubicBezTo>
                          <a:pt x="910907" y="1673582"/>
                          <a:pt x="927056" y="1689340"/>
                          <a:pt x="945710" y="1699045"/>
                        </a:cubicBezTo>
                        <a:cubicBezTo>
                          <a:pt x="952415" y="1702698"/>
                          <a:pt x="960815" y="1700219"/>
                          <a:pt x="964468" y="1693515"/>
                        </a:cubicBezTo>
                        <a:cubicBezTo>
                          <a:pt x="967312" y="1688270"/>
                          <a:pt x="966477" y="1681800"/>
                          <a:pt x="962407" y="1677443"/>
                        </a:cubicBezTo>
                        <a:cubicBezTo>
                          <a:pt x="948058" y="1662180"/>
                          <a:pt x="929691" y="1650415"/>
                          <a:pt x="913777" y="1636797"/>
                        </a:cubicBezTo>
                        <a:cubicBezTo>
                          <a:pt x="898488" y="1623725"/>
                          <a:pt x="883644" y="1610133"/>
                          <a:pt x="869164" y="1596176"/>
                        </a:cubicBezTo>
                        <a:cubicBezTo>
                          <a:pt x="851319" y="1578983"/>
                          <a:pt x="834361" y="1561007"/>
                          <a:pt x="818004" y="1542458"/>
                        </a:cubicBezTo>
                        <a:cubicBezTo>
                          <a:pt x="804959" y="1509064"/>
                          <a:pt x="794054" y="1474888"/>
                          <a:pt x="785340" y="1440111"/>
                        </a:cubicBezTo>
                        <a:cubicBezTo>
                          <a:pt x="773417" y="1393071"/>
                          <a:pt x="762382" y="1343033"/>
                          <a:pt x="763243" y="1294246"/>
                        </a:cubicBezTo>
                        <a:cubicBezTo>
                          <a:pt x="764103" y="1244234"/>
                          <a:pt x="790088" y="1209196"/>
                          <a:pt x="824683" y="1175619"/>
                        </a:cubicBezTo>
                        <a:cubicBezTo>
                          <a:pt x="839345" y="1161401"/>
                          <a:pt x="854137" y="1147365"/>
                          <a:pt x="868904" y="1133277"/>
                        </a:cubicBezTo>
                        <a:cubicBezTo>
                          <a:pt x="900341" y="1110188"/>
                          <a:pt x="930004" y="1084411"/>
                          <a:pt x="958833" y="1058688"/>
                        </a:cubicBezTo>
                        <a:cubicBezTo>
                          <a:pt x="1010176" y="1012849"/>
                          <a:pt x="1059824" y="964402"/>
                          <a:pt x="1107254" y="914545"/>
                        </a:cubicBezTo>
                        <a:cubicBezTo>
                          <a:pt x="1119985" y="901161"/>
                          <a:pt x="1132586" y="887647"/>
                          <a:pt x="1145057" y="873951"/>
                        </a:cubicBezTo>
                        <a:cubicBezTo>
                          <a:pt x="1188600" y="829286"/>
                          <a:pt x="1230003" y="782743"/>
                          <a:pt x="1269241" y="734373"/>
                        </a:cubicBezTo>
                        <a:cubicBezTo>
                          <a:pt x="1308192" y="720025"/>
                          <a:pt x="1345526" y="701606"/>
                          <a:pt x="1380589" y="679378"/>
                        </a:cubicBezTo>
                        <a:cubicBezTo>
                          <a:pt x="1365327" y="694848"/>
                          <a:pt x="1349909" y="710111"/>
                          <a:pt x="1334568" y="725477"/>
                        </a:cubicBezTo>
                        <a:cubicBezTo>
                          <a:pt x="1300391" y="759759"/>
                          <a:pt x="1264910" y="794196"/>
                          <a:pt x="1225307" y="822138"/>
                        </a:cubicBezTo>
                        <a:cubicBezTo>
                          <a:pt x="1223246" y="823442"/>
                          <a:pt x="1222620" y="826182"/>
                          <a:pt x="1223924" y="828268"/>
                        </a:cubicBezTo>
                        <a:cubicBezTo>
                          <a:pt x="1224942" y="829886"/>
                          <a:pt x="1226872" y="830642"/>
                          <a:pt x="1228699" y="830200"/>
                        </a:cubicBezTo>
                        <a:cubicBezTo>
                          <a:pt x="1278633" y="820833"/>
                          <a:pt x="1326533" y="802727"/>
                          <a:pt x="1370154" y="776690"/>
                        </a:cubicBezTo>
                        <a:cubicBezTo>
                          <a:pt x="1414870" y="749531"/>
                          <a:pt x="1454291" y="712641"/>
                          <a:pt x="1491077" y="675620"/>
                        </a:cubicBezTo>
                        <a:cubicBezTo>
                          <a:pt x="1511635" y="665995"/>
                          <a:pt x="1531437" y="654827"/>
                          <a:pt x="1550325" y="642227"/>
                        </a:cubicBezTo>
                        <a:lnTo>
                          <a:pt x="1553273" y="640297"/>
                        </a:lnTo>
                        <a:cubicBezTo>
                          <a:pt x="1535193" y="697588"/>
                          <a:pt x="1508661" y="762472"/>
                          <a:pt x="1452100" y="782899"/>
                        </a:cubicBezTo>
                        <a:cubicBezTo>
                          <a:pt x="1450247" y="783577"/>
                          <a:pt x="1450378" y="786630"/>
                          <a:pt x="1452569" y="786499"/>
                        </a:cubicBezTo>
                        <a:cubicBezTo>
                          <a:pt x="1500208" y="783708"/>
                          <a:pt x="1538507" y="762263"/>
                          <a:pt x="1568718" y="731034"/>
                        </a:cubicBezTo>
                        <a:cubicBezTo>
                          <a:pt x="1593007" y="713658"/>
                          <a:pt x="1616252" y="694901"/>
                          <a:pt x="1638376" y="674813"/>
                        </a:cubicBezTo>
                        <a:cubicBezTo>
                          <a:pt x="1659795" y="655141"/>
                          <a:pt x="1680171" y="634374"/>
                          <a:pt x="1699425" y="612590"/>
                        </a:cubicBezTo>
                        <a:cubicBezTo>
                          <a:pt x="1672448" y="665995"/>
                          <a:pt x="1642263" y="718251"/>
                          <a:pt x="1612469" y="769881"/>
                        </a:cubicBezTo>
                        <a:cubicBezTo>
                          <a:pt x="1610904" y="772620"/>
                          <a:pt x="1614191" y="776325"/>
                          <a:pt x="1617009" y="774421"/>
                        </a:cubicBezTo>
                        <a:cubicBezTo>
                          <a:pt x="1679884" y="731843"/>
                          <a:pt x="1727601" y="676899"/>
                          <a:pt x="1766630" y="611937"/>
                        </a:cubicBezTo>
                        <a:cubicBezTo>
                          <a:pt x="1772396" y="602362"/>
                          <a:pt x="1777900" y="592657"/>
                          <a:pt x="1783249" y="582848"/>
                        </a:cubicBezTo>
                        <a:cubicBezTo>
                          <a:pt x="1779205" y="598162"/>
                          <a:pt x="1774796" y="613425"/>
                          <a:pt x="1770048" y="628557"/>
                        </a:cubicBezTo>
                        <a:cubicBezTo>
                          <a:pt x="1761490" y="655975"/>
                          <a:pt x="1753038" y="683474"/>
                          <a:pt x="1744454" y="710894"/>
                        </a:cubicBezTo>
                        <a:cubicBezTo>
                          <a:pt x="1739758" y="725660"/>
                          <a:pt x="1734280" y="740166"/>
                          <a:pt x="1728018" y="754332"/>
                        </a:cubicBezTo>
                        <a:cubicBezTo>
                          <a:pt x="1723583" y="764507"/>
                          <a:pt x="1717791" y="774630"/>
                          <a:pt x="1716878" y="785770"/>
                        </a:cubicBezTo>
                        <a:cubicBezTo>
                          <a:pt x="1716878" y="786370"/>
                          <a:pt x="1717374" y="786865"/>
                          <a:pt x="1718000" y="786865"/>
                        </a:cubicBezTo>
                        <a:cubicBezTo>
                          <a:pt x="1718104" y="786865"/>
                          <a:pt x="1718182" y="786865"/>
                          <a:pt x="1718261" y="786838"/>
                        </a:cubicBezTo>
                        <a:cubicBezTo>
                          <a:pt x="1743332" y="780577"/>
                          <a:pt x="1766682" y="751983"/>
                          <a:pt x="1784553" y="734243"/>
                        </a:cubicBezTo>
                        <a:cubicBezTo>
                          <a:pt x="1794597" y="724225"/>
                          <a:pt x="1803911" y="713502"/>
                          <a:pt x="1812390" y="702128"/>
                        </a:cubicBezTo>
                        <a:cubicBezTo>
                          <a:pt x="1813982" y="767899"/>
                          <a:pt x="1815078" y="833669"/>
                          <a:pt x="1813643" y="899648"/>
                        </a:cubicBezTo>
                        <a:cubicBezTo>
                          <a:pt x="1810956" y="1020806"/>
                          <a:pt x="1803129" y="1141912"/>
                          <a:pt x="1793110" y="1262678"/>
                        </a:cubicBezTo>
                        <a:cubicBezTo>
                          <a:pt x="1784266" y="1369436"/>
                          <a:pt x="1777718" y="1481488"/>
                          <a:pt x="1718182" y="1574260"/>
                        </a:cubicBezTo>
                        <a:cubicBezTo>
                          <a:pt x="1672083" y="1646085"/>
                          <a:pt x="1597338" y="1695758"/>
                          <a:pt x="1516122" y="1719838"/>
                        </a:cubicBezTo>
                        <a:cubicBezTo>
                          <a:pt x="1508974" y="1721978"/>
                          <a:pt x="1501773" y="1723908"/>
                          <a:pt x="1494520" y="1725629"/>
                        </a:cubicBezTo>
                        <a:cubicBezTo>
                          <a:pt x="1376963" y="1753519"/>
                          <a:pt x="1259875" y="1721898"/>
                          <a:pt x="1155936" y="1666042"/>
                        </a:cubicBezTo>
                        <a:cubicBezTo>
                          <a:pt x="1124707" y="1649241"/>
                          <a:pt x="1098018" y="1694792"/>
                          <a:pt x="1128151" y="1713551"/>
                        </a:cubicBezTo>
                        <a:cubicBezTo>
                          <a:pt x="1240934" y="1783757"/>
                          <a:pt x="1383877" y="1807680"/>
                          <a:pt x="1511557" y="1776217"/>
                        </a:cubicBezTo>
                        <a:cubicBezTo>
                          <a:pt x="1507539" y="1926986"/>
                          <a:pt x="1581841" y="2070033"/>
                          <a:pt x="1655751" y="2197921"/>
                        </a:cubicBezTo>
                        <a:cubicBezTo>
                          <a:pt x="1697129" y="2269483"/>
                          <a:pt x="1738532" y="2340603"/>
                          <a:pt x="1767752" y="2418192"/>
                        </a:cubicBezTo>
                        <a:cubicBezTo>
                          <a:pt x="1793191" y="2479031"/>
                          <a:pt x="1773203" y="2539883"/>
                          <a:pt x="1808387" y="2562958"/>
                        </a:cubicBezTo>
                        <a:cubicBezTo>
                          <a:pt x="1843571" y="2586033"/>
                          <a:pt x="1947070" y="2570486"/>
                          <a:pt x="1978857" y="2556642"/>
                        </a:cubicBezTo>
                        <a:cubicBezTo>
                          <a:pt x="1985240" y="2519230"/>
                          <a:pt x="1991534" y="2481244"/>
                          <a:pt x="1999110" y="2479892"/>
                        </a:cubicBezTo>
                        <a:cubicBezTo>
                          <a:pt x="2009441" y="2508486"/>
                          <a:pt x="2017867" y="2518817"/>
                          <a:pt x="2024311" y="2548532"/>
                        </a:cubicBezTo>
                        <a:cubicBezTo>
                          <a:pt x="2037582" y="2563164"/>
                          <a:pt x="2060616" y="2589361"/>
                          <a:pt x="2078734" y="2567682"/>
                        </a:cubicBezTo>
                        <a:cubicBezTo>
                          <a:pt x="2126582" y="2374571"/>
                          <a:pt x="2119146" y="2171910"/>
                          <a:pt x="2057263" y="1982817"/>
                        </a:cubicBezTo>
                      </a:path>
                    </a:pathLst>
                  </a:custGeom>
                  <a:solidFill>
                    <a:schemeClr val="tx1">
                      <a:lumMod val="85000"/>
                      <a:lumOff val="15000"/>
                    </a:schemeClr>
                  </a:solidFill>
                  <a:ln w="38100" cap="flat">
                    <a:noFill/>
                    <a:prstDash val="solid"/>
                    <a:miter/>
                  </a:ln>
                </p:spPr>
                <p:txBody>
                  <a:bodyPr rtlCol="0" anchor="ctr"/>
                  <a:lstStyle/>
                  <a:p>
                    <a:endParaRPr lang="en-US" dirty="0"/>
                  </a:p>
                </p:txBody>
              </p:sp>
              <p:grpSp>
                <p:nvGrpSpPr>
                  <p:cNvPr id="244" name="Group 243">
                    <a:extLst>
                      <a:ext uri="{FF2B5EF4-FFF2-40B4-BE49-F238E27FC236}">
                        <a16:creationId xmlns:a16="http://schemas.microsoft.com/office/drawing/2014/main" id="{329B9B51-D1C4-CA89-D2C2-7DFFC04234C6}"/>
                      </a:ext>
                    </a:extLst>
                  </p:cNvPr>
                  <p:cNvGrpSpPr/>
                  <p:nvPr/>
                </p:nvGrpSpPr>
                <p:grpSpPr>
                  <a:xfrm rot="197976">
                    <a:off x="5255148" y="4620699"/>
                    <a:ext cx="396277" cy="274837"/>
                    <a:chOff x="4136783" y="2215100"/>
                    <a:chExt cx="640080" cy="443926"/>
                  </a:xfrm>
                  <a:solidFill>
                    <a:schemeClr val="accent4"/>
                  </a:solidFill>
                </p:grpSpPr>
                <p:sp>
                  <p:nvSpPr>
                    <p:cNvPr id="252" name="Isosceles Triangle 251">
                      <a:extLst>
                        <a:ext uri="{FF2B5EF4-FFF2-40B4-BE49-F238E27FC236}">
                          <a16:creationId xmlns:a16="http://schemas.microsoft.com/office/drawing/2014/main" id="{1B3881EC-8EEB-F873-C29A-F1C231FC75E5}"/>
                        </a:ext>
                      </a:extLst>
                    </p:cNvPr>
                    <p:cNvSpPr>
                      <a:spLocks noChangeAspect="1"/>
                    </p:cNvSpPr>
                    <p:nvPr/>
                  </p:nvSpPr>
                  <p:spPr>
                    <a:xfrm rot="17329066" flipH="1">
                      <a:off x="4234860" y="2117023"/>
                      <a:ext cx="443926" cy="640080"/>
                    </a:xfrm>
                    <a:prstGeom prst="triangle">
                      <a:avLst>
                        <a:gd name="adj" fmla="val 15284"/>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Isosceles Triangle 252">
                      <a:extLst>
                        <a:ext uri="{FF2B5EF4-FFF2-40B4-BE49-F238E27FC236}">
                          <a16:creationId xmlns:a16="http://schemas.microsoft.com/office/drawing/2014/main" id="{43B525E0-DD35-DCDD-682A-D207CF14A3C2}"/>
                        </a:ext>
                      </a:extLst>
                    </p:cNvPr>
                    <p:cNvSpPr/>
                    <p:nvPr/>
                  </p:nvSpPr>
                  <p:spPr>
                    <a:xfrm rot="17329066" flipH="1">
                      <a:off x="4314305" y="2177793"/>
                      <a:ext cx="380508" cy="542726"/>
                    </a:xfrm>
                    <a:prstGeom prst="triangle">
                      <a:avLst>
                        <a:gd name="adj" fmla="val 15284"/>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5" name="Freeform: Shape 244">
                    <a:extLst>
                      <a:ext uri="{FF2B5EF4-FFF2-40B4-BE49-F238E27FC236}">
                        <a16:creationId xmlns:a16="http://schemas.microsoft.com/office/drawing/2014/main" id="{B33696C3-EB86-ED1D-2396-E53FF428C57E}"/>
                      </a:ext>
                    </a:extLst>
                  </p:cNvPr>
                  <p:cNvSpPr/>
                  <p:nvPr/>
                </p:nvSpPr>
                <p:spPr>
                  <a:xfrm>
                    <a:off x="6204331" y="4839104"/>
                    <a:ext cx="128389" cy="158466"/>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246" name="Oval 245">
                    <a:extLst>
                      <a:ext uri="{FF2B5EF4-FFF2-40B4-BE49-F238E27FC236}">
                        <a16:creationId xmlns:a16="http://schemas.microsoft.com/office/drawing/2014/main" id="{7AD2D004-CB9C-69F5-7843-818E7BC05A76}"/>
                      </a:ext>
                    </a:extLst>
                  </p:cNvPr>
                  <p:cNvSpPr/>
                  <p:nvPr/>
                </p:nvSpPr>
                <p:spPr>
                  <a:xfrm>
                    <a:off x="6335255" y="4759099"/>
                    <a:ext cx="91984" cy="83006"/>
                  </a:xfrm>
                  <a:prstGeom prst="ellipse">
                    <a:avLst/>
                  </a:prstGeom>
                  <a:solidFill>
                    <a:srgbClr val="7E0000"/>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7" name="Freeform: Shape 246">
                    <a:extLst>
                      <a:ext uri="{FF2B5EF4-FFF2-40B4-BE49-F238E27FC236}">
                        <a16:creationId xmlns:a16="http://schemas.microsoft.com/office/drawing/2014/main" id="{AEE46565-B42F-9D36-7EFF-DCB53E19927D}"/>
                      </a:ext>
                    </a:extLst>
                  </p:cNvPr>
                  <p:cNvSpPr/>
                  <p:nvPr/>
                </p:nvSpPr>
                <p:spPr>
                  <a:xfrm>
                    <a:off x="6312339" y="4710655"/>
                    <a:ext cx="167324" cy="8277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248" name="Oval 247">
                    <a:extLst>
                      <a:ext uri="{FF2B5EF4-FFF2-40B4-BE49-F238E27FC236}">
                        <a16:creationId xmlns:a16="http://schemas.microsoft.com/office/drawing/2014/main" id="{8631401B-FC3D-31BE-A2AC-1E8D00DAB5A0}"/>
                      </a:ext>
                    </a:extLst>
                  </p:cNvPr>
                  <p:cNvSpPr/>
                  <p:nvPr/>
                </p:nvSpPr>
                <p:spPr>
                  <a:xfrm>
                    <a:off x="6008004" y="4730126"/>
                    <a:ext cx="115594" cy="101135"/>
                  </a:xfrm>
                  <a:prstGeom prst="ellipse">
                    <a:avLst/>
                  </a:prstGeom>
                  <a:solidFill>
                    <a:srgbClr val="7E0000"/>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Freeform: Shape 248">
                    <a:extLst>
                      <a:ext uri="{FF2B5EF4-FFF2-40B4-BE49-F238E27FC236}">
                        <a16:creationId xmlns:a16="http://schemas.microsoft.com/office/drawing/2014/main" id="{643B3ABE-2CCE-6A1B-D9FD-606A2A989285}"/>
                      </a:ext>
                    </a:extLst>
                  </p:cNvPr>
                  <p:cNvSpPr/>
                  <p:nvPr/>
                </p:nvSpPr>
                <p:spPr>
                  <a:xfrm>
                    <a:off x="5942338" y="4684977"/>
                    <a:ext cx="201658" cy="82460"/>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E6059772-1C3D-AD33-03B2-64D8BF4EDEF6}"/>
                      </a:ext>
                    </a:extLst>
                  </p:cNvPr>
                  <p:cNvSpPr/>
                  <p:nvPr/>
                </p:nvSpPr>
                <p:spPr>
                  <a:xfrm>
                    <a:off x="6143996" y="5046296"/>
                    <a:ext cx="154285" cy="120151"/>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sp>
              <p:nvSpPr>
                <p:cNvPr id="228" name="Oval 227">
                  <a:extLst>
                    <a:ext uri="{FF2B5EF4-FFF2-40B4-BE49-F238E27FC236}">
                      <a16:creationId xmlns:a16="http://schemas.microsoft.com/office/drawing/2014/main" id="{ED1065DA-4F23-B5D4-81AA-D64E85224F13}"/>
                    </a:ext>
                  </a:extLst>
                </p:cNvPr>
                <p:cNvSpPr/>
                <p:nvPr/>
              </p:nvSpPr>
              <p:spPr>
                <a:xfrm>
                  <a:off x="9895010" y="4817998"/>
                  <a:ext cx="1261650" cy="631422"/>
                </a:xfrm>
                <a:prstGeom prst="ellipse">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Rectangle 228">
                  <a:extLst>
                    <a:ext uri="{FF2B5EF4-FFF2-40B4-BE49-F238E27FC236}">
                      <a16:creationId xmlns:a16="http://schemas.microsoft.com/office/drawing/2014/main" id="{C0AB3337-C52D-73B3-4AB2-58152E2449D4}"/>
                    </a:ext>
                  </a:extLst>
                </p:cNvPr>
                <p:cNvSpPr/>
                <p:nvPr/>
              </p:nvSpPr>
              <p:spPr>
                <a:xfrm>
                  <a:off x="9900638" y="5111888"/>
                  <a:ext cx="1261589" cy="325302"/>
                </a:xfrm>
                <a:prstGeom prst="rect">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arallelogram 229">
                  <a:extLst>
                    <a:ext uri="{FF2B5EF4-FFF2-40B4-BE49-F238E27FC236}">
                      <a16:creationId xmlns:a16="http://schemas.microsoft.com/office/drawing/2014/main" id="{4D14BAE0-0853-5074-CA5B-7383EF9BFA08}"/>
                    </a:ext>
                  </a:extLst>
                </p:cNvPr>
                <p:cNvSpPr/>
                <p:nvPr/>
              </p:nvSpPr>
              <p:spPr>
                <a:xfrm>
                  <a:off x="10217611" y="4817998"/>
                  <a:ext cx="715070" cy="626338"/>
                </a:xfrm>
                <a:prstGeom prst="parallelogram">
                  <a:avLst>
                    <a:gd name="adj" fmla="val 5561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a:extLst>
                    <a:ext uri="{FF2B5EF4-FFF2-40B4-BE49-F238E27FC236}">
                      <a16:creationId xmlns:a16="http://schemas.microsoft.com/office/drawing/2014/main" id="{A2B6F89C-52AA-13C8-0D53-560DC2B34762}"/>
                    </a:ext>
                  </a:extLst>
                </p:cNvPr>
                <p:cNvGrpSpPr/>
                <p:nvPr/>
              </p:nvGrpSpPr>
              <p:grpSpPr>
                <a:xfrm>
                  <a:off x="9684154" y="3661529"/>
                  <a:ext cx="1566753" cy="1374193"/>
                  <a:chOff x="6112902" y="4440114"/>
                  <a:chExt cx="1566753" cy="1374193"/>
                </a:xfrm>
              </p:grpSpPr>
              <p:sp>
                <p:nvSpPr>
                  <p:cNvPr id="235" name="Freeform: Shape 234">
                    <a:extLst>
                      <a:ext uri="{FF2B5EF4-FFF2-40B4-BE49-F238E27FC236}">
                        <a16:creationId xmlns:a16="http://schemas.microsoft.com/office/drawing/2014/main" id="{FB4264D0-FA9F-AE54-8FE6-18E547763B3F}"/>
                      </a:ext>
                    </a:extLst>
                  </p:cNvPr>
                  <p:cNvSpPr/>
                  <p:nvPr/>
                </p:nvSpPr>
                <p:spPr>
                  <a:xfrm rot="20996949" flipH="1">
                    <a:off x="6299929" y="4623100"/>
                    <a:ext cx="1032409" cy="1076691"/>
                  </a:xfrm>
                  <a:custGeom>
                    <a:avLst/>
                    <a:gdLst>
                      <a:gd name="connsiteX0" fmla="*/ 995304 w 1032409"/>
                      <a:gd name="connsiteY0" fmla="*/ 134741 h 1076691"/>
                      <a:gd name="connsiteX1" fmla="*/ 611417 w 1032409"/>
                      <a:gd name="connsiteY1" fmla="*/ 10425 h 1076691"/>
                      <a:gd name="connsiteX2" fmla="*/ 35875 w 1032409"/>
                      <a:gd name="connsiteY2" fmla="*/ 545755 h 1076691"/>
                      <a:gd name="connsiteX3" fmla="*/ 225423 w 1032409"/>
                      <a:gd name="connsiteY3" fmla="*/ 1002102 h 1076691"/>
                      <a:gd name="connsiteX4" fmla="*/ 317511 w 1032409"/>
                      <a:gd name="connsiteY4" fmla="*/ 1000587 h 1076691"/>
                      <a:gd name="connsiteX5" fmla="*/ 690461 w 1032409"/>
                      <a:gd name="connsiteY5" fmla="*/ 1072970 h 1076691"/>
                      <a:gd name="connsiteX6" fmla="*/ 899572 w 1032409"/>
                      <a:gd name="connsiteY6" fmla="*/ 1036520 h 1076691"/>
                      <a:gd name="connsiteX7" fmla="*/ 934106 w 1032409"/>
                      <a:gd name="connsiteY7" fmla="*/ 1015416 h 1076691"/>
                      <a:gd name="connsiteX8" fmla="*/ 1004512 w 1032409"/>
                      <a:gd name="connsiteY8" fmla="*/ 840817 h 1076691"/>
                      <a:gd name="connsiteX9" fmla="*/ 1026386 w 1032409"/>
                      <a:gd name="connsiteY9" fmla="*/ 587809 h 1076691"/>
                      <a:gd name="connsiteX10" fmla="*/ 1034442 w 1032409"/>
                      <a:gd name="connsiteY10" fmla="*/ 288315 h 1076691"/>
                      <a:gd name="connsiteX11" fmla="*/ 995304 w 1032409"/>
                      <a:gd name="connsiteY11" fmla="*/ 134741 h 1076691"/>
                      <a:gd name="connsiteX12" fmla="*/ 995304 w 1032409"/>
                      <a:gd name="connsiteY12" fmla="*/ 134741 h 107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2409" h="1076691">
                        <a:moveTo>
                          <a:pt x="995304" y="134741"/>
                        </a:moveTo>
                        <a:cubicBezTo>
                          <a:pt x="908781" y="15700"/>
                          <a:pt x="749547" y="-18526"/>
                          <a:pt x="611417" y="10425"/>
                        </a:cubicBezTo>
                        <a:cubicBezTo>
                          <a:pt x="341491" y="59634"/>
                          <a:pt x="83453" y="265620"/>
                          <a:pt x="35875" y="545755"/>
                        </a:cubicBezTo>
                        <a:cubicBezTo>
                          <a:pt x="-38559" y="715233"/>
                          <a:pt x="8826" y="982151"/>
                          <a:pt x="225423" y="1002102"/>
                        </a:cubicBezTo>
                        <a:cubicBezTo>
                          <a:pt x="256116" y="1003829"/>
                          <a:pt x="286621" y="996750"/>
                          <a:pt x="317511" y="1000587"/>
                        </a:cubicBezTo>
                        <a:cubicBezTo>
                          <a:pt x="435303" y="1019388"/>
                          <a:pt x="568060" y="1069670"/>
                          <a:pt x="690461" y="1072970"/>
                        </a:cubicBezTo>
                        <a:cubicBezTo>
                          <a:pt x="763935" y="1074947"/>
                          <a:pt x="837030" y="1093498"/>
                          <a:pt x="899572" y="1036520"/>
                        </a:cubicBezTo>
                        <a:cubicBezTo>
                          <a:pt x="908013" y="1042506"/>
                          <a:pt x="924706" y="1019042"/>
                          <a:pt x="934106" y="1015416"/>
                        </a:cubicBezTo>
                        <a:cubicBezTo>
                          <a:pt x="1005089" y="987982"/>
                          <a:pt x="998377" y="906044"/>
                          <a:pt x="1004512" y="840817"/>
                        </a:cubicBezTo>
                        <a:cubicBezTo>
                          <a:pt x="1012189" y="756518"/>
                          <a:pt x="1019669" y="672202"/>
                          <a:pt x="1026386" y="587809"/>
                        </a:cubicBezTo>
                        <a:cubicBezTo>
                          <a:pt x="1027917" y="498368"/>
                          <a:pt x="1038662" y="383740"/>
                          <a:pt x="1034442" y="288315"/>
                        </a:cubicBezTo>
                        <a:cubicBezTo>
                          <a:pt x="1031758" y="228498"/>
                          <a:pt x="1030414" y="183202"/>
                          <a:pt x="995304" y="134741"/>
                        </a:cubicBezTo>
                        <a:lnTo>
                          <a:pt x="995304" y="134741"/>
                        </a:lnTo>
                        <a:close/>
                      </a:path>
                    </a:pathLst>
                  </a:custGeom>
                  <a:solidFill>
                    <a:schemeClr val="tx2">
                      <a:lumMod val="60000"/>
                      <a:lumOff val="40000"/>
                    </a:schemeClr>
                  </a:solidFill>
                  <a:ln w="1915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F1346DEA-D386-E13B-AA31-217D1A8595FF}"/>
                      </a:ext>
                    </a:extLst>
                  </p:cNvPr>
                  <p:cNvSpPr/>
                  <p:nvPr/>
                </p:nvSpPr>
                <p:spPr>
                  <a:xfrm rot="20996949" flipH="1">
                    <a:off x="6112902" y="4440114"/>
                    <a:ext cx="1566753" cy="1369822"/>
                  </a:xfrm>
                  <a:custGeom>
                    <a:avLst/>
                    <a:gdLst>
                      <a:gd name="connsiteX0" fmla="*/ 447025 w 1566753"/>
                      <a:gd name="connsiteY0" fmla="*/ 1370543 h 1369822"/>
                      <a:gd name="connsiteX1" fmla="*/ 355705 w 1566753"/>
                      <a:gd name="connsiteY1" fmla="*/ 1325229 h 1369822"/>
                      <a:gd name="connsiteX2" fmla="*/ 135465 w 1566753"/>
                      <a:gd name="connsiteY2" fmla="*/ 1250064 h 1369822"/>
                      <a:gd name="connsiteX3" fmla="*/ 78102 w 1566753"/>
                      <a:gd name="connsiteY3" fmla="*/ 1010944 h 1369822"/>
                      <a:gd name="connsiteX4" fmla="*/ 182850 w 1566753"/>
                      <a:gd name="connsiteY4" fmla="*/ 929276 h 1369822"/>
                      <a:gd name="connsiteX5" fmla="*/ 291818 w 1566753"/>
                      <a:gd name="connsiteY5" fmla="*/ 889046 h 1369822"/>
                      <a:gd name="connsiteX6" fmla="*/ 452781 w 1566753"/>
                      <a:gd name="connsiteY6" fmla="*/ 127373 h 1369822"/>
                      <a:gd name="connsiteX7" fmla="*/ 1053456 w 1566753"/>
                      <a:gd name="connsiteY7" fmla="*/ 31449 h 1369822"/>
                      <a:gd name="connsiteX8" fmla="*/ 1393409 w 1566753"/>
                      <a:gd name="connsiteY8" fmla="*/ 297388 h 1369822"/>
                      <a:gd name="connsiteX9" fmla="*/ 1391105 w 1566753"/>
                      <a:gd name="connsiteY9" fmla="*/ 460190 h 1369822"/>
                      <a:gd name="connsiteX10" fmla="*/ 1405301 w 1566753"/>
                      <a:gd name="connsiteY10" fmla="*/ 870417 h 1369822"/>
                      <a:gd name="connsiteX11" fmla="*/ 1426982 w 1566753"/>
                      <a:gd name="connsiteY11" fmla="*/ 901380 h 1369822"/>
                      <a:gd name="connsiteX12" fmla="*/ 1448851 w 1566753"/>
                      <a:gd name="connsiteY12" fmla="*/ 920182 h 1369822"/>
                      <a:gd name="connsiteX13" fmla="*/ 1561660 w 1566753"/>
                      <a:gd name="connsiteY13" fmla="*/ 1040067 h 1369822"/>
                      <a:gd name="connsiteX14" fmla="*/ 1518302 w 1566753"/>
                      <a:gd name="connsiteY14" fmla="*/ 1148077 h 1369822"/>
                      <a:gd name="connsiteX15" fmla="*/ 1423718 w 1566753"/>
                      <a:gd name="connsiteY15" fmla="*/ 1302438 h 1369822"/>
                      <a:gd name="connsiteX16" fmla="*/ 1165876 w 1566753"/>
                      <a:gd name="connsiteY16" fmla="*/ 1295243 h 1369822"/>
                      <a:gd name="connsiteX17" fmla="*/ 1125970 w 1566753"/>
                      <a:gd name="connsiteY17" fmla="*/ 1263531 h 1369822"/>
                      <a:gd name="connsiteX18" fmla="*/ 1008754 w 1566753"/>
                      <a:gd name="connsiteY18" fmla="*/ 1226619 h 1369822"/>
                      <a:gd name="connsiteX19" fmla="*/ 1315710 w 1566753"/>
                      <a:gd name="connsiteY19" fmla="*/ 1098868 h 1369822"/>
                      <a:gd name="connsiteX20" fmla="*/ 1347171 w 1566753"/>
                      <a:gd name="connsiteY20" fmla="*/ 895108 h 1369822"/>
                      <a:gd name="connsiteX21" fmla="*/ 1382473 w 1566753"/>
                      <a:gd name="connsiteY21" fmla="*/ 457255 h 1369822"/>
                      <a:gd name="connsiteX22" fmla="*/ 1148804 w 1566753"/>
                      <a:gd name="connsiteY22" fmla="*/ 316765 h 1369822"/>
                      <a:gd name="connsiteX23" fmla="*/ 587458 w 1566753"/>
                      <a:gd name="connsiteY23" fmla="*/ 720278 h 1369822"/>
                      <a:gd name="connsiteX24" fmla="*/ 583238 w 1566753"/>
                      <a:gd name="connsiteY24" fmla="*/ 719701 h 1369822"/>
                      <a:gd name="connsiteX25" fmla="*/ 573646 w 1566753"/>
                      <a:gd name="connsiteY25" fmla="*/ 700478 h 1369822"/>
                      <a:gd name="connsiteX26" fmla="*/ 563861 w 1566753"/>
                      <a:gd name="connsiteY26" fmla="*/ 690215 h 1369822"/>
                      <a:gd name="connsiteX27" fmla="*/ 442804 w 1566753"/>
                      <a:gd name="connsiteY27" fmla="*/ 772805 h 1369822"/>
                      <a:gd name="connsiteX28" fmla="*/ 506115 w 1566753"/>
                      <a:gd name="connsiteY28" fmla="*/ 897045 h 1369822"/>
                      <a:gd name="connsiteX29" fmla="*/ 648464 w 1566753"/>
                      <a:gd name="connsiteY29" fmla="*/ 991952 h 1369822"/>
                      <a:gd name="connsiteX30" fmla="*/ 728271 w 1566753"/>
                      <a:gd name="connsiteY30" fmla="*/ 1297660 h 1369822"/>
                      <a:gd name="connsiteX31" fmla="*/ 666881 w 1566753"/>
                      <a:gd name="connsiteY31" fmla="*/ 1283656 h 1369822"/>
                      <a:gd name="connsiteX32" fmla="*/ 553693 w 1566753"/>
                      <a:gd name="connsiteY32" fmla="*/ 1324826 h 1369822"/>
                      <a:gd name="connsiteX33" fmla="*/ 447025 w 1566753"/>
                      <a:gd name="connsiteY33" fmla="*/ 1370543 h 1369822"/>
                      <a:gd name="connsiteX34" fmla="*/ 585538 w 1566753"/>
                      <a:gd name="connsiteY34" fmla="*/ 852613 h 1369822"/>
                      <a:gd name="connsiteX35" fmla="*/ 568273 w 1566753"/>
                      <a:gd name="connsiteY35" fmla="*/ 836728 h 1369822"/>
                      <a:gd name="connsiteX36" fmla="*/ 472926 w 1566753"/>
                      <a:gd name="connsiteY36" fmla="*/ 787136 h 1369822"/>
                      <a:gd name="connsiteX37" fmla="*/ 470621 w 1566753"/>
                      <a:gd name="connsiteY37" fmla="*/ 785352 h 1369822"/>
                      <a:gd name="connsiteX38" fmla="*/ 571341 w 1566753"/>
                      <a:gd name="connsiteY38" fmla="*/ 782665 h 1369822"/>
                      <a:gd name="connsiteX39" fmla="*/ 585538 w 1566753"/>
                      <a:gd name="connsiteY39" fmla="*/ 852613 h 136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66753" h="1369822">
                        <a:moveTo>
                          <a:pt x="447025" y="1370543"/>
                        </a:moveTo>
                        <a:cubicBezTo>
                          <a:pt x="411915" y="1370255"/>
                          <a:pt x="376042" y="1354294"/>
                          <a:pt x="355705" y="1325229"/>
                        </a:cubicBezTo>
                        <a:cubicBezTo>
                          <a:pt x="269566" y="1376586"/>
                          <a:pt x="100163" y="1404673"/>
                          <a:pt x="135465" y="1250064"/>
                        </a:cubicBezTo>
                        <a:cubicBezTo>
                          <a:pt x="-46406" y="1256989"/>
                          <a:pt x="-16093" y="1108231"/>
                          <a:pt x="78102" y="1010944"/>
                        </a:cubicBezTo>
                        <a:cubicBezTo>
                          <a:pt x="105343" y="981592"/>
                          <a:pt x="142181" y="953103"/>
                          <a:pt x="182850" y="929276"/>
                        </a:cubicBezTo>
                        <a:cubicBezTo>
                          <a:pt x="214503" y="909918"/>
                          <a:pt x="256329" y="887165"/>
                          <a:pt x="291818" y="889046"/>
                        </a:cubicBezTo>
                        <a:cubicBezTo>
                          <a:pt x="284914" y="636785"/>
                          <a:pt x="224096" y="306175"/>
                          <a:pt x="452781" y="127373"/>
                        </a:cubicBezTo>
                        <a:cubicBezTo>
                          <a:pt x="630624" y="-609"/>
                          <a:pt x="836476" y="-29654"/>
                          <a:pt x="1053456" y="31449"/>
                        </a:cubicBezTo>
                        <a:cubicBezTo>
                          <a:pt x="1200602" y="65656"/>
                          <a:pt x="1348323" y="142338"/>
                          <a:pt x="1393409" y="297388"/>
                        </a:cubicBezTo>
                        <a:cubicBezTo>
                          <a:pt x="1403957" y="328160"/>
                          <a:pt x="1439835" y="464678"/>
                          <a:pt x="1391105" y="460190"/>
                        </a:cubicBezTo>
                        <a:cubicBezTo>
                          <a:pt x="1406646" y="605994"/>
                          <a:pt x="1402041" y="727049"/>
                          <a:pt x="1405301" y="870417"/>
                        </a:cubicBezTo>
                        <a:cubicBezTo>
                          <a:pt x="1405493" y="871625"/>
                          <a:pt x="1406453" y="885055"/>
                          <a:pt x="1426982" y="901380"/>
                        </a:cubicBezTo>
                        <a:cubicBezTo>
                          <a:pt x="1432734" y="905851"/>
                          <a:pt x="1443287" y="915482"/>
                          <a:pt x="1448851" y="920182"/>
                        </a:cubicBezTo>
                        <a:cubicBezTo>
                          <a:pt x="1485113" y="954906"/>
                          <a:pt x="1536719" y="994120"/>
                          <a:pt x="1561660" y="1040067"/>
                        </a:cubicBezTo>
                        <a:cubicBezTo>
                          <a:pt x="1582952" y="1080930"/>
                          <a:pt x="1560123" y="1131540"/>
                          <a:pt x="1518302" y="1148077"/>
                        </a:cubicBezTo>
                        <a:cubicBezTo>
                          <a:pt x="1564151" y="1218216"/>
                          <a:pt x="1506597" y="1310668"/>
                          <a:pt x="1423718" y="1302438"/>
                        </a:cubicBezTo>
                        <a:cubicBezTo>
                          <a:pt x="1399929" y="1390822"/>
                          <a:pt x="1216526" y="1323752"/>
                          <a:pt x="1165876" y="1295243"/>
                        </a:cubicBezTo>
                        <a:cubicBezTo>
                          <a:pt x="1147075" y="1296433"/>
                          <a:pt x="1130003" y="1281488"/>
                          <a:pt x="1125970" y="1263531"/>
                        </a:cubicBezTo>
                        <a:cubicBezTo>
                          <a:pt x="1113694" y="1266773"/>
                          <a:pt x="980937" y="1244154"/>
                          <a:pt x="1008754" y="1226619"/>
                        </a:cubicBezTo>
                        <a:cubicBezTo>
                          <a:pt x="1120027" y="1234485"/>
                          <a:pt x="1264296" y="1206514"/>
                          <a:pt x="1315710" y="1098868"/>
                        </a:cubicBezTo>
                        <a:cubicBezTo>
                          <a:pt x="1346595" y="1036920"/>
                          <a:pt x="1343719" y="963673"/>
                          <a:pt x="1347171" y="895108"/>
                        </a:cubicBezTo>
                        <a:cubicBezTo>
                          <a:pt x="1355232" y="769179"/>
                          <a:pt x="1358492" y="593351"/>
                          <a:pt x="1382473" y="457255"/>
                        </a:cubicBezTo>
                        <a:cubicBezTo>
                          <a:pt x="1297485" y="448794"/>
                          <a:pt x="1192738" y="392103"/>
                          <a:pt x="1148804" y="316765"/>
                        </a:cubicBezTo>
                        <a:cubicBezTo>
                          <a:pt x="1032735" y="519298"/>
                          <a:pt x="609135" y="426962"/>
                          <a:pt x="587458" y="720278"/>
                        </a:cubicBezTo>
                        <a:cubicBezTo>
                          <a:pt x="587266" y="722809"/>
                          <a:pt x="583238" y="721946"/>
                          <a:pt x="583238" y="719701"/>
                        </a:cubicBezTo>
                        <a:cubicBezTo>
                          <a:pt x="583046" y="713351"/>
                          <a:pt x="573838" y="701342"/>
                          <a:pt x="573646" y="700478"/>
                        </a:cubicBezTo>
                        <a:cubicBezTo>
                          <a:pt x="571917" y="695835"/>
                          <a:pt x="568465" y="692114"/>
                          <a:pt x="563861" y="690215"/>
                        </a:cubicBezTo>
                        <a:cubicBezTo>
                          <a:pt x="512635" y="676747"/>
                          <a:pt x="452397" y="725361"/>
                          <a:pt x="442804" y="772805"/>
                        </a:cubicBezTo>
                        <a:cubicBezTo>
                          <a:pt x="432060" y="824488"/>
                          <a:pt x="466593" y="874426"/>
                          <a:pt x="506115" y="897045"/>
                        </a:cubicBezTo>
                        <a:cubicBezTo>
                          <a:pt x="557913" y="922061"/>
                          <a:pt x="610479" y="946964"/>
                          <a:pt x="648464" y="991952"/>
                        </a:cubicBezTo>
                        <a:cubicBezTo>
                          <a:pt x="720599" y="1072988"/>
                          <a:pt x="762036" y="1191166"/>
                          <a:pt x="728271" y="1297660"/>
                        </a:cubicBezTo>
                        <a:cubicBezTo>
                          <a:pt x="718679" y="1331329"/>
                          <a:pt x="663045" y="1317766"/>
                          <a:pt x="666881" y="1283656"/>
                        </a:cubicBezTo>
                        <a:cubicBezTo>
                          <a:pt x="653068" y="1330274"/>
                          <a:pt x="594170" y="1352164"/>
                          <a:pt x="553693" y="1324826"/>
                        </a:cubicBezTo>
                        <a:cubicBezTo>
                          <a:pt x="522611" y="1348079"/>
                          <a:pt x="487122" y="1370447"/>
                          <a:pt x="447025" y="1370543"/>
                        </a:cubicBezTo>
                        <a:close/>
                        <a:moveTo>
                          <a:pt x="585538" y="852613"/>
                        </a:moveTo>
                        <a:cubicBezTo>
                          <a:pt x="576137" y="853093"/>
                          <a:pt x="570957" y="844690"/>
                          <a:pt x="568273" y="836728"/>
                        </a:cubicBezTo>
                        <a:cubicBezTo>
                          <a:pt x="556761" y="799509"/>
                          <a:pt x="510911" y="749879"/>
                          <a:pt x="472926" y="787136"/>
                        </a:cubicBezTo>
                        <a:cubicBezTo>
                          <a:pt x="471966" y="788441"/>
                          <a:pt x="469853" y="786713"/>
                          <a:pt x="470621" y="785352"/>
                        </a:cubicBezTo>
                        <a:cubicBezTo>
                          <a:pt x="492303" y="749150"/>
                          <a:pt x="542948" y="754656"/>
                          <a:pt x="571341" y="782665"/>
                        </a:cubicBezTo>
                        <a:cubicBezTo>
                          <a:pt x="589758" y="800067"/>
                          <a:pt x="633116" y="843673"/>
                          <a:pt x="585538" y="852613"/>
                        </a:cubicBezTo>
                        <a:close/>
                      </a:path>
                    </a:pathLst>
                  </a:custGeom>
                  <a:solidFill>
                    <a:schemeClr val="accent1">
                      <a:lumMod val="20000"/>
                      <a:lumOff val="80000"/>
                    </a:schemeClr>
                  </a:solidFill>
                  <a:ln w="19155" cap="flat">
                    <a:noFill/>
                    <a:prstDash val="solid"/>
                    <a:miter/>
                  </a:ln>
                </p:spPr>
                <p:txBody>
                  <a:bodyPr rtlCol="0" anchor="ctr"/>
                  <a:lstStyle/>
                  <a:p>
                    <a:endParaRPr lang="en-US" dirty="0"/>
                  </a:p>
                </p:txBody>
              </p:sp>
              <p:pic>
                <p:nvPicPr>
                  <p:cNvPr id="237" name="Graphic 236" descr="A beard and moustache">
                    <a:extLst>
                      <a:ext uri="{FF2B5EF4-FFF2-40B4-BE49-F238E27FC236}">
                        <a16:creationId xmlns:a16="http://schemas.microsoft.com/office/drawing/2014/main" id="{359EAC1C-8C1B-F50D-110D-E93123F5F20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998019" flipH="1">
                    <a:off x="6278184" y="5066102"/>
                    <a:ext cx="940053" cy="748205"/>
                  </a:xfrm>
                  <a:prstGeom prst="rect">
                    <a:avLst/>
                  </a:prstGeom>
                </p:spPr>
              </p:pic>
              <p:sp>
                <p:nvSpPr>
                  <p:cNvPr id="238" name="Isosceles Triangle 21">
                    <a:extLst>
                      <a:ext uri="{FF2B5EF4-FFF2-40B4-BE49-F238E27FC236}">
                        <a16:creationId xmlns:a16="http://schemas.microsoft.com/office/drawing/2014/main" id="{96A26A24-92F3-E97E-7E27-5D898BEEEBEA}"/>
                      </a:ext>
                    </a:extLst>
                  </p:cNvPr>
                  <p:cNvSpPr/>
                  <p:nvPr/>
                </p:nvSpPr>
                <p:spPr>
                  <a:xfrm rot="2153794" flipH="1">
                    <a:off x="7148838" y="4916724"/>
                    <a:ext cx="181779" cy="309468"/>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solidFill>
                    <a:schemeClr val="tx2">
                      <a:lumMod val="60000"/>
                      <a:lumOff val="40000"/>
                    </a:schemeClr>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nvGrpSpPr>
                  <p:cNvPr id="254" name="Graphic 238" descr="Face without mouth">
                    <a:extLst>
                      <a:ext uri="{FF2B5EF4-FFF2-40B4-BE49-F238E27FC236}">
                        <a16:creationId xmlns:a16="http://schemas.microsoft.com/office/drawing/2014/main" id="{AB2102CC-8F59-1B0F-76AE-7EEE1D3671AB}"/>
                      </a:ext>
                    </a:extLst>
                  </p:cNvPr>
                  <p:cNvGrpSpPr/>
                  <p:nvPr/>
                </p:nvGrpSpPr>
                <p:grpSpPr>
                  <a:xfrm rot="21478473">
                    <a:off x="6348407" y="4953895"/>
                    <a:ext cx="552226" cy="368522"/>
                    <a:chOff x="6348407" y="4953895"/>
                    <a:chExt cx="552226" cy="368522"/>
                  </a:xfrm>
                  <a:solidFill>
                    <a:srgbClr val="000000"/>
                  </a:solidFill>
                </p:grpSpPr>
                <p:sp>
                  <p:nvSpPr>
                    <p:cNvPr id="255" name="Freeform: Shape 254">
                      <a:extLst>
                        <a:ext uri="{FF2B5EF4-FFF2-40B4-BE49-F238E27FC236}">
                          <a16:creationId xmlns:a16="http://schemas.microsoft.com/office/drawing/2014/main" id="{BCF407E7-7386-037E-D7B9-40ACF484B7DE}"/>
                        </a:ext>
                      </a:extLst>
                    </p:cNvPr>
                    <p:cNvSpPr/>
                    <p:nvPr/>
                  </p:nvSpPr>
                  <p:spPr>
                    <a:xfrm>
                      <a:off x="6777317" y="5096940"/>
                      <a:ext cx="73512" cy="123673"/>
                    </a:xfrm>
                    <a:custGeom>
                      <a:avLst/>
                      <a:gdLst>
                        <a:gd name="connsiteX0" fmla="*/ 37578 w 73512"/>
                        <a:gd name="connsiteY0" fmla="*/ 125735 h 123673"/>
                        <a:gd name="connsiteX1" fmla="*/ 22938 w 73512"/>
                        <a:gd name="connsiteY1" fmla="*/ 120673 h 123673"/>
                        <a:gd name="connsiteX2" fmla="*/ 11140 w 73512"/>
                        <a:gd name="connsiteY2" fmla="*/ 107046 h 123673"/>
                        <a:gd name="connsiteX3" fmla="*/ 841 w 73512"/>
                        <a:gd name="connsiteY3" fmla="*/ 63824 h 123673"/>
                        <a:gd name="connsiteX4" fmla="*/ 11140 w 73512"/>
                        <a:gd name="connsiteY4" fmla="*/ 20799 h 123673"/>
                        <a:gd name="connsiteX5" fmla="*/ 22938 w 73512"/>
                        <a:gd name="connsiteY5" fmla="*/ 7169 h 123673"/>
                        <a:gd name="connsiteX6" fmla="*/ 52218 w 73512"/>
                        <a:gd name="connsiteY6" fmla="*/ 7169 h 123673"/>
                        <a:gd name="connsiteX7" fmla="*/ 64017 w 73512"/>
                        <a:gd name="connsiteY7" fmla="*/ 20799 h 123673"/>
                        <a:gd name="connsiteX8" fmla="*/ 74316 w 73512"/>
                        <a:gd name="connsiteY8" fmla="*/ 63824 h 123673"/>
                        <a:gd name="connsiteX9" fmla="*/ 64017 w 73512"/>
                        <a:gd name="connsiteY9" fmla="*/ 107046 h 123673"/>
                        <a:gd name="connsiteX10" fmla="*/ 52218 w 73512"/>
                        <a:gd name="connsiteY10" fmla="*/ 120673 h 123673"/>
                        <a:gd name="connsiteX11" fmla="*/ 37578 w 73512"/>
                        <a:gd name="connsiteY11" fmla="*/ 125735 h 12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12" h="123673">
                          <a:moveTo>
                            <a:pt x="37578" y="125735"/>
                          </a:moveTo>
                          <a:cubicBezTo>
                            <a:pt x="32283" y="125540"/>
                            <a:pt x="27162" y="123788"/>
                            <a:pt x="22938" y="120673"/>
                          </a:cubicBezTo>
                          <a:cubicBezTo>
                            <a:pt x="18071" y="116972"/>
                            <a:pt x="14060" y="112300"/>
                            <a:pt x="11140" y="107046"/>
                          </a:cubicBezTo>
                          <a:cubicBezTo>
                            <a:pt x="4092" y="93611"/>
                            <a:pt x="549" y="78815"/>
                            <a:pt x="841" y="63824"/>
                          </a:cubicBezTo>
                          <a:cubicBezTo>
                            <a:pt x="530" y="48832"/>
                            <a:pt x="4073" y="34038"/>
                            <a:pt x="11140" y="20799"/>
                          </a:cubicBezTo>
                          <a:cubicBezTo>
                            <a:pt x="14060" y="15347"/>
                            <a:pt x="18090" y="10677"/>
                            <a:pt x="22938" y="7169"/>
                          </a:cubicBezTo>
                          <a:cubicBezTo>
                            <a:pt x="31563" y="358"/>
                            <a:pt x="43613" y="358"/>
                            <a:pt x="52218" y="7169"/>
                          </a:cubicBezTo>
                          <a:cubicBezTo>
                            <a:pt x="57086" y="10677"/>
                            <a:pt x="61096" y="15347"/>
                            <a:pt x="64017" y="20799"/>
                          </a:cubicBezTo>
                          <a:cubicBezTo>
                            <a:pt x="71064" y="34038"/>
                            <a:pt x="74608" y="48832"/>
                            <a:pt x="74316" y="63824"/>
                          </a:cubicBezTo>
                          <a:cubicBezTo>
                            <a:pt x="74627" y="78815"/>
                            <a:pt x="71064" y="93611"/>
                            <a:pt x="64017" y="107046"/>
                          </a:cubicBezTo>
                          <a:cubicBezTo>
                            <a:pt x="61096" y="112300"/>
                            <a:pt x="57067" y="116972"/>
                            <a:pt x="52218" y="120673"/>
                          </a:cubicBezTo>
                          <a:cubicBezTo>
                            <a:pt x="48013" y="123788"/>
                            <a:pt x="42874" y="125540"/>
                            <a:pt x="37578" y="125735"/>
                          </a:cubicBezTo>
                          <a:close/>
                        </a:path>
                      </a:pathLst>
                    </a:custGeom>
                    <a:solidFill>
                      <a:srgbClr val="FF0000"/>
                    </a:solidFill>
                    <a:ln w="19348"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051F91B5-F46D-F049-CE4D-A4C60DECBA2A}"/>
                        </a:ext>
                      </a:extLst>
                    </p:cNvPr>
                    <p:cNvSpPr/>
                    <p:nvPr/>
                  </p:nvSpPr>
                  <p:spPr>
                    <a:xfrm>
                      <a:off x="6449541" y="5096940"/>
                      <a:ext cx="73512" cy="123673"/>
                    </a:xfrm>
                    <a:custGeom>
                      <a:avLst/>
                      <a:gdLst>
                        <a:gd name="connsiteX0" fmla="*/ 37578 w 73512"/>
                        <a:gd name="connsiteY0" fmla="*/ 125735 h 123673"/>
                        <a:gd name="connsiteX1" fmla="*/ 22938 w 73512"/>
                        <a:gd name="connsiteY1" fmla="*/ 120673 h 123673"/>
                        <a:gd name="connsiteX2" fmla="*/ 11140 w 73512"/>
                        <a:gd name="connsiteY2" fmla="*/ 107046 h 123673"/>
                        <a:gd name="connsiteX3" fmla="*/ 841 w 73512"/>
                        <a:gd name="connsiteY3" fmla="*/ 63824 h 123673"/>
                        <a:gd name="connsiteX4" fmla="*/ 11140 w 73512"/>
                        <a:gd name="connsiteY4" fmla="*/ 20799 h 123673"/>
                        <a:gd name="connsiteX5" fmla="*/ 22938 w 73512"/>
                        <a:gd name="connsiteY5" fmla="*/ 7169 h 123673"/>
                        <a:gd name="connsiteX6" fmla="*/ 52218 w 73512"/>
                        <a:gd name="connsiteY6" fmla="*/ 7169 h 123673"/>
                        <a:gd name="connsiteX7" fmla="*/ 64017 w 73512"/>
                        <a:gd name="connsiteY7" fmla="*/ 20799 h 123673"/>
                        <a:gd name="connsiteX8" fmla="*/ 74316 w 73512"/>
                        <a:gd name="connsiteY8" fmla="*/ 63824 h 123673"/>
                        <a:gd name="connsiteX9" fmla="*/ 64017 w 73512"/>
                        <a:gd name="connsiteY9" fmla="*/ 107046 h 123673"/>
                        <a:gd name="connsiteX10" fmla="*/ 52218 w 73512"/>
                        <a:gd name="connsiteY10" fmla="*/ 120673 h 123673"/>
                        <a:gd name="connsiteX11" fmla="*/ 37578 w 73512"/>
                        <a:gd name="connsiteY11" fmla="*/ 125735 h 12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512" h="123673">
                          <a:moveTo>
                            <a:pt x="37578" y="125735"/>
                          </a:moveTo>
                          <a:cubicBezTo>
                            <a:pt x="32283" y="125540"/>
                            <a:pt x="27162" y="123788"/>
                            <a:pt x="22938" y="120673"/>
                          </a:cubicBezTo>
                          <a:cubicBezTo>
                            <a:pt x="18071" y="116972"/>
                            <a:pt x="14060" y="112300"/>
                            <a:pt x="11140" y="107046"/>
                          </a:cubicBezTo>
                          <a:cubicBezTo>
                            <a:pt x="4092" y="93611"/>
                            <a:pt x="549" y="78815"/>
                            <a:pt x="841" y="63824"/>
                          </a:cubicBezTo>
                          <a:cubicBezTo>
                            <a:pt x="530" y="48832"/>
                            <a:pt x="4073" y="34038"/>
                            <a:pt x="11140" y="20799"/>
                          </a:cubicBezTo>
                          <a:cubicBezTo>
                            <a:pt x="14060" y="15347"/>
                            <a:pt x="18090" y="10677"/>
                            <a:pt x="22938" y="7169"/>
                          </a:cubicBezTo>
                          <a:cubicBezTo>
                            <a:pt x="31563" y="358"/>
                            <a:pt x="43613" y="358"/>
                            <a:pt x="52218" y="7169"/>
                          </a:cubicBezTo>
                          <a:cubicBezTo>
                            <a:pt x="57086" y="10677"/>
                            <a:pt x="61096" y="15347"/>
                            <a:pt x="64017" y="20799"/>
                          </a:cubicBezTo>
                          <a:cubicBezTo>
                            <a:pt x="71064" y="34038"/>
                            <a:pt x="74608" y="48832"/>
                            <a:pt x="74316" y="63824"/>
                          </a:cubicBezTo>
                          <a:cubicBezTo>
                            <a:pt x="74627" y="78815"/>
                            <a:pt x="71064" y="93611"/>
                            <a:pt x="64017" y="107046"/>
                          </a:cubicBezTo>
                          <a:cubicBezTo>
                            <a:pt x="61096" y="112300"/>
                            <a:pt x="57067" y="116972"/>
                            <a:pt x="52218" y="120673"/>
                          </a:cubicBezTo>
                          <a:cubicBezTo>
                            <a:pt x="48013" y="123788"/>
                            <a:pt x="42874" y="125540"/>
                            <a:pt x="37578" y="125735"/>
                          </a:cubicBezTo>
                          <a:close/>
                        </a:path>
                      </a:pathLst>
                    </a:custGeom>
                    <a:solidFill>
                      <a:srgbClr val="FF0000"/>
                    </a:solidFill>
                    <a:ln w="19348"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7A127D5B-C0BA-BA92-F479-9EEFF67FD8B3}"/>
                        </a:ext>
                      </a:extLst>
                    </p:cNvPr>
                    <p:cNvSpPr/>
                    <p:nvPr/>
                  </p:nvSpPr>
                  <p:spPr>
                    <a:xfrm>
                      <a:off x="6348407" y="4964604"/>
                      <a:ext cx="188401" cy="97727"/>
                    </a:xfrm>
                    <a:custGeom>
                      <a:avLst/>
                      <a:gdLst>
                        <a:gd name="connsiteX0" fmla="*/ 4651 w 188401"/>
                        <a:gd name="connsiteY0" fmla="*/ 99789 h 97727"/>
                        <a:gd name="connsiteX1" fmla="*/ 1497 w 188401"/>
                        <a:gd name="connsiteY1" fmla="*/ 97845 h 97727"/>
                        <a:gd name="connsiteX2" fmla="*/ 1244 w 188401"/>
                        <a:gd name="connsiteY2" fmla="*/ 93757 h 97727"/>
                        <a:gd name="connsiteX3" fmla="*/ 33542 w 188401"/>
                        <a:gd name="connsiteY3" fmla="*/ 52871 h 97727"/>
                        <a:gd name="connsiteX4" fmla="*/ 76764 w 188401"/>
                        <a:gd name="connsiteY4" fmla="*/ 23279 h 97727"/>
                        <a:gd name="connsiteX5" fmla="*/ 128102 w 188401"/>
                        <a:gd name="connsiteY5" fmla="*/ 5369 h 97727"/>
                        <a:gd name="connsiteX6" fmla="*/ 133592 w 188401"/>
                        <a:gd name="connsiteY6" fmla="*/ 4395 h 97727"/>
                        <a:gd name="connsiteX7" fmla="*/ 136396 w 188401"/>
                        <a:gd name="connsiteY7" fmla="*/ 4005 h 97727"/>
                        <a:gd name="connsiteX8" fmla="*/ 155981 w 188401"/>
                        <a:gd name="connsiteY8" fmla="*/ 2061 h 97727"/>
                        <a:gd name="connsiteX9" fmla="*/ 183627 w 188401"/>
                        <a:gd name="connsiteY9" fmla="*/ 12375 h 97727"/>
                        <a:gd name="connsiteX10" fmla="*/ 189176 w 188401"/>
                        <a:gd name="connsiteY10" fmla="*/ 29120 h 97727"/>
                        <a:gd name="connsiteX11" fmla="*/ 183627 w 188401"/>
                        <a:gd name="connsiteY11" fmla="*/ 40024 h 97727"/>
                        <a:gd name="connsiteX12" fmla="*/ 154423 w 188401"/>
                        <a:gd name="connsiteY12" fmla="*/ 48589 h 97727"/>
                        <a:gd name="connsiteX13" fmla="*/ 147434 w 188401"/>
                        <a:gd name="connsiteY13" fmla="*/ 48394 h 97727"/>
                        <a:gd name="connsiteX14" fmla="*/ 147357 w 188401"/>
                        <a:gd name="connsiteY14" fmla="*/ 48394 h 97727"/>
                        <a:gd name="connsiteX15" fmla="*/ 140153 w 188401"/>
                        <a:gd name="connsiteY15" fmla="*/ 48394 h 97727"/>
                        <a:gd name="connsiteX16" fmla="*/ 133904 w 188401"/>
                        <a:gd name="connsiteY16" fmla="*/ 48394 h 97727"/>
                        <a:gd name="connsiteX17" fmla="*/ 90469 w 188401"/>
                        <a:gd name="connsiteY17" fmla="*/ 55790 h 97727"/>
                        <a:gd name="connsiteX18" fmla="*/ 6676 w 188401"/>
                        <a:gd name="connsiteY18" fmla="*/ 99209 h 97727"/>
                        <a:gd name="connsiteX19" fmla="*/ 4651 w 188401"/>
                        <a:gd name="connsiteY19" fmla="*/ 99789 h 9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401" h="97727">
                          <a:moveTo>
                            <a:pt x="4651" y="99789"/>
                          </a:moveTo>
                          <a:cubicBezTo>
                            <a:pt x="3327" y="99789"/>
                            <a:pt x="2140" y="99014"/>
                            <a:pt x="1497" y="97845"/>
                          </a:cubicBezTo>
                          <a:cubicBezTo>
                            <a:pt x="699" y="96676"/>
                            <a:pt x="601" y="95117"/>
                            <a:pt x="1244" y="93757"/>
                          </a:cubicBezTo>
                          <a:cubicBezTo>
                            <a:pt x="9441" y="78376"/>
                            <a:pt x="20381" y="64359"/>
                            <a:pt x="33542" y="52871"/>
                          </a:cubicBezTo>
                          <a:cubicBezTo>
                            <a:pt x="46586" y="41188"/>
                            <a:pt x="61130" y="31264"/>
                            <a:pt x="76764" y="23279"/>
                          </a:cubicBezTo>
                          <a:cubicBezTo>
                            <a:pt x="92903" y="14909"/>
                            <a:pt x="110210" y="8872"/>
                            <a:pt x="128102" y="5369"/>
                          </a:cubicBezTo>
                          <a:lnTo>
                            <a:pt x="133592" y="4395"/>
                          </a:lnTo>
                          <a:lnTo>
                            <a:pt x="136396" y="4005"/>
                          </a:lnTo>
                          <a:cubicBezTo>
                            <a:pt x="142859" y="2836"/>
                            <a:pt x="149421" y="2251"/>
                            <a:pt x="155981" y="2061"/>
                          </a:cubicBezTo>
                          <a:cubicBezTo>
                            <a:pt x="168481" y="2061"/>
                            <a:pt x="177533" y="5369"/>
                            <a:pt x="183627" y="12375"/>
                          </a:cubicBezTo>
                          <a:cubicBezTo>
                            <a:pt x="187560" y="17047"/>
                            <a:pt x="189564" y="23084"/>
                            <a:pt x="189176" y="29120"/>
                          </a:cubicBezTo>
                          <a:cubicBezTo>
                            <a:pt x="188923" y="33403"/>
                            <a:pt x="186917" y="37295"/>
                            <a:pt x="183627" y="40024"/>
                          </a:cubicBezTo>
                          <a:cubicBezTo>
                            <a:pt x="174846" y="47030"/>
                            <a:pt x="165599" y="48589"/>
                            <a:pt x="154423" y="48589"/>
                          </a:cubicBezTo>
                          <a:cubicBezTo>
                            <a:pt x="152127" y="48589"/>
                            <a:pt x="149751" y="48394"/>
                            <a:pt x="147434" y="48394"/>
                          </a:cubicBezTo>
                          <a:lnTo>
                            <a:pt x="147357" y="48394"/>
                          </a:lnTo>
                          <a:cubicBezTo>
                            <a:pt x="145137" y="48394"/>
                            <a:pt x="142645" y="48394"/>
                            <a:pt x="140153" y="48394"/>
                          </a:cubicBezTo>
                          <a:cubicBezTo>
                            <a:pt x="137857" y="48394"/>
                            <a:pt x="135811" y="48394"/>
                            <a:pt x="133904" y="48394"/>
                          </a:cubicBezTo>
                          <a:cubicBezTo>
                            <a:pt x="119185" y="49368"/>
                            <a:pt x="104623" y="51702"/>
                            <a:pt x="90469" y="55790"/>
                          </a:cubicBezTo>
                          <a:cubicBezTo>
                            <a:pt x="59572" y="64749"/>
                            <a:pt x="34244" y="80710"/>
                            <a:pt x="6676" y="99209"/>
                          </a:cubicBezTo>
                          <a:cubicBezTo>
                            <a:pt x="6072" y="99594"/>
                            <a:pt x="5371" y="99789"/>
                            <a:pt x="4651" y="99789"/>
                          </a:cubicBezTo>
                          <a:close/>
                        </a:path>
                      </a:pathLst>
                    </a:custGeom>
                    <a:solidFill>
                      <a:srgbClr val="000000"/>
                    </a:solidFill>
                    <a:ln w="19348"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D6B2B141-AA21-1673-2D76-112BA4884F66}"/>
                        </a:ext>
                      </a:extLst>
                    </p:cNvPr>
                    <p:cNvSpPr/>
                    <p:nvPr/>
                  </p:nvSpPr>
                  <p:spPr>
                    <a:xfrm>
                      <a:off x="6741360" y="4953895"/>
                      <a:ext cx="159273" cy="86439"/>
                    </a:xfrm>
                    <a:custGeom>
                      <a:avLst/>
                      <a:gdLst>
                        <a:gd name="connsiteX0" fmla="*/ 154973 w 159273"/>
                        <a:gd name="connsiteY0" fmla="*/ 88500 h 86439"/>
                        <a:gd name="connsiteX1" fmla="*/ 154973 w 159273"/>
                        <a:gd name="connsiteY1" fmla="*/ 88500 h 86439"/>
                        <a:gd name="connsiteX2" fmla="*/ 152656 w 159273"/>
                        <a:gd name="connsiteY2" fmla="*/ 87916 h 86439"/>
                        <a:gd name="connsiteX3" fmla="*/ 127307 w 159273"/>
                        <a:gd name="connsiteY3" fmla="*/ 77987 h 86439"/>
                        <a:gd name="connsiteX4" fmla="*/ 119073 w 159273"/>
                        <a:gd name="connsiteY4" fmla="*/ 73899 h 86439"/>
                        <a:gd name="connsiteX5" fmla="*/ 89675 w 159273"/>
                        <a:gd name="connsiteY5" fmla="*/ 61441 h 86439"/>
                        <a:gd name="connsiteX6" fmla="*/ 22702 w 159273"/>
                        <a:gd name="connsiteY6" fmla="*/ 46645 h 86439"/>
                        <a:gd name="connsiteX7" fmla="*/ 9269 w 159273"/>
                        <a:gd name="connsiteY7" fmla="*/ 41583 h 86439"/>
                        <a:gd name="connsiteX8" fmla="*/ 1754 w 159273"/>
                        <a:gd name="connsiteY8" fmla="*/ 30095 h 86439"/>
                        <a:gd name="connsiteX9" fmla="*/ 4070 w 159273"/>
                        <a:gd name="connsiteY9" fmla="*/ 12960 h 86439"/>
                        <a:gd name="connsiteX10" fmla="*/ 14681 w 159273"/>
                        <a:gd name="connsiteY10" fmla="*/ 3810 h 86439"/>
                        <a:gd name="connsiteX11" fmla="*/ 23734 w 159273"/>
                        <a:gd name="connsiteY11" fmla="*/ 2061 h 86439"/>
                        <a:gd name="connsiteX12" fmla="*/ 28951 w 159273"/>
                        <a:gd name="connsiteY12" fmla="*/ 2646 h 86439"/>
                        <a:gd name="connsiteX13" fmla="*/ 33157 w 159273"/>
                        <a:gd name="connsiteY13" fmla="*/ 3420 h 86439"/>
                        <a:gd name="connsiteX14" fmla="*/ 35941 w 159273"/>
                        <a:gd name="connsiteY14" fmla="*/ 4005 h 86439"/>
                        <a:gd name="connsiteX15" fmla="*/ 106885 w 159273"/>
                        <a:gd name="connsiteY15" fmla="*/ 27561 h 86439"/>
                        <a:gd name="connsiteX16" fmla="*/ 137840 w 159273"/>
                        <a:gd name="connsiteY16" fmla="*/ 48394 h 86439"/>
                        <a:gd name="connsiteX17" fmla="*/ 159762 w 159273"/>
                        <a:gd name="connsiteY17" fmla="*/ 77012 h 86439"/>
                        <a:gd name="connsiteX18" fmla="*/ 159002 w 159273"/>
                        <a:gd name="connsiteY18" fmla="*/ 85582 h 86439"/>
                        <a:gd name="connsiteX19" fmla="*/ 158769 w 159273"/>
                        <a:gd name="connsiteY19" fmla="*/ 85777 h 86439"/>
                        <a:gd name="connsiteX20" fmla="*/ 158575 w 159273"/>
                        <a:gd name="connsiteY20" fmla="*/ 86162 h 86439"/>
                        <a:gd name="connsiteX21" fmla="*/ 154973 w 159273"/>
                        <a:gd name="connsiteY21" fmla="*/ 88500 h 86439"/>
                        <a:gd name="connsiteX22" fmla="*/ 154973 w 159273"/>
                        <a:gd name="connsiteY22" fmla="*/ 88500 h 8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9273" h="86439">
                          <a:moveTo>
                            <a:pt x="154973" y="88500"/>
                          </a:moveTo>
                          <a:lnTo>
                            <a:pt x="154973" y="88500"/>
                          </a:lnTo>
                          <a:cubicBezTo>
                            <a:pt x="154174" y="88305"/>
                            <a:pt x="153396" y="88111"/>
                            <a:pt x="152656" y="87916"/>
                          </a:cubicBezTo>
                          <a:cubicBezTo>
                            <a:pt x="143876" y="85387"/>
                            <a:pt x="135387" y="82074"/>
                            <a:pt x="127307" y="77987"/>
                          </a:cubicBezTo>
                          <a:lnTo>
                            <a:pt x="119073" y="73899"/>
                          </a:lnTo>
                          <a:cubicBezTo>
                            <a:pt x="109571" y="69032"/>
                            <a:pt x="99760" y="64944"/>
                            <a:pt x="89675" y="61441"/>
                          </a:cubicBezTo>
                          <a:cubicBezTo>
                            <a:pt x="67889" y="54235"/>
                            <a:pt x="45461" y="49368"/>
                            <a:pt x="22702" y="46645"/>
                          </a:cubicBezTo>
                          <a:cubicBezTo>
                            <a:pt x="17854" y="46060"/>
                            <a:pt x="13221" y="44306"/>
                            <a:pt x="9269" y="41583"/>
                          </a:cubicBezTo>
                          <a:cubicBezTo>
                            <a:pt x="5512" y="38660"/>
                            <a:pt x="2844" y="34572"/>
                            <a:pt x="1754" y="30095"/>
                          </a:cubicBezTo>
                          <a:cubicBezTo>
                            <a:pt x="-57" y="24253"/>
                            <a:pt x="800" y="18022"/>
                            <a:pt x="4070" y="12960"/>
                          </a:cubicBezTo>
                          <a:cubicBezTo>
                            <a:pt x="6504" y="8872"/>
                            <a:pt x="10223" y="5564"/>
                            <a:pt x="14681" y="3810"/>
                          </a:cubicBezTo>
                          <a:cubicBezTo>
                            <a:pt x="17562" y="2646"/>
                            <a:pt x="20638" y="2061"/>
                            <a:pt x="23734" y="2061"/>
                          </a:cubicBezTo>
                          <a:cubicBezTo>
                            <a:pt x="25486" y="2061"/>
                            <a:pt x="27238" y="2256"/>
                            <a:pt x="28951" y="2646"/>
                          </a:cubicBezTo>
                          <a:lnTo>
                            <a:pt x="33157" y="3420"/>
                          </a:lnTo>
                          <a:lnTo>
                            <a:pt x="35941" y="4005"/>
                          </a:lnTo>
                          <a:cubicBezTo>
                            <a:pt x="64501" y="10236"/>
                            <a:pt x="87708" y="17827"/>
                            <a:pt x="106885" y="27561"/>
                          </a:cubicBezTo>
                          <a:cubicBezTo>
                            <a:pt x="118060" y="33208"/>
                            <a:pt x="128457" y="40219"/>
                            <a:pt x="137840" y="48394"/>
                          </a:cubicBezTo>
                          <a:cubicBezTo>
                            <a:pt x="146951" y="56379"/>
                            <a:pt x="154388" y="66113"/>
                            <a:pt x="159762" y="77012"/>
                          </a:cubicBezTo>
                          <a:cubicBezTo>
                            <a:pt x="160541" y="83049"/>
                            <a:pt x="159820" y="84413"/>
                            <a:pt x="159002" y="85582"/>
                          </a:cubicBezTo>
                          <a:lnTo>
                            <a:pt x="158769" y="85777"/>
                          </a:lnTo>
                          <a:cubicBezTo>
                            <a:pt x="158710" y="85967"/>
                            <a:pt x="158633" y="85967"/>
                            <a:pt x="158575" y="86162"/>
                          </a:cubicBezTo>
                          <a:cubicBezTo>
                            <a:pt x="157718" y="87331"/>
                            <a:pt x="156433" y="88111"/>
                            <a:pt x="154973" y="88500"/>
                          </a:cubicBezTo>
                          <a:lnTo>
                            <a:pt x="154973" y="88500"/>
                          </a:lnTo>
                          <a:close/>
                        </a:path>
                      </a:pathLst>
                    </a:custGeom>
                    <a:solidFill>
                      <a:srgbClr val="000000"/>
                    </a:solidFill>
                    <a:ln w="19348" cap="flat">
                      <a:noFill/>
                      <a:prstDash val="solid"/>
                      <a:miter/>
                    </a:ln>
                  </p:spPr>
                  <p:txBody>
                    <a:bodyPr rtlCol="0" anchor="ctr"/>
                    <a:lstStyle/>
                    <a:p>
                      <a:endParaRPr lang="en-US"/>
                    </a:p>
                  </p:txBody>
                </p:sp>
              </p:grpSp>
              <p:pic>
                <p:nvPicPr>
                  <p:cNvPr id="240" name="Graphic 239" descr="A crying face">
                    <a:extLst>
                      <a:ext uri="{FF2B5EF4-FFF2-40B4-BE49-F238E27FC236}">
                        <a16:creationId xmlns:a16="http://schemas.microsoft.com/office/drawing/2014/main" id="{26F034F2-D290-1EB0-BE34-F2C2D67FE6AD}"/>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44912" t="26791" r="22997" b="38569"/>
                  <a:stretch/>
                </p:blipFill>
                <p:spPr>
                  <a:xfrm rot="55439" flipH="1">
                    <a:off x="6534417" y="5062889"/>
                    <a:ext cx="213283" cy="230222"/>
                  </a:xfrm>
                  <a:prstGeom prst="rect">
                    <a:avLst/>
                  </a:prstGeom>
                </p:spPr>
              </p:pic>
              <p:sp>
                <p:nvSpPr>
                  <p:cNvPr id="241" name="Freeform: Shape 240">
                    <a:extLst>
                      <a:ext uri="{FF2B5EF4-FFF2-40B4-BE49-F238E27FC236}">
                        <a16:creationId xmlns:a16="http://schemas.microsoft.com/office/drawing/2014/main" id="{C2DC779C-A058-9246-BE8E-D3821A57F9D3}"/>
                      </a:ext>
                    </a:extLst>
                  </p:cNvPr>
                  <p:cNvSpPr/>
                  <p:nvPr/>
                </p:nvSpPr>
                <p:spPr>
                  <a:xfrm>
                    <a:off x="6529500" y="5418104"/>
                    <a:ext cx="274320" cy="91440"/>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grpSp>
              <p:nvGrpSpPr>
                <p:cNvPr id="232" name="Group 231">
                  <a:extLst>
                    <a:ext uri="{FF2B5EF4-FFF2-40B4-BE49-F238E27FC236}">
                      <a16:creationId xmlns:a16="http://schemas.microsoft.com/office/drawing/2014/main" id="{589550AB-A7DD-30AB-235D-383FCC91CCA2}"/>
                    </a:ext>
                  </a:extLst>
                </p:cNvPr>
                <p:cNvGrpSpPr/>
                <p:nvPr/>
              </p:nvGrpSpPr>
              <p:grpSpPr>
                <a:xfrm>
                  <a:off x="8925255" y="4131142"/>
                  <a:ext cx="482107" cy="106491"/>
                  <a:chOff x="8344995" y="4704714"/>
                  <a:chExt cx="1276160" cy="281886"/>
                </a:xfrm>
              </p:grpSpPr>
              <p:sp>
                <p:nvSpPr>
                  <p:cNvPr id="233" name="Freeform: Shape 232">
                    <a:extLst>
                      <a:ext uri="{FF2B5EF4-FFF2-40B4-BE49-F238E27FC236}">
                        <a16:creationId xmlns:a16="http://schemas.microsoft.com/office/drawing/2014/main" id="{FDC5CDCA-FF56-7E22-9A14-E3EB436064C4}"/>
                      </a:ext>
                    </a:extLst>
                  </p:cNvPr>
                  <p:cNvSpPr/>
                  <p:nvPr/>
                </p:nvSpPr>
                <p:spPr>
                  <a:xfrm rot="21478473">
                    <a:off x="8344995" y="4760424"/>
                    <a:ext cx="436026" cy="226176"/>
                  </a:xfrm>
                  <a:custGeom>
                    <a:avLst/>
                    <a:gdLst>
                      <a:gd name="connsiteX0" fmla="*/ 9683 w 436026"/>
                      <a:gd name="connsiteY0" fmla="*/ 228237 h 226176"/>
                      <a:gd name="connsiteX1" fmla="*/ 2384 w 436026"/>
                      <a:gd name="connsiteY1" fmla="*/ 223738 h 226176"/>
                      <a:gd name="connsiteX2" fmla="*/ 1799 w 436026"/>
                      <a:gd name="connsiteY2" fmla="*/ 214278 h 226176"/>
                      <a:gd name="connsiteX3" fmla="*/ 76549 w 436026"/>
                      <a:gd name="connsiteY3" fmla="*/ 119654 h 226176"/>
                      <a:gd name="connsiteX4" fmla="*/ 176577 w 436026"/>
                      <a:gd name="connsiteY4" fmla="*/ 51166 h 226176"/>
                      <a:gd name="connsiteX5" fmla="*/ 295392 w 436026"/>
                      <a:gd name="connsiteY5" fmla="*/ 9717 h 226176"/>
                      <a:gd name="connsiteX6" fmla="*/ 308097 w 436026"/>
                      <a:gd name="connsiteY6" fmla="*/ 7462 h 226176"/>
                      <a:gd name="connsiteX7" fmla="*/ 314588 w 436026"/>
                      <a:gd name="connsiteY7" fmla="*/ 6560 h 226176"/>
                      <a:gd name="connsiteX8" fmla="*/ 359914 w 436026"/>
                      <a:gd name="connsiteY8" fmla="*/ 2061 h 226176"/>
                      <a:gd name="connsiteX9" fmla="*/ 423895 w 436026"/>
                      <a:gd name="connsiteY9" fmla="*/ 25932 h 226176"/>
                      <a:gd name="connsiteX10" fmla="*/ 436738 w 436026"/>
                      <a:gd name="connsiteY10" fmla="*/ 64685 h 226176"/>
                      <a:gd name="connsiteX11" fmla="*/ 423895 w 436026"/>
                      <a:gd name="connsiteY11" fmla="*/ 89920 h 226176"/>
                      <a:gd name="connsiteX12" fmla="*/ 356309 w 436026"/>
                      <a:gd name="connsiteY12" fmla="*/ 109742 h 226176"/>
                      <a:gd name="connsiteX13" fmla="*/ 340133 w 436026"/>
                      <a:gd name="connsiteY13" fmla="*/ 109291 h 226176"/>
                      <a:gd name="connsiteX14" fmla="*/ 339954 w 436026"/>
                      <a:gd name="connsiteY14" fmla="*/ 109291 h 226176"/>
                      <a:gd name="connsiteX15" fmla="*/ 323283 w 436026"/>
                      <a:gd name="connsiteY15" fmla="*/ 109291 h 226176"/>
                      <a:gd name="connsiteX16" fmla="*/ 308821 w 436026"/>
                      <a:gd name="connsiteY16" fmla="*/ 109291 h 226176"/>
                      <a:gd name="connsiteX17" fmla="*/ 208297 w 436026"/>
                      <a:gd name="connsiteY17" fmla="*/ 126408 h 226176"/>
                      <a:gd name="connsiteX18" fmla="*/ 14369 w 436026"/>
                      <a:gd name="connsiteY18" fmla="*/ 226895 h 226176"/>
                      <a:gd name="connsiteX19" fmla="*/ 9683 w 436026"/>
                      <a:gd name="connsiteY19" fmla="*/ 228237 h 2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026" h="226176">
                        <a:moveTo>
                          <a:pt x="9683" y="228237"/>
                        </a:moveTo>
                        <a:cubicBezTo>
                          <a:pt x="6619" y="228237"/>
                          <a:pt x="3872" y="226444"/>
                          <a:pt x="2384" y="223738"/>
                        </a:cubicBezTo>
                        <a:cubicBezTo>
                          <a:pt x="536" y="221032"/>
                          <a:pt x="311" y="217424"/>
                          <a:pt x="1799" y="214278"/>
                        </a:cubicBezTo>
                        <a:cubicBezTo>
                          <a:pt x="20769" y="178681"/>
                          <a:pt x="46089" y="146241"/>
                          <a:pt x="76549" y="119654"/>
                        </a:cubicBezTo>
                        <a:cubicBezTo>
                          <a:pt x="106736" y="92615"/>
                          <a:pt x="140395" y="69647"/>
                          <a:pt x="176577" y="51166"/>
                        </a:cubicBezTo>
                        <a:cubicBezTo>
                          <a:pt x="213929" y="31795"/>
                          <a:pt x="253984" y="17824"/>
                          <a:pt x="295392" y="9717"/>
                        </a:cubicBezTo>
                        <a:lnTo>
                          <a:pt x="308097" y="7462"/>
                        </a:lnTo>
                        <a:lnTo>
                          <a:pt x="314588" y="6560"/>
                        </a:lnTo>
                        <a:cubicBezTo>
                          <a:pt x="329545" y="3854"/>
                          <a:pt x="344731" y="2501"/>
                          <a:pt x="359914" y="2061"/>
                        </a:cubicBezTo>
                        <a:cubicBezTo>
                          <a:pt x="388843" y="2061"/>
                          <a:pt x="409793" y="9717"/>
                          <a:pt x="423895" y="25932"/>
                        </a:cubicBezTo>
                        <a:cubicBezTo>
                          <a:pt x="432998" y="36745"/>
                          <a:pt x="437637" y="50715"/>
                          <a:pt x="436738" y="64685"/>
                        </a:cubicBezTo>
                        <a:cubicBezTo>
                          <a:pt x="436152" y="74597"/>
                          <a:pt x="431510" y="83606"/>
                          <a:pt x="423895" y="89920"/>
                        </a:cubicBezTo>
                        <a:cubicBezTo>
                          <a:pt x="403575" y="106134"/>
                          <a:pt x="382174" y="109742"/>
                          <a:pt x="356309" y="109742"/>
                        </a:cubicBezTo>
                        <a:cubicBezTo>
                          <a:pt x="350993" y="109742"/>
                          <a:pt x="345496" y="109291"/>
                          <a:pt x="340133" y="109291"/>
                        </a:cubicBezTo>
                        <a:lnTo>
                          <a:pt x="339954" y="109291"/>
                        </a:lnTo>
                        <a:cubicBezTo>
                          <a:pt x="334817" y="109291"/>
                          <a:pt x="329050" y="109291"/>
                          <a:pt x="323283" y="109291"/>
                        </a:cubicBezTo>
                        <a:cubicBezTo>
                          <a:pt x="317967" y="109291"/>
                          <a:pt x="313235" y="109291"/>
                          <a:pt x="308821" y="109291"/>
                        </a:cubicBezTo>
                        <a:cubicBezTo>
                          <a:pt x="274755" y="111547"/>
                          <a:pt x="241053" y="116948"/>
                          <a:pt x="208297" y="126408"/>
                        </a:cubicBezTo>
                        <a:cubicBezTo>
                          <a:pt x="136789" y="147143"/>
                          <a:pt x="78171" y="184082"/>
                          <a:pt x="14369" y="226895"/>
                        </a:cubicBezTo>
                        <a:cubicBezTo>
                          <a:pt x="12972" y="227786"/>
                          <a:pt x="11350" y="228237"/>
                          <a:pt x="9683" y="228237"/>
                        </a:cubicBezTo>
                        <a:close/>
                      </a:path>
                    </a:pathLst>
                  </a:custGeom>
                  <a:solidFill>
                    <a:srgbClr val="000000"/>
                  </a:solidFill>
                  <a:ln w="4494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69C21899-98C3-5CF4-FC2C-0D82403103EE}"/>
                      </a:ext>
                    </a:extLst>
                  </p:cNvPr>
                  <p:cNvSpPr/>
                  <p:nvPr/>
                </p:nvSpPr>
                <p:spPr>
                  <a:xfrm rot="20807475">
                    <a:off x="9252540" y="4704714"/>
                    <a:ext cx="368615" cy="200050"/>
                  </a:xfrm>
                  <a:custGeom>
                    <a:avLst/>
                    <a:gdLst>
                      <a:gd name="connsiteX0" fmla="*/ 357581 w 368615"/>
                      <a:gd name="connsiteY0" fmla="*/ 202112 h 200050"/>
                      <a:gd name="connsiteX1" fmla="*/ 357581 w 368615"/>
                      <a:gd name="connsiteY1" fmla="*/ 202112 h 200050"/>
                      <a:gd name="connsiteX2" fmla="*/ 352218 w 368615"/>
                      <a:gd name="connsiteY2" fmla="*/ 200759 h 200050"/>
                      <a:gd name="connsiteX3" fmla="*/ 293553 w 368615"/>
                      <a:gd name="connsiteY3" fmla="*/ 177779 h 200050"/>
                      <a:gd name="connsiteX4" fmla="*/ 274495 w 368615"/>
                      <a:gd name="connsiteY4" fmla="*/ 168319 h 200050"/>
                      <a:gd name="connsiteX5" fmla="*/ 206458 w 368615"/>
                      <a:gd name="connsiteY5" fmla="*/ 139487 h 200050"/>
                      <a:gd name="connsiteX6" fmla="*/ 51461 w 368615"/>
                      <a:gd name="connsiteY6" fmla="*/ 105243 h 200050"/>
                      <a:gd name="connsiteX7" fmla="*/ 20371 w 368615"/>
                      <a:gd name="connsiteY7" fmla="*/ 93528 h 200050"/>
                      <a:gd name="connsiteX8" fmla="*/ 2979 w 368615"/>
                      <a:gd name="connsiteY8" fmla="*/ 66940 h 200050"/>
                      <a:gd name="connsiteX9" fmla="*/ 8339 w 368615"/>
                      <a:gd name="connsiteY9" fmla="*/ 27285 h 200050"/>
                      <a:gd name="connsiteX10" fmla="*/ 32898 w 368615"/>
                      <a:gd name="connsiteY10" fmla="*/ 6109 h 200050"/>
                      <a:gd name="connsiteX11" fmla="*/ 53848 w 368615"/>
                      <a:gd name="connsiteY11" fmla="*/ 2061 h 200050"/>
                      <a:gd name="connsiteX12" fmla="*/ 65923 w 368615"/>
                      <a:gd name="connsiteY12" fmla="*/ 3414 h 200050"/>
                      <a:gd name="connsiteX13" fmla="*/ 75656 w 368615"/>
                      <a:gd name="connsiteY13" fmla="*/ 5207 h 200050"/>
                      <a:gd name="connsiteX14" fmla="*/ 82099 w 368615"/>
                      <a:gd name="connsiteY14" fmla="*/ 6560 h 200050"/>
                      <a:gd name="connsiteX15" fmla="*/ 246288 w 368615"/>
                      <a:gd name="connsiteY15" fmla="*/ 61077 h 200050"/>
                      <a:gd name="connsiteX16" fmla="*/ 317930 w 368615"/>
                      <a:gd name="connsiteY16" fmla="*/ 109291 h 200050"/>
                      <a:gd name="connsiteX17" fmla="*/ 368664 w 368615"/>
                      <a:gd name="connsiteY17" fmla="*/ 175524 h 200050"/>
                      <a:gd name="connsiteX18" fmla="*/ 366906 w 368615"/>
                      <a:gd name="connsiteY18" fmla="*/ 195357 h 200050"/>
                      <a:gd name="connsiteX19" fmla="*/ 366367 w 368615"/>
                      <a:gd name="connsiteY19" fmla="*/ 195808 h 200050"/>
                      <a:gd name="connsiteX20" fmla="*/ 365916 w 368615"/>
                      <a:gd name="connsiteY20" fmla="*/ 196699 h 200050"/>
                      <a:gd name="connsiteX21" fmla="*/ 357581 w 368615"/>
                      <a:gd name="connsiteY21" fmla="*/ 202112 h 200050"/>
                      <a:gd name="connsiteX22" fmla="*/ 357581 w 368615"/>
                      <a:gd name="connsiteY22" fmla="*/ 202112 h 2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615" h="200050">
                        <a:moveTo>
                          <a:pt x="357581" y="202112"/>
                        </a:moveTo>
                        <a:lnTo>
                          <a:pt x="357581" y="202112"/>
                        </a:lnTo>
                        <a:cubicBezTo>
                          <a:pt x="355733" y="201661"/>
                          <a:pt x="353931" y="201210"/>
                          <a:pt x="352218" y="200759"/>
                        </a:cubicBezTo>
                        <a:cubicBezTo>
                          <a:pt x="331898" y="194906"/>
                          <a:pt x="312251" y="187239"/>
                          <a:pt x="293553" y="177779"/>
                        </a:cubicBezTo>
                        <a:lnTo>
                          <a:pt x="274495" y="168319"/>
                        </a:lnTo>
                        <a:cubicBezTo>
                          <a:pt x="252506" y="157055"/>
                          <a:pt x="229798" y="147594"/>
                          <a:pt x="206458" y="139487"/>
                        </a:cubicBezTo>
                        <a:cubicBezTo>
                          <a:pt x="156038" y="122811"/>
                          <a:pt x="104133" y="111547"/>
                          <a:pt x="51461" y="105243"/>
                        </a:cubicBezTo>
                        <a:cubicBezTo>
                          <a:pt x="40240" y="103890"/>
                          <a:pt x="29518" y="99831"/>
                          <a:pt x="20371" y="93528"/>
                        </a:cubicBezTo>
                        <a:cubicBezTo>
                          <a:pt x="11675" y="86763"/>
                          <a:pt x="5501" y="77303"/>
                          <a:pt x="2979" y="66940"/>
                        </a:cubicBezTo>
                        <a:cubicBezTo>
                          <a:pt x="-1212" y="53421"/>
                          <a:pt x="771" y="39000"/>
                          <a:pt x="8339" y="27285"/>
                        </a:cubicBezTo>
                        <a:cubicBezTo>
                          <a:pt x="13972" y="17824"/>
                          <a:pt x="22579" y="10168"/>
                          <a:pt x="32898" y="6109"/>
                        </a:cubicBezTo>
                        <a:cubicBezTo>
                          <a:pt x="39564" y="3414"/>
                          <a:pt x="46684" y="2061"/>
                          <a:pt x="53848" y="2061"/>
                        </a:cubicBezTo>
                        <a:cubicBezTo>
                          <a:pt x="57904" y="2061"/>
                          <a:pt x="61958" y="2512"/>
                          <a:pt x="65923" y="3414"/>
                        </a:cubicBezTo>
                        <a:lnTo>
                          <a:pt x="75656" y="5207"/>
                        </a:lnTo>
                        <a:lnTo>
                          <a:pt x="82099" y="6560"/>
                        </a:lnTo>
                        <a:cubicBezTo>
                          <a:pt x="148198" y="20981"/>
                          <a:pt x="201907" y="38549"/>
                          <a:pt x="246288" y="61077"/>
                        </a:cubicBezTo>
                        <a:cubicBezTo>
                          <a:pt x="272152" y="74146"/>
                          <a:pt x="296213" y="90371"/>
                          <a:pt x="317930" y="109291"/>
                        </a:cubicBezTo>
                        <a:cubicBezTo>
                          <a:pt x="339015" y="127772"/>
                          <a:pt x="356228" y="150300"/>
                          <a:pt x="368664" y="175524"/>
                        </a:cubicBezTo>
                        <a:cubicBezTo>
                          <a:pt x="370468" y="189494"/>
                          <a:pt x="368798" y="192651"/>
                          <a:pt x="366906" y="195357"/>
                        </a:cubicBezTo>
                        <a:lnTo>
                          <a:pt x="366367" y="195808"/>
                        </a:lnTo>
                        <a:cubicBezTo>
                          <a:pt x="366230" y="196248"/>
                          <a:pt x="366051" y="196248"/>
                          <a:pt x="365916" y="196699"/>
                        </a:cubicBezTo>
                        <a:cubicBezTo>
                          <a:pt x="363933" y="199406"/>
                          <a:pt x="360961" y="201210"/>
                          <a:pt x="357581" y="202112"/>
                        </a:cubicBezTo>
                        <a:lnTo>
                          <a:pt x="357581" y="202112"/>
                        </a:lnTo>
                        <a:close/>
                      </a:path>
                    </a:pathLst>
                  </a:custGeom>
                  <a:solidFill>
                    <a:srgbClr val="000000"/>
                  </a:solidFill>
                  <a:ln w="44946" cap="flat">
                    <a:noFill/>
                    <a:prstDash val="solid"/>
                    <a:miter/>
                  </a:ln>
                </p:spPr>
                <p:txBody>
                  <a:bodyPr rtlCol="0" anchor="ctr"/>
                  <a:lstStyle/>
                  <a:p>
                    <a:endParaRPr lang="en-US"/>
                  </a:p>
                </p:txBody>
              </p:sp>
            </p:grpSp>
          </p:grpSp>
          <p:grpSp>
            <p:nvGrpSpPr>
              <p:cNvPr id="266" name="Group 265">
                <a:extLst>
                  <a:ext uri="{FF2B5EF4-FFF2-40B4-BE49-F238E27FC236}">
                    <a16:creationId xmlns:a16="http://schemas.microsoft.com/office/drawing/2014/main" id="{976A5EC6-0996-2928-A10F-518C17B5A6A6}"/>
                  </a:ext>
                </a:extLst>
              </p:cNvPr>
              <p:cNvGrpSpPr/>
              <p:nvPr/>
            </p:nvGrpSpPr>
            <p:grpSpPr>
              <a:xfrm>
                <a:off x="8114602" y="-1555544"/>
                <a:ext cx="3681700" cy="2095072"/>
                <a:chOff x="7970666" y="3474561"/>
                <a:chExt cx="3471889" cy="1975679"/>
              </a:xfrm>
            </p:grpSpPr>
            <p:sp>
              <p:nvSpPr>
                <p:cNvPr id="267" name="Rectangle 266">
                  <a:extLst>
                    <a:ext uri="{FF2B5EF4-FFF2-40B4-BE49-F238E27FC236}">
                      <a16:creationId xmlns:a16="http://schemas.microsoft.com/office/drawing/2014/main" id="{B59475C5-5E9D-6ACB-BD37-9D7604095CAA}"/>
                    </a:ext>
                  </a:extLst>
                </p:cNvPr>
                <p:cNvSpPr/>
                <p:nvPr/>
              </p:nvSpPr>
              <p:spPr>
                <a:xfrm>
                  <a:off x="7970666" y="3474561"/>
                  <a:ext cx="3471889" cy="1969776"/>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Rectangle 267">
                  <a:extLst>
                    <a:ext uri="{FF2B5EF4-FFF2-40B4-BE49-F238E27FC236}">
                      <a16:creationId xmlns:a16="http://schemas.microsoft.com/office/drawing/2014/main" id="{24D83A86-5242-5C69-6E7B-734242EC36D6}"/>
                    </a:ext>
                  </a:extLst>
                </p:cNvPr>
                <p:cNvSpPr/>
                <p:nvPr/>
              </p:nvSpPr>
              <p:spPr>
                <a:xfrm>
                  <a:off x="8372373" y="4884349"/>
                  <a:ext cx="1204271" cy="55998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Rectangle 202">
                  <a:extLst>
                    <a:ext uri="{FF2B5EF4-FFF2-40B4-BE49-F238E27FC236}">
                      <a16:creationId xmlns:a16="http://schemas.microsoft.com/office/drawing/2014/main" id="{60940369-30EA-C950-28B2-348A5DE43BC4}"/>
                    </a:ext>
                  </a:extLst>
                </p:cNvPr>
                <p:cNvSpPr/>
                <p:nvPr/>
              </p:nvSpPr>
              <p:spPr>
                <a:xfrm>
                  <a:off x="8407863" y="4885405"/>
                  <a:ext cx="1204271" cy="559987"/>
                </a:xfrm>
                <a:custGeom>
                  <a:avLst/>
                  <a:gdLst>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 name="connsiteX0" fmla="*/ 0 w 1204271"/>
                    <a:gd name="connsiteY0" fmla="*/ 0 h 559987"/>
                    <a:gd name="connsiteX1" fmla="*/ 1204271 w 1204271"/>
                    <a:gd name="connsiteY1" fmla="*/ 0 h 559987"/>
                    <a:gd name="connsiteX2" fmla="*/ 1204271 w 1204271"/>
                    <a:gd name="connsiteY2" fmla="*/ 559987 h 559987"/>
                    <a:gd name="connsiteX3" fmla="*/ 0 w 1204271"/>
                    <a:gd name="connsiteY3" fmla="*/ 559987 h 559987"/>
                    <a:gd name="connsiteX4" fmla="*/ 0 w 1204271"/>
                    <a:gd name="connsiteY4" fmla="*/ 0 h 559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271" h="559987">
                      <a:moveTo>
                        <a:pt x="0" y="0"/>
                      </a:moveTo>
                      <a:cubicBezTo>
                        <a:pt x="386675" y="604685"/>
                        <a:pt x="817595" y="707923"/>
                        <a:pt x="1204271" y="0"/>
                      </a:cubicBezTo>
                      <a:lnTo>
                        <a:pt x="1204271" y="559987"/>
                      </a:lnTo>
                      <a:lnTo>
                        <a:pt x="0" y="559987"/>
                      </a:lnTo>
                      <a:lnTo>
                        <a:pt x="0" y="0"/>
                      </a:lnTo>
                      <a:close/>
                    </a:path>
                  </a:pathLst>
                </a:custGeom>
                <a:solidFill>
                  <a:schemeClr val="accent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0" name="Group 269">
                  <a:extLst>
                    <a:ext uri="{FF2B5EF4-FFF2-40B4-BE49-F238E27FC236}">
                      <a16:creationId xmlns:a16="http://schemas.microsoft.com/office/drawing/2014/main" id="{2261124B-86AA-56B3-CEDC-8EE23A3D9EFC}"/>
                    </a:ext>
                  </a:extLst>
                </p:cNvPr>
                <p:cNvGrpSpPr/>
                <p:nvPr/>
              </p:nvGrpSpPr>
              <p:grpSpPr>
                <a:xfrm>
                  <a:off x="8168525" y="3594164"/>
                  <a:ext cx="1527813" cy="1856076"/>
                  <a:chOff x="5134859" y="3980332"/>
                  <a:chExt cx="1615631" cy="1962762"/>
                </a:xfrm>
              </p:grpSpPr>
              <p:sp>
                <p:nvSpPr>
                  <p:cNvPr id="285" name="Oval 52">
                    <a:extLst>
                      <a:ext uri="{FF2B5EF4-FFF2-40B4-BE49-F238E27FC236}">
                        <a16:creationId xmlns:a16="http://schemas.microsoft.com/office/drawing/2014/main" id="{3CE3E64F-0EBE-8E3B-7737-DACA6ED8F90E}"/>
                      </a:ext>
                    </a:extLst>
                  </p:cNvPr>
                  <p:cNvSpPr/>
                  <p:nvPr/>
                </p:nvSpPr>
                <p:spPr>
                  <a:xfrm>
                    <a:off x="5677380" y="4288548"/>
                    <a:ext cx="995100" cy="1325649"/>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Freeform: Shape 285">
                    <a:extLst>
                      <a:ext uri="{FF2B5EF4-FFF2-40B4-BE49-F238E27FC236}">
                        <a16:creationId xmlns:a16="http://schemas.microsoft.com/office/drawing/2014/main" id="{FD039114-73AB-FFFE-1091-3EC42F122A09}"/>
                      </a:ext>
                    </a:extLst>
                  </p:cNvPr>
                  <p:cNvSpPr/>
                  <p:nvPr/>
                </p:nvSpPr>
                <p:spPr>
                  <a:xfrm>
                    <a:off x="5134859" y="3980332"/>
                    <a:ext cx="1615631" cy="1962762"/>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 name="connsiteX0" fmla="*/ 2057158 w 2120364"/>
                      <a:gd name="connsiteY0" fmla="*/ 1982791 h 2951846"/>
                      <a:gd name="connsiteX1" fmla="*/ 2013329 w 2120364"/>
                      <a:gd name="connsiteY1" fmla="*/ 1868651 h 2951846"/>
                      <a:gd name="connsiteX2" fmla="*/ 2007511 w 2120364"/>
                      <a:gd name="connsiteY2" fmla="*/ 1811465 h 2951846"/>
                      <a:gd name="connsiteX3" fmla="*/ 2032661 w 2120364"/>
                      <a:gd name="connsiteY3" fmla="*/ 1606769 h 2951846"/>
                      <a:gd name="connsiteX4" fmla="*/ 2108554 w 2120364"/>
                      <a:gd name="connsiteY4" fmla="*/ 1198187 h 2951846"/>
                      <a:gd name="connsiteX5" fmla="*/ 2007276 w 2120364"/>
                      <a:gd name="connsiteY5" fmla="*/ 467561 h 2951846"/>
                      <a:gd name="connsiteX6" fmla="*/ 1531019 w 2120364"/>
                      <a:gd name="connsiteY6" fmla="*/ 51936 h 2951846"/>
                      <a:gd name="connsiteX7" fmla="*/ 1337568 w 2120364"/>
                      <a:gd name="connsiteY7" fmla="*/ 20524 h 2951846"/>
                      <a:gd name="connsiteX8" fmla="*/ 1313332 w 2120364"/>
                      <a:gd name="connsiteY8" fmla="*/ 16768 h 2951846"/>
                      <a:gd name="connsiteX9" fmla="*/ 1038352 w 2120364"/>
                      <a:gd name="connsiteY9" fmla="*/ 2132 h 2951846"/>
                      <a:gd name="connsiteX10" fmla="*/ 607882 w 2120364"/>
                      <a:gd name="connsiteY10" fmla="*/ 142412 h 2951846"/>
                      <a:gd name="connsiteX11" fmla="*/ 346939 w 2120364"/>
                      <a:gd name="connsiteY11" fmla="*/ 501243 h 2951846"/>
                      <a:gd name="connsiteX12" fmla="*/ 230764 w 2120364"/>
                      <a:gd name="connsiteY12" fmla="*/ 970168 h 2951846"/>
                      <a:gd name="connsiteX13" fmla="*/ 157192 w 2120364"/>
                      <a:gd name="connsiteY13" fmla="*/ 1095605 h 2951846"/>
                      <a:gd name="connsiteX14" fmla="*/ 3214 w 2120364"/>
                      <a:gd name="connsiteY14" fmla="*/ 1353365 h 2951846"/>
                      <a:gd name="connsiteX15" fmla="*/ 124451 w 2120364"/>
                      <a:gd name="connsiteY15" fmla="*/ 1683185 h 2951846"/>
                      <a:gd name="connsiteX16" fmla="*/ 206553 w 2120364"/>
                      <a:gd name="connsiteY16" fmla="*/ 2002932 h 2951846"/>
                      <a:gd name="connsiteX17" fmla="*/ 92335 w 2120364"/>
                      <a:gd name="connsiteY17" fmla="*/ 2139692 h 2951846"/>
                      <a:gd name="connsiteX18" fmla="*/ 10545 w 2120364"/>
                      <a:gd name="connsiteY18" fmla="*/ 2303975 h 2951846"/>
                      <a:gd name="connsiteX19" fmla="*/ 40565 w 2120364"/>
                      <a:gd name="connsiteY19" fmla="*/ 2562960 h 2951846"/>
                      <a:gd name="connsiteX20" fmla="*/ 84169 w 2120364"/>
                      <a:gd name="connsiteY20" fmla="*/ 2620697 h 2951846"/>
                      <a:gd name="connsiteX21" fmla="*/ 229381 w 2120364"/>
                      <a:gd name="connsiteY21" fmla="*/ 2720017 h 2951846"/>
                      <a:gd name="connsiteX22" fmla="*/ 387063 w 2120364"/>
                      <a:gd name="connsiteY22" fmla="*/ 2807756 h 2951846"/>
                      <a:gd name="connsiteX23" fmla="*/ 446155 w 2120364"/>
                      <a:gd name="connsiteY23" fmla="*/ 2868335 h 2951846"/>
                      <a:gd name="connsiteX24" fmla="*/ 505769 w 2120364"/>
                      <a:gd name="connsiteY24" fmla="*/ 2943106 h 2951846"/>
                      <a:gd name="connsiteX25" fmla="*/ 556330 w 2120364"/>
                      <a:gd name="connsiteY25" fmla="*/ 2904102 h 2951846"/>
                      <a:gd name="connsiteX26" fmla="*/ 551321 w 2120364"/>
                      <a:gd name="connsiteY26" fmla="*/ 2897580 h 2951846"/>
                      <a:gd name="connsiteX27" fmla="*/ 500473 w 2120364"/>
                      <a:gd name="connsiteY27" fmla="*/ 2833244 h 2951846"/>
                      <a:gd name="connsiteX28" fmla="*/ 454191 w 2120364"/>
                      <a:gd name="connsiteY28" fmla="*/ 2552864 h 2951846"/>
                      <a:gd name="connsiteX29" fmla="*/ 482185 w 2120364"/>
                      <a:gd name="connsiteY29" fmla="*/ 2481536 h 2951846"/>
                      <a:gd name="connsiteX30" fmla="*/ 490324 w 2120364"/>
                      <a:gd name="connsiteY30" fmla="*/ 2500895 h 2951846"/>
                      <a:gd name="connsiteX31" fmla="*/ 537520 w 2120364"/>
                      <a:gd name="connsiteY31" fmla="*/ 2579971 h 2951846"/>
                      <a:gd name="connsiteX32" fmla="*/ 545894 w 2120364"/>
                      <a:gd name="connsiteY32" fmla="*/ 2630845 h 2951846"/>
                      <a:gd name="connsiteX33" fmla="*/ 773965 w 2120364"/>
                      <a:gd name="connsiteY33" fmla="*/ 2824870 h 2951846"/>
                      <a:gd name="connsiteX34" fmla="*/ 801046 w 2120364"/>
                      <a:gd name="connsiteY34" fmla="*/ 2836271 h 2951846"/>
                      <a:gd name="connsiteX35" fmla="*/ 836057 w 2120364"/>
                      <a:gd name="connsiteY35" fmla="*/ 2790719 h 2951846"/>
                      <a:gd name="connsiteX36" fmla="*/ 824526 w 2120364"/>
                      <a:gd name="connsiteY36" fmla="*/ 2773865 h 2951846"/>
                      <a:gd name="connsiteX37" fmla="*/ 771669 w 2120364"/>
                      <a:gd name="connsiteY37" fmla="*/ 2543995 h 2951846"/>
                      <a:gd name="connsiteX38" fmla="*/ 884557 w 2120364"/>
                      <a:gd name="connsiteY38" fmla="*/ 2319836 h 2951846"/>
                      <a:gd name="connsiteX39" fmla="*/ 1008506 w 2120364"/>
                      <a:gd name="connsiteY39" fmla="*/ 2103505 h 2951846"/>
                      <a:gd name="connsiteX40" fmla="*/ 973129 w 2120364"/>
                      <a:gd name="connsiteY40" fmla="*/ 1841049 h 2951846"/>
                      <a:gd name="connsiteX41" fmla="*/ 854476 w 2120364"/>
                      <a:gd name="connsiteY41" fmla="*/ 1621744 h 2951846"/>
                      <a:gd name="connsiteX42" fmla="*/ 895175 w 2120364"/>
                      <a:gd name="connsiteY42" fmla="*/ 1659809 h 2951846"/>
                      <a:gd name="connsiteX43" fmla="*/ 945710 w 2120364"/>
                      <a:gd name="connsiteY43" fmla="*/ 1699046 h 2951846"/>
                      <a:gd name="connsiteX44" fmla="*/ 964468 w 2120364"/>
                      <a:gd name="connsiteY44" fmla="*/ 1693516 h 2951846"/>
                      <a:gd name="connsiteX45" fmla="*/ 962407 w 2120364"/>
                      <a:gd name="connsiteY45" fmla="*/ 1677444 h 2951846"/>
                      <a:gd name="connsiteX46" fmla="*/ 913777 w 2120364"/>
                      <a:gd name="connsiteY46" fmla="*/ 1636798 h 2951846"/>
                      <a:gd name="connsiteX47" fmla="*/ 869164 w 2120364"/>
                      <a:gd name="connsiteY47" fmla="*/ 1596177 h 2951846"/>
                      <a:gd name="connsiteX48" fmla="*/ 818004 w 2120364"/>
                      <a:gd name="connsiteY48" fmla="*/ 1542459 h 2951846"/>
                      <a:gd name="connsiteX49" fmla="*/ 785340 w 2120364"/>
                      <a:gd name="connsiteY49" fmla="*/ 1440112 h 2951846"/>
                      <a:gd name="connsiteX50" fmla="*/ 763243 w 2120364"/>
                      <a:gd name="connsiteY50" fmla="*/ 1294247 h 2951846"/>
                      <a:gd name="connsiteX51" fmla="*/ 824683 w 2120364"/>
                      <a:gd name="connsiteY51" fmla="*/ 1175620 h 2951846"/>
                      <a:gd name="connsiteX52" fmla="*/ 868904 w 2120364"/>
                      <a:gd name="connsiteY52" fmla="*/ 1133278 h 2951846"/>
                      <a:gd name="connsiteX53" fmla="*/ 958833 w 2120364"/>
                      <a:gd name="connsiteY53" fmla="*/ 1058689 h 2951846"/>
                      <a:gd name="connsiteX54" fmla="*/ 1107254 w 2120364"/>
                      <a:gd name="connsiteY54" fmla="*/ 914546 h 2951846"/>
                      <a:gd name="connsiteX55" fmla="*/ 1145057 w 2120364"/>
                      <a:gd name="connsiteY55" fmla="*/ 873952 h 2951846"/>
                      <a:gd name="connsiteX56" fmla="*/ 1269241 w 2120364"/>
                      <a:gd name="connsiteY56" fmla="*/ 734374 h 2951846"/>
                      <a:gd name="connsiteX57" fmla="*/ 1380589 w 2120364"/>
                      <a:gd name="connsiteY57" fmla="*/ 679379 h 2951846"/>
                      <a:gd name="connsiteX58" fmla="*/ 1334568 w 2120364"/>
                      <a:gd name="connsiteY58" fmla="*/ 725478 h 2951846"/>
                      <a:gd name="connsiteX59" fmla="*/ 1225307 w 2120364"/>
                      <a:gd name="connsiteY59" fmla="*/ 822139 h 2951846"/>
                      <a:gd name="connsiteX60" fmla="*/ 1223924 w 2120364"/>
                      <a:gd name="connsiteY60" fmla="*/ 828269 h 2951846"/>
                      <a:gd name="connsiteX61" fmla="*/ 1228699 w 2120364"/>
                      <a:gd name="connsiteY61" fmla="*/ 830201 h 2951846"/>
                      <a:gd name="connsiteX62" fmla="*/ 1370154 w 2120364"/>
                      <a:gd name="connsiteY62" fmla="*/ 776691 h 2951846"/>
                      <a:gd name="connsiteX63" fmla="*/ 1491077 w 2120364"/>
                      <a:gd name="connsiteY63" fmla="*/ 675621 h 2951846"/>
                      <a:gd name="connsiteX64" fmla="*/ 1550325 w 2120364"/>
                      <a:gd name="connsiteY64" fmla="*/ 642228 h 2951846"/>
                      <a:gd name="connsiteX65" fmla="*/ 1553273 w 2120364"/>
                      <a:gd name="connsiteY65" fmla="*/ 640298 h 2951846"/>
                      <a:gd name="connsiteX66" fmla="*/ 1452100 w 2120364"/>
                      <a:gd name="connsiteY66" fmla="*/ 782900 h 2951846"/>
                      <a:gd name="connsiteX67" fmla="*/ 1452569 w 2120364"/>
                      <a:gd name="connsiteY67" fmla="*/ 786500 h 2951846"/>
                      <a:gd name="connsiteX68" fmla="*/ 1568718 w 2120364"/>
                      <a:gd name="connsiteY68" fmla="*/ 731035 h 2951846"/>
                      <a:gd name="connsiteX69" fmla="*/ 1638376 w 2120364"/>
                      <a:gd name="connsiteY69" fmla="*/ 674814 h 2951846"/>
                      <a:gd name="connsiteX70" fmla="*/ 1699425 w 2120364"/>
                      <a:gd name="connsiteY70" fmla="*/ 612591 h 2951846"/>
                      <a:gd name="connsiteX71" fmla="*/ 1612469 w 2120364"/>
                      <a:gd name="connsiteY71" fmla="*/ 769882 h 2951846"/>
                      <a:gd name="connsiteX72" fmla="*/ 1617009 w 2120364"/>
                      <a:gd name="connsiteY72" fmla="*/ 774422 h 2951846"/>
                      <a:gd name="connsiteX73" fmla="*/ 1766630 w 2120364"/>
                      <a:gd name="connsiteY73" fmla="*/ 611938 h 2951846"/>
                      <a:gd name="connsiteX74" fmla="*/ 1783249 w 2120364"/>
                      <a:gd name="connsiteY74" fmla="*/ 582849 h 2951846"/>
                      <a:gd name="connsiteX75" fmla="*/ 1770048 w 2120364"/>
                      <a:gd name="connsiteY75" fmla="*/ 628558 h 2951846"/>
                      <a:gd name="connsiteX76" fmla="*/ 1744454 w 2120364"/>
                      <a:gd name="connsiteY76" fmla="*/ 710895 h 2951846"/>
                      <a:gd name="connsiteX77" fmla="*/ 1728018 w 2120364"/>
                      <a:gd name="connsiteY77" fmla="*/ 754333 h 2951846"/>
                      <a:gd name="connsiteX78" fmla="*/ 1716878 w 2120364"/>
                      <a:gd name="connsiteY78" fmla="*/ 785771 h 2951846"/>
                      <a:gd name="connsiteX79" fmla="*/ 1718000 w 2120364"/>
                      <a:gd name="connsiteY79" fmla="*/ 786866 h 2951846"/>
                      <a:gd name="connsiteX80" fmla="*/ 1718261 w 2120364"/>
                      <a:gd name="connsiteY80" fmla="*/ 786839 h 2951846"/>
                      <a:gd name="connsiteX81" fmla="*/ 1784553 w 2120364"/>
                      <a:gd name="connsiteY81" fmla="*/ 734244 h 2951846"/>
                      <a:gd name="connsiteX82" fmla="*/ 1812390 w 2120364"/>
                      <a:gd name="connsiteY82" fmla="*/ 702129 h 2951846"/>
                      <a:gd name="connsiteX83" fmla="*/ 1813643 w 2120364"/>
                      <a:gd name="connsiteY83" fmla="*/ 899649 h 2951846"/>
                      <a:gd name="connsiteX84" fmla="*/ 1793110 w 2120364"/>
                      <a:gd name="connsiteY84" fmla="*/ 1262679 h 2951846"/>
                      <a:gd name="connsiteX85" fmla="*/ 1718182 w 2120364"/>
                      <a:gd name="connsiteY85" fmla="*/ 1574261 h 2951846"/>
                      <a:gd name="connsiteX86" fmla="*/ 1516122 w 2120364"/>
                      <a:gd name="connsiteY86" fmla="*/ 1719839 h 2951846"/>
                      <a:gd name="connsiteX87" fmla="*/ 1494520 w 2120364"/>
                      <a:gd name="connsiteY87" fmla="*/ 1725630 h 2951846"/>
                      <a:gd name="connsiteX88" fmla="*/ 1155936 w 2120364"/>
                      <a:gd name="connsiteY88" fmla="*/ 1666043 h 2951846"/>
                      <a:gd name="connsiteX89" fmla="*/ 1128151 w 2120364"/>
                      <a:gd name="connsiteY89" fmla="*/ 1713552 h 2951846"/>
                      <a:gd name="connsiteX90" fmla="*/ 1511557 w 2120364"/>
                      <a:gd name="connsiteY90" fmla="*/ 1776218 h 2951846"/>
                      <a:gd name="connsiteX91" fmla="*/ 1655751 w 2120364"/>
                      <a:gd name="connsiteY91" fmla="*/ 2197922 h 2951846"/>
                      <a:gd name="connsiteX92" fmla="*/ 1767752 w 2120364"/>
                      <a:gd name="connsiteY92" fmla="*/ 2418193 h 2951846"/>
                      <a:gd name="connsiteX93" fmla="*/ 1815104 w 2120364"/>
                      <a:gd name="connsiteY93" fmla="*/ 2622783 h 2951846"/>
                      <a:gd name="connsiteX94" fmla="*/ 1803650 w 2120364"/>
                      <a:gd name="connsiteY94" fmla="*/ 2871204 h 2951846"/>
                      <a:gd name="connsiteX95" fmla="*/ 1801720 w 2120364"/>
                      <a:gd name="connsiteY95" fmla="*/ 2884614 h 2951846"/>
                      <a:gd name="connsiteX96" fmla="*/ 1832166 w 2120364"/>
                      <a:gd name="connsiteY96" fmla="*/ 2908016 h 2951846"/>
                      <a:gd name="connsiteX97" fmla="*/ 1960811 w 2120364"/>
                      <a:gd name="connsiteY97" fmla="*/ 2704364 h 2951846"/>
                      <a:gd name="connsiteX98" fmla="*/ 1999110 w 2120364"/>
                      <a:gd name="connsiteY98" fmla="*/ 2479893 h 2951846"/>
                      <a:gd name="connsiteX99" fmla="*/ 2024312 w 2120364"/>
                      <a:gd name="connsiteY99" fmla="*/ 2567474 h 2951846"/>
                      <a:gd name="connsiteX100" fmla="*/ 2026921 w 2120364"/>
                      <a:gd name="connsiteY100" fmla="*/ 2580285 h 2951846"/>
                      <a:gd name="connsiteX101" fmla="*/ 2075603 w 2120364"/>
                      <a:gd name="connsiteY101" fmla="*/ 2580285 h 2951846"/>
                      <a:gd name="connsiteX102" fmla="*/ 2078734 w 2120364"/>
                      <a:gd name="connsiteY102" fmla="*/ 2567683 h 2951846"/>
                      <a:gd name="connsiteX103" fmla="*/ 2057263 w 2120364"/>
                      <a:gd name="connsiteY103" fmla="*/ 1982818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84169 w 2120364"/>
                      <a:gd name="connsiteY20" fmla="*/ 2620696 h 2951846"/>
                      <a:gd name="connsiteX21" fmla="*/ 229381 w 2120364"/>
                      <a:gd name="connsiteY21" fmla="*/ 2720016 h 2951846"/>
                      <a:gd name="connsiteX22" fmla="*/ 387063 w 2120364"/>
                      <a:gd name="connsiteY22" fmla="*/ 2807755 h 2951846"/>
                      <a:gd name="connsiteX23" fmla="*/ 446155 w 2120364"/>
                      <a:gd name="connsiteY23" fmla="*/ 2868334 h 2951846"/>
                      <a:gd name="connsiteX24" fmla="*/ 505769 w 2120364"/>
                      <a:gd name="connsiteY24" fmla="*/ 2943105 h 2951846"/>
                      <a:gd name="connsiteX25" fmla="*/ 556330 w 2120364"/>
                      <a:gd name="connsiteY25" fmla="*/ 2904101 h 2951846"/>
                      <a:gd name="connsiteX26" fmla="*/ 551321 w 2120364"/>
                      <a:gd name="connsiteY26" fmla="*/ 2897579 h 2951846"/>
                      <a:gd name="connsiteX27" fmla="*/ 500473 w 2120364"/>
                      <a:gd name="connsiteY27" fmla="*/ 2833243 h 2951846"/>
                      <a:gd name="connsiteX28" fmla="*/ 454191 w 2120364"/>
                      <a:gd name="connsiteY28" fmla="*/ 2552863 h 2951846"/>
                      <a:gd name="connsiteX29" fmla="*/ 482185 w 2120364"/>
                      <a:gd name="connsiteY29" fmla="*/ 2481535 h 2951846"/>
                      <a:gd name="connsiteX30" fmla="*/ 490324 w 2120364"/>
                      <a:gd name="connsiteY30" fmla="*/ 2500894 h 2951846"/>
                      <a:gd name="connsiteX31" fmla="*/ 537520 w 2120364"/>
                      <a:gd name="connsiteY31" fmla="*/ 2579970 h 2951846"/>
                      <a:gd name="connsiteX32" fmla="*/ 545894 w 2120364"/>
                      <a:gd name="connsiteY32" fmla="*/ 2630844 h 2951846"/>
                      <a:gd name="connsiteX33" fmla="*/ 773965 w 2120364"/>
                      <a:gd name="connsiteY33" fmla="*/ 2824869 h 2951846"/>
                      <a:gd name="connsiteX34" fmla="*/ 801046 w 2120364"/>
                      <a:gd name="connsiteY34" fmla="*/ 2836270 h 2951846"/>
                      <a:gd name="connsiteX35" fmla="*/ 836057 w 2120364"/>
                      <a:gd name="connsiteY35" fmla="*/ 2790718 h 2951846"/>
                      <a:gd name="connsiteX36" fmla="*/ 824526 w 2120364"/>
                      <a:gd name="connsiteY36" fmla="*/ 2773864 h 2951846"/>
                      <a:gd name="connsiteX37" fmla="*/ 771669 w 2120364"/>
                      <a:gd name="connsiteY37" fmla="*/ 2543994 h 2951846"/>
                      <a:gd name="connsiteX38" fmla="*/ 884557 w 2120364"/>
                      <a:gd name="connsiteY38" fmla="*/ 2319835 h 2951846"/>
                      <a:gd name="connsiteX39" fmla="*/ 1008506 w 2120364"/>
                      <a:gd name="connsiteY39" fmla="*/ 2103504 h 2951846"/>
                      <a:gd name="connsiteX40" fmla="*/ 973129 w 2120364"/>
                      <a:gd name="connsiteY40" fmla="*/ 1841048 h 2951846"/>
                      <a:gd name="connsiteX41" fmla="*/ 854476 w 2120364"/>
                      <a:gd name="connsiteY41" fmla="*/ 1621743 h 2951846"/>
                      <a:gd name="connsiteX42" fmla="*/ 895175 w 2120364"/>
                      <a:gd name="connsiteY42" fmla="*/ 1659808 h 2951846"/>
                      <a:gd name="connsiteX43" fmla="*/ 945710 w 2120364"/>
                      <a:gd name="connsiteY43" fmla="*/ 1699045 h 2951846"/>
                      <a:gd name="connsiteX44" fmla="*/ 964468 w 2120364"/>
                      <a:gd name="connsiteY44" fmla="*/ 1693515 h 2951846"/>
                      <a:gd name="connsiteX45" fmla="*/ 962407 w 2120364"/>
                      <a:gd name="connsiteY45" fmla="*/ 1677443 h 2951846"/>
                      <a:gd name="connsiteX46" fmla="*/ 913777 w 2120364"/>
                      <a:gd name="connsiteY46" fmla="*/ 1636797 h 2951846"/>
                      <a:gd name="connsiteX47" fmla="*/ 869164 w 2120364"/>
                      <a:gd name="connsiteY47" fmla="*/ 1596176 h 2951846"/>
                      <a:gd name="connsiteX48" fmla="*/ 818004 w 2120364"/>
                      <a:gd name="connsiteY48" fmla="*/ 1542458 h 2951846"/>
                      <a:gd name="connsiteX49" fmla="*/ 785340 w 2120364"/>
                      <a:gd name="connsiteY49" fmla="*/ 1440111 h 2951846"/>
                      <a:gd name="connsiteX50" fmla="*/ 763243 w 2120364"/>
                      <a:gd name="connsiteY50" fmla="*/ 1294246 h 2951846"/>
                      <a:gd name="connsiteX51" fmla="*/ 824683 w 2120364"/>
                      <a:gd name="connsiteY51" fmla="*/ 1175619 h 2951846"/>
                      <a:gd name="connsiteX52" fmla="*/ 868904 w 2120364"/>
                      <a:gd name="connsiteY52" fmla="*/ 1133277 h 2951846"/>
                      <a:gd name="connsiteX53" fmla="*/ 958833 w 2120364"/>
                      <a:gd name="connsiteY53" fmla="*/ 1058688 h 2951846"/>
                      <a:gd name="connsiteX54" fmla="*/ 1107254 w 2120364"/>
                      <a:gd name="connsiteY54" fmla="*/ 914545 h 2951846"/>
                      <a:gd name="connsiteX55" fmla="*/ 1145057 w 2120364"/>
                      <a:gd name="connsiteY55" fmla="*/ 873951 h 2951846"/>
                      <a:gd name="connsiteX56" fmla="*/ 1269241 w 2120364"/>
                      <a:gd name="connsiteY56" fmla="*/ 734373 h 2951846"/>
                      <a:gd name="connsiteX57" fmla="*/ 1380589 w 2120364"/>
                      <a:gd name="connsiteY57" fmla="*/ 679378 h 2951846"/>
                      <a:gd name="connsiteX58" fmla="*/ 1334568 w 2120364"/>
                      <a:gd name="connsiteY58" fmla="*/ 725477 h 2951846"/>
                      <a:gd name="connsiteX59" fmla="*/ 1225307 w 2120364"/>
                      <a:gd name="connsiteY59" fmla="*/ 822138 h 2951846"/>
                      <a:gd name="connsiteX60" fmla="*/ 1223924 w 2120364"/>
                      <a:gd name="connsiteY60" fmla="*/ 828268 h 2951846"/>
                      <a:gd name="connsiteX61" fmla="*/ 1228699 w 2120364"/>
                      <a:gd name="connsiteY61" fmla="*/ 830200 h 2951846"/>
                      <a:gd name="connsiteX62" fmla="*/ 1370154 w 2120364"/>
                      <a:gd name="connsiteY62" fmla="*/ 776690 h 2951846"/>
                      <a:gd name="connsiteX63" fmla="*/ 1491077 w 2120364"/>
                      <a:gd name="connsiteY63" fmla="*/ 675620 h 2951846"/>
                      <a:gd name="connsiteX64" fmla="*/ 1550325 w 2120364"/>
                      <a:gd name="connsiteY64" fmla="*/ 642227 h 2951846"/>
                      <a:gd name="connsiteX65" fmla="*/ 1553273 w 2120364"/>
                      <a:gd name="connsiteY65" fmla="*/ 640297 h 2951846"/>
                      <a:gd name="connsiteX66" fmla="*/ 1452100 w 2120364"/>
                      <a:gd name="connsiteY66" fmla="*/ 782899 h 2951846"/>
                      <a:gd name="connsiteX67" fmla="*/ 1452569 w 2120364"/>
                      <a:gd name="connsiteY67" fmla="*/ 786499 h 2951846"/>
                      <a:gd name="connsiteX68" fmla="*/ 1568718 w 2120364"/>
                      <a:gd name="connsiteY68" fmla="*/ 731034 h 2951846"/>
                      <a:gd name="connsiteX69" fmla="*/ 1638376 w 2120364"/>
                      <a:gd name="connsiteY69" fmla="*/ 674813 h 2951846"/>
                      <a:gd name="connsiteX70" fmla="*/ 1699425 w 2120364"/>
                      <a:gd name="connsiteY70" fmla="*/ 612590 h 2951846"/>
                      <a:gd name="connsiteX71" fmla="*/ 1612469 w 2120364"/>
                      <a:gd name="connsiteY71" fmla="*/ 769881 h 2951846"/>
                      <a:gd name="connsiteX72" fmla="*/ 1617009 w 2120364"/>
                      <a:gd name="connsiteY72" fmla="*/ 774421 h 2951846"/>
                      <a:gd name="connsiteX73" fmla="*/ 1766630 w 2120364"/>
                      <a:gd name="connsiteY73" fmla="*/ 611937 h 2951846"/>
                      <a:gd name="connsiteX74" fmla="*/ 1783249 w 2120364"/>
                      <a:gd name="connsiteY74" fmla="*/ 582848 h 2951846"/>
                      <a:gd name="connsiteX75" fmla="*/ 1770048 w 2120364"/>
                      <a:gd name="connsiteY75" fmla="*/ 628557 h 2951846"/>
                      <a:gd name="connsiteX76" fmla="*/ 1744454 w 2120364"/>
                      <a:gd name="connsiteY76" fmla="*/ 710894 h 2951846"/>
                      <a:gd name="connsiteX77" fmla="*/ 1728018 w 2120364"/>
                      <a:gd name="connsiteY77" fmla="*/ 754332 h 2951846"/>
                      <a:gd name="connsiteX78" fmla="*/ 1716878 w 2120364"/>
                      <a:gd name="connsiteY78" fmla="*/ 785770 h 2951846"/>
                      <a:gd name="connsiteX79" fmla="*/ 1718000 w 2120364"/>
                      <a:gd name="connsiteY79" fmla="*/ 786865 h 2951846"/>
                      <a:gd name="connsiteX80" fmla="*/ 1718261 w 2120364"/>
                      <a:gd name="connsiteY80" fmla="*/ 786838 h 2951846"/>
                      <a:gd name="connsiteX81" fmla="*/ 1784553 w 2120364"/>
                      <a:gd name="connsiteY81" fmla="*/ 734243 h 2951846"/>
                      <a:gd name="connsiteX82" fmla="*/ 1812390 w 2120364"/>
                      <a:gd name="connsiteY82" fmla="*/ 702128 h 2951846"/>
                      <a:gd name="connsiteX83" fmla="*/ 1813643 w 2120364"/>
                      <a:gd name="connsiteY83" fmla="*/ 899648 h 2951846"/>
                      <a:gd name="connsiteX84" fmla="*/ 1793110 w 2120364"/>
                      <a:gd name="connsiteY84" fmla="*/ 1262678 h 2951846"/>
                      <a:gd name="connsiteX85" fmla="*/ 1718182 w 2120364"/>
                      <a:gd name="connsiteY85" fmla="*/ 1574260 h 2951846"/>
                      <a:gd name="connsiteX86" fmla="*/ 1516122 w 2120364"/>
                      <a:gd name="connsiteY86" fmla="*/ 1719838 h 2951846"/>
                      <a:gd name="connsiteX87" fmla="*/ 1494520 w 2120364"/>
                      <a:gd name="connsiteY87" fmla="*/ 1725629 h 2951846"/>
                      <a:gd name="connsiteX88" fmla="*/ 1155936 w 2120364"/>
                      <a:gd name="connsiteY88" fmla="*/ 1666042 h 2951846"/>
                      <a:gd name="connsiteX89" fmla="*/ 1128151 w 2120364"/>
                      <a:gd name="connsiteY89" fmla="*/ 1713551 h 2951846"/>
                      <a:gd name="connsiteX90" fmla="*/ 1511557 w 2120364"/>
                      <a:gd name="connsiteY90" fmla="*/ 1776217 h 2951846"/>
                      <a:gd name="connsiteX91" fmla="*/ 1655751 w 2120364"/>
                      <a:gd name="connsiteY91" fmla="*/ 2197921 h 2951846"/>
                      <a:gd name="connsiteX92" fmla="*/ 1767752 w 2120364"/>
                      <a:gd name="connsiteY92" fmla="*/ 2418192 h 2951846"/>
                      <a:gd name="connsiteX93" fmla="*/ 1815104 w 2120364"/>
                      <a:gd name="connsiteY93" fmla="*/ 2622782 h 2951846"/>
                      <a:gd name="connsiteX94" fmla="*/ 1803650 w 2120364"/>
                      <a:gd name="connsiteY94" fmla="*/ 2871203 h 2951846"/>
                      <a:gd name="connsiteX95" fmla="*/ 1801720 w 2120364"/>
                      <a:gd name="connsiteY95" fmla="*/ 2884613 h 2951846"/>
                      <a:gd name="connsiteX96" fmla="*/ 1832166 w 2120364"/>
                      <a:gd name="connsiteY96" fmla="*/ 2908015 h 2951846"/>
                      <a:gd name="connsiteX97" fmla="*/ 1960811 w 2120364"/>
                      <a:gd name="connsiteY97" fmla="*/ 2704363 h 2951846"/>
                      <a:gd name="connsiteX98" fmla="*/ 1999110 w 2120364"/>
                      <a:gd name="connsiteY98" fmla="*/ 2479892 h 2951846"/>
                      <a:gd name="connsiteX99" fmla="*/ 2024312 w 2120364"/>
                      <a:gd name="connsiteY99" fmla="*/ 2567473 h 2951846"/>
                      <a:gd name="connsiteX100" fmla="*/ 2026921 w 2120364"/>
                      <a:gd name="connsiteY100" fmla="*/ 2580284 h 2951846"/>
                      <a:gd name="connsiteX101" fmla="*/ 2075603 w 2120364"/>
                      <a:gd name="connsiteY101" fmla="*/ 2580284 h 2951846"/>
                      <a:gd name="connsiteX102" fmla="*/ 2078734 w 2120364"/>
                      <a:gd name="connsiteY102" fmla="*/ 2567682 h 2951846"/>
                      <a:gd name="connsiteX103" fmla="*/ 2057263 w 2120364"/>
                      <a:gd name="connsiteY103"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229381 w 2120364"/>
                      <a:gd name="connsiteY20" fmla="*/ 2720016 h 2951846"/>
                      <a:gd name="connsiteX21" fmla="*/ 387063 w 2120364"/>
                      <a:gd name="connsiteY21" fmla="*/ 2807755 h 2951846"/>
                      <a:gd name="connsiteX22" fmla="*/ 446155 w 2120364"/>
                      <a:gd name="connsiteY22" fmla="*/ 2868334 h 2951846"/>
                      <a:gd name="connsiteX23" fmla="*/ 505769 w 2120364"/>
                      <a:gd name="connsiteY23" fmla="*/ 2943105 h 2951846"/>
                      <a:gd name="connsiteX24" fmla="*/ 556330 w 2120364"/>
                      <a:gd name="connsiteY24" fmla="*/ 2904101 h 2951846"/>
                      <a:gd name="connsiteX25" fmla="*/ 551321 w 2120364"/>
                      <a:gd name="connsiteY25" fmla="*/ 2897579 h 2951846"/>
                      <a:gd name="connsiteX26" fmla="*/ 500473 w 2120364"/>
                      <a:gd name="connsiteY26" fmla="*/ 2833243 h 2951846"/>
                      <a:gd name="connsiteX27" fmla="*/ 454191 w 2120364"/>
                      <a:gd name="connsiteY27" fmla="*/ 2552863 h 2951846"/>
                      <a:gd name="connsiteX28" fmla="*/ 482185 w 2120364"/>
                      <a:gd name="connsiteY28" fmla="*/ 2481535 h 2951846"/>
                      <a:gd name="connsiteX29" fmla="*/ 490324 w 2120364"/>
                      <a:gd name="connsiteY29" fmla="*/ 2500894 h 2951846"/>
                      <a:gd name="connsiteX30" fmla="*/ 537520 w 2120364"/>
                      <a:gd name="connsiteY30" fmla="*/ 2579970 h 2951846"/>
                      <a:gd name="connsiteX31" fmla="*/ 545894 w 2120364"/>
                      <a:gd name="connsiteY31" fmla="*/ 2630844 h 2951846"/>
                      <a:gd name="connsiteX32" fmla="*/ 773965 w 2120364"/>
                      <a:gd name="connsiteY32" fmla="*/ 2824869 h 2951846"/>
                      <a:gd name="connsiteX33" fmla="*/ 801046 w 2120364"/>
                      <a:gd name="connsiteY33" fmla="*/ 2836270 h 2951846"/>
                      <a:gd name="connsiteX34" fmla="*/ 836057 w 2120364"/>
                      <a:gd name="connsiteY34" fmla="*/ 2790718 h 2951846"/>
                      <a:gd name="connsiteX35" fmla="*/ 824526 w 2120364"/>
                      <a:gd name="connsiteY35" fmla="*/ 2773864 h 2951846"/>
                      <a:gd name="connsiteX36" fmla="*/ 771669 w 2120364"/>
                      <a:gd name="connsiteY36" fmla="*/ 2543994 h 2951846"/>
                      <a:gd name="connsiteX37" fmla="*/ 884557 w 2120364"/>
                      <a:gd name="connsiteY37" fmla="*/ 2319835 h 2951846"/>
                      <a:gd name="connsiteX38" fmla="*/ 1008506 w 2120364"/>
                      <a:gd name="connsiteY38" fmla="*/ 2103504 h 2951846"/>
                      <a:gd name="connsiteX39" fmla="*/ 973129 w 2120364"/>
                      <a:gd name="connsiteY39" fmla="*/ 1841048 h 2951846"/>
                      <a:gd name="connsiteX40" fmla="*/ 854476 w 2120364"/>
                      <a:gd name="connsiteY40" fmla="*/ 1621743 h 2951846"/>
                      <a:gd name="connsiteX41" fmla="*/ 895175 w 2120364"/>
                      <a:gd name="connsiteY41" fmla="*/ 1659808 h 2951846"/>
                      <a:gd name="connsiteX42" fmla="*/ 945710 w 2120364"/>
                      <a:gd name="connsiteY42" fmla="*/ 1699045 h 2951846"/>
                      <a:gd name="connsiteX43" fmla="*/ 964468 w 2120364"/>
                      <a:gd name="connsiteY43" fmla="*/ 1693515 h 2951846"/>
                      <a:gd name="connsiteX44" fmla="*/ 962407 w 2120364"/>
                      <a:gd name="connsiteY44" fmla="*/ 1677443 h 2951846"/>
                      <a:gd name="connsiteX45" fmla="*/ 913777 w 2120364"/>
                      <a:gd name="connsiteY45" fmla="*/ 1636797 h 2951846"/>
                      <a:gd name="connsiteX46" fmla="*/ 869164 w 2120364"/>
                      <a:gd name="connsiteY46" fmla="*/ 1596176 h 2951846"/>
                      <a:gd name="connsiteX47" fmla="*/ 818004 w 2120364"/>
                      <a:gd name="connsiteY47" fmla="*/ 1542458 h 2951846"/>
                      <a:gd name="connsiteX48" fmla="*/ 785340 w 2120364"/>
                      <a:gd name="connsiteY48" fmla="*/ 1440111 h 2951846"/>
                      <a:gd name="connsiteX49" fmla="*/ 763243 w 2120364"/>
                      <a:gd name="connsiteY49" fmla="*/ 1294246 h 2951846"/>
                      <a:gd name="connsiteX50" fmla="*/ 824683 w 2120364"/>
                      <a:gd name="connsiteY50" fmla="*/ 1175619 h 2951846"/>
                      <a:gd name="connsiteX51" fmla="*/ 868904 w 2120364"/>
                      <a:gd name="connsiteY51" fmla="*/ 1133277 h 2951846"/>
                      <a:gd name="connsiteX52" fmla="*/ 958833 w 2120364"/>
                      <a:gd name="connsiteY52" fmla="*/ 1058688 h 2951846"/>
                      <a:gd name="connsiteX53" fmla="*/ 1107254 w 2120364"/>
                      <a:gd name="connsiteY53" fmla="*/ 914545 h 2951846"/>
                      <a:gd name="connsiteX54" fmla="*/ 1145057 w 2120364"/>
                      <a:gd name="connsiteY54" fmla="*/ 873951 h 2951846"/>
                      <a:gd name="connsiteX55" fmla="*/ 1269241 w 2120364"/>
                      <a:gd name="connsiteY55" fmla="*/ 734373 h 2951846"/>
                      <a:gd name="connsiteX56" fmla="*/ 1380589 w 2120364"/>
                      <a:gd name="connsiteY56" fmla="*/ 679378 h 2951846"/>
                      <a:gd name="connsiteX57" fmla="*/ 1334568 w 2120364"/>
                      <a:gd name="connsiteY57" fmla="*/ 725477 h 2951846"/>
                      <a:gd name="connsiteX58" fmla="*/ 1225307 w 2120364"/>
                      <a:gd name="connsiteY58" fmla="*/ 822138 h 2951846"/>
                      <a:gd name="connsiteX59" fmla="*/ 1223924 w 2120364"/>
                      <a:gd name="connsiteY59" fmla="*/ 828268 h 2951846"/>
                      <a:gd name="connsiteX60" fmla="*/ 1228699 w 2120364"/>
                      <a:gd name="connsiteY60" fmla="*/ 830200 h 2951846"/>
                      <a:gd name="connsiteX61" fmla="*/ 1370154 w 2120364"/>
                      <a:gd name="connsiteY61" fmla="*/ 776690 h 2951846"/>
                      <a:gd name="connsiteX62" fmla="*/ 1491077 w 2120364"/>
                      <a:gd name="connsiteY62" fmla="*/ 675620 h 2951846"/>
                      <a:gd name="connsiteX63" fmla="*/ 1550325 w 2120364"/>
                      <a:gd name="connsiteY63" fmla="*/ 642227 h 2951846"/>
                      <a:gd name="connsiteX64" fmla="*/ 1553273 w 2120364"/>
                      <a:gd name="connsiteY64" fmla="*/ 640297 h 2951846"/>
                      <a:gd name="connsiteX65" fmla="*/ 1452100 w 2120364"/>
                      <a:gd name="connsiteY65" fmla="*/ 782899 h 2951846"/>
                      <a:gd name="connsiteX66" fmla="*/ 1452569 w 2120364"/>
                      <a:gd name="connsiteY66" fmla="*/ 786499 h 2951846"/>
                      <a:gd name="connsiteX67" fmla="*/ 1568718 w 2120364"/>
                      <a:gd name="connsiteY67" fmla="*/ 731034 h 2951846"/>
                      <a:gd name="connsiteX68" fmla="*/ 1638376 w 2120364"/>
                      <a:gd name="connsiteY68" fmla="*/ 674813 h 2951846"/>
                      <a:gd name="connsiteX69" fmla="*/ 1699425 w 2120364"/>
                      <a:gd name="connsiteY69" fmla="*/ 612590 h 2951846"/>
                      <a:gd name="connsiteX70" fmla="*/ 1612469 w 2120364"/>
                      <a:gd name="connsiteY70" fmla="*/ 769881 h 2951846"/>
                      <a:gd name="connsiteX71" fmla="*/ 1617009 w 2120364"/>
                      <a:gd name="connsiteY71" fmla="*/ 774421 h 2951846"/>
                      <a:gd name="connsiteX72" fmla="*/ 1766630 w 2120364"/>
                      <a:gd name="connsiteY72" fmla="*/ 611937 h 2951846"/>
                      <a:gd name="connsiteX73" fmla="*/ 1783249 w 2120364"/>
                      <a:gd name="connsiteY73" fmla="*/ 582848 h 2951846"/>
                      <a:gd name="connsiteX74" fmla="*/ 1770048 w 2120364"/>
                      <a:gd name="connsiteY74" fmla="*/ 628557 h 2951846"/>
                      <a:gd name="connsiteX75" fmla="*/ 1744454 w 2120364"/>
                      <a:gd name="connsiteY75" fmla="*/ 710894 h 2951846"/>
                      <a:gd name="connsiteX76" fmla="*/ 1728018 w 2120364"/>
                      <a:gd name="connsiteY76" fmla="*/ 754332 h 2951846"/>
                      <a:gd name="connsiteX77" fmla="*/ 1716878 w 2120364"/>
                      <a:gd name="connsiteY77" fmla="*/ 785770 h 2951846"/>
                      <a:gd name="connsiteX78" fmla="*/ 1718000 w 2120364"/>
                      <a:gd name="connsiteY78" fmla="*/ 786865 h 2951846"/>
                      <a:gd name="connsiteX79" fmla="*/ 1718261 w 2120364"/>
                      <a:gd name="connsiteY79" fmla="*/ 786838 h 2951846"/>
                      <a:gd name="connsiteX80" fmla="*/ 1784553 w 2120364"/>
                      <a:gd name="connsiteY80" fmla="*/ 734243 h 2951846"/>
                      <a:gd name="connsiteX81" fmla="*/ 1812390 w 2120364"/>
                      <a:gd name="connsiteY81" fmla="*/ 702128 h 2951846"/>
                      <a:gd name="connsiteX82" fmla="*/ 1813643 w 2120364"/>
                      <a:gd name="connsiteY82" fmla="*/ 899648 h 2951846"/>
                      <a:gd name="connsiteX83" fmla="*/ 1793110 w 2120364"/>
                      <a:gd name="connsiteY83" fmla="*/ 1262678 h 2951846"/>
                      <a:gd name="connsiteX84" fmla="*/ 1718182 w 2120364"/>
                      <a:gd name="connsiteY84" fmla="*/ 1574260 h 2951846"/>
                      <a:gd name="connsiteX85" fmla="*/ 1516122 w 2120364"/>
                      <a:gd name="connsiteY85" fmla="*/ 1719838 h 2951846"/>
                      <a:gd name="connsiteX86" fmla="*/ 1494520 w 2120364"/>
                      <a:gd name="connsiteY86" fmla="*/ 1725629 h 2951846"/>
                      <a:gd name="connsiteX87" fmla="*/ 1155936 w 2120364"/>
                      <a:gd name="connsiteY87" fmla="*/ 1666042 h 2951846"/>
                      <a:gd name="connsiteX88" fmla="*/ 1128151 w 2120364"/>
                      <a:gd name="connsiteY88" fmla="*/ 1713551 h 2951846"/>
                      <a:gd name="connsiteX89" fmla="*/ 1511557 w 2120364"/>
                      <a:gd name="connsiteY89" fmla="*/ 1776217 h 2951846"/>
                      <a:gd name="connsiteX90" fmla="*/ 1655751 w 2120364"/>
                      <a:gd name="connsiteY90" fmla="*/ 2197921 h 2951846"/>
                      <a:gd name="connsiteX91" fmla="*/ 1767752 w 2120364"/>
                      <a:gd name="connsiteY91" fmla="*/ 2418192 h 2951846"/>
                      <a:gd name="connsiteX92" fmla="*/ 1815104 w 2120364"/>
                      <a:gd name="connsiteY92" fmla="*/ 2622782 h 2951846"/>
                      <a:gd name="connsiteX93" fmla="*/ 1803650 w 2120364"/>
                      <a:gd name="connsiteY93" fmla="*/ 2871203 h 2951846"/>
                      <a:gd name="connsiteX94" fmla="*/ 1801720 w 2120364"/>
                      <a:gd name="connsiteY94" fmla="*/ 2884613 h 2951846"/>
                      <a:gd name="connsiteX95" fmla="*/ 1832166 w 2120364"/>
                      <a:gd name="connsiteY95" fmla="*/ 2908015 h 2951846"/>
                      <a:gd name="connsiteX96" fmla="*/ 1960811 w 2120364"/>
                      <a:gd name="connsiteY96" fmla="*/ 2704363 h 2951846"/>
                      <a:gd name="connsiteX97" fmla="*/ 1999110 w 2120364"/>
                      <a:gd name="connsiteY97" fmla="*/ 2479892 h 2951846"/>
                      <a:gd name="connsiteX98" fmla="*/ 2024312 w 2120364"/>
                      <a:gd name="connsiteY98" fmla="*/ 2567473 h 2951846"/>
                      <a:gd name="connsiteX99" fmla="*/ 2026921 w 2120364"/>
                      <a:gd name="connsiteY99" fmla="*/ 2580284 h 2951846"/>
                      <a:gd name="connsiteX100" fmla="*/ 2075603 w 2120364"/>
                      <a:gd name="connsiteY100" fmla="*/ 2580284 h 2951846"/>
                      <a:gd name="connsiteX101" fmla="*/ 2078734 w 2120364"/>
                      <a:gd name="connsiteY101" fmla="*/ 2567682 h 2951846"/>
                      <a:gd name="connsiteX102" fmla="*/ 2057263 w 2120364"/>
                      <a:gd name="connsiteY102" fmla="*/ 1982817 h 2951846"/>
                      <a:gd name="connsiteX0" fmla="*/ 2057158 w 2120364"/>
                      <a:gd name="connsiteY0" fmla="*/ 1982790 h 2951846"/>
                      <a:gd name="connsiteX1" fmla="*/ 2013329 w 2120364"/>
                      <a:gd name="connsiteY1" fmla="*/ 1868650 h 2951846"/>
                      <a:gd name="connsiteX2" fmla="*/ 2007511 w 2120364"/>
                      <a:gd name="connsiteY2" fmla="*/ 1811464 h 2951846"/>
                      <a:gd name="connsiteX3" fmla="*/ 2032661 w 2120364"/>
                      <a:gd name="connsiteY3" fmla="*/ 1606768 h 2951846"/>
                      <a:gd name="connsiteX4" fmla="*/ 2108554 w 2120364"/>
                      <a:gd name="connsiteY4" fmla="*/ 1198186 h 2951846"/>
                      <a:gd name="connsiteX5" fmla="*/ 2007276 w 2120364"/>
                      <a:gd name="connsiteY5" fmla="*/ 467560 h 2951846"/>
                      <a:gd name="connsiteX6" fmla="*/ 1531019 w 2120364"/>
                      <a:gd name="connsiteY6" fmla="*/ 51935 h 2951846"/>
                      <a:gd name="connsiteX7" fmla="*/ 1337568 w 2120364"/>
                      <a:gd name="connsiteY7" fmla="*/ 20523 h 2951846"/>
                      <a:gd name="connsiteX8" fmla="*/ 1313332 w 2120364"/>
                      <a:gd name="connsiteY8" fmla="*/ 16767 h 2951846"/>
                      <a:gd name="connsiteX9" fmla="*/ 1038352 w 2120364"/>
                      <a:gd name="connsiteY9" fmla="*/ 2131 h 2951846"/>
                      <a:gd name="connsiteX10" fmla="*/ 607882 w 2120364"/>
                      <a:gd name="connsiteY10" fmla="*/ 142411 h 2951846"/>
                      <a:gd name="connsiteX11" fmla="*/ 346939 w 2120364"/>
                      <a:gd name="connsiteY11" fmla="*/ 501242 h 2951846"/>
                      <a:gd name="connsiteX12" fmla="*/ 230764 w 2120364"/>
                      <a:gd name="connsiteY12" fmla="*/ 970167 h 2951846"/>
                      <a:gd name="connsiteX13" fmla="*/ 157192 w 2120364"/>
                      <a:gd name="connsiteY13" fmla="*/ 1095604 h 2951846"/>
                      <a:gd name="connsiteX14" fmla="*/ 3214 w 2120364"/>
                      <a:gd name="connsiteY14" fmla="*/ 1353364 h 2951846"/>
                      <a:gd name="connsiteX15" fmla="*/ 124451 w 2120364"/>
                      <a:gd name="connsiteY15" fmla="*/ 1683184 h 2951846"/>
                      <a:gd name="connsiteX16" fmla="*/ 206553 w 2120364"/>
                      <a:gd name="connsiteY16" fmla="*/ 2002931 h 2951846"/>
                      <a:gd name="connsiteX17" fmla="*/ 92335 w 2120364"/>
                      <a:gd name="connsiteY17" fmla="*/ 2139691 h 2951846"/>
                      <a:gd name="connsiteX18" fmla="*/ 10545 w 2120364"/>
                      <a:gd name="connsiteY18" fmla="*/ 2303974 h 2951846"/>
                      <a:gd name="connsiteX19" fmla="*/ 40565 w 2120364"/>
                      <a:gd name="connsiteY19" fmla="*/ 2562959 h 2951846"/>
                      <a:gd name="connsiteX20" fmla="*/ 387063 w 2120364"/>
                      <a:gd name="connsiteY20" fmla="*/ 2807755 h 2951846"/>
                      <a:gd name="connsiteX21" fmla="*/ 446155 w 2120364"/>
                      <a:gd name="connsiteY21" fmla="*/ 2868334 h 2951846"/>
                      <a:gd name="connsiteX22" fmla="*/ 505769 w 2120364"/>
                      <a:gd name="connsiteY22" fmla="*/ 2943105 h 2951846"/>
                      <a:gd name="connsiteX23" fmla="*/ 556330 w 2120364"/>
                      <a:gd name="connsiteY23" fmla="*/ 2904101 h 2951846"/>
                      <a:gd name="connsiteX24" fmla="*/ 551321 w 2120364"/>
                      <a:gd name="connsiteY24" fmla="*/ 2897579 h 2951846"/>
                      <a:gd name="connsiteX25" fmla="*/ 500473 w 2120364"/>
                      <a:gd name="connsiteY25" fmla="*/ 2833243 h 2951846"/>
                      <a:gd name="connsiteX26" fmla="*/ 454191 w 2120364"/>
                      <a:gd name="connsiteY26" fmla="*/ 2552863 h 2951846"/>
                      <a:gd name="connsiteX27" fmla="*/ 482185 w 2120364"/>
                      <a:gd name="connsiteY27" fmla="*/ 2481535 h 2951846"/>
                      <a:gd name="connsiteX28" fmla="*/ 490324 w 2120364"/>
                      <a:gd name="connsiteY28" fmla="*/ 2500894 h 2951846"/>
                      <a:gd name="connsiteX29" fmla="*/ 537520 w 2120364"/>
                      <a:gd name="connsiteY29" fmla="*/ 2579970 h 2951846"/>
                      <a:gd name="connsiteX30" fmla="*/ 545894 w 2120364"/>
                      <a:gd name="connsiteY30" fmla="*/ 2630844 h 2951846"/>
                      <a:gd name="connsiteX31" fmla="*/ 773965 w 2120364"/>
                      <a:gd name="connsiteY31" fmla="*/ 2824869 h 2951846"/>
                      <a:gd name="connsiteX32" fmla="*/ 801046 w 2120364"/>
                      <a:gd name="connsiteY32" fmla="*/ 2836270 h 2951846"/>
                      <a:gd name="connsiteX33" fmla="*/ 836057 w 2120364"/>
                      <a:gd name="connsiteY33" fmla="*/ 2790718 h 2951846"/>
                      <a:gd name="connsiteX34" fmla="*/ 824526 w 2120364"/>
                      <a:gd name="connsiteY34" fmla="*/ 2773864 h 2951846"/>
                      <a:gd name="connsiteX35" fmla="*/ 771669 w 2120364"/>
                      <a:gd name="connsiteY35" fmla="*/ 2543994 h 2951846"/>
                      <a:gd name="connsiteX36" fmla="*/ 884557 w 2120364"/>
                      <a:gd name="connsiteY36" fmla="*/ 2319835 h 2951846"/>
                      <a:gd name="connsiteX37" fmla="*/ 1008506 w 2120364"/>
                      <a:gd name="connsiteY37" fmla="*/ 2103504 h 2951846"/>
                      <a:gd name="connsiteX38" fmla="*/ 973129 w 2120364"/>
                      <a:gd name="connsiteY38" fmla="*/ 1841048 h 2951846"/>
                      <a:gd name="connsiteX39" fmla="*/ 854476 w 2120364"/>
                      <a:gd name="connsiteY39" fmla="*/ 1621743 h 2951846"/>
                      <a:gd name="connsiteX40" fmla="*/ 895175 w 2120364"/>
                      <a:gd name="connsiteY40" fmla="*/ 1659808 h 2951846"/>
                      <a:gd name="connsiteX41" fmla="*/ 945710 w 2120364"/>
                      <a:gd name="connsiteY41" fmla="*/ 1699045 h 2951846"/>
                      <a:gd name="connsiteX42" fmla="*/ 964468 w 2120364"/>
                      <a:gd name="connsiteY42" fmla="*/ 1693515 h 2951846"/>
                      <a:gd name="connsiteX43" fmla="*/ 962407 w 2120364"/>
                      <a:gd name="connsiteY43" fmla="*/ 1677443 h 2951846"/>
                      <a:gd name="connsiteX44" fmla="*/ 913777 w 2120364"/>
                      <a:gd name="connsiteY44" fmla="*/ 1636797 h 2951846"/>
                      <a:gd name="connsiteX45" fmla="*/ 869164 w 2120364"/>
                      <a:gd name="connsiteY45" fmla="*/ 1596176 h 2951846"/>
                      <a:gd name="connsiteX46" fmla="*/ 818004 w 2120364"/>
                      <a:gd name="connsiteY46" fmla="*/ 1542458 h 2951846"/>
                      <a:gd name="connsiteX47" fmla="*/ 785340 w 2120364"/>
                      <a:gd name="connsiteY47" fmla="*/ 1440111 h 2951846"/>
                      <a:gd name="connsiteX48" fmla="*/ 763243 w 2120364"/>
                      <a:gd name="connsiteY48" fmla="*/ 1294246 h 2951846"/>
                      <a:gd name="connsiteX49" fmla="*/ 824683 w 2120364"/>
                      <a:gd name="connsiteY49" fmla="*/ 1175619 h 2951846"/>
                      <a:gd name="connsiteX50" fmla="*/ 868904 w 2120364"/>
                      <a:gd name="connsiteY50" fmla="*/ 1133277 h 2951846"/>
                      <a:gd name="connsiteX51" fmla="*/ 958833 w 2120364"/>
                      <a:gd name="connsiteY51" fmla="*/ 1058688 h 2951846"/>
                      <a:gd name="connsiteX52" fmla="*/ 1107254 w 2120364"/>
                      <a:gd name="connsiteY52" fmla="*/ 914545 h 2951846"/>
                      <a:gd name="connsiteX53" fmla="*/ 1145057 w 2120364"/>
                      <a:gd name="connsiteY53" fmla="*/ 873951 h 2951846"/>
                      <a:gd name="connsiteX54" fmla="*/ 1269241 w 2120364"/>
                      <a:gd name="connsiteY54" fmla="*/ 734373 h 2951846"/>
                      <a:gd name="connsiteX55" fmla="*/ 1380589 w 2120364"/>
                      <a:gd name="connsiteY55" fmla="*/ 679378 h 2951846"/>
                      <a:gd name="connsiteX56" fmla="*/ 1334568 w 2120364"/>
                      <a:gd name="connsiteY56" fmla="*/ 725477 h 2951846"/>
                      <a:gd name="connsiteX57" fmla="*/ 1225307 w 2120364"/>
                      <a:gd name="connsiteY57" fmla="*/ 822138 h 2951846"/>
                      <a:gd name="connsiteX58" fmla="*/ 1223924 w 2120364"/>
                      <a:gd name="connsiteY58" fmla="*/ 828268 h 2951846"/>
                      <a:gd name="connsiteX59" fmla="*/ 1228699 w 2120364"/>
                      <a:gd name="connsiteY59" fmla="*/ 830200 h 2951846"/>
                      <a:gd name="connsiteX60" fmla="*/ 1370154 w 2120364"/>
                      <a:gd name="connsiteY60" fmla="*/ 776690 h 2951846"/>
                      <a:gd name="connsiteX61" fmla="*/ 1491077 w 2120364"/>
                      <a:gd name="connsiteY61" fmla="*/ 675620 h 2951846"/>
                      <a:gd name="connsiteX62" fmla="*/ 1550325 w 2120364"/>
                      <a:gd name="connsiteY62" fmla="*/ 642227 h 2951846"/>
                      <a:gd name="connsiteX63" fmla="*/ 1553273 w 2120364"/>
                      <a:gd name="connsiteY63" fmla="*/ 640297 h 2951846"/>
                      <a:gd name="connsiteX64" fmla="*/ 1452100 w 2120364"/>
                      <a:gd name="connsiteY64" fmla="*/ 782899 h 2951846"/>
                      <a:gd name="connsiteX65" fmla="*/ 1452569 w 2120364"/>
                      <a:gd name="connsiteY65" fmla="*/ 786499 h 2951846"/>
                      <a:gd name="connsiteX66" fmla="*/ 1568718 w 2120364"/>
                      <a:gd name="connsiteY66" fmla="*/ 731034 h 2951846"/>
                      <a:gd name="connsiteX67" fmla="*/ 1638376 w 2120364"/>
                      <a:gd name="connsiteY67" fmla="*/ 674813 h 2951846"/>
                      <a:gd name="connsiteX68" fmla="*/ 1699425 w 2120364"/>
                      <a:gd name="connsiteY68" fmla="*/ 612590 h 2951846"/>
                      <a:gd name="connsiteX69" fmla="*/ 1612469 w 2120364"/>
                      <a:gd name="connsiteY69" fmla="*/ 769881 h 2951846"/>
                      <a:gd name="connsiteX70" fmla="*/ 1617009 w 2120364"/>
                      <a:gd name="connsiteY70" fmla="*/ 774421 h 2951846"/>
                      <a:gd name="connsiteX71" fmla="*/ 1766630 w 2120364"/>
                      <a:gd name="connsiteY71" fmla="*/ 611937 h 2951846"/>
                      <a:gd name="connsiteX72" fmla="*/ 1783249 w 2120364"/>
                      <a:gd name="connsiteY72" fmla="*/ 582848 h 2951846"/>
                      <a:gd name="connsiteX73" fmla="*/ 1770048 w 2120364"/>
                      <a:gd name="connsiteY73" fmla="*/ 628557 h 2951846"/>
                      <a:gd name="connsiteX74" fmla="*/ 1744454 w 2120364"/>
                      <a:gd name="connsiteY74" fmla="*/ 710894 h 2951846"/>
                      <a:gd name="connsiteX75" fmla="*/ 1728018 w 2120364"/>
                      <a:gd name="connsiteY75" fmla="*/ 754332 h 2951846"/>
                      <a:gd name="connsiteX76" fmla="*/ 1716878 w 2120364"/>
                      <a:gd name="connsiteY76" fmla="*/ 785770 h 2951846"/>
                      <a:gd name="connsiteX77" fmla="*/ 1718000 w 2120364"/>
                      <a:gd name="connsiteY77" fmla="*/ 786865 h 2951846"/>
                      <a:gd name="connsiteX78" fmla="*/ 1718261 w 2120364"/>
                      <a:gd name="connsiteY78" fmla="*/ 786838 h 2951846"/>
                      <a:gd name="connsiteX79" fmla="*/ 1784553 w 2120364"/>
                      <a:gd name="connsiteY79" fmla="*/ 734243 h 2951846"/>
                      <a:gd name="connsiteX80" fmla="*/ 1812390 w 2120364"/>
                      <a:gd name="connsiteY80" fmla="*/ 702128 h 2951846"/>
                      <a:gd name="connsiteX81" fmla="*/ 1813643 w 2120364"/>
                      <a:gd name="connsiteY81" fmla="*/ 899648 h 2951846"/>
                      <a:gd name="connsiteX82" fmla="*/ 1793110 w 2120364"/>
                      <a:gd name="connsiteY82" fmla="*/ 1262678 h 2951846"/>
                      <a:gd name="connsiteX83" fmla="*/ 1718182 w 2120364"/>
                      <a:gd name="connsiteY83" fmla="*/ 1574260 h 2951846"/>
                      <a:gd name="connsiteX84" fmla="*/ 1516122 w 2120364"/>
                      <a:gd name="connsiteY84" fmla="*/ 1719838 h 2951846"/>
                      <a:gd name="connsiteX85" fmla="*/ 1494520 w 2120364"/>
                      <a:gd name="connsiteY85" fmla="*/ 1725629 h 2951846"/>
                      <a:gd name="connsiteX86" fmla="*/ 1155936 w 2120364"/>
                      <a:gd name="connsiteY86" fmla="*/ 1666042 h 2951846"/>
                      <a:gd name="connsiteX87" fmla="*/ 1128151 w 2120364"/>
                      <a:gd name="connsiteY87" fmla="*/ 1713551 h 2951846"/>
                      <a:gd name="connsiteX88" fmla="*/ 1511557 w 2120364"/>
                      <a:gd name="connsiteY88" fmla="*/ 1776217 h 2951846"/>
                      <a:gd name="connsiteX89" fmla="*/ 1655751 w 2120364"/>
                      <a:gd name="connsiteY89" fmla="*/ 2197921 h 2951846"/>
                      <a:gd name="connsiteX90" fmla="*/ 1767752 w 2120364"/>
                      <a:gd name="connsiteY90" fmla="*/ 2418192 h 2951846"/>
                      <a:gd name="connsiteX91" fmla="*/ 1815104 w 2120364"/>
                      <a:gd name="connsiteY91" fmla="*/ 2622782 h 2951846"/>
                      <a:gd name="connsiteX92" fmla="*/ 1803650 w 2120364"/>
                      <a:gd name="connsiteY92" fmla="*/ 2871203 h 2951846"/>
                      <a:gd name="connsiteX93" fmla="*/ 1801720 w 2120364"/>
                      <a:gd name="connsiteY93" fmla="*/ 2884613 h 2951846"/>
                      <a:gd name="connsiteX94" fmla="*/ 1832166 w 2120364"/>
                      <a:gd name="connsiteY94" fmla="*/ 2908015 h 2951846"/>
                      <a:gd name="connsiteX95" fmla="*/ 1960811 w 2120364"/>
                      <a:gd name="connsiteY95" fmla="*/ 2704363 h 2951846"/>
                      <a:gd name="connsiteX96" fmla="*/ 1999110 w 2120364"/>
                      <a:gd name="connsiteY96" fmla="*/ 2479892 h 2951846"/>
                      <a:gd name="connsiteX97" fmla="*/ 2024312 w 2120364"/>
                      <a:gd name="connsiteY97" fmla="*/ 2567473 h 2951846"/>
                      <a:gd name="connsiteX98" fmla="*/ 2026921 w 2120364"/>
                      <a:gd name="connsiteY98" fmla="*/ 2580284 h 2951846"/>
                      <a:gd name="connsiteX99" fmla="*/ 2075603 w 2120364"/>
                      <a:gd name="connsiteY99" fmla="*/ 2580284 h 2951846"/>
                      <a:gd name="connsiteX100" fmla="*/ 2078734 w 2120364"/>
                      <a:gd name="connsiteY100" fmla="*/ 2567682 h 2951846"/>
                      <a:gd name="connsiteX101" fmla="*/ 2057263 w 2120364"/>
                      <a:gd name="connsiteY101" fmla="*/ 1982817 h 2951846"/>
                      <a:gd name="connsiteX0" fmla="*/ 2057158 w 2120364"/>
                      <a:gd name="connsiteY0" fmla="*/ 1982790 h 2910758"/>
                      <a:gd name="connsiteX1" fmla="*/ 2013329 w 2120364"/>
                      <a:gd name="connsiteY1" fmla="*/ 1868650 h 2910758"/>
                      <a:gd name="connsiteX2" fmla="*/ 2007511 w 2120364"/>
                      <a:gd name="connsiteY2" fmla="*/ 1811464 h 2910758"/>
                      <a:gd name="connsiteX3" fmla="*/ 2032661 w 2120364"/>
                      <a:gd name="connsiteY3" fmla="*/ 1606768 h 2910758"/>
                      <a:gd name="connsiteX4" fmla="*/ 2108554 w 2120364"/>
                      <a:gd name="connsiteY4" fmla="*/ 1198186 h 2910758"/>
                      <a:gd name="connsiteX5" fmla="*/ 2007276 w 2120364"/>
                      <a:gd name="connsiteY5" fmla="*/ 467560 h 2910758"/>
                      <a:gd name="connsiteX6" fmla="*/ 1531019 w 2120364"/>
                      <a:gd name="connsiteY6" fmla="*/ 51935 h 2910758"/>
                      <a:gd name="connsiteX7" fmla="*/ 1337568 w 2120364"/>
                      <a:gd name="connsiteY7" fmla="*/ 20523 h 2910758"/>
                      <a:gd name="connsiteX8" fmla="*/ 1313332 w 2120364"/>
                      <a:gd name="connsiteY8" fmla="*/ 16767 h 2910758"/>
                      <a:gd name="connsiteX9" fmla="*/ 1038352 w 2120364"/>
                      <a:gd name="connsiteY9" fmla="*/ 2131 h 2910758"/>
                      <a:gd name="connsiteX10" fmla="*/ 607882 w 2120364"/>
                      <a:gd name="connsiteY10" fmla="*/ 142411 h 2910758"/>
                      <a:gd name="connsiteX11" fmla="*/ 346939 w 2120364"/>
                      <a:gd name="connsiteY11" fmla="*/ 501242 h 2910758"/>
                      <a:gd name="connsiteX12" fmla="*/ 230764 w 2120364"/>
                      <a:gd name="connsiteY12" fmla="*/ 970167 h 2910758"/>
                      <a:gd name="connsiteX13" fmla="*/ 157192 w 2120364"/>
                      <a:gd name="connsiteY13" fmla="*/ 1095604 h 2910758"/>
                      <a:gd name="connsiteX14" fmla="*/ 3214 w 2120364"/>
                      <a:gd name="connsiteY14" fmla="*/ 1353364 h 2910758"/>
                      <a:gd name="connsiteX15" fmla="*/ 124451 w 2120364"/>
                      <a:gd name="connsiteY15" fmla="*/ 1683184 h 2910758"/>
                      <a:gd name="connsiteX16" fmla="*/ 206553 w 2120364"/>
                      <a:gd name="connsiteY16" fmla="*/ 2002931 h 2910758"/>
                      <a:gd name="connsiteX17" fmla="*/ 92335 w 2120364"/>
                      <a:gd name="connsiteY17" fmla="*/ 2139691 h 2910758"/>
                      <a:gd name="connsiteX18" fmla="*/ 10545 w 2120364"/>
                      <a:gd name="connsiteY18" fmla="*/ 2303974 h 2910758"/>
                      <a:gd name="connsiteX19" fmla="*/ 40565 w 2120364"/>
                      <a:gd name="connsiteY19" fmla="*/ 2562959 h 2910758"/>
                      <a:gd name="connsiteX20" fmla="*/ 387063 w 2120364"/>
                      <a:gd name="connsiteY20" fmla="*/ 2807755 h 2910758"/>
                      <a:gd name="connsiteX21" fmla="*/ 446155 w 2120364"/>
                      <a:gd name="connsiteY21" fmla="*/ 2868334 h 2910758"/>
                      <a:gd name="connsiteX22" fmla="*/ 556330 w 2120364"/>
                      <a:gd name="connsiteY22" fmla="*/ 2904101 h 2910758"/>
                      <a:gd name="connsiteX23" fmla="*/ 551321 w 2120364"/>
                      <a:gd name="connsiteY23" fmla="*/ 2897579 h 2910758"/>
                      <a:gd name="connsiteX24" fmla="*/ 500473 w 2120364"/>
                      <a:gd name="connsiteY24" fmla="*/ 2833243 h 2910758"/>
                      <a:gd name="connsiteX25" fmla="*/ 454191 w 2120364"/>
                      <a:gd name="connsiteY25" fmla="*/ 2552863 h 2910758"/>
                      <a:gd name="connsiteX26" fmla="*/ 482185 w 2120364"/>
                      <a:gd name="connsiteY26" fmla="*/ 2481535 h 2910758"/>
                      <a:gd name="connsiteX27" fmla="*/ 490324 w 2120364"/>
                      <a:gd name="connsiteY27" fmla="*/ 2500894 h 2910758"/>
                      <a:gd name="connsiteX28" fmla="*/ 537520 w 2120364"/>
                      <a:gd name="connsiteY28" fmla="*/ 2579970 h 2910758"/>
                      <a:gd name="connsiteX29" fmla="*/ 545894 w 2120364"/>
                      <a:gd name="connsiteY29" fmla="*/ 2630844 h 2910758"/>
                      <a:gd name="connsiteX30" fmla="*/ 773965 w 2120364"/>
                      <a:gd name="connsiteY30" fmla="*/ 2824869 h 2910758"/>
                      <a:gd name="connsiteX31" fmla="*/ 801046 w 2120364"/>
                      <a:gd name="connsiteY31" fmla="*/ 2836270 h 2910758"/>
                      <a:gd name="connsiteX32" fmla="*/ 836057 w 2120364"/>
                      <a:gd name="connsiteY32" fmla="*/ 2790718 h 2910758"/>
                      <a:gd name="connsiteX33" fmla="*/ 824526 w 2120364"/>
                      <a:gd name="connsiteY33" fmla="*/ 2773864 h 2910758"/>
                      <a:gd name="connsiteX34" fmla="*/ 771669 w 2120364"/>
                      <a:gd name="connsiteY34" fmla="*/ 2543994 h 2910758"/>
                      <a:gd name="connsiteX35" fmla="*/ 884557 w 2120364"/>
                      <a:gd name="connsiteY35" fmla="*/ 2319835 h 2910758"/>
                      <a:gd name="connsiteX36" fmla="*/ 1008506 w 2120364"/>
                      <a:gd name="connsiteY36" fmla="*/ 2103504 h 2910758"/>
                      <a:gd name="connsiteX37" fmla="*/ 973129 w 2120364"/>
                      <a:gd name="connsiteY37" fmla="*/ 1841048 h 2910758"/>
                      <a:gd name="connsiteX38" fmla="*/ 854476 w 2120364"/>
                      <a:gd name="connsiteY38" fmla="*/ 1621743 h 2910758"/>
                      <a:gd name="connsiteX39" fmla="*/ 895175 w 2120364"/>
                      <a:gd name="connsiteY39" fmla="*/ 1659808 h 2910758"/>
                      <a:gd name="connsiteX40" fmla="*/ 945710 w 2120364"/>
                      <a:gd name="connsiteY40" fmla="*/ 1699045 h 2910758"/>
                      <a:gd name="connsiteX41" fmla="*/ 964468 w 2120364"/>
                      <a:gd name="connsiteY41" fmla="*/ 1693515 h 2910758"/>
                      <a:gd name="connsiteX42" fmla="*/ 962407 w 2120364"/>
                      <a:gd name="connsiteY42" fmla="*/ 1677443 h 2910758"/>
                      <a:gd name="connsiteX43" fmla="*/ 913777 w 2120364"/>
                      <a:gd name="connsiteY43" fmla="*/ 1636797 h 2910758"/>
                      <a:gd name="connsiteX44" fmla="*/ 869164 w 2120364"/>
                      <a:gd name="connsiteY44" fmla="*/ 1596176 h 2910758"/>
                      <a:gd name="connsiteX45" fmla="*/ 818004 w 2120364"/>
                      <a:gd name="connsiteY45" fmla="*/ 1542458 h 2910758"/>
                      <a:gd name="connsiteX46" fmla="*/ 785340 w 2120364"/>
                      <a:gd name="connsiteY46" fmla="*/ 1440111 h 2910758"/>
                      <a:gd name="connsiteX47" fmla="*/ 763243 w 2120364"/>
                      <a:gd name="connsiteY47" fmla="*/ 1294246 h 2910758"/>
                      <a:gd name="connsiteX48" fmla="*/ 824683 w 2120364"/>
                      <a:gd name="connsiteY48" fmla="*/ 1175619 h 2910758"/>
                      <a:gd name="connsiteX49" fmla="*/ 868904 w 2120364"/>
                      <a:gd name="connsiteY49" fmla="*/ 1133277 h 2910758"/>
                      <a:gd name="connsiteX50" fmla="*/ 958833 w 2120364"/>
                      <a:gd name="connsiteY50" fmla="*/ 1058688 h 2910758"/>
                      <a:gd name="connsiteX51" fmla="*/ 1107254 w 2120364"/>
                      <a:gd name="connsiteY51" fmla="*/ 914545 h 2910758"/>
                      <a:gd name="connsiteX52" fmla="*/ 1145057 w 2120364"/>
                      <a:gd name="connsiteY52" fmla="*/ 873951 h 2910758"/>
                      <a:gd name="connsiteX53" fmla="*/ 1269241 w 2120364"/>
                      <a:gd name="connsiteY53" fmla="*/ 734373 h 2910758"/>
                      <a:gd name="connsiteX54" fmla="*/ 1380589 w 2120364"/>
                      <a:gd name="connsiteY54" fmla="*/ 679378 h 2910758"/>
                      <a:gd name="connsiteX55" fmla="*/ 1334568 w 2120364"/>
                      <a:gd name="connsiteY55" fmla="*/ 725477 h 2910758"/>
                      <a:gd name="connsiteX56" fmla="*/ 1225307 w 2120364"/>
                      <a:gd name="connsiteY56" fmla="*/ 822138 h 2910758"/>
                      <a:gd name="connsiteX57" fmla="*/ 1223924 w 2120364"/>
                      <a:gd name="connsiteY57" fmla="*/ 828268 h 2910758"/>
                      <a:gd name="connsiteX58" fmla="*/ 1228699 w 2120364"/>
                      <a:gd name="connsiteY58" fmla="*/ 830200 h 2910758"/>
                      <a:gd name="connsiteX59" fmla="*/ 1370154 w 2120364"/>
                      <a:gd name="connsiteY59" fmla="*/ 776690 h 2910758"/>
                      <a:gd name="connsiteX60" fmla="*/ 1491077 w 2120364"/>
                      <a:gd name="connsiteY60" fmla="*/ 675620 h 2910758"/>
                      <a:gd name="connsiteX61" fmla="*/ 1550325 w 2120364"/>
                      <a:gd name="connsiteY61" fmla="*/ 642227 h 2910758"/>
                      <a:gd name="connsiteX62" fmla="*/ 1553273 w 2120364"/>
                      <a:gd name="connsiteY62" fmla="*/ 640297 h 2910758"/>
                      <a:gd name="connsiteX63" fmla="*/ 1452100 w 2120364"/>
                      <a:gd name="connsiteY63" fmla="*/ 782899 h 2910758"/>
                      <a:gd name="connsiteX64" fmla="*/ 1452569 w 2120364"/>
                      <a:gd name="connsiteY64" fmla="*/ 786499 h 2910758"/>
                      <a:gd name="connsiteX65" fmla="*/ 1568718 w 2120364"/>
                      <a:gd name="connsiteY65" fmla="*/ 731034 h 2910758"/>
                      <a:gd name="connsiteX66" fmla="*/ 1638376 w 2120364"/>
                      <a:gd name="connsiteY66" fmla="*/ 674813 h 2910758"/>
                      <a:gd name="connsiteX67" fmla="*/ 1699425 w 2120364"/>
                      <a:gd name="connsiteY67" fmla="*/ 612590 h 2910758"/>
                      <a:gd name="connsiteX68" fmla="*/ 1612469 w 2120364"/>
                      <a:gd name="connsiteY68" fmla="*/ 769881 h 2910758"/>
                      <a:gd name="connsiteX69" fmla="*/ 1617009 w 2120364"/>
                      <a:gd name="connsiteY69" fmla="*/ 774421 h 2910758"/>
                      <a:gd name="connsiteX70" fmla="*/ 1766630 w 2120364"/>
                      <a:gd name="connsiteY70" fmla="*/ 611937 h 2910758"/>
                      <a:gd name="connsiteX71" fmla="*/ 1783249 w 2120364"/>
                      <a:gd name="connsiteY71" fmla="*/ 582848 h 2910758"/>
                      <a:gd name="connsiteX72" fmla="*/ 1770048 w 2120364"/>
                      <a:gd name="connsiteY72" fmla="*/ 628557 h 2910758"/>
                      <a:gd name="connsiteX73" fmla="*/ 1744454 w 2120364"/>
                      <a:gd name="connsiteY73" fmla="*/ 710894 h 2910758"/>
                      <a:gd name="connsiteX74" fmla="*/ 1728018 w 2120364"/>
                      <a:gd name="connsiteY74" fmla="*/ 754332 h 2910758"/>
                      <a:gd name="connsiteX75" fmla="*/ 1716878 w 2120364"/>
                      <a:gd name="connsiteY75" fmla="*/ 785770 h 2910758"/>
                      <a:gd name="connsiteX76" fmla="*/ 1718000 w 2120364"/>
                      <a:gd name="connsiteY76" fmla="*/ 786865 h 2910758"/>
                      <a:gd name="connsiteX77" fmla="*/ 1718261 w 2120364"/>
                      <a:gd name="connsiteY77" fmla="*/ 786838 h 2910758"/>
                      <a:gd name="connsiteX78" fmla="*/ 1784553 w 2120364"/>
                      <a:gd name="connsiteY78" fmla="*/ 734243 h 2910758"/>
                      <a:gd name="connsiteX79" fmla="*/ 1812390 w 2120364"/>
                      <a:gd name="connsiteY79" fmla="*/ 702128 h 2910758"/>
                      <a:gd name="connsiteX80" fmla="*/ 1813643 w 2120364"/>
                      <a:gd name="connsiteY80" fmla="*/ 899648 h 2910758"/>
                      <a:gd name="connsiteX81" fmla="*/ 1793110 w 2120364"/>
                      <a:gd name="connsiteY81" fmla="*/ 1262678 h 2910758"/>
                      <a:gd name="connsiteX82" fmla="*/ 1718182 w 2120364"/>
                      <a:gd name="connsiteY82" fmla="*/ 1574260 h 2910758"/>
                      <a:gd name="connsiteX83" fmla="*/ 1516122 w 2120364"/>
                      <a:gd name="connsiteY83" fmla="*/ 1719838 h 2910758"/>
                      <a:gd name="connsiteX84" fmla="*/ 1494520 w 2120364"/>
                      <a:gd name="connsiteY84" fmla="*/ 1725629 h 2910758"/>
                      <a:gd name="connsiteX85" fmla="*/ 1155936 w 2120364"/>
                      <a:gd name="connsiteY85" fmla="*/ 1666042 h 2910758"/>
                      <a:gd name="connsiteX86" fmla="*/ 1128151 w 2120364"/>
                      <a:gd name="connsiteY86" fmla="*/ 1713551 h 2910758"/>
                      <a:gd name="connsiteX87" fmla="*/ 1511557 w 2120364"/>
                      <a:gd name="connsiteY87" fmla="*/ 1776217 h 2910758"/>
                      <a:gd name="connsiteX88" fmla="*/ 1655751 w 2120364"/>
                      <a:gd name="connsiteY88" fmla="*/ 2197921 h 2910758"/>
                      <a:gd name="connsiteX89" fmla="*/ 1767752 w 2120364"/>
                      <a:gd name="connsiteY89" fmla="*/ 2418192 h 2910758"/>
                      <a:gd name="connsiteX90" fmla="*/ 1815104 w 2120364"/>
                      <a:gd name="connsiteY90" fmla="*/ 2622782 h 2910758"/>
                      <a:gd name="connsiteX91" fmla="*/ 1803650 w 2120364"/>
                      <a:gd name="connsiteY91" fmla="*/ 2871203 h 2910758"/>
                      <a:gd name="connsiteX92" fmla="*/ 1801720 w 2120364"/>
                      <a:gd name="connsiteY92" fmla="*/ 2884613 h 2910758"/>
                      <a:gd name="connsiteX93" fmla="*/ 1832166 w 2120364"/>
                      <a:gd name="connsiteY93" fmla="*/ 2908015 h 2910758"/>
                      <a:gd name="connsiteX94" fmla="*/ 1960811 w 2120364"/>
                      <a:gd name="connsiteY94" fmla="*/ 2704363 h 2910758"/>
                      <a:gd name="connsiteX95" fmla="*/ 1999110 w 2120364"/>
                      <a:gd name="connsiteY95" fmla="*/ 2479892 h 2910758"/>
                      <a:gd name="connsiteX96" fmla="*/ 2024312 w 2120364"/>
                      <a:gd name="connsiteY96" fmla="*/ 2567473 h 2910758"/>
                      <a:gd name="connsiteX97" fmla="*/ 2026921 w 2120364"/>
                      <a:gd name="connsiteY97" fmla="*/ 2580284 h 2910758"/>
                      <a:gd name="connsiteX98" fmla="*/ 2075603 w 2120364"/>
                      <a:gd name="connsiteY98" fmla="*/ 2580284 h 2910758"/>
                      <a:gd name="connsiteX99" fmla="*/ 2078734 w 2120364"/>
                      <a:gd name="connsiteY99" fmla="*/ 2567682 h 2910758"/>
                      <a:gd name="connsiteX100" fmla="*/ 2057263 w 2120364"/>
                      <a:gd name="connsiteY100" fmla="*/ 1982817 h 2910758"/>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46155 w 2120364"/>
                      <a:gd name="connsiteY21" fmla="*/ 2868334 h 2910757"/>
                      <a:gd name="connsiteX22" fmla="*/ 556330 w 2120364"/>
                      <a:gd name="connsiteY22" fmla="*/ 2904101 h 2910757"/>
                      <a:gd name="connsiteX23" fmla="*/ 500473 w 2120364"/>
                      <a:gd name="connsiteY23" fmla="*/ 2833243 h 2910757"/>
                      <a:gd name="connsiteX24" fmla="*/ 454191 w 2120364"/>
                      <a:gd name="connsiteY24" fmla="*/ 2552863 h 2910757"/>
                      <a:gd name="connsiteX25" fmla="*/ 482185 w 2120364"/>
                      <a:gd name="connsiteY25" fmla="*/ 2481535 h 2910757"/>
                      <a:gd name="connsiteX26" fmla="*/ 490324 w 2120364"/>
                      <a:gd name="connsiteY26" fmla="*/ 2500894 h 2910757"/>
                      <a:gd name="connsiteX27" fmla="*/ 537520 w 2120364"/>
                      <a:gd name="connsiteY27" fmla="*/ 2579970 h 2910757"/>
                      <a:gd name="connsiteX28" fmla="*/ 545894 w 2120364"/>
                      <a:gd name="connsiteY28" fmla="*/ 2630844 h 2910757"/>
                      <a:gd name="connsiteX29" fmla="*/ 773965 w 2120364"/>
                      <a:gd name="connsiteY29" fmla="*/ 2824869 h 2910757"/>
                      <a:gd name="connsiteX30" fmla="*/ 801046 w 2120364"/>
                      <a:gd name="connsiteY30" fmla="*/ 2836270 h 2910757"/>
                      <a:gd name="connsiteX31" fmla="*/ 836057 w 2120364"/>
                      <a:gd name="connsiteY31" fmla="*/ 2790718 h 2910757"/>
                      <a:gd name="connsiteX32" fmla="*/ 824526 w 2120364"/>
                      <a:gd name="connsiteY32" fmla="*/ 2773864 h 2910757"/>
                      <a:gd name="connsiteX33" fmla="*/ 771669 w 2120364"/>
                      <a:gd name="connsiteY33" fmla="*/ 2543994 h 2910757"/>
                      <a:gd name="connsiteX34" fmla="*/ 884557 w 2120364"/>
                      <a:gd name="connsiteY34" fmla="*/ 2319835 h 2910757"/>
                      <a:gd name="connsiteX35" fmla="*/ 1008506 w 2120364"/>
                      <a:gd name="connsiteY35" fmla="*/ 2103504 h 2910757"/>
                      <a:gd name="connsiteX36" fmla="*/ 973129 w 2120364"/>
                      <a:gd name="connsiteY36" fmla="*/ 1841048 h 2910757"/>
                      <a:gd name="connsiteX37" fmla="*/ 854476 w 2120364"/>
                      <a:gd name="connsiteY37" fmla="*/ 1621743 h 2910757"/>
                      <a:gd name="connsiteX38" fmla="*/ 895175 w 2120364"/>
                      <a:gd name="connsiteY38" fmla="*/ 1659808 h 2910757"/>
                      <a:gd name="connsiteX39" fmla="*/ 945710 w 2120364"/>
                      <a:gd name="connsiteY39" fmla="*/ 1699045 h 2910757"/>
                      <a:gd name="connsiteX40" fmla="*/ 964468 w 2120364"/>
                      <a:gd name="connsiteY40" fmla="*/ 1693515 h 2910757"/>
                      <a:gd name="connsiteX41" fmla="*/ 962407 w 2120364"/>
                      <a:gd name="connsiteY41" fmla="*/ 1677443 h 2910757"/>
                      <a:gd name="connsiteX42" fmla="*/ 913777 w 2120364"/>
                      <a:gd name="connsiteY42" fmla="*/ 1636797 h 2910757"/>
                      <a:gd name="connsiteX43" fmla="*/ 869164 w 2120364"/>
                      <a:gd name="connsiteY43" fmla="*/ 1596176 h 2910757"/>
                      <a:gd name="connsiteX44" fmla="*/ 818004 w 2120364"/>
                      <a:gd name="connsiteY44" fmla="*/ 1542458 h 2910757"/>
                      <a:gd name="connsiteX45" fmla="*/ 785340 w 2120364"/>
                      <a:gd name="connsiteY45" fmla="*/ 1440111 h 2910757"/>
                      <a:gd name="connsiteX46" fmla="*/ 763243 w 2120364"/>
                      <a:gd name="connsiteY46" fmla="*/ 1294246 h 2910757"/>
                      <a:gd name="connsiteX47" fmla="*/ 824683 w 2120364"/>
                      <a:gd name="connsiteY47" fmla="*/ 1175619 h 2910757"/>
                      <a:gd name="connsiteX48" fmla="*/ 868904 w 2120364"/>
                      <a:gd name="connsiteY48" fmla="*/ 1133277 h 2910757"/>
                      <a:gd name="connsiteX49" fmla="*/ 958833 w 2120364"/>
                      <a:gd name="connsiteY49" fmla="*/ 1058688 h 2910757"/>
                      <a:gd name="connsiteX50" fmla="*/ 1107254 w 2120364"/>
                      <a:gd name="connsiteY50" fmla="*/ 914545 h 2910757"/>
                      <a:gd name="connsiteX51" fmla="*/ 1145057 w 2120364"/>
                      <a:gd name="connsiteY51" fmla="*/ 873951 h 2910757"/>
                      <a:gd name="connsiteX52" fmla="*/ 1269241 w 2120364"/>
                      <a:gd name="connsiteY52" fmla="*/ 734373 h 2910757"/>
                      <a:gd name="connsiteX53" fmla="*/ 1380589 w 2120364"/>
                      <a:gd name="connsiteY53" fmla="*/ 679378 h 2910757"/>
                      <a:gd name="connsiteX54" fmla="*/ 1334568 w 2120364"/>
                      <a:gd name="connsiteY54" fmla="*/ 725477 h 2910757"/>
                      <a:gd name="connsiteX55" fmla="*/ 1225307 w 2120364"/>
                      <a:gd name="connsiteY55" fmla="*/ 822138 h 2910757"/>
                      <a:gd name="connsiteX56" fmla="*/ 1223924 w 2120364"/>
                      <a:gd name="connsiteY56" fmla="*/ 828268 h 2910757"/>
                      <a:gd name="connsiteX57" fmla="*/ 1228699 w 2120364"/>
                      <a:gd name="connsiteY57" fmla="*/ 830200 h 2910757"/>
                      <a:gd name="connsiteX58" fmla="*/ 1370154 w 2120364"/>
                      <a:gd name="connsiteY58" fmla="*/ 776690 h 2910757"/>
                      <a:gd name="connsiteX59" fmla="*/ 1491077 w 2120364"/>
                      <a:gd name="connsiteY59" fmla="*/ 675620 h 2910757"/>
                      <a:gd name="connsiteX60" fmla="*/ 1550325 w 2120364"/>
                      <a:gd name="connsiteY60" fmla="*/ 642227 h 2910757"/>
                      <a:gd name="connsiteX61" fmla="*/ 1553273 w 2120364"/>
                      <a:gd name="connsiteY61" fmla="*/ 640297 h 2910757"/>
                      <a:gd name="connsiteX62" fmla="*/ 1452100 w 2120364"/>
                      <a:gd name="connsiteY62" fmla="*/ 782899 h 2910757"/>
                      <a:gd name="connsiteX63" fmla="*/ 1452569 w 2120364"/>
                      <a:gd name="connsiteY63" fmla="*/ 786499 h 2910757"/>
                      <a:gd name="connsiteX64" fmla="*/ 1568718 w 2120364"/>
                      <a:gd name="connsiteY64" fmla="*/ 731034 h 2910757"/>
                      <a:gd name="connsiteX65" fmla="*/ 1638376 w 2120364"/>
                      <a:gd name="connsiteY65" fmla="*/ 674813 h 2910757"/>
                      <a:gd name="connsiteX66" fmla="*/ 1699425 w 2120364"/>
                      <a:gd name="connsiteY66" fmla="*/ 612590 h 2910757"/>
                      <a:gd name="connsiteX67" fmla="*/ 1612469 w 2120364"/>
                      <a:gd name="connsiteY67" fmla="*/ 769881 h 2910757"/>
                      <a:gd name="connsiteX68" fmla="*/ 1617009 w 2120364"/>
                      <a:gd name="connsiteY68" fmla="*/ 774421 h 2910757"/>
                      <a:gd name="connsiteX69" fmla="*/ 1766630 w 2120364"/>
                      <a:gd name="connsiteY69" fmla="*/ 611937 h 2910757"/>
                      <a:gd name="connsiteX70" fmla="*/ 1783249 w 2120364"/>
                      <a:gd name="connsiteY70" fmla="*/ 582848 h 2910757"/>
                      <a:gd name="connsiteX71" fmla="*/ 1770048 w 2120364"/>
                      <a:gd name="connsiteY71" fmla="*/ 628557 h 2910757"/>
                      <a:gd name="connsiteX72" fmla="*/ 1744454 w 2120364"/>
                      <a:gd name="connsiteY72" fmla="*/ 710894 h 2910757"/>
                      <a:gd name="connsiteX73" fmla="*/ 1728018 w 2120364"/>
                      <a:gd name="connsiteY73" fmla="*/ 754332 h 2910757"/>
                      <a:gd name="connsiteX74" fmla="*/ 1716878 w 2120364"/>
                      <a:gd name="connsiteY74" fmla="*/ 785770 h 2910757"/>
                      <a:gd name="connsiteX75" fmla="*/ 1718000 w 2120364"/>
                      <a:gd name="connsiteY75" fmla="*/ 786865 h 2910757"/>
                      <a:gd name="connsiteX76" fmla="*/ 1718261 w 2120364"/>
                      <a:gd name="connsiteY76" fmla="*/ 786838 h 2910757"/>
                      <a:gd name="connsiteX77" fmla="*/ 1784553 w 2120364"/>
                      <a:gd name="connsiteY77" fmla="*/ 734243 h 2910757"/>
                      <a:gd name="connsiteX78" fmla="*/ 1812390 w 2120364"/>
                      <a:gd name="connsiteY78" fmla="*/ 702128 h 2910757"/>
                      <a:gd name="connsiteX79" fmla="*/ 1813643 w 2120364"/>
                      <a:gd name="connsiteY79" fmla="*/ 899648 h 2910757"/>
                      <a:gd name="connsiteX80" fmla="*/ 1793110 w 2120364"/>
                      <a:gd name="connsiteY80" fmla="*/ 1262678 h 2910757"/>
                      <a:gd name="connsiteX81" fmla="*/ 1718182 w 2120364"/>
                      <a:gd name="connsiteY81" fmla="*/ 1574260 h 2910757"/>
                      <a:gd name="connsiteX82" fmla="*/ 1516122 w 2120364"/>
                      <a:gd name="connsiteY82" fmla="*/ 1719838 h 2910757"/>
                      <a:gd name="connsiteX83" fmla="*/ 1494520 w 2120364"/>
                      <a:gd name="connsiteY83" fmla="*/ 1725629 h 2910757"/>
                      <a:gd name="connsiteX84" fmla="*/ 1155936 w 2120364"/>
                      <a:gd name="connsiteY84" fmla="*/ 1666042 h 2910757"/>
                      <a:gd name="connsiteX85" fmla="*/ 1128151 w 2120364"/>
                      <a:gd name="connsiteY85" fmla="*/ 1713551 h 2910757"/>
                      <a:gd name="connsiteX86" fmla="*/ 1511557 w 2120364"/>
                      <a:gd name="connsiteY86" fmla="*/ 1776217 h 2910757"/>
                      <a:gd name="connsiteX87" fmla="*/ 1655751 w 2120364"/>
                      <a:gd name="connsiteY87" fmla="*/ 2197921 h 2910757"/>
                      <a:gd name="connsiteX88" fmla="*/ 1767752 w 2120364"/>
                      <a:gd name="connsiteY88" fmla="*/ 2418192 h 2910757"/>
                      <a:gd name="connsiteX89" fmla="*/ 1815104 w 2120364"/>
                      <a:gd name="connsiteY89" fmla="*/ 2622782 h 2910757"/>
                      <a:gd name="connsiteX90" fmla="*/ 1803650 w 2120364"/>
                      <a:gd name="connsiteY90" fmla="*/ 2871203 h 2910757"/>
                      <a:gd name="connsiteX91" fmla="*/ 1801720 w 2120364"/>
                      <a:gd name="connsiteY91" fmla="*/ 2884613 h 2910757"/>
                      <a:gd name="connsiteX92" fmla="*/ 1832166 w 2120364"/>
                      <a:gd name="connsiteY92" fmla="*/ 2908015 h 2910757"/>
                      <a:gd name="connsiteX93" fmla="*/ 1960811 w 2120364"/>
                      <a:gd name="connsiteY93" fmla="*/ 2704363 h 2910757"/>
                      <a:gd name="connsiteX94" fmla="*/ 1999110 w 2120364"/>
                      <a:gd name="connsiteY94" fmla="*/ 2479892 h 2910757"/>
                      <a:gd name="connsiteX95" fmla="*/ 2024312 w 2120364"/>
                      <a:gd name="connsiteY95" fmla="*/ 2567473 h 2910757"/>
                      <a:gd name="connsiteX96" fmla="*/ 2026921 w 2120364"/>
                      <a:gd name="connsiteY96" fmla="*/ 2580284 h 2910757"/>
                      <a:gd name="connsiteX97" fmla="*/ 2075603 w 2120364"/>
                      <a:gd name="connsiteY97" fmla="*/ 2580284 h 2910757"/>
                      <a:gd name="connsiteX98" fmla="*/ 2078734 w 2120364"/>
                      <a:gd name="connsiteY98" fmla="*/ 2567682 h 2910757"/>
                      <a:gd name="connsiteX99" fmla="*/ 2057263 w 2120364"/>
                      <a:gd name="connsiteY99"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56330 w 2120364"/>
                      <a:gd name="connsiteY21" fmla="*/ 2904101 h 2910757"/>
                      <a:gd name="connsiteX22" fmla="*/ 500473 w 2120364"/>
                      <a:gd name="connsiteY22" fmla="*/ 2833243 h 2910757"/>
                      <a:gd name="connsiteX23" fmla="*/ 454191 w 2120364"/>
                      <a:gd name="connsiteY23" fmla="*/ 2552863 h 2910757"/>
                      <a:gd name="connsiteX24" fmla="*/ 482185 w 2120364"/>
                      <a:gd name="connsiteY24" fmla="*/ 2481535 h 2910757"/>
                      <a:gd name="connsiteX25" fmla="*/ 490324 w 2120364"/>
                      <a:gd name="connsiteY25" fmla="*/ 2500894 h 2910757"/>
                      <a:gd name="connsiteX26" fmla="*/ 537520 w 2120364"/>
                      <a:gd name="connsiteY26" fmla="*/ 2579970 h 2910757"/>
                      <a:gd name="connsiteX27" fmla="*/ 545894 w 2120364"/>
                      <a:gd name="connsiteY27" fmla="*/ 2630844 h 2910757"/>
                      <a:gd name="connsiteX28" fmla="*/ 773965 w 2120364"/>
                      <a:gd name="connsiteY28" fmla="*/ 2824869 h 2910757"/>
                      <a:gd name="connsiteX29" fmla="*/ 801046 w 2120364"/>
                      <a:gd name="connsiteY29" fmla="*/ 2836270 h 2910757"/>
                      <a:gd name="connsiteX30" fmla="*/ 836057 w 2120364"/>
                      <a:gd name="connsiteY30" fmla="*/ 2790718 h 2910757"/>
                      <a:gd name="connsiteX31" fmla="*/ 824526 w 2120364"/>
                      <a:gd name="connsiteY31" fmla="*/ 2773864 h 2910757"/>
                      <a:gd name="connsiteX32" fmla="*/ 771669 w 2120364"/>
                      <a:gd name="connsiteY32" fmla="*/ 2543994 h 2910757"/>
                      <a:gd name="connsiteX33" fmla="*/ 884557 w 2120364"/>
                      <a:gd name="connsiteY33" fmla="*/ 2319835 h 2910757"/>
                      <a:gd name="connsiteX34" fmla="*/ 1008506 w 2120364"/>
                      <a:gd name="connsiteY34" fmla="*/ 2103504 h 2910757"/>
                      <a:gd name="connsiteX35" fmla="*/ 973129 w 2120364"/>
                      <a:gd name="connsiteY35" fmla="*/ 1841048 h 2910757"/>
                      <a:gd name="connsiteX36" fmla="*/ 854476 w 2120364"/>
                      <a:gd name="connsiteY36" fmla="*/ 1621743 h 2910757"/>
                      <a:gd name="connsiteX37" fmla="*/ 895175 w 2120364"/>
                      <a:gd name="connsiteY37" fmla="*/ 1659808 h 2910757"/>
                      <a:gd name="connsiteX38" fmla="*/ 945710 w 2120364"/>
                      <a:gd name="connsiteY38" fmla="*/ 1699045 h 2910757"/>
                      <a:gd name="connsiteX39" fmla="*/ 964468 w 2120364"/>
                      <a:gd name="connsiteY39" fmla="*/ 1693515 h 2910757"/>
                      <a:gd name="connsiteX40" fmla="*/ 962407 w 2120364"/>
                      <a:gd name="connsiteY40" fmla="*/ 1677443 h 2910757"/>
                      <a:gd name="connsiteX41" fmla="*/ 913777 w 2120364"/>
                      <a:gd name="connsiteY41" fmla="*/ 1636797 h 2910757"/>
                      <a:gd name="connsiteX42" fmla="*/ 869164 w 2120364"/>
                      <a:gd name="connsiteY42" fmla="*/ 1596176 h 2910757"/>
                      <a:gd name="connsiteX43" fmla="*/ 818004 w 2120364"/>
                      <a:gd name="connsiteY43" fmla="*/ 1542458 h 2910757"/>
                      <a:gd name="connsiteX44" fmla="*/ 785340 w 2120364"/>
                      <a:gd name="connsiteY44" fmla="*/ 1440111 h 2910757"/>
                      <a:gd name="connsiteX45" fmla="*/ 763243 w 2120364"/>
                      <a:gd name="connsiteY45" fmla="*/ 1294246 h 2910757"/>
                      <a:gd name="connsiteX46" fmla="*/ 824683 w 2120364"/>
                      <a:gd name="connsiteY46" fmla="*/ 1175619 h 2910757"/>
                      <a:gd name="connsiteX47" fmla="*/ 868904 w 2120364"/>
                      <a:gd name="connsiteY47" fmla="*/ 1133277 h 2910757"/>
                      <a:gd name="connsiteX48" fmla="*/ 958833 w 2120364"/>
                      <a:gd name="connsiteY48" fmla="*/ 1058688 h 2910757"/>
                      <a:gd name="connsiteX49" fmla="*/ 1107254 w 2120364"/>
                      <a:gd name="connsiteY49" fmla="*/ 914545 h 2910757"/>
                      <a:gd name="connsiteX50" fmla="*/ 1145057 w 2120364"/>
                      <a:gd name="connsiteY50" fmla="*/ 873951 h 2910757"/>
                      <a:gd name="connsiteX51" fmla="*/ 1269241 w 2120364"/>
                      <a:gd name="connsiteY51" fmla="*/ 734373 h 2910757"/>
                      <a:gd name="connsiteX52" fmla="*/ 1380589 w 2120364"/>
                      <a:gd name="connsiteY52" fmla="*/ 679378 h 2910757"/>
                      <a:gd name="connsiteX53" fmla="*/ 1334568 w 2120364"/>
                      <a:gd name="connsiteY53" fmla="*/ 725477 h 2910757"/>
                      <a:gd name="connsiteX54" fmla="*/ 1225307 w 2120364"/>
                      <a:gd name="connsiteY54" fmla="*/ 822138 h 2910757"/>
                      <a:gd name="connsiteX55" fmla="*/ 1223924 w 2120364"/>
                      <a:gd name="connsiteY55" fmla="*/ 828268 h 2910757"/>
                      <a:gd name="connsiteX56" fmla="*/ 1228699 w 2120364"/>
                      <a:gd name="connsiteY56" fmla="*/ 830200 h 2910757"/>
                      <a:gd name="connsiteX57" fmla="*/ 1370154 w 2120364"/>
                      <a:gd name="connsiteY57" fmla="*/ 776690 h 2910757"/>
                      <a:gd name="connsiteX58" fmla="*/ 1491077 w 2120364"/>
                      <a:gd name="connsiteY58" fmla="*/ 675620 h 2910757"/>
                      <a:gd name="connsiteX59" fmla="*/ 1550325 w 2120364"/>
                      <a:gd name="connsiteY59" fmla="*/ 642227 h 2910757"/>
                      <a:gd name="connsiteX60" fmla="*/ 1553273 w 2120364"/>
                      <a:gd name="connsiteY60" fmla="*/ 640297 h 2910757"/>
                      <a:gd name="connsiteX61" fmla="*/ 1452100 w 2120364"/>
                      <a:gd name="connsiteY61" fmla="*/ 782899 h 2910757"/>
                      <a:gd name="connsiteX62" fmla="*/ 1452569 w 2120364"/>
                      <a:gd name="connsiteY62" fmla="*/ 786499 h 2910757"/>
                      <a:gd name="connsiteX63" fmla="*/ 1568718 w 2120364"/>
                      <a:gd name="connsiteY63" fmla="*/ 731034 h 2910757"/>
                      <a:gd name="connsiteX64" fmla="*/ 1638376 w 2120364"/>
                      <a:gd name="connsiteY64" fmla="*/ 674813 h 2910757"/>
                      <a:gd name="connsiteX65" fmla="*/ 1699425 w 2120364"/>
                      <a:gd name="connsiteY65" fmla="*/ 612590 h 2910757"/>
                      <a:gd name="connsiteX66" fmla="*/ 1612469 w 2120364"/>
                      <a:gd name="connsiteY66" fmla="*/ 769881 h 2910757"/>
                      <a:gd name="connsiteX67" fmla="*/ 1617009 w 2120364"/>
                      <a:gd name="connsiteY67" fmla="*/ 774421 h 2910757"/>
                      <a:gd name="connsiteX68" fmla="*/ 1766630 w 2120364"/>
                      <a:gd name="connsiteY68" fmla="*/ 611937 h 2910757"/>
                      <a:gd name="connsiteX69" fmla="*/ 1783249 w 2120364"/>
                      <a:gd name="connsiteY69" fmla="*/ 582848 h 2910757"/>
                      <a:gd name="connsiteX70" fmla="*/ 1770048 w 2120364"/>
                      <a:gd name="connsiteY70" fmla="*/ 628557 h 2910757"/>
                      <a:gd name="connsiteX71" fmla="*/ 1744454 w 2120364"/>
                      <a:gd name="connsiteY71" fmla="*/ 710894 h 2910757"/>
                      <a:gd name="connsiteX72" fmla="*/ 1728018 w 2120364"/>
                      <a:gd name="connsiteY72" fmla="*/ 754332 h 2910757"/>
                      <a:gd name="connsiteX73" fmla="*/ 1716878 w 2120364"/>
                      <a:gd name="connsiteY73" fmla="*/ 785770 h 2910757"/>
                      <a:gd name="connsiteX74" fmla="*/ 1718000 w 2120364"/>
                      <a:gd name="connsiteY74" fmla="*/ 786865 h 2910757"/>
                      <a:gd name="connsiteX75" fmla="*/ 1718261 w 2120364"/>
                      <a:gd name="connsiteY75" fmla="*/ 786838 h 2910757"/>
                      <a:gd name="connsiteX76" fmla="*/ 1784553 w 2120364"/>
                      <a:gd name="connsiteY76" fmla="*/ 734243 h 2910757"/>
                      <a:gd name="connsiteX77" fmla="*/ 1812390 w 2120364"/>
                      <a:gd name="connsiteY77" fmla="*/ 702128 h 2910757"/>
                      <a:gd name="connsiteX78" fmla="*/ 1813643 w 2120364"/>
                      <a:gd name="connsiteY78" fmla="*/ 899648 h 2910757"/>
                      <a:gd name="connsiteX79" fmla="*/ 1793110 w 2120364"/>
                      <a:gd name="connsiteY79" fmla="*/ 1262678 h 2910757"/>
                      <a:gd name="connsiteX80" fmla="*/ 1718182 w 2120364"/>
                      <a:gd name="connsiteY80" fmla="*/ 1574260 h 2910757"/>
                      <a:gd name="connsiteX81" fmla="*/ 1516122 w 2120364"/>
                      <a:gd name="connsiteY81" fmla="*/ 1719838 h 2910757"/>
                      <a:gd name="connsiteX82" fmla="*/ 1494520 w 2120364"/>
                      <a:gd name="connsiteY82" fmla="*/ 1725629 h 2910757"/>
                      <a:gd name="connsiteX83" fmla="*/ 1155936 w 2120364"/>
                      <a:gd name="connsiteY83" fmla="*/ 1666042 h 2910757"/>
                      <a:gd name="connsiteX84" fmla="*/ 1128151 w 2120364"/>
                      <a:gd name="connsiteY84" fmla="*/ 1713551 h 2910757"/>
                      <a:gd name="connsiteX85" fmla="*/ 1511557 w 2120364"/>
                      <a:gd name="connsiteY85" fmla="*/ 1776217 h 2910757"/>
                      <a:gd name="connsiteX86" fmla="*/ 1655751 w 2120364"/>
                      <a:gd name="connsiteY86" fmla="*/ 2197921 h 2910757"/>
                      <a:gd name="connsiteX87" fmla="*/ 1767752 w 2120364"/>
                      <a:gd name="connsiteY87" fmla="*/ 2418192 h 2910757"/>
                      <a:gd name="connsiteX88" fmla="*/ 1815104 w 2120364"/>
                      <a:gd name="connsiteY88" fmla="*/ 2622782 h 2910757"/>
                      <a:gd name="connsiteX89" fmla="*/ 1803650 w 2120364"/>
                      <a:gd name="connsiteY89" fmla="*/ 2871203 h 2910757"/>
                      <a:gd name="connsiteX90" fmla="*/ 1801720 w 2120364"/>
                      <a:gd name="connsiteY90" fmla="*/ 2884613 h 2910757"/>
                      <a:gd name="connsiteX91" fmla="*/ 1832166 w 2120364"/>
                      <a:gd name="connsiteY91" fmla="*/ 2908015 h 2910757"/>
                      <a:gd name="connsiteX92" fmla="*/ 1960811 w 2120364"/>
                      <a:gd name="connsiteY92" fmla="*/ 2704363 h 2910757"/>
                      <a:gd name="connsiteX93" fmla="*/ 1999110 w 2120364"/>
                      <a:gd name="connsiteY93" fmla="*/ 2479892 h 2910757"/>
                      <a:gd name="connsiteX94" fmla="*/ 2024312 w 2120364"/>
                      <a:gd name="connsiteY94" fmla="*/ 2567473 h 2910757"/>
                      <a:gd name="connsiteX95" fmla="*/ 2026921 w 2120364"/>
                      <a:gd name="connsiteY95" fmla="*/ 2580284 h 2910757"/>
                      <a:gd name="connsiteX96" fmla="*/ 2075603 w 2120364"/>
                      <a:gd name="connsiteY96" fmla="*/ 2580284 h 2910757"/>
                      <a:gd name="connsiteX97" fmla="*/ 2078734 w 2120364"/>
                      <a:gd name="connsiteY97" fmla="*/ 2567682 h 2910757"/>
                      <a:gd name="connsiteX98" fmla="*/ 2057263 w 2120364"/>
                      <a:gd name="connsiteY98"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500473 w 2120364"/>
                      <a:gd name="connsiteY21" fmla="*/ 2833243 h 2910757"/>
                      <a:gd name="connsiteX22" fmla="*/ 454191 w 2120364"/>
                      <a:gd name="connsiteY22" fmla="*/ 2552863 h 2910757"/>
                      <a:gd name="connsiteX23" fmla="*/ 482185 w 2120364"/>
                      <a:gd name="connsiteY23" fmla="*/ 2481535 h 2910757"/>
                      <a:gd name="connsiteX24" fmla="*/ 490324 w 2120364"/>
                      <a:gd name="connsiteY24" fmla="*/ 2500894 h 2910757"/>
                      <a:gd name="connsiteX25" fmla="*/ 537520 w 2120364"/>
                      <a:gd name="connsiteY25" fmla="*/ 2579970 h 2910757"/>
                      <a:gd name="connsiteX26" fmla="*/ 545894 w 2120364"/>
                      <a:gd name="connsiteY26" fmla="*/ 2630844 h 2910757"/>
                      <a:gd name="connsiteX27" fmla="*/ 773965 w 2120364"/>
                      <a:gd name="connsiteY27" fmla="*/ 2824869 h 2910757"/>
                      <a:gd name="connsiteX28" fmla="*/ 801046 w 2120364"/>
                      <a:gd name="connsiteY28" fmla="*/ 2836270 h 2910757"/>
                      <a:gd name="connsiteX29" fmla="*/ 836057 w 2120364"/>
                      <a:gd name="connsiteY29" fmla="*/ 2790718 h 2910757"/>
                      <a:gd name="connsiteX30" fmla="*/ 824526 w 2120364"/>
                      <a:gd name="connsiteY30" fmla="*/ 2773864 h 2910757"/>
                      <a:gd name="connsiteX31" fmla="*/ 771669 w 2120364"/>
                      <a:gd name="connsiteY31" fmla="*/ 2543994 h 2910757"/>
                      <a:gd name="connsiteX32" fmla="*/ 884557 w 2120364"/>
                      <a:gd name="connsiteY32" fmla="*/ 2319835 h 2910757"/>
                      <a:gd name="connsiteX33" fmla="*/ 1008506 w 2120364"/>
                      <a:gd name="connsiteY33" fmla="*/ 2103504 h 2910757"/>
                      <a:gd name="connsiteX34" fmla="*/ 973129 w 2120364"/>
                      <a:gd name="connsiteY34" fmla="*/ 1841048 h 2910757"/>
                      <a:gd name="connsiteX35" fmla="*/ 854476 w 2120364"/>
                      <a:gd name="connsiteY35" fmla="*/ 1621743 h 2910757"/>
                      <a:gd name="connsiteX36" fmla="*/ 895175 w 2120364"/>
                      <a:gd name="connsiteY36" fmla="*/ 1659808 h 2910757"/>
                      <a:gd name="connsiteX37" fmla="*/ 945710 w 2120364"/>
                      <a:gd name="connsiteY37" fmla="*/ 1699045 h 2910757"/>
                      <a:gd name="connsiteX38" fmla="*/ 964468 w 2120364"/>
                      <a:gd name="connsiteY38" fmla="*/ 1693515 h 2910757"/>
                      <a:gd name="connsiteX39" fmla="*/ 962407 w 2120364"/>
                      <a:gd name="connsiteY39" fmla="*/ 1677443 h 2910757"/>
                      <a:gd name="connsiteX40" fmla="*/ 913777 w 2120364"/>
                      <a:gd name="connsiteY40" fmla="*/ 1636797 h 2910757"/>
                      <a:gd name="connsiteX41" fmla="*/ 869164 w 2120364"/>
                      <a:gd name="connsiteY41" fmla="*/ 1596176 h 2910757"/>
                      <a:gd name="connsiteX42" fmla="*/ 818004 w 2120364"/>
                      <a:gd name="connsiteY42" fmla="*/ 1542458 h 2910757"/>
                      <a:gd name="connsiteX43" fmla="*/ 785340 w 2120364"/>
                      <a:gd name="connsiteY43" fmla="*/ 1440111 h 2910757"/>
                      <a:gd name="connsiteX44" fmla="*/ 763243 w 2120364"/>
                      <a:gd name="connsiteY44" fmla="*/ 1294246 h 2910757"/>
                      <a:gd name="connsiteX45" fmla="*/ 824683 w 2120364"/>
                      <a:gd name="connsiteY45" fmla="*/ 1175619 h 2910757"/>
                      <a:gd name="connsiteX46" fmla="*/ 868904 w 2120364"/>
                      <a:gd name="connsiteY46" fmla="*/ 1133277 h 2910757"/>
                      <a:gd name="connsiteX47" fmla="*/ 958833 w 2120364"/>
                      <a:gd name="connsiteY47" fmla="*/ 1058688 h 2910757"/>
                      <a:gd name="connsiteX48" fmla="*/ 1107254 w 2120364"/>
                      <a:gd name="connsiteY48" fmla="*/ 914545 h 2910757"/>
                      <a:gd name="connsiteX49" fmla="*/ 1145057 w 2120364"/>
                      <a:gd name="connsiteY49" fmla="*/ 873951 h 2910757"/>
                      <a:gd name="connsiteX50" fmla="*/ 1269241 w 2120364"/>
                      <a:gd name="connsiteY50" fmla="*/ 734373 h 2910757"/>
                      <a:gd name="connsiteX51" fmla="*/ 1380589 w 2120364"/>
                      <a:gd name="connsiteY51" fmla="*/ 679378 h 2910757"/>
                      <a:gd name="connsiteX52" fmla="*/ 1334568 w 2120364"/>
                      <a:gd name="connsiteY52" fmla="*/ 725477 h 2910757"/>
                      <a:gd name="connsiteX53" fmla="*/ 1225307 w 2120364"/>
                      <a:gd name="connsiteY53" fmla="*/ 822138 h 2910757"/>
                      <a:gd name="connsiteX54" fmla="*/ 1223924 w 2120364"/>
                      <a:gd name="connsiteY54" fmla="*/ 828268 h 2910757"/>
                      <a:gd name="connsiteX55" fmla="*/ 1228699 w 2120364"/>
                      <a:gd name="connsiteY55" fmla="*/ 830200 h 2910757"/>
                      <a:gd name="connsiteX56" fmla="*/ 1370154 w 2120364"/>
                      <a:gd name="connsiteY56" fmla="*/ 776690 h 2910757"/>
                      <a:gd name="connsiteX57" fmla="*/ 1491077 w 2120364"/>
                      <a:gd name="connsiteY57" fmla="*/ 675620 h 2910757"/>
                      <a:gd name="connsiteX58" fmla="*/ 1550325 w 2120364"/>
                      <a:gd name="connsiteY58" fmla="*/ 642227 h 2910757"/>
                      <a:gd name="connsiteX59" fmla="*/ 1553273 w 2120364"/>
                      <a:gd name="connsiteY59" fmla="*/ 640297 h 2910757"/>
                      <a:gd name="connsiteX60" fmla="*/ 1452100 w 2120364"/>
                      <a:gd name="connsiteY60" fmla="*/ 782899 h 2910757"/>
                      <a:gd name="connsiteX61" fmla="*/ 1452569 w 2120364"/>
                      <a:gd name="connsiteY61" fmla="*/ 786499 h 2910757"/>
                      <a:gd name="connsiteX62" fmla="*/ 1568718 w 2120364"/>
                      <a:gd name="connsiteY62" fmla="*/ 731034 h 2910757"/>
                      <a:gd name="connsiteX63" fmla="*/ 1638376 w 2120364"/>
                      <a:gd name="connsiteY63" fmla="*/ 674813 h 2910757"/>
                      <a:gd name="connsiteX64" fmla="*/ 1699425 w 2120364"/>
                      <a:gd name="connsiteY64" fmla="*/ 612590 h 2910757"/>
                      <a:gd name="connsiteX65" fmla="*/ 1612469 w 2120364"/>
                      <a:gd name="connsiteY65" fmla="*/ 769881 h 2910757"/>
                      <a:gd name="connsiteX66" fmla="*/ 1617009 w 2120364"/>
                      <a:gd name="connsiteY66" fmla="*/ 774421 h 2910757"/>
                      <a:gd name="connsiteX67" fmla="*/ 1766630 w 2120364"/>
                      <a:gd name="connsiteY67" fmla="*/ 611937 h 2910757"/>
                      <a:gd name="connsiteX68" fmla="*/ 1783249 w 2120364"/>
                      <a:gd name="connsiteY68" fmla="*/ 582848 h 2910757"/>
                      <a:gd name="connsiteX69" fmla="*/ 1770048 w 2120364"/>
                      <a:gd name="connsiteY69" fmla="*/ 628557 h 2910757"/>
                      <a:gd name="connsiteX70" fmla="*/ 1744454 w 2120364"/>
                      <a:gd name="connsiteY70" fmla="*/ 710894 h 2910757"/>
                      <a:gd name="connsiteX71" fmla="*/ 1728018 w 2120364"/>
                      <a:gd name="connsiteY71" fmla="*/ 754332 h 2910757"/>
                      <a:gd name="connsiteX72" fmla="*/ 1716878 w 2120364"/>
                      <a:gd name="connsiteY72" fmla="*/ 785770 h 2910757"/>
                      <a:gd name="connsiteX73" fmla="*/ 1718000 w 2120364"/>
                      <a:gd name="connsiteY73" fmla="*/ 786865 h 2910757"/>
                      <a:gd name="connsiteX74" fmla="*/ 1718261 w 2120364"/>
                      <a:gd name="connsiteY74" fmla="*/ 786838 h 2910757"/>
                      <a:gd name="connsiteX75" fmla="*/ 1784553 w 2120364"/>
                      <a:gd name="connsiteY75" fmla="*/ 734243 h 2910757"/>
                      <a:gd name="connsiteX76" fmla="*/ 1812390 w 2120364"/>
                      <a:gd name="connsiteY76" fmla="*/ 702128 h 2910757"/>
                      <a:gd name="connsiteX77" fmla="*/ 1813643 w 2120364"/>
                      <a:gd name="connsiteY77" fmla="*/ 899648 h 2910757"/>
                      <a:gd name="connsiteX78" fmla="*/ 1793110 w 2120364"/>
                      <a:gd name="connsiteY78" fmla="*/ 1262678 h 2910757"/>
                      <a:gd name="connsiteX79" fmla="*/ 1718182 w 2120364"/>
                      <a:gd name="connsiteY79" fmla="*/ 1574260 h 2910757"/>
                      <a:gd name="connsiteX80" fmla="*/ 1516122 w 2120364"/>
                      <a:gd name="connsiteY80" fmla="*/ 1719838 h 2910757"/>
                      <a:gd name="connsiteX81" fmla="*/ 1494520 w 2120364"/>
                      <a:gd name="connsiteY81" fmla="*/ 1725629 h 2910757"/>
                      <a:gd name="connsiteX82" fmla="*/ 1155936 w 2120364"/>
                      <a:gd name="connsiteY82" fmla="*/ 1666042 h 2910757"/>
                      <a:gd name="connsiteX83" fmla="*/ 1128151 w 2120364"/>
                      <a:gd name="connsiteY83" fmla="*/ 1713551 h 2910757"/>
                      <a:gd name="connsiteX84" fmla="*/ 1511557 w 2120364"/>
                      <a:gd name="connsiteY84" fmla="*/ 1776217 h 2910757"/>
                      <a:gd name="connsiteX85" fmla="*/ 1655751 w 2120364"/>
                      <a:gd name="connsiteY85" fmla="*/ 2197921 h 2910757"/>
                      <a:gd name="connsiteX86" fmla="*/ 1767752 w 2120364"/>
                      <a:gd name="connsiteY86" fmla="*/ 2418192 h 2910757"/>
                      <a:gd name="connsiteX87" fmla="*/ 1815104 w 2120364"/>
                      <a:gd name="connsiteY87" fmla="*/ 2622782 h 2910757"/>
                      <a:gd name="connsiteX88" fmla="*/ 1803650 w 2120364"/>
                      <a:gd name="connsiteY88" fmla="*/ 2871203 h 2910757"/>
                      <a:gd name="connsiteX89" fmla="*/ 1801720 w 2120364"/>
                      <a:gd name="connsiteY89" fmla="*/ 2884613 h 2910757"/>
                      <a:gd name="connsiteX90" fmla="*/ 1832166 w 2120364"/>
                      <a:gd name="connsiteY90" fmla="*/ 2908015 h 2910757"/>
                      <a:gd name="connsiteX91" fmla="*/ 1960811 w 2120364"/>
                      <a:gd name="connsiteY91" fmla="*/ 2704363 h 2910757"/>
                      <a:gd name="connsiteX92" fmla="*/ 1999110 w 2120364"/>
                      <a:gd name="connsiteY92" fmla="*/ 2479892 h 2910757"/>
                      <a:gd name="connsiteX93" fmla="*/ 2024312 w 2120364"/>
                      <a:gd name="connsiteY93" fmla="*/ 2567473 h 2910757"/>
                      <a:gd name="connsiteX94" fmla="*/ 2026921 w 2120364"/>
                      <a:gd name="connsiteY94" fmla="*/ 2580284 h 2910757"/>
                      <a:gd name="connsiteX95" fmla="*/ 2075603 w 2120364"/>
                      <a:gd name="connsiteY95" fmla="*/ 2580284 h 2910757"/>
                      <a:gd name="connsiteX96" fmla="*/ 2078734 w 2120364"/>
                      <a:gd name="connsiteY96" fmla="*/ 2567682 h 2910757"/>
                      <a:gd name="connsiteX97" fmla="*/ 2057263 w 2120364"/>
                      <a:gd name="connsiteY97"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387063 w 2120364"/>
                      <a:gd name="connsiteY20" fmla="*/ 2807755 h 2910757"/>
                      <a:gd name="connsiteX21" fmla="*/ 454191 w 2120364"/>
                      <a:gd name="connsiteY21" fmla="*/ 2552863 h 2910757"/>
                      <a:gd name="connsiteX22" fmla="*/ 482185 w 2120364"/>
                      <a:gd name="connsiteY22" fmla="*/ 2481535 h 2910757"/>
                      <a:gd name="connsiteX23" fmla="*/ 490324 w 2120364"/>
                      <a:gd name="connsiteY23" fmla="*/ 2500894 h 2910757"/>
                      <a:gd name="connsiteX24" fmla="*/ 537520 w 2120364"/>
                      <a:gd name="connsiteY24" fmla="*/ 2579970 h 2910757"/>
                      <a:gd name="connsiteX25" fmla="*/ 545894 w 2120364"/>
                      <a:gd name="connsiteY25" fmla="*/ 2630844 h 2910757"/>
                      <a:gd name="connsiteX26" fmla="*/ 773965 w 2120364"/>
                      <a:gd name="connsiteY26" fmla="*/ 2824869 h 2910757"/>
                      <a:gd name="connsiteX27" fmla="*/ 801046 w 2120364"/>
                      <a:gd name="connsiteY27" fmla="*/ 2836270 h 2910757"/>
                      <a:gd name="connsiteX28" fmla="*/ 836057 w 2120364"/>
                      <a:gd name="connsiteY28" fmla="*/ 2790718 h 2910757"/>
                      <a:gd name="connsiteX29" fmla="*/ 824526 w 2120364"/>
                      <a:gd name="connsiteY29" fmla="*/ 2773864 h 2910757"/>
                      <a:gd name="connsiteX30" fmla="*/ 771669 w 2120364"/>
                      <a:gd name="connsiteY30" fmla="*/ 2543994 h 2910757"/>
                      <a:gd name="connsiteX31" fmla="*/ 884557 w 2120364"/>
                      <a:gd name="connsiteY31" fmla="*/ 2319835 h 2910757"/>
                      <a:gd name="connsiteX32" fmla="*/ 1008506 w 2120364"/>
                      <a:gd name="connsiteY32" fmla="*/ 2103504 h 2910757"/>
                      <a:gd name="connsiteX33" fmla="*/ 973129 w 2120364"/>
                      <a:gd name="connsiteY33" fmla="*/ 1841048 h 2910757"/>
                      <a:gd name="connsiteX34" fmla="*/ 854476 w 2120364"/>
                      <a:gd name="connsiteY34" fmla="*/ 1621743 h 2910757"/>
                      <a:gd name="connsiteX35" fmla="*/ 895175 w 2120364"/>
                      <a:gd name="connsiteY35" fmla="*/ 1659808 h 2910757"/>
                      <a:gd name="connsiteX36" fmla="*/ 945710 w 2120364"/>
                      <a:gd name="connsiteY36" fmla="*/ 1699045 h 2910757"/>
                      <a:gd name="connsiteX37" fmla="*/ 964468 w 2120364"/>
                      <a:gd name="connsiteY37" fmla="*/ 1693515 h 2910757"/>
                      <a:gd name="connsiteX38" fmla="*/ 962407 w 2120364"/>
                      <a:gd name="connsiteY38" fmla="*/ 1677443 h 2910757"/>
                      <a:gd name="connsiteX39" fmla="*/ 913777 w 2120364"/>
                      <a:gd name="connsiteY39" fmla="*/ 1636797 h 2910757"/>
                      <a:gd name="connsiteX40" fmla="*/ 869164 w 2120364"/>
                      <a:gd name="connsiteY40" fmla="*/ 1596176 h 2910757"/>
                      <a:gd name="connsiteX41" fmla="*/ 818004 w 2120364"/>
                      <a:gd name="connsiteY41" fmla="*/ 1542458 h 2910757"/>
                      <a:gd name="connsiteX42" fmla="*/ 785340 w 2120364"/>
                      <a:gd name="connsiteY42" fmla="*/ 1440111 h 2910757"/>
                      <a:gd name="connsiteX43" fmla="*/ 763243 w 2120364"/>
                      <a:gd name="connsiteY43" fmla="*/ 1294246 h 2910757"/>
                      <a:gd name="connsiteX44" fmla="*/ 824683 w 2120364"/>
                      <a:gd name="connsiteY44" fmla="*/ 1175619 h 2910757"/>
                      <a:gd name="connsiteX45" fmla="*/ 868904 w 2120364"/>
                      <a:gd name="connsiteY45" fmla="*/ 1133277 h 2910757"/>
                      <a:gd name="connsiteX46" fmla="*/ 958833 w 2120364"/>
                      <a:gd name="connsiteY46" fmla="*/ 1058688 h 2910757"/>
                      <a:gd name="connsiteX47" fmla="*/ 1107254 w 2120364"/>
                      <a:gd name="connsiteY47" fmla="*/ 914545 h 2910757"/>
                      <a:gd name="connsiteX48" fmla="*/ 1145057 w 2120364"/>
                      <a:gd name="connsiteY48" fmla="*/ 873951 h 2910757"/>
                      <a:gd name="connsiteX49" fmla="*/ 1269241 w 2120364"/>
                      <a:gd name="connsiteY49" fmla="*/ 734373 h 2910757"/>
                      <a:gd name="connsiteX50" fmla="*/ 1380589 w 2120364"/>
                      <a:gd name="connsiteY50" fmla="*/ 679378 h 2910757"/>
                      <a:gd name="connsiteX51" fmla="*/ 1334568 w 2120364"/>
                      <a:gd name="connsiteY51" fmla="*/ 725477 h 2910757"/>
                      <a:gd name="connsiteX52" fmla="*/ 1225307 w 2120364"/>
                      <a:gd name="connsiteY52" fmla="*/ 822138 h 2910757"/>
                      <a:gd name="connsiteX53" fmla="*/ 1223924 w 2120364"/>
                      <a:gd name="connsiteY53" fmla="*/ 828268 h 2910757"/>
                      <a:gd name="connsiteX54" fmla="*/ 1228699 w 2120364"/>
                      <a:gd name="connsiteY54" fmla="*/ 830200 h 2910757"/>
                      <a:gd name="connsiteX55" fmla="*/ 1370154 w 2120364"/>
                      <a:gd name="connsiteY55" fmla="*/ 776690 h 2910757"/>
                      <a:gd name="connsiteX56" fmla="*/ 1491077 w 2120364"/>
                      <a:gd name="connsiteY56" fmla="*/ 675620 h 2910757"/>
                      <a:gd name="connsiteX57" fmla="*/ 1550325 w 2120364"/>
                      <a:gd name="connsiteY57" fmla="*/ 642227 h 2910757"/>
                      <a:gd name="connsiteX58" fmla="*/ 1553273 w 2120364"/>
                      <a:gd name="connsiteY58" fmla="*/ 640297 h 2910757"/>
                      <a:gd name="connsiteX59" fmla="*/ 1452100 w 2120364"/>
                      <a:gd name="connsiteY59" fmla="*/ 782899 h 2910757"/>
                      <a:gd name="connsiteX60" fmla="*/ 1452569 w 2120364"/>
                      <a:gd name="connsiteY60" fmla="*/ 786499 h 2910757"/>
                      <a:gd name="connsiteX61" fmla="*/ 1568718 w 2120364"/>
                      <a:gd name="connsiteY61" fmla="*/ 731034 h 2910757"/>
                      <a:gd name="connsiteX62" fmla="*/ 1638376 w 2120364"/>
                      <a:gd name="connsiteY62" fmla="*/ 674813 h 2910757"/>
                      <a:gd name="connsiteX63" fmla="*/ 1699425 w 2120364"/>
                      <a:gd name="connsiteY63" fmla="*/ 612590 h 2910757"/>
                      <a:gd name="connsiteX64" fmla="*/ 1612469 w 2120364"/>
                      <a:gd name="connsiteY64" fmla="*/ 769881 h 2910757"/>
                      <a:gd name="connsiteX65" fmla="*/ 1617009 w 2120364"/>
                      <a:gd name="connsiteY65" fmla="*/ 774421 h 2910757"/>
                      <a:gd name="connsiteX66" fmla="*/ 1766630 w 2120364"/>
                      <a:gd name="connsiteY66" fmla="*/ 611937 h 2910757"/>
                      <a:gd name="connsiteX67" fmla="*/ 1783249 w 2120364"/>
                      <a:gd name="connsiteY67" fmla="*/ 582848 h 2910757"/>
                      <a:gd name="connsiteX68" fmla="*/ 1770048 w 2120364"/>
                      <a:gd name="connsiteY68" fmla="*/ 628557 h 2910757"/>
                      <a:gd name="connsiteX69" fmla="*/ 1744454 w 2120364"/>
                      <a:gd name="connsiteY69" fmla="*/ 710894 h 2910757"/>
                      <a:gd name="connsiteX70" fmla="*/ 1728018 w 2120364"/>
                      <a:gd name="connsiteY70" fmla="*/ 754332 h 2910757"/>
                      <a:gd name="connsiteX71" fmla="*/ 1716878 w 2120364"/>
                      <a:gd name="connsiteY71" fmla="*/ 785770 h 2910757"/>
                      <a:gd name="connsiteX72" fmla="*/ 1718000 w 2120364"/>
                      <a:gd name="connsiteY72" fmla="*/ 786865 h 2910757"/>
                      <a:gd name="connsiteX73" fmla="*/ 1718261 w 2120364"/>
                      <a:gd name="connsiteY73" fmla="*/ 786838 h 2910757"/>
                      <a:gd name="connsiteX74" fmla="*/ 1784553 w 2120364"/>
                      <a:gd name="connsiteY74" fmla="*/ 734243 h 2910757"/>
                      <a:gd name="connsiteX75" fmla="*/ 1812390 w 2120364"/>
                      <a:gd name="connsiteY75" fmla="*/ 702128 h 2910757"/>
                      <a:gd name="connsiteX76" fmla="*/ 1813643 w 2120364"/>
                      <a:gd name="connsiteY76" fmla="*/ 899648 h 2910757"/>
                      <a:gd name="connsiteX77" fmla="*/ 1793110 w 2120364"/>
                      <a:gd name="connsiteY77" fmla="*/ 1262678 h 2910757"/>
                      <a:gd name="connsiteX78" fmla="*/ 1718182 w 2120364"/>
                      <a:gd name="connsiteY78" fmla="*/ 1574260 h 2910757"/>
                      <a:gd name="connsiteX79" fmla="*/ 1516122 w 2120364"/>
                      <a:gd name="connsiteY79" fmla="*/ 1719838 h 2910757"/>
                      <a:gd name="connsiteX80" fmla="*/ 1494520 w 2120364"/>
                      <a:gd name="connsiteY80" fmla="*/ 1725629 h 2910757"/>
                      <a:gd name="connsiteX81" fmla="*/ 1155936 w 2120364"/>
                      <a:gd name="connsiteY81" fmla="*/ 1666042 h 2910757"/>
                      <a:gd name="connsiteX82" fmla="*/ 1128151 w 2120364"/>
                      <a:gd name="connsiteY82" fmla="*/ 1713551 h 2910757"/>
                      <a:gd name="connsiteX83" fmla="*/ 1511557 w 2120364"/>
                      <a:gd name="connsiteY83" fmla="*/ 1776217 h 2910757"/>
                      <a:gd name="connsiteX84" fmla="*/ 1655751 w 2120364"/>
                      <a:gd name="connsiteY84" fmla="*/ 2197921 h 2910757"/>
                      <a:gd name="connsiteX85" fmla="*/ 1767752 w 2120364"/>
                      <a:gd name="connsiteY85" fmla="*/ 2418192 h 2910757"/>
                      <a:gd name="connsiteX86" fmla="*/ 1815104 w 2120364"/>
                      <a:gd name="connsiteY86" fmla="*/ 2622782 h 2910757"/>
                      <a:gd name="connsiteX87" fmla="*/ 1803650 w 2120364"/>
                      <a:gd name="connsiteY87" fmla="*/ 2871203 h 2910757"/>
                      <a:gd name="connsiteX88" fmla="*/ 1801720 w 2120364"/>
                      <a:gd name="connsiteY88" fmla="*/ 2884613 h 2910757"/>
                      <a:gd name="connsiteX89" fmla="*/ 1832166 w 2120364"/>
                      <a:gd name="connsiteY89" fmla="*/ 2908015 h 2910757"/>
                      <a:gd name="connsiteX90" fmla="*/ 1960811 w 2120364"/>
                      <a:gd name="connsiteY90" fmla="*/ 2704363 h 2910757"/>
                      <a:gd name="connsiteX91" fmla="*/ 1999110 w 2120364"/>
                      <a:gd name="connsiteY91" fmla="*/ 2479892 h 2910757"/>
                      <a:gd name="connsiteX92" fmla="*/ 2024312 w 2120364"/>
                      <a:gd name="connsiteY92" fmla="*/ 2567473 h 2910757"/>
                      <a:gd name="connsiteX93" fmla="*/ 2026921 w 2120364"/>
                      <a:gd name="connsiteY93" fmla="*/ 2580284 h 2910757"/>
                      <a:gd name="connsiteX94" fmla="*/ 2075603 w 2120364"/>
                      <a:gd name="connsiteY94" fmla="*/ 2580284 h 2910757"/>
                      <a:gd name="connsiteX95" fmla="*/ 2078734 w 2120364"/>
                      <a:gd name="connsiteY95" fmla="*/ 2567682 h 2910757"/>
                      <a:gd name="connsiteX96" fmla="*/ 2057263 w 2120364"/>
                      <a:gd name="connsiteY96"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545894 w 2120364"/>
                      <a:gd name="connsiteY24" fmla="*/ 2630844 h 2910757"/>
                      <a:gd name="connsiteX25" fmla="*/ 773965 w 2120364"/>
                      <a:gd name="connsiteY25" fmla="*/ 2824869 h 2910757"/>
                      <a:gd name="connsiteX26" fmla="*/ 801046 w 2120364"/>
                      <a:gd name="connsiteY26" fmla="*/ 2836270 h 2910757"/>
                      <a:gd name="connsiteX27" fmla="*/ 836057 w 2120364"/>
                      <a:gd name="connsiteY27" fmla="*/ 2790718 h 2910757"/>
                      <a:gd name="connsiteX28" fmla="*/ 824526 w 2120364"/>
                      <a:gd name="connsiteY28" fmla="*/ 2773864 h 2910757"/>
                      <a:gd name="connsiteX29" fmla="*/ 771669 w 2120364"/>
                      <a:gd name="connsiteY29" fmla="*/ 2543994 h 2910757"/>
                      <a:gd name="connsiteX30" fmla="*/ 884557 w 2120364"/>
                      <a:gd name="connsiteY30" fmla="*/ 2319835 h 2910757"/>
                      <a:gd name="connsiteX31" fmla="*/ 1008506 w 2120364"/>
                      <a:gd name="connsiteY31" fmla="*/ 2103504 h 2910757"/>
                      <a:gd name="connsiteX32" fmla="*/ 973129 w 2120364"/>
                      <a:gd name="connsiteY32" fmla="*/ 1841048 h 2910757"/>
                      <a:gd name="connsiteX33" fmla="*/ 854476 w 2120364"/>
                      <a:gd name="connsiteY33" fmla="*/ 1621743 h 2910757"/>
                      <a:gd name="connsiteX34" fmla="*/ 895175 w 2120364"/>
                      <a:gd name="connsiteY34" fmla="*/ 1659808 h 2910757"/>
                      <a:gd name="connsiteX35" fmla="*/ 945710 w 2120364"/>
                      <a:gd name="connsiteY35" fmla="*/ 1699045 h 2910757"/>
                      <a:gd name="connsiteX36" fmla="*/ 964468 w 2120364"/>
                      <a:gd name="connsiteY36" fmla="*/ 1693515 h 2910757"/>
                      <a:gd name="connsiteX37" fmla="*/ 962407 w 2120364"/>
                      <a:gd name="connsiteY37" fmla="*/ 1677443 h 2910757"/>
                      <a:gd name="connsiteX38" fmla="*/ 913777 w 2120364"/>
                      <a:gd name="connsiteY38" fmla="*/ 1636797 h 2910757"/>
                      <a:gd name="connsiteX39" fmla="*/ 869164 w 2120364"/>
                      <a:gd name="connsiteY39" fmla="*/ 1596176 h 2910757"/>
                      <a:gd name="connsiteX40" fmla="*/ 818004 w 2120364"/>
                      <a:gd name="connsiteY40" fmla="*/ 1542458 h 2910757"/>
                      <a:gd name="connsiteX41" fmla="*/ 785340 w 2120364"/>
                      <a:gd name="connsiteY41" fmla="*/ 1440111 h 2910757"/>
                      <a:gd name="connsiteX42" fmla="*/ 763243 w 2120364"/>
                      <a:gd name="connsiteY42" fmla="*/ 1294246 h 2910757"/>
                      <a:gd name="connsiteX43" fmla="*/ 824683 w 2120364"/>
                      <a:gd name="connsiteY43" fmla="*/ 1175619 h 2910757"/>
                      <a:gd name="connsiteX44" fmla="*/ 868904 w 2120364"/>
                      <a:gd name="connsiteY44" fmla="*/ 1133277 h 2910757"/>
                      <a:gd name="connsiteX45" fmla="*/ 958833 w 2120364"/>
                      <a:gd name="connsiteY45" fmla="*/ 1058688 h 2910757"/>
                      <a:gd name="connsiteX46" fmla="*/ 1107254 w 2120364"/>
                      <a:gd name="connsiteY46" fmla="*/ 914545 h 2910757"/>
                      <a:gd name="connsiteX47" fmla="*/ 1145057 w 2120364"/>
                      <a:gd name="connsiteY47" fmla="*/ 873951 h 2910757"/>
                      <a:gd name="connsiteX48" fmla="*/ 1269241 w 2120364"/>
                      <a:gd name="connsiteY48" fmla="*/ 734373 h 2910757"/>
                      <a:gd name="connsiteX49" fmla="*/ 1380589 w 2120364"/>
                      <a:gd name="connsiteY49" fmla="*/ 679378 h 2910757"/>
                      <a:gd name="connsiteX50" fmla="*/ 1334568 w 2120364"/>
                      <a:gd name="connsiteY50" fmla="*/ 725477 h 2910757"/>
                      <a:gd name="connsiteX51" fmla="*/ 1225307 w 2120364"/>
                      <a:gd name="connsiteY51" fmla="*/ 822138 h 2910757"/>
                      <a:gd name="connsiteX52" fmla="*/ 1223924 w 2120364"/>
                      <a:gd name="connsiteY52" fmla="*/ 828268 h 2910757"/>
                      <a:gd name="connsiteX53" fmla="*/ 1228699 w 2120364"/>
                      <a:gd name="connsiteY53" fmla="*/ 830200 h 2910757"/>
                      <a:gd name="connsiteX54" fmla="*/ 1370154 w 2120364"/>
                      <a:gd name="connsiteY54" fmla="*/ 776690 h 2910757"/>
                      <a:gd name="connsiteX55" fmla="*/ 1491077 w 2120364"/>
                      <a:gd name="connsiteY55" fmla="*/ 675620 h 2910757"/>
                      <a:gd name="connsiteX56" fmla="*/ 1550325 w 2120364"/>
                      <a:gd name="connsiteY56" fmla="*/ 642227 h 2910757"/>
                      <a:gd name="connsiteX57" fmla="*/ 1553273 w 2120364"/>
                      <a:gd name="connsiteY57" fmla="*/ 640297 h 2910757"/>
                      <a:gd name="connsiteX58" fmla="*/ 1452100 w 2120364"/>
                      <a:gd name="connsiteY58" fmla="*/ 782899 h 2910757"/>
                      <a:gd name="connsiteX59" fmla="*/ 1452569 w 2120364"/>
                      <a:gd name="connsiteY59" fmla="*/ 786499 h 2910757"/>
                      <a:gd name="connsiteX60" fmla="*/ 1568718 w 2120364"/>
                      <a:gd name="connsiteY60" fmla="*/ 731034 h 2910757"/>
                      <a:gd name="connsiteX61" fmla="*/ 1638376 w 2120364"/>
                      <a:gd name="connsiteY61" fmla="*/ 674813 h 2910757"/>
                      <a:gd name="connsiteX62" fmla="*/ 1699425 w 2120364"/>
                      <a:gd name="connsiteY62" fmla="*/ 612590 h 2910757"/>
                      <a:gd name="connsiteX63" fmla="*/ 1612469 w 2120364"/>
                      <a:gd name="connsiteY63" fmla="*/ 769881 h 2910757"/>
                      <a:gd name="connsiteX64" fmla="*/ 1617009 w 2120364"/>
                      <a:gd name="connsiteY64" fmla="*/ 774421 h 2910757"/>
                      <a:gd name="connsiteX65" fmla="*/ 1766630 w 2120364"/>
                      <a:gd name="connsiteY65" fmla="*/ 611937 h 2910757"/>
                      <a:gd name="connsiteX66" fmla="*/ 1783249 w 2120364"/>
                      <a:gd name="connsiteY66" fmla="*/ 582848 h 2910757"/>
                      <a:gd name="connsiteX67" fmla="*/ 1770048 w 2120364"/>
                      <a:gd name="connsiteY67" fmla="*/ 628557 h 2910757"/>
                      <a:gd name="connsiteX68" fmla="*/ 1744454 w 2120364"/>
                      <a:gd name="connsiteY68" fmla="*/ 710894 h 2910757"/>
                      <a:gd name="connsiteX69" fmla="*/ 1728018 w 2120364"/>
                      <a:gd name="connsiteY69" fmla="*/ 754332 h 2910757"/>
                      <a:gd name="connsiteX70" fmla="*/ 1716878 w 2120364"/>
                      <a:gd name="connsiteY70" fmla="*/ 785770 h 2910757"/>
                      <a:gd name="connsiteX71" fmla="*/ 1718000 w 2120364"/>
                      <a:gd name="connsiteY71" fmla="*/ 786865 h 2910757"/>
                      <a:gd name="connsiteX72" fmla="*/ 1718261 w 2120364"/>
                      <a:gd name="connsiteY72" fmla="*/ 786838 h 2910757"/>
                      <a:gd name="connsiteX73" fmla="*/ 1784553 w 2120364"/>
                      <a:gd name="connsiteY73" fmla="*/ 734243 h 2910757"/>
                      <a:gd name="connsiteX74" fmla="*/ 1812390 w 2120364"/>
                      <a:gd name="connsiteY74" fmla="*/ 702128 h 2910757"/>
                      <a:gd name="connsiteX75" fmla="*/ 1813643 w 2120364"/>
                      <a:gd name="connsiteY75" fmla="*/ 899648 h 2910757"/>
                      <a:gd name="connsiteX76" fmla="*/ 1793110 w 2120364"/>
                      <a:gd name="connsiteY76" fmla="*/ 1262678 h 2910757"/>
                      <a:gd name="connsiteX77" fmla="*/ 1718182 w 2120364"/>
                      <a:gd name="connsiteY77" fmla="*/ 1574260 h 2910757"/>
                      <a:gd name="connsiteX78" fmla="*/ 1516122 w 2120364"/>
                      <a:gd name="connsiteY78" fmla="*/ 1719838 h 2910757"/>
                      <a:gd name="connsiteX79" fmla="*/ 1494520 w 2120364"/>
                      <a:gd name="connsiteY79" fmla="*/ 1725629 h 2910757"/>
                      <a:gd name="connsiteX80" fmla="*/ 1155936 w 2120364"/>
                      <a:gd name="connsiteY80" fmla="*/ 1666042 h 2910757"/>
                      <a:gd name="connsiteX81" fmla="*/ 1128151 w 2120364"/>
                      <a:gd name="connsiteY81" fmla="*/ 1713551 h 2910757"/>
                      <a:gd name="connsiteX82" fmla="*/ 1511557 w 2120364"/>
                      <a:gd name="connsiteY82" fmla="*/ 1776217 h 2910757"/>
                      <a:gd name="connsiteX83" fmla="*/ 1655751 w 2120364"/>
                      <a:gd name="connsiteY83" fmla="*/ 2197921 h 2910757"/>
                      <a:gd name="connsiteX84" fmla="*/ 1767752 w 2120364"/>
                      <a:gd name="connsiteY84" fmla="*/ 2418192 h 2910757"/>
                      <a:gd name="connsiteX85" fmla="*/ 1815104 w 2120364"/>
                      <a:gd name="connsiteY85" fmla="*/ 2622782 h 2910757"/>
                      <a:gd name="connsiteX86" fmla="*/ 1803650 w 2120364"/>
                      <a:gd name="connsiteY86" fmla="*/ 2871203 h 2910757"/>
                      <a:gd name="connsiteX87" fmla="*/ 1801720 w 2120364"/>
                      <a:gd name="connsiteY87" fmla="*/ 2884613 h 2910757"/>
                      <a:gd name="connsiteX88" fmla="*/ 1832166 w 2120364"/>
                      <a:gd name="connsiteY88" fmla="*/ 2908015 h 2910757"/>
                      <a:gd name="connsiteX89" fmla="*/ 1960811 w 2120364"/>
                      <a:gd name="connsiteY89" fmla="*/ 2704363 h 2910757"/>
                      <a:gd name="connsiteX90" fmla="*/ 1999110 w 2120364"/>
                      <a:gd name="connsiteY90" fmla="*/ 2479892 h 2910757"/>
                      <a:gd name="connsiteX91" fmla="*/ 2024312 w 2120364"/>
                      <a:gd name="connsiteY91" fmla="*/ 2567473 h 2910757"/>
                      <a:gd name="connsiteX92" fmla="*/ 2026921 w 2120364"/>
                      <a:gd name="connsiteY92" fmla="*/ 2580284 h 2910757"/>
                      <a:gd name="connsiteX93" fmla="*/ 2075603 w 2120364"/>
                      <a:gd name="connsiteY93" fmla="*/ 2580284 h 2910757"/>
                      <a:gd name="connsiteX94" fmla="*/ 2078734 w 2120364"/>
                      <a:gd name="connsiteY94" fmla="*/ 2567682 h 2910757"/>
                      <a:gd name="connsiteX95" fmla="*/ 2057263 w 2120364"/>
                      <a:gd name="connsiteY95"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3965 w 2120364"/>
                      <a:gd name="connsiteY24" fmla="*/ 2824869 h 2910757"/>
                      <a:gd name="connsiteX25" fmla="*/ 801046 w 2120364"/>
                      <a:gd name="connsiteY25" fmla="*/ 2836270 h 2910757"/>
                      <a:gd name="connsiteX26" fmla="*/ 836057 w 2120364"/>
                      <a:gd name="connsiteY26" fmla="*/ 2790718 h 2910757"/>
                      <a:gd name="connsiteX27" fmla="*/ 824526 w 2120364"/>
                      <a:gd name="connsiteY27" fmla="*/ 2773864 h 2910757"/>
                      <a:gd name="connsiteX28" fmla="*/ 771669 w 2120364"/>
                      <a:gd name="connsiteY28" fmla="*/ 2543994 h 2910757"/>
                      <a:gd name="connsiteX29" fmla="*/ 884557 w 2120364"/>
                      <a:gd name="connsiteY29" fmla="*/ 2319835 h 2910757"/>
                      <a:gd name="connsiteX30" fmla="*/ 1008506 w 2120364"/>
                      <a:gd name="connsiteY30" fmla="*/ 2103504 h 2910757"/>
                      <a:gd name="connsiteX31" fmla="*/ 973129 w 2120364"/>
                      <a:gd name="connsiteY31" fmla="*/ 1841048 h 2910757"/>
                      <a:gd name="connsiteX32" fmla="*/ 854476 w 2120364"/>
                      <a:gd name="connsiteY32" fmla="*/ 1621743 h 2910757"/>
                      <a:gd name="connsiteX33" fmla="*/ 895175 w 2120364"/>
                      <a:gd name="connsiteY33" fmla="*/ 1659808 h 2910757"/>
                      <a:gd name="connsiteX34" fmla="*/ 945710 w 2120364"/>
                      <a:gd name="connsiteY34" fmla="*/ 1699045 h 2910757"/>
                      <a:gd name="connsiteX35" fmla="*/ 964468 w 2120364"/>
                      <a:gd name="connsiteY35" fmla="*/ 1693515 h 2910757"/>
                      <a:gd name="connsiteX36" fmla="*/ 962407 w 2120364"/>
                      <a:gd name="connsiteY36" fmla="*/ 1677443 h 2910757"/>
                      <a:gd name="connsiteX37" fmla="*/ 913777 w 2120364"/>
                      <a:gd name="connsiteY37" fmla="*/ 1636797 h 2910757"/>
                      <a:gd name="connsiteX38" fmla="*/ 869164 w 2120364"/>
                      <a:gd name="connsiteY38" fmla="*/ 1596176 h 2910757"/>
                      <a:gd name="connsiteX39" fmla="*/ 818004 w 2120364"/>
                      <a:gd name="connsiteY39" fmla="*/ 1542458 h 2910757"/>
                      <a:gd name="connsiteX40" fmla="*/ 785340 w 2120364"/>
                      <a:gd name="connsiteY40" fmla="*/ 1440111 h 2910757"/>
                      <a:gd name="connsiteX41" fmla="*/ 763243 w 2120364"/>
                      <a:gd name="connsiteY41" fmla="*/ 1294246 h 2910757"/>
                      <a:gd name="connsiteX42" fmla="*/ 824683 w 2120364"/>
                      <a:gd name="connsiteY42" fmla="*/ 1175619 h 2910757"/>
                      <a:gd name="connsiteX43" fmla="*/ 868904 w 2120364"/>
                      <a:gd name="connsiteY43" fmla="*/ 1133277 h 2910757"/>
                      <a:gd name="connsiteX44" fmla="*/ 958833 w 2120364"/>
                      <a:gd name="connsiteY44" fmla="*/ 1058688 h 2910757"/>
                      <a:gd name="connsiteX45" fmla="*/ 1107254 w 2120364"/>
                      <a:gd name="connsiteY45" fmla="*/ 914545 h 2910757"/>
                      <a:gd name="connsiteX46" fmla="*/ 1145057 w 2120364"/>
                      <a:gd name="connsiteY46" fmla="*/ 873951 h 2910757"/>
                      <a:gd name="connsiteX47" fmla="*/ 1269241 w 2120364"/>
                      <a:gd name="connsiteY47" fmla="*/ 734373 h 2910757"/>
                      <a:gd name="connsiteX48" fmla="*/ 1380589 w 2120364"/>
                      <a:gd name="connsiteY48" fmla="*/ 679378 h 2910757"/>
                      <a:gd name="connsiteX49" fmla="*/ 1334568 w 2120364"/>
                      <a:gd name="connsiteY49" fmla="*/ 725477 h 2910757"/>
                      <a:gd name="connsiteX50" fmla="*/ 1225307 w 2120364"/>
                      <a:gd name="connsiteY50" fmla="*/ 822138 h 2910757"/>
                      <a:gd name="connsiteX51" fmla="*/ 1223924 w 2120364"/>
                      <a:gd name="connsiteY51" fmla="*/ 828268 h 2910757"/>
                      <a:gd name="connsiteX52" fmla="*/ 1228699 w 2120364"/>
                      <a:gd name="connsiteY52" fmla="*/ 830200 h 2910757"/>
                      <a:gd name="connsiteX53" fmla="*/ 1370154 w 2120364"/>
                      <a:gd name="connsiteY53" fmla="*/ 776690 h 2910757"/>
                      <a:gd name="connsiteX54" fmla="*/ 1491077 w 2120364"/>
                      <a:gd name="connsiteY54" fmla="*/ 675620 h 2910757"/>
                      <a:gd name="connsiteX55" fmla="*/ 1550325 w 2120364"/>
                      <a:gd name="connsiteY55" fmla="*/ 642227 h 2910757"/>
                      <a:gd name="connsiteX56" fmla="*/ 1553273 w 2120364"/>
                      <a:gd name="connsiteY56" fmla="*/ 640297 h 2910757"/>
                      <a:gd name="connsiteX57" fmla="*/ 1452100 w 2120364"/>
                      <a:gd name="connsiteY57" fmla="*/ 782899 h 2910757"/>
                      <a:gd name="connsiteX58" fmla="*/ 1452569 w 2120364"/>
                      <a:gd name="connsiteY58" fmla="*/ 786499 h 2910757"/>
                      <a:gd name="connsiteX59" fmla="*/ 1568718 w 2120364"/>
                      <a:gd name="connsiteY59" fmla="*/ 731034 h 2910757"/>
                      <a:gd name="connsiteX60" fmla="*/ 1638376 w 2120364"/>
                      <a:gd name="connsiteY60" fmla="*/ 674813 h 2910757"/>
                      <a:gd name="connsiteX61" fmla="*/ 1699425 w 2120364"/>
                      <a:gd name="connsiteY61" fmla="*/ 612590 h 2910757"/>
                      <a:gd name="connsiteX62" fmla="*/ 1612469 w 2120364"/>
                      <a:gd name="connsiteY62" fmla="*/ 769881 h 2910757"/>
                      <a:gd name="connsiteX63" fmla="*/ 1617009 w 2120364"/>
                      <a:gd name="connsiteY63" fmla="*/ 774421 h 2910757"/>
                      <a:gd name="connsiteX64" fmla="*/ 1766630 w 2120364"/>
                      <a:gd name="connsiteY64" fmla="*/ 611937 h 2910757"/>
                      <a:gd name="connsiteX65" fmla="*/ 1783249 w 2120364"/>
                      <a:gd name="connsiteY65" fmla="*/ 582848 h 2910757"/>
                      <a:gd name="connsiteX66" fmla="*/ 1770048 w 2120364"/>
                      <a:gd name="connsiteY66" fmla="*/ 628557 h 2910757"/>
                      <a:gd name="connsiteX67" fmla="*/ 1744454 w 2120364"/>
                      <a:gd name="connsiteY67" fmla="*/ 710894 h 2910757"/>
                      <a:gd name="connsiteX68" fmla="*/ 1728018 w 2120364"/>
                      <a:gd name="connsiteY68" fmla="*/ 754332 h 2910757"/>
                      <a:gd name="connsiteX69" fmla="*/ 1716878 w 2120364"/>
                      <a:gd name="connsiteY69" fmla="*/ 785770 h 2910757"/>
                      <a:gd name="connsiteX70" fmla="*/ 1718000 w 2120364"/>
                      <a:gd name="connsiteY70" fmla="*/ 786865 h 2910757"/>
                      <a:gd name="connsiteX71" fmla="*/ 1718261 w 2120364"/>
                      <a:gd name="connsiteY71" fmla="*/ 786838 h 2910757"/>
                      <a:gd name="connsiteX72" fmla="*/ 1784553 w 2120364"/>
                      <a:gd name="connsiteY72" fmla="*/ 734243 h 2910757"/>
                      <a:gd name="connsiteX73" fmla="*/ 1812390 w 2120364"/>
                      <a:gd name="connsiteY73" fmla="*/ 702128 h 2910757"/>
                      <a:gd name="connsiteX74" fmla="*/ 1813643 w 2120364"/>
                      <a:gd name="connsiteY74" fmla="*/ 899648 h 2910757"/>
                      <a:gd name="connsiteX75" fmla="*/ 1793110 w 2120364"/>
                      <a:gd name="connsiteY75" fmla="*/ 1262678 h 2910757"/>
                      <a:gd name="connsiteX76" fmla="*/ 1718182 w 2120364"/>
                      <a:gd name="connsiteY76" fmla="*/ 1574260 h 2910757"/>
                      <a:gd name="connsiteX77" fmla="*/ 1516122 w 2120364"/>
                      <a:gd name="connsiteY77" fmla="*/ 1719838 h 2910757"/>
                      <a:gd name="connsiteX78" fmla="*/ 1494520 w 2120364"/>
                      <a:gd name="connsiteY78" fmla="*/ 1725629 h 2910757"/>
                      <a:gd name="connsiteX79" fmla="*/ 1155936 w 2120364"/>
                      <a:gd name="connsiteY79" fmla="*/ 1666042 h 2910757"/>
                      <a:gd name="connsiteX80" fmla="*/ 1128151 w 2120364"/>
                      <a:gd name="connsiteY80" fmla="*/ 1713551 h 2910757"/>
                      <a:gd name="connsiteX81" fmla="*/ 1511557 w 2120364"/>
                      <a:gd name="connsiteY81" fmla="*/ 1776217 h 2910757"/>
                      <a:gd name="connsiteX82" fmla="*/ 1655751 w 2120364"/>
                      <a:gd name="connsiteY82" fmla="*/ 2197921 h 2910757"/>
                      <a:gd name="connsiteX83" fmla="*/ 1767752 w 2120364"/>
                      <a:gd name="connsiteY83" fmla="*/ 2418192 h 2910757"/>
                      <a:gd name="connsiteX84" fmla="*/ 1815104 w 2120364"/>
                      <a:gd name="connsiteY84" fmla="*/ 2622782 h 2910757"/>
                      <a:gd name="connsiteX85" fmla="*/ 1803650 w 2120364"/>
                      <a:gd name="connsiteY85" fmla="*/ 2871203 h 2910757"/>
                      <a:gd name="connsiteX86" fmla="*/ 1801720 w 2120364"/>
                      <a:gd name="connsiteY86" fmla="*/ 2884613 h 2910757"/>
                      <a:gd name="connsiteX87" fmla="*/ 1832166 w 2120364"/>
                      <a:gd name="connsiteY87" fmla="*/ 2908015 h 2910757"/>
                      <a:gd name="connsiteX88" fmla="*/ 1960811 w 2120364"/>
                      <a:gd name="connsiteY88" fmla="*/ 2704363 h 2910757"/>
                      <a:gd name="connsiteX89" fmla="*/ 1999110 w 2120364"/>
                      <a:gd name="connsiteY89" fmla="*/ 2479892 h 2910757"/>
                      <a:gd name="connsiteX90" fmla="*/ 2024312 w 2120364"/>
                      <a:gd name="connsiteY90" fmla="*/ 2567473 h 2910757"/>
                      <a:gd name="connsiteX91" fmla="*/ 2026921 w 2120364"/>
                      <a:gd name="connsiteY91" fmla="*/ 2580284 h 2910757"/>
                      <a:gd name="connsiteX92" fmla="*/ 2075603 w 2120364"/>
                      <a:gd name="connsiteY92" fmla="*/ 2580284 h 2910757"/>
                      <a:gd name="connsiteX93" fmla="*/ 2078734 w 2120364"/>
                      <a:gd name="connsiteY93" fmla="*/ 2567682 h 2910757"/>
                      <a:gd name="connsiteX94" fmla="*/ 2057263 w 2120364"/>
                      <a:gd name="connsiteY94"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36057 w 2120364"/>
                      <a:gd name="connsiteY25" fmla="*/ 2790718 h 2910757"/>
                      <a:gd name="connsiteX26" fmla="*/ 824526 w 2120364"/>
                      <a:gd name="connsiteY26" fmla="*/ 2773864 h 2910757"/>
                      <a:gd name="connsiteX27" fmla="*/ 771669 w 2120364"/>
                      <a:gd name="connsiteY27" fmla="*/ 2543994 h 2910757"/>
                      <a:gd name="connsiteX28" fmla="*/ 884557 w 2120364"/>
                      <a:gd name="connsiteY28" fmla="*/ 2319835 h 2910757"/>
                      <a:gd name="connsiteX29" fmla="*/ 1008506 w 2120364"/>
                      <a:gd name="connsiteY29" fmla="*/ 2103504 h 2910757"/>
                      <a:gd name="connsiteX30" fmla="*/ 973129 w 2120364"/>
                      <a:gd name="connsiteY30" fmla="*/ 1841048 h 2910757"/>
                      <a:gd name="connsiteX31" fmla="*/ 854476 w 2120364"/>
                      <a:gd name="connsiteY31" fmla="*/ 1621743 h 2910757"/>
                      <a:gd name="connsiteX32" fmla="*/ 895175 w 2120364"/>
                      <a:gd name="connsiteY32" fmla="*/ 1659808 h 2910757"/>
                      <a:gd name="connsiteX33" fmla="*/ 945710 w 2120364"/>
                      <a:gd name="connsiteY33" fmla="*/ 1699045 h 2910757"/>
                      <a:gd name="connsiteX34" fmla="*/ 964468 w 2120364"/>
                      <a:gd name="connsiteY34" fmla="*/ 1693515 h 2910757"/>
                      <a:gd name="connsiteX35" fmla="*/ 962407 w 2120364"/>
                      <a:gd name="connsiteY35" fmla="*/ 1677443 h 2910757"/>
                      <a:gd name="connsiteX36" fmla="*/ 913777 w 2120364"/>
                      <a:gd name="connsiteY36" fmla="*/ 1636797 h 2910757"/>
                      <a:gd name="connsiteX37" fmla="*/ 869164 w 2120364"/>
                      <a:gd name="connsiteY37" fmla="*/ 1596176 h 2910757"/>
                      <a:gd name="connsiteX38" fmla="*/ 818004 w 2120364"/>
                      <a:gd name="connsiteY38" fmla="*/ 1542458 h 2910757"/>
                      <a:gd name="connsiteX39" fmla="*/ 785340 w 2120364"/>
                      <a:gd name="connsiteY39" fmla="*/ 1440111 h 2910757"/>
                      <a:gd name="connsiteX40" fmla="*/ 763243 w 2120364"/>
                      <a:gd name="connsiteY40" fmla="*/ 1294246 h 2910757"/>
                      <a:gd name="connsiteX41" fmla="*/ 824683 w 2120364"/>
                      <a:gd name="connsiteY41" fmla="*/ 1175619 h 2910757"/>
                      <a:gd name="connsiteX42" fmla="*/ 868904 w 2120364"/>
                      <a:gd name="connsiteY42" fmla="*/ 1133277 h 2910757"/>
                      <a:gd name="connsiteX43" fmla="*/ 958833 w 2120364"/>
                      <a:gd name="connsiteY43" fmla="*/ 1058688 h 2910757"/>
                      <a:gd name="connsiteX44" fmla="*/ 1107254 w 2120364"/>
                      <a:gd name="connsiteY44" fmla="*/ 914545 h 2910757"/>
                      <a:gd name="connsiteX45" fmla="*/ 1145057 w 2120364"/>
                      <a:gd name="connsiteY45" fmla="*/ 873951 h 2910757"/>
                      <a:gd name="connsiteX46" fmla="*/ 1269241 w 2120364"/>
                      <a:gd name="connsiteY46" fmla="*/ 734373 h 2910757"/>
                      <a:gd name="connsiteX47" fmla="*/ 1380589 w 2120364"/>
                      <a:gd name="connsiteY47" fmla="*/ 679378 h 2910757"/>
                      <a:gd name="connsiteX48" fmla="*/ 1334568 w 2120364"/>
                      <a:gd name="connsiteY48" fmla="*/ 725477 h 2910757"/>
                      <a:gd name="connsiteX49" fmla="*/ 1225307 w 2120364"/>
                      <a:gd name="connsiteY49" fmla="*/ 822138 h 2910757"/>
                      <a:gd name="connsiteX50" fmla="*/ 1223924 w 2120364"/>
                      <a:gd name="connsiteY50" fmla="*/ 828268 h 2910757"/>
                      <a:gd name="connsiteX51" fmla="*/ 1228699 w 2120364"/>
                      <a:gd name="connsiteY51" fmla="*/ 830200 h 2910757"/>
                      <a:gd name="connsiteX52" fmla="*/ 1370154 w 2120364"/>
                      <a:gd name="connsiteY52" fmla="*/ 776690 h 2910757"/>
                      <a:gd name="connsiteX53" fmla="*/ 1491077 w 2120364"/>
                      <a:gd name="connsiteY53" fmla="*/ 675620 h 2910757"/>
                      <a:gd name="connsiteX54" fmla="*/ 1550325 w 2120364"/>
                      <a:gd name="connsiteY54" fmla="*/ 642227 h 2910757"/>
                      <a:gd name="connsiteX55" fmla="*/ 1553273 w 2120364"/>
                      <a:gd name="connsiteY55" fmla="*/ 640297 h 2910757"/>
                      <a:gd name="connsiteX56" fmla="*/ 1452100 w 2120364"/>
                      <a:gd name="connsiteY56" fmla="*/ 782899 h 2910757"/>
                      <a:gd name="connsiteX57" fmla="*/ 1452569 w 2120364"/>
                      <a:gd name="connsiteY57" fmla="*/ 786499 h 2910757"/>
                      <a:gd name="connsiteX58" fmla="*/ 1568718 w 2120364"/>
                      <a:gd name="connsiteY58" fmla="*/ 731034 h 2910757"/>
                      <a:gd name="connsiteX59" fmla="*/ 1638376 w 2120364"/>
                      <a:gd name="connsiteY59" fmla="*/ 674813 h 2910757"/>
                      <a:gd name="connsiteX60" fmla="*/ 1699425 w 2120364"/>
                      <a:gd name="connsiteY60" fmla="*/ 612590 h 2910757"/>
                      <a:gd name="connsiteX61" fmla="*/ 1612469 w 2120364"/>
                      <a:gd name="connsiteY61" fmla="*/ 769881 h 2910757"/>
                      <a:gd name="connsiteX62" fmla="*/ 1617009 w 2120364"/>
                      <a:gd name="connsiteY62" fmla="*/ 774421 h 2910757"/>
                      <a:gd name="connsiteX63" fmla="*/ 1766630 w 2120364"/>
                      <a:gd name="connsiteY63" fmla="*/ 611937 h 2910757"/>
                      <a:gd name="connsiteX64" fmla="*/ 1783249 w 2120364"/>
                      <a:gd name="connsiteY64" fmla="*/ 582848 h 2910757"/>
                      <a:gd name="connsiteX65" fmla="*/ 1770048 w 2120364"/>
                      <a:gd name="connsiteY65" fmla="*/ 628557 h 2910757"/>
                      <a:gd name="connsiteX66" fmla="*/ 1744454 w 2120364"/>
                      <a:gd name="connsiteY66" fmla="*/ 710894 h 2910757"/>
                      <a:gd name="connsiteX67" fmla="*/ 1728018 w 2120364"/>
                      <a:gd name="connsiteY67" fmla="*/ 754332 h 2910757"/>
                      <a:gd name="connsiteX68" fmla="*/ 1716878 w 2120364"/>
                      <a:gd name="connsiteY68" fmla="*/ 785770 h 2910757"/>
                      <a:gd name="connsiteX69" fmla="*/ 1718000 w 2120364"/>
                      <a:gd name="connsiteY69" fmla="*/ 786865 h 2910757"/>
                      <a:gd name="connsiteX70" fmla="*/ 1718261 w 2120364"/>
                      <a:gd name="connsiteY70" fmla="*/ 786838 h 2910757"/>
                      <a:gd name="connsiteX71" fmla="*/ 1784553 w 2120364"/>
                      <a:gd name="connsiteY71" fmla="*/ 734243 h 2910757"/>
                      <a:gd name="connsiteX72" fmla="*/ 1812390 w 2120364"/>
                      <a:gd name="connsiteY72" fmla="*/ 702128 h 2910757"/>
                      <a:gd name="connsiteX73" fmla="*/ 1813643 w 2120364"/>
                      <a:gd name="connsiteY73" fmla="*/ 899648 h 2910757"/>
                      <a:gd name="connsiteX74" fmla="*/ 1793110 w 2120364"/>
                      <a:gd name="connsiteY74" fmla="*/ 1262678 h 2910757"/>
                      <a:gd name="connsiteX75" fmla="*/ 1718182 w 2120364"/>
                      <a:gd name="connsiteY75" fmla="*/ 1574260 h 2910757"/>
                      <a:gd name="connsiteX76" fmla="*/ 1516122 w 2120364"/>
                      <a:gd name="connsiteY76" fmla="*/ 1719838 h 2910757"/>
                      <a:gd name="connsiteX77" fmla="*/ 1494520 w 2120364"/>
                      <a:gd name="connsiteY77" fmla="*/ 1725629 h 2910757"/>
                      <a:gd name="connsiteX78" fmla="*/ 1155936 w 2120364"/>
                      <a:gd name="connsiteY78" fmla="*/ 1666042 h 2910757"/>
                      <a:gd name="connsiteX79" fmla="*/ 1128151 w 2120364"/>
                      <a:gd name="connsiteY79" fmla="*/ 1713551 h 2910757"/>
                      <a:gd name="connsiteX80" fmla="*/ 1511557 w 2120364"/>
                      <a:gd name="connsiteY80" fmla="*/ 1776217 h 2910757"/>
                      <a:gd name="connsiteX81" fmla="*/ 1655751 w 2120364"/>
                      <a:gd name="connsiteY81" fmla="*/ 2197921 h 2910757"/>
                      <a:gd name="connsiteX82" fmla="*/ 1767752 w 2120364"/>
                      <a:gd name="connsiteY82" fmla="*/ 2418192 h 2910757"/>
                      <a:gd name="connsiteX83" fmla="*/ 1815104 w 2120364"/>
                      <a:gd name="connsiteY83" fmla="*/ 2622782 h 2910757"/>
                      <a:gd name="connsiteX84" fmla="*/ 1803650 w 2120364"/>
                      <a:gd name="connsiteY84" fmla="*/ 2871203 h 2910757"/>
                      <a:gd name="connsiteX85" fmla="*/ 1801720 w 2120364"/>
                      <a:gd name="connsiteY85" fmla="*/ 2884613 h 2910757"/>
                      <a:gd name="connsiteX86" fmla="*/ 1832166 w 2120364"/>
                      <a:gd name="connsiteY86" fmla="*/ 2908015 h 2910757"/>
                      <a:gd name="connsiteX87" fmla="*/ 1960811 w 2120364"/>
                      <a:gd name="connsiteY87" fmla="*/ 2704363 h 2910757"/>
                      <a:gd name="connsiteX88" fmla="*/ 1999110 w 2120364"/>
                      <a:gd name="connsiteY88" fmla="*/ 2479892 h 2910757"/>
                      <a:gd name="connsiteX89" fmla="*/ 2024312 w 2120364"/>
                      <a:gd name="connsiteY89" fmla="*/ 2567473 h 2910757"/>
                      <a:gd name="connsiteX90" fmla="*/ 2026921 w 2120364"/>
                      <a:gd name="connsiteY90" fmla="*/ 2580284 h 2910757"/>
                      <a:gd name="connsiteX91" fmla="*/ 2075603 w 2120364"/>
                      <a:gd name="connsiteY91" fmla="*/ 2580284 h 2910757"/>
                      <a:gd name="connsiteX92" fmla="*/ 2078734 w 2120364"/>
                      <a:gd name="connsiteY92" fmla="*/ 2567682 h 2910757"/>
                      <a:gd name="connsiteX93" fmla="*/ 2057263 w 2120364"/>
                      <a:gd name="connsiteY93"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824526 w 2120364"/>
                      <a:gd name="connsiteY25" fmla="*/ 2773864 h 2910757"/>
                      <a:gd name="connsiteX26" fmla="*/ 771669 w 2120364"/>
                      <a:gd name="connsiteY26" fmla="*/ 2543994 h 2910757"/>
                      <a:gd name="connsiteX27" fmla="*/ 884557 w 2120364"/>
                      <a:gd name="connsiteY27" fmla="*/ 2319835 h 2910757"/>
                      <a:gd name="connsiteX28" fmla="*/ 1008506 w 2120364"/>
                      <a:gd name="connsiteY28" fmla="*/ 2103504 h 2910757"/>
                      <a:gd name="connsiteX29" fmla="*/ 973129 w 2120364"/>
                      <a:gd name="connsiteY29" fmla="*/ 1841048 h 2910757"/>
                      <a:gd name="connsiteX30" fmla="*/ 854476 w 2120364"/>
                      <a:gd name="connsiteY30" fmla="*/ 1621743 h 2910757"/>
                      <a:gd name="connsiteX31" fmla="*/ 895175 w 2120364"/>
                      <a:gd name="connsiteY31" fmla="*/ 1659808 h 2910757"/>
                      <a:gd name="connsiteX32" fmla="*/ 945710 w 2120364"/>
                      <a:gd name="connsiteY32" fmla="*/ 1699045 h 2910757"/>
                      <a:gd name="connsiteX33" fmla="*/ 964468 w 2120364"/>
                      <a:gd name="connsiteY33" fmla="*/ 1693515 h 2910757"/>
                      <a:gd name="connsiteX34" fmla="*/ 962407 w 2120364"/>
                      <a:gd name="connsiteY34" fmla="*/ 1677443 h 2910757"/>
                      <a:gd name="connsiteX35" fmla="*/ 913777 w 2120364"/>
                      <a:gd name="connsiteY35" fmla="*/ 1636797 h 2910757"/>
                      <a:gd name="connsiteX36" fmla="*/ 869164 w 2120364"/>
                      <a:gd name="connsiteY36" fmla="*/ 1596176 h 2910757"/>
                      <a:gd name="connsiteX37" fmla="*/ 818004 w 2120364"/>
                      <a:gd name="connsiteY37" fmla="*/ 1542458 h 2910757"/>
                      <a:gd name="connsiteX38" fmla="*/ 785340 w 2120364"/>
                      <a:gd name="connsiteY38" fmla="*/ 1440111 h 2910757"/>
                      <a:gd name="connsiteX39" fmla="*/ 763243 w 2120364"/>
                      <a:gd name="connsiteY39" fmla="*/ 1294246 h 2910757"/>
                      <a:gd name="connsiteX40" fmla="*/ 824683 w 2120364"/>
                      <a:gd name="connsiteY40" fmla="*/ 1175619 h 2910757"/>
                      <a:gd name="connsiteX41" fmla="*/ 868904 w 2120364"/>
                      <a:gd name="connsiteY41" fmla="*/ 1133277 h 2910757"/>
                      <a:gd name="connsiteX42" fmla="*/ 958833 w 2120364"/>
                      <a:gd name="connsiteY42" fmla="*/ 1058688 h 2910757"/>
                      <a:gd name="connsiteX43" fmla="*/ 1107254 w 2120364"/>
                      <a:gd name="connsiteY43" fmla="*/ 914545 h 2910757"/>
                      <a:gd name="connsiteX44" fmla="*/ 1145057 w 2120364"/>
                      <a:gd name="connsiteY44" fmla="*/ 873951 h 2910757"/>
                      <a:gd name="connsiteX45" fmla="*/ 1269241 w 2120364"/>
                      <a:gd name="connsiteY45" fmla="*/ 734373 h 2910757"/>
                      <a:gd name="connsiteX46" fmla="*/ 1380589 w 2120364"/>
                      <a:gd name="connsiteY46" fmla="*/ 679378 h 2910757"/>
                      <a:gd name="connsiteX47" fmla="*/ 1334568 w 2120364"/>
                      <a:gd name="connsiteY47" fmla="*/ 725477 h 2910757"/>
                      <a:gd name="connsiteX48" fmla="*/ 1225307 w 2120364"/>
                      <a:gd name="connsiteY48" fmla="*/ 822138 h 2910757"/>
                      <a:gd name="connsiteX49" fmla="*/ 1223924 w 2120364"/>
                      <a:gd name="connsiteY49" fmla="*/ 828268 h 2910757"/>
                      <a:gd name="connsiteX50" fmla="*/ 1228699 w 2120364"/>
                      <a:gd name="connsiteY50" fmla="*/ 830200 h 2910757"/>
                      <a:gd name="connsiteX51" fmla="*/ 1370154 w 2120364"/>
                      <a:gd name="connsiteY51" fmla="*/ 776690 h 2910757"/>
                      <a:gd name="connsiteX52" fmla="*/ 1491077 w 2120364"/>
                      <a:gd name="connsiteY52" fmla="*/ 675620 h 2910757"/>
                      <a:gd name="connsiteX53" fmla="*/ 1550325 w 2120364"/>
                      <a:gd name="connsiteY53" fmla="*/ 642227 h 2910757"/>
                      <a:gd name="connsiteX54" fmla="*/ 1553273 w 2120364"/>
                      <a:gd name="connsiteY54" fmla="*/ 640297 h 2910757"/>
                      <a:gd name="connsiteX55" fmla="*/ 1452100 w 2120364"/>
                      <a:gd name="connsiteY55" fmla="*/ 782899 h 2910757"/>
                      <a:gd name="connsiteX56" fmla="*/ 1452569 w 2120364"/>
                      <a:gd name="connsiteY56" fmla="*/ 786499 h 2910757"/>
                      <a:gd name="connsiteX57" fmla="*/ 1568718 w 2120364"/>
                      <a:gd name="connsiteY57" fmla="*/ 731034 h 2910757"/>
                      <a:gd name="connsiteX58" fmla="*/ 1638376 w 2120364"/>
                      <a:gd name="connsiteY58" fmla="*/ 674813 h 2910757"/>
                      <a:gd name="connsiteX59" fmla="*/ 1699425 w 2120364"/>
                      <a:gd name="connsiteY59" fmla="*/ 612590 h 2910757"/>
                      <a:gd name="connsiteX60" fmla="*/ 1612469 w 2120364"/>
                      <a:gd name="connsiteY60" fmla="*/ 769881 h 2910757"/>
                      <a:gd name="connsiteX61" fmla="*/ 1617009 w 2120364"/>
                      <a:gd name="connsiteY61" fmla="*/ 774421 h 2910757"/>
                      <a:gd name="connsiteX62" fmla="*/ 1766630 w 2120364"/>
                      <a:gd name="connsiteY62" fmla="*/ 611937 h 2910757"/>
                      <a:gd name="connsiteX63" fmla="*/ 1783249 w 2120364"/>
                      <a:gd name="connsiteY63" fmla="*/ 582848 h 2910757"/>
                      <a:gd name="connsiteX64" fmla="*/ 1770048 w 2120364"/>
                      <a:gd name="connsiteY64" fmla="*/ 628557 h 2910757"/>
                      <a:gd name="connsiteX65" fmla="*/ 1744454 w 2120364"/>
                      <a:gd name="connsiteY65" fmla="*/ 710894 h 2910757"/>
                      <a:gd name="connsiteX66" fmla="*/ 1728018 w 2120364"/>
                      <a:gd name="connsiteY66" fmla="*/ 754332 h 2910757"/>
                      <a:gd name="connsiteX67" fmla="*/ 1716878 w 2120364"/>
                      <a:gd name="connsiteY67" fmla="*/ 785770 h 2910757"/>
                      <a:gd name="connsiteX68" fmla="*/ 1718000 w 2120364"/>
                      <a:gd name="connsiteY68" fmla="*/ 786865 h 2910757"/>
                      <a:gd name="connsiteX69" fmla="*/ 1718261 w 2120364"/>
                      <a:gd name="connsiteY69" fmla="*/ 786838 h 2910757"/>
                      <a:gd name="connsiteX70" fmla="*/ 1784553 w 2120364"/>
                      <a:gd name="connsiteY70" fmla="*/ 734243 h 2910757"/>
                      <a:gd name="connsiteX71" fmla="*/ 1812390 w 2120364"/>
                      <a:gd name="connsiteY71" fmla="*/ 702128 h 2910757"/>
                      <a:gd name="connsiteX72" fmla="*/ 1813643 w 2120364"/>
                      <a:gd name="connsiteY72" fmla="*/ 899648 h 2910757"/>
                      <a:gd name="connsiteX73" fmla="*/ 1793110 w 2120364"/>
                      <a:gd name="connsiteY73" fmla="*/ 1262678 h 2910757"/>
                      <a:gd name="connsiteX74" fmla="*/ 1718182 w 2120364"/>
                      <a:gd name="connsiteY74" fmla="*/ 1574260 h 2910757"/>
                      <a:gd name="connsiteX75" fmla="*/ 1516122 w 2120364"/>
                      <a:gd name="connsiteY75" fmla="*/ 1719838 h 2910757"/>
                      <a:gd name="connsiteX76" fmla="*/ 1494520 w 2120364"/>
                      <a:gd name="connsiteY76" fmla="*/ 1725629 h 2910757"/>
                      <a:gd name="connsiteX77" fmla="*/ 1155936 w 2120364"/>
                      <a:gd name="connsiteY77" fmla="*/ 1666042 h 2910757"/>
                      <a:gd name="connsiteX78" fmla="*/ 1128151 w 2120364"/>
                      <a:gd name="connsiteY78" fmla="*/ 1713551 h 2910757"/>
                      <a:gd name="connsiteX79" fmla="*/ 1511557 w 2120364"/>
                      <a:gd name="connsiteY79" fmla="*/ 1776217 h 2910757"/>
                      <a:gd name="connsiteX80" fmla="*/ 1655751 w 2120364"/>
                      <a:gd name="connsiteY80" fmla="*/ 2197921 h 2910757"/>
                      <a:gd name="connsiteX81" fmla="*/ 1767752 w 2120364"/>
                      <a:gd name="connsiteY81" fmla="*/ 2418192 h 2910757"/>
                      <a:gd name="connsiteX82" fmla="*/ 1815104 w 2120364"/>
                      <a:gd name="connsiteY82" fmla="*/ 2622782 h 2910757"/>
                      <a:gd name="connsiteX83" fmla="*/ 1803650 w 2120364"/>
                      <a:gd name="connsiteY83" fmla="*/ 2871203 h 2910757"/>
                      <a:gd name="connsiteX84" fmla="*/ 1801720 w 2120364"/>
                      <a:gd name="connsiteY84" fmla="*/ 2884613 h 2910757"/>
                      <a:gd name="connsiteX85" fmla="*/ 1832166 w 2120364"/>
                      <a:gd name="connsiteY85" fmla="*/ 2908015 h 2910757"/>
                      <a:gd name="connsiteX86" fmla="*/ 1960811 w 2120364"/>
                      <a:gd name="connsiteY86" fmla="*/ 2704363 h 2910757"/>
                      <a:gd name="connsiteX87" fmla="*/ 1999110 w 2120364"/>
                      <a:gd name="connsiteY87" fmla="*/ 2479892 h 2910757"/>
                      <a:gd name="connsiteX88" fmla="*/ 2024312 w 2120364"/>
                      <a:gd name="connsiteY88" fmla="*/ 2567473 h 2910757"/>
                      <a:gd name="connsiteX89" fmla="*/ 2026921 w 2120364"/>
                      <a:gd name="connsiteY89" fmla="*/ 2580284 h 2910757"/>
                      <a:gd name="connsiteX90" fmla="*/ 2075603 w 2120364"/>
                      <a:gd name="connsiteY90" fmla="*/ 2580284 h 2910757"/>
                      <a:gd name="connsiteX91" fmla="*/ 2078734 w 2120364"/>
                      <a:gd name="connsiteY91" fmla="*/ 2567682 h 2910757"/>
                      <a:gd name="connsiteX92" fmla="*/ 2057263 w 2120364"/>
                      <a:gd name="connsiteY92"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801046 w 2120364"/>
                      <a:gd name="connsiteY24" fmla="*/ 2836270 h 2910757"/>
                      <a:gd name="connsiteX25" fmla="*/ 771669 w 2120364"/>
                      <a:gd name="connsiteY25" fmla="*/ 2543994 h 2910757"/>
                      <a:gd name="connsiteX26" fmla="*/ 884557 w 2120364"/>
                      <a:gd name="connsiteY26" fmla="*/ 2319835 h 2910757"/>
                      <a:gd name="connsiteX27" fmla="*/ 1008506 w 2120364"/>
                      <a:gd name="connsiteY27" fmla="*/ 2103504 h 2910757"/>
                      <a:gd name="connsiteX28" fmla="*/ 973129 w 2120364"/>
                      <a:gd name="connsiteY28" fmla="*/ 1841048 h 2910757"/>
                      <a:gd name="connsiteX29" fmla="*/ 854476 w 2120364"/>
                      <a:gd name="connsiteY29" fmla="*/ 1621743 h 2910757"/>
                      <a:gd name="connsiteX30" fmla="*/ 895175 w 2120364"/>
                      <a:gd name="connsiteY30" fmla="*/ 1659808 h 2910757"/>
                      <a:gd name="connsiteX31" fmla="*/ 945710 w 2120364"/>
                      <a:gd name="connsiteY31" fmla="*/ 1699045 h 2910757"/>
                      <a:gd name="connsiteX32" fmla="*/ 964468 w 2120364"/>
                      <a:gd name="connsiteY32" fmla="*/ 1693515 h 2910757"/>
                      <a:gd name="connsiteX33" fmla="*/ 962407 w 2120364"/>
                      <a:gd name="connsiteY33" fmla="*/ 1677443 h 2910757"/>
                      <a:gd name="connsiteX34" fmla="*/ 913777 w 2120364"/>
                      <a:gd name="connsiteY34" fmla="*/ 1636797 h 2910757"/>
                      <a:gd name="connsiteX35" fmla="*/ 869164 w 2120364"/>
                      <a:gd name="connsiteY35" fmla="*/ 1596176 h 2910757"/>
                      <a:gd name="connsiteX36" fmla="*/ 818004 w 2120364"/>
                      <a:gd name="connsiteY36" fmla="*/ 1542458 h 2910757"/>
                      <a:gd name="connsiteX37" fmla="*/ 785340 w 2120364"/>
                      <a:gd name="connsiteY37" fmla="*/ 1440111 h 2910757"/>
                      <a:gd name="connsiteX38" fmla="*/ 763243 w 2120364"/>
                      <a:gd name="connsiteY38" fmla="*/ 1294246 h 2910757"/>
                      <a:gd name="connsiteX39" fmla="*/ 824683 w 2120364"/>
                      <a:gd name="connsiteY39" fmla="*/ 1175619 h 2910757"/>
                      <a:gd name="connsiteX40" fmla="*/ 868904 w 2120364"/>
                      <a:gd name="connsiteY40" fmla="*/ 1133277 h 2910757"/>
                      <a:gd name="connsiteX41" fmla="*/ 958833 w 2120364"/>
                      <a:gd name="connsiteY41" fmla="*/ 1058688 h 2910757"/>
                      <a:gd name="connsiteX42" fmla="*/ 1107254 w 2120364"/>
                      <a:gd name="connsiteY42" fmla="*/ 914545 h 2910757"/>
                      <a:gd name="connsiteX43" fmla="*/ 1145057 w 2120364"/>
                      <a:gd name="connsiteY43" fmla="*/ 873951 h 2910757"/>
                      <a:gd name="connsiteX44" fmla="*/ 1269241 w 2120364"/>
                      <a:gd name="connsiteY44" fmla="*/ 734373 h 2910757"/>
                      <a:gd name="connsiteX45" fmla="*/ 1380589 w 2120364"/>
                      <a:gd name="connsiteY45" fmla="*/ 679378 h 2910757"/>
                      <a:gd name="connsiteX46" fmla="*/ 1334568 w 2120364"/>
                      <a:gd name="connsiteY46" fmla="*/ 725477 h 2910757"/>
                      <a:gd name="connsiteX47" fmla="*/ 1225307 w 2120364"/>
                      <a:gd name="connsiteY47" fmla="*/ 822138 h 2910757"/>
                      <a:gd name="connsiteX48" fmla="*/ 1223924 w 2120364"/>
                      <a:gd name="connsiteY48" fmla="*/ 828268 h 2910757"/>
                      <a:gd name="connsiteX49" fmla="*/ 1228699 w 2120364"/>
                      <a:gd name="connsiteY49" fmla="*/ 830200 h 2910757"/>
                      <a:gd name="connsiteX50" fmla="*/ 1370154 w 2120364"/>
                      <a:gd name="connsiteY50" fmla="*/ 776690 h 2910757"/>
                      <a:gd name="connsiteX51" fmla="*/ 1491077 w 2120364"/>
                      <a:gd name="connsiteY51" fmla="*/ 675620 h 2910757"/>
                      <a:gd name="connsiteX52" fmla="*/ 1550325 w 2120364"/>
                      <a:gd name="connsiteY52" fmla="*/ 642227 h 2910757"/>
                      <a:gd name="connsiteX53" fmla="*/ 1553273 w 2120364"/>
                      <a:gd name="connsiteY53" fmla="*/ 640297 h 2910757"/>
                      <a:gd name="connsiteX54" fmla="*/ 1452100 w 2120364"/>
                      <a:gd name="connsiteY54" fmla="*/ 782899 h 2910757"/>
                      <a:gd name="connsiteX55" fmla="*/ 1452569 w 2120364"/>
                      <a:gd name="connsiteY55" fmla="*/ 786499 h 2910757"/>
                      <a:gd name="connsiteX56" fmla="*/ 1568718 w 2120364"/>
                      <a:gd name="connsiteY56" fmla="*/ 731034 h 2910757"/>
                      <a:gd name="connsiteX57" fmla="*/ 1638376 w 2120364"/>
                      <a:gd name="connsiteY57" fmla="*/ 674813 h 2910757"/>
                      <a:gd name="connsiteX58" fmla="*/ 1699425 w 2120364"/>
                      <a:gd name="connsiteY58" fmla="*/ 612590 h 2910757"/>
                      <a:gd name="connsiteX59" fmla="*/ 1612469 w 2120364"/>
                      <a:gd name="connsiteY59" fmla="*/ 769881 h 2910757"/>
                      <a:gd name="connsiteX60" fmla="*/ 1617009 w 2120364"/>
                      <a:gd name="connsiteY60" fmla="*/ 774421 h 2910757"/>
                      <a:gd name="connsiteX61" fmla="*/ 1766630 w 2120364"/>
                      <a:gd name="connsiteY61" fmla="*/ 611937 h 2910757"/>
                      <a:gd name="connsiteX62" fmla="*/ 1783249 w 2120364"/>
                      <a:gd name="connsiteY62" fmla="*/ 582848 h 2910757"/>
                      <a:gd name="connsiteX63" fmla="*/ 1770048 w 2120364"/>
                      <a:gd name="connsiteY63" fmla="*/ 628557 h 2910757"/>
                      <a:gd name="connsiteX64" fmla="*/ 1744454 w 2120364"/>
                      <a:gd name="connsiteY64" fmla="*/ 710894 h 2910757"/>
                      <a:gd name="connsiteX65" fmla="*/ 1728018 w 2120364"/>
                      <a:gd name="connsiteY65" fmla="*/ 754332 h 2910757"/>
                      <a:gd name="connsiteX66" fmla="*/ 1716878 w 2120364"/>
                      <a:gd name="connsiteY66" fmla="*/ 785770 h 2910757"/>
                      <a:gd name="connsiteX67" fmla="*/ 1718000 w 2120364"/>
                      <a:gd name="connsiteY67" fmla="*/ 786865 h 2910757"/>
                      <a:gd name="connsiteX68" fmla="*/ 1718261 w 2120364"/>
                      <a:gd name="connsiteY68" fmla="*/ 786838 h 2910757"/>
                      <a:gd name="connsiteX69" fmla="*/ 1784553 w 2120364"/>
                      <a:gd name="connsiteY69" fmla="*/ 734243 h 2910757"/>
                      <a:gd name="connsiteX70" fmla="*/ 1812390 w 2120364"/>
                      <a:gd name="connsiteY70" fmla="*/ 702128 h 2910757"/>
                      <a:gd name="connsiteX71" fmla="*/ 1813643 w 2120364"/>
                      <a:gd name="connsiteY71" fmla="*/ 899648 h 2910757"/>
                      <a:gd name="connsiteX72" fmla="*/ 1793110 w 2120364"/>
                      <a:gd name="connsiteY72" fmla="*/ 1262678 h 2910757"/>
                      <a:gd name="connsiteX73" fmla="*/ 1718182 w 2120364"/>
                      <a:gd name="connsiteY73" fmla="*/ 1574260 h 2910757"/>
                      <a:gd name="connsiteX74" fmla="*/ 1516122 w 2120364"/>
                      <a:gd name="connsiteY74" fmla="*/ 1719838 h 2910757"/>
                      <a:gd name="connsiteX75" fmla="*/ 1494520 w 2120364"/>
                      <a:gd name="connsiteY75" fmla="*/ 1725629 h 2910757"/>
                      <a:gd name="connsiteX76" fmla="*/ 1155936 w 2120364"/>
                      <a:gd name="connsiteY76" fmla="*/ 1666042 h 2910757"/>
                      <a:gd name="connsiteX77" fmla="*/ 1128151 w 2120364"/>
                      <a:gd name="connsiteY77" fmla="*/ 1713551 h 2910757"/>
                      <a:gd name="connsiteX78" fmla="*/ 1511557 w 2120364"/>
                      <a:gd name="connsiteY78" fmla="*/ 1776217 h 2910757"/>
                      <a:gd name="connsiteX79" fmla="*/ 1655751 w 2120364"/>
                      <a:gd name="connsiteY79" fmla="*/ 2197921 h 2910757"/>
                      <a:gd name="connsiteX80" fmla="*/ 1767752 w 2120364"/>
                      <a:gd name="connsiteY80" fmla="*/ 2418192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37520 w 2120364"/>
                      <a:gd name="connsiteY23" fmla="*/ 2579970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5 w 2120364"/>
                      <a:gd name="connsiteY19" fmla="*/ 2562959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34252 w 2120364"/>
                      <a:gd name="connsiteY19" fmla="*/ 2537705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15104 w 2120364"/>
                      <a:gd name="connsiteY80" fmla="*/ 2622782 h 2910757"/>
                      <a:gd name="connsiteX81" fmla="*/ 1803650 w 2120364"/>
                      <a:gd name="connsiteY81" fmla="*/ 2871203 h 2910757"/>
                      <a:gd name="connsiteX82" fmla="*/ 1801720 w 2120364"/>
                      <a:gd name="connsiteY82" fmla="*/ 2884613 h 2910757"/>
                      <a:gd name="connsiteX83" fmla="*/ 1832166 w 2120364"/>
                      <a:gd name="connsiteY83" fmla="*/ 2908015 h 2910757"/>
                      <a:gd name="connsiteX84" fmla="*/ 1960811 w 2120364"/>
                      <a:gd name="connsiteY84" fmla="*/ 2704363 h 2910757"/>
                      <a:gd name="connsiteX85" fmla="*/ 1999110 w 2120364"/>
                      <a:gd name="connsiteY85" fmla="*/ 2479892 h 2910757"/>
                      <a:gd name="connsiteX86" fmla="*/ 2024312 w 2120364"/>
                      <a:gd name="connsiteY86" fmla="*/ 2567473 h 2910757"/>
                      <a:gd name="connsiteX87" fmla="*/ 2026921 w 2120364"/>
                      <a:gd name="connsiteY87" fmla="*/ 2580284 h 2910757"/>
                      <a:gd name="connsiteX88" fmla="*/ 2075603 w 2120364"/>
                      <a:gd name="connsiteY88" fmla="*/ 2580284 h 2910757"/>
                      <a:gd name="connsiteX89" fmla="*/ 2078734 w 2120364"/>
                      <a:gd name="connsiteY89" fmla="*/ 2567682 h 2910757"/>
                      <a:gd name="connsiteX90" fmla="*/ 2057263 w 2120364"/>
                      <a:gd name="connsiteY90" fmla="*/ 1982817 h 2910757"/>
                      <a:gd name="connsiteX0" fmla="*/ 2057158 w 2120364"/>
                      <a:gd name="connsiteY0" fmla="*/ 1982790 h 2910757"/>
                      <a:gd name="connsiteX1" fmla="*/ 2013329 w 2120364"/>
                      <a:gd name="connsiteY1" fmla="*/ 1868650 h 2910757"/>
                      <a:gd name="connsiteX2" fmla="*/ 2007511 w 2120364"/>
                      <a:gd name="connsiteY2" fmla="*/ 1811464 h 2910757"/>
                      <a:gd name="connsiteX3" fmla="*/ 2032661 w 2120364"/>
                      <a:gd name="connsiteY3" fmla="*/ 1606768 h 2910757"/>
                      <a:gd name="connsiteX4" fmla="*/ 2108554 w 2120364"/>
                      <a:gd name="connsiteY4" fmla="*/ 1198186 h 2910757"/>
                      <a:gd name="connsiteX5" fmla="*/ 2007276 w 2120364"/>
                      <a:gd name="connsiteY5" fmla="*/ 467560 h 2910757"/>
                      <a:gd name="connsiteX6" fmla="*/ 1531019 w 2120364"/>
                      <a:gd name="connsiteY6" fmla="*/ 51935 h 2910757"/>
                      <a:gd name="connsiteX7" fmla="*/ 1337568 w 2120364"/>
                      <a:gd name="connsiteY7" fmla="*/ 20523 h 2910757"/>
                      <a:gd name="connsiteX8" fmla="*/ 1313332 w 2120364"/>
                      <a:gd name="connsiteY8" fmla="*/ 16767 h 2910757"/>
                      <a:gd name="connsiteX9" fmla="*/ 1038352 w 2120364"/>
                      <a:gd name="connsiteY9" fmla="*/ 2131 h 2910757"/>
                      <a:gd name="connsiteX10" fmla="*/ 607882 w 2120364"/>
                      <a:gd name="connsiteY10" fmla="*/ 142411 h 2910757"/>
                      <a:gd name="connsiteX11" fmla="*/ 346939 w 2120364"/>
                      <a:gd name="connsiteY11" fmla="*/ 501242 h 2910757"/>
                      <a:gd name="connsiteX12" fmla="*/ 230764 w 2120364"/>
                      <a:gd name="connsiteY12" fmla="*/ 970167 h 2910757"/>
                      <a:gd name="connsiteX13" fmla="*/ 157192 w 2120364"/>
                      <a:gd name="connsiteY13" fmla="*/ 1095604 h 2910757"/>
                      <a:gd name="connsiteX14" fmla="*/ 3214 w 2120364"/>
                      <a:gd name="connsiteY14" fmla="*/ 1353364 h 2910757"/>
                      <a:gd name="connsiteX15" fmla="*/ 124451 w 2120364"/>
                      <a:gd name="connsiteY15" fmla="*/ 1683184 h 2910757"/>
                      <a:gd name="connsiteX16" fmla="*/ 206553 w 2120364"/>
                      <a:gd name="connsiteY16" fmla="*/ 2002931 h 2910757"/>
                      <a:gd name="connsiteX17" fmla="*/ 92335 w 2120364"/>
                      <a:gd name="connsiteY17" fmla="*/ 2139691 h 2910757"/>
                      <a:gd name="connsiteX18" fmla="*/ 10545 w 2120364"/>
                      <a:gd name="connsiteY18" fmla="*/ 2303974 h 2910757"/>
                      <a:gd name="connsiteX19" fmla="*/ 40567 w 2120364"/>
                      <a:gd name="connsiteY19" fmla="*/ 2550333 h 2910757"/>
                      <a:gd name="connsiteX20" fmla="*/ 454191 w 2120364"/>
                      <a:gd name="connsiteY20" fmla="*/ 2552863 h 2910757"/>
                      <a:gd name="connsiteX21" fmla="*/ 482185 w 2120364"/>
                      <a:gd name="connsiteY21" fmla="*/ 2481535 h 2910757"/>
                      <a:gd name="connsiteX22" fmla="*/ 490324 w 2120364"/>
                      <a:gd name="connsiteY22" fmla="*/ 2500894 h 2910757"/>
                      <a:gd name="connsiteX23" fmla="*/ 543834 w 2120364"/>
                      <a:gd name="connsiteY23" fmla="*/ 2548402 h 2910757"/>
                      <a:gd name="connsiteX24" fmla="*/ 771669 w 2120364"/>
                      <a:gd name="connsiteY24" fmla="*/ 2543994 h 2910757"/>
                      <a:gd name="connsiteX25" fmla="*/ 884557 w 2120364"/>
                      <a:gd name="connsiteY25" fmla="*/ 2319835 h 2910757"/>
                      <a:gd name="connsiteX26" fmla="*/ 1008506 w 2120364"/>
                      <a:gd name="connsiteY26" fmla="*/ 2103504 h 2910757"/>
                      <a:gd name="connsiteX27" fmla="*/ 973129 w 2120364"/>
                      <a:gd name="connsiteY27" fmla="*/ 1841048 h 2910757"/>
                      <a:gd name="connsiteX28" fmla="*/ 854476 w 2120364"/>
                      <a:gd name="connsiteY28" fmla="*/ 1621743 h 2910757"/>
                      <a:gd name="connsiteX29" fmla="*/ 895175 w 2120364"/>
                      <a:gd name="connsiteY29" fmla="*/ 1659808 h 2910757"/>
                      <a:gd name="connsiteX30" fmla="*/ 945710 w 2120364"/>
                      <a:gd name="connsiteY30" fmla="*/ 1699045 h 2910757"/>
                      <a:gd name="connsiteX31" fmla="*/ 964468 w 2120364"/>
                      <a:gd name="connsiteY31" fmla="*/ 1693515 h 2910757"/>
                      <a:gd name="connsiteX32" fmla="*/ 962407 w 2120364"/>
                      <a:gd name="connsiteY32" fmla="*/ 1677443 h 2910757"/>
                      <a:gd name="connsiteX33" fmla="*/ 913777 w 2120364"/>
                      <a:gd name="connsiteY33" fmla="*/ 1636797 h 2910757"/>
                      <a:gd name="connsiteX34" fmla="*/ 869164 w 2120364"/>
                      <a:gd name="connsiteY34" fmla="*/ 1596176 h 2910757"/>
                      <a:gd name="connsiteX35" fmla="*/ 818004 w 2120364"/>
                      <a:gd name="connsiteY35" fmla="*/ 1542458 h 2910757"/>
                      <a:gd name="connsiteX36" fmla="*/ 785340 w 2120364"/>
                      <a:gd name="connsiteY36" fmla="*/ 1440111 h 2910757"/>
                      <a:gd name="connsiteX37" fmla="*/ 763243 w 2120364"/>
                      <a:gd name="connsiteY37" fmla="*/ 1294246 h 2910757"/>
                      <a:gd name="connsiteX38" fmla="*/ 824683 w 2120364"/>
                      <a:gd name="connsiteY38" fmla="*/ 1175619 h 2910757"/>
                      <a:gd name="connsiteX39" fmla="*/ 868904 w 2120364"/>
                      <a:gd name="connsiteY39" fmla="*/ 1133277 h 2910757"/>
                      <a:gd name="connsiteX40" fmla="*/ 958833 w 2120364"/>
                      <a:gd name="connsiteY40" fmla="*/ 1058688 h 2910757"/>
                      <a:gd name="connsiteX41" fmla="*/ 1107254 w 2120364"/>
                      <a:gd name="connsiteY41" fmla="*/ 914545 h 2910757"/>
                      <a:gd name="connsiteX42" fmla="*/ 1145057 w 2120364"/>
                      <a:gd name="connsiteY42" fmla="*/ 873951 h 2910757"/>
                      <a:gd name="connsiteX43" fmla="*/ 1269241 w 2120364"/>
                      <a:gd name="connsiteY43" fmla="*/ 734373 h 2910757"/>
                      <a:gd name="connsiteX44" fmla="*/ 1380589 w 2120364"/>
                      <a:gd name="connsiteY44" fmla="*/ 679378 h 2910757"/>
                      <a:gd name="connsiteX45" fmla="*/ 1334568 w 2120364"/>
                      <a:gd name="connsiteY45" fmla="*/ 725477 h 2910757"/>
                      <a:gd name="connsiteX46" fmla="*/ 1225307 w 2120364"/>
                      <a:gd name="connsiteY46" fmla="*/ 822138 h 2910757"/>
                      <a:gd name="connsiteX47" fmla="*/ 1223924 w 2120364"/>
                      <a:gd name="connsiteY47" fmla="*/ 828268 h 2910757"/>
                      <a:gd name="connsiteX48" fmla="*/ 1228699 w 2120364"/>
                      <a:gd name="connsiteY48" fmla="*/ 830200 h 2910757"/>
                      <a:gd name="connsiteX49" fmla="*/ 1370154 w 2120364"/>
                      <a:gd name="connsiteY49" fmla="*/ 776690 h 2910757"/>
                      <a:gd name="connsiteX50" fmla="*/ 1491077 w 2120364"/>
                      <a:gd name="connsiteY50" fmla="*/ 675620 h 2910757"/>
                      <a:gd name="connsiteX51" fmla="*/ 1550325 w 2120364"/>
                      <a:gd name="connsiteY51" fmla="*/ 642227 h 2910757"/>
                      <a:gd name="connsiteX52" fmla="*/ 1553273 w 2120364"/>
                      <a:gd name="connsiteY52" fmla="*/ 640297 h 2910757"/>
                      <a:gd name="connsiteX53" fmla="*/ 1452100 w 2120364"/>
                      <a:gd name="connsiteY53" fmla="*/ 782899 h 2910757"/>
                      <a:gd name="connsiteX54" fmla="*/ 1452569 w 2120364"/>
                      <a:gd name="connsiteY54" fmla="*/ 786499 h 2910757"/>
                      <a:gd name="connsiteX55" fmla="*/ 1568718 w 2120364"/>
                      <a:gd name="connsiteY55" fmla="*/ 731034 h 2910757"/>
                      <a:gd name="connsiteX56" fmla="*/ 1638376 w 2120364"/>
                      <a:gd name="connsiteY56" fmla="*/ 674813 h 2910757"/>
                      <a:gd name="connsiteX57" fmla="*/ 1699425 w 2120364"/>
                      <a:gd name="connsiteY57" fmla="*/ 612590 h 2910757"/>
                      <a:gd name="connsiteX58" fmla="*/ 1612469 w 2120364"/>
                      <a:gd name="connsiteY58" fmla="*/ 769881 h 2910757"/>
                      <a:gd name="connsiteX59" fmla="*/ 1617009 w 2120364"/>
                      <a:gd name="connsiteY59" fmla="*/ 774421 h 2910757"/>
                      <a:gd name="connsiteX60" fmla="*/ 1766630 w 2120364"/>
                      <a:gd name="connsiteY60" fmla="*/ 611937 h 2910757"/>
                      <a:gd name="connsiteX61" fmla="*/ 1783249 w 2120364"/>
                      <a:gd name="connsiteY61" fmla="*/ 582848 h 2910757"/>
                      <a:gd name="connsiteX62" fmla="*/ 1770048 w 2120364"/>
                      <a:gd name="connsiteY62" fmla="*/ 628557 h 2910757"/>
                      <a:gd name="connsiteX63" fmla="*/ 1744454 w 2120364"/>
                      <a:gd name="connsiteY63" fmla="*/ 710894 h 2910757"/>
                      <a:gd name="connsiteX64" fmla="*/ 1728018 w 2120364"/>
                      <a:gd name="connsiteY64" fmla="*/ 754332 h 2910757"/>
                      <a:gd name="connsiteX65" fmla="*/ 1716878 w 2120364"/>
                      <a:gd name="connsiteY65" fmla="*/ 785770 h 2910757"/>
                      <a:gd name="connsiteX66" fmla="*/ 1718000 w 2120364"/>
                      <a:gd name="connsiteY66" fmla="*/ 786865 h 2910757"/>
                      <a:gd name="connsiteX67" fmla="*/ 1718261 w 2120364"/>
                      <a:gd name="connsiteY67" fmla="*/ 786838 h 2910757"/>
                      <a:gd name="connsiteX68" fmla="*/ 1784553 w 2120364"/>
                      <a:gd name="connsiteY68" fmla="*/ 734243 h 2910757"/>
                      <a:gd name="connsiteX69" fmla="*/ 1812390 w 2120364"/>
                      <a:gd name="connsiteY69" fmla="*/ 702128 h 2910757"/>
                      <a:gd name="connsiteX70" fmla="*/ 1813643 w 2120364"/>
                      <a:gd name="connsiteY70" fmla="*/ 899648 h 2910757"/>
                      <a:gd name="connsiteX71" fmla="*/ 1793110 w 2120364"/>
                      <a:gd name="connsiteY71" fmla="*/ 1262678 h 2910757"/>
                      <a:gd name="connsiteX72" fmla="*/ 1718182 w 2120364"/>
                      <a:gd name="connsiteY72" fmla="*/ 1574260 h 2910757"/>
                      <a:gd name="connsiteX73" fmla="*/ 1516122 w 2120364"/>
                      <a:gd name="connsiteY73" fmla="*/ 1719838 h 2910757"/>
                      <a:gd name="connsiteX74" fmla="*/ 1494520 w 2120364"/>
                      <a:gd name="connsiteY74" fmla="*/ 1725629 h 2910757"/>
                      <a:gd name="connsiteX75" fmla="*/ 1155936 w 2120364"/>
                      <a:gd name="connsiteY75" fmla="*/ 1666042 h 2910757"/>
                      <a:gd name="connsiteX76" fmla="*/ 1128151 w 2120364"/>
                      <a:gd name="connsiteY76" fmla="*/ 1713551 h 2910757"/>
                      <a:gd name="connsiteX77" fmla="*/ 1511557 w 2120364"/>
                      <a:gd name="connsiteY77" fmla="*/ 1776217 h 2910757"/>
                      <a:gd name="connsiteX78" fmla="*/ 1655751 w 2120364"/>
                      <a:gd name="connsiteY78" fmla="*/ 2197921 h 2910757"/>
                      <a:gd name="connsiteX79" fmla="*/ 1767752 w 2120364"/>
                      <a:gd name="connsiteY79" fmla="*/ 2418192 h 2910757"/>
                      <a:gd name="connsiteX80" fmla="*/ 1808387 w 2120364"/>
                      <a:gd name="connsiteY80" fmla="*/ 2562958 h 2910757"/>
                      <a:gd name="connsiteX81" fmla="*/ 1815104 w 2120364"/>
                      <a:gd name="connsiteY81" fmla="*/ 2622782 h 2910757"/>
                      <a:gd name="connsiteX82" fmla="*/ 1803650 w 2120364"/>
                      <a:gd name="connsiteY82" fmla="*/ 2871203 h 2910757"/>
                      <a:gd name="connsiteX83" fmla="*/ 1801720 w 2120364"/>
                      <a:gd name="connsiteY83" fmla="*/ 2884613 h 2910757"/>
                      <a:gd name="connsiteX84" fmla="*/ 1832166 w 2120364"/>
                      <a:gd name="connsiteY84" fmla="*/ 2908015 h 2910757"/>
                      <a:gd name="connsiteX85" fmla="*/ 1960811 w 2120364"/>
                      <a:gd name="connsiteY85" fmla="*/ 2704363 h 2910757"/>
                      <a:gd name="connsiteX86" fmla="*/ 1999110 w 2120364"/>
                      <a:gd name="connsiteY86" fmla="*/ 2479892 h 2910757"/>
                      <a:gd name="connsiteX87" fmla="*/ 2024312 w 2120364"/>
                      <a:gd name="connsiteY87" fmla="*/ 2567473 h 2910757"/>
                      <a:gd name="connsiteX88" fmla="*/ 2026921 w 2120364"/>
                      <a:gd name="connsiteY88" fmla="*/ 2580284 h 2910757"/>
                      <a:gd name="connsiteX89" fmla="*/ 2075603 w 2120364"/>
                      <a:gd name="connsiteY89" fmla="*/ 2580284 h 2910757"/>
                      <a:gd name="connsiteX90" fmla="*/ 2078734 w 2120364"/>
                      <a:gd name="connsiteY90" fmla="*/ 2567682 h 2910757"/>
                      <a:gd name="connsiteX91" fmla="*/ 2057263 w 2120364"/>
                      <a:gd name="connsiteY91" fmla="*/ 1982817 h 2910757"/>
                      <a:gd name="connsiteX0" fmla="*/ 2057158 w 2120364"/>
                      <a:gd name="connsiteY0" fmla="*/ 1982790 h 2884613"/>
                      <a:gd name="connsiteX1" fmla="*/ 2013329 w 2120364"/>
                      <a:gd name="connsiteY1" fmla="*/ 1868650 h 2884613"/>
                      <a:gd name="connsiteX2" fmla="*/ 2007511 w 2120364"/>
                      <a:gd name="connsiteY2" fmla="*/ 1811464 h 2884613"/>
                      <a:gd name="connsiteX3" fmla="*/ 2032661 w 2120364"/>
                      <a:gd name="connsiteY3" fmla="*/ 1606768 h 2884613"/>
                      <a:gd name="connsiteX4" fmla="*/ 2108554 w 2120364"/>
                      <a:gd name="connsiteY4" fmla="*/ 1198186 h 2884613"/>
                      <a:gd name="connsiteX5" fmla="*/ 2007276 w 2120364"/>
                      <a:gd name="connsiteY5" fmla="*/ 467560 h 2884613"/>
                      <a:gd name="connsiteX6" fmla="*/ 1531019 w 2120364"/>
                      <a:gd name="connsiteY6" fmla="*/ 51935 h 2884613"/>
                      <a:gd name="connsiteX7" fmla="*/ 1337568 w 2120364"/>
                      <a:gd name="connsiteY7" fmla="*/ 20523 h 2884613"/>
                      <a:gd name="connsiteX8" fmla="*/ 1313332 w 2120364"/>
                      <a:gd name="connsiteY8" fmla="*/ 16767 h 2884613"/>
                      <a:gd name="connsiteX9" fmla="*/ 1038352 w 2120364"/>
                      <a:gd name="connsiteY9" fmla="*/ 2131 h 2884613"/>
                      <a:gd name="connsiteX10" fmla="*/ 607882 w 2120364"/>
                      <a:gd name="connsiteY10" fmla="*/ 142411 h 2884613"/>
                      <a:gd name="connsiteX11" fmla="*/ 346939 w 2120364"/>
                      <a:gd name="connsiteY11" fmla="*/ 501242 h 2884613"/>
                      <a:gd name="connsiteX12" fmla="*/ 230764 w 2120364"/>
                      <a:gd name="connsiteY12" fmla="*/ 970167 h 2884613"/>
                      <a:gd name="connsiteX13" fmla="*/ 157192 w 2120364"/>
                      <a:gd name="connsiteY13" fmla="*/ 1095604 h 2884613"/>
                      <a:gd name="connsiteX14" fmla="*/ 3214 w 2120364"/>
                      <a:gd name="connsiteY14" fmla="*/ 1353364 h 2884613"/>
                      <a:gd name="connsiteX15" fmla="*/ 124451 w 2120364"/>
                      <a:gd name="connsiteY15" fmla="*/ 1683184 h 2884613"/>
                      <a:gd name="connsiteX16" fmla="*/ 206553 w 2120364"/>
                      <a:gd name="connsiteY16" fmla="*/ 2002931 h 2884613"/>
                      <a:gd name="connsiteX17" fmla="*/ 92335 w 2120364"/>
                      <a:gd name="connsiteY17" fmla="*/ 2139691 h 2884613"/>
                      <a:gd name="connsiteX18" fmla="*/ 10545 w 2120364"/>
                      <a:gd name="connsiteY18" fmla="*/ 2303974 h 2884613"/>
                      <a:gd name="connsiteX19" fmla="*/ 40567 w 2120364"/>
                      <a:gd name="connsiteY19" fmla="*/ 2550333 h 2884613"/>
                      <a:gd name="connsiteX20" fmla="*/ 454191 w 2120364"/>
                      <a:gd name="connsiteY20" fmla="*/ 2552863 h 2884613"/>
                      <a:gd name="connsiteX21" fmla="*/ 482185 w 2120364"/>
                      <a:gd name="connsiteY21" fmla="*/ 2481535 h 2884613"/>
                      <a:gd name="connsiteX22" fmla="*/ 490324 w 2120364"/>
                      <a:gd name="connsiteY22" fmla="*/ 2500894 h 2884613"/>
                      <a:gd name="connsiteX23" fmla="*/ 543834 w 2120364"/>
                      <a:gd name="connsiteY23" fmla="*/ 2548402 h 2884613"/>
                      <a:gd name="connsiteX24" fmla="*/ 771669 w 2120364"/>
                      <a:gd name="connsiteY24" fmla="*/ 2543994 h 2884613"/>
                      <a:gd name="connsiteX25" fmla="*/ 884557 w 2120364"/>
                      <a:gd name="connsiteY25" fmla="*/ 2319835 h 2884613"/>
                      <a:gd name="connsiteX26" fmla="*/ 1008506 w 2120364"/>
                      <a:gd name="connsiteY26" fmla="*/ 2103504 h 2884613"/>
                      <a:gd name="connsiteX27" fmla="*/ 973129 w 2120364"/>
                      <a:gd name="connsiteY27" fmla="*/ 1841048 h 2884613"/>
                      <a:gd name="connsiteX28" fmla="*/ 854476 w 2120364"/>
                      <a:gd name="connsiteY28" fmla="*/ 1621743 h 2884613"/>
                      <a:gd name="connsiteX29" fmla="*/ 895175 w 2120364"/>
                      <a:gd name="connsiteY29" fmla="*/ 1659808 h 2884613"/>
                      <a:gd name="connsiteX30" fmla="*/ 945710 w 2120364"/>
                      <a:gd name="connsiteY30" fmla="*/ 1699045 h 2884613"/>
                      <a:gd name="connsiteX31" fmla="*/ 964468 w 2120364"/>
                      <a:gd name="connsiteY31" fmla="*/ 1693515 h 2884613"/>
                      <a:gd name="connsiteX32" fmla="*/ 962407 w 2120364"/>
                      <a:gd name="connsiteY32" fmla="*/ 1677443 h 2884613"/>
                      <a:gd name="connsiteX33" fmla="*/ 913777 w 2120364"/>
                      <a:gd name="connsiteY33" fmla="*/ 1636797 h 2884613"/>
                      <a:gd name="connsiteX34" fmla="*/ 869164 w 2120364"/>
                      <a:gd name="connsiteY34" fmla="*/ 1596176 h 2884613"/>
                      <a:gd name="connsiteX35" fmla="*/ 818004 w 2120364"/>
                      <a:gd name="connsiteY35" fmla="*/ 1542458 h 2884613"/>
                      <a:gd name="connsiteX36" fmla="*/ 785340 w 2120364"/>
                      <a:gd name="connsiteY36" fmla="*/ 1440111 h 2884613"/>
                      <a:gd name="connsiteX37" fmla="*/ 763243 w 2120364"/>
                      <a:gd name="connsiteY37" fmla="*/ 1294246 h 2884613"/>
                      <a:gd name="connsiteX38" fmla="*/ 824683 w 2120364"/>
                      <a:gd name="connsiteY38" fmla="*/ 1175619 h 2884613"/>
                      <a:gd name="connsiteX39" fmla="*/ 868904 w 2120364"/>
                      <a:gd name="connsiteY39" fmla="*/ 1133277 h 2884613"/>
                      <a:gd name="connsiteX40" fmla="*/ 958833 w 2120364"/>
                      <a:gd name="connsiteY40" fmla="*/ 1058688 h 2884613"/>
                      <a:gd name="connsiteX41" fmla="*/ 1107254 w 2120364"/>
                      <a:gd name="connsiteY41" fmla="*/ 914545 h 2884613"/>
                      <a:gd name="connsiteX42" fmla="*/ 1145057 w 2120364"/>
                      <a:gd name="connsiteY42" fmla="*/ 873951 h 2884613"/>
                      <a:gd name="connsiteX43" fmla="*/ 1269241 w 2120364"/>
                      <a:gd name="connsiteY43" fmla="*/ 734373 h 2884613"/>
                      <a:gd name="connsiteX44" fmla="*/ 1380589 w 2120364"/>
                      <a:gd name="connsiteY44" fmla="*/ 679378 h 2884613"/>
                      <a:gd name="connsiteX45" fmla="*/ 1334568 w 2120364"/>
                      <a:gd name="connsiteY45" fmla="*/ 725477 h 2884613"/>
                      <a:gd name="connsiteX46" fmla="*/ 1225307 w 2120364"/>
                      <a:gd name="connsiteY46" fmla="*/ 822138 h 2884613"/>
                      <a:gd name="connsiteX47" fmla="*/ 1223924 w 2120364"/>
                      <a:gd name="connsiteY47" fmla="*/ 828268 h 2884613"/>
                      <a:gd name="connsiteX48" fmla="*/ 1228699 w 2120364"/>
                      <a:gd name="connsiteY48" fmla="*/ 830200 h 2884613"/>
                      <a:gd name="connsiteX49" fmla="*/ 1370154 w 2120364"/>
                      <a:gd name="connsiteY49" fmla="*/ 776690 h 2884613"/>
                      <a:gd name="connsiteX50" fmla="*/ 1491077 w 2120364"/>
                      <a:gd name="connsiteY50" fmla="*/ 675620 h 2884613"/>
                      <a:gd name="connsiteX51" fmla="*/ 1550325 w 2120364"/>
                      <a:gd name="connsiteY51" fmla="*/ 642227 h 2884613"/>
                      <a:gd name="connsiteX52" fmla="*/ 1553273 w 2120364"/>
                      <a:gd name="connsiteY52" fmla="*/ 640297 h 2884613"/>
                      <a:gd name="connsiteX53" fmla="*/ 1452100 w 2120364"/>
                      <a:gd name="connsiteY53" fmla="*/ 782899 h 2884613"/>
                      <a:gd name="connsiteX54" fmla="*/ 1452569 w 2120364"/>
                      <a:gd name="connsiteY54" fmla="*/ 786499 h 2884613"/>
                      <a:gd name="connsiteX55" fmla="*/ 1568718 w 2120364"/>
                      <a:gd name="connsiteY55" fmla="*/ 731034 h 2884613"/>
                      <a:gd name="connsiteX56" fmla="*/ 1638376 w 2120364"/>
                      <a:gd name="connsiteY56" fmla="*/ 674813 h 2884613"/>
                      <a:gd name="connsiteX57" fmla="*/ 1699425 w 2120364"/>
                      <a:gd name="connsiteY57" fmla="*/ 612590 h 2884613"/>
                      <a:gd name="connsiteX58" fmla="*/ 1612469 w 2120364"/>
                      <a:gd name="connsiteY58" fmla="*/ 769881 h 2884613"/>
                      <a:gd name="connsiteX59" fmla="*/ 1617009 w 2120364"/>
                      <a:gd name="connsiteY59" fmla="*/ 774421 h 2884613"/>
                      <a:gd name="connsiteX60" fmla="*/ 1766630 w 2120364"/>
                      <a:gd name="connsiteY60" fmla="*/ 611937 h 2884613"/>
                      <a:gd name="connsiteX61" fmla="*/ 1783249 w 2120364"/>
                      <a:gd name="connsiteY61" fmla="*/ 582848 h 2884613"/>
                      <a:gd name="connsiteX62" fmla="*/ 1770048 w 2120364"/>
                      <a:gd name="connsiteY62" fmla="*/ 628557 h 2884613"/>
                      <a:gd name="connsiteX63" fmla="*/ 1744454 w 2120364"/>
                      <a:gd name="connsiteY63" fmla="*/ 710894 h 2884613"/>
                      <a:gd name="connsiteX64" fmla="*/ 1728018 w 2120364"/>
                      <a:gd name="connsiteY64" fmla="*/ 754332 h 2884613"/>
                      <a:gd name="connsiteX65" fmla="*/ 1716878 w 2120364"/>
                      <a:gd name="connsiteY65" fmla="*/ 785770 h 2884613"/>
                      <a:gd name="connsiteX66" fmla="*/ 1718000 w 2120364"/>
                      <a:gd name="connsiteY66" fmla="*/ 786865 h 2884613"/>
                      <a:gd name="connsiteX67" fmla="*/ 1718261 w 2120364"/>
                      <a:gd name="connsiteY67" fmla="*/ 786838 h 2884613"/>
                      <a:gd name="connsiteX68" fmla="*/ 1784553 w 2120364"/>
                      <a:gd name="connsiteY68" fmla="*/ 734243 h 2884613"/>
                      <a:gd name="connsiteX69" fmla="*/ 1812390 w 2120364"/>
                      <a:gd name="connsiteY69" fmla="*/ 702128 h 2884613"/>
                      <a:gd name="connsiteX70" fmla="*/ 1813643 w 2120364"/>
                      <a:gd name="connsiteY70" fmla="*/ 899648 h 2884613"/>
                      <a:gd name="connsiteX71" fmla="*/ 1793110 w 2120364"/>
                      <a:gd name="connsiteY71" fmla="*/ 1262678 h 2884613"/>
                      <a:gd name="connsiteX72" fmla="*/ 1718182 w 2120364"/>
                      <a:gd name="connsiteY72" fmla="*/ 1574260 h 2884613"/>
                      <a:gd name="connsiteX73" fmla="*/ 1516122 w 2120364"/>
                      <a:gd name="connsiteY73" fmla="*/ 1719838 h 2884613"/>
                      <a:gd name="connsiteX74" fmla="*/ 1494520 w 2120364"/>
                      <a:gd name="connsiteY74" fmla="*/ 1725629 h 2884613"/>
                      <a:gd name="connsiteX75" fmla="*/ 1155936 w 2120364"/>
                      <a:gd name="connsiteY75" fmla="*/ 1666042 h 2884613"/>
                      <a:gd name="connsiteX76" fmla="*/ 1128151 w 2120364"/>
                      <a:gd name="connsiteY76" fmla="*/ 1713551 h 2884613"/>
                      <a:gd name="connsiteX77" fmla="*/ 1511557 w 2120364"/>
                      <a:gd name="connsiteY77" fmla="*/ 1776217 h 2884613"/>
                      <a:gd name="connsiteX78" fmla="*/ 1655751 w 2120364"/>
                      <a:gd name="connsiteY78" fmla="*/ 2197921 h 2884613"/>
                      <a:gd name="connsiteX79" fmla="*/ 1767752 w 2120364"/>
                      <a:gd name="connsiteY79" fmla="*/ 2418192 h 2884613"/>
                      <a:gd name="connsiteX80" fmla="*/ 1808387 w 2120364"/>
                      <a:gd name="connsiteY80" fmla="*/ 2562958 h 2884613"/>
                      <a:gd name="connsiteX81" fmla="*/ 1815104 w 2120364"/>
                      <a:gd name="connsiteY81" fmla="*/ 2622782 h 2884613"/>
                      <a:gd name="connsiteX82" fmla="*/ 1803650 w 2120364"/>
                      <a:gd name="connsiteY82" fmla="*/ 2871203 h 2884613"/>
                      <a:gd name="connsiteX83" fmla="*/ 1801720 w 2120364"/>
                      <a:gd name="connsiteY83" fmla="*/ 2884613 h 2884613"/>
                      <a:gd name="connsiteX84" fmla="*/ 1960811 w 2120364"/>
                      <a:gd name="connsiteY84" fmla="*/ 2704363 h 2884613"/>
                      <a:gd name="connsiteX85" fmla="*/ 1999110 w 2120364"/>
                      <a:gd name="connsiteY85" fmla="*/ 2479892 h 2884613"/>
                      <a:gd name="connsiteX86" fmla="*/ 2024312 w 2120364"/>
                      <a:gd name="connsiteY86" fmla="*/ 2567473 h 2884613"/>
                      <a:gd name="connsiteX87" fmla="*/ 2026921 w 2120364"/>
                      <a:gd name="connsiteY87" fmla="*/ 2580284 h 2884613"/>
                      <a:gd name="connsiteX88" fmla="*/ 2075603 w 2120364"/>
                      <a:gd name="connsiteY88" fmla="*/ 2580284 h 2884613"/>
                      <a:gd name="connsiteX89" fmla="*/ 2078734 w 2120364"/>
                      <a:gd name="connsiteY89" fmla="*/ 2567682 h 2884613"/>
                      <a:gd name="connsiteX90" fmla="*/ 2057263 w 2120364"/>
                      <a:gd name="connsiteY90" fmla="*/ 1982817 h 2884613"/>
                      <a:gd name="connsiteX0" fmla="*/ 2057158 w 2120364"/>
                      <a:gd name="connsiteY0" fmla="*/ 1982790 h 2872307"/>
                      <a:gd name="connsiteX1" fmla="*/ 2013329 w 2120364"/>
                      <a:gd name="connsiteY1" fmla="*/ 1868650 h 2872307"/>
                      <a:gd name="connsiteX2" fmla="*/ 2007511 w 2120364"/>
                      <a:gd name="connsiteY2" fmla="*/ 1811464 h 2872307"/>
                      <a:gd name="connsiteX3" fmla="*/ 2032661 w 2120364"/>
                      <a:gd name="connsiteY3" fmla="*/ 1606768 h 2872307"/>
                      <a:gd name="connsiteX4" fmla="*/ 2108554 w 2120364"/>
                      <a:gd name="connsiteY4" fmla="*/ 1198186 h 2872307"/>
                      <a:gd name="connsiteX5" fmla="*/ 2007276 w 2120364"/>
                      <a:gd name="connsiteY5" fmla="*/ 467560 h 2872307"/>
                      <a:gd name="connsiteX6" fmla="*/ 1531019 w 2120364"/>
                      <a:gd name="connsiteY6" fmla="*/ 51935 h 2872307"/>
                      <a:gd name="connsiteX7" fmla="*/ 1337568 w 2120364"/>
                      <a:gd name="connsiteY7" fmla="*/ 20523 h 2872307"/>
                      <a:gd name="connsiteX8" fmla="*/ 1313332 w 2120364"/>
                      <a:gd name="connsiteY8" fmla="*/ 16767 h 2872307"/>
                      <a:gd name="connsiteX9" fmla="*/ 1038352 w 2120364"/>
                      <a:gd name="connsiteY9" fmla="*/ 2131 h 2872307"/>
                      <a:gd name="connsiteX10" fmla="*/ 607882 w 2120364"/>
                      <a:gd name="connsiteY10" fmla="*/ 142411 h 2872307"/>
                      <a:gd name="connsiteX11" fmla="*/ 346939 w 2120364"/>
                      <a:gd name="connsiteY11" fmla="*/ 501242 h 2872307"/>
                      <a:gd name="connsiteX12" fmla="*/ 230764 w 2120364"/>
                      <a:gd name="connsiteY12" fmla="*/ 970167 h 2872307"/>
                      <a:gd name="connsiteX13" fmla="*/ 157192 w 2120364"/>
                      <a:gd name="connsiteY13" fmla="*/ 1095604 h 2872307"/>
                      <a:gd name="connsiteX14" fmla="*/ 3214 w 2120364"/>
                      <a:gd name="connsiteY14" fmla="*/ 1353364 h 2872307"/>
                      <a:gd name="connsiteX15" fmla="*/ 124451 w 2120364"/>
                      <a:gd name="connsiteY15" fmla="*/ 1683184 h 2872307"/>
                      <a:gd name="connsiteX16" fmla="*/ 206553 w 2120364"/>
                      <a:gd name="connsiteY16" fmla="*/ 2002931 h 2872307"/>
                      <a:gd name="connsiteX17" fmla="*/ 92335 w 2120364"/>
                      <a:gd name="connsiteY17" fmla="*/ 2139691 h 2872307"/>
                      <a:gd name="connsiteX18" fmla="*/ 10545 w 2120364"/>
                      <a:gd name="connsiteY18" fmla="*/ 2303974 h 2872307"/>
                      <a:gd name="connsiteX19" fmla="*/ 40567 w 2120364"/>
                      <a:gd name="connsiteY19" fmla="*/ 2550333 h 2872307"/>
                      <a:gd name="connsiteX20" fmla="*/ 454191 w 2120364"/>
                      <a:gd name="connsiteY20" fmla="*/ 2552863 h 2872307"/>
                      <a:gd name="connsiteX21" fmla="*/ 482185 w 2120364"/>
                      <a:gd name="connsiteY21" fmla="*/ 2481535 h 2872307"/>
                      <a:gd name="connsiteX22" fmla="*/ 490324 w 2120364"/>
                      <a:gd name="connsiteY22" fmla="*/ 2500894 h 2872307"/>
                      <a:gd name="connsiteX23" fmla="*/ 543834 w 2120364"/>
                      <a:gd name="connsiteY23" fmla="*/ 2548402 h 2872307"/>
                      <a:gd name="connsiteX24" fmla="*/ 771669 w 2120364"/>
                      <a:gd name="connsiteY24" fmla="*/ 2543994 h 2872307"/>
                      <a:gd name="connsiteX25" fmla="*/ 884557 w 2120364"/>
                      <a:gd name="connsiteY25" fmla="*/ 2319835 h 2872307"/>
                      <a:gd name="connsiteX26" fmla="*/ 1008506 w 2120364"/>
                      <a:gd name="connsiteY26" fmla="*/ 2103504 h 2872307"/>
                      <a:gd name="connsiteX27" fmla="*/ 973129 w 2120364"/>
                      <a:gd name="connsiteY27" fmla="*/ 1841048 h 2872307"/>
                      <a:gd name="connsiteX28" fmla="*/ 854476 w 2120364"/>
                      <a:gd name="connsiteY28" fmla="*/ 1621743 h 2872307"/>
                      <a:gd name="connsiteX29" fmla="*/ 895175 w 2120364"/>
                      <a:gd name="connsiteY29" fmla="*/ 1659808 h 2872307"/>
                      <a:gd name="connsiteX30" fmla="*/ 945710 w 2120364"/>
                      <a:gd name="connsiteY30" fmla="*/ 1699045 h 2872307"/>
                      <a:gd name="connsiteX31" fmla="*/ 964468 w 2120364"/>
                      <a:gd name="connsiteY31" fmla="*/ 1693515 h 2872307"/>
                      <a:gd name="connsiteX32" fmla="*/ 962407 w 2120364"/>
                      <a:gd name="connsiteY32" fmla="*/ 1677443 h 2872307"/>
                      <a:gd name="connsiteX33" fmla="*/ 913777 w 2120364"/>
                      <a:gd name="connsiteY33" fmla="*/ 1636797 h 2872307"/>
                      <a:gd name="connsiteX34" fmla="*/ 869164 w 2120364"/>
                      <a:gd name="connsiteY34" fmla="*/ 1596176 h 2872307"/>
                      <a:gd name="connsiteX35" fmla="*/ 818004 w 2120364"/>
                      <a:gd name="connsiteY35" fmla="*/ 1542458 h 2872307"/>
                      <a:gd name="connsiteX36" fmla="*/ 785340 w 2120364"/>
                      <a:gd name="connsiteY36" fmla="*/ 1440111 h 2872307"/>
                      <a:gd name="connsiteX37" fmla="*/ 763243 w 2120364"/>
                      <a:gd name="connsiteY37" fmla="*/ 1294246 h 2872307"/>
                      <a:gd name="connsiteX38" fmla="*/ 824683 w 2120364"/>
                      <a:gd name="connsiteY38" fmla="*/ 1175619 h 2872307"/>
                      <a:gd name="connsiteX39" fmla="*/ 868904 w 2120364"/>
                      <a:gd name="connsiteY39" fmla="*/ 1133277 h 2872307"/>
                      <a:gd name="connsiteX40" fmla="*/ 958833 w 2120364"/>
                      <a:gd name="connsiteY40" fmla="*/ 1058688 h 2872307"/>
                      <a:gd name="connsiteX41" fmla="*/ 1107254 w 2120364"/>
                      <a:gd name="connsiteY41" fmla="*/ 914545 h 2872307"/>
                      <a:gd name="connsiteX42" fmla="*/ 1145057 w 2120364"/>
                      <a:gd name="connsiteY42" fmla="*/ 873951 h 2872307"/>
                      <a:gd name="connsiteX43" fmla="*/ 1269241 w 2120364"/>
                      <a:gd name="connsiteY43" fmla="*/ 734373 h 2872307"/>
                      <a:gd name="connsiteX44" fmla="*/ 1380589 w 2120364"/>
                      <a:gd name="connsiteY44" fmla="*/ 679378 h 2872307"/>
                      <a:gd name="connsiteX45" fmla="*/ 1334568 w 2120364"/>
                      <a:gd name="connsiteY45" fmla="*/ 725477 h 2872307"/>
                      <a:gd name="connsiteX46" fmla="*/ 1225307 w 2120364"/>
                      <a:gd name="connsiteY46" fmla="*/ 822138 h 2872307"/>
                      <a:gd name="connsiteX47" fmla="*/ 1223924 w 2120364"/>
                      <a:gd name="connsiteY47" fmla="*/ 828268 h 2872307"/>
                      <a:gd name="connsiteX48" fmla="*/ 1228699 w 2120364"/>
                      <a:gd name="connsiteY48" fmla="*/ 830200 h 2872307"/>
                      <a:gd name="connsiteX49" fmla="*/ 1370154 w 2120364"/>
                      <a:gd name="connsiteY49" fmla="*/ 776690 h 2872307"/>
                      <a:gd name="connsiteX50" fmla="*/ 1491077 w 2120364"/>
                      <a:gd name="connsiteY50" fmla="*/ 675620 h 2872307"/>
                      <a:gd name="connsiteX51" fmla="*/ 1550325 w 2120364"/>
                      <a:gd name="connsiteY51" fmla="*/ 642227 h 2872307"/>
                      <a:gd name="connsiteX52" fmla="*/ 1553273 w 2120364"/>
                      <a:gd name="connsiteY52" fmla="*/ 640297 h 2872307"/>
                      <a:gd name="connsiteX53" fmla="*/ 1452100 w 2120364"/>
                      <a:gd name="connsiteY53" fmla="*/ 782899 h 2872307"/>
                      <a:gd name="connsiteX54" fmla="*/ 1452569 w 2120364"/>
                      <a:gd name="connsiteY54" fmla="*/ 786499 h 2872307"/>
                      <a:gd name="connsiteX55" fmla="*/ 1568718 w 2120364"/>
                      <a:gd name="connsiteY55" fmla="*/ 731034 h 2872307"/>
                      <a:gd name="connsiteX56" fmla="*/ 1638376 w 2120364"/>
                      <a:gd name="connsiteY56" fmla="*/ 674813 h 2872307"/>
                      <a:gd name="connsiteX57" fmla="*/ 1699425 w 2120364"/>
                      <a:gd name="connsiteY57" fmla="*/ 612590 h 2872307"/>
                      <a:gd name="connsiteX58" fmla="*/ 1612469 w 2120364"/>
                      <a:gd name="connsiteY58" fmla="*/ 769881 h 2872307"/>
                      <a:gd name="connsiteX59" fmla="*/ 1617009 w 2120364"/>
                      <a:gd name="connsiteY59" fmla="*/ 774421 h 2872307"/>
                      <a:gd name="connsiteX60" fmla="*/ 1766630 w 2120364"/>
                      <a:gd name="connsiteY60" fmla="*/ 611937 h 2872307"/>
                      <a:gd name="connsiteX61" fmla="*/ 1783249 w 2120364"/>
                      <a:gd name="connsiteY61" fmla="*/ 582848 h 2872307"/>
                      <a:gd name="connsiteX62" fmla="*/ 1770048 w 2120364"/>
                      <a:gd name="connsiteY62" fmla="*/ 628557 h 2872307"/>
                      <a:gd name="connsiteX63" fmla="*/ 1744454 w 2120364"/>
                      <a:gd name="connsiteY63" fmla="*/ 710894 h 2872307"/>
                      <a:gd name="connsiteX64" fmla="*/ 1728018 w 2120364"/>
                      <a:gd name="connsiteY64" fmla="*/ 754332 h 2872307"/>
                      <a:gd name="connsiteX65" fmla="*/ 1716878 w 2120364"/>
                      <a:gd name="connsiteY65" fmla="*/ 785770 h 2872307"/>
                      <a:gd name="connsiteX66" fmla="*/ 1718000 w 2120364"/>
                      <a:gd name="connsiteY66" fmla="*/ 786865 h 2872307"/>
                      <a:gd name="connsiteX67" fmla="*/ 1718261 w 2120364"/>
                      <a:gd name="connsiteY67" fmla="*/ 786838 h 2872307"/>
                      <a:gd name="connsiteX68" fmla="*/ 1784553 w 2120364"/>
                      <a:gd name="connsiteY68" fmla="*/ 734243 h 2872307"/>
                      <a:gd name="connsiteX69" fmla="*/ 1812390 w 2120364"/>
                      <a:gd name="connsiteY69" fmla="*/ 702128 h 2872307"/>
                      <a:gd name="connsiteX70" fmla="*/ 1813643 w 2120364"/>
                      <a:gd name="connsiteY70" fmla="*/ 899648 h 2872307"/>
                      <a:gd name="connsiteX71" fmla="*/ 1793110 w 2120364"/>
                      <a:gd name="connsiteY71" fmla="*/ 1262678 h 2872307"/>
                      <a:gd name="connsiteX72" fmla="*/ 1718182 w 2120364"/>
                      <a:gd name="connsiteY72" fmla="*/ 1574260 h 2872307"/>
                      <a:gd name="connsiteX73" fmla="*/ 1516122 w 2120364"/>
                      <a:gd name="connsiteY73" fmla="*/ 1719838 h 2872307"/>
                      <a:gd name="connsiteX74" fmla="*/ 1494520 w 2120364"/>
                      <a:gd name="connsiteY74" fmla="*/ 1725629 h 2872307"/>
                      <a:gd name="connsiteX75" fmla="*/ 1155936 w 2120364"/>
                      <a:gd name="connsiteY75" fmla="*/ 1666042 h 2872307"/>
                      <a:gd name="connsiteX76" fmla="*/ 1128151 w 2120364"/>
                      <a:gd name="connsiteY76" fmla="*/ 1713551 h 2872307"/>
                      <a:gd name="connsiteX77" fmla="*/ 1511557 w 2120364"/>
                      <a:gd name="connsiteY77" fmla="*/ 1776217 h 2872307"/>
                      <a:gd name="connsiteX78" fmla="*/ 1655751 w 2120364"/>
                      <a:gd name="connsiteY78" fmla="*/ 2197921 h 2872307"/>
                      <a:gd name="connsiteX79" fmla="*/ 1767752 w 2120364"/>
                      <a:gd name="connsiteY79" fmla="*/ 2418192 h 2872307"/>
                      <a:gd name="connsiteX80" fmla="*/ 1808387 w 2120364"/>
                      <a:gd name="connsiteY80" fmla="*/ 2562958 h 2872307"/>
                      <a:gd name="connsiteX81" fmla="*/ 1815104 w 2120364"/>
                      <a:gd name="connsiteY81" fmla="*/ 2622782 h 2872307"/>
                      <a:gd name="connsiteX82" fmla="*/ 1803650 w 2120364"/>
                      <a:gd name="connsiteY82" fmla="*/ 2871203 h 2872307"/>
                      <a:gd name="connsiteX83" fmla="*/ 1960811 w 2120364"/>
                      <a:gd name="connsiteY83" fmla="*/ 2704363 h 2872307"/>
                      <a:gd name="connsiteX84" fmla="*/ 1999110 w 2120364"/>
                      <a:gd name="connsiteY84" fmla="*/ 2479892 h 2872307"/>
                      <a:gd name="connsiteX85" fmla="*/ 2024312 w 2120364"/>
                      <a:gd name="connsiteY85" fmla="*/ 2567473 h 2872307"/>
                      <a:gd name="connsiteX86" fmla="*/ 2026921 w 2120364"/>
                      <a:gd name="connsiteY86" fmla="*/ 2580284 h 2872307"/>
                      <a:gd name="connsiteX87" fmla="*/ 2075603 w 2120364"/>
                      <a:gd name="connsiteY87" fmla="*/ 2580284 h 2872307"/>
                      <a:gd name="connsiteX88" fmla="*/ 2078734 w 2120364"/>
                      <a:gd name="connsiteY88" fmla="*/ 2567682 h 2872307"/>
                      <a:gd name="connsiteX89" fmla="*/ 2057263 w 2120364"/>
                      <a:gd name="connsiteY89" fmla="*/ 1982817 h 2872307"/>
                      <a:gd name="connsiteX0" fmla="*/ 2057158 w 2120364"/>
                      <a:gd name="connsiteY0" fmla="*/ 1982790 h 2708661"/>
                      <a:gd name="connsiteX1" fmla="*/ 2013329 w 2120364"/>
                      <a:gd name="connsiteY1" fmla="*/ 1868650 h 2708661"/>
                      <a:gd name="connsiteX2" fmla="*/ 2007511 w 2120364"/>
                      <a:gd name="connsiteY2" fmla="*/ 1811464 h 2708661"/>
                      <a:gd name="connsiteX3" fmla="*/ 2032661 w 2120364"/>
                      <a:gd name="connsiteY3" fmla="*/ 1606768 h 2708661"/>
                      <a:gd name="connsiteX4" fmla="*/ 2108554 w 2120364"/>
                      <a:gd name="connsiteY4" fmla="*/ 1198186 h 2708661"/>
                      <a:gd name="connsiteX5" fmla="*/ 2007276 w 2120364"/>
                      <a:gd name="connsiteY5" fmla="*/ 467560 h 2708661"/>
                      <a:gd name="connsiteX6" fmla="*/ 1531019 w 2120364"/>
                      <a:gd name="connsiteY6" fmla="*/ 51935 h 2708661"/>
                      <a:gd name="connsiteX7" fmla="*/ 1337568 w 2120364"/>
                      <a:gd name="connsiteY7" fmla="*/ 20523 h 2708661"/>
                      <a:gd name="connsiteX8" fmla="*/ 1313332 w 2120364"/>
                      <a:gd name="connsiteY8" fmla="*/ 16767 h 2708661"/>
                      <a:gd name="connsiteX9" fmla="*/ 1038352 w 2120364"/>
                      <a:gd name="connsiteY9" fmla="*/ 2131 h 2708661"/>
                      <a:gd name="connsiteX10" fmla="*/ 607882 w 2120364"/>
                      <a:gd name="connsiteY10" fmla="*/ 142411 h 2708661"/>
                      <a:gd name="connsiteX11" fmla="*/ 346939 w 2120364"/>
                      <a:gd name="connsiteY11" fmla="*/ 501242 h 2708661"/>
                      <a:gd name="connsiteX12" fmla="*/ 230764 w 2120364"/>
                      <a:gd name="connsiteY12" fmla="*/ 970167 h 2708661"/>
                      <a:gd name="connsiteX13" fmla="*/ 157192 w 2120364"/>
                      <a:gd name="connsiteY13" fmla="*/ 1095604 h 2708661"/>
                      <a:gd name="connsiteX14" fmla="*/ 3214 w 2120364"/>
                      <a:gd name="connsiteY14" fmla="*/ 1353364 h 2708661"/>
                      <a:gd name="connsiteX15" fmla="*/ 124451 w 2120364"/>
                      <a:gd name="connsiteY15" fmla="*/ 1683184 h 2708661"/>
                      <a:gd name="connsiteX16" fmla="*/ 206553 w 2120364"/>
                      <a:gd name="connsiteY16" fmla="*/ 2002931 h 2708661"/>
                      <a:gd name="connsiteX17" fmla="*/ 92335 w 2120364"/>
                      <a:gd name="connsiteY17" fmla="*/ 2139691 h 2708661"/>
                      <a:gd name="connsiteX18" fmla="*/ 10545 w 2120364"/>
                      <a:gd name="connsiteY18" fmla="*/ 2303974 h 2708661"/>
                      <a:gd name="connsiteX19" fmla="*/ 40567 w 2120364"/>
                      <a:gd name="connsiteY19" fmla="*/ 2550333 h 2708661"/>
                      <a:gd name="connsiteX20" fmla="*/ 454191 w 2120364"/>
                      <a:gd name="connsiteY20" fmla="*/ 2552863 h 2708661"/>
                      <a:gd name="connsiteX21" fmla="*/ 482185 w 2120364"/>
                      <a:gd name="connsiteY21" fmla="*/ 2481535 h 2708661"/>
                      <a:gd name="connsiteX22" fmla="*/ 490324 w 2120364"/>
                      <a:gd name="connsiteY22" fmla="*/ 2500894 h 2708661"/>
                      <a:gd name="connsiteX23" fmla="*/ 543834 w 2120364"/>
                      <a:gd name="connsiteY23" fmla="*/ 2548402 h 2708661"/>
                      <a:gd name="connsiteX24" fmla="*/ 771669 w 2120364"/>
                      <a:gd name="connsiteY24" fmla="*/ 2543994 h 2708661"/>
                      <a:gd name="connsiteX25" fmla="*/ 884557 w 2120364"/>
                      <a:gd name="connsiteY25" fmla="*/ 2319835 h 2708661"/>
                      <a:gd name="connsiteX26" fmla="*/ 1008506 w 2120364"/>
                      <a:gd name="connsiteY26" fmla="*/ 2103504 h 2708661"/>
                      <a:gd name="connsiteX27" fmla="*/ 973129 w 2120364"/>
                      <a:gd name="connsiteY27" fmla="*/ 1841048 h 2708661"/>
                      <a:gd name="connsiteX28" fmla="*/ 854476 w 2120364"/>
                      <a:gd name="connsiteY28" fmla="*/ 1621743 h 2708661"/>
                      <a:gd name="connsiteX29" fmla="*/ 895175 w 2120364"/>
                      <a:gd name="connsiteY29" fmla="*/ 1659808 h 2708661"/>
                      <a:gd name="connsiteX30" fmla="*/ 945710 w 2120364"/>
                      <a:gd name="connsiteY30" fmla="*/ 1699045 h 2708661"/>
                      <a:gd name="connsiteX31" fmla="*/ 964468 w 2120364"/>
                      <a:gd name="connsiteY31" fmla="*/ 1693515 h 2708661"/>
                      <a:gd name="connsiteX32" fmla="*/ 962407 w 2120364"/>
                      <a:gd name="connsiteY32" fmla="*/ 1677443 h 2708661"/>
                      <a:gd name="connsiteX33" fmla="*/ 913777 w 2120364"/>
                      <a:gd name="connsiteY33" fmla="*/ 1636797 h 2708661"/>
                      <a:gd name="connsiteX34" fmla="*/ 869164 w 2120364"/>
                      <a:gd name="connsiteY34" fmla="*/ 1596176 h 2708661"/>
                      <a:gd name="connsiteX35" fmla="*/ 818004 w 2120364"/>
                      <a:gd name="connsiteY35" fmla="*/ 1542458 h 2708661"/>
                      <a:gd name="connsiteX36" fmla="*/ 785340 w 2120364"/>
                      <a:gd name="connsiteY36" fmla="*/ 1440111 h 2708661"/>
                      <a:gd name="connsiteX37" fmla="*/ 763243 w 2120364"/>
                      <a:gd name="connsiteY37" fmla="*/ 1294246 h 2708661"/>
                      <a:gd name="connsiteX38" fmla="*/ 824683 w 2120364"/>
                      <a:gd name="connsiteY38" fmla="*/ 1175619 h 2708661"/>
                      <a:gd name="connsiteX39" fmla="*/ 868904 w 2120364"/>
                      <a:gd name="connsiteY39" fmla="*/ 1133277 h 2708661"/>
                      <a:gd name="connsiteX40" fmla="*/ 958833 w 2120364"/>
                      <a:gd name="connsiteY40" fmla="*/ 1058688 h 2708661"/>
                      <a:gd name="connsiteX41" fmla="*/ 1107254 w 2120364"/>
                      <a:gd name="connsiteY41" fmla="*/ 914545 h 2708661"/>
                      <a:gd name="connsiteX42" fmla="*/ 1145057 w 2120364"/>
                      <a:gd name="connsiteY42" fmla="*/ 873951 h 2708661"/>
                      <a:gd name="connsiteX43" fmla="*/ 1269241 w 2120364"/>
                      <a:gd name="connsiteY43" fmla="*/ 734373 h 2708661"/>
                      <a:gd name="connsiteX44" fmla="*/ 1380589 w 2120364"/>
                      <a:gd name="connsiteY44" fmla="*/ 679378 h 2708661"/>
                      <a:gd name="connsiteX45" fmla="*/ 1334568 w 2120364"/>
                      <a:gd name="connsiteY45" fmla="*/ 725477 h 2708661"/>
                      <a:gd name="connsiteX46" fmla="*/ 1225307 w 2120364"/>
                      <a:gd name="connsiteY46" fmla="*/ 822138 h 2708661"/>
                      <a:gd name="connsiteX47" fmla="*/ 1223924 w 2120364"/>
                      <a:gd name="connsiteY47" fmla="*/ 828268 h 2708661"/>
                      <a:gd name="connsiteX48" fmla="*/ 1228699 w 2120364"/>
                      <a:gd name="connsiteY48" fmla="*/ 830200 h 2708661"/>
                      <a:gd name="connsiteX49" fmla="*/ 1370154 w 2120364"/>
                      <a:gd name="connsiteY49" fmla="*/ 776690 h 2708661"/>
                      <a:gd name="connsiteX50" fmla="*/ 1491077 w 2120364"/>
                      <a:gd name="connsiteY50" fmla="*/ 675620 h 2708661"/>
                      <a:gd name="connsiteX51" fmla="*/ 1550325 w 2120364"/>
                      <a:gd name="connsiteY51" fmla="*/ 642227 h 2708661"/>
                      <a:gd name="connsiteX52" fmla="*/ 1553273 w 2120364"/>
                      <a:gd name="connsiteY52" fmla="*/ 640297 h 2708661"/>
                      <a:gd name="connsiteX53" fmla="*/ 1452100 w 2120364"/>
                      <a:gd name="connsiteY53" fmla="*/ 782899 h 2708661"/>
                      <a:gd name="connsiteX54" fmla="*/ 1452569 w 2120364"/>
                      <a:gd name="connsiteY54" fmla="*/ 786499 h 2708661"/>
                      <a:gd name="connsiteX55" fmla="*/ 1568718 w 2120364"/>
                      <a:gd name="connsiteY55" fmla="*/ 731034 h 2708661"/>
                      <a:gd name="connsiteX56" fmla="*/ 1638376 w 2120364"/>
                      <a:gd name="connsiteY56" fmla="*/ 674813 h 2708661"/>
                      <a:gd name="connsiteX57" fmla="*/ 1699425 w 2120364"/>
                      <a:gd name="connsiteY57" fmla="*/ 612590 h 2708661"/>
                      <a:gd name="connsiteX58" fmla="*/ 1612469 w 2120364"/>
                      <a:gd name="connsiteY58" fmla="*/ 769881 h 2708661"/>
                      <a:gd name="connsiteX59" fmla="*/ 1617009 w 2120364"/>
                      <a:gd name="connsiteY59" fmla="*/ 774421 h 2708661"/>
                      <a:gd name="connsiteX60" fmla="*/ 1766630 w 2120364"/>
                      <a:gd name="connsiteY60" fmla="*/ 611937 h 2708661"/>
                      <a:gd name="connsiteX61" fmla="*/ 1783249 w 2120364"/>
                      <a:gd name="connsiteY61" fmla="*/ 582848 h 2708661"/>
                      <a:gd name="connsiteX62" fmla="*/ 1770048 w 2120364"/>
                      <a:gd name="connsiteY62" fmla="*/ 628557 h 2708661"/>
                      <a:gd name="connsiteX63" fmla="*/ 1744454 w 2120364"/>
                      <a:gd name="connsiteY63" fmla="*/ 710894 h 2708661"/>
                      <a:gd name="connsiteX64" fmla="*/ 1728018 w 2120364"/>
                      <a:gd name="connsiteY64" fmla="*/ 754332 h 2708661"/>
                      <a:gd name="connsiteX65" fmla="*/ 1716878 w 2120364"/>
                      <a:gd name="connsiteY65" fmla="*/ 785770 h 2708661"/>
                      <a:gd name="connsiteX66" fmla="*/ 1718000 w 2120364"/>
                      <a:gd name="connsiteY66" fmla="*/ 786865 h 2708661"/>
                      <a:gd name="connsiteX67" fmla="*/ 1718261 w 2120364"/>
                      <a:gd name="connsiteY67" fmla="*/ 786838 h 2708661"/>
                      <a:gd name="connsiteX68" fmla="*/ 1784553 w 2120364"/>
                      <a:gd name="connsiteY68" fmla="*/ 734243 h 2708661"/>
                      <a:gd name="connsiteX69" fmla="*/ 1812390 w 2120364"/>
                      <a:gd name="connsiteY69" fmla="*/ 702128 h 2708661"/>
                      <a:gd name="connsiteX70" fmla="*/ 1813643 w 2120364"/>
                      <a:gd name="connsiteY70" fmla="*/ 899648 h 2708661"/>
                      <a:gd name="connsiteX71" fmla="*/ 1793110 w 2120364"/>
                      <a:gd name="connsiteY71" fmla="*/ 1262678 h 2708661"/>
                      <a:gd name="connsiteX72" fmla="*/ 1718182 w 2120364"/>
                      <a:gd name="connsiteY72" fmla="*/ 1574260 h 2708661"/>
                      <a:gd name="connsiteX73" fmla="*/ 1516122 w 2120364"/>
                      <a:gd name="connsiteY73" fmla="*/ 1719838 h 2708661"/>
                      <a:gd name="connsiteX74" fmla="*/ 1494520 w 2120364"/>
                      <a:gd name="connsiteY74" fmla="*/ 1725629 h 2708661"/>
                      <a:gd name="connsiteX75" fmla="*/ 1155936 w 2120364"/>
                      <a:gd name="connsiteY75" fmla="*/ 1666042 h 2708661"/>
                      <a:gd name="connsiteX76" fmla="*/ 1128151 w 2120364"/>
                      <a:gd name="connsiteY76" fmla="*/ 1713551 h 2708661"/>
                      <a:gd name="connsiteX77" fmla="*/ 1511557 w 2120364"/>
                      <a:gd name="connsiteY77" fmla="*/ 1776217 h 2708661"/>
                      <a:gd name="connsiteX78" fmla="*/ 1655751 w 2120364"/>
                      <a:gd name="connsiteY78" fmla="*/ 2197921 h 2708661"/>
                      <a:gd name="connsiteX79" fmla="*/ 1767752 w 2120364"/>
                      <a:gd name="connsiteY79" fmla="*/ 2418192 h 2708661"/>
                      <a:gd name="connsiteX80" fmla="*/ 1808387 w 2120364"/>
                      <a:gd name="connsiteY80" fmla="*/ 2562958 h 2708661"/>
                      <a:gd name="connsiteX81" fmla="*/ 1815104 w 2120364"/>
                      <a:gd name="connsiteY81" fmla="*/ 2622782 h 2708661"/>
                      <a:gd name="connsiteX82" fmla="*/ 1960811 w 2120364"/>
                      <a:gd name="connsiteY82" fmla="*/ 2704363 h 2708661"/>
                      <a:gd name="connsiteX83" fmla="*/ 1999110 w 2120364"/>
                      <a:gd name="connsiteY83" fmla="*/ 2479892 h 2708661"/>
                      <a:gd name="connsiteX84" fmla="*/ 2024312 w 2120364"/>
                      <a:gd name="connsiteY84" fmla="*/ 2567473 h 2708661"/>
                      <a:gd name="connsiteX85" fmla="*/ 2026921 w 2120364"/>
                      <a:gd name="connsiteY85" fmla="*/ 2580284 h 2708661"/>
                      <a:gd name="connsiteX86" fmla="*/ 2075603 w 2120364"/>
                      <a:gd name="connsiteY86" fmla="*/ 2580284 h 2708661"/>
                      <a:gd name="connsiteX87" fmla="*/ 2078734 w 2120364"/>
                      <a:gd name="connsiteY87" fmla="*/ 2567682 h 2708661"/>
                      <a:gd name="connsiteX88" fmla="*/ 2057263 w 2120364"/>
                      <a:gd name="connsiteY88" fmla="*/ 1982817 h 2708661"/>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26921 w 2120364"/>
                      <a:gd name="connsiteY84" fmla="*/ 2580284 h 2705583"/>
                      <a:gd name="connsiteX85" fmla="*/ 1985169 w 2120364"/>
                      <a:gd name="connsiteY85" fmla="*/ 2556642 h 2705583"/>
                      <a:gd name="connsiteX86" fmla="*/ 2075603 w 2120364"/>
                      <a:gd name="connsiteY86" fmla="*/ 2580284 h 2705583"/>
                      <a:gd name="connsiteX87" fmla="*/ 2078734 w 2120364"/>
                      <a:gd name="connsiteY87" fmla="*/ 2567682 h 2705583"/>
                      <a:gd name="connsiteX88" fmla="*/ 2057263 w 2120364"/>
                      <a:gd name="connsiteY88"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5603 w 2120364"/>
                      <a:gd name="connsiteY85" fmla="*/ 2580284 h 2705583"/>
                      <a:gd name="connsiteX86" fmla="*/ 2078734 w 2120364"/>
                      <a:gd name="connsiteY86" fmla="*/ 2567682 h 2705583"/>
                      <a:gd name="connsiteX87" fmla="*/ 2057263 w 2120364"/>
                      <a:gd name="connsiteY87"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1985169 w 2120364"/>
                      <a:gd name="connsiteY84" fmla="*/ 2556642 h 2705583"/>
                      <a:gd name="connsiteX85" fmla="*/ 2078734 w 2120364"/>
                      <a:gd name="connsiteY85" fmla="*/ 2567682 h 2705583"/>
                      <a:gd name="connsiteX86" fmla="*/ 2057263 w 2120364"/>
                      <a:gd name="connsiteY86"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2 w 2120364"/>
                      <a:gd name="connsiteY83" fmla="*/ 2567473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35905 h 2705583"/>
                      <a:gd name="connsiteX84" fmla="*/ 2078734 w 2120364"/>
                      <a:gd name="connsiteY84" fmla="*/ 2567682 h 2705583"/>
                      <a:gd name="connsiteX85" fmla="*/ 2057263 w 2120364"/>
                      <a:gd name="connsiteY85" fmla="*/ 1982817 h 2705583"/>
                      <a:gd name="connsiteX0" fmla="*/ 2057158 w 2120364"/>
                      <a:gd name="connsiteY0" fmla="*/ 1982790 h 2705583"/>
                      <a:gd name="connsiteX1" fmla="*/ 2013329 w 2120364"/>
                      <a:gd name="connsiteY1" fmla="*/ 1868650 h 2705583"/>
                      <a:gd name="connsiteX2" fmla="*/ 2007511 w 2120364"/>
                      <a:gd name="connsiteY2" fmla="*/ 1811464 h 2705583"/>
                      <a:gd name="connsiteX3" fmla="*/ 2032661 w 2120364"/>
                      <a:gd name="connsiteY3" fmla="*/ 1606768 h 2705583"/>
                      <a:gd name="connsiteX4" fmla="*/ 2108554 w 2120364"/>
                      <a:gd name="connsiteY4" fmla="*/ 1198186 h 2705583"/>
                      <a:gd name="connsiteX5" fmla="*/ 2007276 w 2120364"/>
                      <a:gd name="connsiteY5" fmla="*/ 467560 h 2705583"/>
                      <a:gd name="connsiteX6" fmla="*/ 1531019 w 2120364"/>
                      <a:gd name="connsiteY6" fmla="*/ 51935 h 2705583"/>
                      <a:gd name="connsiteX7" fmla="*/ 1337568 w 2120364"/>
                      <a:gd name="connsiteY7" fmla="*/ 20523 h 2705583"/>
                      <a:gd name="connsiteX8" fmla="*/ 1313332 w 2120364"/>
                      <a:gd name="connsiteY8" fmla="*/ 16767 h 2705583"/>
                      <a:gd name="connsiteX9" fmla="*/ 1038352 w 2120364"/>
                      <a:gd name="connsiteY9" fmla="*/ 2131 h 2705583"/>
                      <a:gd name="connsiteX10" fmla="*/ 607882 w 2120364"/>
                      <a:gd name="connsiteY10" fmla="*/ 142411 h 2705583"/>
                      <a:gd name="connsiteX11" fmla="*/ 346939 w 2120364"/>
                      <a:gd name="connsiteY11" fmla="*/ 501242 h 2705583"/>
                      <a:gd name="connsiteX12" fmla="*/ 230764 w 2120364"/>
                      <a:gd name="connsiteY12" fmla="*/ 970167 h 2705583"/>
                      <a:gd name="connsiteX13" fmla="*/ 157192 w 2120364"/>
                      <a:gd name="connsiteY13" fmla="*/ 1095604 h 2705583"/>
                      <a:gd name="connsiteX14" fmla="*/ 3214 w 2120364"/>
                      <a:gd name="connsiteY14" fmla="*/ 1353364 h 2705583"/>
                      <a:gd name="connsiteX15" fmla="*/ 124451 w 2120364"/>
                      <a:gd name="connsiteY15" fmla="*/ 1683184 h 2705583"/>
                      <a:gd name="connsiteX16" fmla="*/ 206553 w 2120364"/>
                      <a:gd name="connsiteY16" fmla="*/ 2002931 h 2705583"/>
                      <a:gd name="connsiteX17" fmla="*/ 92335 w 2120364"/>
                      <a:gd name="connsiteY17" fmla="*/ 2139691 h 2705583"/>
                      <a:gd name="connsiteX18" fmla="*/ 10545 w 2120364"/>
                      <a:gd name="connsiteY18" fmla="*/ 2303974 h 2705583"/>
                      <a:gd name="connsiteX19" fmla="*/ 40567 w 2120364"/>
                      <a:gd name="connsiteY19" fmla="*/ 2550333 h 2705583"/>
                      <a:gd name="connsiteX20" fmla="*/ 454191 w 2120364"/>
                      <a:gd name="connsiteY20" fmla="*/ 2552863 h 2705583"/>
                      <a:gd name="connsiteX21" fmla="*/ 482185 w 2120364"/>
                      <a:gd name="connsiteY21" fmla="*/ 2481535 h 2705583"/>
                      <a:gd name="connsiteX22" fmla="*/ 490324 w 2120364"/>
                      <a:gd name="connsiteY22" fmla="*/ 2500894 h 2705583"/>
                      <a:gd name="connsiteX23" fmla="*/ 543834 w 2120364"/>
                      <a:gd name="connsiteY23" fmla="*/ 2548402 h 2705583"/>
                      <a:gd name="connsiteX24" fmla="*/ 771669 w 2120364"/>
                      <a:gd name="connsiteY24" fmla="*/ 2543994 h 2705583"/>
                      <a:gd name="connsiteX25" fmla="*/ 884557 w 2120364"/>
                      <a:gd name="connsiteY25" fmla="*/ 2319835 h 2705583"/>
                      <a:gd name="connsiteX26" fmla="*/ 1008506 w 2120364"/>
                      <a:gd name="connsiteY26" fmla="*/ 2103504 h 2705583"/>
                      <a:gd name="connsiteX27" fmla="*/ 973129 w 2120364"/>
                      <a:gd name="connsiteY27" fmla="*/ 1841048 h 2705583"/>
                      <a:gd name="connsiteX28" fmla="*/ 854476 w 2120364"/>
                      <a:gd name="connsiteY28" fmla="*/ 1621743 h 2705583"/>
                      <a:gd name="connsiteX29" fmla="*/ 895175 w 2120364"/>
                      <a:gd name="connsiteY29" fmla="*/ 1659808 h 2705583"/>
                      <a:gd name="connsiteX30" fmla="*/ 945710 w 2120364"/>
                      <a:gd name="connsiteY30" fmla="*/ 1699045 h 2705583"/>
                      <a:gd name="connsiteX31" fmla="*/ 964468 w 2120364"/>
                      <a:gd name="connsiteY31" fmla="*/ 1693515 h 2705583"/>
                      <a:gd name="connsiteX32" fmla="*/ 962407 w 2120364"/>
                      <a:gd name="connsiteY32" fmla="*/ 1677443 h 2705583"/>
                      <a:gd name="connsiteX33" fmla="*/ 913777 w 2120364"/>
                      <a:gd name="connsiteY33" fmla="*/ 1636797 h 2705583"/>
                      <a:gd name="connsiteX34" fmla="*/ 869164 w 2120364"/>
                      <a:gd name="connsiteY34" fmla="*/ 1596176 h 2705583"/>
                      <a:gd name="connsiteX35" fmla="*/ 818004 w 2120364"/>
                      <a:gd name="connsiteY35" fmla="*/ 1542458 h 2705583"/>
                      <a:gd name="connsiteX36" fmla="*/ 785340 w 2120364"/>
                      <a:gd name="connsiteY36" fmla="*/ 1440111 h 2705583"/>
                      <a:gd name="connsiteX37" fmla="*/ 763243 w 2120364"/>
                      <a:gd name="connsiteY37" fmla="*/ 1294246 h 2705583"/>
                      <a:gd name="connsiteX38" fmla="*/ 824683 w 2120364"/>
                      <a:gd name="connsiteY38" fmla="*/ 1175619 h 2705583"/>
                      <a:gd name="connsiteX39" fmla="*/ 868904 w 2120364"/>
                      <a:gd name="connsiteY39" fmla="*/ 1133277 h 2705583"/>
                      <a:gd name="connsiteX40" fmla="*/ 958833 w 2120364"/>
                      <a:gd name="connsiteY40" fmla="*/ 1058688 h 2705583"/>
                      <a:gd name="connsiteX41" fmla="*/ 1107254 w 2120364"/>
                      <a:gd name="connsiteY41" fmla="*/ 914545 h 2705583"/>
                      <a:gd name="connsiteX42" fmla="*/ 1145057 w 2120364"/>
                      <a:gd name="connsiteY42" fmla="*/ 873951 h 2705583"/>
                      <a:gd name="connsiteX43" fmla="*/ 1269241 w 2120364"/>
                      <a:gd name="connsiteY43" fmla="*/ 734373 h 2705583"/>
                      <a:gd name="connsiteX44" fmla="*/ 1380589 w 2120364"/>
                      <a:gd name="connsiteY44" fmla="*/ 679378 h 2705583"/>
                      <a:gd name="connsiteX45" fmla="*/ 1334568 w 2120364"/>
                      <a:gd name="connsiteY45" fmla="*/ 725477 h 2705583"/>
                      <a:gd name="connsiteX46" fmla="*/ 1225307 w 2120364"/>
                      <a:gd name="connsiteY46" fmla="*/ 822138 h 2705583"/>
                      <a:gd name="connsiteX47" fmla="*/ 1223924 w 2120364"/>
                      <a:gd name="connsiteY47" fmla="*/ 828268 h 2705583"/>
                      <a:gd name="connsiteX48" fmla="*/ 1228699 w 2120364"/>
                      <a:gd name="connsiteY48" fmla="*/ 830200 h 2705583"/>
                      <a:gd name="connsiteX49" fmla="*/ 1370154 w 2120364"/>
                      <a:gd name="connsiteY49" fmla="*/ 776690 h 2705583"/>
                      <a:gd name="connsiteX50" fmla="*/ 1491077 w 2120364"/>
                      <a:gd name="connsiteY50" fmla="*/ 675620 h 2705583"/>
                      <a:gd name="connsiteX51" fmla="*/ 1550325 w 2120364"/>
                      <a:gd name="connsiteY51" fmla="*/ 642227 h 2705583"/>
                      <a:gd name="connsiteX52" fmla="*/ 1553273 w 2120364"/>
                      <a:gd name="connsiteY52" fmla="*/ 640297 h 2705583"/>
                      <a:gd name="connsiteX53" fmla="*/ 1452100 w 2120364"/>
                      <a:gd name="connsiteY53" fmla="*/ 782899 h 2705583"/>
                      <a:gd name="connsiteX54" fmla="*/ 1452569 w 2120364"/>
                      <a:gd name="connsiteY54" fmla="*/ 786499 h 2705583"/>
                      <a:gd name="connsiteX55" fmla="*/ 1568718 w 2120364"/>
                      <a:gd name="connsiteY55" fmla="*/ 731034 h 2705583"/>
                      <a:gd name="connsiteX56" fmla="*/ 1638376 w 2120364"/>
                      <a:gd name="connsiteY56" fmla="*/ 674813 h 2705583"/>
                      <a:gd name="connsiteX57" fmla="*/ 1699425 w 2120364"/>
                      <a:gd name="connsiteY57" fmla="*/ 612590 h 2705583"/>
                      <a:gd name="connsiteX58" fmla="*/ 1612469 w 2120364"/>
                      <a:gd name="connsiteY58" fmla="*/ 769881 h 2705583"/>
                      <a:gd name="connsiteX59" fmla="*/ 1617009 w 2120364"/>
                      <a:gd name="connsiteY59" fmla="*/ 774421 h 2705583"/>
                      <a:gd name="connsiteX60" fmla="*/ 1766630 w 2120364"/>
                      <a:gd name="connsiteY60" fmla="*/ 611937 h 2705583"/>
                      <a:gd name="connsiteX61" fmla="*/ 1783249 w 2120364"/>
                      <a:gd name="connsiteY61" fmla="*/ 582848 h 2705583"/>
                      <a:gd name="connsiteX62" fmla="*/ 1770048 w 2120364"/>
                      <a:gd name="connsiteY62" fmla="*/ 628557 h 2705583"/>
                      <a:gd name="connsiteX63" fmla="*/ 1744454 w 2120364"/>
                      <a:gd name="connsiteY63" fmla="*/ 710894 h 2705583"/>
                      <a:gd name="connsiteX64" fmla="*/ 1728018 w 2120364"/>
                      <a:gd name="connsiteY64" fmla="*/ 754332 h 2705583"/>
                      <a:gd name="connsiteX65" fmla="*/ 1716878 w 2120364"/>
                      <a:gd name="connsiteY65" fmla="*/ 785770 h 2705583"/>
                      <a:gd name="connsiteX66" fmla="*/ 1718000 w 2120364"/>
                      <a:gd name="connsiteY66" fmla="*/ 786865 h 2705583"/>
                      <a:gd name="connsiteX67" fmla="*/ 1718261 w 2120364"/>
                      <a:gd name="connsiteY67" fmla="*/ 786838 h 2705583"/>
                      <a:gd name="connsiteX68" fmla="*/ 1784553 w 2120364"/>
                      <a:gd name="connsiteY68" fmla="*/ 734243 h 2705583"/>
                      <a:gd name="connsiteX69" fmla="*/ 1812390 w 2120364"/>
                      <a:gd name="connsiteY69" fmla="*/ 702128 h 2705583"/>
                      <a:gd name="connsiteX70" fmla="*/ 1813643 w 2120364"/>
                      <a:gd name="connsiteY70" fmla="*/ 899648 h 2705583"/>
                      <a:gd name="connsiteX71" fmla="*/ 1793110 w 2120364"/>
                      <a:gd name="connsiteY71" fmla="*/ 1262678 h 2705583"/>
                      <a:gd name="connsiteX72" fmla="*/ 1718182 w 2120364"/>
                      <a:gd name="connsiteY72" fmla="*/ 1574260 h 2705583"/>
                      <a:gd name="connsiteX73" fmla="*/ 1516122 w 2120364"/>
                      <a:gd name="connsiteY73" fmla="*/ 1719838 h 2705583"/>
                      <a:gd name="connsiteX74" fmla="*/ 1494520 w 2120364"/>
                      <a:gd name="connsiteY74" fmla="*/ 1725629 h 2705583"/>
                      <a:gd name="connsiteX75" fmla="*/ 1155936 w 2120364"/>
                      <a:gd name="connsiteY75" fmla="*/ 1666042 h 2705583"/>
                      <a:gd name="connsiteX76" fmla="*/ 1128151 w 2120364"/>
                      <a:gd name="connsiteY76" fmla="*/ 1713551 h 2705583"/>
                      <a:gd name="connsiteX77" fmla="*/ 1511557 w 2120364"/>
                      <a:gd name="connsiteY77" fmla="*/ 1776217 h 2705583"/>
                      <a:gd name="connsiteX78" fmla="*/ 1655751 w 2120364"/>
                      <a:gd name="connsiteY78" fmla="*/ 2197921 h 2705583"/>
                      <a:gd name="connsiteX79" fmla="*/ 1767752 w 2120364"/>
                      <a:gd name="connsiteY79" fmla="*/ 2418192 h 2705583"/>
                      <a:gd name="connsiteX80" fmla="*/ 1808387 w 2120364"/>
                      <a:gd name="connsiteY80" fmla="*/ 2562958 h 2705583"/>
                      <a:gd name="connsiteX81" fmla="*/ 1960811 w 2120364"/>
                      <a:gd name="connsiteY81" fmla="*/ 2704363 h 2705583"/>
                      <a:gd name="connsiteX82" fmla="*/ 1999110 w 2120364"/>
                      <a:gd name="connsiteY82" fmla="*/ 2479892 h 2705583"/>
                      <a:gd name="connsiteX83" fmla="*/ 2024311 w 2120364"/>
                      <a:gd name="connsiteY83" fmla="*/ 2548532 h 2705583"/>
                      <a:gd name="connsiteX84" fmla="*/ 2078734 w 2120364"/>
                      <a:gd name="connsiteY84" fmla="*/ 2567682 h 2705583"/>
                      <a:gd name="connsiteX85" fmla="*/ 2057263 w 2120364"/>
                      <a:gd name="connsiteY85" fmla="*/ 1982817 h 2705583"/>
                      <a:gd name="connsiteX0" fmla="*/ 2057158 w 2120364"/>
                      <a:gd name="connsiteY0" fmla="*/ 1982790 h 2704371"/>
                      <a:gd name="connsiteX1" fmla="*/ 2013329 w 2120364"/>
                      <a:gd name="connsiteY1" fmla="*/ 1868650 h 2704371"/>
                      <a:gd name="connsiteX2" fmla="*/ 2007511 w 2120364"/>
                      <a:gd name="connsiteY2" fmla="*/ 1811464 h 2704371"/>
                      <a:gd name="connsiteX3" fmla="*/ 2032661 w 2120364"/>
                      <a:gd name="connsiteY3" fmla="*/ 1606768 h 2704371"/>
                      <a:gd name="connsiteX4" fmla="*/ 2108554 w 2120364"/>
                      <a:gd name="connsiteY4" fmla="*/ 1198186 h 2704371"/>
                      <a:gd name="connsiteX5" fmla="*/ 2007276 w 2120364"/>
                      <a:gd name="connsiteY5" fmla="*/ 467560 h 2704371"/>
                      <a:gd name="connsiteX6" fmla="*/ 1531019 w 2120364"/>
                      <a:gd name="connsiteY6" fmla="*/ 51935 h 2704371"/>
                      <a:gd name="connsiteX7" fmla="*/ 1337568 w 2120364"/>
                      <a:gd name="connsiteY7" fmla="*/ 20523 h 2704371"/>
                      <a:gd name="connsiteX8" fmla="*/ 1313332 w 2120364"/>
                      <a:gd name="connsiteY8" fmla="*/ 16767 h 2704371"/>
                      <a:gd name="connsiteX9" fmla="*/ 1038352 w 2120364"/>
                      <a:gd name="connsiteY9" fmla="*/ 2131 h 2704371"/>
                      <a:gd name="connsiteX10" fmla="*/ 607882 w 2120364"/>
                      <a:gd name="connsiteY10" fmla="*/ 142411 h 2704371"/>
                      <a:gd name="connsiteX11" fmla="*/ 346939 w 2120364"/>
                      <a:gd name="connsiteY11" fmla="*/ 501242 h 2704371"/>
                      <a:gd name="connsiteX12" fmla="*/ 230764 w 2120364"/>
                      <a:gd name="connsiteY12" fmla="*/ 970167 h 2704371"/>
                      <a:gd name="connsiteX13" fmla="*/ 157192 w 2120364"/>
                      <a:gd name="connsiteY13" fmla="*/ 1095604 h 2704371"/>
                      <a:gd name="connsiteX14" fmla="*/ 3214 w 2120364"/>
                      <a:gd name="connsiteY14" fmla="*/ 1353364 h 2704371"/>
                      <a:gd name="connsiteX15" fmla="*/ 124451 w 2120364"/>
                      <a:gd name="connsiteY15" fmla="*/ 1683184 h 2704371"/>
                      <a:gd name="connsiteX16" fmla="*/ 206553 w 2120364"/>
                      <a:gd name="connsiteY16" fmla="*/ 2002931 h 2704371"/>
                      <a:gd name="connsiteX17" fmla="*/ 92335 w 2120364"/>
                      <a:gd name="connsiteY17" fmla="*/ 2139691 h 2704371"/>
                      <a:gd name="connsiteX18" fmla="*/ 10545 w 2120364"/>
                      <a:gd name="connsiteY18" fmla="*/ 2303974 h 2704371"/>
                      <a:gd name="connsiteX19" fmla="*/ 40567 w 2120364"/>
                      <a:gd name="connsiteY19" fmla="*/ 2550333 h 2704371"/>
                      <a:gd name="connsiteX20" fmla="*/ 454191 w 2120364"/>
                      <a:gd name="connsiteY20" fmla="*/ 2552863 h 2704371"/>
                      <a:gd name="connsiteX21" fmla="*/ 482185 w 2120364"/>
                      <a:gd name="connsiteY21" fmla="*/ 2481535 h 2704371"/>
                      <a:gd name="connsiteX22" fmla="*/ 490324 w 2120364"/>
                      <a:gd name="connsiteY22" fmla="*/ 2500894 h 2704371"/>
                      <a:gd name="connsiteX23" fmla="*/ 543834 w 2120364"/>
                      <a:gd name="connsiteY23" fmla="*/ 2548402 h 2704371"/>
                      <a:gd name="connsiteX24" fmla="*/ 771669 w 2120364"/>
                      <a:gd name="connsiteY24" fmla="*/ 2543994 h 2704371"/>
                      <a:gd name="connsiteX25" fmla="*/ 884557 w 2120364"/>
                      <a:gd name="connsiteY25" fmla="*/ 2319835 h 2704371"/>
                      <a:gd name="connsiteX26" fmla="*/ 1008506 w 2120364"/>
                      <a:gd name="connsiteY26" fmla="*/ 2103504 h 2704371"/>
                      <a:gd name="connsiteX27" fmla="*/ 973129 w 2120364"/>
                      <a:gd name="connsiteY27" fmla="*/ 1841048 h 2704371"/>
                      <a:gd name="connsiteX28" fmla="*/ 854476 w 2120364"/>
                      <a:gd name="connsiteY28" fmla="*/ 1621743 h 2704371"/>
                      <a:gd name="connsiteX29" fmla="*/ 895175 w 2120364"/>
                      <a:gd name="connsiteY29" fmla="*/ 1659808 h 2704371"/>
                      <a:gd name="connsiteX30" fmla="*/ 945710 w 2120364"/>
                      <a:gd name="connsiteY30" fmla="*/ 1699045 h 2704371"/>
                      <a:gd name="connsiteX31" fmla="*/ 964468 w 2120364"/>
                      <a:gd name="connsiteY31" fmla="*/ 1693515 h 2704371"/>
                      <a:gd name="connsiteX32" fmla="*/ 962407 w 2120364"/>
                      <a:gd name="connsiteY32" fmla="*/ 1677443 h 2704371"/>
                      <a:gd name="connsiteX33" fmla="*/ 913777 w 2120364"/>
                      <a:gd name="connsiteY33" fmla="*/ 1636797 h 2704371"/>
                      <a:gd name="connsiteX34" fmla="*/ 869164 w 2120364"/>
                      <a:gd name="connsiteY34" fmla="*/ 1596176 h 2704371"/>
                      <a:gd name="connsiteX35" fmla="*/ 818004 w 2120364"/>
                      <a:gd name="connsiteY35" fmla="*/ 1542458 h 2704371"/>
                      <a:gd name="connsiteX36" fmla="*/ 785340 w 2120364"/>
                      <a:gd name="connsiteY36" fmla="*/ 1440111 h 2704371"/>
                      <a:gd name="connsiteX37" fmla="*/ 763243 w 2120364"/>
                      <a:gd name="connsiteY37" fmla="*/ 1294246 h 2704371"/>
                      <a:gd name="connsiteX38" fmla="*/ 824683 w 2120364"/>
                      <a:gd name="connsiteY38" fmla="*/ 1175619 h 2704371"/>
                      <a:gd name="connsiteX39" fmla="*/ 868904 w 2120364"/>
                      <a:gd name="connsiteY39" fmla="*/ 1133277 h 2704371"/>
                      <a:gd name="connsiteX40" fmla="*/ 958833 w 2120364"/>
                      <a:gd name="connsiteY40" fmla="*/ 1058688 h 2704371"/>
                      <a:gd name="connsiteX41" fmla="*/ 1107254 w 2120364"/>
                      <a:gd name="connsiteY41" fmla="*/ 914545 h 2704371"/>
                      <a:gd name="connsiteX42" fmla="*/ 1145057 w 2120364"/>
                      <a:gd name="connsiteY42" fmla="*/ 873951 h 2704371"/>
                      <a:gd name="connsiteX43" fmla="*/ 1269241 w 2120364"/>
                      <a:gd name="connsiteY43" fmla="*/ 734373 h 2704371"/>
                      <a:gd name="connsiteX44" fmla="*/ 1380589 w 2120364"/>
                      <a:gd name="connsiteY44" fmla="*/ 679378 h 2704371"/>
                      <a:gd name="connsiteX45" fmla="*/ 1334568 w 2120364"/>
                      <a:gd name="connsiteY45" fmla="*/ 725477 h 2704371"/>
                      <a:gd name="connsiteX46" fmla="*/ 1225307 w 2120364"/>
                      <a:gd name="connsiteY46" fmla="*/ 822138 h 2704371"/>
                      <a:gd name="connsiteX47" fmla="*/ 1223924 w 2120364"/>
                      <a:gd name="connsiteY47" fmla="*/ 828268 h 2704371"/>
                      <a:gd name="connsiteX48" fmla="*/ 1228699 w 2120364"/>
                      <a:gd name="connsiteY48" fmla="*/ 830200 h 2704371"/>
                      <a:gd name="connsiteX49" fmla="*/ 1370154 w 2120364"/>
                      <a:gd name="connsiteY49" fmla="*/ 776690 h 2704371"/>
                      <a:gd name="connsiteX50" fmla="*/ 1491077 w 2120364"/>
                      <a:gd name="connsiteY50" fmla="*/ 675620 h 2704371"/>
                      <a:gd name="connsiteX51" fmla="*/ 1550325 w 2120364"/>
                      <a:gd name="connsiteY51" fmla="*/ 642227 h 2704371"/>
                      <a:gd name="connsiteX52" fmla="*/ 1553273 w 2120364"/>
                      <a:gd name="connsiteY52" fmla="*/ 640297 h 2704371"/>
                      <a:gd name="connsiteX53" fmla="*/ 1452100 w 2120364"/>
                      <a:gd name="connsiteY53" fmla="*/ 782899 h 2704371"/>
                      <a:gd name="connsiteX54" fmla="*/ 1452569 w 2120364"/>
                      <a:gd name="connsiteY54" fmla="*/ 786499 h 2704371"/>
                      <a:gd name="connsiteX55" fmla="*/ 1568718 w 2120364"/>
                      <a:gd name="connsiteY55" fmla="*/ 731034 h 2704371"/>
                      <a:gd name="connsiteX56" fmla="*/ 1638376 w 2120364"/>
                      <a:gd name="connsiteY56" fmla="*/ 674813 h 2704371"/>
                      <a:gd name="connsiteX57" fmla="*/ 1699425 w 2120364"/>
                      <a:gd name="connsiteY57" fmla="*/ 612590 h 2704371"/>
                      <a:gd name="connsiteX58" fmla="*/ 1612469 w 2120364"/>
                      <a:gd name="connsiteY58" fmla="*/ 769881 h 2704371"/>
                      <a:gd name="connsiteX59" fmla="*/ 1617009 w 2120364"/>
                      <a:gd name="connsiteY59" fmla="*/ 774421 h 2704371"/>
                      <a:gd name="connsiteX60" fmla="*/ 1766630 w 2120364"/>
                      <a:gd name="connsiteY60" fmla="*/ 611937 h 2704371"/>
                      <a:gd name="connsiteX61" fmla="*/ 1783249 w 2120364"/>
                      <a:gd name="connsiteY61" fmla="*/ 582848 h 2704371"/>
                      <a:gd name="connsiteX62" fmla="*/ 1770048 w 2120364"/>
                      <a:gd name="connsiteY62" fmla="*/ 628557 h 2704371"/>
                      <a:gd name="connsiteX63" fmla="*/ 1744454 w 2120364"/>
                      <a:gd name="connsiteY63" fmla="*/ 710894 h 2704371"/>
                      <a:gd name="connsiteX64" fmla="*/ 1728018 w 2120364"/>
                      <a:gd name="connsiteY64" fmla="*/ 754332 h 2704371"/>
                      <a:gd name="connsiteX65" fmla="*/ 1716878 w 2120364"/>
                      <a:gd name="connsiteY65" fmla="*/ 785770 h 2704371"/>
                      <a:gd name="connsiteX66" fmla="*/ 1718000 w 2120364"/>
                      <a:gd name="connsiteY66" fmla="*/ 786865 h 2704371"/>
                      <a:gd name="connsiteX67" fmla="*/ 1718261 w 2120364"/>
                      <a:gd name="connsiteY67" fmla="*/ 786838 h 2704371"/>
                      <a:gd name="connsiteX68" fmla="*/ 1784553 w 2120364"/>
                      <a:gd name="connsiteY68" fmla="*/ 734243 h 2704371"/>
                      <a:gd name="connsiteX69" fmla="*/ 1812390 w 2120364"/>
                      <a:gd name="connsiteY69" fmla="*/ 702128 h 2704371"/>
                      <a:gd name="connsiteX70" fmla="*/ 1813643 w 2120364"/>
                      <a:gd name="connsiteY70" fmla="*/ 899648 h 2704371"/>
                      <a:gd name="connsiteX71" fmla="*/ 1793110 w 2120364"/>
                      <a:gd name="connsiteY71" fmla="*/ 1262678 h 2704371"/>
                      <a:gd name="connsiteX72" fmla="*/ 1718182 w 2120364"/>
                      <a:gd name="connsiteY72" fmla="*/ 1574260 h 2704371"/>
                      <a:gd name="connsiteX73" fmla="*/ 1516122 w 2120364"/>
                      <a:gd name="connsiteY73" fmla="*/ 1719838 h 2704371"/>
                      <a:gd name="connsiteX74" fmla="*/ 1494520 w 2120364"/>
                      <a:gd name="connsiteY74" fmla="*/ 1725629 h 2704371"/>
                      <a:gd name="connsiteX75" fmla="*/ 1155936 w 2120364"/>
                      <a:gd name="connsiteY75" fmla="*/ 1666042 h 2704371"/>
                      <a:gd name="connsiteX76" fmla="*/ 1128151 w 2120364"/>
                      <a:gd name="connsiteY76" fmla="*/ 1713551 h 2704371"/>
                      <a:gd name="connsiteX77" fmla="*/ 1511557 w 2120364"/>
                      <a:gd name="connsiteY77" fmla="*/ 1776217 h 2704371"/>
                      <a:gd name="connsiteX78" fmla="*/ 1655751 w 2120364"/>
                      <a:gd name="connsiteY78" fmla="*/ 2197921 h 2704371"/>
                      <a:gd name="connsiteX79" fmla="*/ 1767752 w 2120364"/>
                      <a:gd name="connsiteY79" fmla="*/ 2418192 h 2704371"/>
                      <a:gd name="connsiteX80" fmla="*/ 1808387 w 2120364"/>
                      <a:gd name="connsiteY80" fmla="*/ 2562958 h 2704371"/>
                      <a:gd name="connsiteX81" fmla="*/ 1960811 w 2120364"/>
                      <a:gd name="connsiteY81" fmla="*/ 2704363 h 2704371"/>
                      <a:gd name="connsiteX82" fmla="*/ 1978857 w 2120364"/>
                      <a:gd name="connsiteY82" fmla="*/ 2556642 h 2704371"/>
                      <a:gd name="connsiteX83" fmla="*/ 1999110 w 2120364"/>
                      <a:gd name="connsiteY83" fmla="*/ 2479892 h 2704371"/>
                      <a:gd name="connsiteX84" fmla="*/ 2024311 w 2120364"/>
                      <a:gd name="connsiteY84" fmla="*/ 2548532 h 2704371"/>
                      <a:gd name="connsiteX85" fmla="*/ 2078734 w 2120364"/>
                      <a:gd name="connsiteY85" fmla="*/ 2567682 h 2704371"/>
                      <a:gd name="connsiteX86" fmla="*/ 2057263 w 2120364"/>
                      <a:gd name="connsiteY86" fmla="*/ 1982817 h 2704371"/>
                      <a:gd name="connsiteX0" fmla="*/ 2057158 w 2120364"/>
                      <a:gd name="connsiteY0" fmla="*/ 1982790 h 2575941"/>
                      <a:gd name="connsiteX1" fmla="*/ 2013329 w 2120364"/>
                      <a:gd name="connsiteY1" fmla="*/ 1868650 h 2575941"/>
                      <a:gd name="connsiteX2" fmla="*/ 2007511 w 2120364"/>
                      <a:gd name="connsiteY2" fmla="*/ 1811464 h 2575941"/>
                      <a:gd name="connsiteX3" fmla="*/ 2032661 w 2120364"/>
                      <a:gd name="connsiteY3" fmla="*/ 1606768 h 2575941"/>
                      <a:gd name="connsiteX4" fmla="*/ 2108554 w 2120364"/>
                      <a:gd name="connsiteY4" fmla="*/ 1198186 h 2575941"/>
                      <a:gd name="connsiteX5" fmla="*/ 2007276 w 2120364"/>
                      <a:gd name="connsiteY5" fmla="*/ 467560 h 2575941"/>
                      <a:gd name="connsiteX6" fmla="*/ 1531019 w 2120364"/>
                      <a:gd name="connsiteY6" fmla="*/ 51935 h 2575941"/>
                      <a:gd name="connsiteX7" fmla="*/ 1337568 w 2120364"/>
                      <a:gd name="connsiteY7" fmla="*/ 20523 h 2575941"/>
                      <a:gd name="connsiteX8" fmla="*/ 1313332 w 2120364"/>
                      <a:gd name="connsiteY8" fmla="*/ 16767 h 2575941"/>
                      <a:gd name="connsiteX9" fmla="*/ 1038352 w 2120364"/>
                      <a:gd name="connsiteY9" fmla="*/ 2131 h 2575941"/>
                      <a:gd name="connsiteX10" fmla="*/ 607882 w 2120364"/>
                      <a:gd name="connsiteY10" fmla="*/ 142411 h 2575941"/>
                      <a:gd name="connsiteX11" fmla="*/ 346939 w 2120364"/>
                      <a:gd name="connsiteY11" fmla="*/ 501242 h 2575941"/>
                      <a:gd name="connsiteX12" fmla="*/ 230764 w 2120364"/>
                      <a:gd name="connsiteY12" fmla="*/ 970167 h 2575941"/>
                      <a:gd name="connsiteX13" fmla="*/ 157192 w 2120364"/>
                      <a:gd name="connsiteY13" fmla="*/ 1095604 h 2575941"/>
                      <a:gd name="connsiteX14" fmla="*/ 3214 w 2120364"/>
                      <a:gd name="connsiteY14" fmla="*/ 1353364 h 2575941"/>
                      <a:gd name="connsiteX15" fmla="*/ 124451 w 2120364"/>
                      <a:gd name="connsiteY15" fmla="*/ 1683184 h 2575941"/>
                      <a:gd name="connsiteX16" fmla="*/ 206553 w 2120364"/>
                      <a:gd name="connsiteY16" fmla="*/ 2002931 h 2575941"/>
                      <a:gd name="connsiteX17" fmla="*/ 92335 w 2120364"/>
                      <a:gd name="connsiteY17" fmla="*/ 2139691 h 2575941"/>
                      <a:gd name="connsiteX18" fmla="*/ 10545 w 2120364"/>
                      <a:gd name="connsiteY18" fmla="*/ 2303974 h 2575941"/>
                      <a:gd name="connsiteX19" fmla="*/ 40567 w 2120364"/>
                      <a:gd name="connsiteY19" fmla="*/ 2550333 h 2575941"/>
                      <a:gd name="connsiteX20" fmla="*/ 454191 w 2120364"/>
                      <a:gd name="connsiteY20" fmla="*/ 2552863 h 2575941"/>
                      <a:gd name="connsiteX21" fmla="*/ 482185 w 2120364"/>
                      <a:gd name="connsiteY21" fmla="*/ 2481535 h 2575941"/>
                      <a:gd name="connsiteX22" fmla="*/ 490324 w 2120364"/>
                      <a:gd name="connsiteY22" fmla="*/ 2500894 h 2575941"/>
                      <a:gd name="connsiteX23" fmla="*/ 543834 w 2120364"/>
                      <a:gd name="connsiteY23" fmla="*/ 2548402 h 2575941"/>
                      <a:gd name="connsiteX24" fmla="*/ 771669 w 2120364"/>
                      <a:gd name="connsiteY24" fmla="*/ 2543994 h 2575941"/>
                      <a:gd name="connsiteX25" fmla="*/ 884557 w 2120364"/>
                      <a:gd name="connsiteY25" fmla="*/ 2319835 h 2575941"/>
                      <a:gd name="connsiteX26" fmla="*/ 1008506 w 2120364"/>
                      <a:gd name="connsiteY26" fmla="*/ 2103504 h 2575941"/>
                      <a:gd name="connsiteX27" fmla="*/ 973129 w 2120364"/>
                      <a:gd name="connsiteY27" fmla="*/ 1841048 h 2575941"/>
                      <a:gd name="connsiteX28" fmla="*/ 854476 w 2120364"/>
                      <a:gd name="connsiteY28" fmla="*/ 1621743 h 2575941"/>
                      <a:gd name="connsiteX29" fmla="*/ 895175 w 2120364"/>
                      <a:gd name="connsiteY29" fmla="*/ 1659808 h 2575941"/>
                      <a:gd name="connsiteX30" fmla="*/ 945710 w 2120364"/>
                      <a:gd name="connsiteY30" fmla="*/ 1699045 h 2575941"/>
                      <a:gd name="connsiteX31" fmla="*/ 964468 w 2120364"/>
                      <a:gd name="connsiteY31" fmla="*/ 1693515 h 2575941"/>
                      <a:gd name="connsiteX32" fmla="*/ 962407 w 2120364"/>
                      <a:gd name="connsiteY32" fmla="*/ 1677443 h 2575941"/>
                      <a:gd name="connsiteX33" fmla="*/ 913777 w 2120364"/>
                      <a:gd name="connsiteY33" fmla="*/ 1636797 h 2575941"/>
                      <a:gd name="connsiteX34" fmla="*/ 869164 w 2120364"/>
                      <a:gd name="connsiteY34" fmla="*/ 1596176 h 2575941"/>
                      <a:gd name="connsiteX35" fmla="*/ 818004 w 2120364"/>
                      <a:gd name="connsiteY35" fmla="*/ 1542458 h 2575941"/>
                      <a:gd name="connsiteX36" fmla="*/ 785340 w 2120364"/>
                      <a:gd name="connsiteY36" fmla="*/ 1440111 h 2575941"/>
                      <a:gd name="connsiteX37" fmla="*/ 763243 w 2120364"/>
                      <a:gd name="connsiteY37" fmla="*/ 1294246 h 2575941"/>
                      <a:gd name="connsiteX38" fmla="*/ 824683 w 2120364"/>
                      <a:gd name="connsiteY38" fmla="*/ 1175619 h 2575941"/>
                      <a:gd name="connsiteX39" fmla="*/ 868904 w 2120364"/>
                      <a:gd name="connsiteY39" fmla="*/ 1133277 h 2575941"/>
                      <a:gd name="connsiteX40" fmla="*/ 958833 w 2120364"/>
                      <a:gd name="connsiteY40" fmla="*/ 1058688 h 2575941"/>
                      <a:gd name="connsiteX41" fmla="*/ 1107254 w 2120364"/>
                      <a:gd name="connsiteY41" fmla="*/ 914545 h 2575941"/>
                      <a:gd name="connsiteX42" fmla="*/ 1145057 w 2120364"/>
                      <a:gd name="connsiteY42" fmla="*/ 873951 h 2575941"/>
                      <a:gd name="connsiteX43" fmla="*/ 1269241 w 2120364"/>
                      <a:gd name="connsiteY43" fmla="*/ 734373 h 2575941"/>
                      <a:gd name="connsiteX44" fmla="*/ 1380589 w 2120364"/>
                      <a:gd name="connsiteY44" fmla="*/ 679378 h 2575941"/>
                      <a:gd name="connsiteX45" fmla="*/ 1334568 w 2120364"/>
                      <a:gd name="connsiteY45" fmla="*/ 725477 h 2575941"/>
                      <a:gd name="connsiteX46" fmla="*/ 1225307 w 2120364"/>
                      <a:gd name="connsiteY46" fmla="*/ 822138 h 2575941"/>
                      <a:gd name="connsiteX47" fmla="*/ 1223924 w 2120364"/>
                      <a:gd name="connsiteY47" fmla="*/ 828268 h 2575941"/>
                      <a:gd name="connsiteX48" fmla="*/ 1228699 w 2120364"/>
                      <a:gd name="connsiteY48" fmla="*/ 830200 h 2575941"/>
                      <a:gd name="connsiteX49" fmla="*/ 1370154 w 2120364"/>
                      <a:gd name="connsiteY49" fmla="*/ 776690 h 2575941"/>
                      <a:gd name="connsiteX50" fmla="*/ 1491077 w 2120364"/>
                      <a:gd name="connsiteY50" fmla="*/ 675620 h 2575941"/>
                      <a:gd name="connsiteX51" fmla="*/ 1550325 w 2120364"/>
                      <a:gd name="connsiteY51" fmla="*/ 642227 h 2575941"/>
                      <a:gd name="connsiteX52" fmla="*/ 1553273 w 2120364"/>
                      <a:gd name="connsiteY52" fmla="*/ 640297 h 2575941"/>
                      <a:gd name="connsiteX53" fmla="*/ 1452100 w 2120364"/>
                      <a:gd name="connsiteY53" fmla="*/ 782899 h 2575941"/>
                      <a:gd name="connsiteX54" fmla="*/ 1452569 w 2120364"/>
                      <a:gd name="connsiteY54" fmla="*/ 786499 h 2575941"/>
                      <a:gd name="connsiteX55" fmla="*/ 1568718 w 2120364"/>
                      <a:gd name="connsiteY55" fmla="*/ 731034 h 2575941"/>
                      <a:gd name="connsiteX56" fmla="*/ 1638376 w 2120364"/>
                      <a:gd name="connsiteY56" fmla="*/ 674813 h 2575941"/>
                      <a:gd name="connsiteX57" fmla="*/ 1699425 w 2120364"/>
                      <a:gd name="connsiteY57" fmla="*/ 612590 h 2575941"/>
                      <a:gd name="connsiteX58" fmla="*/ 1612469 w 2120364"/>
                      <a:gd name="connsiteY58" fmla="*/ 769881 h 2575941"/>
                      <a:gd name="connsiteX59" fmla="*/ 1617009 w 2120364"/>
                      <a:gd name="connsiteY59" fmla="*/ 774421 h 2575941"/>
                      <a:gd name="connsiteX60" fmla="*/ 1766630 w 2120364"/>
                      <a:gd name="connsiteY60" fmla="*/ 611937 h 2575941"/>
                      <a:gd name="connsiteX61" fmla="*/ 1783249 w 2120364"/>
                      <a:gd name="connsiteY61" fmla="*/ 582848 h 2575941"/>
                      <a:gd name="connsiteX62" fmla="*/ 1770048 w 2120364"/>
                      <a:gd name="connsiteY62" fmla="*/ 628557 h 2575941"/>
                      <a:gd name="connsiteX63" fmla="*/ 1744454 w 2120364"/>
                      <a:gd name="connsiteY63" fmla="*/ 710894 h 2575941"/>
                      <a:gd name="connsiteX64" fmla="*/ 1728018 w 2120364"/>
                      <a:gd name="connsiteY64" fmla="*/ 754332 h 2575941"/>
                      <a:gd name="connsiteX65" fmla="*/ 1716878 w 2120364"/>
                      <a:gd name="connsiteY65" fmla="*/ 785770 h 2575941"/>
                      <a:gd name="connsiteX66" fmla="*/ 1718000 w 2120364"/>
                      <a:gd name="connsiteY66" fmla="*/ 786865 h 2575941"/>
                      <a:gd name="connsiteX67" fmla="*/ 1718261 w 2120364"/>
                      <a:gd name="connsiteY67" fmla="*/ 786838 h 2575941"/>
                      <a:gd name="connsiteX68" fmla="*/ 1784553 w 2120364"/>
                      <a:gd name="connsiteY68" fmla="*/ 734243 h 2575941"/>
                      <a:gd name="connsiteX69" fmla="*/ 1812390 w 2120364"/>
                      <a:gd name="connsiteY69" fmla="*/ 702128 h 2575941"/>
                      <a:gd name="connsiteX70" fmla="*/ 1813643 w 2120364"/>
                      <a:gd name="connsiteY70" fmla="*/ 899648 h 2575941"/>
                      <a:gd name="connsiteX71" fmla="*/ 1793110 w 2120364"/>
                      <a:gd name="connsiteY71" fmla="*/ 1262678 h 2575941"/>
                      <a:gd name="connsiteX72" fmla="*/ 1718182 w 2120364"/>
                      <a:gd name="connsiteY72" fmla="*/ 1574260 h 2575941"/>
                      <a:gd name="connsiteX73" fmla="*/ 1516122 w 2120364"/>
                      <a:gd name="connsiteY73" fmla="*/ 1719838 h 2575941"/>
                      <a:gd name="connsiteX74" fmla="*/ 1494520 w 2120364"/>
                      <a:gd name="connsiteY74" fmla="*/ 1725629 h 2575941"/>
                      <a:gd name="connsiteX75" fmla="*/ 1155936 w 2120364"/>
                      <a:gd name="connsiteY75" fmla="*/ 1666042 h 2575941"/>
                      <a:gd name="connsiteX76" fmla="*/ 1128151 w 2120364"/>
                      <a:gd name="connsiteY76" fmla="*/ 1713551 h 2575941"/>
                      <a:gd name="connsiteX77" fmla="*/ 1511557 w 2120364"/>
                      <a:gd name="connsiteY77" fmla="*/ 1776217 h 2575941"/>
                      <a:gd name="connsiteX78" fmla="*/ 1655751 w 2120364"/>
                      <a:gd name="connsiteY78" fmla="*/ 2197921 h 2575941"/>
                      <a:gd name="connsiteX79" fmla="*/ 1767752 w 2120364"/>
                      <a:gd name="connsiteY79" fmla="*/ 2418192 h 2575941"/>
                      <a:gd name="connsiteX80" fmla="*/ 1808387 w 2120364"/>
                      <a:gd name="connsiteY80" fmla="*/ 2562958 h 2575941"/>
                      <a:gd name="connsiteX81" fmla="*/ 1978857 w 2120364"/>
                      <a:gd name="connsiteY81" fmla="*/ 2556642 h 2575941"/>
                      <a:gd name="connsiteX82" fmla="*/ 1999110 w 2120364"/>
                      <a:gd name="connsiteY82" fmla="*/ 2479892 h 2575941"/>
                      <a:gd name="connsiteX83" fmla="*/ 2024311 w 2120364"/>
                      <a:gd name="connsiteY83" fmla="*/ 2548532 h 2575941"/>
                      <a:gd name="connsiteX84" fmla="*/ 2078734 w 2120364"/>
                      <a:gd name="connsiteY84" fmla="*/ 2567682 h 2575941"/>
                      <a:gd name="connsiteX85" fmla="*/ 2057263 w 2120364"/>
                      <a:gd name="connsiteY85" fmla="*/ 1982817 h 257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120364" h="2575941">
                        <a:moveTo>
                          <a:pt x="2057158" y="1982790"/>
                        </a:moveTo>
                        <a:cubicBezTo>
                          <a:pt x="2044349" y="1944075"/>
                          <a:pt x="2028330" y="1906557"/>
                          <a:pt x="2013329" y="1868650"/>
                        </a:cubicBezTo>
                        <a:cubicBezTo>
                          <a:pt x="2010068" y="1849761"/>
                          <a:pt x="2008137" y="1830639"/>
                          <a:pt x="2007511" y="1811464"/>
                        </a:cubicBezTo>
                        <a:cubicBezTo>
                          <a:pt x="2005424" y="1742822"/>
                          <a:pt x="2018260" y="1673609"/>
                          <a:pt x="2032661" y="1606768"/>
                        </a:cubicBezTo>
                        <a:cubicBezTo>
                          <a:pt x="2061933" y="1470948"/>
                          <a:pt x="2092979" y="1336511"/>
                          <a:pt x="2108554" y="1198186"/>
                        </a:cubicBezTo>
                        <a:cubicBezTo>
                          <a:pt x="2136365" y="950757"/>
                          <a:pt x="2119825" y="693440"/>
                          <a:pt x="2007276" y="467560"/>
                        </a:cubicBezTo>
                        <a:cubicBezTo>
                          <a:pt x="1909755" y="271892"/>
                          <a:pt x="1744480" y="111887"/>
                          <a:pt x="1531019" y="51935"/>
                        </a:cubicBezTo>
                        <a:cubicBezTo>
                          <a:pt x="1467831" y="34585"/>
                          <a:pt x="1403000" y="24045"/>
                          <a:pt x="1337568" y="20523"/>
                        </a:cubicBezTo>
                        <a:lnTo>
                          <a:pt x="1313332" y="16767"/>
                        </a:lnTo>
                        <a:cubicBezTo>
                          <a:pt x="1222359" y="3044"/>
                          <a:pt x="1130290" y="-3765"/>
                          <a:pt x="1038352" y="2131"/>
                        </a:cubicBezTo>
                        <a:cubicBezTo>
                          <a:pt x="885888" y="11940"/>
                          <a:pt x="734858" y="55744"/>
                          <a:pt x="607882" y="142411"/>
                        </a:cubicBezTo>
                        <a:cubicBezTo>
                          <a:pt x="480045" y="229680"/>
                          <a:pt x="389203" y="352011"/>
                          <a:pt x="346939" y="501242"/>
                        </a:cubicBezTo>
                        <a:cubicBezTo>
                          <a:pt x="302978" y="656498"/>
                          <a:pt x="306709" y="824617"/>
                          <a:pt x="230764" y="970167"/>
                        </a:cubicBezTo>
                        <a:cubicBezTo>
                          <a:pt x="208327" y="1013163"/>
                          <a:pt x="182160" y="1054043"/>
                          <a:pt x="157192" y="1095604"/>
                        </a:cubicBezTo>
                        <a:cubicBezTo>
                          <a:pt x="90900" y="1169540"/>
                          <a:pt x="18972" y="1251721"/>
                          <a:pt x="3214" y="1353364"/>
                        </a:cubicBezTo>
                        <a:cubicBezTo>
                          <a:pt x="-16222" y="1478983"/>
                          <a:pt x="56045" y="1585166"/>
                          <a:pt x="124451" y="1683184"/>
                        </a:cubicBezTo>
                        <a:cubicBezTo>
                          <a:pt x="186282" y="1771702"/>
                          <a:pt x="270184" y="1893957"/>
                          <a:pt x="206553" y="2002931"/>
                        </a:cubicBezTo>
                        <a:cubicBezTo>
                          <a:pt x="176550" y="2054353"/>
                          <a:pt x="128442" y="2092809"/>
                          <a:pt x="92335" y="2139691"/>
                        </a:cubicBezTo>
                        <a:cubicBezTo>
                          <a:pt x="54193" y="2188321"/>
                          <a:pt x="26381" y="2244229"/>
                          <a:pt x="10545" y="2303974"/>
                        </a:cubicBezTo>
                        <a:cubicBezTo>
                          <a:pt x="1917" y="2374519"/>
                          <a:pt x="3041" y="2522801"/>
                          <a:pt x="40567" y="2550333"/>
                        </a:cubicBezTo>
                        <a:cubicBezTo>
                          <a:pt x="57685" y="2553933"/>
                          <a:pt x="436359" y="2555911"/>
                          <a:pt x="454191" y="2552863"/>
                        </a:cubicBezTo>
                        <a:cubicBezTo>
                          <a:pt x="528846" y="2543501"/>
                          <a:pt x="470236" y="2504207"/>
                          <a:pt x="482185" y="2481535"/>
                        </a:cubicBezTo>
                        <a:cubicBezTo>
                          <a:pt x="484689" y="2488058"/>
                          <a:pt x="487428" y="2494529"/>
                          <a:pt x="490324" y="2500894"/>
                        </a:cubicBezTo>
                        <a:cubicBezTo>
                          <a:pt x="502795" y="2529070"/>
                          <a:pt x="524971" y="2524061"/>
                          <a:pt x="543834" y="2548402"/>
                        </a:cubicBezTo>
                        <a:cubicBezTo>
                          <a:pt x="540216" y="2555584"/>
                          <a:pt x="713830" y="2587350"/>
                          <a:pt x="771669" y="2543994"/>
                        </a:cubicBezTo>
                        <a:cubicBezTo>
                          <a:pt x="784114" y="2458499"/>
                          <a:pt x="834518" y="2387719"/>
                          <a:pt x="884557" y="2319835"/>
                        </a:cubicBezTo>
                        <a:cubicBezTo>
                          <a:pt x="933709" y="2253074"/>
                          <a:pt x="986513" y="2184955"/>
                          <a:pt x="1008506" y="2103504"/>
                        </a:cubicBezTo>
                        <a:cubicBezTo>
                          <a:pt x="1032847" y="2013549"/>
                          <a:pt x="1010698" y="1923830"/>
                          <a:pt x="973129" y="1841048"/>
                        </a:cubicBezTo>
                        <a:cubicBezTo>
                          <a:pt x="938744" y="1765285"/>
                          <a:pt x="892906" y="1695419"/>
                          <a:pt x="854476" y="1621743"/>
                        </a:cubicBezTo>
                        <a:cubicBezTo>
                          <a:pt x="867625" y="1634865"/>
                          <a:pt x="881192" y="1647545"/>
                          <a:pt x="895175" y="1659808"/>
                        </a:cubicBezTo>
                        <a:cubicBezTo>
                          <a:pt x="910907" y="1673582"/>
                          <a:pt x="927056" y="1689340"/>
                          <a:pt x="945710" y="1699045"/>
                        </a:cubicBezTo>
                        <a:cubicBezTo>
                          <a:pt x="952415" y="1702698"/>
                          <a:pt x="960815" y="1700219"/>
                          <a:pt x="964468" y="1693515"/>
                        </a:cubicBezTo>
                        <a:cubicBezTo>
                          <a:pt x="967312" y="1688270"/>
                          <a:pt x="966477" y="1681800"/>
                          <a:pt x="962407" y="1677443"/>
                        </a:cubicBezTo>
                        <a:cubicBezTo>
                          <a:pt x="948058" y="1662180"/>
                          <a:pt x="929691" y="1650415"/>
                          <a:pt x="913777" y="1636797"/>
                        </a:cubicBezTo>
                        <a:cubicBezTo>
                          <a:pt x="898488" y="1623725"/>
                          <a:pt x="883644" y="1610133"/>
                          <a:pt x="869164" y="1596176"/>
                        </a:cubicBezTo>
                        <a:cubicBezTo>
                          <a:pt x="851319" y="1578983"/>
                          <a:pt x="834361" y="1561007"/>
                          <a:pt x="818004" y="1542458"/>
                        </a:cubicBezTo>
                        <a:cubicBezTo>
                          <a:pt x="804959" y="1509064"/>
                          <a:pt x="794054" y="1474888"/>
                          <a:pt x="785340" y="1440111"/>
                        </a:cubicBezTo>
                        <a:cubicBezTo>
                          <a:pt x="773417" y="1393071"/>
                          <a:pt x="762382" y="1343033"/>
                          <a:pt x="763243" y="1294246"/>
                        </a:cubicBezTo>
                        <a:cubicBezTo>
                          <a:pt x="764103" y="1244234"/>
                          <a:pt x="790088" y="1209196"/>
                          <a:pt x="824683" y="1175619"/>
                        </a:cubicBezTo>
                        <a:cubicBezTo>
                          <a:pt x="839345" y="1161401"/>
                          <a:pt x="854137" y="1147365"/>
                          <a:pt x="868904" y="1133277"/>
                        </a:cubicBezTo>
                        <a:cubicBezTo>
                          <a:pt x="900341" y="1110188"/>
                          <a:pt x="930004" y="1084411"/>
                          <a:pt x="958833" y="1058688"/>
                        </a:cubicBezTo>
                        <a:cubicBezTo>
                          <a:pt x="1010176" y="1012849"/>
                          <a:pt x="1059824" y="964402"/>
                          <a:pt x="1107254" y="914545"/>
                        </a:cubicBezTo>
                        <a:cubicBezTo>
                          <a:pt x="1119985" y="901161"/>
                          <a:pt x="1132586" y="887647"/>
                          <a:pt x="1145057" y="873951"/>
                        </a:cubicBezTo>
                        <a:cubicBezTo>
                          <a:pt x="1188600" y="829286"/>
                          <a:pt x="1230003" y="782743"/>
                          <a:pt x="1269241" y="734373"/>
                        </a:cubicBezTo>
                        <a:cubicBezTo>
                          <a:pt x="1308192" y="720025"/>
                          <a:pt x="1345526" y="701606"/>
                          <a:pt x="1380589" y="679378"/>
                        </a:cubicBezTo>
                        <a:cubicBezTo>
                          <a:pt x="1365327" y="694848"/>
                          <a:pt x="1349909" y="710111"/>
                          <a:pt x="1334568" y="725477"/>
                        </a:cubicBezTo>
                        <a:cubicBezTo>
                          <a:pt x="1300391" y="759759"/>
                          <a:pt x="1264910" y="794196"/>
                          <a:pt x="1225307" y="822138"/>
                        </a:cubicBezTo>
                        <a:cubicBezTo>
                          <a:pt x="1223246" y="823442"/>
                          <a:pt x="1222620" y="826182"/>
                          <a:pt x="1223924" y="828268"/>
                        </a:cubicBezTo>
                        <a:cubicBezTo>
                          <a:pt x="1224942" y="829886"/>
                          <a:pt x="1226872" y="830642"/>
                          <a:pt x="1228699" y="830200"/>
                        </a:cubicBezTo>
                        <a:cubicBezTo>
                          <a:pt x="1278633" y="820833"/>
                          <a:pt x="1326533" y="802727"/>
                          <a:pt x="1370154" y="776690"/>
                        </a:cubicBezTo>
                        <a:cubicBezTo>
                          <a:pt x="1414870" y="749531"/>
                          <a:pt x="1454291" y="712641"/>
                          <a:pt x="1491077" y="675620"/>
                        </a:cubicBezTo>
                        <a:cubicBezTo>
                          <a:pt x="1511635" y="665995"/>
                          <a:pt x="1531437" y="654827"/>
                          <a:pt x="1550325" y="642227"/>
                        </a:cubicBezTo>
                        <a:lnTo>
                          <a:pt x="1553273" y="640297"/>
                        </a:lnTo>
                        <a:cubicBezTo>
                          <a:pt x="1535193" y="697588"/>
                          <a:pt x="1508661" y="762472"/>
                          <a:pt x="1452100" y="782899"/>
                        </a:cubicBezTo>
                        <a:cubicBezTo>
                          <a:pt x="1450247" y="783577"/>
                          <a:pt x="1450378" y="786630"/>
                          <a:pt x="1452569" y="786499"/>
                        </a:cubicBezTo>
                        <a:cubicBezTo>
                          <a:pt x="1500208" y="783708"/>
                          <a:pt x="1538507" y="762263"/>
                          <a:pt x="1568718" y="731034"/>
                        </a:cubicBezTo>
                        <a:cubicBezTo>
                          <a:pt x="1593007" y="713658"/>
                          <a:pt x="1616252" y="694901"/>
                          <a:pt x="1638376" y="674813"/>
                        </a:cubicBezTo>
                        <a:cubicBezTo>
                          <a:pt x="1659795" y="655141"/>
                          <a:pt x="1680171" y="634374"/>
                          <a:pt x="1699425" y="612590"/>
                        </a:cubicBezTo>
                        <a:cubicBezTo>
                          <a:pt x="1672448" y="665995"/>
                          <a:pt x="1642263" y="718251"/>
                          <a:pt x="1612469" y="769881"/>
                        </a:cubicBezTo>
                        <a:cubicBezTo>
                          <a:pt x="1610904" y="772620"/>
                          <a:pt x="1614191" y="776325"/>
                          <a:pt x="1617009" y="774421"/>
                        </a:cubicBezTo>
                        <a:cubicBezTo>
                          <a:pt x="1679884" y="731843"/>
                          <a:pt x="1727601" y="676899"/>
                          <a:pt x="1766630" y="611937"/>
                        </a:cubicBezTo>
                        <a:cubicBezTo>
                          <a:pt x="1772396" y="602362"/>
                          <a:pt x="1777900" y="592657"/>
                          <a:pt x="1783249" y="582848"/>
                        </a:cubicBezTo>
                        <a:cubicBezTo>
                          <a:pt x="1779205" y="598162"/>
                          <a:pt x="1774796" y="613425"/>
                          <a:pt x="1770048" y="628557"/>
                        </a:cubicBezTo>
                        <a:cubicBezTo>
                          <a:pt x="1761490" y="655975"/>
                          <a:pt x="1753038" y="683474"/>
                          <a:pt x="1744454" y="710894"/>
                        </a:cubicBezTo>
                        <a:cubicBezTo>
                          <a:pt x="1739758" y="725660"/>
                          <a:pt x="1734280" y="740166"/>
                          <a:pt x="1728018" y="754332"/>
                        </a:cubicBezTo>
                        <a:cubicBezTo>
                          <a:pt x="1723583" y="764507"/>
                          <a:pt x="1717791" y="774630"/>
                          <a:pt x="1716878" y="785770"/>
                        </a:cubicBezTo>
                        <a:cubicBezTo>
                          <a:pt x="1716878" y="786370"/>
                          <a:pt x="1717374" y="786865"/>
                          <a:pt x="1718000" y="786865"/>
                        </a:cubicBezTo>
                        <a:cubicBezTo>
                          <a:pt x="1718104" y="786865"/>
                          <a:pt x="1718182" y="786865"/>
                          <a:pt x="1718261" y="786838"/>
                        </a:cubicBezTo>
                        <a:cubicBezTo>
                          <a:pt x="1743332" y="780577"/>
                          <a:pt x="1766682" y="751983"/>
                          <a:pt x="1784553" y="734243"/>
                        </a:cubicBezTo>
                        <a:cubicBezTo>
                          <a:pt x="1794597" y="724225"/>
                          <a:pt x="1803911" y="713502"/>
                          <a:pt x="1812390" y="702128"/>
                        </a:cubicBezTo>
                        <a:cubicBezTo>
                          <a:pt x="1813982" y="767899"/>
                          <a:pt x="1815078" y="833669"/>
                          <a:pt x="1813643" y="899648"/>
                        </a:cubicBezTo>
                        <a:cubicBezTo>
                          <a:pt x="1810956" y="1020806"/>
                          <a:pt x="1803129" y="1141912"/>
                          <a:pt x="1793110" y="1262678"/>
                        </a:cubicBezTo>
                        <a:cubicBezTo>
                          <a:pt x="1784266" y="1369436"/>
                          <a:pt x="1777718" y="1481488"/>
                          <a:pt x="1718182" y="1574260"/>
                        </a:cubicBezTo>
                        <a:cubicBezTo>
                          <a:pt x="1672083" y="1646085"/>
                          <a:pt x="1597338" y="1695758"/>
                          <a:pt x="1516122" y="1719838"/>
                        </a:cubicBezTo>
                        <a:cubicBezTo>
                          <a:pt x="1508974" y="1721978"/>
                          <a:pt x="1501773" y="1723908"/>
                          <a:pt x="1494520" y="1725629"/>
                        </a:cubicBezTo>
                        <a:cubicBezTo>
                          <a:pt x="1376963" y="1753519"/>
                          <a:pt x="1259875" y="1721898"/>
                          <a:pt x="1155936" y="1666042"/>
                        </a:cubicBezTo>
                        <a:cubicBezTo>
                          <a:pt x="1124707" y="1649241"/>
                          <a:pt x="1098018" y="1694792"/>
                          <a:pt x="1128151" y="1713551"/>
                        </a:cubicBezTo>
                        <a:cubicBezTo>
                          <a:pt x="1240934" y="1783757"/>
                          <a:pt x="1383877" y="1807680"/>
                          <a:pt x="1511557" y="1776217"/>
                        </a:cubicBezTo>
                        <a:cubicBezTo>
                          <a:pt x="1507539" y="1926986"/>
                          <a:pt x="1581841" y="2070033"/>
                          <a:pt x="1655751" y="2197921"/>
                        </a:cubicBezTo>
                        <a:cubicBezTo>
                          <a:pt x="1697129" y="2269483"/>
                          <a:pt x="1738532" y="2340603"/>
                          <a:pt x="1767752" y="2418192"/>
                        </a:cubicBezTo>
                        <a:cubicBezTo>
                          <a:pt x="1793191" y="2479031"/>
                          <a:pt x="1773203" y="2539883"/>
                          <a:pt x="1808387" y="2562958"/>
                        </a:cubicBezTo>
                        <a:cubicBezTo>
                          <a:pt x="1843571" y="2586033"/>
                          <a:pt x="1947070" y="2570486"/>
                          <a:pt x="1978857" y="2556642"/>
                        </a:cubicBezTo>
                        <a:cubicBezTo>
                          <a:pt x="1985240" y="2519230"/>
                          <a:pt x="1991534" y="2481244"/>
                          <a:pt x="1999110" y="2479892"/>
                        </a:cubicBezTo>
                        <a:cubicBezTo>
                          <a:pt x="2009441" y="2508486"/>
                          <a:pt x="2017867" y="2518817"/>
                          <a:pt x="2024311" y="2548532"/>
                        </a:cubicBezTo>
                        <a:cubicBezTo>
                          <a:pt x="2037582" y="2563164"/>
                          <a:pt x="2060616" y="2589361"/>
                          <a:pt x="2078734" y="2567682"/>
                        </a:cubicBezTo>
                        <a:cubicBezTo>
                          <a:pt x="2126582" y="2374571"/>
                          <a:pt x="2119146" y="2171910"/>
                          <a:pt x="2057263" y="1982817"/>
                        </a:cubicBezTo>
                      </a:path>
                    </a:pathLst>
                  </a:custGeom>
                  <a:solidFill>
                    <a:schemeClr val="tx1">
                      <a:lumMod val="85000"/>
                      <a:lumOff val="15000"/>
                    </a:schemeClr>
                  </a:solidFill>
                  <a:ln w="38100" cap="flat">
                    <a:noFill/>
                    <a:prstDash val="solid"/>
                    <a:miter/>
                  </a:ln>
                </p:spPr>
                <p:txBody>
                  <a:bodyPr rtlCol="0" anchor="ctr"/>
                  <a:lstStyle/>
                  <a:p>
                    <a:endParaRPr lang="en-US" dirty="0"/>
                  </a:p>
                </p:txBody>
              </p:sp>
              <p:grpSp>
                <p:nvGrpSpPr>
                  <p:cNvPr id="287" name="Group 286">
                    <a:extLst>
                      <a:ext uri="{FF2B5EF4-FFF2-40B4-BE49-F238E27FC236}">
                        <a16:creationId xmlns:a16="http://schemas.microsoft.com/office/drawing/2014/main" id="{89D7C4B5-DBA5-336C-6C31-73F64DD79576}"/>
                      </a:ext>
                    </a:extLst>
                  </p:cNvPr>
                  <p:cNvGrpSpPr/>
                  <p:nvPr/>
                </p:nvGrpSpPr>
                <p:grpSpPr>
                  <a:xfrm rot="197976">
                    <a:off x="5255148" y="4620699"/>
                    <a:ext cx="396277" cy="274837"/>
                    <a:chOff x="4136783" y="2215100"/>
                    <a:chExt cx="640080" cy="443926"/>
                  </a:xfrm>
                  <a:solidFill>
                    <a:schemeClr val="accent4"/>
                  </a:solidFill>
                </p:grpSpPr>
                <p:sp>
                  <p:nvSpPr>
                    <p:cNvPr id="294" name="Isosceles Triangle 293">
                      <a:extLst>
                        <a:ext uri="{FF2B5EF4-FFF2-40B4-BE49-F238E27FC236}">
                          <a16:creationId xmlns:a16="http://schemas.microsoft.com/office/drawing/2014/main" id="{1B98655A-A8A5-D348-3333-59FE0AA52E0A}"/>
                        </a:ext>
                      </a:extLst>
                    </p:cNvPr>
                    <p:cNvSpPr>
                      <a:spLocks noChangeAspect="1"/>
                    </p:cNvSpPr>
                    <p:nvPr/>
                  </p:nvSpPr>
                  <p:spPr>
                    <a:xfrm rot="17329066" flipH="1">
                      <a:off x="4234860" y="2117023"/>
                      <a:ext cx="443926" cy="640080"/>
                    </a:xfrm>
                    <a:prstGeom prst="triangle">
                      <a:avLst>
                        <a:gd name="adj" fmla="val 15284"/>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Isosceles Triangle 294">
                      <a:extLst>
                        <a:ext uri="{FF2B5EF4-FFF2-40B4-BE49-F238E27FC236}">
                          <a16:creationId xmlns:a16="http://schemas.microsoft.com/office/drawing/2014/main" id="{2D670FDC-CBF6-4C6E-7F9E-1827F35A2960}"/>
                        </a:ext>
                      </a:extLst>
                    </p:cNvPr>
                    <p:cNvSpPr/>
                    <p:nvPr/>
                  </p:nvSpPr>
                  <p:spPr>
                    <a:xfrm rot="17329066" flipH="1">
                      <a:off x="4314305" y="2177793"/>
                      <a:ext cx="380508" cy="542726"/>
                    </a:xfrm>
                    <a:prstGeom prst="triangle">
                      <a:avLst>
                        <a:gd name="adj" fmla="val 15284"/>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8" name="Freeform: Shape 287">
                    <a:extLst>
                      <a:ext uri="{FF2B5EF4-FFF2-40B4-BE49-F238E27FC236}">
                        <a16:creationId xmlns:a16="http://schemas.microsoft.com/office/drawing/2014/main" id="{5A20CD23-D490-BFE6-E39A-9494867A12FC}"/>
                      </a:ext>
                    </a:extLst>
                  </p:cNvPr>
                  <p:cNvSpPr/>
                  <p:nvPr/>
                </p:nvSpPr>
                <p:spPr>
                  <a:xfrm>
                    <a:off x="6204331" y="4839104"/>
                    <a:ext cx="128389" cy="158466"/>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289" name="Oval 288">
                    <a:extLst>
                      <a:ext uri="{FF2B5EF4-FFF2-40B4-BE49-F238E27FC236}">
                        <a16:creationId xmlns:a16="http://schemas.microsoft.com/office/drawing/2014/main" id="{895010AA-078A-A5B6-A641-B65C710E284F}"/>
                      </a:ext>
                    </a:extLst>
                  </p:cNvPr>
                  <p:cNvSpPr/>
                  <p:nvPr/>
                </p:nvSpPr>
                <p:spPr>
                  <a:xfrm>
                    <a:off x="6335255" y="4759099"/>
                    <a:ext cx="91984" cy="83006"/>
                  </a:xfrm>
                  <a:prstGeom prst="ellipse">
                    <a:avLst/>
                  </a:prstGeom>
                  <a:solidFill>
                    <a:schemeClr val="tx1"/>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0" name="Freeform: Shape 289">
                    <a:extLst>
                      <a:ext uri="{FF2B5EF4-FFF2-40B4-BE49-F238E27FC236}">
                        <a16:creationId xmlns:a16="http://schemas.microsoft.com/office/drawing/2014/main" id="{F9AD863A-C7F0-0359-FF2E-09B9A2083BDC}"/>
                      </a:ext>
                    </a:extLst>
                  </p:cNvPr>
                  <p:cNvSpPr/>
                  <p:nvPr/>
                </p:nvSpPr>
                <p:spPr>
                  <a:xfrm>
                    <a:off x="6312339" y="4710655"/>
                    <a:ext cx="167324" cy="8277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291" name="Oval 290">
                    <a:extLst>
                      <a:ext uri="{FF2B5EF4-FFF2-40B4-BE49-F238E27FC236}">
                        <a16:creationId xmlns:a16="http://schemas.microsoft.com/office/drawing/2014/main" id="{0CA8C53D-432F-3E87-D9A7-13C3C07322F8}"/>
                      </a:ext>
                    </a:extLst>
                  </p:cNvPr>
                  <p:cNvSpPr/>
                  <p:nvPr/>
                </p:nvSpPr>
                <p:spPr>
                  <a:xfrm>
                    <a:off x="6008004" y="4730126"/>
                    <a:ext cx="115594" cy="101135"/>
                  </a:xfrm>
                  <a:prstGeom prst="ellipse">
                    <a:avLst/>
                  </a:prstGeom>
                  <a:solidFill>
                    <a:schemeClr val="tx1"/>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2" name="Freeform: Shape 291">
                    <a:extLst>
                      <a:ext uri="{FF2B5EF4-FFF2-40B4-BE49-F238E27FC236}">
                        <a16:creationId xmlns:a16="http://schemas.microsoft.com/office/drawing/2014/main" id="{0FF46DD7-60A9-F9CE-D82B-81C39D1223E9}"/>
                      </a:ext>
                    </a:extLst>
                  </p:cNvPr>
                  <p:cNvSpPr/>
                  <p:nvPr/>
                </p:nvSpPr>
                <p:spPr>
                  <a:xfrm>
                    <a:off x="5942338" y="4684977"/>
                    <a:ext cx="201658" cy="82460"/>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3A60B15D-A1BC-C395-FEC5-D44F6F0DC967}"/>
                      </a:ext>
                    </a:extLst>
                  </p:cNvPr>
                  <p:cNvSpPr/>
                  <p:nvPr/>
                </p:nvSpPr>
                <p:spPr>
                  <a:xfrm>
                    <a:off x="6143996" y="5046296"/>
                    <a:ext cx="154285" cy="120151"/>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sp>
              <p:nvSpPr>
                <p:cNvPr id="271" name="Oval 270">
                  <a:extLst>
                    <a:ext uri="{FF2B5EF4-FFF2-40B4-BE49-F238E27FC236}">
                      <a16:creationId xmlns:a16="http://schemas.microsoft.com/office/drawing/2014/main" id="{3C53C149-FE81-00CB-73DE-C413E08D2D59}"/>
                    </a:ext>
                  </a:extLst>
                </p:cNvPr>
                <p:cNvSpPr/>
                <p:nvPr/>
              </p:nvSpPr>
              <p:spPr>
                <a:xfrm>
                  <a:off x="9895010" y="4817998"/>
                  <a:ext cx="1261650" cy="631422"/>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Rectangle 271">
                  <a:extLst>
                    <a:ext uri="{FF2B5EF4-FFF2-40B4-BE49-F238E27FC236}">
                      <a16:creationId xmlns:a16="http://schemas.microsoft.com/office/drawing/2014/main" id="{3F302DDC-A63A-596B-390C-106A22A868E0}"/>
                    </a:ext>
                  </a:extLst>
                </p:cNvPr>
                <p:cNvSpPr/>
                <p:nvPr/>
              </p:nvSpPr>
              <p:spPr>
                <a:xfrm>
                  <a:off x="9900638" y="5111888"/>
                  <a:ext cx="1261589" cy="325302"/>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Parallelogram 272">
                  <a:extLst>
                    <a:ext uri="{FF2B5EF4-FFF2-40B4-BE49-F238E27FC236}">
                      <a16:creationId xmlns:a16="http://schemas.microsoft.com/office/drawing/2014/main" id="{6C311664-9107-EE5D-CE8A-40D9850C325B}"/>
                    </a:ext>
                  </a:extLst>
                </p:cNvPr>
                <p:cNvSpPr/>
                <p:nvPr/>
              </p:nvSpPr>
              <p:spPr>
                <a:xfrm>
                  <a:off x="10217611" y="4817998"/>
                  <a:ext cx="715070" cy="626338"/>
                </a:xfrm>
                <a:prstGeom prst="parallelogram">
                  <a:avLst>
                    <a:gd name="adj" fmla="val 5561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a:extLst>
                    <a:ext uri="{FF2B5EF4-FFF2-40B4-BE49-F238E27FC236}">
                      <a16:creationId xmlns:a16="http://schemas.microsoft.com/office/drawing/2014/main" id="{D0CF37D2-BF0A-C542-41E4-B96E6C4D5C38}"/>
                    </a:ext>
                  </a:extLst>
                </p:cNvPr>
                <p:cNvGrpSpPr/>
                <p:nvPr/>
              </p:nvGrpSpPr>
              <p:grpSpPr>
                <a:xfrm>
                  <a:off x="9684154" y="3661529"/>
                  <a:ext cx="1566753" cy="1374193"/>
                  <a:chOff x="6112902" y="4440114"/>
                  <a:chExt cx="1566753" cy="1374193"/>
                </a:xfrm>
              </p:grpSpPr>
              <p:sp>
                <p:nvSpPr>
                  <p:cNvPr id="278" name="Freeform: Shape 277">
                    <a:extLst>
                      <a:ext uri="{FF2B5EF4-FFF2-40B4-BE49-F238E27FC236}">
                        <a16:creationId xmlns:a16="http://schemas.microsoft.com/office/drawing/2014/main" id="{10B635A3-FE99-9353-E096-657B9C189F45}"/>
                      </a:ext>
                    </a:extLst>
                  </p:cNvPr>
                  <p:cNvSpPr/>
                  <p:nvPr/>
                </p:nvSpPr>
                <p:spPr>
                  <a:xfrm rot="20996949" flipH="1">
                    <a:off x="6299929" y="4623100"/>
                    <a:ext cx="1032409" cy="1076691"/>
                  </a:xfrm>
                  <a:custGeom>
                    <a:avLst/>
                    <a:gdLst>
                      <a:gd name="connsiteX0" fmla="*/ 995304 w 1032409"/>
                      <a:gd name="connsiteY0" fmla="*/ 134741 h 1076691"/>
                      <a:gd name="connsiteX1" fmla="*/ 611417 w 1032409"/>
                      <a:gd name="connsiteY1" fmla="*/ 10425 h 1076691"/>
                      <a:gd name="connsiteX2" fmla="*/ 35875 w 1032409"/>
                      <a:gd name="connsiteY2" fmla="*/ 545755 h 1076691"/>
                      <a:gd name="connsiteX3" fmla="*/ 225423 w 1032409"/>
                      <a:gd name="connsiteY3" fmla="*/ 1002102 h 1076691"/>
                      <a:gd name="connsiteX4" fmla="*/ 317511 w 1032409"/>
                      <a:gd name="connsiteY4" fmla="*/ 1000587 h 1076691"/>
                      <a:gd name="connsiteX5" fmla="*/ 690461 w 1032409"/>
                      <a:gd name="connsiteY5" fmla="*/ 1072970 h 1076691"/>
                      <a:gd name="connsiteX6" fmla="*/ 899572 w 1032409"/>
                      <a:gd name="connsiteY6" fmla="*/ 1036520 h 1076691"/>
                      <a:gd name="connsiteX7" fmla="*/ 934106 w 1032409"/>
                      <a:gd name="connsiteY7" fmla="*/ 1015416 h 1076691"/>
                      <a:gd name="connsiteX8" fmla="*/ 1004512 w 1032409"/>
                      <a:gd name="connsiteY8" fmla="*/ 840817 h 1076691"/>
                      <a:gd name="connsiteX9" fmla="*/ 1026386 w 1032409"/>
                      <a:gd name="connsiteY9" fmla="*/ 587809 h 1076691"/>
                      <a:gd name="connsiteX10" fmla="*/ 1034442 w 1032409"/>
                      <a:gd name="connsiteY10" fmla="*/ 288315 h 1076691"/>
                      <a:gd name="connsiteX11" fmla="*/ 995304 w 1032409"/>
                      <a:gd name="connsiteY11" fmla="*/ 134741 h 1076691"/>
                      <a:gd name="connsiteX12" fmla="*/ 995304 w 1032409"/>
                      <a:gd name="connsiteY12" fmla="*/ 134741 h 107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2409" h="1076691">
                        <a:moveTo>
                          <a:pt x="995304" y="134741"/>
                        </a:moveTo>
                        <a:cubicBezTo>
                          <a:pt x="908781" y="15700"/>
                          <a:pt x="749547" y="-18526"/>
                          <a:pt x="611417" y="10425"/>
                        </a:cubicBezTo>
                        <a:cubicBezTo>
                          <a:pt x="341491" y="59634"/>
                          <a:pt x="83453" y="265620"/>
                          <a:pt x="35875" y="545755"/>
                        </a:cubicBezTo>
                        <a:cubicBezTo>
                          <a:pt x="-38559" y="715233"/>
                          <a:pt x="8826" y="982151"/>
                          <a:pt x="225423" y="1002102"/>
                        </a:cubicBezTo>
                        <a:cubicBezTo>
                          <a:pt x="256116" y="1003829"/>
                          <a:pt x="286621" y="996750"/>
                          <a:pt x="317511" y="1000587"/>
                        </a:cubicBezTo>
                        <a:cubicBezTo>
                          <a:pt x="435303" y="1019388"/>
                          <a:pt x="568060" y="1069670"/>
                          <a:pt x="690461" y="1072970"/>
                        </a:cubicBezTo>
                        <a:cubicBezTo>
                          <a:pt x="763935" y="1074947"/>
                          <a:pt x="837030" y="1093498"/>
                          <a:pt x="899572" y="1036520"/>
                        </a:cubicBezTo>
                        <a:cubicBezTo>
                          <a:pt x="908013" y="1042506"/>
                          <a:pt x="924706" y="1019042"/>
                          <a:pt x="934106" y="1015416"/>
                        </a:cubicBezTo>
                        <a:cubicBezTo>
                          <a:pt x="1005089" y="987982"/>
                          <a:pt x="998377" y="906044"/>
                          <a:pt x="1004512" y="840817"/>
                        </a:cubicBezTo>
                        <a:cubicBezTo>
                          <a:pt x="1012189" y="756518"/>
                          <a:pt x="1019669" y="672202"/>
                          <a:pt x="1026386" y="587809"/>
                        </a:cubicBezTo>
                        <a:cubicBezTo>
                          <a:pt x="1027917" y="498368"/>
                          <a:pt x="1038662" y="383740"/>
                          <a:pt x="1034442" y="288315"/>
                        </a:cubicBezTo>
                        <a:cubicBezTo>
                          <a:pt x="1031758" y="228498"/>
                          <a:pt x="1030414" y="183202"/>
                          <a:pt x="995304" y="134741"/>
                        </a:cubicBezTo>
                        <a:lnTo>
                          <a:pt x="995304" y="134741"/>
                        </a:lnTo>
                        <a:close/>
                      </a:path>
                    </a:pathLst>
                  </a:custGeom>
                  <a:solidFill>
                    <a:schemeClr val="accent4"/>
                  </a:solidFill>
                  <a:ln w="1915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59F0916B-6A6B-3A72-90CF-AFBC6D2B8B8F}"/>
                      </a:ext>
                    </a:extLst>
                  </p:cNvPr>
                  <p:cNvSpPr/>
                  <p:nvPr/>
                </p:nvSpPr>
                <p:spPr>
                  <a:xfrm rot="20996949" flipH="1">
                    <a:off x="6112902" y="4440114"/>
                    <a:ext cx="1566753" cy="1369822"/>
                  </a:xfrm>
                  <a:custGeom>
                    <a:avLst/>
                    <a:gdLst>
                      <a:gd name="connsiteX0" fmla="*/ 447025 w 1566753"/>
                      <a:gd name="connsiteY0" fmla="*/ 1370543 h 1369822"/>
                      <a:gd name="connsiteX1" fmla="*/ 355705 w 1566753"/>
                      <a:gd name="connsiteY1" fmla="*/ 1325229 h 1369822"/>
                      <a:gd name="connsiteX2" fmla="*/ 135465 w 1566753"/>
                      <a:gd name="connsiteY2" fmla="*/ 1250064 h 1369822"/>
                      <a:gd name="connsiteX3" fmla="*/ 78102 w 1566753"/>
                      <a:gd name="connsiteY3" fmla="*/ 1010944 h 1369822"/>
                      <a:gd name="connsiteX4" fmla="*/ 182850 w 1566753"/>
                      <a:gd name="connsiteY4" fmla="*/ 929276 h 1369822"/>
                      <a:gd name="connsiteX5" fmla="*/ 291818 w 1566753"/>
                      <a:gd name="connsiteY5" fmla="*/ 889046 h 1369822"/>
                      <a:gd name="connsiteX6" fmla="*/ 452781 w 1566753"/>
                      <a:gd name="connsiteY6" fmla="*/ 127373 h 1369822"/>
                      <a:gd name="connsiteX7" fmla="*/ 1053456 w 1566753"/>
                      <a:gd name="connsiteY7" fmla="*/ 31449 h 1369822"/>
                      <a:gd name="connsiteX8" fmla="*/ 1393409 w 1566753"/>
                      <a:gd name="connsiteY8" fmla="*/ 297388 h 1369822"/>
                      <a:gd name="connsiteX9" fmla="*/ 1391105 w 1566753"/>
                      <a:gd name="connsiteY9" fmla="*/ 460190 h 1369822"/>
                      <a:gd name="connsiteX10" fmla="*/ 1405301 w 1566753"/>
                      <a:gd name="connsiteY10" fmla="*/ 870417 h 1369822"/>
                      <a:gd name="connsiteX11" fmla="*/ 1426982 w 1566753"/>
                      <a:gd name="connsiteY11" fmla="*/ 901380 h 1369822"/>
                      <a:gd name="connsiteX12" fmla="*/ 1448851 w 1566753"/>
                      <a:gd name="connsiteY12" fmla="*/ 920182 h 1369822"/>
                      <a:gd name="connsiteX13" fmla="*/ 1561660 w 1566753"/>
                      <a:gd name="connsiteY13" fmla="*/ 1040067 h 1369822"/>
                      <a:gd name="connsiteX14" fmla="*/ 1518302 w 1566753"/>
                      <a:gd name="connsiteY14" fmla="*/ 1148077 h 1369822"/>
                      <a:gd name="connsiteX15" fmla="*/ 1423718 w 1566753"/>
                      <a:gd name="connsiteY15" fmla="*/ 1302438 h 1369822"/>
                      <a:gd name="connsiteX16" fmla="*/ 1165876 w 1566753"/>
                      <a:gd name="connsiteY16" fmla="*/ 1295243 h 1369822"/>
                      <a:gd name="connsiteX17" fmla="*/ 1125970 w 1566753"/>
                      <a:gd name="connsiteY17" fmla="*/ 1263531 h 1369822"/>
                      <a:gd name="connsiteX18" fmla="*/ 1008754 w 1566753"/>
                      <a:gd name="connsiteY18" fmla="*/ 1226619 h 1369822"/>
                      <a:gd name="connsiteX19" fmla="*/ 1315710 w 1566753"/>
                      <a:gd name="connsiteY19" fmla="*/ 1098868 h 1369822"/>
                      <a:gd name="connsiteX20" fmla="*/ 1347171 w 1566753"/>
                      <a:gd name="connsiteY20" fmla="*/ 895108 h 1369822"/>
                      <a:gd name="connsiteX21" fmla="*/ 1382473 w 1566753"/>
                      <a:gd name="connsiteY21" fmla="*/ 457255 h 1369822"/>
                      <a:gd name="connsiteX22" fmla="*/ 1148804 w 1566753"/>
                      <a:gd name="connsiteY22" fmla="*/ 316765 h 1369822"/>
                      <a:gd name="connsiteX23" fmla="*/ 587458 w 1566753"/>
                      <a:gd name="connsiteY23" fmla="*/ 720278 h 1369822"/>
                      <a:gd name="connsiteX24" fmla="*/ 583238 w 1566753"/>
                      <a:gd name="connsiteY24" fmla="*/ 719701 h 1369822"/>
                      <a:gd name="connsiteX25" fmla="*/ 573646 w 1566753"/>
                      <a:gd name="connsiteY25" fmla="*/ 700478 h 1369822"/>
                      <a:gd name="connsiteX26" fmla="*/ 563861 w 1566753"/>
                      <a:gd name="connsiteY26" fmla="*/ 690215 h 1369822"/>
                      <a:gd name="connsiteX27" fmla="*/ 442804 w 1566753"/>
                      <a:gd name="connsiteY27" fmla="*/ 772805 h 1369822"/>
                      <a:gd name="connsiteX28" fmla="*/ 506115 w 1566753"/>
                      <a:gd name="connsiteY28" fmla="*/ 897045 h 1369822"/>
                      <a:gd name="connsiteX29" fmla="*/ 648464 w 1566753"/>
                      <a:gd name="connsiteY29" fmla="*/ 991952 h 1369822"/>
                      <a:gd name="connsiteX30" fmla="*/ 728271 w 1566753"/>
                      <a:gd name="connsiteY30" fmla="*/ 1297660 h 1369822"/>
                      <a:gd name="connsiteX31" fmla="*/ 666881 w 1566753"/>
                      <a:gd name="connsiteY31" fmla="*/ 1283656 h 1369822"/>
                      <a:gd name="connsiteX32" fmla="*/ 553693 w 1566753"/>
                      <a:gd name="connsiteY32" fmla="*/ 1324826 h 1369822"/>
                      <a:gd name="connsiteX33" fmla="*/ 447025 w 1566753"/>
                      <a:gd name="connsiteY33" fmla="*/ 1370543 h 1369822"/>
                      <a:gd name="connsiteX34" fmla="*/ 585538 w 1566753"/>
                      <a:gd name="connsiteY34" fmla="*/ 852613 h 1369822"/>
                      <a:gd name="connsiteX35" fmla="*/ 568273 w 1566753"/>
                      <a:gd name="connsiteY35" fmla="*/ 836728 h 1369822"/>
                      <a:gd name="connsiteX36" fmla="*/ 472926 w 1566753"/>
                      <a:gd name="connsiteY36" fmla="*/ 787136 h 1369822"/>
                      <a:gd name="connsiteX37" fmla="*/ 470621 w 1566753"/>
                      <a:gd name="connsiteY37" fmla="*/ 785352 h 1369822"/>
                      <a:gd name="connsiteX38" fmla="*/ 571341 w 1566753"/>
                      <a:gd name="connsiteY38" fmla="*/ 782665 h 1369822"/>
                      <a:gd name="connsiteX39" fmla="*/ 585538 w 1566753"/>
                      <a:gd name="connsiteY39" fmla="*/ 852613 h 136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66753" h="1369822">
                        <a:moveTo>
                          <a:pt x="447025" y="1370543"/>
                        </a:moveTo>
                        <a:cubicBezTo>
                          <a:pt x="411915" y="1370255"/>
                          <a:pt x="376042" y="1354294"/>
                          <a:pt x="355705" y="1325229"/>
                        </a:cubicBezTo>
                        <a:cubicBezTo>
                          <a:pt x="269566" y="1376586"/>
                          <a:pt x="100163" y="1404673"/>
                          <a:pt x="135465" y="1250064"/>
                        </a:cubicBezTo>
                        <a:cubicBezTo>
                          <a:pt x="-46406" y="1256989"/>
                          <a:pt x="-16093" y="1108231"/>
                          <a:pt x="78102" y="1010944"/>
                        </a:cubicBezTo>
                        <a:cubicBezTo>
                          <a:pt x="105343" y="981592"/>
                          <a:pt x="142181" y="953103"/>
                          <a:pt x="182850" y="929276"/>
                        </a:cubicBezTo>
                        <a:cubicBezTo>
                          <a:pt x="214503" y="909918"/>
                          <a:pt x="256329" y="887165"/>
                          <a:pt x="291818" y="889046"/>
                        </a:cubicBezTo>
                        <a:cubicBezTo>
                          <a:pt x="284914" y="636785"/>
                          <a:pt x="224096" y="306175"/>
                          <a:pt x="452781" y="127373"/>
                        </a:cubicBezTo>
                        <a:cubicBezTo>
                          <a:pt x="630624" y="-609"/>
                          <a:pt x="836476" y="-29654"/>
                          <a:pt x="1053456" y="31449"/>
                        </a:cubicBezTo>
                        <a:cubicBezTo>
                          <a:pt x="1200602" y="65656"/>
                          <a:pt x="1348323" y="142338"/>
                          <a:pt x="1393409" y="297388"/>
                        </a:cubicBezTo>
                        <a:cubicBezTo>
                          <a:pt x="1403957" y="328160"/>
                          <a:pt x="1439835" y="464678"/>
                          <a:pt x="1391105" y="460190"/>
                        </a:cubicBezTo>
                        <a:cubicBezTo>
                          <a:pt x="1406646" y="605994"/>
                          <a:pt x="1402041" y="727049"/>
                          <a:pt x="1405301" y="870417"/>
                        </a:cubicBezTo>
                        <a:cubicBezTo>
                          <a:pt x="1405493" y="871625"/>
                          <a:pt x="1406453" y="885055"/>
                          <a:pt x="1426982" y="901380"/>
                        </a:cubicBezTo>
                        <a:cubicBezTo>
                          <a:pt x="1432734" y="905851"/>
                          <a:pt x="1443287" y="915482"/>
                          <a:pt x="1448851" y="920182"/>
                        </a:cubicBezTo>
                        <a:cubicBezTo>
                          <a:pt x="1485113" y="954906"/>
                          <a:pt x="1536719" y="994120"/>
                          <a:pt x="1561660" y="1040067"/>
                        </a:cubicBezTo>
                        <a:cubicBezTo>
                          <a:pt x="1582952" y="1080930"/>
                          <a:pt x="1560123" y="1131540"/>
                          <a:pt x="1518302" y="1148077"/>
                        </a:cubicBezTo>
                        <a:cubicBezTo>
                          <a:pt x="1564151" y="1218216"/>
                          <a:pt x="1506597" y="1310668"/>
                          <a:pt x="1423718" y="1302438"/>
                        </a:cubicBezTo>
                        <a:cubicBezTo>
                          <a:pt x="1399929" y="1390822"/>
                          <a:pt x="1216526" y="1323752"/>
                          <a:pt x="1165876" y="1295243"/>
                        </a:cubicBezTo>
                        <a:cubicBezTo>
                          <a:pt x="1147075" y="1296433"/>
                          <a:pt x="1130003" y="1281488"/>
                          <a:pt x="1125970" y="1263531"/>
                        </a:cubicBezTo>
                        <a:cubicBezTo>
                          <a:pt x="1113694" y="1266773"/>
                          <a:pt x="980937" y="1244154"/>
                          <a:pt x="1008754" y="1226619"/>
                        </a:cubicBezTo>
                        <a:cubicBezTo>
                          <a:pt x="1120027" y="1234485"/>
                          <a:pt x="1264296" y="1206514"/>
                          <a:pt x="1315710" y="1098868"/>
                        </a:cubicBezTo>
                        <a:cubicBezTo>
                          <a:pt x="1346595" y="1036920"/>
                          <a:pt x="1343719" y="963673"/>
                          <a:pt x="1347171" y="895108"/>
                        </a:cubicBezTo>
                        <a:cubicBezTo>
                          <a:pt x="1355232" y="769179"/>
                          <a:pt x="1358492" y="593351"/>
                          <a:pt x="1382473" y="457255"/>
                        </a:cubicBezTo>
                        <a:cubicBezTo>
                          <a:pt x="1297485" y="448794"/>
                          <a:pt x="1192738" y="392103"/>
                          <a:pt x="1148804" y="316765"/>
                        </a:cubicBezTo>
                        <a:cubicBezTo>
                          <a:pt x="1032735" y="519298"/>
                          <a:pt x="609135" y="426962"/>
                          <a:pt x="587458" y="720278"/>
                        </a:cubicBezTo>
                        <a:cubicBezTo>
                          <a:pt x="587266" y="722809"/>
                          <a:pt x="583238" y="721946"/>
                          <a:pt x="583238" y="719701"/>
                        </a:cubicBezTo>
                        <a:cubicBezTo>
                          <a:pt x="583046" y="713351"/>
                          <a:pt x="573838" y="701342"/>
                          <a:pt x="573646" y="700478"/>
                        </a:cubicBezTo>
                        <a:cubicBezTo>
                          <a:pt x="571917" y="695835"/>
                          <a:pt x="568465" y="692114"/>
                          <a:pt x="563861" y="690215"/>
                        </a:cubicBezTo>
                        <a:cubicBezTo>
                          <a:pt x="512635" y="676747"/>
                          <a:pt x="452397" y="725361"/>
                          <a:pt x="442804" y="772805"/>
                        </a:cubicBezTo>
                        <a:cubicBezTo>
                          <a:pt x="432060" y="824488"/>
                          <a:pt x="466593" y="874426"/>
                          <a:pt x="506115" y="897045"/>
                        </a:cubicBezTo>
                        <a:cubicBezTo>
                          <a:pt x="557913" y="922061"/>
                          <a:pt x="610479" y="946964"/>
                          <a:pt x="648464" y="991952"/>
                        </a:cubicBezTo>
                        <a:cubicBezTo>
                          <a:pt x="720599" y="1072988"/>
                          <a:pt x="762036" y="1191166"/>
                          <a:pt x="728271" y="1297660"/>
                        </a:cubicBezTo>
                        <a:cubicBezTo>
                          <a:pt x="718679" y="1331329"/>
                          <a:pt x="663045" y="1317766"/>
                          <a:pt x="666881" y="1283656"/>
                        </a:cubicBezTo>
                        <a:cubicBezTo>
                          <a:pt x="653068" y="1330274"/>
                          <a:pt x="594170" y="1352164"/>
                          <a:pt x="553693" y="1324826"/>
                        </a:cubicBezTo>
                        <a:cubicBezTo>
                          <a:pt x="522611" y="1348079"/>
                          <a:pt x="487122" y="1370447"/>
                          <a:pt x="447025" y="1370543"/>
                        </a:cubicBezTo>
                        <a:close/>
                        <a:moveTo>
                          <a:pt x="585538" y="852613"/>
                        </a:moveTo>
                        <a:cubicBezTo>
                          <a:pt x="576137" y="853093"/>
                          <a:pt x="570957" y="844690"/>
                          <a:pt x="568273" y="836728"/>
                        </a:cubicBezTo>
                        <a:cubicBezTo>
                          <a:pt x="556761" y="799509"/>
                          <a:pt x="510911" y="749879"/>
                          <a:pt x="472926" y="787136"/>
                        </a:cubicBezTo>
                        <a:cubicBezTo>
                          <a:pt x="471966" y="788441"/>
                          <a:pt x="469853" y="786713"/>
                          <a:pt x="470621" y="785352"/>
                        </a:cubicBezTo>
                        <a:cubicBezTo>
                          <a:pt x="492303" y="749150"/>
                          <a:pt x="542948" y="754656"/>
                          <a:pt x="571341" y="782665"/>
                        </a:cubicBezTo>
                        <a:cubicBezTo>
                          <a:pt x="589758" y="800067"/>
                          <a:pt x="633116" y="843673"/>
                          <a:pt x="585538" y="852613"/>
                        </a:cubicBezTo>
                        <a:close/>
                      </a:path>
                    </a:pathLst>
                  </a:custGeom>
                  <a:solidFill>
                    <a:schemeClr val="accent1">
                      <a:lumMod val="20000"/>
                      <a:lumOff val="80000"/>
                    </a:schemeClr>
                  </a:solidFill>
                  <a:ln w="19155" cap="flat">
                    <a:noFill/>
                    <a:prstDash val="solid"/>
                    <a:miter/>
                  </a:ln>
                </p:spPr>
                <p:txBody>
                  <a:bodyPr rtlCol="0" anchor="ctr"/>
                  <a:lstStyle/>
                  <a:p>
                    <a:endParaRPr lang="en-US" dirty="0"/>
                  </a:p>
                </p:txBody>
              </p:sp>
              <p:pic>
                <p:nvPicPr>
                  <p:cNvPr id="280" name="Graphic 279" descr="A beard and moustache">
                    <a:extLst>
                      <a:ext uri="{FF2B5EF4-FFF2-40B4-BE49-F238E27FC236}">
                        <a16:creationId xmlns:a16="http://schemas.microsoft.com/office/drawing/2014/main" id="{8B508473-B11C-19AB-8B7A-9EA196F56F7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998019" flipH="1">
                    <a:off x="6278184" y="5066102"/>
                    <a:ext cx="940053" cy="748205"/>
                  </a:xfrm>
                  <a:prstGeom prst="rect">
                    <a:avLst/>
                  </a:prstGeom>
                </p:spPr>
              </p:pic>
              <p:sp>
                <p:nvSpPr>
                  <p:cNvPr id="281" name="Isosceles Triangle 21">
                    <a:extLst>
                      <a:ext uri="{FF2B5EF4-FFF2-40B4-BE49-F238E27FC236}">
                        <a16:creationId xmlns:a16="http://schemas.microsoft.com/office/drawing/2014/main" id="{99DE5A27-E1B4-D7F9-4EEF-44FE7AAE9E26}"/>
                      </a:ext>
                    </a:extLst>
                  </p:cNvPr>
                  <p:cNvSpPr/>
                  <p:nvPr/>
                </p:nvSpPr>
                <p:spPr>
                  <a:xfrm rot="2153794" flipH="1">
                    <a:off x="7148838" y="4916724"/>
                    <a:ext cx="181779" cy="309468"/>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solidFill>
                    <a:srgbClr val="FFC000"/>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82" name="Graphic 281" descr="Face without mouth">
                    <a:extLst>
                      <a:ext uri="{FF2B5EF4-FFF2-40B4-BE49-F238E27FC236}">
                        <a16:creationId xmlns:a16="http://schemas.microsoft.com/office/drawing/2014/main" id="{BD6815B5-419D-06F2-3E33-2E7CC2B574C2}"/>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b="27625"/>
                  <a:stretch/>
                </p:blipFill>
                <p:spPr>
                  <a:xfrm rot="21478473">
                    <a:off x="6306952" y="4855189"/>
                    <a:ext cx="622999" cy="450892"/>
                  </a:xfrm>
                  <a:prstGeom prst="rect">
                    <a:avLst/>
                  </a:prstGeom>
                </p:spPr>
              </p:pic>
              <p:pic>
                <p:nvPicPr>
                  <p:cNvPr id="283" name="Graphic 282" descr="A crying face">
                    <a:extLst>
                      <a:ext uri="{FF2B5EF4-FFF2-40B4-BE49-F238E27FC236}">
                        <a16:creationId xmlns:a16="http://schemas.microsoft.com/office/drawing/2014/main" id="{9C8A7AC1-2E60-0431-5B3E-14A8DC34C9A1}"/>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44912" t="26791" r="22997" b="38569"/>
                  <a:stretch/>
                </p:blipFill>
                <p:spPr>
                  <a:xfrm rot="55439" flipH="1">
                    <a:off x="6534417" y="5062889"/>
                    <a:ext cx="213283" cy="230222"/>
                  </a:xfrm>
                  <a:prstGeom prst="rect">
                    <a:avLst/>
                  </a:prstGeom>
                </p:spPr>
              </p:pic>
              <p:sp>
                <p:nvSpPr>
                  <p:cNvPr id="284" name="Freeform: Shape 283">
                    <a:extLst>
                      <a:ext uri="{FF2B5EF4-FFF2-40B4-BE49-F238E27FC236}">
                        <a16:creationId xmlns:a16="http://schemas.microsoft.com/office/drawing/2014/main" id="{A3CCEAF7-D286-890B-D2C2-35CF2F3EDA70}"/>
                      </a:ext>
                    </a:extLst>
                  </p:cNvPr>
                  <p:cNvSpPr/>
                  <p:nvPr/>
                </p:nvSpPr>
                <p:spPr>
                  <a:xfrm>
                    <a:off x="6529500" y="5418104"/>
                    <a:ext cx="274320" cy="91440"/>
                  </a:xfrm>
                  <a:custGeom>
                    <a:avLst/>
                    <a:gdLst>
                      <a:gd name="connsiteX0" fmla="*/ 82060 w 160589"/>
                      <a:gd name="connsiteY0" fmla="*/ 126539 h 125060"/>
                      <a:gd name="connsiteX1" fmla="*/ 16197 w 160589"/>
                      <a:gd name="connsiteY1" fmla="*/ 8713 h 125060"/>
                      <a:gd name="connsiteX2" fmla="*/ 36373 w 160589"/>
                      <a:gd name="connsiteY2" fmla="*/ 50300 h 125060"/>
                      <a:gd name="connsiteX3" fmla="*/ 98059 w 160589"/>
                      <a:gd name="connsiteY3" fmla="*/ 45872 h 125060"/>
                      <a:gd name="connsiteX4" fmla="*/ 142937 w 160589"/>
                      <a:gd name="connsiteY4" fmla="*/ 8328 h 125060"/>
                      <a:gd name="connsiteX5" fmla="*/ 82060 w 160589"/>
                      <a:gd name="connsiteY5" fmla="*/ 126539 h 12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589" h="125060">
                        <a:moveTo>
                          <a:pt x="82060" y="126539"/>
                        </a:moveTo>
                        <a:cubicBezTo>
                          <a:pt x="24649" y="130967"/>
                          <a:pt x="-27391" y="49529"/>
                          <a:pt x="16197" y="8713"/>
                        </a:cubicBezTo>
                        <a:cubicBezTo>
                          <a:pt x="28056" y="17569"/>
                          <a:pt x="27228" y="38170"/>
                          <a:pt x="36373" y="50300"/>
                        </a:cubicBezTo>
                        <a:cubicBezTo>
                          <a:pt x="50158" y="78022"/>
                          <a:pt x="106357" y="85146"/>
                          <a:pt x="98059" y="45872"/>
                        </a:cubicBezTo>
                        <a:cubicBezTo>
                          <a:pt x="87220" y="16993"/>
                          <a:pt x="115444" y="-11693"/>
                          <a:pt x="142937" y="8328"/>
                        </a:cubicBezTo>
                        <a:cubicBezTo>
                          <a:pt x="188181" y="49914"/>
                          <a:pt x="138701" y="130389"/>
                          <a:pt x="82060" y="126539"/>
                        </a:cubicBezTo>
                        <a:close/>
                      </a:path>
                    </a:pathLst>
                  </a:custGeom>
                  <a:solidFill>
                    <a:srgbClr val="000000"/>
                  </a:solidFill>
                  <a:ln w="19050" cap="flat">
                    <a:noFill/>
                    <a:prstDash val="solid"/>
                    <a:miter/>
                  </a:ln>
                </p:spPr>
                <p:txBody>
                  <a:bodyPr rtlCol="0" anchor="ctr"/>
                  <a:lstStyle/>
                  <a:p>
                    <a:endParaRPr lang="en-US"/>
                  </a:p>
                </p:txBody>
              </p:sp>
            </p:grpSp>
            <p:grpSp>
              <p:nvGrpSpPr>
                <p:cNvPr id="275" name="Group 274">
                  <a:extLst>
                    <a:ext uri="{FF2B5EF4-FFF2-40B4-BE49-F238E27FC236}">
                      <a16:creationId xmlns:a16="http://schemas.microsoft.com/office/drawing/2014/main" id="{A34B5F4D-BA0F-D577-B2A0-FD81A3983DC8}"/>
                    </a:ext>
                  </a:extLst>
                </p:cNvPr>
                <p:cNvGrpSpPr/>
                <p:nvPr/>
              </p:nvGrpSpPr>
              <p:grpSpPr>
                <a:xfrm>
                  <a:off x="8925255" y="4131142"/>
                  <a:ext cx="482107" cy="106491"/>
                  <a:chOff x="8344995" y="4704714"/>
                  <a:chExt cx="1276160" cy="281886"/>
                </a:xfrm>
              </p:grpSpPr>
              <p:sp>
                <p:nvSpPr>
                  <p:cNvPr id="276" name="Freeform: Shape 275">
                    <a:extLst>
                      <a:ext uri="{FF2B5EF4-FFF2-40B4-BE49-F238E27FC236}">
                        <a16:creationId xmlns:a16="http://schemas.microsoft.com/office/drawing/2014/main" id="{F59E7BC2-B00D-0BAD-26DE-D537F7D29E90}"/>
                      </a:ext>
                    </a:extLst>
                  </p:cNvPr>
                  <p:cNvSpPr/>
                  <p:nvPr/>
                </p:nvSpPr>
                <p:spPr>
                  <a:xfrm rot="21478473">
                    <a:off x="8344995" y="4760424"/>
                    <a:ext cx="436026" cy="226176"/>
                  </a:xfrm>
                  <a:custGeom>
                    <a:avLst/>
                    <a:gdLst>
                      <a:gd name="connsiteX0" fmla="*/ 9683 w 436026"/>
                      <a:gd name="connsiteY0" fmla="*/ 228237 h 226176"/>
                      <a:gd name="connsiteX1" fmla="*/ 2384 w 436026"/>
                      <a:gd name="connsiteY1" fmla="*/ 223738 h 226176"/>
                      <a:gd name="connsiteX2" fmla="*/ 1799 w 436026"/>
                      <a:gd name="connsiteY2" fmla="*/ 214278 h 226176"/>
                      <a:gd name="connsiteX3" fmla="*/ 76549 w 436026"/>
                      <a:gd name="connsiteY3" fmla="*/ 119654 h 226176"/>
                      <a:gd name="connsiteX4" fmla="*/ 176577 w 436026"/>
                      <a:gd name="connsiteY4" fmla="*/ 51166 h 226176"/>
                      <a:gd name="connsiteX5" fmla="*/ 295392 w 436026"/>
                      <a:gd name="connsiteY5" fmla="*/ 9717 h 226176"/>
                      <a:gd name="connsiteX6" fmla="*/ 308097 w 436026"/>
                      <a:gd name="connsiteY6" fmla="*/ 7462 h 226176"/>
                      <a:gd name="connsiteX7" fmla="*/ 314588 w 436026"/>
                      <a:gd name="connsiteY7" fmla="*/ 6560 h 226176"/>
                      <a:gd name="connsiteX8" fmla="*/ 359914 w 436026"/>
                      <a:gd name="connsiteY8" fmla="*/ 2061 h 226176"/>
                      <a:gd name="connsiteX9" fmla="*/ 423895 w 436026"/>
                      <a:gd name="connsiteY9" fmla="*/ 25932 h 226176"/>
                      <a:gd name="connsiteX10" fmla="*/ 436738 w 436026"/>
                      <a:gd name="connsiteY10" fmla="*/ 64685 h 226176"/>
                      <a:gd name="connsiteX11" fmla="*/ 423895 w 436026"/>
                      <a:gd name="connsiteY11" fmla="*/ 89920 h 226176"/>
                      <a:gd name="connsiteX12" fmla="*/ 356309 w 436026"/>
                      <a:gd name="connsiteY12" fmla="*/ 109742 h 226176"/>
                      <a:gd name="connsiteX13" fmla="*/ 340133 w 436026"/>
                      <a:gd name="connsiteY13" fmla="*/ 109291 h 226176"/>
                      <a:gd name="connsiteX14" fmla="*/ 339954 w 436026"/>
                      <a:gd name="connsiteY14" fmla="*/ 109291 h 226176"/>
                      <a:gd name="connsiteX15" fmla="*/ 323283 w 436026"/>
                      <a:gd name="connsiteY15" fmla="*/ 109291 h 226176"/>
                      <a:gd name="connsiteX16" fmla="*/ 308821 w 436026"/>
                      <a:gd name="connsiteY16" fmla="*/ 109291 h 226176"/>
                      <a:gd name="connsiteX17" fmla="*/ 208297 w 436026"/>
                      <a:gd name="connsiteY17" fmla="*/ 126408 h 226176"/>
                      <a:gd name="connsiteX18" fmla="*/ 14369 w 436026"/>
                      <a:gd name="connsiteY18" fmla="*/ 226895 h 226176"/>
                      <a:gd name="connsiteX19" fmla="*/ 9683 w 436026"/>
                      <a:gd name="connsiteY19" fmla="*/ 228237 h 2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026" h="226176">
                        <a:moveTo>
                          <a:pt x="9683" y="228237"/>
                        </a:moveTo>
                        <a:cubicBezTo>
                          <a:pt x="6619" y="228237"/>
                          <a:pt x="3872" y="226444"/>
                          <a:pt x="2384" y="223738"/>
                        </a:cubicBezTo>
                        <a:cubicBezTo>
                          <a:pt x="536" y="221032"/>
                          <a:pt x="311" y="217424"/>
                          <a:pt x="1799" y="214278"/>
                        </a:cubicBezTo>
                        <a:cubicBezTo>
                          <a:pt x="20769" y="178681"/>
                          <a:pt x="46089" y="146241"/>
                          <a:pt x="76549" y="119654"/>
                        </a:cubicBezTo>
                        <a:cubicBezTo>
                          <a:pt x="106736" y="92615"/>
                          <a:pt x="140395" y="69647"/>
                          <a:pt x="176577" y="51166"/>
                        </a:cubicBezTo>
                        <a:cubicBezTo>
                          <a:pt x="213929" y="31795"/>
                          <a:pt x="253984" y="17824"/>
                          <a:pt x="295392" y="9717"/>
                        </a:cubicBezTo>
                        <a:lnTo>
                          <a:pt x="308097" y="7462"/>
                        </a:lnTo>
                        <a:lnTo>
                          <a:pt x="314588" y="6560"/>
                        </a:lnTo>
                        <a:cubicBezTo>
                          <a:pt x="329545" y="3854"/>
                          <a:pt x="344731" y="2501"/>
                          <a:pt x="359914" y="2061"/>
                        </a:cubicBezTo>
                        <a:cubicBezTo>
                          <a:pt x="388843" y="2061"/>
                          <a:pt x="409793" y="9717"/>
                          <a:pt x="423895" y="25932"/>
                        </a:cubicBezTo>
                        <a:cubicBezTo>
                          <a:pt x="432998" y="36745"/>
                          <a:pt x="437637" y="50715"/>
                          <a:pt x="436738" y="64685"/>
                        </a:cubicBezTo>
                        <a:cubicBezTo>
                          <a:pt x="436152" y="74597"/>
                          <a:pt x="431510" y="83606"/>
                          <a:pt x="423895" y="89920"/>
                        </a:cubicBezTo>
                        <a:cubicBezTo>
                          <a:pt x="403575" y="106134"/>
                          <a:pt x="382174" y="109742"/>
                          <a:pt x="356309" y="109742"/>
                        </a:cubicBezTo>
                        <a:cubicBezTo>
                          <a:pt x="350993" y="109742"/>
                          <a:pt x="345496" y="109291"/>
                          <a:pt x="340133" y="109291"/>
                        </a:cubicBezTo>
                        <a:lnTo>
                          <a:pt x="339954" y="109291"/>
                        </a:lnTo>
                        <a:cubicBezTo>
                          <a:pt x="334817" y="109291"/>
                          <a:pt x="329050" y="109291"/>
                          <a:pt x="323283" y="109291"/>
                        </a:cubicBezTo>
                        <a:cubicBezTo>
                          <a:pt x="317967" y="109291"/>
                          <a:pt x="313235" y="109291"/>
                          <a:pt x="308821" y="109291"/>
                        </a:cubicBezTo>
                        <a:cubicBezTo>
                          <a:pt x="274755" y="111547"/>
                          <a:pt x="241053" y="116948"/>
                          <a:pt x="208297" y="126408"/>
                        </a:cubicBezTo>
                        <a:cubicBezTo>
                          <a:pt x="136789" y="147143"/>
                          <a:pt x="78171" y="184082"/>
                          <a:pt x="14369" y="226895"/>
                        </a:cubicBezTo>
                        <a:cubicBezTo>
                          <a:pt x="12972" y="227786"/>
                          <a:pt x="11350" y="228237"/>
                          <a:pt x="9683" y="228237"/>
                        </a:cubicBezTo>
                        <a:close/>
                      </a:path>
                    </a:pathLst>
                  </a:custGeom>
                  <a:solidFill>
                    <a:srgbClr val="000000"/>
                  </a:solidFill>
                  <a:ln w="4494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68163CB8-7D4F-6508-6575-EBC7923572EF}"/>
                      </a:ext>
                    </a:extLst>
                  </p:cNvPr>
                  <p:cNvSpPr/>
                  <p:nvPr/>
                </p:nvSpPr>
                <p:spPr>
                  <a:xfrm rot="20807475">
                    <a:off x="9252540" y="4704714"/>
                    <a:ext cx="368615" cy="200050"/>
                  </a:xfrm>
                  <a:custGeom>
                    <a:avLst/>
                    <a:gdLst>
                      <a:gd name="connsiteX0" fmla="*/ 357581 w 368615"/>
                      <a:gd name="connsiteY0" fmla="*/ 202112 h 200050"/>
                      <a:gd name="connsiteX1" fmla="*/ 357581 w 368615"/>
                      <a:gd name="connsiteY1" fmla="*/ 202112 h 200050"/>
                      <a:gd name="connsiteX2" fmla="*/ 352218 w 368615"/>
                      <a:gd name="connsiteY2" fmla="*/ 200759 h 200050"/>
                      <a:gd name="connsiteX3" fmla="*/ 293553 w 368615"/>
                      <a:gd name="connsiteY3" fmla="*/ 177779 h 200050"/>
                      <a:gd name="connsiteX4" fmla="*/ 274495 w 368615"/>
                      <a:gd name="connsiteY4" fmla="*/ 168319 h 200050"/>
                      <a:gd name="connsiteX5" fmla="*/ 206458 w 368615"/>
                      <a:gd name="connsiteY5" fmla="*/ 139487 h 200050"/>
                      <a:gd name="connsiteX6" fmla="*/ 51461 w 368615"/>
                      <a:gd name="connsiteY6" fmla="*/ 105243 h 200050"/>
                      <a:gd name="connsiteX7" fmla="*/ 20371 w 368615"/>
                      <a:gd name="connsiteY7" fmla="*/ 93528 h 200050"/>
                      <a:gd name="connsiteX8" fmla="*/ 2979 w 368615"/>
                      <a:gd name="connsiteY8" fmla="*/ 66940 h 200050"/>
                      <a:gd name="connsiteX9" fmla="*/ 8339 w 368615"/>
                      <a:gd name="connsiteY9" fmla="*/ 27285 h 200050"/>
                      <a:gd name="connsiteX10" fmla="*/ 32898 w 368615"/>
                      <a:gd name="connsiteY10" fmla="*/ 6109 h 200050"/>
                      <a:gd name="connsiteX11" fmla="*/ 53848 w 368615"/>
                      <a:gd name="connsiteY11" fmla="*/ 2061 h 200050"/>
                      <a:gd name="connsiteX12" fmla="*/ 65923 w 368615"/>
                      <a:gd name="connsiteY12" fmla="*/ 3414 h 200050"/>
                      <a:gd name="connsiteX13" fmla="*/ 75656 w 368615"/>
                      <a:gd name="connsiteY13" fmla="*/ 5207 h 200050"/>
                      <a:gd name="connsiteX14" fmla="*/ 82099 w 368615"/>
                      <a:gd name="connsiteY14" fmla="*/ 6560 h 200050"/>
                      <a:gd name="connsiteX15" fmla="*/ 246288 w 368615"/>
                      <a:gd name="connsiteY15" fmla="*/ 61077 h 200050"/>
                      <a:gd name="connsiteX16" fmla="*/ 317930 w 368615"/>
                      <a:gd name="connsiteY16" fmla="*/ 109291 h 200050"/>
                      <a:gd name="connsiteX17" fmla="*/ 368664 w 368615"/>
                      <a:gd name="connsiteY17" fmla="*/ 175524 h 200050"/>
                      <a:gd name="connsiteX18" fmla="*/ 366906 w 368615"/>
                      <a:gd name="connsiteY18" fmla="*/ 195357 h 200050"/>
                      <a:gd name="connsiteX19" fmla="*/ 366367 w 368615"/>
                      <a:gd name="connsiteY19" fmla="*/ 195808 h 200050"/>
                      <a:gd name="connsiteX20" fmla="*/ 365916 w 368615"/>
                      <a:gd name="connsiteY20" fmla="*/ 196699 h 200050"/>
                      <a:gd name="connsiteX21" fmla="*/ 357581 w 368615"/>
                      <a:gd name="connsiteY21" fmla="*/ 202112 h 200050"/>
                      <a:gd name="connsiteX22" fmla="*/ 357581 w 368615"/>
                      <a:gd name="connsiteY22" fmla="*/ 202112 h 2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8615" h="200050">
                        <a:moveTo>
                          <a:pt x="357581" y="202112"/>
                        </a:moveTo>
                        <a:lnTo>
                          <a:pt x="357581" y="202112"/>
                        </a:lnTo>
                        <a:cubicBezTo>
                          <a:pt x="355733" y="201661"/>
                          <a:pt x="353931" y="201210"/>
                          <a:pt x="352218" y="200759"/>
                        </a:cubicBezTo>
                        <a:cubicBezTo>
                          <a:pt x="331898" y="194906"/>
                          <a:pt x="312251" y="187239"/>
                          <a:pt x="293553" y="177779"/>
                        </a:cubicBezTo>
                        <a:lnTo>
                          <a:pt x="274495" y="168319"/>
                        </a:lnTo>
                        <a:cubicBezTo>
                          <a:pt x="252506" y="157055"/>
                          <a:pt x="229798" y="147594"/>
                          <a:pt x="206458" y="139487"/>
                        </a:cubicBezTo>
                        <a:cubicBezTo>
                          <a:pt x="156038" y="122811"/>
                          <a:pt x="104133" y="111547"/>
                          <a:pt x="51461" y="105243"/>
                        </a:cubicBezTo>
                        <a:cubicBezTo>
                          <a:pt x="40240" y="103890"/>
                          <a:pt x="29518" y="99831"/>
                          <a:pt x="20371" y="93528"/>
                        </a:cubicBezTo>
                        <a:cubicBezTo>
                          <a:pt x="11675" y="86763"/>
                          <a:pt x="5501" y="77303"/>
                          <a:pt x="2979" y="66940"/>
                        </a:cubicBezTo>
                        <a:cubicBezTo>
                          <a:pt x="-1212" y="53421"/>
                          <a:pt x="771" y="39000"/>
                          <a:pt x="8339" y="27285"/>
                        </a:cubicBezTo>
                        <a:cubicBezTo>
                          <a:pt x="13972" y="17824"/>
                          <a:pt x="22579" y="10168"/>
                          <a:pt x="32898" y="6109"/>
                        </a:cubicBezTo>
                        <a:cubicBezTo>
                          <a:pt x="39564" y="3414"/>
                          <a:pt x="46684" y="2061"/>
                          <a:pt x="53848" y="2061"/>
                        </a:cubicBezTo>
                        <a:cubicBezTo>
                          <a:pt x="57904" y="2061"/>
                          <a:pt x="61958" y="2512"/>
                          <a:pt x="65923" y="3414"/>
                        </a:cubicBezTo>
                        <a:lnTo>
                          <a:pt x="75656" y="5207"/>
                        </a:lnTo>
                        <a:lnTo>
                          <a:pt x="82099" y="6560"/>
                        </a:lnTo>
                        <a:cubicBezTo>
                          <a:pt x="148198" y="20981"/>
                          <a:pt x="201907" y="38549"/>
                          <a:pt x="246288" y="61077"/>
                        </a:cubicBezTo>
                        <a:cubicBezTo>
                          <a:pt x="272152" y="74146"/>
                          <a:pt x="296213" y="90371"/>
                          <a:pt x="317930" y="109291"/>
                        </a:cubicBezTo>
                        <a:cubicBezTo>
                          <a:pt x="339015" y="127772"/>
                          <a:pt x="356228" y="150300"/>
                          <a:pt x="368664" y="175524"/>
                        </a:cubicBezTo>
                        <a:cubicBezTo>
                          <a:pt x="370468" y="189494"/>
                          <a:pt x="368798" y="192651"/>
                          <a:pt x="366906" y="195357"/>
                        </a:cubicBezTo>
                        <a:lnTo>
                          <a:pt x="366367" y="195808"/>
                        </a:lnTo>
                        <a:cubicBezTo>
                          <a:pt x="366230" y="196248"/>
                          <a:pt x="366051" y="196248"/>
                          <a:pt x="365916" y="196699"/>
                        </a:cubicBezTo>
                        <a:cubicBezTo>
                          <a:pt x="363933" y="199406"/>
                          <a:pt x="360961" y="201210"/>
                          <a:pt x="357581" y="202112"/>
                        </a:cubicBezTo>
                        <a:lnTo>
                          <a:pt x="357581" y="202112"/>
                        </a:lnTo>
                        <a:close/>
                      </a:path>
                    </a:pathLst>
                  </a:custGeom>
                  <a:solidFill>
                    <a:srgbClr val="000000"/>
                  </a:solidFill>
                  <a:ln w="44946" cap="flat">
                    <a:noFill/>
                    <a:prstDash val="solid"/>
                    <a:miter/>
                  </a:ln>
                </p:spPr>
                <p:txBody>
                  <a:bodyPr rtlCol="0" anchor="ctr"/>
                  <a:lstStyle/>
                  <a:p>
                    <a:endParaRPr lang="en-US"/>
                  </a:p>
                </p:txBody>
              </p:sp>
            </p:grpSp>
          </p:grpSp>
        </p:grpSp>
        <p:sp>
          <p:nvSpPr>
            <p:cNvPr id="122" name="Ribbon: Tilted Up 121">
              <a:extLst>
                <a:ext uri="{FF2B5EF4-FFF2-40B4-BE49-F238E27FC236}">
                  <a16:creationId xmlns:a16="http://schemas.microsoft.com/office/drawing/2014/main" id="{D9160889-28DA-61E5-22A0-C5A1FD054968}"/>
                </a:ext>
              </a:extLst>
            </p:cNvPr>
            <p:cNvSpPr/>
            <p:nvPr/>
          </p:nvSpPr>
          <p:spPr>
            <a:xfrm>
              <a:off x="8138310" y="5665105"/>
              <a:ext cx="3807622" cy="457200"/>
            </a:xfrm>
            <a:prstGeom prst="ribbon2">
              <a:avLst>
                <a:gd name="adj1" fmla="val 14548"/>
                <a:gd name="adj2" fmla="val 75000"/>
              </a:avLst>
            </a:prstGeom>
            <a:solidFill>
              <a:schemeClr val="accent4">
                <a:lumMod val="75000"/>
              </a:schemeClr>
            </a:solidFill>
            <a:ln w="28575">
              <a:solidFill>
                <a:schemeClr val="accent4">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ALL CHIMER, EVERYWHERE</a:t>
              </a:r>
            </a:p>
          </p:txBody>
        </p:sp>
      </p:grpSp>
      <p:grpSp>
        <p:nvGrpSpPr>
          <p:cNvPr id="161" name="Group 160">
            <a:extLst>
              <a:ext uri="{FF2B5EF4-FFF2-40B4-BE49-F238E27FC236}">
                <a16:creationId xmlns:a16="http://schemas.microsoft.com/office/drawing/2014/main" id="{926E520D-D663-414E-835E-0CBE9B5E4D28}"/>
              </a:ext>
            </a:extLst>
          </p:cNvPr>
          <p:cNvGrpSpPr/>
          <p:nvPr/>
        </p:nvGrpSpPr>
        <p:grpSpPr>
          <a:xfrm flipH="1">
            <a:off x="6029359" y="2356704"/>
            <a:ext cx="1998808" cy="2412762"/>
            <a:chOff x="418592" y="1586555"/>
            <a:chExt cx="1998808" cy="2412762"/>
          </a:xfrm>
        </p:grpSpPr>
        <p:grpSp>
          <p:nvGrpSpPr>
            <p:cNvPr id="162" name="Group 161">
              <a:extLst>
                <a:ext uri="{FF2B5EF4-FFF2-40B4-BE49-F238E27FC236}">
                  <a16:creationId xmlns:a16="http://schemas.microsoft.com/office/drawing/2014/main" id="{781CF3D8-B569-982B-CE96-95E1D6EDD20A}"/>
                </a:ext>
              </a:extLst>
            </p:cNvPr>
            <p:cNvGrpSpPr/>
            <p:nvPr/>
          </p:nvGrpSpPr>
          <p:grpSpPr>
            <a:xfrm>
              <a:off x="418592" y="1586555"/>
              <a:ext cx="1983057" cy="2412762"/>
              <a:chOff x="4154257" y="1381857"/>
              <a:chExt cx="2500409" cy="3042219"/>
            </a:xfrm>
          </p:grpSpPr>
          <p:sp>
            <p:nvSpPr>
              <p:cNvPr id="164" name="Oval 52">
                <a:extLst>
                  <a:ext uri="{FF2B5EF4-FFF2-40B4-BE49-F238E27FC236}">
                    <a16:creationId xmlns:a16="http://schemas.microsoft.com/office/drawing/2014/main" id="{91654DB1-F755-11FE-10A9-F8DE7D1096D2}"/>
                  </a:ext>
                </a:extLst>
              </p:cNvPr>
              <p:cNvSpPr/>
              <p:nvPr/>
            </p:nvSpPr>
            <p:spPr>
              <a:xfrm>
                <a:off x="4970086" y="1871192"/>
                <a:ext cx="1305977" cy="1739791"/>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374A0977-1E66-3A26-1A00-51F2C558F039}"/>
                  </a:ext>
                </a:extLst>
              </p:cNvPr>
              <p:cNvGrpSpPr/>
              <p:nvPr/>
            </p:nvGrpSpPr>
            <p:grpSpPr>
              <a:xfrm>
                <a:off x="6060225" y="1750064"/>
                <a:ext cx="594441" cy="617402"/>
                <a:chOff x="2698587" y="5025672"/>
                <a:chExt cx="581339" cy="603794"/>
              </a:xfrm>
              <a:solidFill>
                <a:srgbClr val="FF99CC"/>
              </a:solidFill>
            </p:grpSpPr>
            <p:sp>
              <p:nvSpPr>
                <p:cNvPr id="197" name="Freeform: Shape 196">
                  <a:extLst>
                    <a:ext uri="{FF2B5EF4-FFF2-40B4-BE49-F238E27FC236}">
                      <a16:creationId xmlns:a16="http://schemas.microsoft.com/office/drawing/2014/main" id="{24C7780D-F403-B170-9F7F-942D7FBDADB7}"/>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B0672266-D6B7-4F89-D0AA-BD81AAFFDBC5}"/>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A626020-A388-5842-4417-64824D153B85}"/>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55E0321-9AA5-67EC-FD5F-0318403189E9}"/>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02F337C-D745-8C4F-548F-49C769FA614A}"/>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sp>
            <p:nvSpPr>
              <p:cNvPr id="166" name="Freeform: Shape 165">
                <a:extLst>
                  <a:ext uri="{FF2B5EF4-FFF2-40B4-BE49-F238E27FC236}">
                    <a16:creationId xmlns:a16="http://schemas.microsoft.com/office/drawing/2014/main" id="{B63E72FF-F747-20A0-33FB-ACAF3542A862}"/>
                  </a:ext>
                </a:extLst>
              </p:cNvPr>
              <p:cNvSpPr/>
              <p:nvPr/>
            </p:nvSpPr>
            <p:spPr>
              <a:xfrm>
                <a:off x="4257302" y="1472226"/>
                <a:ext cx="2120993" cy="2951850"/>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120991" h="2951846">
                    <a:moveTo>
                      <a:pt x="2057935" y="1983597"/>
                    </a:moveTo>
                    <a:cubicBezTo>
                      <a:pt x="2045126" y="1944882"/>
                      <a:pt x="2029107" y="1907364"/>
                      <a:pt x="2014106" y="1869457"/>
                    </a:cubicBezTo>
                    <a:cubicBezTo>
                      <a:pt x="2010845" y="1850568"/>
                      <a:pt x="2008914" y="1831446"/>
                      <a:pt x="2008288" y="1812271"/>
                    </a:cubicBezTo>
                    <a:cubicBezTo>
                      <a:pt x="2006201" y="1743629"/>
                      <a:pt x="2019037" y="1674416"/>
                      <a:pt x="2033438" y="1607575"/>
                    </a:cubicBezTo>
                    <a:cubicBezTo>
                      <a:pt x="2062710" y="1471755"/>
                      <a:pt x="2093756" y="1337318"/>
                      <a:pt x="2109331" y="1198993"/>
                    </a:cubicBezTo>
                    <a:cubicBezTo>
                      <a:pt x="2137142" y="951564"/>
                      <a:pt x="2120602" y="694247"/>
                      <a:pt x="2008053" y="468367"/>
                    </a:cubicBezTo>
                    <a:cubicBezTo>
                      <a:pt x="1910532" y="272699"/>
                      <a:pt x="1745257" y="112694"/>
                      <a:pt x="1531796" y="52742"/>
                    </a:cubicBezTo>
                    <a:cubicBezTo>
                      <a:pt x="1468608" y="35392"/>
                      <a:pt x="1403777" y="24852"/>
                      <a:pt x="1338345" y="21330"/>
                    </a:cubicBezTo>
                    <a:cubicBezTo>
                      <a:pt x="1330258" y="20051"/>
                      <a:pt x="1322170" y="18800"/>
                      <a:pt x="1314109" y="17574"/>
                    </a:cubicBezTo>
                    <a:cubicBezTo>
                      <a:pt x="1223136" y="3851"/>
                      <a:pt x="1131067" y="-2958"/>
                      <a:pt x="1039129" y="2938"/>
                    </a:cubicBezTo>
                    <a:cubicBezTo>
                      <a:pt x="886665" y="12747"/>
                      <a:pt x="735635" y="56551"/>
                      <a:pt x="608659" y="143218"/>
                    </a:cubicBezTo>
                    <a:cubicBezTo>
                      <a:pt x="480822" y="230487"/>
                      <a:pt x="389980" y="352818"/>
                      <a:pt x="347716" y="502049"/>
                    </a:cubicBezTo>
                    <a:cubicBezTo>
                      <a:pt x="303755" y="657305"/>
                      <a:pt x="307486" y="825424"/>
                      <a:pt x="231541" y="970974"/>
                    </a:cubicBezTo>
                    <a:cubicBezTo>
                      <a:pt x="209104" y="1013970"/>
                      <a:pt x="182937" y="1054850"/>
                      <a:pt x="157969" y="1096411"/>
                    </a:cubicBezTo>
                    <a:cubicBezTo>
                      <a:pt x="91677" y="1170347"/>
                      <a:pt x="19749" y="1252528"/>
                      <a:pt x="3991" y="1354171"/>
                    </a:cubicBezTo>
                    <a:cubicBezTo>
                      <a:pt x="-15445" y="1479790"/>
                      <a:pt x="56822" y="1585973"/>
                      <a:pt x="125228" y="1683991"/>
                    </a:cubicBezTo>
                    <a:cubicBezTo>
                      <a:pt x="187059" y="1772509"/>
                      <a:pt x="270961" y="1894764"/>
                      <a:pt x="207330" y="2003738"/>
                    </a:cubicBezTo>
                    <a:cubicBezTo>
                      <a:pt x="177327" y="2055160"/>
                      <a:pt x="129219" y="2093616"/>
                      <a:pt x="93112" y="2140498"/>
                    </a:cubicBezTo>
                    <a:cubicBezTo>
                      <a:pt x="54970" y="2189128"/>
                      <a:pt x="27158" y="2245036"/>
                      <a:pt x="11322" y="2304781"/>
                    </a:cubicBezTo>
                    <a:cubicBezTo>
                      <a:pt x="-17062" y="2416938"/>
                      <a:pt x="9053" y="2533842"/>
                      <a:pt x="84946" y="2621503"/>
                    </a:cubicBezTo>
                    <a:cubicBezTo>
                      <a:pt x="124471" y="2667132"/>
                      <a:pt x="175214" y="2697318"/>
                      <a:pt x="230158" y="2720823"/>
                    </a:cubicBezTo>
                    <a:cubicBezTo>
                      <a:pt x="286406" y="2744851"/>
                      <a:pt x="341324" y="2767654"/>
                      <a:pt x="387840" y="2808562"/>
                    </a:cubicBezTo>
                    <a:cubicBezTo>
                      <a:pt x="408947" y="2827345"/>
                      <a:pt x="428696" y="2847590"/>
                      <a:pt x="446932" y="2869141"/>
                    </a:cubicBezTo>
                    <a:cubicBezTo>
                      <a:pt x="464151" y="2896065"/>
                      <a:pt x="484136" y="2921109"/>
                      <a:pt x="506546" y="2943912"/>
                    </a:cubicBezTo>
                    <a:cubicBezTo>
                      <a:pt x="531305" y="2969166"/>
                      <a:pt x="579830" y="2934598"/>
                      <a:pt x="557107" y="2904908"/>
                    </a:cubicBezTo>
                    <a:cubicBezTo>
                      <a:pt x="555437" y="2902717"/>
                      <a:pt x="553767" y="2900552"/>
                      <a:pt x="552098" y="2898386"/>
                    </a:cubicBezTo>
                    <a:cubicBezTo>
                      <a:pt x="535453" y="2876706"/>
                      <a:pt x="518756" y="2855026"/>
                      <a:pt x="501250" y="2834050"/>
                    </a:cubicBezTo>
                    <a:cubicBezTo>
                      <a:pt x="449098" y="2751401"/>
                      <a:pt x="429009" y="2650200"/>
                      <a:pt x="454968" y="2553670"/>
                    </a:cubicBezTo>
                    <a:cubicBezTo>
                      <a:pt x="461621" y="2528938"/>
                      <a:pt x="471013" y="2505014"/>
                      <a:pt x="482962" y="2482342"/>
                    </a:cubicBezTo>
                    <a:cubicBezTo>
                      <a:pt x="485466" y="2488865"/>
                      <a:pt x="488205" y="2495336"/>
                      <a:pt x="491101" y="2501701"/>
                    </a:cubicBezTo>
                    <a:cubicBezTo>
                      <a:pt x="503572" y="2529877"/>
                      <a:pt x="519434" y="2556436"/>
                      <a:pt x="538297" y="2580777"/>
                    </a:cubicBezTo>
                    <a:cubicBezTo>
                      <a:pt x="538975" y="2598022"/>
                      <a:pt x="541793" y="2615111"/>
                      <a:pt x="546671" y="2631651"/>
                    </a:cubicBezTo>
                    <a:cubicBezTo>
                      <a:pt x="577665" y="2734990"/>
                      <a:pt x="681291" y="2785995"/>
                      <a:pt x="774742" y="2825676"/>
                    </a:cubicBezTo>
                    <a:cubicBezTo>
                      <a:pt x="783899" y="2829589"/>
                      <a:pt x="792926" y="2833347"/>
                      <a:pt x="801823" y="2837077"/>
                    </a:cubicBezTo>
                    <a:cubicBezTo>
                      <a:pt x="826242" y="2847278"/>
                      <a:pt x="852070" y="2812501"/>
                      <a:pt x="836834" y="2791525"/>
                    </a:cubicBezTo>
                    <a:cubicBezTo>
                      <a:pt x="832843" y="2786020"/>
                      <a:pt x="828981" y="2780385"/>
                      <a:pt x="825303" y="2774671"/>
                    </a:cubicBezTo>
                    <a:cubicBezTo>
                      <a:pt x="781473" y="2706813"/>
                      <a:pt x="760628" y="2625651"/>
                      <a:pt x="772446" y="2544801"/>
                    </a:cubicBezTo>
                    <a:cubicBezTo>
                      <a:pt x="784891" y="2459306"/>
                      <a:pt x="835295" y="2388526"/>
                      <a:pt x="885334" y="2320642"/>
                    </a:cubicBezTo>
                    <a:cubicBezTo>
                      <a:pt x="934486" y="2253881"/>
                      <a:pt x="987290" y="2185762"/>
                      <a:pt x="1009283" y="2104311"/>
                    </a:cubicBezTo>
                    <a:cubicBezTo>
                      <a:pt x="1033624" y="2014356"/>
                      <a:pt x="1011475" y="1924637"/>
                      <a:pt x="973906" y="1841855"/>
                    </a:cubicBezTo>
                    <a:cubicBezTo>
                      <a:pt x="939521" y="1766092"/>
                      <a:pt x="893683" y="1696226"/>
                      <a:pt x="855253" y="1622550"/>
                    </a:cubicBezTo>
                    <a:cubicBezTo>
                      <a:pt x="868402" y="1635672"/>
                      <a:pt x="881969" y="1648352"/>
                      <a:pt x="895952" y="1660615"/>
                    </a:cubicBezTo>
                    <a:cubicBezTo>
                      <a:pt x="911684" y="1674389"/>
                      <a:pt x="927833" y="1690147"/>
                      <a:pt x="946487" y="1699852"/>
                    </a:cubicBezTo>
                    <a:cubicBezTo>
                      <a:pt x="953192" y="1703505"/>
                      <a:pt x="961592" y="1701026"/>
                      <a:pt x="965245" y="1694322"/>
                    </a:cubicBezTo>
                    <a:cubicBezTo>
                      <a:pt x="968089" y="1689077"/>
                      <a:pt x="967254" y="1682607"/>
                      <a:pt x="963184" y="1678250"/>
                    </a:cubicBezTo>
                    <a:cubicBezTo>
                      <a:pt x="948835" y="1662987"/>
                      <a:pt x="930468" y="1651222"/>
                      <a:pt x="914554" y="1637604"/>
                    </a:cubicBezTo>
                    <a:cubicBezTo>
                      <a:pt x="899265" y="1624532"/>
                      <a:pt x="884421" y="1610940"/>
                      <a:pt x="869941" y="1596983"/>
                    </a:cubicBezTo>
                    <a:cubicBezTo>
                      <a:pt x="852096" y="1579790"/>
                      <a:pt x="835138" y="1561814"/>
                      <a:pt x="818781" y="1543265"/>
                    </a:cubicBezTo>
                    <a:cubicBezTo>
                      <a:pt x="805736" y="1509871"/>
                      <a:pt x="794831" y="1475695"/>
                      <a:pt x="786117" y="1440918"/>
                    </a:cubicBezTo>
                    <a:cubicBezTo>
                      <a:pt x="774194" y="1393878"/>
                      <a:pt x="763159" y="1343840"/>
                      <a:pt x="764020" y="1295053"/>
                    </a:cubicBezTo>
                    <a:cubicBezTo>
                      <a:pt x="764880" y="1245041"/>
                      <a:pt x="790865" y="1210003"/>
                      <a:pt x="825460" y="1176426"/>
                    </a:cubicBezTo>
                    <a:cubicBezTo>
                      <a:pt x="840122" y="1162208"/>
                      <a:pt x="854914" y="1148172"/>
                      <a:pt x="869681" y="1134084"/>
                    </a:cubicBezTo>
                    <a:cubicBezTo>
                      <a:pt x="901118" y="1110995"/>
                      <a:pt x="930781" y="1085218"/>
                      <a:pt x="959610" y="1059495"/>
                    </a:cubicBezTo>
                    <a:cubicBezTo>
                      <a:pt x="1010953" y="1013656"/>
                      <a:pt x="1060601" y="965209"/>
                      <a:pt x="1108031" y="915352"/>
                    </a:cubicBezTo>
                    <a:cubicBezTo>
                      <a:pt x="1120762" y="901968"/>
                      <a:pt x="1133363" y="888454"/>
                      <a:pt x="1145834" y="874758"/>
                    </a:cubicBezTo>
                    <a:cubicBezTo>
                      <a:pt x="1189377" y="830093"/>
                      <a:pt x="1230780" y="783550"/>
                      <a:pt x="1270018" y="735180"/>
                    </a:cubicBezTo>
                    <a:cubicBezTo>
                      <a:pt x="1308969" y="720832"/>
                      <a:pt x="1346303" y="702413"/>
                      <a:pt x="1381366" y="680185"/>
                    </a:cubicBezTo>
                    <a:cubicBezTo>
                      <a:pt x="1366104" y="695655"/>
                      <a:pt x="1350686" y="710918"/>
                      <a:pt x="1335345" y="726284"/>
                    </a:cubicBezTo>
                    <a:cubicBezTo>
                      <a:pt x="1301168" y="760566"/>
                      <a:pt x="1265687" y="795003"/>
                      <a:pt x="1226084" y="822945"/>
                    </a:cubicBezTo>
                    <a:cubicBezTo>
                      <a:pt x="1224023" y="824249"/>
                      <a:pt x="1223397" y="826989"/>
                      <a:pt x="1224701" y="829075"/>
                    </a:cubicBezTo>
                    <a:cubicBezTo>
                      <a:pt x="1225719" y="830693"/>
                      <a:pt x="1227649" y="831449"/>
                      <a:pt x="1229476" y="831007"/>
                    </a:cubicBezTo>
                    <a:cubicBezTo>
                      <a:pt x="1279410" y="821640"/>
                      <a:pt x="1327310" y="803534"/>
                      <a:pt x="1370931" y="777497"/>
                    </a:cubicBezTo>
                    <a:cubicBezTo>
                      <a:pt x="1415647" y="750338"/>
                      <a:pt x="1455068" y="713448"/>
                      <a:pt x="1491854" y="676427"/>
                    </a:cubicBezTo>
                    <a:cubicBezTo>
                      <a:pt x="1512412" y="666802"/>
                      <a:pt x="1532214" y="655634"/>
                      <a:pt x="1551102" y="643034"/>
                    </a:cubicBezTo>
                    <a:cubicBezTo>
                      <a:pt x="1552067" y="642408"/>
                      <a:pt x="1553059" y="641755"/>
                      <a:pt x="1554050" y="641104"/>
                    </a:cubicBezTo>
                    <a:cubicBezTo>
                      <a:pt x="1535970" y="698395"/>
                      <a:pt x="1509438" y="763279"/>
                      <a:pt x="1452877" y="783706"/>
                    </a:cubicBezTo>
                    <a:cubicBezTo>
                      <a:pt x="1451024" y="784384"/>
                      <a:pt x="1451155" y="787437"/>
                      <a:pt x="1453346" y="787306"/>
                    </a:cubicBezTo>
                    <a:cubicBezTo>
                      <a:pt x="1500985" y="784515"/>
                      <a:pt x="1539284" y="763070"/>
                      <a:pt x="1569495" y="731841"/>
                    </a:cubicBezTo>
                    <a:cubicBezTo>
                      <a:pt x="1593784" y="714465"/>
                      <a:pt x="1617029" y="695708"/>
                      <a:pt x="1639153" y="675620"/>
                    </a:cubicBezTo>
                    <a:cubicBezTo>
                      <a:pt x="1660572" y="655948"/>
                      <a:pt x="1680948" y="635181"/>
                      <a:pt x="1700202" y="613397"/>
                    </a:cubicBezTo>
                    <a:cubicBezTo>
                      <a:pt x="1673225" y="666802"/>
                      <a:pt x="1643040" y="719058"/>
                      <a:pt x="1613246" y="770688"/>
                    </a:cubicBezTo>
                    <a:cubicBezTo>
                      <a:pt x="1611681" y="773427"/>
                      <a:pt x="1614968" y="777132"/>
                      <a:pt x="1617786" y="775228"/>
                    </a:cubicBezTo>
                    <a:cubicBezTo>
                      <a:pt x="1680661" y="732650"/>
                      <a:pt x="1728378" y="677706"/>
                      <a:pt x="1767407" y="612744"/>
                    </a:cubicBezTo>
                    <a:cubicBezTo>
                      <a:pt x="1773173" y="603169"/>
                      <a:pt x="1778677" y="593464"/>
                      <a:pt x="1784026" y="583655"/>
                    </a:cubicBezTo>
                    <a:cubicBezTo>
                      <a:pt x="1779982" y="598969"/>
                      <a:pt x="1775573" y="614232"/>
                      <a:pt x="1770825" y="629364"/>
                    </a:cubicBezTo>
                    <a:cubicBezTo>
                      <a:pt x="1762267" y="656782"/>
                      <a:pt x="1753815" y="684281"/>
                      <a:pt x="1745231" y="711701"/>
                    </a:cubicBezTo>
                    <a:cubicBezTo>
                      <a:pt x="1740535" y="726467"/>
                      <a:pt x="1735057" y="740973"/>
                      <a:pt x="1728795" y="755139"/>
                    </a:cubicBezTo>
                    <a:cubicBezTo>
                      <a:pt x="1724360" y="765314"/>
                      <a:pt x="1718568" y="775437"/>
                      <a:pt x="1717655" y="786577"/>
                    </a:cubicBezTo>
                    <a:cubicBezTo>
                      <a:pt x="1717655" y="787177"/>
                      <a:pt x="1718151" y="787672"/>
                      <a:pt x="1718777" y="787672"/>
                    </a:cubicBezTo>
                    <a:cubicBezTo>
                      <a:pt x="1718881" y="787672"/>
                      <a:pt x="1718959" y="787672"/>
                      <a:pt x="1719038" y="787645"/>
                    </a:cubicBezTo>
                    <a:cubicBezTo>
                      <a:pt x="1744109" y="781384"/>
                      <a:pt x="1767459" y="752790"/>
                      <a:pt x="1785330" y="735050"/>
                    </a:cubicBezTo>
                    <a:cubicBezTo>
                      <a:pt x="1795374" y="725032"/>
                      <a:pt x="1804688" y="714309"/>
                      <a:pt x="1813167" y="702935"/>
                    </a:cubicBezTo>
                    <a:cubicBezTo>
                      <a:pt x="1814759" y="768706"/>
                      <a:pt x="1815855" y="834476"/>
                      <a:pt x="1814420" y="900455"/>
                    </a:cubicBezTo>
                    <a:cubicBezTo>
                      <a:pt x="1811733" y="1021613"/>
                      <a:pt x="1803906" y="1142719"/>
                      <a:pt x="1793887" y="1263485"/>
                    </a:cubicBezTo>
                    <a:cubicBezTo>
                      <a:pt x="1785043" y="1370243"/>
                      <a:pt x="1778495" y="1482295"/>
                      <a:pt x="1718959" y="1575067"/>
                    </a:cubicBezTo>
                    <a:cubicBezTo>
                      <a:pt x="1672860" y="1646892"/>
                      <a:pt x="1598115" y="1696565"/>
                      <a:pt x="1516899" y="1720645"/>
                    </a:cubicBezTo>
                    <a:cubicBezTo>
                      <a:pt x="1509751" y="1722785"/>
                      <a:pt x="1502550" y="1724715"/>
                      <a:pt x="1495297" y="1726436"/>
                    </a:cubicBezTo>
                    <a:cubicBezTo>
                      <a:pt x="1377740" y="1754326"/>
                      <a:pt x="1260652" y="1722705"/>
                      <a:pt x="1156713" y="1666849"/>
                    </a:cubicBezTo>
                    <a:cubicBezTo>
                      <a:pt x="1125484" y="1650048"/>
                      <a:pt x="1098795" y="1695599"/>
                      <a:pt x="1128928" y="1714358"/>
                    </a:cubicBezTo>
                    <a:cubicBezTo>
                      <a:pt x="1241711" y="1784564"/>
                      <a:pt x="1384654" y="1808487"/>
                      <a:pt x="1512334" y="1777024"/>
                    </a:cubicBezTo>
                    <a:cubicBezTo>
                      <a:pt x="1508316" y="1927793"/>
                      <a:pt x="1582618" y="2070840"/>
                      <a:pt x="1656528" y="2198728"/>
                    </a:cubicBezTo>
                    <a:cubicBezTo>
                      <a:pt x="1697906" y="2270290"/>
                      <a:pt x="1739309" y="2341410"/>
                      <a:pt x="1768529" y="2418999"/>
                    </a:cubicBezTo>
                    <a:cubicBezTo>
                      <a:pt x="1793809" y="2484639"/>
                      <a:pt x="1809750" y="2553514"/>
                      <a:pt x="1815881" y="2623589"/>
                    </a:cubicBezTo>
                    <a:cubicBezTo>
                      <a:pt x="1822612" y="2706474"/>
                      <a:pt x="1816011" y="2789829"/>
                      <a:pt x="1804427" y="2872010"/>
                    </a:cubicBezTo>
                    <a:cubicBezTo>
                      <a:pt x="1803801" y="2876471"/>
                      <a:pt x="1803175" y="2880985"/>
                      <a:pt x="1802497" y="2885420"/>
                    </a:cubicBezTo>
                    <a:cubicBezTo>
                      <a:pt x="1799914" y="2903082"/>
                      <a:pt x="1815776" y="2917875"/>
                      <a:pt x="1832943" y="2908822"/>
                    </a:cubicBezTo>
                    <a:cubicBezTo>
                      <a:pt x="1908888" y="2868905"/>
                      <a:pt x="1941656" y="2783829"/>
                      <a:pt x="1961588" y="2705170"/>
                    </a:cubicBezTo>
                    <a:cubicBezTo>
                      <a:pt x="1980138" y="2631442"/>
                      <a:pt x="1992948" y="2556411"/>
                      <a:pt x="1999887" y="2480699"/>
                    </a:cubicBezTo>
                    <a:cubicBezTo>
                      <a:pt x="2010218" y="2509293"/>
                      <a:pt x="2018645" y="2538565"/>
                      <a:pt x="2025089" y="2568280"/>
                    </a:cubicBezTo>
                    <a:cubicBezTo>
                      <a:pt x="2026002" y="2572559"/>
                      <a:pt x="2026863" y="2576812"/>
                      <a:pt x="2027698" y="2581091"/>
                    </a:cubicBezTo>
                    <a:cubicBezTo>
                      <a:pt x="2032629" y="2606032"/>
                      <a:pt x="2070354" y="2604258"/>
                      <a:pt x="2076380" y="2581091"/>
                    </a:cubicBezTo>
                    <a:cubicBezTo>
                      <a:pt x="2077476" y="2576916"/>
                      <a:pt x="2078520" y="2572716"/>
                      <a:pt x="2079511" y="2568489"/>
                    </a:cubicBezTo>
                    <a:cubicBezTo>
                      <a:pt x="2127359" y="2375378"/>
                      <a:pt x="2119923" y="2172717"/>
                      <a:pt x="2058040" y="1983624"/>
                    </a:cubicBezTo>
                  </a:path>
                </a:pathLst>
              </a:custGeom>
              <a:solidFill>
                <a:srgbClr val="000000"/>
              </a:solidFill>
              <a:ln w="26028" cap="flat">
                <a:noFill/>
                <a:prstDash val="solid"/>
                <a:miter/>
              </a:ln>
            </p:spPr>
            <p:txBody>
              <a:bodyPr rtlCol="0" anchor="ctr"/>
              <a:lstStyle/>
              <a:p>
                <a:endParaRPr lang="en-US"/>
              </a:p>
            </p:txBody>
          </p:sp>
          <p:grpSp>
            <p:nvGrpSpPr>
              <p:cNvPr id="167" name="Group 166">
                <a:extLst>
                  <a:ext uri="{FF2B5EF4-FFF2-40B4-BE49-F238E27FC236}">
                    <a16:creationId xmlns:a16="http://schemas.microsoft.com/office/drawing/2014/main" id="{7A94D0F9-A475-1183-EB95-DC08064A0D51}"/>
                  </a:ext>
                </a:extLst>
              </p:cNvPr>
              <p:cNvGrpSpPr/>
              <p:nvPr/>
            </p:nvGrpSpPr>
            <p:grpSpPr>
              <a:xfrm>
                <a:off x="4409946" y="1763671"/>
                <a:ext cx="581339" cy="603794"/>
                <a:chOff x="2698587" y="5025672"/>
                <a:chExt cx="581339" cy="603794"/>
              </a:xfrm>
              <a:solidFill>
                <a:srgbClr val="FF99CC"/>
              </a:solidFill>
            </p:grpSpPr>
            <p:sp>
              <p:nvSpPr>
                <p:cNvPr id="192" name="Freeform: Shape 191">
                  <a:extLst>
                    <a:ext uri="{FF2B5EF4-FFF2-40B4-BE49-F238E27FC236}">
                      <a16:creationId xmlns:a16="http://schemas.microsoft.com/office/drawing/2014/main" id="{E0ED9C00-AB36-BE46-93F9-8784DF4D4710}"/>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91872E2-C044-8F93-C5E9-01E9E319B7AE}"/>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D018AD60-2BAD-C9D6-F2E0-8D2594FE2845}"/>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5204B89-C80A-F578-A513-E9605AA23DE0}"/>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3BBC57E-C014-BF25-638B-902DBAC173E9}"/>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68" name="Group 167">
                <a:extLst>
                  <a:ext uri="{FF2B5EF4-FFF2-40B4-BE49-F238E27FC236}">
                    <a16:creationId xmlns:a16="http://schemas.microsoft.com/office/drawing/2014/main" id="{7155386F-A7D2-1FB2-F4E4-BD3876377A9B}"/>
                  </a:ext>
                </a:extLst>
              </p:cNvPr>
              <p:cNvGrpSpPr/>
              <p:nvPr/>
            </p:nvGrpSpPr>
            <p:grpSpPr>
              <a:xfrm>
                <a:off x="4943447" y="1470897"/>
                <a:ext cx="581339" cy="603794"/>
                <a:chOff x="2698587" y="5025672"/>
                <a:chExt cx="581339" cy="603794"/>
              </a:xfrm>
              <a:solidFill>
                <a:srgbClr val="FF99CC"/>
              </a:solidFill>
            </p:grpSpPr>
            <p:sp>
              <p:nvSpPr>
                <p:cNvPr id="187" name="Freeform: Shape 186">
                  <a:extLst>
                    <a:ext uri="{FF2B5EF4-FFF2-40B4-BE49-F238E27FC236}">
                      <a16:creationId xmlns:a16="http://schemas.microsoft.com/office/drawing/2014/main" id="{D8A5C2DF-9611-87DA-F7D6-6B333C089D26}"/>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CF14964B-43BA-2039-2247-B3D54EBA58D5}"/>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AF692A7-AA6A-7B17-D4F0-4DDC41B057E0}"/>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068762B-5BFE-1BBC-2664-EDA27F3BB5CD}"/>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05FEB4F-62C3-CE5C-7E76-A52FDF73CE73}"/>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69" name="Group 168">
                <a:extLst>
                  <a:ext uri="{FF2B5EF4-FFF2-40B4-BE49-F238E27FC236}">
                    <a16:creationId xmlns:a16="http://schemas.microsoft.com/office/drawing/2014/main" id="{2961AEA5-CAE1-E5B2-20CA-1A42705862D4}"/>
                  </a:ext>
                </a:extLst>
              </p:cNvPr>
              <p:cNvGrpSpPr/>
              <p:nvPr/>
            </p:nvGrpSpPr>
            <p:grpSpPr>
              <a:xfrm>
                <a:off x="5613228" y="1381857"/>
                <a:ext cx="581339" cy="603794"/>
                <a:chOff x="2698587" y="5025672"/>
                <a:chExt cx="581339" cy="603794"/>
              </a:xfrm>
              <a:solidFill>
                <a:srgbClr val="FF99CC"/>
              </a:solidFill>
            </p:grpSpPr>
            <p:sp>
              <p:nvSpPr>
                <p:cNvPr id="182" name="Freeform: Shape 181">
                  <a:extLst>
                    <a:ext uri="{FF2B5EF4-FFF2-40B4-BE49-F238E27FC236}">
                      <a16:creationId xmlns:a16="http://schemas.microsoft.com/office/drawing/2014/main" id="{B2987F90-F48B-A254-EA5D-CC1614A805C1}"/>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603BAD53-6805-4148-898A-87671685FE32}"/>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CF39265-4D43-CDE4-E39B-C8D6469D7DFF}"/>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8E3641F-6EC1-7349-5DB5-24FFB27480FC}"/>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B7FC6CA1-16B4-7ED3-5588-D3B3E79FFDD4}"/>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70" name="Group 169">
                <a:extLst>
                  <a:ext uri="{FF2B5EF4-FFF2-40B4-BE49-F238E27FC236}">
                    <a16:creationId xmlns:a16="http://schemas.microsoft.com/office/drawing/2014/main" id="{C39A48B1-048B-80F7-0CB9-108F087EAF6B}"/>
                  </a:ext>
                </a:extLst>
              </p:cNvPr>
              <p:cNvGrpSpPr/>
              <p:nvPr/>
            </p:nvGrpSpPr>
            <p:grpSpPr>
              <a:xfrm rot="423143">
                <a:off x="4154257" y="2137287"/>
                <a:ext cx="640081" cy="443927"/>
                <a:chOff x="4136783" y="2215100"/>
                <a:chExt cx="640080" cy="443926"/>
              </a:xfrm>
            </p:grpSpPr>
            <p:sp>
              <p:nvSpPr>
                <p:cNvPr id="180" name="Isosceles Triangle 179">
                  <a:extLst>
                    <a:ext uri="{FF2B5EF4-FFF2-40B4-BE49-F238E27FC236}">
                      <a16:creationId xmlns:a16="http://schemas.microsoft.com/office/drawing/2014/main" id="{AEF8D31B-1F96-8C22-6DCD-2751FBD0CC5D}"/>
                    </a:ext>
                  </a:extLst>
                </p:cNvPr>
                <p:cNvSpPr>
                  <a:spLocks noChangeAspect="1"/>
                </p:cNvSpPr>
                <p:nvPr/>
              </p:nvSpPr>
              <p:spPr>
                <a:xfrm rot="17329066" flipH="1">
                  <a:off x="4234860" y="2117023"/>
                  <a:ext cx="443926" cy="640080"/>
                </a:xfrm>
                <a:prstGeom prst="triangle">
                  <a:avLst>
                    <a:gd name="adj" fmla="val 15284"/>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Isosceles Triangle 180">
                  <a:extLst>
                    <a:ext uri="{FF2B5EF4-FFF2-40B4-BE49-F238E27FC236}">
                      <a16:creationId xmlns:a16="http://schemas.microsoft.com/office/drawing/2014/main" id="{B602AF7C-4009-BE93-FC64-D65B7290A4F5}"/>
                    </a:ext>
                  </a:extLst>
                </p:cNvPr>
                <p:cNvSpPr/>
                <p:nvPr/>
              </p:nvSpPr>
              <p:spPr>
                <a:xfrm rot="17329066" flipH="1">
                  <a:off x="4314305" y="2177793"/>
                  <a:ext cx="380508" cy="542726"/>
                </a:xfrm>
                <a:prstGeom prst="triangle">
                  <a:avLst>
                    <a:gd name="adj" fmla="val 15284"/>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575C661B-27E5-1609-0E60-969E249D738A}"/>
                  </a:ext>
                </a:extLst>
              </p:cNvPr>
              <p:cNvSpPr/>
              <p:nvPr/>
            </p:nvSpPr>
            <p:spPr>
              <a:xfrm>
                <a:off x="5661660" y="2593746"/>
                <a:ext cx="168498" cy="207972"/>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114E013-ADBB-DB9B-070A-065AAA174E16}"/>
                  </a:ext>
                </a:extLst>
              </p:cNvPr>
              <p:cNvSpPr/>
              <p:nvPr/>
            </p:nvSpPr>
            <p:spPr>
              <a:xfrm>
                <a:off x="5756820" y="2345578"/>
                <a:ext cx="252248" cy="179415"/>
              </a:xfrm>
              <a:custGeom>
                <a:avLst/>
                <a:gdLst>
                  <a:gd name="connsiteX0" fmla="*/ 90024 w 156080"/>
                  <a:gd name="connsiteY0" fmla="*/ 177144 h 175495"/>
                  <a:gd name="connsiteX1" fmla="*/ 56507 w 156080"/>
                  <a:gd name="connsiteY1" fmla="*/ 152378 h 175495"/>
                  <a:gd name="connsiteX2" fmla="*/ 50315 w 156080"/>
                  <a:gd name="connsiteY2" fmla="*/ 112668 h 175495"/>
                  <a:gd name="connsiteX3" fmla="*/ 50742 w 156080"/>
                  <a:gd name="connsiteY3" fmla="*/ 105838 h 175495"/>
                  <a:gd name="connsiteX4" fmla="*/ 8257 w 156080"/>
                  <a:gd name="connsiteY4" fmla="*/ 99432 h 175495"/>
                  <a:gd name="connsiteX5" fmla="*/ 2065 w 156080"/>
                  <a:gd name="connsiteY5" fmla="*/ 81285 h 175495"/>
                  <a:gd name="connsiteX6" fmla="*/ 43698 w 156080"/>
                  <a:gd name="connsiteY6" fmla="*/ 50968 h 175495"/>
                  <a:gd name="connsiteX7" fmla="*/ 58000 w 156080"/>
                  <a:gd name="connsiteY7" fmla="*/ 45417 h 175495"/>
                  <a:gd name="connsiteX8" fmla="*/ 158131 w 156080"/>
                  <a:gd name="connsiteY8" fmla="*/ 1652 h 175495"/>
                  <a:gd name="connsiteX9" fmla="*/ 144467 w 156080"/>
                  <a:gd name="connsiteY9" fmla="*/ 16809 h 175495"/>
                  <a:gd name="connsiteX10" fmla="*/ 93014 w 156080"/>
                  <a:gd name="connsiteY10" fmla="*/ 65059 h 175495"/>
                  <a:gd name="connsiteX11" fmla="*/ 96430 w 156080"/>
                  <a:gd name="connsiteY11" fmla="*/ 69542 h 175495"/>
                  <a:gd name="connsiteX12" fmla="*/ 109453 w 156080"/>
                  <a:gd name="connsiteY12" fmla="*/ 101139 h 175495"/>
                  <a:gd name="connsiteX13" fmla="*/ 117352 w 156080"/>
                  <a:gd name="connsiteY13" fmla="*/ 123771 h 175495"/>
                  <a:gd name="connsiteX14" fmla="*/ 118421 w 156080"/>
                  <a:gd name="connsiteY14" fmla="*/ 126119 h 175495"/>
                  <a:gd name="connsiteX15" fmla="*/ 121624 w 156080"/>
                  <a:gd name="connsiteY15" fmla="*/ 152806 h 175495"/>
                  <a:gd name="connsiteX16" fmla="*/ 98351 w 156080"/>
                  <a:gd name="connsiteY16" fmla="*/ 176289 h 175495"/>
                  <a:gd name="connsiteX17" fmla="*/ 90024 w 156080"/>
                  <a:gd name="connsiteY17" fmla="*/ 177144 h 175495"/>
                  <a:gd name="connsiteX0" fmla="*/ 96301 w 156081"/>
                  <a:gd name="connsiteY0" fmla="*/ 174637 h 174637"/>
                  <a:gd name="connsiteX1" fmla="*/ 54457 w 156081"/>
                  <a:gd name="connsiteY1" fmla="*/ 150726 h 174637"/>
                  <a:gd name="connsiteX2" fmla="*/ 48265 w 156081"/>
                  <a:gd name="connsiteY2" fmla="*/ 111016 h 174637"/>
                  <a:gd name="connsiteX3" fmla="*/ 48692 w 156081"/>
                  <a:gd name="connsiteY3" fmla="*/ 104186 h 174637"/>
                  <a:gd name="connsiteX4" fmla="*/ 6207 w 156081"/>
                  <a:gd name="connsiteY4" fmla="*/ 97780 h 174637"/>
                  <a:gd name="connsiteX5" fmla="*/ 15 w 156081"/>
                  <a:gd name="connsiteY5" fmla="*/ 79633 h 174637"/>
                  <a:gd name="connsiteX6" fmla="*/ 41648 w 156081"/>
                  <a:gd name="connsiteY6" fmla="*/ 49316 h 174637"/>
                  <a:gd name="connsiteX7" fmla="*/ 55950 w 156081"/>
                  <a:gd name="connsiteY7" fmla="*/ 43765 h 174637"/>
                  <a:gd name="connsiteX8" fmla="*/ 156081 w 156081"/>
                  <a:gd name="connsiteY8" fmla="*/ 0 h 174637"/>
                  <a:gd name="connsiteX9" fmla="*/ 142417 w 156081"/>
                  <a:gd name="connsiteY9" fmla="*/ 15157 h 174637"/>
                  <a:gd name="connsiteX10" fmla="*/ 90964 w 156081"/>
                  <a:gd name="connsiteY10" fmla="*/ 63407 h 174637"/>
                  <a:gd name="connsiteX11" fmla="*/ 94380 w 156081"/>
                  <a:gd name="connsiteY11" fmla="*/ 67890 h 174637"/>
                  <a:gd name="connsiteX12" fmla="*/ 107403 w 156081"/>
                  <a:gd name="connsiteY12" fmla="*/ 99487 h 174637"/>
                  <a:gd name="connsiteX13" fmla="*/ 115302 w 156081"/>
                  <a:gd name="connsiteY13" fmla="*/ 122119 h 174637"/>
                  <a:gd name="connsiteX14" fmla="*/ 116371 w 156081"/>
                  <a:gd name="connsiteY14" fmla="*/ 124467 h 174637"/>
                  <a:gd name="connsiteX15" fmla="*/ 119574 w 156081"/>
                  <a:gd name="connsiteY15" fmla="*/ 151154 h 174637"/>
                  <a:gd name="connsiteX16" fmla="*/ 96301 w 156081"/>
                  <a:gd name="connsiteY16" fmla="*/ 174637 h 174637"/>
                  <a:gd name="connsiteX0" fmla="*/ 119574 w 156081"/>
                  <a:gd name="connsiteY0" fmla="*/ 151154 h 155107"/>
                  <a:gd name="connsiteX1" fmla="*/ 54457 w 156081"/>
                  <a:gd name="connsiteY1" fmla="*/ 150726 h 155107"/>
                  <a:gd name="connsiteX2" fmla="*/ 48265 w 156081"/>
                  <a:gd name="connsiteY2" fmla="*/ 111016 h 155107"/>
                  <a:gd name="connsiteX3" fmla="*/ 48692 w 156081"/>
                  <a:gd name="connsiteY3" fmla="*/ 104186 h 155107"/>
                  <a:gd name="connsiteX4" fmla="*/ 6207 w 156081"/>
                  <a:gd name="connsiteY4" fmla="*/ 97780 h 155107"/>
                  <a:gd name="connsiteX5" fmla="*/ 15 w 156081"/>
                  <a:gd name="connsiteY5" fmla="*/ 79633 h 155107"/>
                  <a:gd name="connsiteX6" fmla="*/ 41648 w 156081"/>
                  <a:gd name="connsiteY6" fmla="*/ 49316 h 155107"/>
                  <a:gd name="connsiteX7" fmla="*/ 55950 w 156081"/>
                  <a:gd name="connsiteY7" fmla="*/ 43765 h 155107"/>
                  <a:gd name="connsiteX8" fmla="*/ 156081 w 156081"/>
                  <a:gd name="connsiteY8" fmla="*/ 0 h 155107"/>
                  <a:gd name="connsiteX9" fmla="*/ 142417 w 156081"/>
                  <a:gd name="connsiteY9" fmla="*/ 15157 h 155107"/>
                  <a:gd name="connsiteX10" fmla="*/ 90964 w 156081"/>
                  <a:gd name="connsiteY10" fmla="*/ 63407 h 155107"/>
                  <a:gd name="connsiteX11" fmla="*/ 94380 w 156081"/>
                  <a:gd name="connsiteY11" fmla="*/ 67890 h 155107"/>
                  <a:gd name="connsiteX12" fmla="*/ 107403 w 156081"/>
                  <a:gd name="connsiteY12" fmla="*/ 99487 h 155107"/>
                  <a:gd name="connsiteX13" fmla="*/ 115302 w 156081"/>
                  <a:gd name="connsiteY13" fmla="*/ 122119 h 155107"/>
                  <a:gd name="connsiteX14" fmla="*/ 116371 w 156081"/>
                  <a:gd name="connsiteY14" fmla="*/ 124467 h 155107"/>
                  <a:gd name="connsiteX15" fmla="*/ 119574 w 156081"/>
                  <a:gd name="connsiteY15" fmla="*/ 151154 h 155107"/>
                  <a:gd name="connsiteX0" fmla="*/ 116371 w 156081"/>
                  <a:gd name="connsiteY0" fmla="*/ 124467 h 150874"/>
                  <a:gd name="connsiteX1" fmla="*/ 54457 w 156081"/>
                  <a:gd name="connsiteY1" fmla="*/ 150726 h 150874"/>
                  <a:gd name="connsiteX2" fmla="*/ 48265 w 156081"/>
                  <a:gd name="connsiteY2" fmla="*/ 111016 h 150874"/>
                  <a:gd name="connsiteX3" fmla="*/ 48692 w 156081"/>
                  <a:gd name="connsiteY3" fmla="*/ 104186 h 150874"/>
                  <a:gd name="connsiteX4" fmla="*/ 6207 w 156081"/>
                  <a:gd name="connsiteY4" fmla="*/ 97780 h 150874"/>
                  <a:gd name="connsiteX5" fmla="*/ 15 w 156081"/>
                  <a:gd name="connsiteY5" fmla="*/ 79633 h 150874"/>
                  <a:gd name="connsiteX6" fmla="*/ 41648 w 156081"/>
                  <a:gd name="connsiteY6" fmla="*/ 49316 h 150874"/>
                  <a:gd name="connsiteX7" fmla="*/ 55950 w 156081"/>
                  <a:gd name="connsiteY7" fmla="*/ 43765 h 150874"/>
                  <a:gd name="connsiteX8" fmla="*/ 156081 w 156081"/>
                  <a:gd name="connsiteY8" fmla="*/ 0 h 150874"/>
                  <a:gd name="connsiteX9" fmla="*/ 142417 w 156081"/>
                  <a:gd name="connsiteY9" fmla="*/ 15157 h 150874"/>
                  <a:gd name="connsiteX10" fmla="*/ 90964 w 156081"/>
                  <a:gd name="connsiteY10" fmla="*/ 63407 h 150874"/>
                  <a:gd name="connsiteX11" fmla="*/ 94380 w 156081"/>
                  <a:gd name="connsiteY11" fmla="*/ 67890 h 150874"/>
                  <a:gd name="connsiteX12" fmla="*/ 107403 w 156081"/>
                  <a:gd name="connsiteY12" fmla="*/ 99487 h 150874"/>
                  <a:gd name="connsiteX13" fmla="*/ 115302 w 156081"/>
                  <a:gd name="connsiteY13" fmla="*/ 122119 h 150874"/>
                  <a:gd name="connsiteX14" fmla="*/ 116371 w 156081"/>
                  <a:gd name="connsiteY14" fmla="*/ 124467 h 150874"/>
                  <a:gd name="connsiteX0" fmla="*/ 116371 w 156081"/>
                  <a:gd name="connsiteY0" fmla="*/ 124467 h 124467"/>
                  <a:gd name="connsiteX1" fmla="*/ 48265 w 156081"/>
                  <a:gd name="connsiteY1" fmla="*/ 111016 h 124467"/>
                  <a:gd name="connsiteX2" fmla="*/ 48692 w 156081"/>
                  <a:gd name="connsiteY2" fmla="*/ 104186 h 124467"/>
                  <a:gd name="connsiteX3" fmla="*/ 6207 w 156081"/>
                  <a:gd name="connsiteY3" fmla="*/ 97780 h 124467"/>
                  <a:gd name="connsiteX4" fmla="*/ 15 w 156081"/>
                  <a:gd name="connsiteY4" fmla="*/ 79633 h 124467"/>
                  <a:gd name="connsiteX5" fmla="*/ 41648 w 156081"/>
                  <a:gd name="connsiteY5" fmla="*/ 49316 h 124467"/>
                  <a:gd name="connsiteX6" fmla="*/ 55950 w 156081"/>
                  <a:gd name="connsiteY6" fmla="*/ 43765 h 124467"/>
                  <a:gd name="connsiteX7" fmla="*/ 156081 w 156081"/>
                  <a:gd name="connsiteY7" fmla="*/ 0 h 124467"/>
                  <a:gd name="connsiteX8" fmla="*/ 142417 w 156081"/>
                  <a:gd name="connsiteY8" fmla="*/ 15157 h 124467"/>
                  <a:gd name="connsiteX9" fmla="*/ 90964 w 156081"/>
                  <a:gd name="connsiteY9" fmla="*/ 63407 h 124467"/>
                  <a:gd name="connsiteX10" fmla="*/ 94380 w 156081"/>
                  <a:gd name="connsiteY10" fmla="*/ 67890 h 124467"/>
                  <a:gd name="connsiteX11" fmla="*/ 107403 w 156081"/>
                  <a:gd name="connsiteY11" fmla="*/ 99487 h 124467"/>
                  <a:gd name="connsiteX12" fmla="*/ 115302 w 156081"/>
                  <a:gd name="connsiteY12" fmla="*/ 122119 h 124467"/>
                  <a:gd name="connsiteX13" fmla="*/ 116371 w 156081"/>
                  <a:gd name="connsiteY13" fmla="*/ 124467 h 124467"/>
                  <a:gd name="connsiteX0" fmla="*/ 115302 w 156081"/>
                  <a:gd name="connsiteY0" fmla="*/ 122119 h 122119"/>
                  <a:gd name="connsiteX1" fmla="*/ 48265 w 156081"/>
                  <a:gd name="connsiteY1" fmla="*/ 111016 h 122119"/>
                  <a:gd name="connsiteX2" fmla="*/ 48692 w 156081"/>
                  <a:gd name="connsiteY2" fmla="*/ 104186 h 122119"/>
                  <a:gd name="connsiteX3" fmla="*/ 6207 w 156081"/>
                  <a:gd name="connsiteY3" fmla="*/ 97780 h 122119"/>
                  <a:gd name="connsiteX4" fmla="*/ 15 w 156081"/>
                  <a:gd name="connsiteY4" fmla="*/ 79633 h 122119"/>
                  <a:gd name="connsiteX5" fmla="*/ 41648 w 156081"/>
                  <a:gd name="connsiteY5" fmla="*/ 49316 h 122119"/>
                  <a:gd name="connsiteX6" fmla="*/ 55950 w 156081"/>
                  <a:gd name="connsiteY6" fmla="*/ 43765 h 122119"/>
                  <a:gd name="connsiteX7" fmla="*/ 156081 w 156081"/>
                  <a:gd name="connsiteY7" fmla="*/ 0 h 122119"/>
                  <a:gd name="connsiteX8" fmla="*/ 142417 w 156081"/>
                  <a:gd name="connsiteY8" fmla="*/ 15157 h 122119"/>
                  <a:gd name="connsiteX9" fmla="*/ 90964 w 156081"/>
                  <a:gd name="connsiteY9" fmla="*/ 63407 h 122119"/>
                  <a:gd name="connsiteX10" fmla="*/ 94380 w 156081"/>
                  <a:gd name="connsiteY10" fmla="*/ 67890 h 122119"/>
                  <a:gd name="connsiteX11" fmla="*/ 107403 w 156081"/>
                  <a:gd name="connsiteY11" fmla="*/ 99487 h 122119"/>
                  <a:gd name="connsiteX12" fmla="*/ 115302 w 156081"/>
                  <a:gd name="connsiteY12" fmla="*/ 122119 h 122119"/>
                  <a:gd name="connsiteX0" fmla="*/ 107403 w 156081"/>
                  <a:gd name="connsiteY0" fmla="*/ 99487 h 111016"/>
                  <a:gd name="connsiteX1" fmla="*/ 48265 w 156081"/>
                  <a:gd name="connsiteY1" fmla="*/ 111016 h 111016"/>
                  <a:gd name="connsiteX2" fmla="*/ 48692 w 156081"/>
                  <a:gd name="connsiteY2" fmla="*/ 104186 h 111016"/>
                  <a:gd name="connsiteX3" fmla="*/ 6207 w 156081"/>
                  <a:gd name="connsiteY3" fmla="*/ 97780 h 111016"/>
                  <a:gd name="connsiteX4" fmla="*/ 15 w 156081"/>
                  <a:gd name="connsiteY4" fmla="*/ 79633 h 111016"/>
                  <a:gd name="connsiteX5" fmla="*/ 41648 w 156081"/>
                  <a:gd name="connsiteY5" fmla="*/ 49316 h 111016"/>
                  <a:gd name="connsiteX6" fmla="*/ 55950 w 156081"/>
                  <a:gd name="connsiteY6" fmla="*/ 43765 h 111016"/>
                  <a:gd name="connsiteX7" fmla="*/ 156081 w 156081"/>
                  <a:gd name="connsiteY7" fmla="*/ 0 h 111016"/>
                  <a:gd name="connsiteX8" fmla="*/ 142417 w 156081"/>
                  <a:gd name="connsiteY8" fmla="*/ 15157 h 111016"/>
                  <a:gd name="connsiteX9" fmla="*/ 90964 w 156081"/>
                  <a:gd name="connsiteY9" fmla="*/ 63407 h 111016"/>
                  <a:gd name="connsiteX10" fmla="*/ 94380 w 156081"/>
                  <a:gd name="connsiteY10" fmla="*/ 67890 h 111016"/>
                  <a:gd name="connsiteX11" fmla="*/ 107403 w 156081"/>
                  <a:gd name="connsiteY11" fmla="*/ 99487 h 111016"/>
                  <a:gd name="connsiteX0" fmla="*/ 107403 w 156081"/>
                  <a:gd name="connsiteY0" fmla="*/ 99487 h 111016"/>
                  <a:gd name="connsiteX1" fmla="*/ 48265 w 156081"/>
                  <a:gd name="connsiteY1" fmla="*/ 111016 h 111016"/>
                  <a:gd name="connsiteX2" fmla="*/ 6207 w 156081"/>
                  <a:gd name="connsiteY2" fmla="*/ 97780 h 111016"/>
                  <a:gd name="connsiteX3" fmla="*/ 15 w 156081"/>
                  <a:gd name="connsiteY3" fmla="*/ 79633 h 111016"/>
                  <a:gd name="connsiteX4" fmla="*/ 41648 w 156081"/>
                  <a:gd name="connsiteY4" fmla="*/ 49316 h 111016"/>
                  <a:gd name="connsiteX5" fmla="*/ 55950 w 156081"/>
                  <a:gd name="connsiteY5" fmla="*/ 43765 h 111016"/>
                  <a:gd name="connsiteX6" fmla="*/ 156081 w 156081"/>
                  <a:gd name="connsiteY6" fmla="*/ 0 h 111016"/>
                  <a:gd name="connsiteX7" fmla="*/ 142417 w 156081"/>
                  <a:gd name="connsiteY7" fmla="*/ 15157 h 111016"/>
                  <a:gd name="connsiteX8" fmla="*/ 90964 w 156081"/>
                  <a:gd name="connsiteY8" fmla="*/ 63407 h 111016"/>
                  <a:gd name="connsiteX9" fmla="*/ 94380 w 156081"/>
                  <a:gd name="connsiteY9" fmla="*/ 67890 h 111016"/>
                  <a:gd name="connsiteX10" fmla="*/ 107403 w 156081"/>
                  <a:gd name="connsiteY10" fmla="*/ 99487 h 11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081" h="111016">
                    <a:moveTo>
                      <a:pt x="107403" y="99487"/>
                    </a:moveTo>
                    <a:cubicBezTo>
                      <a:pt x="99717" y="106674"/>
                      <a:pt x="58050" y="110233"/>
                      <a:pt x="48265" y="111016"/>
                    </a:cubicBezTo>
                    <a:cubicBezTo>
                      <a:pt x="31399" y="110732"/>
                      <a:pt x="14249" y="103011"/>
                      <a:pt x="6207" y="97780"/>
                    </a:cubicBezTo>
                    <a:cubicBezTo>
                      <a:pt x="1938" y="92656"/>
                      <a:pt x="-199" y="86037"/>
                      <a:pt x="15" y="79633"/>
                    </a:cubicBezTo>
                    <a:cubicBezTo>
                      <a:pt x="1938" y="61273"/>
                      <a:pt x="23287" y="43551"/>
                      <a:pt x="41648" y="49316"/>
                    </a:cubicBezTo>
                    <a:cubicBezTo>
                      <a:pt x="46771" y="48036"/>
                      <a:pt x="51468" y="46113"/>
                      <a:pt x="55950" y="43765"/>
                    </a:cubicBezTo>
                    <a:cubicBezTo>
                      <a:pt x="88829" y="27966"/>
                      <a:pt x="122561" y="14516"/>
                      <a:pt x="156081" y="0"/>
                    </a:cubicBezTo>
                    <a:cubicBezTo>
                      <a:pt x="151809" y="5337"/>
                      <a:pt x="147327" y="10461"/>
                      <a:pt x="142417" y="15157"/>
                    </a:cubicBezTo>
                    <a:cubicBezTo>
                      <a:pt x="126405" y="32024"/>
                      <a:pt x="108685" y="48461"/>
                      <a:pt x="90964" y="63407"/>
                    </a:cubicBezTo>
                    <a:cubicBezTo>
                      <a:pt x="91818" y="64687"/>
                      <a:pt x="93526" y="66397"/>
                      <a:pt x="94380" y="67890"/>
                    </a:cubicBezTo>
                    <a:cubicBezTo>
                      <a:pt x="99931" y="77712"/>
                      <a:pt x="104200" y="88387"/>
                      <a:pt x="107403" y="99487"/>
                    </a:cubicBezTo>
                    <a:close/>
                  </a:path>
                </a:pathLst>
              </a:custGeom>
              <a:solidFill>
                <a:srgbClr val="000000"/>
              </a:solidFill>
              <a:ln w="21134" cap="flat">
                <a:noFill/>
                <a:prstDash val="solid"/>
                <a:miter/>
              </a:ln>
            </p:spPr>
            <p:txBody>
              <a:bodyPr rtlCol="0" anchor="ctr"/>
              <a:lstStyle/>
              <a:p>
                <a:endParaRPr lang="en-US"/>
              </a:p>
            </p:txBody>
          </p:sp>
          <p:sp>
            <p:nvSpPr>
              <p:cNvPr id="173" name="Oval 172">
                <a:extLst>
                  <a:ext uri="{FF2B5EF4-FFF2-40B4-BE49-F238E27FC236}">
                    <a16:creationId xmlns:a16="http://schemas.microsoft.com/office/drawing/2014/main" id="{905ECEC9-664F-19F3-5391-FC4DBA5B22E5}"/>
                  </a:ext>
                </a:extLst>
              </p:cNvPr>
              <p:cNvSpPr/>
              <p:nvPr/>
            </p:nvSpPr>
            <p:spPr>
              <a:xfrm>
                <a:off x="5833486" y="2488747"/>
                <a:ext cx="120721" cy="108938"/>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A2077D88-968C-AD37-D7EB-BD30BAEEA75F}"/>
                  </a:ext>
                </a:extLst>
              </p:cNvPr>
              <p:cNvSpPr/>
              <p:nvPr/>
            </p:nvSpPr>
            <p:spPr>
              <a:xfrm>
                <a:off x="5803410" y="2425168"/>
                <a:ext cx="219597" cy="10863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36D6210-0013-0FDD-25AC-466FD8359D94}"/>
                  </a:ext>
                </a:extLst>
              </p:cNvPr>
              <p:cNvSpPr/>
              <p:nvPr/>
            </p:nvSpPr>
            <p:spPr>
              <a:xfrm rot="1302820">
                <a:off x="5302885" y="2356346"/>
                <a:ext cx="358770" cy="215209"/>
              </a:xfrm>
              <a:custGeom>
                <a:avLst/>
                <a:gdLst>
                  <a:gd name="connsiteX0" fmla="*/ 167384 w 284242"/>
                  <a:gd name="connsiteY0" fmla="*/ 172156 h 170503"/>
                  <a:gd name="connsiteX1" fmla="*/ 161405 w 284242"/>
                  <a:gd name="connsiteY1" fmla="*/ 171515 h 170503"/>
                  <a:gd name="connsiteX2" fmla="*/ 143259 w 284242"/>
                  <a:gd name="connsiteY2" fmla="*/ 160413 h 170503"/>
                  <a:gd name="connsiteX3" fmla="*/ 133864 w 284242"/>
                  <a:gd name="connsiteY3" fmla="*/ 127961 h 170503"/>
                  <a:gd name="connsiteX4" fmla="*/ 140056 w 284242"/>
                  <a:gd name="connsiteY4" fmla="*/ 115152 h 170503"/>
                  <a:gd name="connsiteX5" fmla="*/ 141763 w 284242"/>
                  <a:gd name="connsiteY5" fmla="*/ 100633 h 170503"/>
                  <a:gd name="connsiteX6" fmla="*/ 141976 w 284242"/>
                  <a:gd name="connsiteY6" fmla="*/ 97646 h 170503"/>
                  <a:gd name="connsiteX7" fmla="*/ 146245 w 284242"/>
                  <a:gd name="connsiteY7" fmla="*/ 78218 h 170503"/>
                  <a:gd name="connsiteX8" fmla="*/ 143045 w 284242"/>
                  <a:gd name="connsiteY8" fmla="*/ 76935 h 170503"/>
                  <a:gd name="connsiteX9" fmla="*/ 143045 w 284242"/>
                  <a:gd name="connsiteY9" fmla="*/ 76935 h 170503"/>
                  <a:gd name="connsiteX10" fmla="*/ 33736 w 284242"/>
                  <a:gd name="connsiteY10" fmla="*/ 27619 h 170503"/>
                  <a:gd name="connsiteX11" fmla="*/ 12172 w 284242"/>
                  <a:gd name="connsiteY11" fmla="*/ 11607 h 170503"/>
                  <a:gd name="connsiteX12" fmla="*/ 10463 w 284242"/>
                  <a:gd name="connsiteY12" fmla="*/ 15449 h 170503"/>
                  <a:gd name="connsiteX13" fmla="*/ 2777 w 284242"/>
                  <a:gd name="connsiteY13" fmla="*/ 14169 h 170503"/>
                  <a:gd name="connsiteX14" fmla="*/ 4912 w 284242"/>
                  <a:gd name="connsiteY14" fmla="*/ 4560 h 170503"/>
                  <a:gd name="connsiteX15" fmla="*/ 24127 w 284242"/>
                  <a:gd name="connsiteY15" fmla="*/ 3067 h 170503"/>
                  <a:gd name="connsiteX16" fmla="*/ 254916 w 284242"/>
                  <a:gd name="connsiteY16" fmla="*/ 47046 h 170503"/>
                  <a:gd name="connsiteX17" fmla="*/ 279255 w 284242"/>
                  <a:gd name="connsiteY17" fmla="*/ 58789 h 170503"/>
                  <a:gd name="connsiteX18" fmla="*/ 285872 w 284242"/>
                  <a:gd name="connsiteY18" fmla="*/ 82486 h 170503"/>
                  <a:gd name="connsiteX19" fmla="*/ 195564 w 284242"/>
                  <a:gd name="connsiteY19" fmla="*/ 94230 h 170503"/>
                  <a:gd name="connsiteX20" fmla="*/ 199619 w 284242"/>
                  <a:gd name="connsiteY20" fmla="*/ 103622 h 170503"/>
                  <a:gd name="connsiteX21" fmla="*/ 206452 w 284242"/>
                  <a:gd name="connsiteY21" fmla="*/ 129029 h 170503"/>
                  <a:gd name="connsiteX22" fmla="*/ 167384 w 284242"/>
                  <a:gd name="connsiteY22" fmla="*/ 172156 h 17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242" h="170503">
                    <a:moveTo>
                      <a:pt x="167384" y="172156"/>
                    </a:moveTo>
                    <a:cubicBezTo>
                      <a:pt x="165247" y="172156"/>
                      <a:pt x="163326" y="171942"/>
                      <a:pt x="161405" y="171515"/>
                    </a:cubicBezTo>
                    <a:cubicBezTo>
                      <a:pt x="154358" y="170019"/>
                      <a:pt x="147955" y="165964"/>
                      <a:pt x="143259" y="160413"/>
                    </a:cubicBezTo>
                    <a:cubicBezTo>
                      <a:pt x="135571" y="151659"/>
                      <a:pt x="130233" y="139491"/>
                      <a:pt x="133864" y="127961"/>
                    </a:cubicBezTo>
                    <a:cubicBezTo>
                      <a:pt x="135359" y="123478"/>
                      <a:pt x="137280" y="118996"/>
                      <a:pt x="140056" y="115152"/>
                    </a:cubicBezTo>
                    <a:cubicBezTo>
                      <a:pt x="140908" y="110456"/>
                      <a:pt x="141549" y="105546"/>
                      <a:pt x="141763" y="100633"/>
                    </a:cubicBezTo>
                    <a:cubicBezTo>
                      <a:pt x="141763" y="99781"/>
                      <a:pt x="141976" y="98712"/>
                      <a:pt x="141976" y="97646"/>
                    </a:cubicBezTo>
                    <a:cubicBezTo>
                      <a:pt x="142404" y="91027"/>
                      <a:pt x="143472" y="84407"/>
                      <a:pt x="146245" y="78218"/>
                    </a:cubicBezTo>
                    <a:lnTo>
                      <a:pt x="143045" y="76935"/>
                    </a:lnTo>
                    <a:lnTo>
                      <a:pt x="143045" y="76935"/>
                    </a:lnTo>
                    <a:cubicBezTo>
                      <a:pt x="104401" y="63485"/>
                      <a:pt x="68535" y="48541"/>
                      <a:pt x="33736" y="27619"/>
                    </a:cubicBezTo>
                    <a:cubicBezTo>
                      <a:pt x="28398" y="23989"/>
                      <a:pt x="17724" y="16517"/>
                      <a:pt x="12172" y="11607"/>
                    </a:cubicBezTo>
                    <a:lnTo>
                      <a:pt x="10463" y="15449"/>
                    </a:lnTo>
                    <a:cubicBezTo>
                      <a:pt x="8969" y="17586"/>
                      <a:pt x="4912" y="18652"/>
                      <a:pt x="2777" y="14169"/>
                    </a:cubicBezTo>
                    <a:cubicBezTo>
                      <a:pt x="1284" y="10966"/>
                      <a:pt x="2136" y="6911"/>
                      <a:pt x="4912" y="4560"/>
                    </a:cubicBezTo>
                    <a:cubicBezTo>
                      <a:pt x="10463" y="291"/>
                      <a:pt x="17724" y="1574"/>
                      <a:pt x="24127" y="3067"/>
                    </a:cubicBezTo>
                    <a:cubicBezTo>
                      <a:pt x="101198" y="18224"/>
                      <a:pt x="175708" y="40215"/>
                      <a:pt x="254916" y="47046"/>
                    </a:cubicBezTo>
                    <a:cubicBezTo>
                      <a:pt x="264095" y="47687"/>
                      <a:pt x="272849" y="51744"/>
                      <a:pt x="279255" y="58789"/>
                    </a:cubicBezTo>
                    <a:cubicBezTo>
                      <a:pt x="284806" y="65408"/>
                      <a:pt x="287368" y="73946"/>
                      <a:pt x="285872" y="82486"/>
                    </a:cubicBezTo>
                    <a:cubicBezTo>
                      <a:pt x="276907" y="129243"/>
                      <a:pt x="224172" y="100847"/>
                      <a:pt x="195564" y="94230"/>
                    </a:cubicBezTo>
                    <a:lnTo>
                      <a:pt x="199619" y="103622"/>
                    </a:lnTo>
                    <a:cubicBezTo>
                      <a:pt x="203249" y="111521"/>
                      <a:pt x="205598" y="120275"/>
                      <a:pt x="206452" y="129029"/>
                    </a:cubicBezTo>
                    <a:cubicBezTo>
                      <a:pt x="207307" y="150379"/>
                      <a:pt x="189158" y="171728"/>
                      <a:pt x="167384" y="172156"/>
                    </a:cubicBezTo>
                    <a:close/>
                  </a:path>
                </a:pathLst>
              </a:custGeom>
              <a:solidFill>
                <a:srgbClr val="000000"/>
              </a:solidFill>
              <a:ln w="21134" cap="flat">
                <a:noFill/>
                <a:prstDash val="solid"/>
                <a:miter/>
              </a:ln>
            </p:spPr>
            <p:txBody>
              <a:bodyPr rtlCol="0" anchor="ctr"/>
              <a:lstStyle/>
              <a:p>
                <a:endParaRPr lang="en-US"/>
              </a:p>
            </p:txBody>
          </p:sp>
          <p:sp>
            <p:nvSpPr>
              <p:cNvPr id="176" name="Oval 175">
                <a:extLst>
                  <a:ext uri="{FF2B5EF4-FFF2-40B4-BE49-F238E27FC236}">
                    <a16:creationId xmlns:a16="http://schemas.microsoft.com/office/drawing/2014/main" id="{7E312717-1C35-2572-708D-6435A48A9CEE}"/>
                  </a:ext>
                </a:extLst>
              </p:cNvPr>
              <p:cNvSpPr/>
              <p:nvPr/>
            </p:nvSpPr>
            <p:spPr>
              <a:xfrm>
                <a:off x="5404000" y="2450722"/>
                <a:ext cx="151706" cy="132730"/>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9F26D4B-649C-BC38-E07A-E72687559C91}"/>
                  </a:ext>
                </a:extLst>
              </p:cNvPr>
              <p:cNvSpPr/>
              <p:nvPr/>
            </p:nvSpPr>
            <p:spPr>
              <a:xfrm>
                <a:off x="5317819" y="2391468"/>
                <a:ext cx="264658" cy="108221"/>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5F69EA39-B131-C1EF-2D33-713E54FCE643}"/>
                  </a:ext>
                </a:extLst>
              </p:cNvPr>
              <p:cNvSpPr/>
              <p:nvPr/>
            </p:nvSpPr>
            <p:spPr>
              <a:xfrm rot="21081421">
                <a:off x="5537784" y="2854585"/>
                <a:ext cx="305616" cy="221984"/>
              </a:xfrm>
              <a:custGeom>
                <a:avLst/>
                <a:gdLst>
                  <a:gd name="connsiteX0" fmla="*/ 0 w 328335"/>
                  <a:gd name="connsiteY0" fmla="*/ 32956 h 195613"/>
                  <a:gd name="connsiteX1" fmla="*/ 154651 w 328335"/>
                  <a:gd name="connsiteY1" fmla="*/ 2026 h 195613"/>
                  <a:gd name="connsiteX2" fmla="*/ 205408 w 328335"/>
                  <a:gd name="connsiteY2" fmla="*/ 39301 h 195613"/>
                  <a:gd name="connsiteX3" fmla="*/ 245062 w 328335"/>
                  <a:gd name="connsiteY3" fmla="*/ 18680 h 195613"/>
                  <a:gd name="connsiteX4" fmla="*/ 328335 w 328335"/>
                  <a:gd name="connsiteY4" fmla="*/ 77368 h 195613"/>
                  <a:gd name="connsiteX5" fmla="*/ 168926 w 328335"/>
                  <a:gd name="connsiteY5" fmla="*/ 194744 h 195613"/>
                  <a:gd name="connsiteX6" fmla="*/ 0 w 328335"/>
                  <a:gd name="connsiteY6" fmla="*/ 32956 h 195613"/>
                  <a:gd name="connsiteX0" fmla="*/ 0 w 344987"/>
                  <a:gd name="connsiteY0" fmla="*/ 32956 h 195076"/>
                  <a:gd name="connsiteX1" fmla="*/ 154651 w 344987"/>
                  <a:gd name="connsiteY1" fmla="*/ 2026 h 195076"/>
                  <a:gd name="connsiteX2" fmla="*/ 205408 w 344987"/>
                  <a:gd name="connsiteY2" fmla="*/ 39301 h 195076"/>
                  <a:gd name="connsiteX3" fmla="*/ 245062 w 344987"/>
                  <a:gd name="connsiteY3" fmla="*/ 18680 h 195076"/>
                  <a:gd name="connsiteX4" fmla="*/ 344987 w 344987"/>
                  <a:gd name="connsiteY4" fmla="*/ 73450 h 195076"/>
                  <a:gd name="connsiteX5" fmla="*/ 168926 w 344987"/>
                  <a:gd name="connsiteY5" fmla="*/ 194744 h 195076"/>
                  <a:gd name="connsiteX6" fmla="*/ 0 w 344987"/>
                  <a:gd name="connsiteY6" fmla="*/ 32956 h 195076"/>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8074 w 353061"/>
                  <a:gd name="connsiteY0" fmla="*/ 32956 h 161930"/>
                  <a:gd name="connsiteX1" fmla="*/ 162725 w 353061"/>
                  <a:gd name="connsiteY1" fmla="*/ 2026 h 161930"/>
                  <a:gd name="connsiteX2" fmla="*/ 213482 w 353061"/>
                  <a:gd name="connsiteY2" fmla="*/ 39301 h 161930"/>
                  <a:gd name="connsiteX3" fmla="*/ 253136 w 353061"/>
                  <a:gd name="connsiteY3" fmla="*/ 18680 h 161930"/>
                  <a:gd name="connsiteX4" fmla="*/ 353061 w 353061"/>
                  <a:gd name="connsiteY4" fmla="*/ 73450 h 161930"/>
                  <a:gd name="connsiteX5" fmla="*/ 180918 w 353061"/>
                  <a:gd name="connsiteY5" fmla="*/ 161440 h 161930"/>
                  <a:gd name="connsiteX6" fmla="*/ 38520 w 353061"/>
                  <a:gd name="connsiteY6" fmla="*/ 82205 h 161930"/>
                  <a:gd name="connsiteX7" fmla="*/ 8074 w 353061"/>
                  <a:gd name="connsiteY7" fmla="*/ 32956 h 161930"/>
                  <a:gd name="connsiteX0" fmla="*/ 18643 w 363630"/>
                  <a:gd name="connsiteY0" fmla="*/ 32956 h 161473"/>
                  <a:gd name="connsiteX1" fmla="*/ 173294 w 363630"/>
                  <a:gd name="connsiteY1" fmla="*/ 2026 h 161473"/>
                  <a:gd name="connsiteX2" fmla="*/ 224051 w 363630"/>
                  <a:gd name="connsiteY2" fmla="*/ 39301 h 161473"/>
                  <a:gd name="connsiteX3" fmla="*/ 263705 w 363630"/>
                  <a:gd name="connsiteY3" fmla="*/ 18680 h 161473"/>
                  <a:gd name="connsiteX4" fmla="*/ 363630 w 363630"/>
                  <a:gd name="connsiteY4" fmla="*/ 73450 h 161473"/>
                  <a:gd name="connsiteX5" fmla="*/ 191487 w 363630"/>
                  <a:gd name="connsiteY5" fmla="*/ 161440 h 161473"/>
                  <a:gd name="connsiteX6" fmla="*/ 18723 w 363630"/>
                  <a:gd name="connsiteY6" fmla="*/ 83185 h 161473"/>
                  <a:gd name="connsiteX7" fmla="*/ 18643 w 363630"/>
                  <a:gd name="connsiteY7" fmla="*/ 32956 h 161473"/>
                  <a:gd name="connsiteX0" fmla="*/ 18643 w 363630"/>
                  <a:gd name="connsiteY0" fmla="*/ 32956 h 161481"/>
                  <a:gd name="connsiteX1" fmla="*/ 173294 w 363630"/>
                  <a:gd name="connsiteY1" fmla="*/ 2026 h 161481"/>
                  <a:gd name="connsiteX2" fmla="*/ 224051 w 363630"/>
                  <a:gd name="connsiteY2" fmla="*/ 39301 h 161481"/>
                  <a:gd name="connsiteX3" fmla="*/ 263705 w 363630"/>
                  <a:gd name="connsiteY3" fmla="*/ 18680 h 161481"/>
                  <a:gd name="connsiteX4" fmla="*/ 363630 w 363630"/>
                  <a:gd name="connsiteY4" fmla="*/ 73450 h 161481"/>
                  <a:gd name="connsiteX5" fmla="*/ 191487 w 363630"/>
                  <a:gd name="connsiteY5" fmla="*/ 161440 h 161481"/>
                  <a:gd name="connsiteX6" fmla="*/ 18723 w 363630"/>
                  <a:gd name="connsiteY6" fmla="*/ 83185 h 161481"/>
                  <a:gd name="connsiteX7" fmla="*/ 18643 w 363630"/>
                  <a:gd name="connsiteY7" fmla="*/ 32956 h 161481"/>
                  <a:gd name="connsiteX0" fmla="*/ 18643 w 363630"/>
                  <a:gd name="connsiteY0" fmla="*/ 32956 h 161647"/>
                  <a:gd name="connsiteX1" fmla="*/ 173294 w 363630"/>
                  <a:gd name="connsiteY1" fmla="*/ 2026 h 161647"/>
                  <a:gd name="connsiteX2" fmla="*/ 224051 w 363630"/>
                  <a:gd name="connsiteY2" fmla="*/ 39301 h 161647"/>
                  <a:gd name="connsiteX3" fmla="*/ 263705 w 363630"/>
                  <a:gd name="connsiteY3" fmla="*/ 18680 h 161647"/>
                  <a:gd name="connsiteX4" fmla="*/ 363630 w 363630"/>
                  <a:gd name="connsiteY4" fmla="*/ 73450 h 161647"/>
                  <a:gd name="connsiteX5" fmla="*/ 191487 w 363630"/>
                  <a:gd name="connsiteY5" fmla="*/ 161440 h 161647"/>
                  <a:gd name="connsiteX6" fmla="*/ 18723 w 363630"/>
                  <a:gd name="connsiteY6" fmla="*/ 83185 h 161647"/>
                  <a:gd name="connsiteX7" fmla="*/ 18643 w 363630"/>
                  <a:gd name="connsiteY7" fmla="*/ 32956 h 161647"/>
                  <a:gd name="connsiteX0" fmla="*/ 18643 w 363630"/>
                  <a:gd name="connsiteY0" fmla="*/ 32956 h 161503"/>
                  <a:gd name="connsiteX1" fmla="*/ 173294 w 363630"/>
                  <a:gd name="connsiteY1" fmla="*/ 2026 h 161503"/>
                  <a:gd name="connsiteX2" fmla="*/ 224051 w 363630"/>
                  <a:gd name="connsiteY2" fmla="*/ 39301 h 161503"/>
                  <a:gd name="connsiteX3" fmla="*/ 263705 w 363630"/>
                  <a:gd name="connsiteY3" fmla="*/ 18680 h 161503"/>
                  <a:gd name="connsiteX4" fmla="*/ 363630 w 363630"/>
                  <a:gd name="connsiteY4" fmla="*/ 73450 h 161503"/>
                  <a:gd name="connsiteX5" fmla="*/ 191487 w 363630"/>
                  <a:gd name="connsiteY5" fmla="*/ 161440 h 161503"/>
                  <a:gd name="connsiteX6" fmla="*/ 18723 w 363630"/>
                  <a:gd name="connsiteY6" fmla="*/ 83185 h 161503"/>
                  <a:gd name="connsiteX7" fmla="*/ 18643 w 363630"/>
                  <a:gd name="connsiteY7" fmla="*/ 32956 h 161503"/>
                  <a:gd name="connsiteX0" fmla="*/ 18643 w 363630"/>
                  <a:gd name="connsiteY0" fmla="*/ 32956 h 161441"/>
                  <a:gd name="connsiteX1" fmla="*/ 173294 w 363630"/>
                  <a:gd name="connsiteY1" fmla="*/ 2026 h 161441"/>
                  <a:gd name="connsiteX2" fmla="*/ 224051 w 363630"/>
                  <a:gd name="connsiteY2" fmla="*/ 39301 h 161441"/>
                  <a:gd name="connsiteX3" fmla="*/ 263705 w 363630"/>
                  <a:gd name="connsiteY3" fmla="*/ 18680 h 161441"/>
                  <a:gd name="connsiteX4" fmla="*/ 363630 w 363630"/>
                  <a:gd name="connsiteY4" fmla="*/ 73450 h 161441"/>
                  <a:gd name="connsiteX5" fmla="*/ 191487 w 363630"/>
                  <a:gd name="connsiteY5" fmla="*/ 161440 h 161441"/>
                  <a:gd name="connsiteX6" fmla="*/ 18723 w 363630"/>
                  <a:gd name="connsiteY6" fmla="*/ 83185 h 161441"/>
                  <a:gd name="connsiteX7" fmla="*/ 18643 w 363630"/>
                  <a:gd name="connsiteY7" fmla="*/ 32956 h 161441"/>
                  <a:gd name="connsiteX0" fmla="*/ 18643 w 363630"/>
                  <a:gd name="connsiteY0" fmla="*/ 32956 h 161566"/>
                  <a:gd name="connsiteX1" fmla="*/ 173294 w 363630"/>
                  <a:gd name="connsiteY1" fmla="*/ 2026 h 161566"/>
                  <a:gd name="connsiteX2" fmla="*/ 224051 w 363630"/>
                  <a:gd name="connsiteY2" fmla="*/ 39301 h 161566"/>
                  <a:gd name="connsiteX3" fmla="*/ 263705 w 363630"/>
                  <a:gd name="connsiteY3" fmla="*/ 18680 h 161566"/>
                  <a:gd name="connsiteX4" fmla="*/ 363630 w 363630"/>
                  <a:gd name="connsiteY4" fmla="*/ 73450 h 161566"/>
                  <a:gd name="connsiteX5" fmla="*/ 191487 w 363630"/>
                  <a:gd name="connsiteY5" fmla="*/ 161440 h 161566"/>
                  <a:gd name="connsiteX6" fmla="*/ 18723 w 363630"/>
                  <a:gd name="connsiteY6" fmla="*/ 83185 h 161566"/>
                  <a:gd name="connsiteX7" fmla="*/ 18643 w 363630"/>
                  <a:gd name="connsiteY7" fmla="*/ 32956 h 161566"/>
                  <a:gd name="connsiteX0" fmla="*/ 18643 w 363630"/>
                  <a:gd name="connsiteY0" fmla="*/ 32956 h 161613"/>
                  <a:gd name="connsiteX1" fmla="*/ 173294 w 363630"/>
                  <a:gd name="connsiteY1" fmla="*/ 2026 h 161613"/>
                  <a:gd name="connsiteX2" fmla="*/ 224051 w 363630"/>
                  <a:gd name="connsiteY2" fmla="*/ 39301 h 161613"/>
                  <a:gd name="connsiteX3" fmla="*/ 263705 w 363630"/>
                  <a:gd name="connsiteY3" fmla="*/ 18680 h 161613"/>
                  <a:gd name="connsiteX4" fmla="*/ 363630 w 363630"/>
                  <a:gd name="connsiteY4" fmla="*/ 73450 h 161613"/>
                  <a:gd name="connsiteX5" fmla="*/ 191487 w 363630"/>
                  <a:gd name="connsiteY5" fmla="*/ 161440 h 161613"/>
                  <a:gd name="connsiteX6" fmla="*/ 18723 w 363630"/>
                  <a:gd name="connsiteY6" fmla="*/ 83185 h 161613"/>
                  <a:gd name="connsiteX7" fmla="*/ 18643 w 363630"/>
                  <a:gd name="connsiteY7" fmla="*/ 32956 h 161613"/>
                  <a:gd name="connsiteX0" fmla="*/ 18643 w 363784"/>
                  <a:gd name="connsiteY0" fmla="*/ 32956 h 161570"/>
                  <a:gd name="connsiteX1" fmla="*/ 173294 w 363784"/>
                  <a:gd name="connsiteY1" fmla="*/ 2026 h 161570"/>
                  <a:gd name="connsiteX2" fmla="*/ 224051 w 363784"/>
                  <a:gd name="connsiteY2" fmla="*/ 39301 h 161570"/>
                  <a:gd name="connsiteX3" fmla="*/ 263705 w 363784"/>
                  <a:gd name="connsiteY3" fmla="*/ 18680 h 161570"/>
                  <a:gd name="connsiteX4" fmla="*/ 363630 w 363784"/>
                  <a:gd name="connsiteY4" fmla="*/ 73450 h 161570"/>
                  <a:gd name="connsiteX5" fmla="*/ 191487 w 363784"/>
                  <a:gd name="connsiteY5" fmla="*/ 161440 h 161570"/>
                  <a:gd name="connsiteX6" fmla="*/ 18723 w 363784"/>
                  <a:gd name="connsiteY6" fmla="*/ 83185 h 161570"/>
                  <a:gd name="connsiteX7" fmla="*/ 18643 w 363784"/>
                  <a:gd name="connsiteY7" fmla="*/ 32956 h 16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784" h="161570">
                    <a:moveTo>
                      <a:pt x="18643" y="32956"/>
                    </a:moveTo>
                    <a:cubicBezTo>
                      <a:pt x="18643" y="18839"/>
                      <a:pt x="138398" y="-7491"/>
                      <a:pt x="173294" y="2026"/>
                    </a:cubicBezTo>
                    <a:cubicBezTo>
                      <a:pt x="200205" y="9375"/>
                      <a:pt x="217706" y="39301"/>
                      <a:pt x="224051" y="39301"/>
                    </a:cubicBezTo>
                    <a:cubicBezTo>
                      <a:pt x="230395" y="39301"/>
                      <a:pt x="240442" y="12989"/>
                      <a:pt x="263705" y="18680"/>
                    </a:cubicBezTo>
                    <a:cubicBezTo>
                      <a:pt x="286968" y="24371"/>
                      <a:pt x="363630" y="44900"/>
                      <a:pt x="363630" y="73450"/>
                    </a:cubicBezTo>
                    <a:cubicBezTo>
                      <a:pt x="368307" y="105595"/>
                      <a:pt x="265624" y="164716"/>
                      <a:pt x="191487" y="161440"/>
                    </a:cubicBezTo>
                    <a:cubicBezTo>
                      <a:pt x="121232" y="161125"/>
                      <a:pt x="59285" y="117333"/>
                      <a:pt x="18723" y="83185"/>
                    </a:cubicBezTo>
                    <a:cubicBezTo>
                      <a:pt x="-10084" y="61771"/>
                      <a:pt x="-2058" y="46319"/>
                      <a:pt x="18643" y="32956"/>
                    </a:cubicBezTo>
                    <a:close/>
                  </a:path>
                </a:pathLst>
              </a:custGeom>
              <a:solidFill>
                <a:schemeClr val="tx2"/>
              </a:solidFill>
              <a:ln w="2619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7F355C46-BB61-427D-303B-319F6A726887}"/>
                  </a:ext>
                </a:extLst>
              </p:cNvPr>
              <p:cNvSpPr/>
              <p:nvPr/>
            </p:nvSpPr>
            <p:spPr>
              <a:xfrm rot="21081421">
                <a:off x="5524783" y="2841675"/>
                <a:ext cx="330744" cy="242916"/>
              </a:xfrm>
              <a:custGeom>
                <a:avLst/>
                <a:gdLst>
                  <a:gd name="connsiteX0" fmla="*/ 354174 w 360524"/>
                  <a:gd name="connsiteY0" fmla="*/ 75560 h 216021"/>
                  <a:gd name="connsiteX1" fmla="*/ 329536 w 360524"/>
                  <a:gd name="connsiteY1" fmla="*/ 52402 h 216021"/>
                  <a:gd name="connsiteX2" fmla="*/ 289749 w 360524"/>
                  <a:gd name="connsiteY2" fmla="*/ 27208 h 216021"/>
                  <a:gd name="connsiteX3" fmla="*/ 226118 w 360524"/>
                  <a:gd name="connsiteY3" fmla="*/ 39210 h 216021"/>
                  <a:gd name="connsiteX4" fmla="*/ 143241 w 360524"/>
                  <a:gd name="connsiteY4" fmla="*/ 191 h 216021"/>
                  <a:gd name="connsiteX5" fmla="*/ 9052 w 360524"/>
                  <a:gd name="connsiteY5" fmla="*/ 32522 h 216021"/>
                  <a:gd name="connsiteX6" fmla="*/ 8259 w 360524"/>
                  <a:gd name="connsiteY6" fmla="*/ 32972 h 216021"/>
                  <a:gd name="connsiteX7" fmla="*/ 4373 w 360524"/>
                  <a:gd name="connsiteY7" fmla="*/ 50737 h 216021"/>
                  <a:gd name="connsiteX8" fmla="*/ 125635 w 360524"/>
                  <a:gd name="connsiteY8" fmla="*/ 199994 h 216021"/>
                  <a:gd name="connsiteX9" fmla="*/ 335193 w 360524"/>
                  <a:gd name="connsiteY9" fmla="*/ 144056 h 216021"/>
                  <a:gd name="connsiteX10" fmla="*/ 355231 w 360524"/>
                  <a:gd name="connsiteY10" fmla="*/ 105988 h 216021"/>
                  <a:gd name="connsiteX11" fmla="*/ 358245 w 360524"/>
                  <a:gd name="connsiteY11" fmla="*/ 92082 h 216021"/>
                  <a:gd name="connsiteX12" fmla="*/ 358562 w 360524"/>
                  <a:gd name="connsiteY12" fmla="*/ 90100 h 216021"/>
                  <a:gd name="connsiteX13" fmla="*/ 359144 w 360524"/>
                  <a:gd name="connsiteY13" fmla="*/ 89386 h 216021"/>
                  <a:gd name="connsiteX14" fmla="*/ 354174 w 360524"/>
                  <a:gd name="connsiteY14" fmla="*/ 75560 h 216021"/>
                  <a:gd name="connsiteX15" fmla="*/ 173008 w 360524"/>
                  <a:gd name="connsiteY15" fmla="*/ 35192 h 216021"/>
                  <a:gd name="connsiteX16" fmla="*/ 218108 w 360524"/>
                  <a:gd name="connsiteY16" fmla="*/ 63822 h 216021"/>
                  <a:gd name="connsiteX17" fmla="*/ 230401 w 360524"/>
                  <a:gd name="connsiteY17" fmla="*/ 59751 h 216021"/>
                  <a:gd name="connsiteX18" fmla="*/ 301778 w 360524"/>
                  <a:gd name="connsiteY18" fmla="*/ 60439 h 216021"/>
                  <a:gd name="connsiteX19" fmla="*/ 329403 w 360524"/>
                  <a:gd name="connsiteY19" fmla="*/ 79763 h 216021"/>
                  <a:gd name="connsiteX20" fmla="*/ 300377 w 360524"/>
                  <a:gd name="connsiteY20" fmla="*/ 88223 h 216021"/>
                  <a:gd name="connsiteX21" fmla="*/ 244623 w 360524"/>
                  <a:gd name="connsiteY21" fmla="*/ 93774 h 216021"/>
                  <a:gd name="connsiteX22" fmla="*/ 136315 w 360524"/>
                  <a:gd name="connsiteY22" fmla="*/ 77173 h 216021"/>
                  <a:gd name="connsiteX23" fmla="*/ 47913 w 360524"/>
                  <a:gd name="connsiteY23" fmla="*/ 48701 h 216021"/>
                  <a:gd name="connsiteX24" fmla="*/ 47728 w 360524"/>
                  <a:gd name="connsiteY24" fmla="*/ 48489 h 216021"/>
                  <a:gd name="connsiteX25" fmla="*/ 47384 w 360524"/>
                  <a:gd name="connsiteY25" fmla="*/ 48489 h 216021"/>
                  <a:gd name="connsiteX26" fmla="*/ 42890 w 360524"/>
                  <a:gd name="connsiteY26" fmla="*/ 46692 h 216021"/>
                  <a:gd name="connsiteX27" fmla="*/ 122674 w 360524"/>
                  <a:gd name="connsiteY27" fmla="*/ 34637 h 216021"/>
                  <a:gd name="connsiteX28" fmla="*/ 173008 w 360524"/>
                  <a:gd name="connsiteY28" fmla="*/ 35192 h 216021"/>
                  <a:gd name="connsiteX29" fmla="*/ 312749 w 360524"/>
                  <a:gd name="connsiteY29" fmla="*/ 134882 h 216021"/>
                  <a:gd name="connsiteX30" fmla="*/ 195479 w 360524"/>
                  <a:gd name="connsiteY30" fmla="*/ 193121 h 216021"/>
                  <a:gd name="connsiteX31" fmla="*/ 30095 w 360524"/>
                  <a:gd name="connsiteY31" fmla="*/ 65620 h 216021"/>
                  <a:gd name="connsiteX32" fmla="*/ 137002 w 360524"/>
                  <a:gd name="connsiteY32" fmla="*/ 110032 h 216021"/>
                  <a:gd name="connsiteX33" fmla="*/ 254457 w 360524"/>
                  <a:gd name="connsiteY33" fmla="*/ 126740 h 216021"/>
                  <a:gd name="connsiteX34" fmla="*/ 325676 w 360524"/>
                  <a:gd name="connsiteY34" fmla="*/ 113919 h 216021"/>
                  <a:gd name="connsiteX35" fmla="*/ 312749 w 360524"/>
                  <a:gd name="connsiteY35" fmla="*/ 134882 h 216021"/>
                  <a:gd name="connsiteX0" fmla="*/ 365087 w 371436"/>
                  <a:gd name="connsiteY0" fmla="*/ 75560 h 202646"/>
                  <a:gd name="connsiteX1" fmla="*/ 340449 w 371436"/>
                  <a:gd name="connsiteY1" fmla="*/ 52402 h 202646"/>
                  <a:gd name="connsiteX2" fmla="*/ 300662 w 371436"/>
                  <a:gd name="connsiteY2" fmla="*/ 27208 h 202646"/>
                  <a:gd name="connsiteX3" fmla="*/ 237031 w 371436"/>
                  <a:gd name="connsiteY3" fmla="*/ 39210 h 202646"/>
                  <a:gd name="connsiteX4" fmla="*/ 154154 w 371436"/>
                  <a:gd name="connsiteY4" fmla="*/ 191 h 202646"/>
                  <a:gd name="connsiteX5" fmla="*/ 19965 w 371436"/>
                  <a:gd name="connsiteY5" fmla="*/ 32522 h 202646"/>
                  <a:gd name="connsiteX6" fmla="*/ 19172 w 371436"/>
                  <a:gd name="connsiteY6" fmla="*/ 32972 h 202646"/>
                  <a:gd name="connsiteX7" fmla="*/ 2102 w 371436"/>
                  <a:gd name="connsiteY7" fmla="*/ 118538 h 202646"/>
                  <a:gd name="connsiteX8" fmla="*/ 136548 w 371436"/>
                  <a:gd name="connsiteY8" fmla="*/ 199994 h 202646"/>
                  <a:gd name="connsiteX9" fmla="*/ 346106 w 371436"/>
                  <a:gd name="connsiteY9" fmla="*/ 144056 h 202646"/>
                  <a:gd name="connsiteX10" fmla="*/ 366144 w 371436"/>
                  <a:gd name="connsiteY10" fmla="*/ 105988 h 202646"/>
                  <a:gd name="connsiteX11" fmla="*/ 369158 w 371436"/>
                  <a:gd name="connsiteY11" fmla="*/ 92082 h 202646"/>
                  <a:gd name="connsiteX12" fmla="*/ 369475 w 371436"/>
                  <a:gd name="connsiteY12" fmla="*/ 90100 h 202646"/>
                  <a:gd name="connsiteX13" fmla="*/ 370057 w 371436"/>
                  <a:gd name="connsiteY13" fmla="*/ 89386 h 202646"/>
                  <a:gd name="connsiteX14" fmla="*/ 365087 w 371436"/>
                  <a:gd name="connsiteY14" fmla="*/ 75560 h 202646"/>
                  <a:gd name="connsiteX15" fmla="*/ 183921 w 371436"/>
                  <a:gd name="connsiteY15" fmla="*/ 35192 h 202646"/>
                  <a:gd name="connsiteX16" fmla="*/ 229021 w 371436"/>
                  <a:gd name="connsiteY16" fmla="*/ 63822 h 202646"/>
                  <a:gd name="connsiteX17" fmla="*/ 241314 w 371436"/>
                  <a:gd name="connsiteY17" fmla="*/ 59751 h 202646"/>
                  <a:gd name="connsiteX18" fmla="*/ 312691 w 371436"/>
                  <a:gd name="connsiteY18" fmla="*/ 60439 h 202646"/>
                  <a:gd name="connsiteX19" fmla="*/ 340316 w 371436"/>
                  <a:gd name="connsiteY19" fmla="*/ 79763 h 202646"/>
                  <a:gd name="connsiteX20" fmla="*/ 311290 w 371436"/>
                  <a:gd name="connsiteY20" fmla="*/ 88223 h 202646"/>
                  <a:gd name="connsiteX21" fmla="*/ 255536 w 371436"/>
                  <a:gd name="connsiteY21" fmla="*/ 93774 h 202646"/>
                  <a:gd name="connsiteX22" fmla="*/ 147228 w 371436"/>
                  <a:gd name="connsiteY22" fmla="*/ 77173 h 202646"/>
                  <a:gd name="connsiteX23" fmla="*/ 58826 w 371436"/>
                  <a:gd name="connsiteY23" fmla="*/ 48701 h 202646"/>
                  <a:gd name="connsiteX24" fmla="*/ 58641 w 371436"/>
                  <a:gd name="connsiteY24" fmla="*/ 48489 h 202646"/>
                  <a:gd name="connsiteX25" fmla="*/ 58297 w 371436"/>
                  <a:gd name="connsiteY25" fmla="*/ 48489 h 202646"/>
                  <a:gd name="connsiteX26" fmla="*/ 53803 w 371436"/>
                  <a:gd name="connsiteY26" fmla="*/ 46692 h 202646"/>
                  <a:gd name="connsiteX27" fmla="*/ 133587 w 371436"/>
                  <a:gd name="connsiteY27" fmla="*/ 34637 h 202646"/>
                  <a:gd name="connsiteX28" fmla="*/ 183921 w 371436"/>
                  <a:gd name="connsiteY28" fmla="*/ 35192 h 202646"/>
                  <a:gd name="connsiteX29" fmla="*/ 323662 w 371436"/>
                  <a:gd name="connsiteY29" fmla="*/ 134882 h 202646"/>
                  <a:gd name="connsiteX30" fmla="*/ 206392 w 371436"/>
                  <a:gd name="connsiteY30" fmla="*/ 193121 h 202646"/>
                  <a:gd name="connsiteX31" fmla="*/ 41008 w 371436"/>
                  <a:gd name="connsiteY31" fmla="*/ 65620 h 202646"/>
                  <a:gd name="connsiteX32" fmla="*/ 147915 w 371436"/>
                  <a:gd name="connsiteY32" fmla="*/ 110032 h 202646"/>
                  <a:gd name="connsiteX33" fmla="*/ 265370 w 371436"/>
                  <a:gd name="connsiteY33" fmla="*/ 126740 h 202646"/>
                  <a:gd name="connsiteX34" fmla="*/ 336589 w 371436"/>
                  <a:gd name="connsiteY34" fmla="*/ 113919 h 202646"/>
                  <a:gd name="connsiteX35" fmla="*/ 323662 w 371436"/>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47527 w 377955"/>
                  <a:gd name="connsiteY31" fmla="*/ 65481 h 202507"/>
                  <a:gd name="connsiteX32" fmla="*/ 154434 w 377955"/>
                  <a:gd name="connsiteY32" fmla="*/ 109893 h 202507"/>
                  <a:gd name="connsiteX33" fmla="*/ 271889 w 377955"/>
                  <a:gd name="connsiteY33" fmla="*/ 126601 h 202507"/>
                  <a:gd name="connsiteX34" fmla="*/ 343108 w 377955"/>
                  <a:gd name="connsiteY34" fmla="*/ 113780 h 202507"/>
                  <a:gd name="connsiteX35" fmla="*/ 330181 w 377955"/>
                  <a:gd name="connsiteY35"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47527 w 377955"/>
                  <a:gd name="connsiteY32" fmla="*/ 65481 h 202507"/>
                  <a:gd name="connsiteX33" fmla="*/ 154434 w 377955"/>
                  <a:gd name="connsiteY33" fmla="*/ 109893 h 202507"/>
                  <a:gd name="connsiteX34" fmla="*/ 271889 w 377955"/>
                  <a:gd name="connsiteY34" fmla="*/ 126601 h 202507"/>
                  <a:gd name="connsiteX35" fmla="*/ 343108 w 377955"/>
                  <a:gd name="connsiteY35" fmla="*/ 113780 h 202507"/>
                  <a:gd name="connsiteX36" fmla="*/ 330181 w 377955"/>
                  <a:gd name="connsiteY36"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53870 w 377955"/>
                  <a:gd name="connsiteY32" fmla="*/ 93281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30328 w 377955"/>
                  <a:gd name="connsiteY32" fmla="*/ 83864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85038"/>
                  <a:gd name="connsiteY0" fmla="*/ 75421 h 200116"/>
                  <a:gd name="connsiteX1" fmla="*/ 346968 w 385038"/>
                  <a:gd name="connsiteY1" fmla="*/ 52263 h 200116"/>
                  <a:gd name="connsiteX2" fmla="*/ 307181 w 385038"/>
                  <a:gd name="connsiteY2" fmla="*/ 27069 h 200116"/>
                  <a:gd name="connsiteX3" fmla="*/ 243550 w 385038"/>
                  <a:gd name="connsiteY3" fmla="*/ 39071 h 200116"/>
                  <a:gd name="connsiteX4" fmla="*/ 160673 w 385038"/>
                  <a:gd name="connsiteY4" fmla="*/ 52 h 200116"/>
                  <a:gd name="connsiteX5" fmla="*/ 35901 w 385038"/>
                  <a:gd name="connsiteY5" fmla="*/ 32383 h 200116"/>
                  <a:gd name="connsiteX6" fmla="*/ 2149 w 385038"/>
                  <a:gd name="connsiteY6" fmla="*/ 96868 h 200116"/>
                  <a:gd name="connsiteX7" fmla="*/ 8621 w 385038"/>
                  <a:gd name="connsiteY7" fmla="*/ 118399 h 200116"/>
                  <a:gd name="connsiteX8" fmla="*/ 143067 w 385038"/>
                  <a:gd name="connsiteY8" fmla="*/ 199855 h 200116"/>
                  <a:gd name="connsiteX9" fmla="*/ 352625 w 385038"/>
                  <a:gd name="connsiteY9" fmla="*/ 143917 h 200116"/>
                  <a:gd name="connsiteX10" fmla="*/ 384905 w 385038"/>
                  <a:gd name="connsiteY10" fmla="*/ 132216 h 200116"/>
                  <a:gd name="connsiteX11" fmla="*/ 375677 w 385038"/>
                  <a:gd name="connsiteY11" fmla="*/ 91943 h 200116"/>
                  <a:gd name="connsiteX12" fmla="*/ 375994 w 385038"/>
                  <a:gd name="connsiteY12" fmla="*/ 89961 h 200116"/>
                  <a:gd name="connsiteX13" fmla="*/ 376576 w 385038"/>
                  <a:gd name="connsiteY13" fmla="*/ 89247 h 200116"/>
                  <a:gd name="connsiteX14" fmla="*/ 371606 w 385038"/>
                  <a:gd name="connsiteY14" fmla="*/ 75421 h 200116"/>
                  <a:gd name="connsiteX15" fmla="*/ 190440 w 385038"/>
                  <a:gd name="connsiteY15" fmla="*/ 35053 h 200116"/>
                  <a:gd name="connsiteX16" fmla="*/ 235540 w 385038"/>
                  <a:gd name="connsiteY16" fmla="*/ 63683 h 200116"/>
                  <a:gd name="connsiteX17" fmla="*/ 247833 w 385038"/>
                  <a:gd name="connsiteY17" fmla="*/ 59612 h 200116"/>
                  <a:gd name="connsiteX18" fmla="*/ 319210 w 385038"/>
                  <a:gd name="connsiteY18" fmla="*/ 60300 h 200116"/>
                  <a:gd name="connsiteX19" fmla="*/ 346835 w 385038"/>
                  <a:gd name="connsiteY19" fmla="*/ 79624 h 200116"/>
                  <a:gd name="connsiteX20" fmla="*/ 317809 w 385038"/>
                  <a:gd name="connsiteY20" fmla="*/ 88084 h 200116"/>
                  <a:gd name="connsiteX21" fmla="*/ 262055 w 385038"/>
                  <a:gd name="connsiteY21" fmla="*/ 93635 h 200116"/>
                  <a:gd name="connsiteX22" fmla="*/ 153747 w 385038"/>
                  <a:gd name="connsiteY22" fmla="*/ 77034 h 200116"/>
                  <a:gd name="connsiteX23" fmla="*/ 65345 w 385038"/>
                  <a:gd name="connsiteY23" fmla="*/ 48562 h 200116"/>
                  <a:gd name="connsiteX24" fmla="*/ 65160 w 385038"/>
                  <a:gd name="connsiteY24" fmla="*/ 48350 h 200116"/>
                  <a:gd name="connsiteX25" fmla="*/ 64816 w 385038"/>
                  <a:gd name="connsiteY25" fmla="*/ 48350 h 200116"/>
                  <a:gd name="connsiteX26" fmla="*/ 60322 w 385038"/>
                  <a:gd name="connsiteY26" fmla="*/ 46553 h 200116"/>
                  <a:gd name="connsiteX27" fmla="*/ 140106 w 385038"/>
                  <a:gd name="connsiteY27" fmla="*/ 34498 h 200116"/>
                  <a:gd name="connsiteX28" fmla="*/ 190440 w 385038"/>
                  <a:gd name="connsiteY28" fmla="*/ 35053 h 200116"/>
                  <a:gd name="connsiteX29" fmla="*/ 330181 w 385038"/>
                  <a:gd name="connsiteY29" fmla="*/ 134743 h 200116"/>
                  <a:gd name="connsiteX30" fmla="*/ 212911 w 385038"/>
                  <a:gd name="connsiteY30" fmla="*/ 188274 h 200116"/>
                  <a:gd name="connsiteX31" fmla="*/ 84945 w 385038"/>
                  <a:gd name="connsiteY31" fmla="*/ 142249 h 200116"/>
                  <a:gd name="connsiteX32" fmla="*/ 30328 w 385038"/>
                  <a:gd name="connsiteY32" fmla="*/ 83864 h 200116"/>
                  <a:gd name="connsiteX33" fmla="*/ 47527 w 385038"/>
                  <a:gd name="connsiteY33" fmla="*/ 65481 h 200116"/>
                  <a:gd name="connsiteX34" fmla="*/ 154434 w 385038"/>
                  <a:gd name="connsiteY34" fmla="*/ 109893 h 200116"/>
                  <a:gd name="connsiteX35" fmla="*/ 271889 w 385038"/>
                  <a:gd name="connsiteY35" fmla="*/ 126601 h 200116"/>
                  <a:gd name="connsiteX36" fmla="*/ 343108 w 385038"/>
                  <a:gd name="connsiteY36" fmla="*/ 113780 h 200116"/>
                  <a:gd name="connsiteX37" fmla="*/ 330181 w 385038"/>
                  <a:gd name="connsiteY37" fmla="*/ 134743 h 200116"/>
                  <a:gd name="connsiteX0" fmla="*/ 371606 w 385038"/>
                  <a:gd name="connsiteY0" fmla="*/ 75421 h 203564"/>
                  <a:gd name="connsiteX1" fmla="*/ 346968 w 385038"/>
                  <a:gd name="connsiteY1" fmla="*/ 52263 h 203564"/>
                  <a:gd name="connsiteX2" fmla="*/ 307181 w 385038"/>
                  <a:gd name="connsiteY2" fmla="*/ 27069 h 203564"/>
                  <a:gd name="connsiteX3" fmla="*/ 243550 w 385038"/>
                  <a:gd name="connsiteY3" fmla="*/ 39071 h 203564"/>
                  <a:gd name="connsiteX4" fmla="*/ 160673 w 385038"/>
                  <a:gd name="connsiteY4" fmla="*/ 52 h 203564"/>
                  <a:gd name="connsiteX5" fmla="*/ 35901 w 385038"/>
                  <a:gd name="connsiteY5" fmla="*/ 32383 h 203564"/>
                  <a:gd name="connsiteX6" fmla="*/ 2149 w 385038"/>
                  <a:gd name="connsiteY6" fmla="*/ 96868 h 203564"/>
                  <a:gd name="connsiteX7" fmla="*/ 8621 w 385038"/>
                  <a:gd name="connsiteY7" fmla="*/ 118399 h 203564"/>
                  <a:gd name="connsiteX8" fmla="*/ 143067 w 385038"/>
                  <a:gd name="connsiteY8" fmla="*/ 199855 h 203564"/>
                  <a:gd name="connsiteX9" fmla="*/ 352625 w 385038"/>
                  <a:gd name="connsiteY9" fmla="*/ 143917 h 203564"/>
                  <a:gd name="connsiteX10" fmla="*/ 384905 w 385038"/>
                  <a:gd name="connsiteY10" fmla="*/ 132216 h 203564"/>
                  <a:gd name="connsiteX11" fmla="*/ 375677 w 385038"/>
                  <a:gd name="connsiteY11" fmla="*/ 91943 h 203564"/>
                  <a:gd name="connsiteX12" fmla="*/ 375994 w 385038"/>
                  <a:gd name="connsiteY12" fmla="*/ 89961 h 203564"/>
                  <a:gd name="connsiteX13" fmla="*/ 376576 w 385038"/>
                  <a:gd name="connsiteY13" fmla="*/ 89247 h 203564"/>
                  <a:gd name="connsiteX14" fmla="*/ 371606 w 385038"/>
                  <a:gd name="connsiteY14" fmla="*/ 75421 h 203564"/>
                  <a:gd name="connsiteX15" fmla="*/ 190440 w 385038"/>
                  <a:gd name="connsiteY15" fmla="*/ 35053 h 203564"/>
                  <a:gd name="connsiteX16" fmla="*/ 235540 w 385038"/>
                  <a:gd name="connsiteY16" fmla="*/ 63683 h 203564"/>
                  <a:gd name="connsiteX17" fmla="*/ 247833 w 385038"/>
                  <a:gd name="connsiteY17" fmla="*/ 59612 h 203564"/>
                  <a:gd name="connsiteX18" fmla="*/ 319210 w 385038"/>
                  <a:gd name="connsiteY18" fmla="*/ 60300 h 203564"/>
                  <a:gd name="connsiteX19" fmla="*/ 346835 w 385038"/>
                  <a:gd name="connsiteY19" fmla="*/ 79624 h 203564"/>
                  <a:gd name="connsiteX20" fmla="*/ 317809 w 385038"/>
                  <a:gd name="connsiteY20" fmla="*/ 88084 h 203564"/>
                  <a:gd name="connsiteX21" fmla="*/ 262055 w 385038"/>
                  <a:gd name="connsiteY21" fmla="*/ 93635 h 203564"/>
                  <a:gd name="connsiteX22" fmla="*/ 153747 w 385038"/>
                  <a:gd name="connsiteY22" fmla="*/ 77034 h 203564"/>
                  <a:gd name="connsiteX23" fmla="*/ 65345 w 385038"/>
                  <a:gd name="connsiteY23" fmla="*/ 48562 h 203564"/>
                  <a:gd name="connsiteX24" fmla="*/ 65160 w 385038"/>
                  <a:gd name="connsiteY24" fmla="*/ 48350 h 203564"/>
                  <a:gd name="connsiteX25" fmla="*/ 64816 w 385038"/>
                  <a:gd name="connsiteY25" fmla="*/ 48350 h 203564"/>
                  <a:gd name="connsiteX26" fmla="*/ 60322 w 385038"/>
                  <a:gd name="connsiteY26" fmla="*/ 46553 h 203564"/>
                  <a:gd name="connsiteX27" fmla="*/ 140106 w 385038"/>
                  <a:gd name="connsiteY27" fmla="*/ 34498 h 203564"/>
                  <a:gd name="connsiteX28" fmla="*/ 190440 w 385038"/>
                  <a:gd name="connsiteY28" fmla="*/ 35053 h 203564"/>
                  <a:gd name="connsiteX29" fmla="*/ 330181 w 385038"/>
                  <a:gd name="connsiteY29" fmla="*/ 134743 h 203564"/>
                  <a:gd name="connsiteX30" fmla="*/ 212911 w 385038"/>
                  <a:gd name="connsiteY30" fmla="*/ 188274 h 203564"/>
                  <a:gd name="connsiteX31" fmla="*/ 84945 w 385038"/>
                  <a:gd name="connsiteY31" fmla="*/ 142249 h 203564"/>
                  <a:gd name="connsiteX32" fmla="*/ 30328 w 385038"/>
                  <a:gd name="connsiteY32" fmla="*/ 83864 h 203564"/>
                  <a:gd name="connsiteX33" fmla="*/ 47527 w 385038"/>
                  <a:gd name="connsiteY33" fmla="*/ 65481 h 203564"/>
                  <a:gd name="connsiteX34" fmla="*/ 154434 w 385038"/>
                  <a:gd name="connsiteY34" fmla="*/ 109893 h 203564"/>
                  <a:gd name="connsiteX35" fmla="*/ 271889 w 385038"/>
                  <a:gd name="connsiteY35" fmla="*/ 126601 h 203564"/>
                  <a:gd name="connsiteX36" fmla="*/ 343108 w 385038"/>
                  <a:gd name="connsiteY36" fmla="*/ 113780 h 203564"/>
                  <a:gd name="connsiteX37" fmla="*/ 330181 w 385038"/>
                  <a:gd name="connsiteY37" fmla="*/ 134743 h 203564"/>
                  <a:gd name="connsiteX0" fmla="*/ 371606 w 385038"/>
                  <a:gd name="connsiteY0" fmla="*/ 75421 h 207226"/>
                  <a:gd name="connsiteX1" fmla="*/ 346968 w 385038"/>
                  <a:gd name="connsiteY1" fmla="*/ 52263 h 207226"/>
                  <a:gd name="connsiteX2" fmla="*/ 307181 w 385038"/>
                  <a:gd name="connsiteY2" fmla="*/ 27069 h 207226"/>
                  <a:gd name="connsiteX3" fmla="*/ 243550 w 385038"/>
                  <a:gd name="connsiteY3" fmla="*/ 39071 h 207226"/>
                  <a:gd name="connsiteX4" fmla="*/ 160673 w 385038"/>
                  <a:gd name="connsiteY4" fmla="*/ 52 h 207226"/>
                  <a:gd name="connsiteX5" fmla="*/ 35901 w 385038"/>
                  <a:gd name="connsiteY5" fmla="*/ 32383 h 207226"/>
                  <a:gd name="connsiteX6" fmla="*/ 2149 w 385038"/>
                  <a:gd name="connsiteY6" fmla="*/ 96868 h 207226"/>
                  <a:gd name="connsiteX7" fmla="*/ 8621 w 385038"/>
                  <a:gd name="connsiteY7" fmla="*/ 118399 h 207226"/>
                  <a:gd name="connsiteX8" fmla="*/ 143067 w 385038"/>
                  <a:gd name="connsiteY8" fmla="*/ 199855 h 207226"/>
                  <a:gd name="connsiteX9" fmla="*/ 352625 w 385038"/>
                  <a:gd name="connsiteY9" fmla="*/ 143917 h 207226"/>
                  <a:gd name="connsiteX10" fmla="*/ 384905 w 385038"/>
                  <a:gd name="connsiteY10" fmla="*/ 132216 h 207226"/>
                  <a:gd name="connsiteX11" fmla="*/ 375677 w 385038"/>
                  <a:gd name="connsiteY11" fmla="*/ 91943 h 207226"/>
                  <a:gd name="connsiteX12" fmla="*/ 375994 w 385038"/>
                  <a:gd name="connsiteY12" fmla="*/ 89961 h 207226"/>
                  <a:gd name="connsiteX13" fmla="*/ 376576 w 385038"/>
                  <a:gd name="connsiteY13" fmla="*/ 89247 h 207226"/>
                  <a:gd name="connsiteX14" fmla="*/ 371606 w 385038"/>
                  <a:gd name="connsiteY14" fmla="*/ 75421 h 207226"/>
                  <a:gd name="connsiteX15" fmla="*/ 190440 w 385038"/>
                  <a:gd name="connsiteY15" fmla="*/ 35053 h 207226"/>
                  <a:gd name="connsiteX16" fmla="*/ 235540 w 385038"/>
                  <a:gd name="connsiteY16" fmla="*/ 63683 h 207226"/>
                  <a:gd name="connsiteX17" fmla="*/ 247833 w 385038"/>
                  <a:gd name="connsiteY17" fmla="*/ 59612 h 207226"/>
                  <a:gd name="connsiteX18" fmla="*/ 319210 w 385038"/>
                  <a:gd name="connsiteY18" fmla="*/ 60300 h 207226"/>
                  <a:gd name="connsiteX19" fmla="*/ 346835 w 385038"/>
                  <a:gd name="connsiteY19" fmla="*/ 79624 h 207226"/>
                  <a:gd name="connsiteX20" fmla="*/ 317809 w 385038"/>
                  <a:gd name="connsiteY20" fmla="*/ 88084 h 207226"/>
                  <a:gd name="connsiteX21" fmla="*/ 262055 w 385038"/>
                  <a:gd name="connsiteY21" fmla="*/ 93635 h 207226"/>
                  <a:gd name="connsiteX22" fmla="*/ 153747 w 385038"/>
                  <a:gd name="connsiteY22" fmla="*/ 77034 h 207226"/>
                  <a:gd name="connsiteX23" fmla="*/ 65345 w 385038"/>
                  <a:gd name="connsiteY23" fmla="*/ 48562 h 207226"/>
                  <a:gd name="connsiteX24" fmla="*/ 65160 w 385038"/>
                  <a:gd name="connsiteY24" fmla="*/ 48350 h 207226"/>
                  <a:gd name="connsiteX25" fmla="*/ 64816 w 385038"/>
                  <a:gd name="connsiteY25" fmla="*/ 48350 h 207226"/>
                  <a:gd name="connsiteX26" fmla="*/ 60322 w 385038"/>
                  <a:gd name="connsiteY26" fmla="*/ 46553 h 207226"/>
                  <a:gd name="connsiteX27" fmla="*/ 140106 w 385038"/>
                  <a:gd name="connsiteY27" fmla="*/ 34498 h 207226"/>
                  <a:gd name="connsiteX28" fmla="*/ 190440 w 385038"/>
                  <a:gd name="connsiteY28" fmla="*/ 35053 h 207226"/>
                  <a:gd name="connsiteX29" fmla="*/ 330181 w 385038"/>
                  <a:gd name="connsiteY29" fmla="*/ 134743 h 207226"/>
                  <a:gd name="connsiteX30" fmla="*/ 212911 w 385038"/>
                  <a:gd name="connsiteY30" fmla="*/ 188274 h 207226"/>
                  <a:gd name="connsiteX31" fmla="*/ 84945 w 385038"/>
                  <a:gd name="connsiteY31" fmla="*/ 142249 h 207226"/>
                  <a:gd name="connsiteX32" fmla="*/ 30328 w 385038"/>
                  <a:gd name="connsiteY32" fmla="*/ 83864 h 207226"/>
                  <a:gd name="connsiteX33" fmla="*/ 47527 w 385038"/>
                  <a:gd name="connsiteY33" fmla="*/ 65481 h 207226"/>
                  <a:gd name="connsiteX34" fmla="*/ 154434 w 385038"/>
                  <a:gd name="connsiteY34" fmla="*/ 109893 h 207226"/>
                  <a:gd name="connsiteX35" fmla="*/ 271889 w 385038"/>
                  <a:gd name="connsiteY35" fmla="*/ 126601 h 207226"/>
                  <a:gd name="connsiteX36" fmla="*/ 343108 w 385038"/>
                  <a:gd name="connsiteY36" fmla="*/ 113780 h 207226"/>
                  <a:gd name="connsiteX37" fmla="*/ 330181 w 385038"/>
                  <a:gd name="connsiteY37" fmla="*/ 134743 h 207226"/>
                  <a:gd name="connsiteX0" fmla="*/ 371606 w 385038"/>
                  <a:gd name="connsiteY0" fmla="*/ 75421 h 207137"/>
                  <a:gd name="connsiteX1" fmla="*/ 346968 w 385038"/>
                  <a:gd name="connsiteY1" fmla="*/ 52263 h 207137"/>
                  <a:gd name="connsiteX2" fmla="*/ 307181 w 385038"/>
                  <a:gd name="connsiteY2" fmla="*/ 27069 h 207137"/>
                  <a:gd name="connsiteX3" fmla="*/ 243550 w 385038"/>
                  <a:gd name="connsiteY3" fmla="*/ 39071 h 207137"/>
                  <a:gd name="connsiteX4" fmla="*/ 160673 w 385038"/>
                  <a:gd name="connsiteY4" fmla="*/ 52 h 207137"/>
                  <a:gd name="connsiteX5" fmla="*/ 35901 w 385038"/>
                  <a:gd name="connsiteY5" fmla="*/ 32383 h 207137"/>
                  <a:gd name="connsiteX6" fmla="*/ 2149 w 385038"/>
                  <a:gd name="connsiteY6" fmla="*/ 96868 h 207137"/>
                  <a:gd name="connsiteX7" fmla="*/ 8621 w 385038"/>
                  <a:gd name="connsiteY7" fmla="*/ 118399 h 207137"/>
                  <a:gd name="connsiteX8" fmla="*/ 143067 w 385038"/>
                  <a:gd name="connsiteY8" fmla="*/ 199855 h 207137"/>
                  <a:gd name="connsiteX9" fmla="*/ 288349 w 385038"/>
                  <a:gd name="connsiteY9" fmla="*/ 196867 h 207137"/>
                  <a:gd name="connsiteX10" fmla="*/ 352625 w 385038"/>
                  <a:gd name="connsiteY10" fmla="*/ 143917 h 207137"/>
                  <a:gd name="connsiteX11" fmla="*/ 384905 w 385038"/>
                  <a:gd name="connsiteY11" fmla="*/ 132216 h 207137"/>
                  <a:gd name="connsiteX12" fmla="*/ 375677 w 385038"/>
                  <a:gd name="connsiteY12" fmla="*/ 91943 h 207137"/>
                  <a:gd name="connsiteX13" fmla="*/ 375994 w 385038"/>
                  <a:gd name="connsiteY13" fmla="*/ 89961 h 207137"/>
                  <a:gd name="connsiteX14" fmla="*/ 376576 w 385038"/>
                  <a:gd name="connsiteY14" fmla="*/ 89247 h 207137"/>
                  <a:gd name="connsiteX15" fmla="*/ 371606 w 385038"/>
                  <a:gd name="connsiteY15" fmla="*/ 75421 h 207137"/>
                  <a:gd name="connsiteX16" fmla="*/ 190440 w 385038"/>
                  <a:gd name="connsiteY16" fmla="*/ 35053 h 207137"/>
                  <a:gd name="connsiteX17" fmla="*/ 235540 w 385038"/>
                  <a:gd name="connsiteY17" fmla="*/ 63683 h 207137"/>
                  <a:gd name="connsiteX18" fmla="*/ 247833 w 385038"/>
                  <a:gd name="connsiteY18" fmla="*/ 59612 h 207137"/>
                  <a:gd name="connsiteX19" fmla="*/ 319210 w 385038"/>
                  <a:gd name="connsiteY19" fmla="*/ 60300 h 207137"/>
                  <a:gd name="connsiteX20" fmla="*/ 346835 w 385038"/>
                  <a:gd name="connsiteY20" fmla="*/ 79624 h 207137"/>
                  <a:gd name="connsiteX21" fmla="*/ 317809 w 385038"/>
                  <a:gd name="connsiteY21" fmla="*/ 88084 h 207137"/>
                  <a:gd name="connsiteX22" fmla="*/ 262055 w 385038"/>
                  <a:gd name="connsiteY22" fmla="*/ 93635 h 207137"/>
                  <a:gd name="connsiteX23" fmla="*/ 153747 w 385038"/>
                  <a:gd name="connsiteY23" fmla="*/ 77034 h 207137"/>
                  <a:gd name="connsiteX24" fmla="*/ 65345 w 385038"/>
                  <a:gd name="connsiteY24" fmla="*/ 48562 h 207137"/>
                  <a:gd name="connsiteX25" fmla="*/ 65160 w 385038"/>
                  <a:gd name="connsiteY25" fmla="*/ 48350 h 207137"/>
                  <a:gd name="connsiteX26" fmla="*/ 64816 w 385038"/>
                  <a:gd name="connsiteY26" fmla="*/ 48350 h 207137"/>
                  <a:gd name="connsiteX27" fmla="*/ 60322 w 385038"/>
                  <a:gd name="connsiteY27" fmla="*/ 46553 h 207137"/>
                  <a:gd name="connsiteX28" fmla="*/ 140106 w 385038"/>
                  <a:gd name="connsiteY28" fmla="*/ 34498 h 207137"/>
                  <a:gd name="connsiteX29" fmla="*/ 190440 w 385038"/>
                  <a:gd name="connsiteY29" fmla="*/ 35053 h 207137"/>
                  <a:gd name="connsiteX30" fmla="*/ 330181 w 385038"/>
                  <a:gd name="connsiteY30" fmla="*/ 134743 h 207137"/>
                  <a:gd name="connsiteX31" fmla="*/ 212911 w 385038"/>
                  <a:gd name="connsiteY31" fmla="*/ 188274 h 207137"/>
                  <a:gd name="connsiteX32" fmla="*/ 84945 w 385038"/>
                  <a:gd name="connsiteY32" fmla="*/ 142249 h 207137"/>
                  <a:gd name="connsiteX33" fmla="*/ 30328 w 385038"/>
                  <a:gd name="connsiteY33" fmla="*/ 83864 h 207137"/>
                  <a:gd name="connsiteX34" fmla="*/ 47527 w 385038"/>
                  <a:gd name="connsiteY34" fmla="*/ 65481 h 207137"/>
                  <a:gd name="connsiteX35" fmla="*/ 154434 w 385038"/>
                  <a:gd name="connsiteY35" fmla="*/ 109893 h 207137"/>
                  <a:gd name="connsiteX36" fmla="*/ 271889 w 385038"/>
                  <a:gd name="connsiteY36" fmla="*/ 126601 h 207137"/>
                  <a:gd name="connsiteX37" fmla="*/ 343108 w 385038"/>
                  <a:gd name="connsiteY37" fmla="*/ 113780 h 207137"/>
                  <a:gd name="connsiteX38" fmla="*/ 330181 w 385038"/>
                  <a:gd name="connsiteY38" fmla="*/ 134743 h 207137"/>
                  <a:gd name="connsiteX0" fmla="*/ 371606 w 385038"/>
                  <a:gd name="connsiteY0" fmla="*/ 75421 h 209265"/>
                  <a:gd name="connsiteX1" fmla="*/ 346968 w 385038"/>
                  <a:gd name="connsiteY1" fmla="*/ 52263 h 209265"/>
                  <a:gd name="connsiteX2" fmla="*/ 307181 w 385038"/>
                  <a:gd name="connsiteY2" fmla="*/ 27069 h 209265"/>
                  <a:gd name="connsiteX3" fmla="*/ 243550 w 385038"/>
                  <a:gd name="connsiteY3" fmla="*/ 39071 h 209265"/>
                  <a:gd name="connsiteX4" fmla="*/ 160673 w 385038"/>
                  <a:gd name="connsiteY4" fmla="*/ 52 h 209265"/>
                  <a:gd name="connsiteX5" fmla="*/ 35901 w 385038"/>
                  <a:gd name="connsiteY5" fmla="*/ 32383 h 209265"/>
                  <a:gd name="connsiteX6" fmla="*/ 2149 w 385038"/>
                  <a:gd name="connsiteY6" fmla="*/ 96868 h 209265"/>
                  <a:gd name="connsiteX7" fmla="*/ 8621 w 385038"/>
                  <a:gd name="connsiteY7" fmla="*/ 118399 h 209265"/>
                  <a:gd name="connsiteX8" fmla="*/ 143067 w 385038"/>
                  <a:gd name="connsiteY8" fmla="*/ 199855 h 209265"/>
                  <a:gd name="connsiteX9" fmla="*/ 288349 w 385038"/>
                  <a:gd name="connsiteY9" fmla="*/ 196867 h 209265"/>
                  <a:gd name="connsiteX10" fmla="*/ 352625 w 385038"/>
                  <a:gd name="connsiteY10" fmla="*/ 143917 h 209265"/>
                  <a:gd name="connsiteX11" fmla="*/ 384905 w 385038"/>
                  <a:gd name="connsiteY11" fmla="*/ 132216 h 209265"/>
                  <a:gd name="connsiteX12" fmla="*/ 375677 w 385038"/>
                  <a:gd name="connsiteY12" fmla="*/ 91943 h 209265"/>
                  <a:gd name="connsiteX13" fmla="*/ 375994 w 385038"/>
                  <a:gd name="connsiteY13" fmla="*/ 89961 h 209265"/>
                  <a:gd name="connsiteX14" fmla="*/ 376576 w 385038"/>
                  <a:gd name="connsiteY14" fmla="*/ 89247 h 209265"/>
                  <a:gd name="connsiteX15" fmla="*/ 371606 w 385038"/>
                  <a:gd name="connsiteY15" fmla="*/ 75421 h 209265"/>
                  <a:gd name="connsiteX16" fmla="*/ 190440 w 385038"/>
                  <a:gd name="connsiteY16" fmla="*/ 35053 h 209265"/>
                  <a:gd name="connsiteX17" fmla="*/ 235540 w 385038"/>
                  <a:gd name="connsiteY17" fmla="*/ 63683 h 209265"/>
                  <a:gd name="connsiteX18" fmla="*/ 247833 w 385038"/>
                  <a:gd name="connsiteY18" fmla="*/ 59612 h 209265"/>
                  <a:gd name="connsiteX19" fmla="*/ 319210 w 385038"/>
                  <a:gd name="connsiteY19" fmla="*/ 60300 h 209265"/>
                  <a:gd name="connsiteX20" fmla="*/ 346835 w 385038"/>
                  <a:gd name="connsiteY20" fmla="*/ 79624 h 209265"/>
                  <a:gd name="connsiteX21" fmla="*/ 317809 w 385038"/>
                  <a:gd name="connsiteY21" fmla="*/ 88084 h 209265"/>
                  <a:gd name="connsiteX22" fmla="*/ 262055 w 385038"/>
                  <a:gd name="connsiteY22" fmla="*/ 93635 h 209265"/>
                  <a:gd name="connsiteX23" fmla="*/ 153747 w 385038"/>
                  <a:gd name="connsiteY23" fmla="*/ 77034 h 209265"/>
                  <a:gd name="connsiteX24" fmla="*/ 65345 w 385038"/>
                  <a:gd name="connsiteY24" fmla="*/ 48562 h 209265"/>
                  <a:gd name="connsiteX25" fmla="*/ 65160 w 385038"/>
                  <a:gd name="connsiteY25" fmla="*/ 48350 h 209265"/>
                  <a:gd name="connsiteX26" fmla="*/ 64816 w 385038"/>
                  <a:gd name="connsiteY26" fmla="*/ 48350 h 209265"/>
                  <a:gd name="connsiteX27" fmla="*/ 60322 w 385038"/>
                  <a:gd name="connsiteY27" fmla="*/ 46553 h 209265"/>
                  <a:gd name="connsiteX28" fmla="*/ 140106 w 385038"/>
                  <a:gd name="connsiteY28" fmla="*/ 34498 h 209265"/>
                  <a:gd name="connsiteX29" fmla="*/ 190440 w 385038"/>
                  <a:gd name="connsiteY29" fmla="*/ 35053 h 209265"/>
                  <a:gd name="connsiteX30" fmla="*/ 330181 w 385038"/>
                  <a:gd name="connsiteY30" fmla="*/ 134743 h 209265"/>
                  <a:gd name="connsiteX31" fmla="*/ 212911 w 385038"/>
                  <a:gd name="connsiteY31" fmla="*/ 188274 h 209265"/>
                  <a:gd name="connsiteX32" fmla="*/ 84945 w 385038"/>
                  <a:gd name="connsiteY32" fmla="*/ 142249 h 209265"/>
                  <a:gd name="connsiteX33" fmla="*/ 30328 w 385038"/>
                  <a:gd name="connsiteY33" fmla="*/ 83864 h 209265"/>
                  <a:gd name="connsiteX34" fmla="*/ 47527 w 385038"/>
                  <a:gd name="connsiteY34" fmla="*/ 65481 h 209265"/>
                  <a:gd name="connsiteX35" fmla="*/ 154434 w 385038"/>
                  <a:gd name="connsiteY35" fmla="*/ 109893 h 209265"/>
                  <a:gd name="connsiteX36" fmla="*/ 271889 w 385038"/>
                  <a:gd name="connsiteY36" fmla="*/ 126601 h 209265"/>
                  <a:gd name="connsiteX37" fmla="*/ 343108 w 385038"/>
                  <a:gd name="connsiteY37" fmla="*/ 113780 h 209265"/>
                  <a:gd name="connsiteX38" fmla="*/ 330181 w 385038"/>
                  <a:gd name="connsiteY38" fmla="*/ 134743 h 209265"/>
                  <a:gd name="connsiteX0" fmla="*/ 371606 w 393458"/>
                  <a:gd name="connsiteY0" fmla="*/ 75421 h 209265"/>
                  <a:gd name="connsiteX1" fmla="*/ 346968 w 393458"/>
                  <a:gd name="connsiteY1" fmla="*/ 52263 h 209265"/>
                  <a:gd name="connsiteX2" fmla="*/ 307181 w 393458"/>
                  <a:gd name="connsiteY2" fmla="*/ 27069 h 209265"/>
                  <a:gd name="connsiteX3" fmla="*/ 243550 w 393458"/>
                  <a:gd name="connsiteY3" fmla="*/ 39071 h 209265"/>
                  <a:gd name="connsiteX4" fmla="*/ 160673 w 393458"/>
                  <a:gd name="connsiteY4" fmla="*/ 52 h 209265"/>
                  <a:gd name="connsiteX5" fmla="*/ 35901 w 393458"/>
                  <a:gd name="connsiteY5" fmla="*/ 32383 h 209265"/>
                  <a:gd name="connsiteX6" fmla="*/ 2149 w 393458"/>
                  <a:gd name="connsiteY6" fmla="*/ 96868 h 209265"/>
                  <a:gd name="connsiteX7" fmla="*/ 8621 w 393458"/>
                  <a:gd name="connsiteY7" fmla="*/ 118399 h 209265"/>
                  <a:gd name="connsiteX8" fmla="*/ 143067 w 393458"/>
                  <a:gd name="connsiteY8" fmla="*/ 199855 h 209265"/>
                  <a:gd name="connsiteX9" fmla="*/ 288349 w 393458"/>
                  <a:gd name="connsiteY9" fmla="*/ 196867 h 209265"/>
                  <a:gd name="connsiteX10" fmla="*/ 352625 w 393458"/>
                  <a:gd name="connsiteY10" fmla="*/ 143917 h 209265"/>
                  <a:gd name="connsiteX11" fmla="*/ 393380 w 393458"/>
                  <a:gd name="connsiteY11" fmla="*/ 140691 h 209265"/>
                  <a:gd name="connsiteX12" fmla="*/ 375677 w 393458"/>
                  <a:gd name="connsiteY12" fmla="*/ 91943 h 209265"/>
                  <a:gd name="connsiteX13" fmla="*/ 375994 w 393458"/>
                  <a:gd name="connsiteY13" fmla="*/ 89961 h 209265"/>
                  <a:gd name="connsiteX14" fmla="*/ 376576 w 393458"/>
                  <a:gd name="connsiteY14" fmla="*/ 89247 h 209265"/>
                  <a:gd name="connsiteX15" fmla="*/ 371606 w 393458"/>
                  <a:gd name="connsiteY15" fmla="*/ 75421 h 209265"/>
                  <a:gd name="connsiteX16" fmla="*/ 190440 w 393458"/>
                  <a:gd name="connsiteY16" fmla="*/ 35053 h 209265"/>
                  <a:gd name="connsiteX17" fmla="*/ 235540 w 393458"/>
                  <a:gd name="connsiteY17" fmla="*/ 63683 h 209265"/>
                  <a:gd name="connsiteX18" fmla="*/ 247833 w 393458"/>
                  <a:gd name="connsiteY18" fmla="*/ 59612 h 209265"/>
                  <a:gd name="connsiteX19" fmla="*/ 319210 w 393458"/>
                  <a:gd name="connsiteY19" fmla="*/ 60300 h 209265"/>
                  <a:gd name="connsiteX20" fmla="*/ 346835 w 393458"/>
                  <a:gd name="connsiteY20" fmla="*/ 79624 h 209265"/>
                  <a:gd name="connsiteX21" fmla="*/ 317809 w 393458"/>
                  <a:gd name="connsiteY21" fmla="*/ 88084 h 209265"/>
                  <a:gd name="connsiteX22" fmla="*/ 262055 w 393458"/>
                  <a:gd name="connsiteY22" fmla="*/ 93635 h 209265"/>
                  <a:gd name="connsiteX23" fmla="*/ 153747 w 393458"/>
                  <a:gd name="connsiteY23" fmla="*/ 77034 h 209265"/>
                  <a:gd name="connsiteX24" fmla="*/ 65345 w 393458"/>
                  <a:gd name="connsiteY24" fmla="*/ 48562 h 209265"/>
                  <a:gd name="connsiteX25" fmla="*/ 65160 w 393458"/>
                  <a:gd name="connsiteY25" fmla="*/ 48350 h 209265"/>
                  <a:gd name="connsiteX26" fmla="*/ 64816 w 393458"/>
                  <a:gd name="connsiteY26" fmla="*/ 48350 h 209265"/>
                  <a:gd name="connsiteX27" fmla="*/ 60322 w 393458"/>
                  <a:gd name="connsiteY27" fmla="*/ 46553 h 209265"/>
                  <a:gd name="connsiteX28" fmla="*/ 140106 w 393458"/>
                  <a:gd name="connsiteY28" fmla="*/ 34498 h 209265"/>
                  <a:gd name="connsiteX29" fmla="*/ 190440 w 393458"/>
                  <a:gd name="connsiteY29" fmla="*/ 35053 h 209265"/>
                  <a:gd name="connsiteX30" fmla="*/ 330181 w 393458"/>
                  <a:gd name="connsiteY30" fmla="*/ 134743 h 209265"/>
                  <a:gd name="connsiteX31" fmla="*/ 212911 w 393458"/>
                  <a:gd name="connsiteY31" fmla="*/ 188274 h 209265"/>
                  <a:gd name="connsiteX32" fmla="*/ 84945 w 393458"/>
                  <a:gd name="connsiteY32" fmla="*/ 142249 h 209265"/>
                  <a:gd name="connsiteX33" fmla="*/ 30328 w 393458"/>
                  <a:gd name="connsiteY33" fmla="*/ 83864 h 209265"/>
                  <a:gd name="connsiteX34" fmla="*/ 47527 w 393458"/>
                  <a:gd name="connsiteY34" fmla="*/ 65481 h 209265"/>
                  <a:gd name="connsiteX35" fmla="*/ 154434 w 393458"/>
                  <a:gd name="connsiteY35" fmla="*/ 109893 h 209265"/>
                  <a:gd name="connsiteX36" fmla="*/ 271889 w 393458"/>
                  <a:gd name="connsiteY36" fmla="*/ 126601 h 209265"/>
                  <a:gd name="connsiteX37" fmla="*/ 343108 w 393458"/>
                  <a:gd name="connsiteY37" fmla="*/ 113780 h 209265"/>
                  <a:gd name="connsiteX38" fmla="*/ 330181 w 393458"/>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7080"/>
                  <a:gd name="connsiteY0" fmla="*/ 75421 h 209265"/>
                  <a:gd name="connsiteX1" fmla="*/ 346968 w 407080"/>
                  <a:gd name="connsiteY1" fmla="*/ 52263 h 209265"/>
                  <a:gd name="connsiteX2" fmla="*/ 307181 w 407080"/>
                  <a:gd name="connsiteY2" fmla="*/ 27069 h 209265"/>
                  <a:gd name="connsiteX3" fmla="*/ 243550 w 407080"/>
                  <a:gd name="connsiteY3" fmla="*/ 39071 h 209265"/>
                  <a:gd name="connsiteX4" fmla="*/ 160673 w 407080"/>
                  <a:gd name="connsiteY4" fmla="*/ 52 h 209265"/>
                  <a:gd name="connsiteX5" fmla="*/ 35901 w 407080"/>
                  <a:gd name="connsiteY5" fmla="*/ 32383 h 209265"/>
                  <a:gd name="connsiteX6" fmla="*/ 2149 w 407080"/>
                  <a:gd name="connsiteY6" fmla="*/ 96868 h 209265"/>
                  <a:gd name="connsiteX7" fmla="*/ 8621 w 407080"/>
                  <a:gd name="connsiteY7" fmla="*/ 118399 h 209265"/>
                  <a:gd name="connsiteX8" fmla="*/ 143067 w 407080"/>
                  <a:gd name="connsiteY8" fmla="*/ 199855 h 209265"/>
                  <a:gd name="connsiteX9" fmla="*/ 288349 w 407080"/>
                  <a:gd name="connsiteY9" fmla="*/ 196867 h 209265"/>
                  <a:gd name="connsiteX10" fmla="*/ 352625 w 407080"/>
                  <a:gd name="connsiteY10" fmla="*/ 143917 h 209265"/>
                  <a:gd name="connsiteX11" fmla="*/ 404680 w 407080"/>
                  <a:gd name="connsiteY11" fmla="*/ 127508 h 209265"/>
                  <a:gd name="connsiteX12" fmla="*/ 375677 w 407080"/>
                  <a:gd name="connsiteY12" fmla="*/ 91943 h 209265"/>
                  <a:gd name="connsiteX13" fmla="*/ 375994 w 407080"/>
                  <a:gd name="connsiteY13" fmla="*/ 89961 h 209265"/>
                  <a:gd name="connsiteX14" fmla="*/ 376576 w 407080"/>
                  <a:gd name="connsiteY14" fmla="*/ 89247 h 209265"/>
                  <a:gd name="connsiteX15" fmla="*/ 371606 w 407080"/>
                  <a:gd name="connsiteY15" fmla="*/ 75421 h 209265"/>
                  <a:gd name="connsiteX16" fmla="*/ 190440 w 407080"/>
                  <a:gd name="connsiteY16" fmla="*/ 35053 h 209265"/>
                  <a:gd name="connsiteX17" fmla="*/ 235540 w 407080"/>
                  <a:gd name="connsiteY17" fmla="*/ 63683 h 209265"/>
                  <a:gd name="connsiteX18" fmla="*/ 247833 w 407080"/>
                  <a:gd name="connsiteY18" fmla="*/ 59612 h 209265"/>
                  <a:gd name="connsiteX19" fmla="*/ 319210 w 407080"/>
                  <a:gd name="connsiteY19" fmla="*/ 60300 h 209265"/>
                  <a:gd name="connsiteX20" fmla="*/ 346835 w 407080"/>
                  <a:gd name="connsiteY20" fmla="*/ 79624 h 209265"/>
                  <a:gd name="connsiteX21" fmla="*/ 317809 w 407080"/>
                  <a:gd name="connsiteY21" fmla="*/ 88084 h 209265"/>
                  <a:gd name="connsiteX22" fmla="*/ 262055 w 407080"/>
                  <a:gd name="connsiteY22" fmla="*/ 93635 h 209265"/>
                  <a:gd name="connsiteX23" fmla="*/ 153747 w 407080"/>
                  <a:gd name="connsiteY23" fmla="*/ 77034 h 209265"/>
                  <a:gd name="connsiteX24" fmla="*/ 65345 w 407080"/>
                  <a:gd name="connsiteY24" fmla="*/ 48562 h 209265"/>
                  <a:gd name="connsiteX25" fmla="*/ 65160 w 407080"/>
                  <a:gd name="connsiteY25" fmla="*/ 48350 h 209265"/>
                  <a:gd name="connsiteX26" fmla="*/ 64816 w 407080"/>
                  <a:gd name="connsiteY26" fmla="*/ 48350 h 209265"/>
                  <a:gd name="connsiteX27" fmla="*/ 60322 w 407080"/>
                  <a:gd name="connsiteY27" fmla="*/ 46553 h 209265"/>
                  <a:gd name="connsiteX28" fmla="*/ 140106 w 407080"/>
                  <a:gd name="connsiteY28" fmla="*/ 34498 h 209265"/>
                  <a:gd name="connsiteX29" fmla="*/ 190440 w 407080"/>
                  <a:gd name="connsiteY29" fmla="*/ 35053 h 209265"/>
                  <a:gd name="connsiteX30" fmla="*/ 330181 w 407080"/>
                  <a:gd name="connsiteY30" fmla="*/ 134743 h 209265"/>
                  <a:gd name="connsiteX31" fmla="*/ 212911 w 407080"/>
                  <a:gd name="connsiteY31" fmla="*/ 188274 h 209265"/>
                  <a:gd name="connsiteX32" fmla="*/ 84945 w 407080"/>
                  <a:gd name="connsiteY32" fmla="*/ 142249 h 209265"/>
                  <a:gd name="connsiteX33" fmla="*/ 30328 w 407080"/>
                  <a:gd name="connsiteY33" fmla="*/ 83864 h 209265"/>
                  <a:gd name="connsiteX34" fmla="*/ 47527 w 407080"/>
                  <a:gd name="connsiteY34" fmla="*/ 65481 h 209265"/>
                  <a:gd name="connsiteX35" fmla="*/ 154434 w 407080"/>
                  <a:gd name="connsiteY35" fmla="*/ 109893 h 209265"/>
                  <a:gd name="connsiteX36" fmla="*/ 271889 w 407080"/>
                  <a:gd name="connsiteY36" fmla="*/ 126601 h 209265"/>
                  <a:gd name="connsiteX37" fmla="*/ 343108 w 407080"/>
                  <a:gd name="connsiteY37" fmla="*/ 113780 h 209265"/>
                  <a:gd name="connsiteX38" fmla="*/ 330181 w 407080"/>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76576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89760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8599"/>
                  <a:gd name="connsiteY0" fmla="*/ 75421 h 209265"/>
                  <a:gd name="connsiteX1" fmla="*/ 346968 w 398599"/>
                  <a:gd name="connsiteY1" fmla="*/ 52263 h 209265"/>
                  <a:gd name="connsiteX2" fmla="*/ 307181 w 398599"/>
                  <a:gd name="connsiteY2" fmla="*/ 27069 h 209265"/>
                  <a:gd name="connsiteX3" fmla="*/ 243550 w 398599"/>
                  <a:gd name="connsiteY3" fmla="*/ 39071 h 209265"/>
                  <a:gd name="connsiteX4" fmla="*/ 160673 w 398599"/>
                  <a:gd name="connsiteY4" fmla="*/ 52 h 209265"/>
                  <a:gd name="connsiteX5" fmla="*/ 35901 w 398599"/>
                  <a:gd name="connsiteY5" fmla="*/ 32383 h 209265"/>
                  <a:gd name="connsiteX6" fmla="*/ 2149 w 398599"/>
                  <a:gd name="connsiteY6" fmla="*/ 96868 h 209265"/>
                  <a:gd name="connsiteX7" fmla="*/ 8621 w 398599"/>
                  <a:gd name="connsiteY7" fmla="*/ 118399 h 209265"/>
                  <a:gd name="connsiteX8" fmla="*/ 143067 w 398599"/>
                  <a:gd name="connsiteY8" fmla="*/ 199855 h 209265"/>
                  <a:gd name="connsiteX9" fmla="*/ 288349 w 398599"/>
                  <a:gd name="connsiteY9" fmla="*/ 196867 h 209265"/>
                  <a:gd name="connsiteX10" fmla="*/ 352625 w 398599"/>
                  <a:gd name="connsiteY10" fmla="*/ 143917 h 209265"/>
                  <a:gd name="connsiteX11" fmla="*/ 394322 w 398599"/>
                  <a:gd name="connsiteY11" fmla="*/ 127508 h 209265"/>
                  <a:gd name="connsiteX12" fmla="*/ 375677 w 398599"/>
                  <a:gd name="connsiteY12" fmla="*/ 91943 h 209265"/>
                  <a:gd name="connsiteX13" fmla="*/ 398594 w 398599"/>
                  <a:gd name="connsiteY13" fmla="*/ 97495 h 209265"/>
                  <a:gd name="connsiteX14" fmla="*/ 389760 w 398599"/>
                  <a:gd name="connsiteY14" fmla="*/ 89247 h 209265"/>
                  <a:gd name="connsiteX15" fmla="*/ 371606 w 398599"/>
                  <a:gd name="connsiteY15" fmla="*/ 75421 h 209265"/>
                  <a:gd name="connsiteX16" fmla="*/ 190440 w 398599"/>
                  <a:gd name="connsiteY16" fmla="*/ 35053 h 209265"/>
                  <a:gd name="connsiteX17" fmla="*/ 235540 w 398599"/>
                  <a:gd name="connsiteY17" fmla="*/ 63683 h 209265"/>
                  <a:gd name="connsiteX18" fmla="*/ 247833 w 398599"/>
                  <a:gd name="connsiteY18" fmla="*/ 59612 h 209265"/>
                  <a:gd name="connsiteX19" fmla="*/ 319210 w 398599"/>
                  <a:gd name="connsiteY19" fmla="*/ 60300 h 209265"/>
                  <a:gd name="connsiteX20" fmla="*/ 346835 w 398599"/>
                  <a:gd name="connsiteY20" fmla="*/ 79624 h 209265"/>
                  <a:gd name="connsiteX21" fmla="*/ 317809 w 398599"/>
                  <a:gd name="connsiteY21" fmla="*/ 88084 h 209265"/>
                  <a:gd name="connsiteX22" fmla="*/ 262055 w 398599"/>
                  <a:gd name="connsiteY22" fmla="*/ 93635 h 209265"/>
                  <a:gd name="connsiteX23" fmla="*/ 153747 w 398599"/>
                  <a:gd name="connsiteY23" fmla="*/ 77034 h 209265"/>
                  <a:gd name="connsiteX24" fmla="*/ 65345 w 398599"/>
                  <a:gd name="connsiteY24" fmla="*/ 48562 h 209265"/>
                  <a:gd name="connsiteX25" fmla="*/ 65160 w 398599"/>
                  <a:gd name="connsiteY25" fmla="*/ 48350 h 209265"/>
                  <a:gd name="connsiteX26" fmla="*/ 64816 w 398599"/>
                  <a:gd name="connsiteY26" fmla="*/ 48350 h 209265"/>
                  <a:gd name="connsiteX27" fmla="*/ 60322 w 398599"/>
                  <a:gd name="connsiteY27" fmla="*/ 46553 h 209265"/>
                  <a:gd name="connsiteX28" fmla="*/ 140106 w 398599"/>
                  <a:gd name="connsiteY28" fmla="*/ 34498 h 209265"/>
                  <a:gd name="connsiteX29" fmla="*/ 190440 w 398599"/>
                  <a:gd name="connsiteY29" fmla="*/ 35053 h 209265"/>
                  <a:gd name="connsiteX30" fmla="*/ 330181 w 398599"/>
                  <a:gd name="connsiteY30" fmla="*/ 134743 h 209265"/>
                  <a:gd name="connsiteX31" fmla="*/ 212911 w 398599"/>
                  <a:gd name="connsiteY31" fmla="*/ 188274 h 209265"/>
                  <a:gd name="connsiteX32" fmla="*/ 84945 w 398599"/>
                  <a:gd name="connsiteY32" fmla="*/ 142249 h 209265"/>
                  <a:gd name="connsiteX33" fmla="*/ 30328 w 398599"/>
                  <a:gd name="connsiteY33" fmla="*/ 83864 h 209265"/>
                  <a:gd name="connsiteX34" fmla="*/ 47527 w 398599"/>
                  <a:gd name="connsiteY34" fmla="*/ 65481 h 209265"/>
                  <a:gd name="connsiteX35" fmla="*/ 154434 w 398599"/>
                  <a:gd name="connsiteY35" fmla="*/ 109893 h 209265"/>
                  <a:gd name="connsiteX36" fmla="*/ 271889 w 398599"/>
                  <a:gd name="connsiteY36" fmla="*/ 126601 h 209265"/>
                  <a:gd name="connsiteX37" fmla="*/ 343108 w 398599"/>
                  <a:gd name="connsiteY37" fmla="*/ 113780 h 209265"/>
                  <a:gd name="connsiteX38" fmla="*/ 330181 w 398599"/>
                  <a:gd name="connsiteY38" fmla="*/ 134743 h 209265"/>
                  <a:gd name="connsiteX0" fmla="*/ 371606 w 401408"/>
                  <a:gd name="connsiteY0" fmla="*/ 75421 h 209265"/>
                  <a:gd name="connsiteX1" fmla="*/ 346968 w 401408"/>
                  <a:gd name="connsiteY1" fmla="*/ 52263 h 209265"/>
                  <a:gd name="connsiteX2" fmla="*/ 307181 w 401408"/>
                  <a:gd name="connsiteY2" fmla="*/ 27069 h 209265"/>
                  <a:gd name="connsiteX3" fmla="*/ 243550 w 401408"/>
                  <a:gd name="connsiteY3" fmla="*/ 39071 h 209265"/>
                  <a:gd name="connsiteX4" fmla="*/ 160673 w 401408"/>
                  <a:gd name="connsiteY4" fmla="*/ 52 h 209265"/>
                  <a:gd name="connsiteX5" fmla="*/ 35901 w 401408"/>
                  <a:gd name="connsiteY5" fmla="*/ 32383 h 209265"/>
                  <a:gd name="connsiteX6" fmla="*/ 2149 w 401408"/>
                  <a:gd name="connsiteY6" fmla="*/ 96868 h 209265"/>
                  <a:gd name="connsiteX7" fmla="*/ 8621 w 401408"/>
                  <a:gd name="connsiteY7" fmla="*/ 118399 h 209265"/>
                  <a:gd name="connsiteX8" fmla="*/ 143067 w 401408"/>
                  <a:gd name="connsiteY8" fmla="*/ 199855 h 209265"/>
                  <a:gd name="connsiteX9" fmla="*/ 288349 w 401408"/>
                  <a:gd name="connsiteY9" fmla="*/ 196867 h 209265"/>
                  <a:gd name="connsiteX10" fmla="*/ 352625 w 401408"/>
                  <a:gd name="connsiteY10" fmla="*/ 143917 h 209265"/>
                  <a:gd name="connsiteX11" fmla="*/ 394322 w 401408"/>
                  <a:gd name="connsiteY11" fmla="*/ 127508 h 209265"/>
                  <a:gd name="connsiteX12" fmla="*/ 399219 w 401408"/>
                  <a:gd name="connsiteY12" fmla="*/ 116427 h 209265"/>
                  <a:gd name="connsiteX13" fmla="*/ 398594 w 401408"/>
                  <a:gd name="connsiteY13" fmla="*/ 97495 h 209265"/>
                  <a:gd name="connsiteX14" fmla="*/ 389760 w 401408"/>
                  <a:gd name="connsiteY14" fmla="*/ 89247 h 209265"/>
                  <a:gd name="connsiteX15" fmla="*/ 371606 w 401408"/>
                  <a:gd name="connsiteY15" fmla="*/ 75421 h 209265"/>
                  <a:gd name="connsiteX16" fmla="*/ 190440 w 401408"/>
                  <a:gd name="connsiteY16" fmla="*/ 35053 h 209265"/>
                  <a:gd name="connsiteX17" fmla="*/ 235540 w 401408"/>
                  <a:gd name="connsiteY17" fmla="*/ 63683 h 209265"/>
                  <a:gd name="connsiteX18" fmla="*/ 247833 w 401408"/>
                  <a:gd name="connsiteY18" fmla="*/ 59612 h 209265"/>
                  <a:gd name="connsiteX19" fmla="*/ 319210 w 401408"/>
                  <a:gd name="connsiteY19" fmla="*/ 60300 h 209265"/>
                  <a:gd name="connsiteX20" fmla="*/ 346835 w 401408"/>
                  <a:gd name="connsiteY20" fmla="*/ 79624 h 209265"/>
                  <a:gd name="connsiteX21" fmla="*/ 317809 w 401408"/>
                  <a:gd name="connsiteY21" fmla="*/ 88084 h 209265"/>
                  <a:gd name="connsiteX22" fmla="*/ 262055 w 401408"/>
                  <a:gd name="connsiteY22" fmla="*/ 93635 h 209265"/>
                  <a:gd name="connsiteX23" fmla="*/ 153747 w 401408"/>
                  <a:gd name="connsiteY23" fmla="*/ 77034 h 209265"/>
                  <a:gd name="connsiteX24" fmla="*/ 65345 w 401408"/>
                  <a:gd name="connsiteY24" fmla="*/ 48562 h 209265"/>
                  <a:gd name="connsiteX25" fmla="*/ 65160 w 401408"/>
                  <a:gd name="connsiteY25" fmla="*/ 48350 h 209265"/>
                  <a:gd name="connsiteX26" fmla="*/ 64816 w 401408"/>
                  <a:gd name="connsiteY26" fmla="*/ 48350 h 209265"/>
                  <a:gd name="connsiteX27" fmla="*/ 60322 w 401408"/>
                  <a:gd name="connsiteY27" fmla="*/ 46553 h 209265"/>
                  <a:gd name="connsiteX28" fmla="*/ 140106 w 401408"/>
                  <a:gd name="connsiteY28" fmla="*/ 34498 h 209265"/>
                  <a:gd name="connsiteX29" fmla="*/ 190440 w 401408"/>
                  <a:gd name="connsiteY29" fmla="*/ 35053 h 209265"/>
                  <a:gd name="connsiteX30" fmla="*/ 330181 w 401408"/>
                  <a:gd name="connsiteY30" fmla="*/ 134743 h 209265"/>
                  <a:gd name="connsiteX31" fmla="*/ 212911 w 401408"/>
                  <a:gd name="connsiteY31" fmla="*/ 188274 h 209265"/>
                  <a:gd name="connsiteX32" fmla="*/ 84945 w 401408"/>
                  <a:gd name="connsiteY32" fmla="*/ 142249 h 209265"/>
                  <a:gd name="connsiteX33" fmla="*/ 30328 w 401408"/>
                  <a:gd name="connsiteY33" fmla="*/ 83864 h 209265"/>
                  <a:gd name="connsiteX34" fmla="*/ 47527 w 401408"/>
                  <a:gd name="connsiteY34" fmla="*/ 65481 h 209265"/>
                  <a:gd name="connsiteX35" fmla="*/ 154434 w 401408"/>
                  <a:gd name="connsiteY35" fmla="*/ 109893 h 209265"/>
                  <a:gd name="connsiteX36" fmla="*/ 271889 w 401408"/>
                  <a:gd name="connsiteY36" fmla="*/ 126601 h 209265"/>
                  <a:gd name="connsiteX37" fmla="*/ 343108 w 401408"/>
                  <a:gd name="connsiteY37" fmla="*/ 113780 h 209265"/>
                  <a:gd name="connsiteX38" fmla="*/ 330181 w 401408"/>
                  <a:gd name="connsiteY38" fmla="*/ 134743 h 209265"/>
                  <a:gd name="connsiteX0" fmla="*/ 371606 w 399647"/>
                  <a:gd name="connsiteY0" fmla="*/ 75421 h 209265"/>
                  <a:gd name="connsiteX1" fmla="*/ 346968 w 399647"/>
                  <a:gd name="connsiteY1" fmla="*/ 52263 h 209265"/>
                  <a:gd name="connsiteX2" fmla="*/ 307181 w 399647"/>
                  <a:gd name="connsiteY2" fmla="*/ 27069 h 209265"/>
                  <a:gd name="connsiteX3" fmla="*/ 243550 w 399647"/>
                  <a:gd name="connsiteY3" fmla="*/ 39071 h 209265"/>
                  <a:gd name="connsiteX4" fmla="*/ 160673 w 399647"/>
                  <a:gd name="connsiteY4" fmla="*/ 52 h 209265"/>
                  <a:gd name="connsiteX5" fmla="*/ 35901 w 399647"/>
                  <a:gd name="connsiteY5" fmla="*/ 32383 h 209265"/>
                  <a:gd name="connsiteX6" fmla="*/ 2149 w 399647"/>
                  <a:gd name="connsiteY6" fmla="*/ 96868 h 209265"/>
                  <a:gd name="connsiteX7" fmla="*/ 8621 w 399647"/>
                  <a:gd name="connsiteY7" fmla="*/ 118399 h 209265"/>
                  <a:gd name="connsiteX8" fmla="*/ 143067 w 399647"/>
                  <a:gd name="connsiteY8" fmla="*/ 199855 h 209265"/>
                  <a:gd name="connsiteX9" fmla="*/ 288349 w 399647"/>
                  <a:gd name="connsiteY9" fmla="*/ 196867 h 209265"/>
                  <a:gd name="connsiteX10" fmla="*/ 352625 w 399647"/>
                  <a:gd name="connsiteY10" fmla="*/ 143917 h 209265"/>
                  <a:gd name="connsiteX11" fmla="*/ 394322 w 399647"/>
                  <a:gd name="connsiteY11" fmla="*/ 127508 h 209265"/>
                  <a:gd name="connsiteX12" fmla="*/ 398594 w 399647"/>
                  <a:gd name="connsiteY12" fmla="*/ 97495 h 209265"/>
                  <a:gd name="connsiteX13" fmla="*/ 389760 w 399647"/>
                  <a:gd name="connsiteY13" fmla="*/ 89247 h 209265"/>
                  <a:gd name="connsiteX14" fmla="*/ 371606 w 399647"/>
                  <a:gd name="connsiteY14" fmla="*/ 75421 h 209265"/>
                  <a:gd name="connsiteX15" fmla="*/ 190440 w 399647"/>
                  <a:gd name="connsiteY15" fmla="*/ 35053 h 209265"/>
                  <a:gd name="connsiteX16" fmla="*/ 235540 w 399647"/>
                  <a:gd name="connsiteY16" fmla="*/ 63683 h 209265"/>
                  <a:gd name="connsiteX17" fmla="*/ 247833 w 399647"/>
                  <a:gd name="connsiteY17" fmla="*/ 59612 h 209265"/>
                  <a:gd name="connsiteX18" fmla="*/ 319210 w 399647"/>
                  <a:gd name="connsiteY18" fmla="*/ 60300 h 209265"/>
                  <a:gd name="connsiteX19" fmla="*/ 346835 w 399647"/>
                  <a:gd name="connsiteY19" fmla="*/ 79624 h 209265"/>
                  <a:gd name="connsiteX20" fmla="*/ 317809 w 399647"/>
                  <a:gd name="connsiteY20" fmla="*/ 88084 h 209265"/>
                  <a:gd name="connsiteX21" fmla="*/ 262055 w 399647"/>
                  <a:gd name="connsiteY21" fmla="*/ 93635 h 209265"/>
                  <a:gd name="connsiteX22" fmla="*/ 153747 w 399647"/>
                  <a:gd name="connsiteY22" fmla="*/ 77034 h 209265"/>
                  <a:gd name="connsiteX23" fmla="*/ 65345 w 399647"/>
                  <a:gd name="connsiteY23" fmla="*/ 48562 h 209265"/>
                  <a:gd name="connsiteX24" fmla="*/ 65160 w 399647"/>
                  <a:gd name="connsiteY24" fmla="*/ 48350 h 209265"/>
                  <a:gd name="connsiteX25" fmla="*/ 64816 w 399647"/>
                  <a:gd name="connsiteY25" fmla="*/ 48350 h 209265"/>
                  <a:gd name="connsiteX26" fmla="*/ 60322 w 399647"/>
                  <a:gd name="connsiteY26" fmla="*/ 46553 h 209265"/>
                  <a:gd name="connsiteX27" fmla="*/ 140106 w 399647"/>
                  <a:gd name="connsiteY27" fmla="*/ 34498 h 209265"/>
                  <a:gd name="connsiteX28" fmla="*/ 190440 w 399647"/>
                  <a:gd name="connsiteY28" fmla="*/ 35053 h 209265"/>
                  <a:gd name="connsiteX29" fmla="*/ 330181 w 399647"/>
                  <a:gd name="connsiteY29" fmla="*/ 134743 h 209265"/>
                  <a:gd name="connsiteX30" fmla="*/ 212911 w 399647"/>
                  <a:gd name="connsiteY30" fmla="*/ 188274 h 209265"/>
                  <a:gd name="connsiteX31" fmla="*/ 84945 w 399647"/>
                  <a:gd name="connsiteY31" fmla="*/ 142249 h 209265"/>
                  <a:gd name="connsiteX32" fmla="*/ 30328 w 399647"/>
                  <a:gd name="connsiteY32" fmla="*/ 83864 h 209265"/>
                  <a:gd name="connsiteX33" fmla="*/ 47527 w 399647"/>
                  <a:gd name="connsiteY33" fmla="*/ 65481 h 209265"/>
                  <a:gd name="connsiteX34" fmla="*/ 154434 w 399647"/>
                  <a:gd name="connsiteY34" fmla="*/ 109893 h 209265"/>
                  <a:gd name="connsiteX35" fmla="*/ 271889 w 399647"/>
                  <a:gd name="connsiteY35" fmla="*/ 126601 h 209265"/>
                  <a:gd name="connsiteX36" fmla="*/ 343108 w 399647"/>
                  <a:gd name="connsiteY36" fmla="*/ 113780 h 209265"/>
                  <a:gd name="connsiteX37" fmla="*/ 330181 w 39964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732"/>
                  <a:gd name="connsiteY0" fmla="*/ 75421 h 209265"/>
                  <a:gd name="connsiteX1" fmla="*/ 346968 w 398732"/>
                  <a:gd name="connsiteY1" fmla="*/ 52263 h 209265"/>
                  <a:gd name="connsiteX2" fmla="*/ 307181 w 398732"/>
                  <a:gd name="connsiteY2" fmla="*/ 27069 h 209265"/>
                  <a:gd name="connsiteX3" fmla="*/ 243550 w 398732"/>
                  <a:gd name="connsiteY3" fmla="*/ 39071 h 209265"/>
                  <a:gd name="connsiteX4" fmla="*/ 160673 w 398732"/>
                  <a:gd name="connsiteY4" fmla="*/ 52 h 209265"/>
                  <a:gd name="connsiteX5" fmla="*/ 35901 w 398732"/>
                  <a:gd name="connsiteY5" fmla="*/ 32383 h 209265"/>
                  <a:gd name="connsiteX6" fmla="*/ 2149 w 398732"/>
                  <a:gd name="connsiteY6" fmla="*/ 96868 h 209265"/>
                  <a:gd name="connsiteX7" fmla="*/ 8621 w 398732"/>
                  <a:gd name="connsiteY7" fmla="*/ 118399 h 209265"/>
                  <a:gd name="connsiteX8" fmla="*/ 143067 w 398732"/>
                  <a:gd name="connsiteY8" fmla="*/ 199855 h 209265"/>
                  <a:gd name="connsiteX9" fmla="*/ 288349 w 398732"/>
                  <a:gd name="connsiteY9" fmla="*/ 196867 h 209265"/>
                  <a:gd name="connsiteX10" fmla="*/ 352625 w 398732"/>
                  <a:gd name="connsiteY10" fmla="*/ 143917 h 209265"/>
                  <a:gd name="connsiteX11" fmla="*/ 384905 w 398732"/>
                  <a:gd name="connsiteY11" fmla="*/ 128450 h 209265"/>
                  <a:gd name="connsiteX12" fmla="*/ 398594 w 398732"/>
                  <a:gd name="connsiteY12" fmla="*/ 97495 h 209265"/>
                  <a:gd name="connsiteX13" fmla="*/ 389760 w 398732"/>
                  <a:gd name="connsiteY13" fmla="*/ 89247 h 209265"/>
                  <a:gd name="connsiteX14" fmla="*/ 371606 w 398732"/>
                  <a:gd name="connsiteY14" fmla="*/ 75421 h 209265"/>
                  <a:gd name="connsiteX15" fmla="*/ 190440 w 398732"/>
                  <a:gd name="connsiteY15" fmla="*/ 35053 h 209265"/>
                  <a:gd name="connsiteX16" fmla="*/ 235540 w 398732"/>
                  <a:gd name="connsiteY16" fmla="*/ 63683 h 209265"/>
                  <a:gd name="connsiteX17" fmla="*/ 247833 w 398732"/>
                  <a:gd name="connsiteY17" fmla="*/ 59612 h 209265"/>
                  <a:gd name="connsiteX18" fmla="*/ 319210 w 398732"/>
                  <a:gd name="connsiteY18" fmla="*/ 60300 h 209265"/>
                  <a:gd name="connsiteX19" fmla="*/ 346835 w 398732"/>
                  <a:gd name="connsiteY19" fmla="*/ 79624 h 209265"/>
                  <a:gd name="connsiteX20" fmla="*/ 317809 w 398732"/>
                  <a:gd name="connsiteY20" fmla="*/ 88084 h 209265"/>
                  <a:gd name="connsiteX21" fmla="*/ 262055 w 398732"/>
                  <a:gd name="connsiteY21" fmla="*/ 93635 h 209265"/>
                  <a:gd name="connsiteX22" fmla="*/ 153747 w 398732"/>
                  <a:gd name="connsiteY22" fmla="*/ 77034 h 209265"/>
                  <a:gd name="connsiteX23" fmla="*/ 65345 w 398732"/>
                  <a:gd name="connsiteY23" fmla="*/ 48562 h 209265"/>
                  <a:gd name="connsiteX24" fmla="*/ 65160 w 398732"/>
                  <a:gd name="connsiteY24" fmla="*/ 48350 h 209265"/>
                  <a:gd name="connsiteX25" fmla="*/ 64816 w 398732"/>
                  <a:gd name="connsiteY25" fmla="*/ 48350 h 209265"/>
                  <a:gd name="connsiteX26" fmla="*/ 60322 w 398732"/>
                  <a:gd name="connsiteY26" fmla="*/ 46553 h 209265"/>
                  <a:gd name="connsiteX27" fmla="*/ 140106 w 398732"/>
                  <a:gd name="connsiteY27" fmla="*/ 34498 h 209265"/>
                  <a:gd name="connsiteX28" fmla="*/ 190440 w 398732"/>
                  <a:gd name="connsiteY28" fmla="*/ 35053 h 209265"/>
                  <a:gd name="connsiteX29" fmla="*/ 330181 w 398732"/>
                  <a:gd name="connsiteY29" fmla="*/ 134743 h 209265"/>
                  <a:gd name="connsiteX30" fmla="*/ 212911 w 398732"/>
                  <a:gd name="connsiteY30" fmla="*/ 188274 h 209265"/>
                  <a:gd name="connsiteX31" fmla="*/ 84945 w 398732"/>
                  <a:gd name="connsiteY31" fmla="*/ 142249 h 209265"/>
                  <a:gd name="connsiteX32" fmla="*/ 30328 w 398732"/>
                  <a:gd name="connsiteY32" fmla="*/ 83864 h 209265"/>
                  <a:gd name="connsiteX33" fmla="*/ 47527 w 398732"/>
                  <a:gd name="connsiteY33" fmla="*/ 65481 h 209265"/>
                  <a:gd name="connsiteX34" fmla="*/ 154434 w 398732"/>
                  <a:gd name="connsiteY34" fmla="*/ 109893 h 209265"/>
                  <a:gd name="connsiteX35" fmla="*/ 271889 w 398732"/>
                  <a:gd name="connsiteY35" fmla="*/ 126601 h 209265"/>
                  <a:gd name="connsiteX36" fmla="*/ 343108 w 398732"/>
                  <a:gd name="connsiteY36" fmla="*/ 113780 h 209265"/>
                  <a:gd name="connsiteX37" fmla="*/ 330181 w 398732"/>
                  <a:gd name="connsiteY37" fmla="*/ 134743 h 209265"/>
                  <a:gd name="connsiteX0" fmla="*/ 371606 w 399645"/>
                  <a:gd name="connsiteY0" fmla="*/ 75421 h 209265"/>
                  <a:gd name="connsiteX1" fmla="*/ 346968 w 399645"/>
                  <a:gd name="connsiteY1" fmla="*/ 52263 h 209265"/>
                  <a:gd name="connsiteX2" fmla="*/ 307181 w 399645"/>
                  <a:gd name="connsiteY2" fmla="*/ 27069 h 209265"/>
                  <a:gd name="connsiteX3" fmla="*/ 243550 w 399645"/>
                  <a:gd name="connsiteY3" fmla="*/ 39071 h 209265"/>
                  <a:gd name="connsiteX4" fmla="*/ 160673 w 399645"/>
                  <a:gd name="connsiteY4" fmla="*/ 52 h 209265"/>
                  <a:gd name="connsiteX5" fmla="*/ 35901 w 399645"/>
                  <a:gd name="connsiteY5" fmla="*/ 32383 h 209265"/>
                  <a:gd name="connsiteX6" fmla="*/ 2149 w 399645"/>
                  <a:gd name="connsiteY6" fmla="*/ 96868 h 209265"/>
                  <a:gd name="connsiteX7" fmla="*/ 8621 w 399645"/>
                  <a:gd name="connsiteY7" fmla="*/ 118399 h 209265"/>
                  <a:gd name="connsiteX8" fmla="*/ 143067 w 399645"/>
                  <a:gd name="connsiteY8" fmla="*/ 199855 h 209265"/>
                  <a:gd name="connsiteX9" fmla="*/ 288349 w 399645"/>
                  <a:gd name="connsiteY9" fmla="*/ 196867 h 209265"/>
                  <a:gd name="connsiteX10" fmla="*/ 352625 w 399645"/>
                  <a:gd name="connsiteY10" fmla="*/ 143917 h 209265"/>
                  <a:gd name="connsiteX11" fmla="*/ 384905 w 399645"/>
                  <a:gd name="connsiteY11" fmla="*/ 128450 h 209265"/>
                  <a:gd name="connsiteX12" fmla="*/ 399536 w 399645"/>
                  <a:gd name="connsiteY12" fmla="*/ 109737 h 209265"/>
                  <a:gd name="connsiteX13" fmla="*/ 389760 w 399645"/>
                  <a:gd name="connsiteY13" fmla="*/ 89247 h 209265"/>
                  <a:gd name="connsiteX14" fmla="*/ 371606 w 399645"/>
                  <a:gd name="connsiteY14" fmla="*/ 75421 h 209265"/>
                  <a:gd name="connsiteX15" fmla="*/ 190440 w 399645"/>
                  <a:gd name="connsiteY15" fmla="*/ 35053 h 209265"/>
                  <a:gd name="connsiteX16" fmla="*/ 235540 w 399645"/>
                  <a:gd name="connsiteY16" fmla="*/ 63683 h 209265"/>
                  <a:gd name="connsiteX17" fmla="*/ 247833 w 399645"/>
                  <a:gd name="connsiteY17" fmla="*/ 59612 h 209265"/>
                  <a:gd name="connsiteX18" fmla="*/ 319210 w 399645"/>
                  <a:gd name="connsiteY18" fmla="*/ 60300 h 209265"/>
                  <a:gd name="connsiteX19" fmla="*/ 346835 w 399645"/>
                  <a:gd name="connsiteY19" fmla="*/ 79624 h 209265"/>
                  <a:gd name="connsiteX20" fmla="*/ 317809 w 399645"/>
                  <a:gd name="connsiteY20" fmla="*/ 88084 h 209265"/>
                  <a:gd name="connsiteX21" fmla="*/ 262055 w 399645"/>
                  <a:gd name="connsiteY21" fmla="*/ 93635 h 209265"/>
                  <a:gd name="connsiteX22" fmla="*/ 153747 w 399645"/>
                  <a:gd name="connsiteY22" fmla="*/ 77034 h 209265"/>
                  <a:gd name="connsiteX23" fmla="*/ 65345 w 399645"/>
                  <a:gd name="connsiteY23" fmla="*/ 48562 h 209265"/>
                  <a:gd name="connsiteX24" fmla="*/ 65160 w 399645"/>
                  <a:gd name="connsiteY24" fmla="*/ 48350 h 209265"/>
                  <a:gd name="connsiteX25" fmla="*/ 64816 w 399645"/>
                  <a:gd name="connsiteY25" fmla="*/ 48350 h 209265"/>
                  <a:gd name="connsiteX26" fmla="*/ 60322 w 399645"/>
                  <a:gd name="connsiteY26" fmla="*/ 46553 h 209265"/>
                  <a:gd name="connsiteX27" fmla="*/ 140106 w 399645"/>
                  <a:gd name="connsiteY27" fmla="*/ 34498 h 209265"/>
                  <a:gd name="connsiteX28" fmla="*/ 190440 w 399645"/>
                  <a:gd name="connsiteY28" fmla="*/ 35053 h 209265"/>
                  <a:gd name="connsiteX29" fmla="*/ 330181 w 399645"/>
                  <a:gd name="connsiteY29" fmla="*/ 134743 h 209265"/>
                  <a:gd name="connsiteX30" fmla="*/ 212911 w 399645"/>
                  <a:gd name="connsiteY30" fmla="*/ 188274 h 209265"/>
                  <a:gd name="connsiteX31" fmla="*/ 84945 w 399645"/>
                  <a:gd name="connsiteY31" fmla="*/ 142249 h 209265"/>
                  <a:gd name="connsiteX32" fmla="*/ 30328 w 399645"/>
                  <a:gd name="connsiteY32" fmla="*/ 83864 h 209265"/>
                  <a:gd name="connsiteX33" fmla="*/ 47527 w 399645"/>
                  <a:gd name="connsiteY33" fmla="*/ 65481 h 209265"/>
                  <a:gd name="connsiteX34" fmla="*/ 154434 w 399645"/>
                  <a:gd name="connsiteY34" fmla="*/ 109893 h 209265"/>
                  <a:gd name="connsiteX35" fmla="*/ 271889 w 399645"/>
                  <a:gd name="connsiteY35" fmla="*/ 126601 h 209265"/>
                  <a:gd name="connsiteX36" fmla="*/ 343108 w 399645"/>
                  <a:gd name="connsiteY36" fmla="*/ 113780 h 209265"/>
                  <a:gd name="connsiteX37" fmla="*/ 330181 w 399645"/>
                  <a:gd name="connsiteY37" fmla="*/ 134743 h 209265"/>
                  <a:gd name="connsiteX0" fmla="*/ 371606 w 400081"/>
                  <a:gd name="connsiteY0" fmla="*/ 75421 h 209265"/>
                  <a:gd name="connsiteX1" fmla="*/ 346968 w 400081"/>
                  <a:gd name="connsiteY1" fmla="*/ 52263 h 209265"/>
                  <a:gd name="connsiteX2" fmla="*/ 307181 w 400081"/>
                  <a:gd name="connsiteY2" fmla="*/ 27069 h 209265"/>
                  <a:gd name="connsiteX3" fmla="*/ 243550 w 400081"/>
                  <a:gd name="connsiteY3" fmla="*/ 39071 h 209265"/>
                  <a:gd name="connsiteX4" fmla="*/ 160673 w 400081"/>
                  <a:gd name="connsiteY4" fmla="*/ 52 h 209265"/>
                  <a:gd name="connsiteX5" fmla="*/ 35901 w 400081"/>
                  <a:gd name="connsiteY5" fmla="*/ 32383 h 209265"/>
                  <a:gd name="connsiteX6" fmla="*/ 2149 w 400081"/>
                  <a:gd name="connsiteY6" fmla="*/ 96868 h 209265"/>
                  <a:gd name="connsiteX7" fmla="*/ 8621 w 400081"/>
                  <a:gd name="connsiteY7" fmla="*/ 118399 h 209265"/>
                  <a:gd name="connsiteX8" fmla="*/ 143067 w 400081"/>
                  <a:gd name="connsiteY8" fmla="*/ 199855 h 209265"/>
                  <a:gd name="connsiteX9" fmla="*/ 288349 w 400081"/>
                  <a:gd name="connsiteY9" fmla="*/ 196867 h 209265"/>
                  <a:gd name="connsiteX10" fmla="*/ 352625 w 400081"/>
                  <a:gd name="connsiteY10" fmla="*/ 143917 h 209265"/>
                  <a:gd name="connsiteX11" fmla="*/ 384905 w 400081"/>
                  <a:gd name="connsiteY11" fmla="*/ 128450 h 209265"/>
                  <a:gd name="connsiteX12" fmla="*/ 399536 w 400081"/>
                  <a:gd name="connsiteY12" fmla="*/ 109737 h 209265"/>
                  <a:gd name="connsiteX13" fmla="*/ 371606 w 400081"/>
                  <a:gd name="connsiteY13" fmla="*/ 75421 h 209265"/>
                  <a:gd name="connsiteX14" fmla="*/ 190440 w 400081"/>
                  <a:gd name="connsiteY14" fmla="*/ 35053 h 209265"/>
                  <a:gd name="connsiteX15" fmla="*/ 235540 w 400081"/>
                  <a:gd name="connsiteY15" fmla="*/ 63683 h 209265"/>
                  <a:gd name="connsiteX16" fmla="*/ 247833 w 400081"/>
                  <a:gd name="connsiteY16" fmla="*/ 59612 h 209265"/>
                  <a:gd name="connsiteX17" fmla="*/ 319210 w 400081"/>
                  <a:gd name="connsiteY17" fmla="*/ 60300 h 209265"/>
                  <a:gd name="connsiteX18" fmla="*/ 346835 w 400081"/>
                  <a:gd name="connsiteY18" fmla="*/ 79624 h 209265"/>
                  <a:gd name="connsiteX19" fmla="*/ 317809 w 400081"/>
                  <a:gd name="connsiteY19" fmla="*/ 88084 h 209265"/>
                  <a:gd name="connsiteX20" fmla="*/ 262055 w 400081"/>
                  <a:gd name="connsiteY20" fmla="*/ 93635 h 209265"/>
                  <a:gd name="connsiteX21" fmla="*/ 153747 w 400081"/>
                  <a:gd name="connsiteY21" fmla="*/ 77034 h 209265"/>
                  <a:gd name="connsiteX22" fmla="*/ 65345 w 400081"/>
                  <a:gd name="connsiteY22" fmla="*/ 48562 h 209265"/>
                  <a:gd name="connsiteX23" fmla="*/ 65160 w 400081"/>
                  <a:gd name="connsiteY23" fmla="*/ 48350 h 209265"/>
                  <a:gd name="connsiteX24" fmla="*/ 64816 w 400081"/>
                  <a:gd name="connsiteY24" fmla="*/ 48350 h 209265"/>
                  <a:gd name="connsiteX25" fmla="*/ 60322 w 400081"/>
                  <a:gd name="connsiteY25" fmla="*/ 46553 h 209265"/>
                  <a:gd name="connsiteX26" fmla="*/ 140106 w 400081"/>
                  <a:gd name="connsiteY26" fmla="*/ 34498 h 209265"/>
                  <a:gd name="connsiteX27" fmla="*/ 190440 w 400081"/>
                  <a:gd name="connsiteY27" fmla="*/ 35053 h 209265"/>
                  <a:gd name="connsiteX28" fmla="*/ 330181 w 400081"/>
                  <a:gd name="connsiteY28" fmla="*/ 134743 h 209265"/>
                  <a:gd name="connsiteX29" fmla="*/ 212911 w 400081"/>
                  <a:gd name="connsiteY29" fmla="*/ 188274 h 209265"/>
                  <a:gd name="connsiteX30" fmla="*/ 84945 w 400081"/>
                  <a:gd name="connsiteY30" fmla="*/ 142249 h 209265"/>
                  <a:gd name="connsiteX31" fmla="*/ 30328 w 400081"/>
                  <a:gd name="connsiteY31" fmla="*/ 83864 h 209265"/>
                  <a:gd name="connsiteX32" fmla="*/ 47527 w 400081"/>
                  <a:gd name="connsiteY32" fmla="*/ 65481 h 209265"/>
                  <a:gd name="connsiteX33" fmla="*/ 154434 w 400081"/>
                  <a:gd name="connsiteY33" fmla="*/ 109893 h 209265"/>
                  <a:gd name="connsiteX34" fmla="*/ 271889 w 400081"/>
                  <a:gd name="connsiteY34" fmla="*/ 126601 h 209265"/>
                  <a:gd name="connsiteX35" fmla="*/ 343108 w 400081"/>
                  <a:gd name="connsiteY35" fmla="*/ 113780 h 209265"/>
                  <a:gd name="connsiteX36" fmla="*/ 330181 w 400081"/>
                  <a:gd name="connsiteY36" fmla="*/ 134743 h 209265"/>
                  <a:gd name="connsiteX0" fmla="*/ 371606 w 394034"/>
                  <a:gd name="connsiteY0" fmla="*/ 75421 h 209265"/>
                  <a:gd name="connsiteX1" fmla="*/ 346968 w 394034"/>
                  <a:gd name="connsiteY1" fmla="*/ 52263 h 209265"/>
                  <a:gd name="connsiteX2" fmla="*/ 307181 w 394034"/>
                  <a:gd name="connsiteY2" fmla="*/ 27069 h 209265"/>
                  <a:gd name="connsiteX3" fmla="*/ 243550 w 394034"/>
                  <a:gd name="connsiteY3" fmla="*/ 39071 h 209265"/>
                  <a:gd name="connsiteX4" fmla="*/ 160673 w 394034"/>
                  <a:gd name="connsiteY4" fmla="*/ 52 h 209265"/>
                  <a:gd name="connsiteX5" fmla="*/ 35901 w 394034"/>
                  <a:gd name="connsiteY5" fmla="*/ 32383 h 209265"/>
                  <a:gd name="connsiteX6" fmla="*/ 2149 w 394034"/>
                  <a:gd name="connsiteY6" fmla="*/ 96868 h 209265"/>
                  <a:gd name="connsiteX7" fmla="*/ 8621 w 394034"/>
                  <a:gd name="connsiteY7" fmla="*/ 118399 h 209265"/>
                  <a:gd name="connsiteX8" fmla="*/ 143067 w 394034"/>
                  <a:gd name="connsiteY8" fmla="*/ 199855 h 209265"/>
                  <a:gd name="connsiteX9" fmla="*/ 288349 w 394034"/>
                  <a:gd name="connsiteY9" fmla="*/ 196867 h 209265"/>
                  <a:gd name="connsiteX10" fmla="*/ 352625 w 394034"/>
                  <a:gd name="connsiteY10" fmla="*/ 143917 h 209265"/>
                  <a:gd name="connsiteX11" fmla="*/ 384905 w 394034"/>
                  <a:gd name="connsiteY11" fmla="*/ 128450 h 209265"/>
                  <a:gd name="connsiteX12" fmla="*/ 392002 w 394034"/>
                  <a:gd name="connsiteY12" fmla="*/ 102204 h 209265"/>
                  <a:gd name="connsiteX13" fmla="*/ 371606 w 394034"/>
                  <a:gd name="connsiteY13" fmla="*/ 75421 h 209265"/>
                  <a:gd name="connsiteX14" fmla="*/ 190440 w 394034"/>
                  <a:gd name="connsiteY14" fmla="*/ 35053 h 209265"/>
                  <a:gd name="connsiteX15" fmla="*/ 235540 w 394034"/>
                  <a:gd name="connsiteY15" fmla="*/ 63683 h 209265"/>
                  <a:gd name="connsiteX16" fmla="*/ 247833 w 394034"/>
                  <a:gd name="connsiteY16" fmla="*/ 59612 h 209265"/>
                  <a:gd name="connsiteX17" fmla="*/ 319210 w 394034"/>
                  <a:gd name="connsiteY17" fmla="*/ 60300 h 209265"/>
                  <a:gd name="connsiteX18" fmla="*/ 346835 w 394034"/>
                  <a:gd name="connsiteY18" fmla="*/ 79624 h 209265"/>
                  <a:gd name="connsiteX19" fmla="*/ 317809 w 394034"/>
                  <a:gd name="connsiteY19" fmla="*/ 88084 h 209265"/>
                  <a:gd name="connsiteX20" fmla="*/ 262055 w 394034"/>
                  <a:gd name="connsiteY20" fmla="*/ 93635 h 209265"/>
                  <a:gd name="connsiteX21" fmla="*/ 153747 w 394034"/>
                  <a:gd name="connsiteY21" fmla="*/ 77034 h 209265"/>
                  <a:gd name="connsiteX22" fmla="*/ 65345 w 394034"/>
                  <a:gd name="connsiteY22" fmla="*/ 48562 h 209265"/>
                  <a:gd name="connsiteX23" fmla="*/ 65160 w 394034"/>
                  <a:gd name="connsiteY23" fmla="*/ 48350 h 209265"/>
                  <a:gd name="connsiteX24" fmla="*/ 64816 w 394034"/>
                  <a:gd name="connsiteY24" fmla="*/ 48350 h 209265"/>
                  <a:gd name="connsiteX25" fmla="*/ 60322 w 394034"/>
                  <a:gd name="connsiteY25" fmla="*/ 46553 h 209265"/>
                  <a:gd name="connsiteX26" fmla="*/ 140106 w 394034"/>
                  <a:gd name="connsiteY26" fmla="*/ 34498 h 209265"/>
                  <a:gd name="connsiteX27" fmla="*/ 190440 w 394034"/>
                  <a:gd name="connsiteY27" fmla="*/ 35053 h 209265"/>
                  <a:gd name="connsiteX28" fmla="*/ 330181 w 394034"/>
                  <a:gd name="connsiteY28" fmla="*/ 134743 h 209265"/>
                  <a:gd name="connsiteX29" fmla="*/ 212911 w 394034"/>
                  <a:gd name="connsiteY29" fmla="*/ 188274 h 209265"/>
                  <a:gd name="connsiteX30" fmla="*/ 84945 w 394034"/>
                  <a:gd name="connsiteY30" fmla="*/ 142249 h 209265"/>
                  <a:gd name="connsiteX31" fmla="*/ 30328 w 394034"/>
                  <a:gd name="connsiteY31" fmla="*/ 83864 h 209265"/>
                  <a:gd name="connsiteX32" fmla="*/ 47527 w 394034"/>
                  <a:gd name="connsiteY32" fmla="*/ 65481 h 209265"/>
                  <a:gd name="connsiteX33" fmla="*/ 154434 w 394034"/>
                  <a:gd name="connsiteY33" fmla="*/ 109893 h 209265"/>
                  <a:gd name="connsiteX34" fmla="*/ 271889 w 394034"/>
                  <a:gd name="connsiteY34" fmla="*/ 126601 h 209265"/>
                  <a:gd name="connsiteX35" fmla="*/ 343108 w 394034"/>
                  <a:gd name="connsiteY35" fmla="*/ 113780 h 209265"/>
                  <a:gd name="connsiteX36" fmla="*/ 330181 w 394034"/>
                  <a:gd name="connsiteY36" fmla="*/ 134743 h 209265"/>
                  <a:gd name="connsiteX0" fmla="*/ 371606 w 395653"/>
                  <a:gd name="connsiteY0" fmla="*/ 75421 h 209265"/>
                  <a:gd name="connsiteX1" fmla="*/ 346968 w 395653"/>
                  <a:gd name="connsiteY1" fmla="*/ 52263 h 209265"/>
                  <a:gd name="connsiteX2" fmla="*/ 307181 w 395653"/>
                  <a:gd name="connsiteY2" fmla="*/ 27069 h 209265"/>
                  <a:gd name="connsiteX3" fmla="*/ 243550 w 395653"/>
                  <a:gd name="connsiteY3" fmla="*/ 39071 h 209265"/>
                  <a:gd name="connsiteX4" fmla="*/ 160673 w 395653"/>
                  <a:gd name="connsiteY4" fmla="*/ 52 h 209265"/>
                  <a:gd name="connsiteX5" fmla="*/ 35901 w 395653"/>
                  <a:gd name="connsiteY5" fmla="*/ 32383 h 209265"/>
                  <a:gd name="connsiteX6" fmla="*/ 2149 w 395653"/>
                  <a:gd name="connsiteY6" fmla="*/ 96868 h 209265"/>
                  <a:gd name="connsiteX7" fmla="*/ 8621 w 395653"/>
                  <a:gd name="connsiteY7" fmla="*/ 118399 h 209265"/>
                  <a:gd name="connsiteX8" fmla="*/ 143067 w 395653"/>
                  <a:gd name="connsiteY8" fmla="*/ 199855 h 209265"/>
                  <a:gd name="connsiteX9" fmla="*/ 288349 w 395653"/>
                  <a:gd name="connsiteY9" fmla="*/ 196867 h 209265"/>
                  <a:gd name="connsiteX10" fmla="*/ 352625 w 395653"/>
                  <a:gd name="connsiteY10" fmla="*/ 143917 h 209265"/>
                  <a:gd name="connsiteX11" fmla="*/ 384905 w 395653"/>
                  <a:gd name="connsiteY11" fmla="*/ 128450 h 209265"/>
                  <a:gd name="connsiteX12" fmla="*/ 392002 w 395653"/>
                  <a:gd name="connsiteY12" fmla="*/ 102204 h 209265"/>
                  <a:gd name="connsiteX13" fmla="*/ 371606 w 395653"/>
                  <a:gd name="connsiteY13" fmla="*/ 75421 h 209265"/>
                  <a:gd name="connsiteX14" fmla="*/ 190440 w 395653"/>
                  <a:gd name="connsiteY14" fmla="*/ 35053 h 209265"/>
                  <a:gd name="connsiteX15" fmla="*/ 235540 w 395653"/>
                  <a:gd name="connsiteY15" fmla="*/ 63683 h 209265"/>
                  <a:gd name="connsiteX16" fmla="*/ 247833 w 395653"/>
                  <a:gd name="connsiteY16" fmla="*/ 59612 h 209265"/>
                  <a:gd name="connsiteX17" fmla="*/ 319210 w 395653"/>
                  <a:gd name="connsiteY17" fmla="*/ 60300 h 209265"/>
                  <a:gd name="connsiteX18" fmla="*/ 346835 w 395653"/>
                  <a:gd name="connsiteY18" fmla="*/ 79624 h 209265"/>
                  <a:gd name="connsiteX19" fmla="*/ 317809 w 395653"/>
                  <a:gd name="connsiteY19" fmla="*/ 88084 h 209265"/>
                  <a:gd name="connsiteX20" fmla="*/ 262055 w 395653"/>
                  <a:gd name="connsiteY20" fmla="*/ 93635 h 209265"/>
                  <a:gd name="connsiteX21" fmla="*/ 153747 w 395653"/>
                  <a:gd name="connsiteY21" fmla="*/ 77034 h 209265"/>
                  <a:gd name="connsiteX22" fmla="*/ 65345 w 395653"/>
                  <a:gd name="connsiteY22" fmla="*/ 48562 h 209265"/>
                  <a:gd name="connsiteX23" fmla="*/ 65160 w 395653"/>
                  <a:gd name="connsiteY23" fmla="*/ 48350 h 209265"/>
                  <a:gd name="connsiteX24" fmla="*/ 64816 w 395653"/>
                  <a:gd name="connsiteY24" fmla="*/ 48350 h 209265"/>
                  <a:gd name="connsiteX25" fmla="*/ 60322 w 395653"/>
                  <a:gd name="connsiteY25" fmla="*/ 46553 h 209265"/>
                  <a:gd name="connsiteX26" fmla="*/ 140106 w 395653"/>
                  <a:gd name="connsiteY26" fmla="*/ 34498 h 209265"/>
                  <a:gd name="connsiteX27" fmla="*/ 190440 w 395653"/>
                  <a:gd name="connsiteY27" fmla="*/ 35053 h 209265"/>
                  <a:gd name="connsiteX28" fmla="*/ 330181 w 395653"/>
                  <a:gd name="connsiteY28" fmla="*/ 134743 h 209265"/>
                  <a:gd name="connsiteX29" fmla="*/ 212911 w 395653"/>
                  <a:gd name="connsiteY29" fmla="*/ 188274 h 209265"/>
                  <a:gd name="connsiteX30" fmla="*/ 84945 w 395653"/>
                  <a:gd name="connsiteY30" fmla="*/ 142249 h 209265"/>
                  <a:gd name="connsiteX31" fmla="*/ 30328 w 395653"/>
                  <a:gd name="connsiteY31" fmla="*/ 83864 h 209265"/>
                  <a:gd name="connsiteX32" fmla="*/ 47527 w 395653"/>
                  <a:gd name="connsiteY32" fmla="*/ 65481 h 209265"/>
                  <a:gd name="connsiteX33" fmla="*/ 154434 w 395653"/>
                  <a:gd name="connsiteY33" fmla="*/ 109893 h 209265"/>
                  <a:gd name="connsiteX34" fmla="*/ 271889 w 395653"/>
                  <a:gd name="connsiteY34" fmla="*/ 126601 h 209265"/>
                  <a:gd name="connsiteX35" fmla="*/ 343108 w 395653"/>
                  <a:gd name="connsiteY35" fmla="*/ 113780 h 209265"/>
                  <a:gd name="connsiteX36" fmla="*/ 330181 w 395653"/>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60322 w 396819"/>
                  <a:gd name="connsiteY25" fmla="*/ 46553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90770 w 396819"/>
                  <a:gd name="connsiteY22" fmla="*/ 61746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72693 w 396819"/>
                  <a:gd name="connsiteY22" fmla="*/ 57767 h 209265"/>
                  <a:gd name="connsiteX23" fmla="*/ 56341 w 396819"/>
                  <a:gd name="connsiteY23" fmla="*/ 51175 h 209265"/>
                  <a:gd name="connsiteX24" fmla="*/ 46197 w 396819"/>
                  <a:gd name="connsiteY24" fmla="*/ 48436 h 209265"/>
                  <a:gd name="connsiteX25" fmla="*/ 140106 w 396819"/>
                  <a:gd name="connsiteY25" fmla="*/ 34498 h 209265"/>
                  <a:gd name="connsiteX26" fmla="*/ 190440 w 396819"/>
                  <a:gd name="connsiteY26" fmla="*/ 35053 h 209265"/>
                  <a:gd name="connsiteX27" fmla="*/ 330181 w 396819"/>
                  <a:gd name="connsiteY27" fmla="*/ 134743 h 209265"/>
                  <a:gd name="connsiteX28" fmla="*/ 212911 w 396819"/>
                  <a:gd name="connsiteY28" fmla="*/ 188274 h 209265"/>
                  <a:gd name="connsiteX29" fmla="*/ 84945 w 396819"/>
                  <a:gd name="connsiteY29" fmla="*/ 142249 h 209265"/>
                  <a:gd name="connsiteX30" fmla="*/ 30328 w 396819"/>
                  <a:gd name="connsiteY30" fmla="*/ 83864 h 209265"/>
                  <a:gd name="connsiteX31" fmla="*/ 47527 w 396819"/>
                  <a:gd name="connsiteY31" fmla="*/ 65481 h 209265"/>
                  <a:gd name="connsiteX32" fmla="*/ 154434 w 396819"/>
                  <a:gd name="connsiteY32" fmla="*/ 109893 h 209265"/>
                  <a:gd name="connsiteX33" fmla="*/ 271889 w 396819"/>
                  <a:gd name="connsiteY33" fmla="*/ 126601 h 209265"/>
                  <a:gd name="connsiteX34" fmla="*/ 343108 w 396819"/>
                  <a:gd name="connsiteY34" fmla="*/ 113780 h 209265"/>
                  <a:gd name="connsiteX35" fmla="*/ 330181 w 396819"/>
                  <a:gd name="connsiteY35"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56341 w 396819"/>
                  <a:gd name="connsiteY22" fmla="*/ 51175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43108 w 385141"/>
                  <a:gd name="connsiteY33" fmla="*/ 113780 h 209265"/>
                  <a:gd name="connsiteX34" fmla="*/ 330181 w 385141"/>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43108 w 385141"/>
                  <a:gd name="connsiteY34" fmla="*/ 113780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41572 w 385141"/>
                  <a:gd name="connsiteY10" fmla="*/ 152960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52960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6097"/>
                  <a:gd name="connsiteY0" fmla="*/ 75421 h 209265"/>
                  <a:gd name="connsiteX1" fmla="*/ 346968 w 386097"/>
                  <a:gd name="connsiteY1" fmla="*/ 52263 h 209265"/>
                  <a:gd name="connsiteX2" fmla="*/ 307181 w 386097"/>
                  <a:gd name="connsiteY2" fmla="*/ 27069 h 209265"/>
                  <a:gd name="connsiteX3" fmla="*/ 243550 w 386097"/>
                  <a:gd name="connsiteY3" fmla="*/ 39071 h 209265"/>
                  <a:gd name="connsiteX4" fmla="*/ 160673 w 386097"/>
                  <a:gd name="connsiteY4" fmla="*/ 52 h 209265"/>
                  <a:gd name="connsiteX5" fmla="*/ 35901 w 386097"/>
                  <a:gd name="connsiteY5" fmla="*/ 32383 h 209265"/>
                  <a:gd name="connsiteX6" fmla="*/ 2149 w 386097"/>
                  <a:gd name="connsiteY6" fmla="*/ 96868 h 209265"/>
                  <a:gd name="connsiteX7" fmla="*/ 8621 w 386097"/>
                  <a:gd name="connsiteY7" fmla="*/ 118399 h 209265"/>
                  <a:gd name="connsiteX8" fmla="*/ 143067 w 386097"/>
                  <a:gd name="connsiteY8" fmla="*/ 199855 h 209265"/>
                  <a:gd name="connsiteX9" fmla="*/ 288349 w 386097"/>
                  <a:gd name="connsiteY9" fmla="*/ 196867 h 209265"/>
                  <a:gd name="connsiteX10" fmla="*/ 341572 w 386097"/>
                  <a:gd name="connsiteY10" fmla="*/ 160998 h 209265"/>
                  <a:gd name="connsiteX11" fmla="*/ 360732 w 386097"/>
                  <a:gd name="connsiteY11" fmla="*/ 151433 h 209265"/>
                  <a:gd name="connsiteX12" fmla="*/ 383294 w 386097"/>
                  <a:gd name="connsiteY12" fmla="*/ 130313 h 209265"/>
                  <a:gd name="connsiteX13" fmla="*/ 384469 w 386097"/>
                  <a:gd name="connsiteY13" fmla="*/ 110679 h 209265"/>
                  <a:gd name="connsiteX14" fmla="*/ 371606 w 386097"/>
                  <a:gd name="connsiteY14" fmla="*/ 75421 h 209265"/>
                  <a:gd name="connsiteX15" fmla="*/ 190440 w 386097"/>
                  <a:gd name="connsiteY15" fmla="*/ 35053 h 209265"/>
                  <a:gd name="connsiteX16" fmla="*/ 235540 w 386097"/>
                  <a:gd name="connsiteY16" fmla="*/ 63683 h 209265"/>
                  <a:gd name="connsiteX17" fmla="*/ 247833 w 386097"/>
                  <a:gd name="connsiteY17" fmla="*/ 59612 h 209265"/>
                  <a:gd name="connsiteX18" fmla="*/ 319210 w 386097"/>
                  <a:gd name="connsiteY18" fmla="*/ 60300 h 209265"/>
                  <a:gd name="connsiteX19" fmla="*/ 363785 w 386097"/>
                  <a:gd name="connsiteY19" fmla="*/ 92807 h 209265"/>
                  <a:gd name="connsiteX20" fmla="*/ 314043 w 386097"/>
                  <a:gd name="connsiteY20" fmla="*/ 94676 h 209265"/>
                  <a:gd name="connsiteX21" fmla="*/ 262055 w 386097"/>
                  <a:gd name="connsiteY21" fmla="*/ 93635 h 209265"/>
                  <a:gd name="connsiteX22" fmla="*/ 153747 w 386097"/>
                  <a:gd name="connsiteY22" fmla="*/ 77034 h 209265"/>
                  <a:gd name="connsiteX23" fmla="*/ 81766 w 386097"/>
                  <a:gd name="connsiteY23" fmla="*/ 60591 h 209265"/>
                  <a:gd name="connsiteX24" fmla="*/ 46197 w 386097"/>
                  <a:gd name="connsiteY24" fmla="*/ 48436 h 209265"/>
                  <a:gd name="connsiteX25" fmla="*/ 140106 w 386097"/>
                  <a:gd name="connsiteY25" fmla="*/ 34498 h 209265"/>
                  <a:gd name="connsiteX26" fmla="*/ 190440 w 386097"/>
                  <a:gd name="connsiteY26" fmla="*/ 35053 h 209265"/>
                  <a:gd name="connsiteX27" fmla="*/ 330181 w 386097"/>
                  <a:gd name="connsiteY27" fmla="*/ 134743 h 209265"/>
                  <a:gd name="connsiteX28" fmla="*/ 212911 w 386097"/>
                  <a:gd name="connsiteY28" fmla="*/ 188274 h 209265"/>
                  <a:gd name="connsiteX29" fmla="*/ 84945 w 386097"/>
                  <a:gd name="connsiteY29" fmla="*/ 142249 h 209265"/>
                  <a:gd name="connsiteX30" fmla="*/ 30328 w 386097"/>
                  <a:gd name="connsiteY30" fmla="*/ 83864 h 209265"/>
                  <a:gd name="connsiteX31" fmla="*/ 47527 w 386097"/>
                  <a:gd name="connsiteY31" fmla="*/ 65481 h 209265"/>
                  <a:gd name="connsiteX32" fmla="*/ 154434 w 386097"/>
                  <a:gd name="connsiteY32" fmla="*/ 109893 h 209265"/>
                  <a:gd name="connsiteX33" fmla="*/ 271889 w 386097"/>
                  <a:gd name="connsiteY33" fmla="*/ 126601 h 209265"/>
                  <a:gd name="connsiteX34" fmla="*/ 325016 w 386097"/>
                  <a:gd name="connsiteY34" fmla="*/ 117251 h 209265"/>
                  <a:gd name="connsiteX35" fmla="*/ 350142 w 386097"/>
                  <a:gd name="connsiteY35" fmla="*/ 124833 h 209265"/>
                  <a:gd name="connsiteX36" fmla="*/ 330181 w 386097"/>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8819 w 384707"/>
                  <a:gd name="connsiteY13" fmla="*/ 122945 h 209265"/>
                  <a:gd name="connsiteX14" fmla="*/ 366213 w 384707"/>
                  <a:gd name="connsiteY14" fmla="*/ 114236 h 209265"/>
                  <a:gd name="connsiteX15" fmla="*/ 384469 w 384707"/>
                  <a:gd name="connsiteY15" fmla="*/ 110679 h 209265"/>
                  <a:gd name="connsiteX16" fmla="*/ 371606 w 384707"/>
                  <a:gd name="connsiteY16" fmla="*/ 75421 h 209265"/>
                  <a:gd name="connsiteX17" fmla="*/ 190440 w 384707"/>
                  <a:gd name="connsiteY17" fmla="*/ 35053 h 209265"/>
                  <a:gd name="connsiteX18" fmla="*/ 235540 w 384707"/>
                  <a:gd name="connsiteY18" fmla="*/ 63683 h 209265"/>
                  <a:gd name="connsiteX19" fmla="*/ 247833 w 384707"/>
                  <a:gd name="connsiteY19" fmla="*/ 59612 h 209265"/>
                  <a:gd name="connsiteX20" fmla="*/ 319210 w 384707"/>
                  <a:gd name="connsiteY20" fmla="*/ 60300 h 209265"/>
                  <a:gd name="connsiteX21" fmla="*/ 363785 w 384707"/>
                  <a:gd name="connsiteY21" fmla="*/ 92807 h 209265"/>
                  <a:gd name="connsiteX22" fmla="*/ 314043 w 384707"/>
                  <a:gd name="connsiteY22" fmla="*/ 94676 h 209265"/>
                  <a:gd name="connsiteX23" fmla="*/ 262055 w 384707"/>
                  <a:gd name="connsiteY23" fmla="*/ 93635 h 209265"/>
                  <a:gd name="connsiteX24" fmla="*/ 153747 w 384707"/>
                  <a:gd name="connsiteY24" fmla="*/ 77034 h 209265"/>
                  <a:gd name="connsiteX25" fmla="*/ 81766 w 384707"/>
                  <a:gd name="connsiteY25" fmla="*/ 60591 h 209265"/>
                  <a:gd name="connsiteX26" fmla="*/ 46197 w 384707"/>
                  <a:gd name="connsiteY26" fmla="*/ 48436 h 209265"/>
                  <a:gd name="connsiteX27" fmla="*/ 140106 w 384707"/>
                  <a:gd name="connsiteY27" fmla="*/ 34498 h 209265"/>
                  <a:gd name="connsiteX28" fmla="*/ 190440 w 384707"/>
                  <a:gd name="connsiteY28" fmla="*/ 35053 h 209265"/>
                  <a:gd name="connsiteX29" fmla="*/ 330181 w 384707"/>
                  <a:gd name="connsiteY29" fmla="*/ 134743 h 209265"/>
                  <a:gd name="connsiteX30" fmla="*/ 212911 w 384707"/>
                  <a:gd name="connsiteY30" fmla="*/ 188274 h 209265"/>
                  <a:gd name="connsiteX31" fmla="*/ 84945 w 384707"/>
                  <a:gd name="connsiteY31" fmla="*/ 142249 h 209265"/>
                  <a:gd name="connsiteX32" fmla="*/ 30328 w 384707"/>
                  <a:gd name="connsiteY32" fmla="*/ 83864 h 209265"/>
                  <a:gd name="connsiteX33" fmla="*/ 47527 w 384707"/>
                  <a:gd name="connsiteY33" fmla="*/ 65481 h 209265"/>
                  <a:gd name="connsiteX34" fmla="*/ 154434 w 384707"/>
                  <a:gd name="connsiteY34" fmla="*/ 109893 h 209265"/>
                  <a:gd name="connsiteX35" fmla="*/ 271889 w 384707"/>
                  <a:gd name="connsiteY35" fmla="*/ 126601 h 209265"/>
                  <a:gd name="connsiteX36" fmla="*/ 325016 w 384707"/>
                  <a:gd name="connsiteY36" fmla="*/ 117251 h 209265"/>
                  <a:gd name="connsiteX37" fmla="*/ 350142 w 384707"/>
                  <a:gd name="connsiteY37" fmla="*/ 124833 h 209265"/>
                  <a:gd name="connsiteX38" fmla="*/ 330181 w 384707"/>
                  <a:gd name="connsiteY38" fmla="*/ 134743 h 209265"/>
                  <a:gd name="connsiteX0" fmla="*/ 371606 w 392704"/>
                  <a:gd name="connsiteY0" fmla="*/ 75421 h 209265"/>
                  <a:gd name="connsiteX1" fmla="*/ 346968 w 392704"/>
                  <a:gd name="connsiteY1" fmla="*/ 52263 h 209265"/>
                  <a:gd name="connsiteX2" fmla="*/ 307181 w 392704"/>
                  <a:gd name="connsiteY2" fmla="*/ 27069 h 209265"/>
                  <a:gd name="connsiteX3" fmla="*/ 243550 w 392704"/>
                  <a:gd name="connsiteY3" fmla="*/ 39071 h 209265"/>
                  <a:gd name="connsiteX4" fmla="*/ 160673 w 392704"/>
                  <a:gd name="connsiteY4" fmla="*/ 52 h 209265"/>
                  <a:gd name="connsiteX5" fmla="*/ 35901 w 392704"/>
                  <a:gd name="connsiteY5" fmla="*/ 32383 h 209265"/>
                  <a:gd name="connsiteX6" fmla="*/ 2149 w 392704"/>
                  <a:gd name="connsiteY6" fmla="*/ 96868 h 209265"/>
                  <a:gd name="connsiteX7" fmla="*/ 8621 w 392704"/>
                  <a:gd name="connsiteY7" fmla="*/ 118399 h 209265"/>
                  <a:gd name="connsiteX8" fmla="*/ 143067 w 392704"/>
                  <a:gd name="connsiteY8" fmla="*/ 199855 h 209265"/>
                  <a:gd name="connsiteX9" fmla="*/ 288349 w 392704"/>
                  <a:gd name="connsiteY9" fmla="*/ 196867 h 209265"/>
                  <a:gd name="connsiteX10" fmla="*/ 341572 w 392704"/>
                  <a:gd name="connsiteY10" fmla="*/ 160998 h 209265"/>
                  <a:gd name="connsiteX11" fmla="*/ 360732 w 392704"/>
                  <a:gd name="connsiteY11" fmla="*/ 151433 h 209265"/>
                  <a:gd name="connsiteX12" fmla="*/ 371549 w 392704"/>
                  <a:gd name="connsiteY12" fmla="*/ 131193 h 209265"/>
                  <a:gd name="connsiteX13" fmla="*/ 392677 w 392704"/>
                  <a:gd name="connsiteY13" fmla="*/ 144773 h 209265"/>
                  <a:gd name="connsiteX14" fmla="*/ 366213 w 392704"/>
                  <a:gd name="connsiteY14" fmla="*/ 114236 h 209265"/>
                  <a:gd name="connsiteX15" fmla="*/ 384469 w 392704"/>
                  <a:gd name="connsiteY15" fmla="*/ 110679 h 209265"/>
                  <a:gd name="connsiteX16" fmla="*/ 371606 w 392704"/>
                  <a:gd name="connsiteY16" fmla="*/ 75421 h 209265"/>
                  <a:gd name="connsiteX17" fmla="*/ 190440 w 392704"/>
                  <a:gd name="connsiteY17" fmla="*/ 35053 h 209265"/>
                  <a:gd name="connsiteX18" fmla="*/ 235540 w 392704"/>
                  <a:gd name="connsiteY18" fmla="*/ 63683 h 209265"/>
                  <a:gd name="connsiteX19" fmla="*/ 247833 w 392704"/>
                  <a:gd name="connsiteY19" fmla="*/ 59612 h 209265"/>
                  <a:gd name="connsiteX20" fmla="*/ 319210 w 392704"/>
                  <a:gd name="connsiteY20" fmla="*/ 60300 h 209265"/>
                  <a:gd name="connsiteX21" fmla="*/ 363785 w 392704"/>
                  <a:gd name="connsiteY21" fmla="*/ 92807 h 209265"/>
                  <a:gd name="connsiteX22" fmla="*/ 314043 w 392704"/>
                  <a:gd name="connsiteY22" fmla="*/ 94676 h 209265"/>
                  <a:gd name="connsiteX23" fmla="*/ 262055 w 392704"/>
                  <a:gd name="connsiteY23" fmla="*/ 93635 h 209265"/>
                  <a:gd name="connsiteX24" fmla="*/ 153747 w 392704"/>
                  <a:gd name="connsiteY24" fmla="*/ 77034 h 209265"/>
                  <a:gd name="connsiteX25" fmla="*/ 81766 w 392704"/>
                  <a:gd name="connsiteY25" fmla="*/ 60591 h 209265"/>
                  <a:gd name="connsiteX26" fmla="*/ 46197 w 392704"/>
                  <a:gd name="connsiteY26" fmla="*/ 48436 h 209265"/>
                  <a:gd name="connsiteX27" fmla="*/ 140106 w 392704"/>
                  <a:gd name="connsiteY27" fmla="*/ 34498 h 209265"/>
                  <a:gd name="connsiteX28" fmla="*/ 190440 w 392704"/>
                  <a:gd name="connsiteY28" fmla="*/ 35053 h 209265"/>
                  <a:gd name="connsiteX29" fmla="*/ 330181 w 392704"/>
                  <a:gd name="connsiteY29" fmla="*/ 134743 h 209265"/>
                  <a:gd name="connsiteX30" fmla="*/ 212911 w 392704"/>
                  <a:gd name="connsiteY30" fmla="*/ 188274 h 209265"/>
                  <a:gd name="connsiteX31" fmla="*/ 84945 w 392704"/>
                  <a:gd name="connsiteY31" fmla="*/ 142249 h 209265"/>
                  <a:gd name="connsiteX32" fmla="*/ 30328 w 392704"/>
                  <a:gd name="connsiteY32" fmla="*/ 83864 h 209265"/>
                  <a:gd name="connsiteX33" fmla="*/ 47527 w 392704"/>
                  <a:gd name="connsiteY33" fmla="*/ 65481 h 209265"/>
                  <a:gd name="connsiteX34" fmla="*/ 154434 w 392704"/>
                  <a:gd name="connsiteY34" fmla="*/ 109893 h 209265"/>
                  <a:gd name="connsiteX35" fmla="*/ 271889 w 392704"/>
                  <a:gd name="connsiteY35" fmla="*/ 126601 h 209265"/>
                  <a:gd name="connsiteX36" fmla="*/ 325016 w 392704"/>
                  <a:gd name="connsiteY36" fmla="*/ 117251 h 209265"/>
                  <a:gd name="connsiteX37" fmla="*/ 350142 w 392704"/>
                  <a:gd name="connsiteY37" fmla="*/ 124833 h 209265"/>
                  <a:gd name="connsiteX38" fmla="*/ 330181 w 392704"/>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3449"/>
                  <a:gd name="connsiteY0" fmla="*/ 75421 h 209265"/>
                  <a:gd name="connsiteX1" fmla="*/ 346968 w 393449"/>
                  <a:gd name="connsiteY1" fmla="*/ 52263 h 209265"/>
                  <a:gd name="connsiteX2" fmla="*/ 307181 w 393449"/>
                  <a:gd name="connsiteY2" fmla="*/ 27069 h 209265"/>
                  <a:gd name="connsiteX3" fmla="*/ 243550 w 393449"/>
                  <a:gd name="connsiteY3" fmla="*/ 39071 h 209265"/>
                  <a:gd name="connsiteX4" fmla="*/ 160673 w 393449"/>
                  <a:gd name="connsiteY4" fmla="*/ 52 h 209265"/>
                  <a:gd name="connsiteX5" fmla="*/ 35901 w 393449"/>
                  <a:gd name="connsiteY5" fmla="*/ 32383 h 209265"/>
                  <a:gd name="connsiteX6" fmla="*/ 2149 w 393449"/>
                  <a:gd name="connsiteY6" fmla="*/ 96868 h 209265"/>
                  <a:gd name="connsiteX7" fmla="*/ 8621 w 393449"/>
                  <a:gd name="connsiteY7" fmla="*/ 118399 h 209265"/>
                  <a:gd name="connsiteX8" fmla="*/ 143067 w 393449"/>
                  <a:gd name="connsiteY8" fmla="*/ 199855 h 209265"/>
                  <a:gd name="connsiteX9" fmla="*/ 288349 w 393449"/>
                  <a:gd name="connsiteY9" fmla="*/ 196867 h 209265"/>
                  <a:gd name="connsiteX10" fmla="*/ 341572 w 393449"/>
                  <a:gd name="connsiteY10" fmla="*/ 160998 h 209265"/>
                  <a:gd name="connsiteX11" fmla="*/ 360732 w 393449"/>
                  <a:gd name="connsiteY11" fmla="*/ 151433 h 209265"/>
                  <a:gd name="connsiteX12" fmla="*/ 371549 w 393449"/>
                  <a:gd name="connsiteY12" fmla="*/ 131193 h 209265"/>
                  <a:gd name="connsiteX13" fmla="*/ 385063 w 393449"/>
                  <a:gd name="connsiteY13" fmla="*/ 144265 h 209265"/>
                  <a:gd name="connsiteX14" fmla="*/ 392677 w 393449"/>
                  <a:gd name="connsiteY14" fmla="*/ 144773 h 209265"/>
                  <a:gd name="connsiteX15" fmla="*/ 366213 w 393449"/>
                  <a:gd name="connsiteY15" fmla="*/ 114236 h 209265"/>
                  <a:gd name="connsiteX16" fmla="*/ 384469 w 393449"/>
                  <a:gd name="connsiteY16" fmla="*/ 110679 h 209265"/>
                  <a:gd name="connsiteX17" fmla="*/ 371606 w 393449"/>
                  <a:gd name="connsiteY17" fmla="*/ 75421 h 209265"/>
                  <a:gd name="connsiteX18" fmla="*/ 190440 w 393449"/>
                  <a:gd name="connsiteY18" fmla="*/ 35053 h 209265"/>
                  <a:gd name="connsiteX19" fmla="*/ 235540 w 393449"/>
                  <a:gd name="connsiteY19" fmla="*/ 63683 h 209265"/>
                  <a:gd name="connsiteX20" fmla="*/ 247833 w 393449"/>
                  <a:gd name="connsiteY20" fmla="*/ 59612 h 209265"/>
                  <a:gd name="connsiteX21" fmla="*/ 319210 w 393449"/>
                  <a:gd name="connsiteY21" fmla="*/ 60300 h 209265"/>
                  <a:gd name="connsiteX22" fmla="*/ 363785 w 393449"/>
                  <a:gd name="connsiteY22" fmla="*/ 92807 h 209265"/>
                  <a:gd name="connsiteX23" fmla="*/ 314043 w 393449"/>
                  <a:gd name="connsiteY23" fmla="*/ 94676 h 209265"/>
                  <a:gd name="connsiteX24" fmla="*/ 262055 w 393449"/>
                  <a:gd name="connsiteY24" fmla="*/ 93635 h 209265"/>
                  <a:gd name="connsiteX25" fmla="*/ 153747 w 393449"/>
                  <a:gd name="connsiteY25" fmla="*/ 77034 h 209265"/>
                  <a:gd name="connsiteX26" fmla="*/ 81766 w 393449"/>
                  <a:gd name="connsiteY26" fmla="*/ 60591 h 209265"/>
                  <a:gd name="connsiteX27" fmla="*/ 46197 w 393449"/>
                  <a:gd name="connsiteY27" fmla="*/ 48436 h 209265"/>
                  <a:gd name="connsiteX28" fmla="*/ 140106 w 393449"/>
                  <a:gd name="connsiteY28" fmla="*/ 34498 h 209265"/>
                  <a:gd name="connsiteX29" fmla="*/ 190440 w 393449"/>
                  <a:gd name="connsiteY29" fmla="*/ 35053 h 209265"/>
                  <a:gd name="connsiteX30" fmla="*/ 330181 w 393449"/>
                  <a:gd name="connsiteY30" fmla="*/ 134743 h 209265"/>
                  <a:gd name="connsiteX31" fmla="*/ 212911 w 393449"/>
                  <a:gd name="connsiteY31" fmla="*/ 188274 h 209265"/>
                  <a:gd name="connsiteX32" fmla="*/ 84945 w 393449"/>
                  <a:gd name="connsiteY32" fmla="*/ 142249 h 209265"/>
                  <a:gd name="connsiteX33" fmla="*/ 30328 w 393449"/>
                  <a:gd name="connsiteY33" fmla="*/ 83864 h 209265"/>
                  <a:gd name="connsiteX34" fmla="*/ 47527 w 393449"/>
                  <a:gd name="connsiteY34" fmla="*/ 65481 h 209265"/>
                  <a:gd name="connsiteX35" fmla="*/ 154434 w 393449"/>
                  <a:gd name="connsiteY35" fmla="*/ 109893 h 209265"/>
                  <a:gd name="connsiteX36" fmla="*/ 271889 w 393449"/>
                  <a:gd name="connsiteY36" fmla="*/ 126601 h 209265"/>
                  <a:gd name="connsiteX37" fmla="*/ 325016 w 393449"/>
                  <a:gd name="connsiteY37" fmla="*/ 117251 h 209265"/>
                  <a:gd name="connsiteX38" fmla="*/ 350142 w 393449"/>
                  <a:gd name="connsiteY38" fmla="*/ 124833 h 209265"/>
                  <a:gd name="connsiteX39" fmla="*/ 330181 w 393449"/>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1872"/>
                  <a:gd name="connsiteY0" fmla="*/ 75421 h 209265"/>
                  <a:gd name="connsiteX1" fmla="*/ 346968 w 391872"/>
                  <a:gd name="connsiteY1" fmla="*/ 52263 h 209265"/>
                  <a:gd name="connsiteX2" fmla="*/ 307181 w 391872"/>
                  <a:gd name="connsiteY2" fmla="*/ 27069 h 209265"/>
                  <a:gd name="connsiteX3" fmla="*/ 243550 w 391872"/>
                  <a:gd name="connsiteY3" fmla="*/ 39071 h 209265"/>
                  <a:gd name="connsiteX4" fmla="*/ 160673 w 391872"/>
                  <a:gd name="connsiteY4" fmla="*/ 52 h 209265"/>
                  <a:gd name="connsiteX5" fmla="*/ 35901 w 391872"/>
                  <a:gd name="connsiteY5" fmla="*/ 32383 h 209265"/>
                  <a:gd name="connsiteX6" fmla="*/ 2149 w 391872"/>
                  <a:gd name="connsiteY6" fmla="*/ 96868 h 209265"/>
                  <a:gd name="connsiteX7" fmla="*/ 8621 w 391872"/>
                  <a:gd name="connsiteY7" fmla="*/ 118399 h 209265"/>
                  <a:gd name="connsiteX8" fmla="*/ 143067 w 391872"/>
                  <a:gd name="connsiteY8" fmla="*/ 199855 h 209265"/>
                  <a:gd name="connsiteX9" fmla="*/ 288349 w 391872"/>
                  <a:gd name="connsiteY9" fmla="*/ 196867 h 209265"/>
                  <a:gd name="connsiteX10" fmla="*/ 341572 w 391872"/>
                  <a:gd name="connsiteY10" fmla="*/ 160998 h 209265"/>
                  <a:gd name="connsiteX11" fmla="*/ 360732 w 391872"/>
                  <a:gd name="connsiteY11" fmla="*/ 151433 h 209265"/>
                  <a:gd name="connsiteX12" fmla="*/ 371549 w 391872"/>
                  <a:gd name="connsiteY12" fmla="*/ 131193 h 209265"/>
                  <a:gd name="connsiteX13" fmla="*/ 385063 w 391872"/>
                  <a:gd name="connsiteY13" fmla="*/ 144265 h 209265"/>
                  <a:gd name="connsiteX14" fmla="*/ 391155 w 391872"/>
                  <a:gd name="connsiteY14" fmla="*/ 136143 h 209265"/>
                  <a:gd name="connsiteX15" fmla="*/ 366213 w 391872"/>
                  <a:gd name="connsiteY15" fmla="*/ 114236 h 209265"/>
                  <a:gd name="connsiteX16" fmla="*/ 384469 w 391872"/>
                  <a:gd name="connsiteY16" fmla="*/ 110679 h 209265"/>
                  <a:gd name="connsiteX17" fmla="*/ 371606 w 391872"/>
                  <a:gd name="connsiteY17" fmla="*/ 75421 h 209265"/>
                  <a:gd name="connsiteX18" fmla="*/ 190440 w 391872"/>
                  <a:gd name="connsiteY18" fmla="*/ 35053 h 209265"/>
                  <a:gd name="connsiteX19" fmla="*/ 235540 w 391872"/>
                  <a:gd name="connsiteY19" fmla="*/ 63683 h 209265"/>
                  <a:gd name="connsiteX20" fmla="*/ 247833 w 391872"/>
                  <a:gd name="connsiteY20" fmla="*/ 59612 h 209265"/>
                  <a:gd name="connsiteX21" fmla="*/ 319210 w 391872"/>
                  <a:gd name="connsiteY21" fmla="*/ 60300 h 209265"/>
                  <a:gd name="connsiteX22" fmla="*/ 363785 w 391872"/>
                  <a:gd name="connsiteY22" fmla="*/ 92807 h 209265"/>
                  <a:gd name="connsiteX23" fmla="*/ 314043 w 391872"/>
                  <a:gd name="connsiteY23" fmla="*/ 94676 h 209265"/>
                  <a:gd name="connsiteX24" fmla="*/ 262055 w 391872"/>
                  <a:gd name="connsiteY24" fmla="*/ 93635 h 209265"/>
                  <a:gd name="connsiteX25" fmla="*/ 153747 w 391872"/>
                  <a:gd name="connsiteY25" fmla="*/ 77034 h 209265"/>
                  <a:gd name="connsiteX26" fmla="*/ 81766 w 391872"/>
                  <a:gd name="connsiteY26" fmla="*/ 60591 h 209265"/>
                  <a:gd name="connsiteX27" fmla="*/ 46197 w 391872"/>
                  <a:gd name="connsiteY27" fmla="*/ 48436 h 209265"/>
                  <a:gd name="connsiteX28" fmla="*/ 140106 w 391872"/>
                  <a:gd name="connsiteY28" fmla="*/ 34498 h 209265"/>
                  <a:gd name="connsiteX29" fmla="*/ 190440 w 391872"/>
                  <a:gd name="connsiteY29" fmla="*/ 35053 h 209265"/>
                  <a:gd name="connsiteX30" fmla="*/ 330181 w 391872"/>
                  <a:gd name="connsiteY30" fmla="*/ 134743 h 209265"/>
                  <a:gd name="connsiteX31" fmla="*/ 212911 w 391872"/>
                  <a:gd name="connsiteY31" fmla="*/ 188274 h 209265"/>
                  <a:gd name="connsiteX32" fmla="*/ 84945 w 391872"/>
                  <a:gd name="connsiteY32" fmla="*/ 142249 h 209265"/>
                  <a:gd name="connsiteX33" fmla="*/ 30328 w 391872"/>
                  <a:gd name="connsiteY33" fmla="*/ 83864 h 209265"/>
                  <a:gd name="connsiteX34" fmla="*/ 47527 w 391872"/>
                  <a:gd name="connsiteY34" fmla="*/ 65481 h 209265"/>
                  <a:gd name="connsiteX35" fmla="*/ 154434 w 391872"/>
                  <a:gd name="connsiteY35" fmla="*/ 109893 h 209265"/>
                  <a:gd name="connsiteX36" fmla="*/ 271889 w 391872"/>
                  <a:gd name="connsiteY36" fmla="*/ 126601 h 209265"/>
                  <a:gd name="connsiteX37" fmla="*/ 325016 w 391872"/>
                  <a:gd name="connsiteY37" fmla="*/ 117251 h 209265"/>
                  <a:gd name="connsiteX38" fmla="*/ 350142 w 391872"/>
                  <a:gd name="connsiteY38" fmla="*/ 124833 h 209265"/>
                  <a:gd name="connsiteX39" fmla="*/ 330181 w 391872"/>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63785 w 391581"/>
                  <a:gd name="connsiteY22" fmla="*/ 92807 h 209265"/>
                  <a:gd name="connsiteX23" fmla="*/ 314043 w 391581"/>
                  <a:gd name="connsiteY23" fmla="*/ 94676 h 209265"/>
                  <a:gd name="connsiteX24" fmla="*/ 262055 w 391581"/>
                  <a:gd name="connsiteY24" fmla="*/ 93635 h 209265"/>
                  <a:gd name="connsiteX25" fmla="*/ 153747 w 391581"/>
                  <a:gd name="connsiteY25" fmla="*/ 77034 h 209265"/>
                  <a:gd name="connsiteX26" fmla="*/ 81766 w 391581"/>
                  <a:gd name="connsiteY26" fmla="*/ 60591 h 209265"/>
                  <a:gd name="connsiteX27" fmla="*/ 46197 w 391581"/>
                  <a:gd name="connsiteY27" fmla="*/ 48436 h 209265"/>
                  <a:gd name="connsiteX28" fmla="*/ 140106 w 391581"/>
                  <a:gd name="connsiteY28" fmla="*/ 34498 h 209265"/>
                  <a:gd name="connsiteX29" fmla="*/ 190440 w 391581"/>
                  <a:gd name="connsiteY29" fmla="*/ 35053 h 209265"/>
                  <a:gd name="connsiteX30" fmla="*/ 330181 w 391581"/>
                  <a:gd name="connsiteY30" fmla="*/ 134743 h 209265"/>
                  <a:gd name="connsiteX31" fmla="*/ 212911 w 391581"/>
                  <a:gd name="connsiteY31" fmla="*/ 188274 h 209265"/>
                  <a:gd name="connsiteX32" fmla="*/ 84945 w 391581"/>
                  <a:gd name="connsiteY32" fmla="*/ 142249 h 209265"/>
                  <a:gd name="connsiteX33" fmla="*/ 30328 w 391581"/>
                  <a:gd name="connsiteY33" fmla="*/ 83864 h 209265"/>
                  <a:gd name="connsiteX34" fmla="*/ 47527 w 391581"/>
                  <a:gd name="connsiteY34" fmla="*/ 65481 h 209265"/>
                  <a:gd name="connsiteX35" fmla="*/ 154434 w 391581"/>
                  <a:gd name="connsiteY35" fmla="*/ 109893 h 209265"/>
                  <a:gd name="connsiteX36" fmla="*/ 271889 w 391581"/>
                  <a:gd name="connsiteY36" fmla="*/ 126601 h 209265"/>
                  <a:gd name="connsiteX37" fmla="*/ 325016 w 391581"/>
                  <a:gd name="connsiteY37" fmla="*/ 117251 h 209265"/>
                  <a:gd name="connsiteX38" fmla="*/ 350142 w 391581"/>
                  <a:gd name="connsiteY38" fmla="*/ 124833 h 209265"/>
                  <a:gd name="connsiteX39" fmla="*/ 330181 w 391581"/>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14043 w 391581"/>
                  <a:gd name="connsiteY24" fmla="*/ 94676 h 209265"/>
                  <a:gd name="connsiteX25" fmla="*/ 262055 w 391581"/>
                  <a:gd name="connsiteY25" fmla="*/ 93635 h 209265"/>
                  <a:gd name="connsiteX26" fmla="*/ 153747 w 391581"/>
                  <a:gd name="connsiteY26" fmla="*/ 77034 h 209265"/>
                  <a:gd name="connsiteX27" fmla="*/ 81766 w 391581"/>
                  <a:gd name="connsiteY27" fmla="*/ 60591 h 209265"/>
                  <a:gd name="connsiteX28" fmla="*/ 46197 w 391581"/>
                  <a:gd name="connsiteY28" fmla="*/ 48436 h 209265"/>
                  <a:gd name="connsiteX29" fmla="*/ 140106 w 391581"/>
                  <a:gd name="connsiteY29" fmla="*/ 34498 h 209265"/>
                  <a:gd name="connsiteX30" fmla="*/ 190440 w 391581"/>
                  <a:gd name="connsiteY30" fmla="*/ 35053 h 209265"/>
                  <a:gd name="connsiteX31" fmla="*/ 330181 w 391581"/>
                  <a:gd name="connsiteY31" fmla="*/ 134743 h 209265"/>
                  <a:gd name="connsiteX32" fmla="*/ 212911 w 391581"/>
                  <a:gd name="connsiteY32" fmla="*/ 188274 h 209265"/>
                  <a:gd name="connsiteX33" fmla="*/ 84945 w 391581"/>
                  <a:gd name="connsiteY33" fmla="*/ 142249 h 209265"/>
                  <a:gd name="connsiteX34" fmla="*/ 30328 w 391581"/>
                  <a:gd name="connsiteY34" fmla="*/ 83864 h 209265"/>
                  <a:gd name="connsiteX35" fmla="*/ 47527 w 391581"/>
                  <a:gd name="connsiteY35" fmla="*/ 65481 h 209265"/>
                  <a:gd name="connsiteX36" fmla="*/ 154434 w 391581"/>
                  <a:gd name="connsiteY36" fmla="*/ 109893 h 209265"/>
                  <a:gd name="connsiteX37" fmla="*/ 271889 w 391581"/>
                  <a:gd name="connsiteY37" fmla="*/ 126601 h 209265"/>
                  <a:gd name="connsiteX38" fmla="*/ 325016 w 391581"/>
                  <a:gd name="connsiteY38" fmla="*/ 117251 h 209265"/>
                  <a:gd name="connsiteX39" fmla="*/ 350142 w 391581"/>
                  <a:gd name="connsiteY39" fmla="*/ 124833 h 209265"/>
                  <a:gd name="connsiteX40" fmla="*/ 330181 w 391581"/>
                  <a:gd name="connsiteY40"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47498 w 391581"/>
                  <a:gd name="connsiteY24" fmla="*/ 97056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0494 w 391581"/>
                  <a:gd name="connsiteY16" fmla="*/ 114315 h 209265"/>
                  <a:gd name="connsiteX17" fmla="*/ 384469 w 391581"/>
                  <a:gd name="connsiteY17" fmla="*/ 110679 h 209265"/>
                  <a:gd name="connsiteX18" fmla="*/ 371606 w 391581"/>
                  <a:gd name="connsiteY18" fmla="*/ 75421 h 209265"/>
                  <a:gd name="connsiteX19" fmla="*/ 190440 w 391581"/>
                  <a:gd name="connsiteY19" fmla="*/ 35053 h 209265"/>
                  <a:gd name="connsiteX20" fmla="*/ 235540 w 391581"/>
                  <a:gd name="connsiteY20" fmla="*/ 63683 h 209265"/>
                  <a:gd name="connsiteX21" fmla="*/ 247833 w 391581"/>
                  <a:gd name="connsiteY21" fmla="*/ 59612 h 209265"/>
                  <a:gd name="connsiteX22" fmla="*/ 319210 w 391581"/>
                  <a:gd name="connsiteY22" fmla="*/ 60300 h 209265"/>
                  <a:gd name="connsiteX23" fmla="*/ 357651 w 391581"/>
                  <a:gd name="connsiteY23" fmla="*/ 81319 h 209265"/>
                  <a:gd name="connsiteX24" fmla="*/ 368861 w 391581"/>
                  <a:gd name="connsiteY24" fmla="*/ 97376 h 209265"/>
                  <a:gd name="connsiteX25" fmla="*/ 350544 w 391581"/>
                  <a:gd name="connsiteY25" fmla="*/ 100609 h 209265"/>
                  <a:gd name="connsiteX26" fmla="*/ 314043 w 391581"/>
                  <a:gd name="connsiteY26" fmla="*/ 94676 h 209265"/>
                  <a:gd name="connsiteX27" fmla="*/ 262055 w 391581"/>
                  <a:gd name="connsiteY27" fmla="*/ 93635 h 209265"/>
                  <a:gd name="connsiteX28" fmla="*/ 153747 w 391581"/>
                  <a:gd name="connsiteY28" fmla="*/ 77034 h 209265"/>
                  <a:gd name="connsiteX29" fmla="*/ 81766 w 391581"/>
                  <a:gd name="connsiteY29" fmla="*/ 60591 h 209265"/>
                  <a:gd name="connsiteX30" fmla="*/ 46197 w 391581"/>
                  <a:gd name="connsiteY30" fmla="*/ 48436 h 209265"/>
                  <a:gd name="connsiteX31" fmla="*/ 140106 w 391581"/>
                  <a:gd name="connsiteY31" fmla="*/ 34498 h 209265"/>
                  <a:gd name="connsiteX32" fmla="*/ 190440 w 391581"/>
                  <a:gd name="connsiteY32" fmla="*/ 35053 h 209265"/>
                  <a:gd name="connsiteX33" fmla="*/ 330181 w 391581"/>
                  <a:gd name="connsiteY33" fmla="*/ 134743 h 209265"/>
                  <a:gd name="connsiteX34" fmla="*/ 212911 w 391581"/>
                  <a:gd name="connsiteY34" fmla="*/ 188274 h 209265"/>
                  <a:gd name="connsiteX35" fmla="*/ 84945 w 391581"/>
                  <a:gd name="connsiteY35" fmla="*/ 142249 h 209265"/>
                  <a:gd name="connsiteX36" fmla="*/ 30328 w 391581"/>
                  <a:gd name="connsiteY36" fmla="*/ 83864 h 209265"/>
                  <a:gd name="connsiteX37" fmla="*/ 47527 w 391581"/>
                  <a:gd name="connsiteY37" fmla="*/ 65481 h 209265"/>
                  <a:gd name="connsiteX38" fmla="*/ 154434 w 391581"/>
                  <a:gd name="connsiteY38" fmla="*/ 109893 h 209265"/>
                  <a:gd name="connsiteX39" fmla="*/ 271889 w 391581"/>
                  <a:gd name="connsiteY39" fmla="*/ 126601 h 209265"/>
                  <a:gd name="connsiteX40" fmla="*/ 325016 w 391581"/>
                  <a:gd name="connsiteY40" fmla="*/ 117251 h 209265"/>
                  <a:gd name="connsiteX41" fmla="*/ 350142 w 391581"/>
                  <a:gd name="connsiteY41" fmla="*/ 124833 h 209265"/>
                  <a:gd name="connsiteX42" fmla="*/ 330181 w 391581"/>
                  <a:gd name="connsiteY42"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66213 w 391155"/>
                  <a:gd name="connsiteY16" fmla="*/ 114236 h 209265"/>
                  <a:gd name="connsiteX17" fmla="*/ 380494 w 391155"/>
                  <a:gd name="connsiteY17" fmla="*/ 114315 h 209265"/>
                  <a:gd name="connsiteX18" fmla="*/ 384469 w 391155"/>
                  <a:gd name="connsiteY18" fmla="*/ 110679 h 209265"/>
                  <a:gd name="connsiteX19" fmla="*/ 371606 w 391155"/>
                  <a:gd name="connsiteY19" fmla="*/ 75421 h 209265"/>
                  <a:gd name="connsiteX20" fmla="*/ 190440 w 391155"/>
                  <a:gd name="connsiteY20" fmla="*/ 35053 h 209265"/>
                  <a:gd name="connsiteX21" fmla="*/ 235540 w 391155"/>
                  <a:gd name="connsiteY21" fmla="*/ 63683 h 209265"/>
                  <a:gd name="connsiteX22" fmla="*/ 247833 w 391155"/>
                  <a:gd name="connsiteY22" fmla="*/ 59612 h 209265"/>
                  <a:gd name="connsiteX23" fmla="*/ 319210 w 391155"/>
                  <a:gd name="connsiteY23" fmla="*/ 60300 h 209265"/>
                  <a:gd name="connsiteX24" fmla="*/ 357651 w 391155"/>
                  <a:gd name="connsiteY24" fmla="*/ 81319 h 209265"/>
                  <a:gd name="connsiteX25" fmla="*/ 368861 w 391155"/>
                  <a:gd name="connsiteY25" fmla="*/ 97376 h 209265"/>
                  <a:gd name="connsiteX26" fmla="*/ 350544 w 391155"/>
                  <a:gd name="connsiteY26" fmla="*/ 100609 h 209265"/>
                  <a:gd name="connsiteX27" fmla="*/ 314043 w 391155"/>
                  <a:gd name="connsiteY27" fmla="*/ 94676 h 209265"/>
                  <a:gd name="connsiteX28" fmla="*/ 262055 w 391155"/>
                  <a:gd name="connsiteY28" fmla="*/ 93635 h 209265"/>
                  <a:gd name="connsiteX29" fmla="*/ 153747 w 391155"/>
                  <a:gd name="connsiteY29" fmla="*/ 77034 h 209265"/>
                  <a:gd name="connsiteX30" fmla="*/ 81766 w 391155"/>
                  <a:gd name="connsiteY30" fmla="*/ 60591 h 209265"/>
                  <a:gd name="connsiteX31" fmla="*/ 46197 w 391155"/>
                  <a:gd name="connsiteY31" fmla="*/ 48436 h 209265"/>
                  <a:gd name="connsiteX32" fmla="*/ 140106 w 391155"/>
                  <a:gd name="connsiteY32" fmla="*/ 34498 h 209265"/>
                  <a:gd name="connsiteX33" fmla="*/ 190440 w 391155"/>
                  <a:gd name="connsiteY33" fmla="*/ 35053 h 209265"/>
                  <a:gd name="connsiteX34" fmla="*/ 330181 w 391155"/>
                  <a:gd name="connsiteY34" fmla="*/ 134743 h 209265"/>
                  <a:gd name="connsiteX35" fmla="*/ 212911 w 391155"/>
                  <a:gd name="connsiteY35" fmla="*/ 188274 h 209265"/>
                  <a:gd name="connsiteX36" fmla="*/ 84945 w 391155"/>
                  <a:gd name="connsiteY36" fmla="*/ 142249 h 209265"/>
                  <a:gd name="connsiteX37" fmla="*/ 30328 w 391155"/>
                  <a:gd name="connsiteY37" fmla="*/ 83864 h 209265"/>
                  <a:gd name="connsiteX38" fmla="*/ 47527 w 391155"/>
                  <a:gd name="connsiteY38" fmla="*/ 65481 h 209265"/>
                  <a:gd name="connsiteX39" fmla="*/ 154434 w 391155"/>
                  <a:gd name="connsiteY39" fmla="*/ 109893 h 209265"/>
                  <a:gd name="connsiteX40" fmla="*/ 271889 w 391155"/>
                  <a:gd name="connsiteY40" fmla="*/ 126601 h 209265"/>
                  <a:gd name="connsiteX41" fmla="*/ 325016 w 391155"/>
                  <a:gd name="connsiteY41" fmla="*/ 117251 h 209265"/>
                  <a:gd name="connsiteX42" fmla="*/ 350142 w 391155"/>
                  <a:gd name="connsiteY42" fmla="*/ 124833 h 209265"/>
                  <a:gd name="connsiteX43" fmla="*/ 330181 w 391155"/>
                  <a:gd name="connsiteY43"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80494 w 391155"/>
                  <a:gd name="connsiteY16" fmla="*/ 114315 h 209265"/>
                  <a:gd name="connsiteX17" fmla="*/ 384469 w 391155"/>
                  <a:gd name="connsiteY17" fmla="*/ 110679 h 209265"/>
                  <a:gd name="connsiteX18" fmla="*/ 371606 w 391155"/>
                  <a:gd name="connsiteY18" fmla="*/ 75421 h 209265"/>
                  <a:gd name="connsiteX19" fmla="*/ 190440 w 391155"/>
                  <a:gd name="connsiteY19" fmla="*/ 35053 h 209265"/>
                  <a:gd name="connsiteX20" fmla="*/ 235540 w 391155"/>
                  <a:gd name="connsiteY20" fmla="*/ 63683 h 209265"/>
                  <a:gd name="connsiteX21" fmla="*/ 247833 w 391155"/>
                  <a:gd name="connsiteY21" fmla="*/ 59612 h 209265"/>
                  <a:gd name="connsiteX22" fmla="*/ 319210 w 391155"/>
                  <a:gd name="connsiteY22" fmla="*/ 60300 h 209265"/>
                  <a:gd name="connsiteX23" fmla="*/ 357651 w 391155"/>
                  <a:gd name="connsiteY23" fmla="*/ 81319 h 209265"/>
                  <a:gd name="connsiteX24" fmla="*/ 368861 w 391155"/>
                  <a:gd name="connsiteY24" fmla="*/ 97376 h 209265"/>
                  <a:gd name="connsiteX25" fmla="*/ 350544 w 391155"/>
                  <a:gd name="connsiteY25" fmla="*/ 100609 h 209265"/>
                  <a:gd name="connsiteX26" fmla="*/ 314043 w 391155"/>
                  <a:gd name="connsiteY26" fmla="*/ 94676 h 209265"/>
                  <a:gd name="connsiteX27" fmla="*/ 262055 w 391155"/>
                  <a:gd name="connsiteY27" fmla="*/ 93635 h 209265"/>
                  <a:gd name="connsiteX28" fmla="*/ 153747 w 391155"/>
                  <a:gd name="connsiteY28" fmla="*/ 77034 h 209265"/>
                  <a:gd name="connsiteX29" fmla="*/ 81766 w 391155"/>
                  <a:gd name="connsiteY29" fmla="*/ 60591 h 209265"/>
                  <a:gd name="connsiteX30" fmla="*/ 46197 w 391155"/>
                  <a:gd name="connsiteY30" fmla="*/ 48436 h 209265"/>
                  <a:gd name="connsiteX31" fmla="*/ 140106 w 391155"/>
                  <a:gd name="connsiteY31" fmla="*/ 34498 h 209265"/>
                  <a:gd name="connsiteX32" fmla="*/ 190440 w 391155"/>
                  <a:gd name="connsiteY32" fmla="*/ 35053 h 209265"/>
                  <a:gd name="connsiteX33" fmla="*/ 330181 w 391155"/>
                  <a:gd name="connsiteY33" fmla="*/ 134743 h 209265"/>
                  <a:gd name="connsiteX34" fmla="*/ 212911 w 391155"/>
                  <a:gd name="connsiteY34" fmla="*/ 188274 h 209265"/>
                  <a:gd name="connsiteX35" fmla="*/ 84945 w 391155"/>
                  <a:gd name="connsiteY35" fmla="*/ 142249 h 209265"/>
                  <a:gd name="connsiteX36" fmla="*/ 30328 w 391155"/>
                  <a:gd name="connsiteY36" fmla="*/ 83864 h 209265"/>
                  <a:gd name="connsiteX37" fmla="*/ 47527 w 391155"/>
                  <a:gd name="connsiteY37" fmla="*/ 65481 h 209265"/>
                  <a:gd name="connsiteX38" fmla="*/ 154434 w 391155"/>
                  <a:gd name="connsiteY38" fmla="*/ 109893 h 209265"/>
                  <a:gd name="connsiteX39" fmla="*/ 271889 w 391155"/>
                  <a:gd name="connsiteY39" fmla="*/ 126601 h 209265"/>
                  <a:gd name="connsiteX40" fmla="*/ 325016 w 391155"/>
                  <a:gd name="connsiteY40" fmla="*/ 117251 h 209265"/>
                  <a:gd name="connsiteX41" fmla="*/ 350142 w 391155"/>
                  <a:gd name="connsiteY41" fmla="*/ 124833 h 209265"/>
                  <a:gd name="connsiteX42" fmla="*/ 330181 w 391155"/>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80494 w 391156"/>
                  <a:gd name="connsiteY15" fmla="*/ 114315 h 209265"/>
                  <a:gd name="connsiteX16" fmla="*/ 384469 w 391156"/>
                  <a:gd name="connsiteY16" fmla="*/ 110679 h 209265"/>
                  <a:gd name="connsiteX17" fmla="*/ 371606 w 391156"/>
                  <a:gd name="connsiteY17" fmla="*/ 75421 h 209265"/>
                  <a:gd name="connsiteX18" fmla="*/ 190440 w 391156"/>
                  <a:gd name="connsiteY18" fmla="*/ 35053 h 209265"/>
                  <a:gd name="connsiteX19" fmla="*/ 235540 w 391156"/>
                  <a:gd name="connsiteY19" fmla="*/ 63683 h 209265"/>
                  <a:gd name="connsiteX20" fmla="*/ 247833 w 391156"/>
                  <a:gd name="connsiteY20" fmla="*/ 59612 h 209265"/>
                  <a:gd name="connsiteX21" fmla="*/ 319210 w 391156"/>
                  <a:gd name="connsiteY21" fmla="*/ 60300 h 209265"/>
                  <a:gd name="connsiteX22" fmla="*/ 357651 w 391156"/>
                  <a:gd name="connsiteY22" fmla="*/ 81319 h 209265"/>
                  <a:gd name="connsiteX23" fmla="*/ 368861 w 391156"/>
                  <a:gd name="connsiteY23" fmla="*/ 97376 h 209265"/>
                  <a:gd name="connsiteX24" fmla="*/ 350544 w 391156"/>
                  <a:gd name="connsiteY24" fmla="*/ 100609 h 209265"/>
                  <a:gd name="connsiteX25" fmla="*/ 314043 w 391156"/>
                  <a:gd name="connsiteY25" fmla="*/ 94676 h 209265"/>
                  <a:gd name="connsiteX26" fmla="*/ 262055 w 391156"/>
                  <a:gd name="connsiteY26" fmla="*/ 93635 h 209265"/>
                  <a:gd name="connsiteX27" fmla="*/ 153747 w 391156"/>
                  <a:gd name="connsiteY27" fmla="*/ 77034 h 209265"/>
                  <a:gd name="connsiteX28" fmla="*/ 81766 w 391156"/>
                  <a:gd name="connsiteY28" fmla="*/ 60591 h 209265"/>
                  <a:gd name="connsiteX29" fmla="*/ 46197 w 391156"/>
                  <a:gd name="connsiteY29" fmla="*/ 48436 h 209265"/>
                  <a:gd name="connsiteX30" fmla="*/ 140106 w 391156"/>
                  <a:gd name="connsiteY30" fmla="*/ 34498 h 209265"/>
                  <a:gd name="connsiteX31" fmla="*/ 190440 w 391156"/>
                  <a:gd name="connsiteY31" fmla="*/ 35053 h 209265"/>
                  <a:gd name="connsiteX32" fmla="*/ 330181 w 391156"/>
                  <a:gd name="connsiteY32" fmla="*/ 134743 h 209265"/>
                  <a:gd name="connsiteX33" fmla="*/ 212911 w 391156"/>
                  <a:gd name="connsiteY33" fmla="*/ 188274 h 209265"/>
                  <a:gd name="connsiteX34" fmla="*/ 84945 w 391156"/>
                  <a:gd name="connsiteY34" fmla="*/ 142249 h 209265"/>
                  <a:gd name="connsiteX35" fmla="*/ 30328 w 391156"/>
                  <a:gd name="connsiteY35" fmla="*/ 83864 h 209265"/>
                  <a:gd name="connsiteX36" fmla="*/ 47527 w 391156"/>
                  <a:gd name="connsiteY36" fmla="*/ 65481 h 209265"/>
                  <a:gd name="connsiteX37" fmla="*/ 154434 w 391156"/>
                  <a:gd name="connsiteY37" fmla="*/ 109893 h 209265"/>
                  <a:gd name="connsiteX38" fmla="*/ 271889 w 391156"/>
                  <a:gd name="connsiteY38" fmla="*/ 126601 h 209265"/>
                  <a:gd name="connsiteX39" fmla="*/ 325016 w 391156"/>
                  <a:gd name="connsiteY39" fmla="*/ 117251 h 209265"/>
                  <a:gd name="connsiteX40" fmla="*/ 350142 w 391156"/>
                  <a:gd name="connsiteY40" fmla="*/ 124833 h 209265"/>
                  <a:gd name="connsiteX41" fmla="*/ 330181 w 391156"/>
                  <a:gd name="connsiteY41" fmla="*/ 134743 h 209265"/>
                  <a:gd name="connsiteX0" fmla="*/ 371606 w 391157"/>
                  <a:gd name="connsiteY0" fmla="*/ 75421 h 209265"/>
                  <a:gd name="connsiteX1" fmla="*/ 346968 w 391157"/>
                  <a:gd name="connsiteY1" fmla="*/ 52263 h 209265"/>
                  <a:gd name="connsiteX2" fmla="*/ 307181 w 391157"/>
                  <a:gd name="connsiteY2" fmla="*/ 27069 h 209265"/>
                  <a:gd name="connsiteX3" fmla="*/ 243550 w 391157"/>
                  <a:gd name="connsiteY3" fmla="*/ 39071 h 209265"/>
                  <a:gd name="connsiteX4" fmla="*/ 160673 w 391157"/>
                  <a:gd name="connsiteY4" fmla="*/ 52 h 209265"/>
                  <a:gd name="connsiteX5" fmla="*/ 35901 w 391157"/>
                  <a:gd name="connsiteY5" fmla="*/ 32383 h 209265"/>
                  <a:gd name="connsiteX6" fmla="*/ 2149 w 391157"/>
                  <a:gd name="connsiteY6" fmla="*/ 96868 h 209265"/>
                  <a:gd name="connsiteX7" fmla="*/ 8621 w 391157"/>
                  <a:gd name="connsiteY7" fmla="*/ 118399 h 209265"/>
                  <a:gd name="connsiteX8" fmla="*/ 143067 w 391157"/>
                  <a:gd name="connsiteY8" fmla="*/ 199855 h 209265"/>
                  <a:gd name="connsiteX9" fmla="*/ 288349 w 391157"/>
                  <a:gd name="connsiteY9" fmla="*/ 196867 h 209265"/>
                  <a:gd name="connsiteX10" fmla="*/ 341572 w 391157"/>
                  <a:gd name="connsiteY10" fmla="*/ 160998 h 209265"/>
                  <a:gd name="connsiteX11" fmla="*/ 360732 w 391157"/>
                  <a:gd name="connsiteY11" fmla="*/ 151433 h 209265"/>
                  <a:gd name="connsiteX12" fmla="*/ 371041 w 391157"/>
                  <a:gd name="connsiteY12" fmla="*/ 137792 h 209265"/>
                  <a:gd name="connsiteX13" fmla="*/ 379987 w 391157"/>
                  <a:gd name="connsiteY13" fmla="*/ 144265 h 209265"/>
                  <a:gd name="connsiteX14" fmla="*/ 391155 w 391157"/>
                  <a:gd name="connsiteY14" fmla="*/ 136143 h 209265"/>
                  <a:gd name="connsiteX15" fmla="*/ 380494 w 391157"/>
                  <a:gd name="connsiteY15" fmla="*/ 114315 h 209265"/>
                  <a:gd name="connsiteX16" fmla="*/ 384469 w 391157"/>
                  <a:gd name="connsiteY16" fmla="*/ 110679 h 209265"/>
                  <a:gd name="connsiteX17" fmla="*/ 371606 w 391157"/>
                  <a:gd name="connsiteY17" fmla="*/ 75421 h 209265"/>
                  <a:gd name="connsiteX18" fmla="*/ 190440 w 391157"/>
                  <a:gd name="connsiteY18" fmla="*/ 35053 h 209265"/>
                  <a:gd name="connsiteX19" fmla="*/ 235540 w 391157"/>
                  <a:gd name="connsiteY19" fmla="*/ 63683 h 209265"/>
                  <a:gd name="connsiteX20" fmla="*/ 247833 w 391157"/>
                  <a:gd name="connsiteY20" fmla="*/ 59612 h 209265"/>
                  <a:gd name="connsiteX21" fmla="*/ 319210 w 391157"/>
                  <a:gd name="connsiteY21" fmla="*/ 60300 h 209265"/>
                  <a:gd name="connsiteX22" fmla="*/ 357651 w 391157"/>
                  <a:gd name="connsiteY22" fmla="*/ 81319 h 209265"/>
                  <a:gd name="connsiteX23" fmla="*/ 368861 w 391157"/>
                  <a:gd name="connsiteY23" fmla="*/ 97376 h 209265"/>
                  <a:gd name="connsiteX24" fmla="*/ 350544 w 391157"/>
                  <a:gd name="connsiteY24" fmla="*/ 100609 h 209265"/>
                  <a:gd name="connsiteX25" fmla="*/ 314043 w 391157"/>
                  <a:gd name="connsiteY25" fmla="*/ 94676 h 209265"/>
                  <a:gd name="connsiteX26" fmla="*/ 262055 w 391157"/>
                  <a:gd name="connsiteY26" fmla="*/ 93635 h 209265"/>
                  <a:gd name="connsiteX27" fmla="*/ 153747 w 391157"/>
                  <a:gd name="connsiteY27" fmla="*/ 77034 h 209265"/>
                  <a:gd name="connsiteX28" fmla="*/ 81766 w 391157"/>
                  <a:gd name="connsiteY28" fmla="*/ 60591 h 209265"/>
                  <a:gd name="connsiteX29" fmla="*/ 46197 w 391157"/>
                  <a:gd name="connsiteY29" fmla="*/ 48436 h 209265"/>
                  <a:gd name="connsiteX30" fmla="*/ 140106 w 391157"/>
                  <a:gd name="connsiteY30" fmla="*/ 34498 h 209265"/>
                  <a:gd name="connsiteX31" fmla="*/ 190440 w 391157"/>
                  <a:gd name="connsiteY31" fmla="*/ 35053 h 209265"/>
                  <a:gd name="connsiteX32" fmla="*/ 330181 w 391157"/>
                  <a:gd name="connsiteY32" fmla="*/ 134743 h 209265"/>
                  <a:gd name="connsiteX33" fmla="*/ 212911 w 391157"/>
                  <a:gd name="connsiteY33" fmla="*/ 188274 h 209265"/>
                  <a:gd name="connsiteX34" fmla="*/ 84945 w 391157"/>
                  <a:gd name="connsiteY34" fmla="*/ 142249 h 209265"/>
                  <a:gd name="connsiteX35" fmla="*/ 30328 w 391157"/>
                  <a:gd name="connsiteY35" fmla="*/ 83864 h 209265"/>
                  <a:gd name="connsiteX36" fmla="*/ 47527 w 391157"/>
                  <a:gd name="connsiteY36" fmla="*/ 65481 h 209265"/>
                  <a:gd name="connsiteX37" fmla="*/ 154434 w 391157"/>
                  <a:gd name="connsiteY37" fmla="*/ 109893 h 209265"/>
                  <a:gd name="connsiteX38" fmla="*/ 271889 w 391157"/>
                  <a:gd name="connsiteY38" fmla="*/ 126601 h 209265"/>
                  <a:gd name="connsiteX39" fmla="*/ 325016 w 391157"/>
                  <a:gd name="connsiteY39" fmla="*/ 117251 h 209265"/>
                  <a:gd name="connsiteX40" fmla="*/ 350142 w 391157"/>
                  <a:gd name="connsiteY40" fmla="*/ 124833 h 209265"/>
                  <a:gd name="connsiteX41" fmla="*/ 330181 w 391157"/>
                  <a:gd name="connsiteY41" fmla="*/ 134743 h 209265"/>
                  <a:gd name="connsiteX0" fmla="*/ 371606 w 391242"/>
                  <a:gd name="connsiteY0" fmla="*/ 75421 h 209265"/>
                  <a:gd name="connsiteX1" fmla="*/ 346968 w 391242"/>
                  <a:gd name="connsiteY1" fmla="*/ 52263 h 209265"/>
                  <a:gd name="connsiteX2" fmla="*/ 307181 w 391242"/>
                  <a:gd name="connsiteY2" fmla="*/ 27069 h 209265"/>
                  <a:gd name="connsiteX3" fmla="*/ 243550 w 391242"/>
                  <a:gd name="connsiteY3" fmla="*/ 39071 h 209265"/>
                  <a:gd name="connsiteX4" fmla="*/ 160673 w 391242"/>
                  <a:gd name="connsiteY4" fmla="*/ 52 h 209265"/>
                  <a:gd name="connsiteX5" fmla="*/ 35901 w 391242"/>
                  <a:gd name="connsiteY5" fmla="*/ 32383 h 209265"/>
                  <a:gd name="connsiteX6" fmla="*/ 2149 w 391242"/>
                  <a:gd name="connsiteY6" fmla="*/ 96868 h 209265"/>
                  <a:gd name="connsiteX7" fmla="*/ 8621 w 391242"/>
                  <a:gd name="connsiteY7" fmla="*/ 118399 h 209265"/>
                  <a:gd name="connsiteX8" fmla="*/ 143067 w 391242"/>
                  <a:gd name="connsiteY8" fmla="*/ 199855 h 209265"/>
                  <a:gd name="connsiteX9" fmla="*/ 288349 w 391242"/>
                  <a:gd name="connsiteY9" fmla="*/ 196867 h 209265"/>
                  <a:gd name="connsiteX10" fmla="*/ 341572 w 391242"/>
                  <a:gd name="connsiteY10" fmla="*/ 160998 h 209265"/>
                  <a:gd name="connsiteX11" fmla="*/ 360732 w 391242"/>
                  <a:gd name="connsiteY11" fmla="*/ 151433 h 209265"/>
                  <a:gd name="connsiteX12" fmla="*/ 371041 w 391242"/>
                  <a:gd name="connsiteY12" fmla="*/ 137792 h 209265"/>
                  <a:gd name="connsiteX13" fmla="*/ 379987 w 391242"/>
                  <a:gd name="connsiteY13" fmla="*/ 144265 h 209265"/>
                  <a:gd name="connsiteX14" fmla="*/ 391155 w 391242"/>
                  <a:gd name="connsiteY14" fmla="*/ 136143 h 209265"/>
                  <a:gd name="connsiteX15" fmla="*/ 384469 w 391242"/>
                  <a:gd name="connsiteY15" fmla="*/ 110679 h 209265"/>
                  <a:gd name="connsiteX16" fmla="*/ 371606 w 391242"/>
                  <a:gd name="connsiteY16" fmla="*/ 75421 h 209265"/>
                  <a:gd name="connsiteX17" fmla="*/ 190440 w 391242"/>
                  <a:gd name="connsiteY17" fmla="*/ 35053 h 209265"/>
                  <a:gd name="connsiteX18" fmla="*/ 235540 w 391242"/>
                  <a:gd name="connsiteY18" fmla="*/ 63683 h 209265"/>
                  <a:gd name="connsiteX19" fmla="*/ 247833 w 391242"/>
                  <a:gd name="connsiteY19" fmla="*/ 59612 h 209265"/>
                  <a:gd name="connsiteX20" fmla="*/ 319210 w 391242"/>
                  <a:gd name="connsiteY20" fmla="*/ 60300 h 209265"/>
                  <a:gd name="connsiteX21" fmla="*/ 357651 w 391242"/>
                  <a:gd name="connsiteY21" fmla="*/ 81319 h 209265"/>
                  <a:gd name="connsiteX22" fmla="*/ 368861 w 391242"/>
                  <a:gd name="connsiteY22" fmla="*/ 97376 h 209265"/>
                  <a:gd name="connsiteX23" fmla="*/ 350544 w 391242"/>
                  <a:gd name="connsiteY23" fmla="*/ 100609 h 209265"/>
                  <a:gd name="connsiteX24" fmla="*/ 314043 w 391242"/>
                  <a:gd name="connsiteY24" fmla="*/ 94676 h 209265"/>
                  <a:gd name="connsiteX25" fmla="*/ 262055 w 391242"/>
                  <a:gd name="connsiteY25" fmla="*/ 93635 h 209265"/>
                  <a:gd name="connsiteX26" fmla="*/ 153747 w 391242"/>
                  <a:gd name="connsiteY26" fmla="*/ 77034 h 209265"/>
                  <a:gd name="connsiteX27" fmla="*/ 81766 w 391242"/>
                  <a:gd name="connsiteY27" fmla="*/ 60591 h 209265"/>
                  <a:gd name="connsiteX28" fmla="*/ 46197 w 391242"/>
                  <a:gd name="connsiteY28" fmla="*/ 48436 h 209265"/>
                  <a:gd name="connsiteX29" fmla="*/ 140106 w 391242"/>
                  <a:gd name="connsiteY29" fmla="*/ 34498 h 209265"/>
                  <a:gd name="connsiteX30" fmla="*/ 190440 w 391242"/>
                  <a:gd name="connsiteY30" fmla="*/ 35053 h 209265"/>
                  <a:gd name="connsiteX31" fmla="*/ 330181 w 391242"/>
                  <a:gd name="connsiteY31" fmla="*/ 134743 h 209265"/>
                  <a:gd name="connsiteX32" fmla="*/ 212911 w 391242"/>
                  <a:gd name="connsiteY32" fmla="*/ 188274 h 209265"/>
                  <a:gd name="connsiteX33" fmla="*/ 84945 w 391242"/>
                  <a:gd name="connsiteY33" fmla="*/ 142249 h 209265"/>
                  <a:gd name="connsiteX34" fmla="*/ 30328 w 391242"/>
                  <a:gd name="connsiteY34" fmla="*/ 83864 h 209265"/>
                  <a:gd name="connsiteX35" fmla="*/ 47527 w 391242"/>
                  <a:gd name="connsiteY35" fmla="*/ 65481 h 209265"/>
                  <a:gd name="connsiteX36" fmla="*/ 154434 w 391242"/>
                  <a:gd name="connsiteY36" fmla="*/ 109893 h 209265"/>
                  <a:gd name="connsiteX37" fmla="*/ 271889 w 391242"/>
                  <a:gd name="connsiteY37" fmla="*/ 126601 h 209265"/>
                  <a:gd name="connsiteX38" fmla="*/ 325016 w 391242"/>
                  <a:gd name="connsiteY38" fmla="*/ 117251 h 209265"/>
                  <a:gd name="connsiteX39" fmla="*/ 350142 w 391242"/>
                  <a:gd name="connsiteY39" fmla="*/ 124833 h 209265"/>
                  <a:gd name="connsiteX40" fmla="*/ 330181 w 391242"/>
                  <a:gd name="connsiteY40" fmla="*/ 134743 h 209265"/>
                  <a:gd name="connsiteX0" fmla="*/ 371606 w 392261"/>
                  <a:gd name="connsiteY0" fmla="*/ 75421 h 209265"/>
                  <a:gd name="connsiteX1" fmla="*/ 346968 w 392261"/>
                  <a:gd name="connsiteY1" fmla="*/ 52263 h 209265"/>
                  <a:gd name="connsiteX2" fmla="*/ 307181 w 392261"/>
                  <a:gd name="connsiteY2" fmla="*/ 27069 h 209265"/>
                  <a:gd name="connsiteX3" fmla="*/ 243550 w 392261"/>
                  <a:gd name="connsiteY3" fmla="*/ 39071 h 209265"/>
                  <a:gd name="connsiteX4" fmla="*/ 160673 w 392261"/>
                  <a:gd name="connsiteY4" fmla="*/ 52 h 209265"/>
                  <a:gd name="connsiteX5" fmla="*/ 35901 w 392261"/>
                  <a:gd name="connsiteY5" fmla="*/ 32383 h 209265"/>
                  <a:gd name="connsiteX6" fmla="*/ 2149 w 392261"/>
                  <a:gd name="connsiteY6" fmla="*/ 96868 h 209265"/>
                  <a:gd name="connsiteX7" fmla="*/ 8621 w 392261"/>
                  <a:gd name="connsiteY7" fmla="*/ 118399 h 209265"/>
                  <a:gd name="connsiteX8" fmla="*/ 143067 w 392261"/>
                  <a:gd name="connsiteY8" fmla="*/ 199855 h 209265"/>
                  <a:gd name="connsiteX9" fmla="*/ 288349 w 392261"/>
                  <a:gd name="connsiteY9" fmla="*/ 196867 h 209265"/>
                  <a:gd name="connsiteX10" fmla="*/ 341572 w 392261"/>
                  <a:gd name="connsiteY10" fmla="*/ 160998 h 209265"/>
                  <a:gd name="connsiteX11" fmla="*/ 360732 w 392261"/>
                  <a:gd name="connsiteY11" fmla="*/ 151433 h 209265"/>
                  <a:gd name="connsiteX12" fmla="*/ 371041 w 392261"/>
                  <a:gd name="connsiteY12" fmla="*/ 137792 h 209265"/>
                  <a:gd name="connsiteX13" fmla="*/ 379987 w 392261"/>
                  <a:gd name="connsiteY13" fmla="*/ 144265 h 209265"/>
                  <a:gd name="connsiteX14" fmla="*/ 391155 w 392261"/>
                  <a:gd name="connsiteY14" fmla="*/ 136143 h 209265"/>
                  <a:gd name="connsiteX15" fmla="*/ 384469 w 392261"/>
                  <a:gd name="connsiteY15" fmla="*/ 110679 h 209265"/>
                  <a:gd name="connsiteX16" fmla="*/ 371606 w 392261"/>
                  <a:gd name="connsiteY16" fmla="*/ 75421 h 209265"/>
                  <a:gd name="connsiteX17" fmla="*/ 190440 w 392261"/>
                  <a:gd name="connsiteY17" fmla="*/ 35053 h 209265"/>
                  <a:gd name="connsiteX18" fmla="*/ 235540 w 392261"/>
                  <a:gd name="connsiteY18" fmla="*/ 63683 h 209265"/>
                  <a:gd name="connsiteX19" fmla="*/ 247833 w 392261"/>
                  <a:gd name="connsiteY19" fmla="*/ 59612 h 209265"/>
                  <a:gd name="connsiteX20" fmla="*/ 319210 w 392261"/>
                  <a:gd name="connsiteY20" fmla="*/ 60300 h 209265"/>
                  <a:gd name="connsiteX21" fmla="*/ 357651 w 392261"/>
                  <a:gd name="connsiteY21" fmla="*/ 81319 h 209265"/>
                  <a:gd name="connsiteX22" fmla="*/ 368861 w 392261"/>
                  <a:gd name="connsiteY22" fmla="*/ 97376 h 209265"/>
                  <a:gd name="connsiteX23" fmla="*/ 350544 w 392261"/>
                  <a:gd name="connsiteY23" fmla="*/ 100609 h 209265"/>
                  <a:gd name="connsiteX24" fmla="*/ 314043 w 392261"/>
                  <a:gd name="connsiteY24" fmla="*/ 94676 h 209265"/>
                  <a:gd name="connsiteX25" fmla="*/ 262055 w 392261"/>
                  <a:gd name="connsiteY25" fmla="*/ 93635 h 209265"/>
                  <a:gd name="connsiteX26" fmla="*/ 153747 w 392261"/>
                  <a:gd name="connsiteY26" fmla="*/ 77034 h 209265"/>
                  <a:gd name="connsiteX27" fmla="*/ 81766 w 392261"/>
                  <a:gd name="connsiteY27" fmla="*/ 60591 h 209265"/>
                  <a:gd name="connsiteX28" fmla="*/ 46197 w 392261"/>
                  <a:gd name="connsiteY28" fmla="*/ 48436 h 209265"/>
                  <a:gd name="connsiteX29" fmla="*/ 140106 w 392261"/>
                  <a:gd name="connsiteY29" fmla="*/ 34498 h 209265"/>
                  <a:gd name="connsiteX30" fmla="*/ 190440 w 392261"/>
                  <a:gd name="connsiteY30" fmla="*/ 35053 h 209265"/>
                  <a:gd name="connsiteX31" fmla="*/ 330181 w 392261"/>
                  <a:gd name="connsiteY31" fmla="*/ 134743 h 209265"/>
                  <a:gd name="connsiteX32" fmla="*/ 212911 w 392261"/>
                  <a:gd name="connsiteY32" fmla="*/ 188274 h 209265"/>
                  <a:gd name="connsiteX33" fmla="*/ 84945 w 392261"/>
                  <a:gd name="connsiteY33" fmla="*/ 142249 h 209265"/>
                  <a:gd name="connsiteX34" fmla="*/ 30328 w 392261"/>
                  <a:gd name="connsiteY34" fmla="*/ 83864 h 209265"/>
                  <a:gd name="connsiteX35" fmla="*/ 47527 w 392261"/>
                  <a:gd name="connsiteY35" fmla="*/ 65481 h 209265"/>
                  <a:gd name="connsiteX36" fmla="*/ 154434 w 392261"/>
                  <a:gd name="connsiteY36" fmla="*/ 109893 h 209265"/>
                  <a:gd name="connsiteX37" fmla="*/ 271889 w 392261"/>
                  <a:gd name="connsiteY37" fmla="*/ 126601 h 209265"/>
                  <a:gd name="connsiteX38" fmla="*/ 325016 w 392261"/>
                  <a:gd name="connsiteY38" fmla="*/ 117251 h 209265"/>
                  <a:gd name="connsiteX39" fmla="*/ 350142 w 392261"/>
                  <a:gd name="connsiteY39" fmla="*/ 124833 h 209265"/>
                  <a:gd name="connsiteX40" fmla="*/ 330181 w 392261"/>
                  <a:gd name="connsiteY40" fmla="*/ 134743 h 209265"/>
                  <a:gd name="connsiteX0" fmla="*/ 371606 w 394097"/>
                  <a:gd name="connsiteY0" fmla="*/ 75421 h 209265"/>
                  <a:gd name="connsiteX1" fmla="*/ 346968 w 394097"/>
                  <a:gd name="connsiteY1" fmla="*/ 52263 h 209265"/>
                  <a:gd name="connsiteX2" fmla="*/ 307181 w 394097"/>
                  <a:gd name="connsiteY2" fmla="*/ 27069 h 209265"/>
                  <a:gd name="connsiteX3" fmla="*/ 243550 w 394097"/>
                  <a:gd name="connsiteY3" fmla="*/ 39071 h 209265"/>
                  <a:gd name="connsiteX4" fmla="*/ 160673 w 394097"/>
                  <a:gd name="connsiteY4" fmla="*/ 52 h 209265"/>
                  <a:gd name="connsiteX5" fmla="*/ 35901 w 394097"/>
                  <a:gd name="connsiteY5" fmla="*/ 32383 h 209265"/>
                  <a:gd name="connsiteX6" fmla="*/ 2149 w 394097"/>
                  <a:gd name="connsiteY6" fmla="*/ 96868 h 209265"/>
                  <a:gd name="connsiteX7" fmla="*/ 8621 w 394097"/>
                  <a:gd name="connsiteY7" fmla="*/ 118399 h 209265"/>
                  <a:gd name="connsiteX8" fmla="*/ 143067 w 394097"/>
                  <a:gd name="connsiteY8" fmla="*/ 199855 h 209265"/>
                  <a:gd name="connsiteX9" fmla="*/ 288349 w 394097"/>
                  <a:gd name="connsiteY9" fmla="*/ 196867 h 209265"/>
                  <a:gd name="connsiteX10" fmla="*/ 341572 w 394097"/>
                  <a:gd name="connsiteY10" fmla="*/ 160998 h 209265"/>
                  <a:gd name="connsiteX11" fmla="*/ 360732 w 394097"/>
                  <a:gd name="connsiteY11" fmla="*/ 151433 h 209265"/>
                  <a:gd name="connsiteX12" fmla="*/ 371041 w 394097"/>
                  <a:gd name="connsiteY12" fmla="*/ 137792 h 209265"/>
                  <a:gd name="connsiteX13" fmla="*/ 379987 w 394097"/>
                  <a:gd name="connsiteY13" fmla="*/ 144265 h 209265"/>
                  <a:gd name="connsiteX14" fmla="*/ 393693 w 394097"/>
                  <a:gd name="connsiteY14" fmla="*/ 136651 h 209265"/>
                  <a:gd name="connsiteX15" fmla="*/ 384469 w 394097"/>
                  <a:gd name="connsiteY15" fmla="*/ 110679 h 209265"/>
                  <a:gd name="connsiteX16" fmla="*/ 371606 w 394097"/>
                  <a:gd name="connsiteY16" fmla="*/ 75421 h 209265"/>
                  <a:gd name="connsiteX17" fmla="*/ 190440 w 394097"/>
                  <a:gd name="connsiteY17" fmla="*/ 35053 h 209265"/>
                  <a:gd name="connsiteX18" fmla="*/ 235540 w 394097"/>
                  <a:gd name="connsiteY18" fmla="*/ 63683 h 209265"/>
                  <a:gd name="connsiteX19" fmla="*/ 247833 w 394097"/>
                  <a:gd name="connsiteY19" fmla="*/ 59612 h 209265"/>
                  <a:gd name="connsiteX20" fmla="*/ 319210 w 394097"/>
                  <a:gd name="connsiteY20" fmla="*/ 60300 h 209265"/>
                  <a:gd name="connsiteX21" fmla="*/ 357651 w 394097"/>
                  <a:gd name="connsiteY21" fmla="*/ 81319 h 209265"/>
                  <a:gd name="connsiteX22" fmla="*/ 368861 w 394097"/>
                  <a:gd name="connsiteY22" fmla="*/ 97376 h 209265"/>
                  <a:gd name="connsiteX23" fmla="*/ 350544 w 394097"/>
                  <a:gd name="connsiteY23" fmla="*/ 100609 h 209265"/>
                  <a:gd name="connsiteX24" fmla="*/ 314043 w 394097"/>
                  <a:gd name="connsiteY24" fmla="*/ 94676 h 209265"/>
                  <a:gd name="connsiteX25" fmla="*/ 262055 w 394097"/>
                  <a:gd name="connsiteY25" fmla="*/ 93635 h 209265"/>
                  <a:gd name="connsiteX26" fmla="*/ 153747 w 394097"/>
                  <a:gd name="connsiteY26" fmla="*/ 77034 h 209265"/>
                  <a:gd name="connsiteX27" fmla="*/ 81766 w 394097"/>
                  <a:gd name="connsiteY27" fmla="*/ 60591 h 209265"/>
                  <a:gd name="connsiteX28" fmla="*/ 46197 w 394097"/>
                  <a:gd name="connsiteY28" fmla="*/ 48436 h 209265"/>
                  <a:gd name="connsiteX29" fmla="*/ 140106 w 394097"/>
                  <a:gd name="connsiteY29" fmla="*/ 34498 h 209265"/>
                  <a:gd name="connsiteX30" fmla="*/ 190440 w 394097"/>
                  <a:gd name="connsiteY30" fmla="*/ 35053 h 209265"/>
                  <a:gd name="connsiteX31" fmla="*/ 330181 w 394097"/>
                  <a:gd name="connsiteY31" fmla="*/ 134743 h 209265"/>
                  <a:gd name="connsiteX32" fmla="*/ 212911 w 394097"/>
                  <a:gd name="connsiteY32" fmla="*/ 188274 h 209265"/>
                  <a:gd name="connsiteX33" fmla="*/ 84945 w 394097"/>
                  <a:gd name="connsiteY33" fmla="*/ 142249 h 209265"/>
                  <a:gd name="connsiteX34" fmla="*/ 30328 w 394097"/>
                  <a:gd name="connsiteY34" fmla="*/ 83864 h 209265"/>
                  <a:gd name="connsiteX35" fmla="*/ 47527 w 394097"/>
                  <a:gd name="connsiteY35" fmla="*/ 65481 h 209265"/>
                  <a:gd name="connsiteX36" fmla="*/ 154434 w 394097"/>
                  <a:gd name="connsiteY36" fmla="*/ 109893 h 209265"/>
                  <a:gd name="connsiteX37" fmla="*/ 271889 w 394097"/>
                  <a:gd name="connsiteY37" fmla="*/ 126601 h 209265"/>
                  <a:gd name="connsiteX38" fmla="*/ 325016 w 394097"/>
                  <a:gd name="connsiteY38" fmla="*/ 117251 h 209265"/>
                  <a:gd name="connsiteX39" fmla="*/ 350142 w 394097"/>
                  <a:gd name="connsiteY39" fmla="*/ 124833 h 209265"/>
                  <a:gd name="connsiteX40" fmla="*/ 330181 w 394097"/>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353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72953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65245 w 393694"/>
                  <a:gd name="connsiteY28" fmla="*/ 53730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53151 w 393694"/>
                  <a:gd name="connsiteY28" fmla="*/ 65574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3694" h="209265">
                    <a:moveTo>
                      <a:pt x="371606" y="75421"/>
                    </a:moveTo>
                    <a:cubicBezTo>
                      <a:pt x="365631" y="66433"/>
                      <a:pt x="354951" y="58555"/>
                      <a:pt x="346968" y="52263"/>
                    </a:cubicBezTo>
                    <a:cubicBezTo>
                      <a:pt x="334701" y="42640"/>
                      <a:pt x="321589" y="33176"/>
                      <a:pt x="307181" y="27069"/>
                    </a:cubicBezTo>
                    <a:cubicBezTo>
                      <a:pt x="282332" y="16574"/>
                      <a:pt x="260231" y="21914"/>
                      <a:pt x="243550" y="39071"/>
                    </a:cubicBezTo>
                    <a:cubicBezTo>
                      <a:pt x="229935" y="9701"/>
                      <a:pt x="195281" y="1167"/>
                      <a:pt x="160673" y="52"/>
                    </a:cubicBezTo>
                    <a:cubicBezTo>
                      <a:pt x="126065" y="-1063"/>
                      <a:pt x="62322" y="16247"/>
                      <a:pt x="35901" y="32383"/>
                    </a:cubicBezTo>
                    <a:cubicBezTo>
                      <a:pt x="9480" y="48519"/>
                      <a:pt x="6696" y="82532"/>
                      <a:pt x="2149" y="96868"/>
                    </a:cubicBezTo>
                    <a:cubicBezTo>
                      <a:pt x="-2398" y="111204"/>
                      <a:pt x="505" y="112953"/>
                      <a:pt x="8621" y="118399"/>
                    </a:cubicBezTo>
                    <a:cubicBezTo>
                      <a:pt x="56193" y="121038"/>
                      <a:pt x="85733" y="195602"/>
                      <a:pt x="143067" y="199855"/>
                    </a:cubicBezTo>
                    <a:cubicBezTo>
                      <a:pt x="189688" y="212933"/>
                      <a:pt x="247773" y="212782"/>
                      <a:pt x="288349" y="196867"/>
                    </a:cubicBezTo>
                    <a:cubicBezTo>
                      <a:pt x="323275" y="187544"/>
                      <a:pt x="326801" y="169501"/>
                      <a:pt x="338526" y="161506"/>
                    </a:cubicBezTo>
                    <a:cubicBezTo>
                      <a:pt x="350251" y="153511"/>
                      <a:pt x="354213" y="151325"/>
                      <a:pt x="358701" y="148895"/>
                    </a:cubicBezTo>
                    <a:cubicBezTo>
                      <a:pt x="363697" y="143928"/>
                      <a:pt x="363940" y="146601"/>
                      <a:pt x="371041" y="137792"/>
                    </a:cubicBezTo>
                    <a:cubicBezTo>
                      <a:pt x="375096" y="136597"/>
                      <a:pt x="376466" y="142002"/>
                      <a:pt x="379987" y="144265"/>
                    </a:cubicBezTo>
                    <a:cubicBezTo>
                      <a:pt x="388584" y="151604"/>
                      <a:pt x="393778" y="148411"/>
                      <a:pt x="393693" y="136651"/>
                    </a:cubicBezTo>
                    <a:cubicBezTo>
                      <a:pt x="390887" y="124454"/>
                      <a:pt x="392295" y="129937"/>
                      <a:pt x="384469" y="110679"/>
                    </a:cubicBezTo>
                    <a:cubicBezTo>
                      <a:pt x="385955" y="90788"/>
                      <a:pt x="380367" y="85000"/>
                      <a:pt x="371606" y="75421"/>
                    </a:cubicBezTo>
                    <a:close/>
                    <a:moveTo>
                      <a:pt x="190440" y="35053"/>
                    </a:moveTo>
                    <a:cubicBezTo>
                      <a:pt x="208205" y="40182"/>
                      <a:pt x="220022" y="54484"/>
                      <a:pt x="235540" y="63683"/>
                    </a:cubicBezTo>
                    <a:cubicBezTo>
                      <a:pt x="239690" y="66142"/>
                      <a:pt x="246035" y="64053"/>
                      <a:pt x="247833" y="59612"/>
                    </a:cubicBezTo>
                    <a:cubicBezTo>
                      <a:pt x="272259" y="37459"/>
                      <a:pt x="300907" y="56682"/>
                      <a:pt x="319210" y="60300"/>
                    </a:cubicBezTo>
                    <a:cubicBezTo>
                      <a:pt x="337513" y="63918"/>
                      <a:pt x="350222" y="75901"/>
                      <a:pt x="357651" y="81319"/>
                    </a:cubicBezTo>
                    <a:cubicBezTo>
                      <a:pt x="365080" y="86737"/>
                      <a:pt x="368945" y="88086"/>
                      <a:pt x="372414" y="98578"/>
                    </a:cubicBezTo>
                    <a:cubicBezTo>
                      <a:pt x="375883" y="105787"/>
                      <a:pt x="371525" y="115827"/>
                      <a:pt x="365265" y="116832"/>
                    </a:cubicBezTo>
                    <a:cubicBezTo>
                      <a:pt x="344284" y="102867"/>
                      <a:pt x="333106" y="110057"/>
                      <a:pt x="317596" y="109696"/>
                    </a:cubicBezTo>
                    <a:cubicBezTo>
                      <a:pt x="302086" y="109335"/>
                      <a:pt x="305505" y="117340"/>
                      <a:pt x="272207" y="114664"/>
                    </a:cubicBezTo>
                    <a:cubicBezTo>
                      <a:pt x="238909" y="111988"/>
                      <a:pt x="169968" y="111732"/>
                      <a:pt x="117807" y="93637"/>
                    </a:cubicBezTo>
                    <a:cubicBezTo>
                      <a:pt x="98080" y="89424"/>
                      <a:pt x="88081" y="71324"/>
                      <a:pt x="53659" y="70981"/>
                    </a:cubicBezTo>
                    <a:cubicBezTo>
                      <a:pt x="31421" y="70638"/>
                      <a:pt x="26655" y="73405"/>
                      <a:pt x="25496" y="66944"/>
                    </a:cubicBezTo>
                    <a:cubicBezTo>
                      <a:pt x="24105" y="56369"/>
                      <a:pt x="40481" y="52402"/>
                      <a:pt x="46197" y="48436"/>
                    </a:cubicBezTo>
                    <a:cubicBezTo>
                      <a:pt x="79569" y="32787"/>
                      <a:pt x="116066" y="36729"/>
                      <a:pt x="140106" y="34498"/>
                    </a:cubicBezTo>
                    <a:cubicBezTo>
                      <a:pt x="164147" y="32268"/>
                      <a:pt x="174103" y="30348"/>
                      <a:pt x="190440" y="35053"/>
                    </a:cubicBezTo>
                    <a:close/>
                    <a:moveTo>
                      <a:pt x="330181" y="143155"/>
                    </a:moveTo>
                    <a:cubicBezTo>
                      <a:pt x="302397" y="181276"/>
                      <a:pt x="253784" y="188425"/>
                      <a:pt x="212911" y="188274"/>
                    </a:cubicBezTo>
                    <a:cubicBezTo>
                      <a:pt x="172038" y="188123"/>
                      <a:pt x="108742" y="173857"/>
                      <a:pt x="84945" y="142249"/>
                    </a:cubicBezTo>
                    <a:cubicBezTo>
                      <a:pt x="58438" y="125632"/>
                      <a:pt x="51788" y="106943"/>
                      <a:pt x="30328" y="94078"/>
                    </a:cubicBezTo>
                    <a:cubicBezTo>
                      <a:pt x="23935" y="83795"/>
                      <a:pt x="40919" y="85805"/>
                      <a:pt x="50573" y="86171"/>
                    </a:cubicBezTo>
                    <a:cubicBezTo>
                      <a:pt x="93173" y="101646"/>
                      <a:pt x="117548" y="112868"/>
                      <a:pt x="154434" y="120708"/>
                    </a:cubicBezTo>
                    <a:cubicBezTo>
                      <a:pt x="191320" y="128548"/>
                      <a:pt x="232368" y="134267"/>
                      <a:pt x="271889" y="133210"/>
                    </a:cubicBezTo>
                    <a:cubicBezTo>
                      <a:pt x="300319" y="134436"/>
                      <a:pt x="313146" y="126598"/>
                      <a:pt x="325016" y="124461"/>
                    </a:cubicBezTo>
                    <a:cubicBezTo>
                      <a:pt x="336886" y="122324"/>
                      <a:pt x="347810" y="118262"/>
                      <a:pt x="353695" y="136249"/>
                    </a:cubicBezTo>
                    <a:cubicBezTo>
                      <a:pt x="341692" y="139394"/>
                      <a:pt x="335045" y="136441"/>
                      <a:pt x="330181" y="143155"/>
                    </a:cubicBezTo>
                    <a:close/>
                  </a:path>
                </a:pathLst>
              </a:custGeom>
              <a:solidFill>
                <a:srgbClr val="000000"/>
              </a:solidFill>
              <a:ln w="26194" cap="flat">
                <a:noFill/>
                <a:prstDash val="solid"/>
                <a:miter/>
              </a:ln>
            </p:spPr>
            <p:txBody>
              <a:bodyPr rtlCol="0" anchor="ctr"/>
              <a:lstStyle/>
              <a:p>
                <a:endParaRPr lang="en-US"/>
              </a:p>
            </p:txBody>
          </p:sp>
        </p:grpSp>
        <p:sp>
          <p:nvSpPr>
            <p:cNvPr id="163" name="Ribbon: Tilted Up 162">
              <a:extLst>
                <a:ext uri="{FF2B5EF4-FFF2-40B4-BE49-F238E27FC236}">
                  <a16:creationId xmlns:a16="http://schemas.microsoft.com/office/drawing/2014/main" id="{E720E3A7-A31A-A5FD-98E3-530EE1DBC291}"/>
                </a:ext>
              </a:extLst>
            </p:cNvPr>
            <p:cNvSpPr/>
            <p:nvPr/>
          </p:nvSpPr>
          <p:spPr>
            <a:xfrm>
              <a:off x="449434" y="3304352"/>
              <a:ext cx="1967966" cy="457200"/>
            </a:xfrm>
            <a:prstGeom prst="ribbon2">
              <a:avLst>
                <a:gd name="adj1" fmla="val 14548"/>
                <a:gd name="adj2" fmla="val 75000"/>
              </a:avLst>
            </a:prstGeom>
            <a:solidFill>
              <a:schemeClr val="tx2"/>
            </a:solidFill>
            <a:ln w="28575">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AZURA</a:t>
              </a:r>
            </a:p>
          </p:txBody>
        </p:sp>
      </p:grpSp>
      <p:grpSp>
        <p:nvGrpSpPr>
          <p:cNvPr id="160" name="Group 159">
            <a:extLst>
              <a:ext uri="{FF2B5EF4-FFF2-40B4-BE49-F238E27FC236}">
                <a16:creationId xmlns:a16="http://schemas.microsoft.com/office/drawing/2014/main" id="{EA8276CA-6643-6F15-BC00-B4478660260C}"/>
              </a:ext>
            </a:extLst>
          </p:cNvPr>
          <p:cNvGrpSpPr/>
          <p:nvPr/>
        </p:nvGrpSpPr>
        <p:grpSpPr>
          <a:xfrm>
            <a:off x="686252" y="2510708"/>
            <a:ext cx="5178274" cy="2483689"/>
            <a:chOff x="838200" y="1758681"/>
            <a:chExt cx="5178274" cy="2483689"/>
          </a:xfrm>
        </p:grpSpPr>
        <p:grpSp>
          <p:nvGrpSpPr>
            <p:cNvPr id="4" name="Group 3">
              <a:extLst>
                <a:ext uri="{FF2B5EF4-FFF2-40B4-BE49-F238E27FC236}">
                  <a16:creationId xmlns:a16="http://schemas.microsoft.com/office/drawing/2014/main" id="{108C6A8F-0A5C-5864-1B90-5BC2D48EFBD3}"/>
                </a:ext>
              </a:extLst>
            </p:cNvPr>
            <p:cNvGrpSpPr/>
            <p:nvPr/>
          </p:nvGrpSpPr>
          <p:grpSpPr>
            <a:xfrm>
              <a:off x="930806" y="1758681"/>
              <a:ext cx="4639543" cy="2344796"/>
              <a:chOff x="890476" y="4030708"/>
              <a:chExt cx="4639543" cy="2344796"/>
            </a:xfrm>
          </p:grpSpPr>
          <p:grpSp>
            <p:nvGrpSpPr>
              <p:cNvPr id="5" name="Group 4">
                <a:extLst>
                  <a:ext uri="{FF2B5EF4-FFF2-40B4-BE49-F238E27FC236}">
                    <a16:creationId xmlns:a16="http://schemas.microsoft.com/office/drawing/2014/main" id="{11A8BE49-75BE-517D-B604-FAE24E93D67C}"/>
                  </a:ext>
                </a:extLst>
              </p:cNvPr>
              <p:cNvGrpSpPr/>
              <p:nvPr/>
            </p:nvGrpSpPr>
            <p:grpSpPr>
              <a:xfrm>
                <a:off x="890476" y="4410958"/>
                <a:ext cx="1640848" cy="1964546"/>
                <a:chOff x="305721" y="1689720"/>
                <a:chExt cx="2177844" cy="2607478"/>
              </a:xfrm>
            </p:grpSpPr>
            <p:sp>
              <p:nvSpPr>
                <p:cNvPr id="29" name="Trapezoid 28">
                  <a:extLst>
                    <a:ext uri="{FF2B5EF4-FFF2-40B4-BE49-F238E27FC236}">
                      <a16:creationId xmlns:a16="http://schemas.microsoft.com/office/drawing/2014/main" id="{F990A7B5-40CF-E4F3-7362-EB85A3C1E75C}"/>
                    </a:ext>
                  </a:extLst>
                </p:cNvPr>
                <p:cNvSpPr/>
                <p:nvPr/>
              </p:nvSpPr>
              <p:spPr>
                <a:xfrm rot="20011123">
                  <a:off x="1810861" y="1689720"/>
                  <a:ext cx="299558" cy="686087"/>
                </a:xfrm>
                <a:prstGeom prst="trapezoid">
                  <a:avLst>
                    <a:gd name="adj" fmla="val 37016"/>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9A52A399-509A-CF0C-0405-F7BA97D0FE87}"/>
                    </a:ext>
                  </a:extLst>
                </p:cNvPr>
                <p:cNvSpPr/>
                <p:nvPr/>
              </p:nvSpPr>
              <p:spPr>
                <a:xfrm rot="1313040">
                  <a:off x="847670" y="1728079"/>
                  <a:ext cx="290487" cy="686087"/>
                </a:xfrm>
                <a:prstGeom prst="trapezoid">
                  <a:avLst>
                    <a:gd name="adj" fmla="val 34555"/>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66">
                  <a:extLst>
                    <a:ext uri="{FF2B5EF4-FFF2-40B4-BE49-F238E27FC236}">
                      <a16:creationId xmlns:a16="http://schemas.microsoft.com/office/drawing/2014/main" id="{A580D768-EC41-D354-BD5F-F074C513D900}"/>
                    </a:ext>
                  </a:extLst>
                </p:cNvPr>
                <p:cNvSpPr/>
                <p:nvPr/>
              </p:nvSpPr>
              <p:spPr>
                <a:xfrm>
                  <a:off x="650833" y="2105455"/>
                  <a:ext cx="1561844" cy="2147229"/>
                </a:xfrm>
                <a:custGeom>
                  <a:avLst/>
                  <a:gdLst>
                    <a:gd name="connsiteX0" fmla="*/ 0 w 1392965"/>
                    <a:gd name="connsiteY0" fmla="*/ 232165 h 2147229"/>
                    <a:gd name="connsiteX1" fmla="*/ 232165 w 1392965"/>
                    <a:gd name="connsiteY1" fmla="*/ 0 h 2147229"/>
                    <a:gd name="connsiteX2" fmla="*/ 1160800 w 1392965"/>
                    <a:gd name="connsiteY2" fmla="*/ 0 h 2147229"/>
                    <a:gd name="connsiteX3" fmla="*/ 1392965 w 1392965"/>
                    <a:gd name="connsiteY3" fmla="*/ 232165 h 2147229"/>
                    <a:gd name="connsiteX4" fmla="*/ 1392965 w 1392965"/>
                    <a:gd name="connsiteY4" fmla="*/ 1915064 h 2147229"/>
                    <a:gd name="connsiteX5" fmla="*/ 1160800 w 1392965"/>
                    <a:gd name="connsiteY5" fmla="*/ 2147229 h 2147229"/>
                    <a:gd name="connsiteX6" fmla="*/ 232165 w 1392965"/>
                    <a:gd name="connsiteY6" fmla="*/ 2147229 h 2147229"/>
                    <a:gd name="connsiteX7" fmla="*/ 0 w 1392965"/>
                    <a:gd name="connsiteY7" fmla="*/ 1915064 h 2147229"/>
                    <a:gd name="connsiteX8" fmla="*/ 0 w 1392965"/>
                    <a:gd name="connsiteY8" fmla="*/ 232165 h 2147229"/>
                    <a:gd name="connsiteX0" fmla="*/ 1807 w 1394772"/>
                    <a:gd name="connsiteY0" fmla="*/ 232165 h 2147229"/>
                    <a:gd name="connsiteX1" fmla="*/ 233972 w 1394772"/>
                    <a:gd name="connsiteY1" fmla="*/ 0 h 2147229"/>
                    <a:gd name="connsiteX2" fmla="*/ 1162607 w 1394772"/>
                    <a:gd name="connsiteY2" fmla="*/ 0 h 2147229"/>
                    <a:gd name="connsiteX3" fmla="*/ 1394772 w 1394772"/>
                    <a:gd name="connsiteY3" fmla="*/ 232165 h 2147229"/>
                    <a:gd name="connsiteX4" fmla="*/ 1394772 w 1394772"/>
                    <a:gd name="connsiteY4" fmla="*/ 1915064 h 2147229"/>
                    <a:gd name="connsiteX5" fmla="*/ 1162607 w 1394772"/>
                    <a:gd name="connsiteY5" fmla="*/ 2147229 h 2147229"/>
                    <a:gd name="connsiteX6" fmla="*/ 233972 w 1394772"/>
                    <a:gd name="connsiteY6" fmla="*/ 2147229 h 2147229"/>
                    <a:gd name="connsiteX7" fmla="*/ 1807 w 1394772"/>
                    <a:gd name="connsiteY7" fmla="*/ 1915064 h 2147229"/>
                    <a:gd name="connsiteX8" fmla="*/ 0 w 1394772"/>
                    <a:gd name="connsiteY8" fmla="*/ 499896 h 2147229"/>
                    <a:gd name="connsiteX9" fmla="*/ 1807 w 1394772"/>
                    <a:gd name="connsiteY9" fmla="*/ 232165 h 2147229"/>
                    <a:gd name="connsiteX0" fmla="*/ 17742 w 1410707"/>
                    <a:gd name="connsiteY0" fmla="*/ 232165 h 2147229"/>
                    <a:gd name="connsiteX1" fmla="*/ 249907 w 1410707"/>
                    <a:gd name="connsiteY1" fmla="*/ 0 h 2147229"/>
                    <a:gd name="connsiteX2" fmla="*/ 1178542 w 1410707"/>
                    <a:gd name="connsiteY2" fmla="*/ 0 h 2147229"/>
                    <a:gd name="connsiteX3" fmla="*/ 1410707 w 1410707"/>
                    <a:gd name="connsiteY3" fmla="*/ 232165 h 2147229"/>
                    <a:gd name="connsiteX4" fmla="*/ 1410707 w 1410707"/>
                    <a:gd name="connsiteY4" fmla="*/ 1915064 h 2147229"/>
                    <a:gd name="connsiteX5" fmla="*/ 1178542 w 1410707"/>
                    <a:gd name="connsiteY5" fmla="*/ 2147229 h 2147229"/>
                    <a:gd name="connsiteX6" fmla="*/ 249907 w 1410707"/>
                    <a:gd name="connsiteY6" fmla="*/ 2147229 h 2147229"/>
                    <a:gd name="connsiteX7" fmla="*/ 17742 w 1410707"/>
                    <a:gd name="connsiteY7" fmla="*/ 1915064 h 2147229"/>
                    <a:gd name="connsiteX8" fmla="*/ 15935 w 1410707"/>
                    <a:gd name="connsiteY8" fmla="*/ 1051293 h 2147229"/>
                    <a:gd name="connsiteX9" fmla="*/ 15935 w 1410707"/>
                    <a:gd name="connsiteY9" fmla="*/ 499896 h 2147229"/>
                    <a:gd name="connsiteX10" fmla="*/ 17742 w 1410707"/>
                    <a:gd name="connsiteY10" fmla="*/ 232165 h 2147229"/>
                    <a:gd name="connsiteX0" fmla="*/ 81653 w 1474618"/>
                    <a:gd name="connsiteY0" fmla="*/ 232165 h 2147229"/>
                    <a:gd name="connsiteX1" fmla="*/ 313818 w 1474618"/>
                    <a:gd name="connsiteY1" fmla="*/ 0 h 2147229"/>
                    <a:gd name="connsiteX2" fmla="*/ 1242453 w 1474618"/>
                    <a:gd name="connsiteY2" fmla="*/ 0 h 2147229"/>
                    <a:gd name="connsiteX3" fmla="*/ 1474618 w 1474618"/>
                    <a:gd name="connsiteY3" fmla="*/ 232165 h 2147229"/>
                    <a:gd name="connsiteX4" fmla="*/ 1474618 w 1474618"/>
                    <a:gd name="connsiteY4" fmla="*/ 1915064 h 2147229"/>
                    <a:gd name="connsiteX5" fmla="*/ 1242453 w 1474618"/>
                    <a:gd name="connsiteY5" fmla="*/ 2147229 h 2147229"/>
                    <a:gd name="connsiteX6" fmla="*/ 313818 w 1474618"/>
                    <a:gd name="connsiteY6" fmla="*/ 2147229 h 2147229"/>
                    <a:gd name="connsiteX7" fmla="*/ 81653 w 1474618"/>
                    <a:gd name="connsiteY7" fmla="*/ 1915064 h 2147229"/>
                    <a:gd name="connsiteX8" fmla="*/ 79846 w 1474618"/>
                    <a:gd name="connsiteY8" fmla="*/ 1051293 h 2147229"/>
                    <a:gd name="connsiteX9" fmla="*/ 79846 w 1474618"/>
                    <a:gd name="connsiteY9" fmla="*/ 499896 h 2147229"/>
                    <a:gd name="connsiteX10" fmla="*/ 81653 w 1474618"/>
                    <a:gd name="connsiteY10" fmla="*/ 232165 h 2147229"/>
                    <a:gd name="connsiteX0" fmla="*/ 168879 w 1561844"/>
                    <a:gd name="connsiteY0" fmla="*/ 232165 h 2147229"/>
                    <a:gd name="connsiteX1" fmla="*/ 401044 w 1561844"/>
                    <a:gd name="connsiteY1" fmla="*/ 0 h 2147229"/>
                    <a:gd name="connsiteX2" fmla="*/ 1329679 w 1561844"/>
                    <a:gd name="connsiteY2" fmla="*/ 0 h 2147229"/>
                    <a:gd name="connsiteX3" fmla="*/ 1561844 w 1561844"/>
                    <a:gd name="connsiteY3" fmla="*/ 232165 h 2147229"/>
                    <a:gd name="connsiteX4" fmla="*/ 1561844 w 1561844"/>
                    <a:gd name="connsiteY4" fmla="*/ 1915064 h 2147229"/>
                    <a:gd name="connsiteX5" fmla="*/ 1329679 w 1561844"/>
                    <a:gd name="connsiteY5" fmla="*/ 2147229 h 2147229"/>
                    <a:gd name="connsiteX6" fmla="*/ 401044 w 1561844"/>
                    <a:gd name="connsiteY6" fmla="*/ 2147229 h 2147229"/>
                    <a:gd name="connsiteX7" fmla="*/ 168879 w 1561844"/>
                    <a:gd name="connsiteY7" fmla="*/ 1915064 h 2147229"/>
                    <a:gd name="connsiteX8" fmla="*/ 167072 w 1561844"/>
                    <a:gd name="connsiteY8" fmla="*/ 1051293 h 2147229"/>
                    <a:gd name="connsiteX9" fmla="*/ 167072 w 1561844"/>
                    <a:gd name="connsiteY9" fmla="*/ 499896 h 2147229"/>
                    <a:gd name="connsiteX10" fmla="*/ 168879 w 1561844"/>
                    <a:gd name="connsiteY10" fmla="*/ 232165 h 214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1844" h="2147229">
                      <a:moveTo>
                        <a:pt x="168879" y="232165"/>
                      </a:moveTo>
                      <a:cubicBezTo>
                        <a:pt x="168879" y="103944"/>
                        <a:pt x="272823" y="0"/>
                        <a:pt x="401044" y="0"/>
                      </a:cubicBezTo>
                      <a:lnTo>
                        <a:pt x="1329679" y="0"/>
                      </a:lnTo>
                      <a:cubicBezTo>
                        <a:pt x="1457900" y="0"/>
                        <a:pt x="1561844" y="103944"/>
                        <a:pt x="1561844" y="232165"/>
                      </a:cubicBezTo>
                      <a:lnTo>
                        <a:pt x="1561844" y="1915064"/>
                      </a:lnTo>
                      <a:cubicBezTo>
                        <a:pt x="1561844" y="2043285"/>
                        <a:pt x="1457900" y="2147229"/>
                        <a:pt x="1329679" y="2147229"/>
                      </a:cubicBezTo>
                      <a:lnTo>
                        <a:pt x="401044" y="2147229"/>
                      </a:lnTo>
                      <a:cubicBezTo>
                        <a:pt x="272823" y="2147229"/>
                        <a:pt x="168879" y="2043285"/>
                        <a:pt x="168879" y="1915064"/>
                      </a:cubicBezTo>
                      <a:cubicBezTo>
                        <a:pt x="129884" y="1732408"/>
                        <a:pt x="167373" y="1287154"/>
                        <a:pt x="167072" y="1051293"/>
                      </a:cubicBezTo>
                      <a:cubicBezTo>
                        <a:pt x="-12433" y="571898"/>
                        <a:pt x="-95143" y="480188"/>
                        <a:pt x="167072" y="499896"/>
                      </a:cubicBezTo>
                      <a:cubicBezTo>
                        <a:pt x="167674" y="410652"/>
                        <a:pt x="168277" y="321409"/>
                        <a:pt x="168879" y="23216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D3745C9-CA51-EF08-F780-56776C121CFA}"/>
                    </a:ext>
                  </a:extLst>
                </p:cNvPr>
                <p:cNvSpPr/>
                <p:nvPr/>
              </p:nvSpPr>
              <p:spPr>
                <a:xfrm>
                  <a:off x="914879" y="2871063"/>
                  <a:ext cx="111469" cy="134515"/>
                </a:xfrm>
                <a:custGeom>
                  <a:avLst/>
                  <a:gdLst>
                    <a:gd name="connsiteX0" fmla="*/ 53699 w 111469"/>
                    <a:gd name="connsiteY0" fmla="*/ 60983 h 134515"/>
                    <a:gd name="connsiteX1" fmla="*/ 85840 w 111469"/>
                    <a:gd name="connsiteY1" fmla="*/ 125371 h 134515"/>
                    <a:gd name="connsiteX2" fmla="*/ 111251 w 111469"/>
                    <a:gd name="connsiteY2" fmla="*/ 121927 h 134515"/>
                    <a:gd name="connsiteX3" fmla="*/ 12973 w 111469"/>
                    <a:gd name="connsiteY3" fmla="*/ 587 h 134515"/>
                    <a:gd name="connsiteX4" fmla="*/ 3060 w 111469"/>
                    <a:gd name="connsiteY4" fmla="*/ 17597 h 134515"/>
                    <a:gd name="connsiteX5" fmla="*/ 53699 w 111469"/>
                    <a:gd name="connsiteY5" fmla="*/ 60983 h 13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69" h="134515">
                      <a:moveTo>
                        <a:pt x="53699" y="60983"/>
                      </a:moveTo>
                      <a:cubicBezTo>
                        <a:pt x="71152" y="79715"/>
                        <a:pt x="77283" y="102021"/>
                        <a:pt x="85840" y="125371"/>
                      </a:cubicBezTo>
                      <a:cubicBezTo>
                        <a:pt x="90928" y="139224"/>
                        <a:pt x="110103" y="136746"/>
                        <a:pt x="111251" y="121927"/>
                      </a:cubicBezTo>
                      <a:cubicBezTo>
                        <a:pt x="115425" y="67688"/>
                        <a:pt x="59021" y="18562"/>
                        <a:pt x="12973" y="587"/>
                      </a:cubicBezTo>
                      <a:cubicBezTo>
                        <a:pt x="3634" y="-3066"/>
                        <a:pt x="-4689" y="11283"/>
                        <a:pt x="3060" y="17597"/>
                      </a:cubicBezTo>
                      <a:cubicBezTo>
                        <a:pt x="20513" y="31789"/>
                        <a:pt x="38254" y="44416"/>
                        <a:pt x="53699" y="60983"/>
                      </a:cubicBezTo>
                      <a:close/>
                    </a:path>
                  </a:pathLst>
                </a:custGeom>
                <a:solidFill>
                  <a:srgbClr val="C00000"/>
                </a:solidFill>
                <a:ln w="2608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4B1C17-80EF-70D1-6E5F-0A31ACC5D27D}"/>
                    </a:ext>
                  </a:extLst>
                </p:cNvPr>
                <p:cNvSpPr/>
                <p:nvPr/>
              </p:nvSpPr>
              <p:spPr>
                <a:xfrm>
                  <a:off x="305721" y="1792986"/>
                  <a:ext cx="2177844" cy="2504212"/>
                </a:xfrm>
                <a:custGeom>
                  <a:avLst/>
                  <a:gdLst>
                    <a:gd name="connsiteX0" fmla="*/ 2176626 w 2177843"/>
                    <a:gd name="connsiteY0" fmla="*/ 1524084 h 2504212"/>
                    <a:gd name="connsiteX1" fmla="*/ 2127970 w 2177843"/>
                    <a:gd name="connsiteY1" fmla="*/ 1382472 h 2504212"/>
                    <a:gd name="connsiteX2" fmla="*/ 2060556 w 2177843"/>
                    <a:gd name="connsiteY2" fmla="*/ 1259462 h 2504212"/>
                    <a:gd name="connsiteX3" fmla="*/ 2098646 w 2177843"/>
                    <a:gd name="connsiteY3" fmla="*/ 1127294 h 2504212"/>
                    <a:gd name="connsiteX4" fmla="*/ 2157294 w 2177843"/>
                    <a:gd name="connsiteY4" fmla="*/ 998127 h 2504212"/>
                    <a:gd name="connsiteX5" fmla="*/ 2106551 w 2177843"/>
                    <a:gd name="connsiteY5" fmla="*/ 804311 h 2504212"/>
                    <a:gd name="connsiteX6" fmla="*/ 1973966 w 2177843"/>
                    <a:gd name="connsiteY6" fmla="*/ 670500 h 2504212"/>
                    <a:gd name="connsiteX7" fmla="*/ 1942972 w 2177843"/>
                    <a:gd name="connsiteY7" fmla="*/ 564918 h 2504212"/>
                    <a:gd name="connsiteX8" fmla="*/ 1973548 w 2177843"/>
                    <a:gd name="connsiteY8" fmla="*/ 413992 h 2504212"/>
                    <a:gd name="connsiteX9" fmla="*/ 1885132 w 2177843"/>
                    <a:gd name="connsiteY9" fmla="*/ 144622 h 2504212"/>
                    <a:gd name="connsiteX10" fmla="*/ 1231339 w 2177843"/>
                    <a:gd name="connsiteY10" fmla="*/ 91400 h 2504212"/>
                    <a:gd name="connsiteX11" fmla="*/ 728211 w 2177843"/>
                    <a:gd name="connsiteY11" fmla="*/ 117698 h 2504212"/>
                    <a:gd name="connsiteX12" fmla="*/ 473242 w 2177843"/>
                    <a:gd name="connsiteY12" fmla="*/ 250179 h 2504212"/>
                    <a:gd name="connsiteX13" fmla="*/ 351406 w 2177843"/>
                    <a:gd name="connsiteY13" fmla="*/ 534941 h 2504212"/>
                    <a:gd name="connsiteX14" fmla="*/ 287174 w 2177843"/>
                    <a:gd name="connsiteY14" fmla="*/ 821947 h 2504212"/>
                    <a:gd name="connsiteX15" fmla="*/ 324221 w 2177843"/>
                    <a:gd name="connsiteY15" fmla="*/ 975064 h 2504212"/>
                    <a:gd name="connsiteX16" fmla="*/ 327064 w 2177843"/>
                    <a:gd name="connsiteY16" fmla="*/ 1046757 h 2504212"/>
                    <a:gd name="connsiteX17" fmla="*/ 313081 w 2177843"/>
                    <a:gd name="connsiteY17" fmla="*/ 1102484 h 2504212"/>
                    <a:gd name="connsiteX18" fmla="*/ 309793 w 2177843"/>
                    <a:gd name="connsiteY18" fmla="*/ 1110310 h 2504212"/>
                    <a:gd name="connsiteX19" fmla="*/ 165208 w 2177843"/>
                    <a:gd name="connsiteY19" fmla="*/ 1311249 h 2504212"/>
                    <a:gd name="connsiteX20" fmla="*/ 64008 w 2177843"/>
                    <a:gd name="connsiteY20" fmla="*/ 1512004 h 2504212"/>
                    <a:gd name="connsiteX21" fmla="*/ 168051 w 2177843"/>
                    <a:gd name="connsiteY21" fmla="*/ 1728961 h 2504212"/>
                    <a:gd name="connsiteX22" fmla="*/ 183626 w 2177843"/>
                    <a:gd name="connsiteY22" fmla="*/ 1789306 h 2504212"/>
                    <a:gd name="connsiteX23" fmla="*/ 153702 w 2177843"/>
                    <a:gd name="connsiteY23" fmla="*/ 1843127 h 2504212"/>
                    <a:gd name="connsiteX24" fmla="*/ 144362 w 2177843"/>
                    <a:gd name="connsiteY24" fmla="*/ 1851502 h 2504212"/>
                    <a:gd name="connsiteX25" fmla="*/ 30718 w 2177843"/>
                    <a:gd name="connsiteY25" fmla="*/ 1950667 h 2504212"/>
                    <a:gd name="connsiteX26" fmla="*/ 898 w 2177843"/>
                    <a:gd name="connsiteY26" fmla="*/ 2098462 h 2504212"/>
                    <a:gd name="connsiteX27" fmla="*/ 27327 w 2177843"/>
                    <a:gd name="connsiteY27" fmla="*/ 2187034 h 2504212"/>
                    <a:gd name="connsiteX28" fmla="*/ 32988 w 2177843"/>
                    <a:gd name="connsiteY28" fmla="*/ 2198748 h 2504212"/>
                    <a:gd name="connsiteX29" fmla="*/ 85088 w 2177843"/>
                    <a:gd name="connsiteY29" fmla="*/ 2338299 h 2504212"/>
                    <a:gd name="connsiteX30" fmla="*/ 301523 w 2177843"/>
                    <a:gd name="connsiteY30" fmla="*/ 2501225 h 2504212"/>
                    <a:gd name="connsiteX31" fmla="*/ 339170 w 2177843"/>
                    <a:gd name="connsiteY31" fmla="*/ 2479623 h 2504212"/>
                    <a:gd name="connsiteX32" fmla="*/ 383704 w 2177843"/>
                    <a:gd name="connsiteY32" fmla="*/ 2323532 h 2504212"/>
                    <a:gd name="connsiteX33" fmla="*/ 423959 w 2177843"/>
                    <a:gd name="connsiteY33" fmla="*/ 2273963 h 2504212"/>
                    <a:gd name="connsiteX34" fmla="*/ 629307 w 2177843"/>
                    <a:gd name="connsiteY34" fmla="*/ 2469344 h 2504212"/>
                    <a:gd name="connsiteX35" fmla="*/ 634394 w 2177843"/>
                    <a:gd name="connsiteY35" fmla="*/ 2468588 h 2504212"/>
                    <a:gd name="connsiteX36" fmla="*/ 668832 w 2177843"/>
                    <a:gd name="connsiteY36" fmla="*/ 2457604 h 2504212"/>
                    <a:gd name="connsiteX37" fmla="*/ 688894 w 2177843"/>
                    <a:gd name="connsiteY37" fmla="*/ 2446282 h 2504212"/>
                    <a:gd name="connsiteX38" fmla="*/ 693512 w 2177843"/>
                    <a:gd name="connsiteY38" fmla="*/ 2443177 h 2504212"/>
                    <a:gd name="connsiteX39" fmla="*/ 674337 w 2177843"/>
                    <a:gd name="connsiteY39" fmla="*/ 2410383 h 2504212"/>
                    <a:gd name="connsiteX40" fmla="*/ 664788 w 2177843"/>
                    <a:gd name="connsiteY40" fmla="*/ 2414192 h 2504212"/>
                    <a:gd name="connsiteX41" fmla="*/ 659935 w 2177843"/>
                    <a:gd name="connsiteY41" fmla="*/ 2415575 h 2504212"/>
                    <a:gd name="connsiteX42" fmla="*/ 621089 w 2177843"/>
                    <a:gd name="connsiteY42" fmla="*/ 2357683 h 2504212"/>
                    <a:gd name="connsiteX43" fmla="*/ 611201 w 2177843"/>
                    <a:gd name="connsiteY43" fmla="*/ 2313775 h 2504212"/>
                    <a:gd name="connsiteX44" fmla="*/ 626124 w 2177843"/>
                    <a:gd name="connsiteY44" fmla="*/ 2243882 h 2504212"/>
                    <a:gd name="connsiteX45" fmla="*/ 655500 w 2177843"/>
                    <a:gd name="connsiteY45" fmla="*/ 2199948 h 2504212"/>
                    <a:gd name="connsiteX46" fmla="*/ 697895 w 2177843"/>
                    <a:gd name="connsiteY46" fmla="*/ 2168041 h 2504212"/>
                    <a:gd name="connsiteX47" fmla="*/ 809296 w 2177843"/>
                    <a:gd name="connsiteY47" fmla="*/ 2098592 h 2504212"/>
                    <a:gd name="connsiteX48" fmla="*/ 822366 w 2177843"/>
                    <a:gd name="connsiteY48" fmla="*/ 2089095 h 2504212"/>
                    <a:gd name="connsiteX49" fmla="*/ 856439 w 2177843"/>
                    <a:gd name="connsiteY49" fmla="*/ 2069972 h 2504212"/>
                    <a:gd name="connsiteX50" fmla="*/ 892937 w 2177843"/>
                    <a:gd name="connsiteY50" fmla="*/ 2030186 h 2504212"/>
                    <a:gd name="connsiteX51" fmla="*/ 899694 w 2177843"/>
                    <a:gd name="connsiteY51" fmla="*/ 2020455 h 2504212"/>
                    <a:gd name="connsiteX52" fmla="*/ 968126 w 2177843"/>
                    <a:gd name="connsiteY52" fmla="*/ 1924317 h 2504212"/>
                    <a:gd name="connsiteX53" fmla="*/ 1016469 w 2177843"/>
                    <a:gd name="connsiteY53" fmla="*/ 1728335 h 2504212"/>
                    <a:gd name="connsiteX54" fmla="*/ 1366194 w 2177843"/>
                    <a:gd name="connsiteY54" fmla="*/ 1800028 h 2504212"/>
                    <a:gd name="connsiteX55" fmla="*/ 1487300 w 2177843"/>
                    <a:gd name="connsiteY55" fmla="*/ 1790245 h 2504212"/>
                    <a:gd name="connsiteX56" fmla="*/ 1507858 w 2177843"/>
                    <a:gd name="connsiteY56" fmla="*/ 1786253 h 2504212"/>
                    <a:gd name="connsiteX57" fmla="*/ 1508145 w 2177843"/>
                    <a:gd name="connsiteY57" fmla="*/ 1795097 h 2504212"/>
                    <a:gd name="connsiteX58" fmla="*/ 1494657 w 2177843"/>
                    <a:gd name="connsiteY58" fmla="*/ 1912916 h 2504212"/>
                    <a:gd name="connsiteX59" fmla="*/ 1519467 w 2177843"/>
                    <a:gd name="connsiteY59" fmla="*/ 1989461 h 2504212"/>
                    <a:gd name="connsiteX60" fmla="*/ 1559071 w 2177843"/>
                    <a:gd name="connsiteY60" fmla="*/ 2024681 h 2504212"/>
                    <a:gd name="connsiteX61" fmla="*/ 1598987 w 2177843"/>
                    <a:gd name="connsiteY61" fmla="*/ 2066894 h 2504212"/>
                    <a:gd name="connsiteX62" fmla="*/ 1648295 w 2177843"/>
                    <a:gd name="connsiteY62" fmla="*/ 2105245 h 2504212"/>
                    <a:gd name="connsiteX63" fmla="*/ 1693560 w 2177843"/>
                    <a:gd name="connsiteY63" fmla="*/ 2161102 h 2504212"/>
                    <a:gd name="connsiteX64" fmla="*/ 1737312 w 2177843"/>
                    <a:gd name="connsiteY64" fmla="*/ 2315106 h 2504212"/>
                    <a:gd name="connsiteX65" fmla="*/ 1735303 w 2177843"/>
                    <a:gd name="connsiteY65" fmla="*/ 2350456 h 2504212"/>
                    <a:gd name="connsiteX66" fmla="*/ 1736607 w 2177843"/>
                    <a:gd name="connsiteY66" fmla="*/ 2360266 h 2504212"/>
                    <a:gd name="connsiteX67" fmla="*/ 1714536 w 2177843"/>
                    <a:gd name="connsiteY67" fmla="*/ 2466553 h 2504212"/>
                    <a:gd name="connsiteX68" fmla="*/ 1754139 w 2177843"/>
                    <a:gd name="connsiteY68" fmla="*/ 2496999 h 2504212"/>
                    <a:gd name="connsiteX69" fmla="*/ 1839268 w 2177843"/>
                    <a:gd name="connsiteY69" fmla="*/ 2400182 h 2504212"/>
                    <a:gd name="connsiteX70" fmla="*/ 1884324 w 2177843"/>
                    <a:gd name="connsiteY70" fmla="*/ 2324967 h 2504212"/>
                    <a:gd name="connsiteX71" fmla="*/ 1915735 w 2177843"/>
                    <a:gd name="connsiteY71" fmla="*/ 2283825 h 2504212"/>
                    <a:gd name="connsiteX72" fmla="*/ 1954686 w 2177843"/>
                    <a:gd name="connsiteY72" fmla="*/ 2173520 h 2504212"/>
                    <a:gd name="connsiteX73" fmla="*/ 1917848 w 2177843"/>
                    <a:gd name="connsiteY73" fmla="*/ 2018942 h 2504212"/>
                    <a:gd name="connsiteX74" fmla="*/ 1913726 w 2177843"/>
                    <a:gd name="connsiteY74" fmla="*/ 2014141 h 2504212"/>
                    <a:gd name="connsiteX75" fmla="*/ 1929197 w 2177843"/>
                    <a:gd name="connsiteY75" fmla="*/ 1996531 h 2504212"/>
                    <a:gd name="connsiteX76" fmla="*/ 2002533 w 2177843"/>
                    <a:gd name="connsiteY76" fmla="*/ 1912237 h 2504212"/>
                    <a:gd name="connsiteX77" fmla="*/ 2095045 w 2177843"/>
                    <a:gd name="connsiteY77" fmla="*/ 1790114 h 2504212"/>
                    <a:gd name="connsiteX78" fmla="*/ 2176626 w 2177843"/>
                    <a:gd name="connsiteY78" fmla="*/ 1524084 h 2504212"/>
                    <a:gd name="connsiteX79" fmla="*/ 537734 w 2177843"/>
                    <a:gd name="connsiteY79" fmla="*/ 1143418 h 2504212"/>
                    <a:gd name="connsiteX80" fmla="*/ 584042 w 2177843"/>
                    <a:gd name="connsiteY80" fmla="*/ 1036583 h 2504212"/>
                    <a:gd name="connsiteX81" fmla="*/ 664736 w 2177843"/>
                    <a:gd name="connsiteY81" fmla="*/ 1032017 h 2504212"/>
                    <a:gd name="connsiteX82" fmla="*/ 710157 w 2177843"/>
                    <a:gd name="connsiteY82" fmla="*/ 1067733 h 2504212"/>
                    <a:gd name="connsiteX83" fmla="*/ 736142 w 2177843"/>
                    <a:gd name="connsiteY83" fmla="*/ 1115763 h 2504212"/>
                    <a:gd name="connsiteX84" fmla="*/ 749969 w 2177843"/>
                    <a:gd name="connsiteY84" fmla="*/ 1113963 h 2504212"/>
                    <a:gd name="connsiteX85" fmla="*/ 751613 w 2177843"/>
                    <a:gd name="connsiteY85" fmla="*/ 1103110 h 2504212"/>
                    <a:gd name="connsiteX86" fmla="*/ 758448 w 2177843"/>
                    <a:gd name="connsiteY86" fmla="*/ 1115137 h 2504212"/>
                    <a:gd name="connsiteX87" fmla="*/ 682424 w 2177843"/>
                    <a:gd name="connsiteY87" fmla="*/ 1321763 h 2504212"/>
                    <a:gd name="connsiteX88" fmla="*/ 663405 w 2177843"/>
                    <a:gd name="connsiteY88" fmla="*/ 1335120 h 2504212"/>
                    <a:gd name="connsiteX89" fmla="*/ 648743 w 2177843"/>
                    <a:gd name="connsiteY89" fmla="*/ 1320302 h 2504212"/>
                    <a:gd name="connsiteX90" fmla="*/ 565675 w 2177843"/>
                    <a:gd name="connsiteY90" fmla="*/ 1273393 h 2504212"/>
                    <a:gd name="connsiteX91" fmla="*/ 537734 w 2177843"/>
                    <a:gd name="connsiteY91" fmla="*/ 1143418 h 2504212"/>
                    <a:gd name="connsiteX92" fmla="*/ 1422781 w 2177843"/>
                    <a:gd name="connsiteY92" fmla="*/ 1750120 h 2504212"/>
                    <a:gd name="connsiteX93" fmla="*/ 1030062 w 2177843"/>
                    <a:gd name="connsiteY93" fmla="*/ 1685836 h 2504212"/>
                    <a:gd name="connsiteX94" fmla="*/ 1016626 w 2177843"/>
                    <a:gd name="connsiteY94" fmla="*/ 1678401 h 2504212"/>
                    <a:gd name="connsiteX95" fmla="*/ 980440 w 2177843"/>
                    <a:gd name="connsiteY95" fmla="*/ 1655808 h 2504212"/>
                    <a:gd name="connsiteX96" fmla="*/ 953855 w 2177843"/>
                    <a:gd name="connsiteY96" fmla="*/ 1636632 h 2504212"/>
                    <a:gd name="connsiteX97" fmla="*/ 769458 w 2177843"/>
                    <a:gd name="connsiteY97" fmla="*/ 1422832 h 2504212"/>
                    <a:gd name="connsiteX98" fmla="*/ 762257 w 2177843"/>
                    <a:gd name="connsiteY98" fmla="*/ 1411614 h 2504212"/>
                    <a:gd name="connsiteX99" fmla="*/ 921557 w 2177843"/>
                    <a:gd name="connsiteY99" fmla="*/ 1130321 h 2504212"/>
                    <a:gd name="connsiteX100" fmla="*/ 934967 w 2177843"/>
                    <a:gd name="connsiteY100" fmla="*/ 952445 h 2504212"/>
                    <a:gd name="connsiteX101" fmla="*/ 900634 w 2177843"/>
                    <a:gd name="connsiteY101" fmla="*/ 842558 h 2504212"/>
                    <a:gd name="connsiteX102" fmla="*/ 942272 w 2177843"/>
                    <a:gd name="connsiteY102" fmla="*/ 689337 h 2504212"/>
                    <a:gd name="connsiteX103" fmla="*/ 1186988 w 2177843"/>
                    <a:gd name="connsiteY103" fmla="*/ 461996 h 2504212"/>
                    <a:gd name="connsiteX104" fmla="*/ 1736737 w 2177843"/>
                    <a:gd name="connsiteY104" fmla="*/ 535959 h 2504212"/>
                    <a:gd name="connsiteX105" fmla="*/ 1757791 w 2177843"/>
                    <a:gd name="connsiteY105" fmla="*/ 688971 h 2504212"/>
                    <a:gd name="connsiteX106" fmla="*/ 1793220 w 2177843"/>
                    <a:gd name="connsiteY106" fmla="*/ 752577 h 2504212"/>
                    <a:gd name="connsiteX107" fmla="*/ 1809448 w 2177843"/>
                    <a:gd name="connsiteY107" fmla="*/ 839923 h 2504212"/>
                    <a:gd name="connsiteX108" fmla="*/ 1851738 w 2177843"/>
                    <a:gd name="connsiteY108" fmla="*/ 1051010 h 2504212"/>
                    <a:gd name="connsiteX109" fmla="*/ 1800995 w 2177843"/>
                    <a:gd name="connsiteY109" fmla="*/ 1470262 h 2504212"/>
                    <a:gd name="connsiteX110" fmla="*/ 1613910 w 2177843"/>
                    <a:gd name="connsiteY110" fmla="*/ 1688523 h 2504212"/>
                    <a:gd name="connsiteX111" fmla="*/ 1537260 w 2177843"/>
                    <a:gd name="connsiteY111" fmla="*/ 1727266 h 2504212"/>
                    <a:gd name="connsiteX112" fmla="*/ 1422781 w 2177843"/>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537734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537734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77844" h="2504212">
                      <a:moveTo>
                        <a:pt x="2176626" y="1524084"/>
                      </a:moveTo>
                      <a:cubicBezTo>
                        <a:pt x="2172061" y="1473706"/>
                        <a:pt x="2154163" y="1425519"/>
                        <a:pt x="2127970" y="1382472"/>
                      </a:cubicBezTo>
                      <a:cubicBezTo>
                        <a:pt x="2103551" y="1342373"/>
                        <a:pt x="2072113" y="1305953"/>
                        <a:pt x="2060556" y="1259462"/>
                      </a:cubicBezTo>
                      <a:cubicBezTo>
                        <a:pt x="2048215" y="1209919"/>
                        <a:pt x="2073078" y="1167602"/>
                        <a:pt x="2098646" y="1127294"/>
                      </a:cubicBezTo>
                      <a:cubicBezTo>
                        <a:pt x="2124839" y="1086048"/>
                        <a:pt x="2146963" y="1046366"/>
                        <a:pt x="2157294" y="998127"/>
                      </a:cubicBezTo>
                      <a:cubicBezTo>
                        <a:pt x="2172739" y="925834"/>
                        <a:pt x="2153929" y="859985"/>
                        <a:pt x="2106551" y="804311"/>
                      </a:cubicBezTo>
                      <a:cubicBezTo>
                        <a:pt x="2065799" y="756412"/>
                        <a:pt x="2011117" y="721687"/>
                        <a:pt x="1973966" y="670500"/>
                      </a:cubicBezTo>
                      <a:cubicBezTo>
                        <a:pt x="1951190" y="639115"/>
                        <a:pt x="1937259" y="604208"/>
                        <a:pt x="1942972" y="564918"/>
                      </a:cubicBezTo>
                      <a:cubicBezTo>
                        <a:pt x="1950486" y="513444"/>
                        <a:pt x="1971148" y="466562"/>
                        <a:pt x="1973548" y="413992"/>
                      </a:cubicBezTo>
                      <a:cubicBezTo>
                        <a:pt x="1977931" y="318610"/>
                        <a:pt x="1954190" y="210053"/>
                        <a:pt x="1885132" y="144622"/>
                      </a:cubicBezTo>
                      <a:cubicBezTo>
                        <a:pt x="1593639" y="-131531"/>
                        <a:pt x="1249836" y="68520"/>
                        <a:pt x="1231339" y="91400"/>
                      </a:cubicBezTo>
                      <a:cubicBezTo>
                        <a:pt x="1181326" y="15533"/>
                        <a:pt x="885293" y="-41524"/>
                        <a:pt x="728211" y="117698"/>
                      </a:cubicBezTo>
                      <a:cubicBezTo>
                        <a:pt x="632907" y="137082"/>
                        <a:pt x="542404" y="181747"/>
                        <a:pt x="473242" y="250179"/>
                      </a:cubicBezTo>
                      <a:cubicBezTo>
                        <a:pt x="396488" y="326150"/>
                        <a:pt x="355762" y="428289"/>
                        <a:pt x="351406" y="534941"/>
                      </a:cubicBezTo>
                      <a:cubicBezTo>
                        <a:pt x="300088" y="622105"/>
                        <a:pt x="272721" y="721244"/>
                        <a:pt x="287174" y="821947"/>
                      </a:cubicBezTo>
                      <a:cubicBezTo>
                        <a:pt x="294636" y="874021"/>
                        <a:pt x="314255" y="923486"/>
                        <a:pt x="324221" y="975064"/>
                      </a:cubicBezTo>
                      <a:cubicBezTo>
                        <a:pt x="328838" y="998962"/>
                        <a:pt x="329830" y="1023095"/>
                        <a:pt x="327064" y="1046757"/>
                      </a:cubicBezTo>
                      <a:cubicBezTo>
                        <a:pt x="323960" y="1064107"/>
                        <a:pt x="319472" y="1082891"/>
                        <a:pt x="313081" y="1102484"/>
                      </a:cubicBezTo>
                      <a:cubicBezTo>
                        <a:pt x="312037" y="1105119"/>
                        <a:pt x="310941" y="1107728"/>
                        <a:pt x="309793" y="1110310"/>
                      </a:cubicBezTo>
                      <a:cubicBezTo>
                        <a:pt x="276399" y="1185786"/>
                        <a:pt x="216133" y="1247539"/>
                        <a:pt x="165208" y="1311249"/>
                      </a:cubicBezTo>
                      <a:cubicBezTo>
                        <a:pt x="118560" y="1369584"/>
                        <a:pt x="69434" y="1434807"/>
                        <a:pt x="64008" y="1512004"/>
                      </a:cubicBezTo>
                      <a:cubicBezTo>
                        <a:pt x="57903" y="1598464"/>
                        <a:pt x="130666" y="1658808"/>
                        <a:pt x="168051" y="1728961"/>
                      </a:cubicBezTo>
                      <a:cubicBezTo>
                        <a:pt x="177887" y="1747432"/>
                        <a:pt x="184722" y="1768304"/>
                        <a:pt x="183626" y="1789306"/>
                      </a:cubicBezTo>
                      <a:cubicBezTo>
                        <a:pt x="177626" y="1805194"/>
                        <a:pt x="168051" y="1823091"/>
                        <a:pt x="153702" y="1843127"/>
                      </a:cubicBezTo>
                      <a:cubicBezTo>
                        <a:pt x="150545" y="1846049"/>
                        <a:pt x="147389" y="1848841"/>
                        <a:pt x="144362" y="1851502"/>
                      </a:cubicBezTo>
                      <a:cubicBezTo>
                        <a:pt x="106116" y="1884818"/>
                        <a:pt x="60094" y="1907881"/>
                        <a:pt x="30718" y="1950667"/>
                      </a:cubicBezTo>
                      <a:cubicBezTo>
                        <a:pt x="3325" y="1990557"/>
                        <a:pt x="-2572" y="2051658"/>
                        <a:pt x="898" y="2098462"/>
                      </a:cubicBezTo>
                      <a:cubicBezTo>
                        <a:pt x="3220" y="2129612"/>
                        <a:pt x="11438" y="2160788"/>
                        <a:pt x="27327" y="2187034"/>
                      </a:cubicBezTo>
                      <a:cubicBezTo>
                        <a:pt x="29101" y="2190895"/>
                        <a:pt x="31005" y="2194809"/>
                        <a:pt x="32988" y="2198748"/>
                      </a:cubicBezTo>
                      <a:cubicBezTo>
                        <a:pt x="34788" y="2248683"/>
                        <a:pt x="55242" y="2299035"/>
                        <a:pt x="85088" y="2338299"/>
                      </a:cubicBezTo>
                      <a:cubicBezTo>
                        <a:pt x="140292" y="2410957"/>
                        <a:pt x="220595" y="2461570"/>
                        <a:pt x="301523" y="2501225"/>
                      </a:cubicBezTo>
                      <a:cubicBezTo>
                        <a:pt x="318794" y="2509704"/>
                        <a:pt x="338309" y="2499399"/>
                        <a:pt x="339170" y="2479623"/>
                      </a:cubicBezTo>
                      <a:cubicBezTo>
                        <a:pt x="341648" y="2423949"/>
                        <a:pt x="353101" y="2370754"/>
                        <a:pt x="383704" y="2323532"/>
                      </a:cubicBezTo>
                      <a:cubicBezTo>
                        <a:pt x="395261" y="2305687"/>
                        <a:pt x="409062" y="2289382"/>
                        <a:pt x="423959" y="2273963"/>
                      </a:cubicBezTo>
                      <a:cubicBezTo>
                        <a:pt x="447231" y="2370780"/>
                        <a:pt x="531133" y="2481867"/>
                        <a:pt x="629307" y="2469344"/>
                      </a:cubicBezTo>
                      <a:cubicBezTo>
                        <a:pt x="629594" y="2469318"/>
                        <a:pt x="634159" y="2468640"/>
                        <a:pt x="634394" y="2468588"/>
                      </a:cubicBezTo>
                      <a:cubicBezTo>
                        <a:pt x="645717" y="2466657"/>
                        <a:pt x="657222" y="2463083"/>
                        <a:pt x="668832" y="2457604"/>
                      </a:cubicBezTo>
                      <a:cubicBezTo>
                        <a:pt x="676137" y="2455021"/>
                        <a:pt x="682972" y="2451160"/>
                        <a:pt x="688894" y="2446282"/>
                      </a:cubicBezTo>
                      <a:cubicBezTo>
                        <a:pt x="690434" y="2445264"/>
                        <a:pt x="691973" y="2444247"/>
                        <a:pt x="693512" y="2443177"/>
                      </a:cubicBezTo>
                      <a:cubicBezTo>
                        <a:pt x="713757" y="2429011"/>
                        <a:pt x="696591" y="2400365"/>
                        <a:pt x="674337" y="2410383"/>
                      </a:cubicBezTo>
                      <a:cubicBezTo>
                        <a:pt x="671128" y="2411818"/>
                        <a:pt x="667945" y="2413070"/>
                        <a:pt x="664788" y="2414192"/>
                      </a:cubicBezTo>
                      <a:cubicBezTo>
                        <a:pt x="663118" y="2414688"/>
                        <a:pt x="661501" y="2415157"/>
                        <a:pt x="659935" y="2415575"/>
                      </a:cubicBezTo>
                      <a:cubicBezTo>
                        <a:pt x="635699" y="2413018"/>
                        <a:pt x="627637" y="2378606"/>
                        <a:pt x="621089" y="2357683"/>
                      </a:cubicBezTo>
                      <a:cubicBezTo>
                        <a:pt x="616627" y="2343386"/>
                        <a:pt x="613001" y="2328620"/>
                        <a:pt x="611201" y="2313775"/>
                      </a:cubicBezTo>
                      <a:cubicBezTo>
                        <a:pt x="611827" y="2290112"/>
                        <a:pt x="615245" y="2264675"/>
                        <a:pt x="626124" y="2243882"/>
                      </a:cubicBezTo>
                      <a:cubicBezTo>
                        <a:pt x="634368" y="2228124"/>
                        <a:pt x="644465" y="2213697"/>
                        <a:pt x="655500" y="2199948"/>
                      </a:cubicBezTo>
                      <a:cubicBezTo>
                        <a:pt x="668623" y="2187973"/>
                        <a:pt x="683337" y="2177538"/>
                        <a:pt x="697895" y="2168041"/>
                      </a:cubicBezTo>
                      <a:cubicBezTo>
                        <a:pt x="734629" y="2144117"/>
                        <a:pt x="773449" y="2123977"/>
                        <a:pt x="809296" y="2098592"/>
                      </a:cubicBezTo>
                      <a:cubicBezTo>
                        <a:pt x="813679" y="2095487"/>
                        <a:pt x="818035" y="2092304"/>
                        <a:pt x="822366" y="2089095"/>
                      </a:cubicBezTo>
                      <a:cubicBezTo>
                        <a:pt x="834341" y="2084869"/>
                        <a:pt x="845794" y="2078477"/>
                        <a:pt x="856439" y="2069972"/>
                      </a:cubicBezTo>
                      <a:cubicBezTo>
                        <a:pt x="870735" y="2058545"/>
                        <a:pt x="882032" y="2044770"/>
                        <a:pt x="892937" y="2030186"/>
                      </a:cubicBezTo>
                      <a:cubicBezTo>
                        <a:pt x="895416" y="2026873"/>
                        <a:pt x="897607" y="2023664"/>
                        <a:pt x="899694" y="2020455"/>
                      </a:cubicBezTo>
                      <a:cubicBezTo>
                        <a:pt x="926514" y="1991653"/>
                        <a:pt x="949864" y="1959720"/>
                        <a:pt x="968126" y="1924317"/>
                      </a:cubicBezTo>
                      <a:cubicBezTo>
                        <a:pt x="999485" y="1863581"/>
                        <a:pt x="1013547" y="1796167"/>
                        <a:pt x="1016469" y="1728335"/>
                      </a:cubicBezTo>
                      <a:cubicBezTo>
                        <a:pt x="1123591" y="1783644"/>
                        <a:pt x="1245766" y="1803133"/>
                        <a:pt x="1366194" y="1800028"/>
                      </a:cubicBezTo>
                      <a:cubicBezTo>
                        <a:pt x="1406528" y="1798985"/>
                        <a:pt x="1447357" y="1796323"/>
                        <a:pt x="1487300" y="1790245"/>
                      </a:cubicBezTo>
                      <a:cubicBezTo>
                        <a:pt x="1494187" y="1789201"/>
                        <a:pt x="1501048" y="1787819"/>
                        <a:pt x="1507858" y="1786253"/>
                      </a:cubicBezTo>
                      <a:cubicBezTo>
                        <a:pt x="1507936" y="1789097"/>
                        <a:pt x="1508040" y="1792019"/>
                        <a:pt x="1508145" y="1795097"/>
                      </a:cubicBezTo>
                      <a:cubicBezTo>
                        <a:pt x="1498048" y="1833579"/>
                        <a:pt x="1491682" y="1873208"/>
                        <a:pt x="1494657" y="1912916"/>
                      </a:cubicBezTo>
                      <a:cubicBezTo>
                        <a:pt x="1496692" y="1940075"/>
                        <a:pt x="1504075" y="1966738"/>
                        <a:pt x="1519467" y="1989461"/>
                      </a:cubicBezTo>
                      <a:cubicBezTo>
                        <a:pt x="1528833" y="2003315"/>
                        <a:pt x="1542948" y="2018394"/>
                        <a:pt x="1559071" y="2024681"/>
                      </a:cubicBezTo>
                      <a:cubicBezTo>
                        <a:pt x="1569898" y="2040674"/>
                        <a:pt x="1584481" y="2054762"/>
                        <a:pt x="1598987" y="2066894"/>
                      </a:cubicBezTo>
                      <a:cubicBezTo>
                        <a:pt x="1614954" y="2080251"/>
                        <a:pt x="1632329" y="2091861"/>
                        <a:pt x="1648295" y="2105245"/>
                      </a:cubicBezTo>
                      <a:cubicBezTo>
                        <a:pt x="1667132" y="2121029"/>
                        <a:pt x="1681063" y="2140074"/>
                        <a:pt x="1693560" y="2161102"/>
                      </a:cubicBezTo>
                      <a:cubicBezTo>
                        <a:pt x="1721293" y="2207775"/>
                        <a:pt x="1735042" y="2261049"/>
                        <a:pt x="1737312" y="2315106"/>
                      </a:cubicBezTo>
                      <a:cubicBezTo>
                        <a:pt x="1736842" y="2326976"/>
                        <a:pt x="1736164" y="2338768"/>
                        <a:pt x="1735303" y="2350456"/>
                      </a:cubicBezTo>
                      <a:cubicBezTo>
                        <a:pt x="1735042" y="2354004"/>
                        <a:pt x="1735564" y="2357265"/>
                        <a:pt x="1736607" y="2360266"/>
                      </a:cubicBezTo>
                      <a:cubicBezTo>
                        <a:pt x="1733920" y="2396686"/>
                        <a:pt x="1726328" y="2432715"/>
                        <a:pt x="1714536" y="2466553"/>
                      </a:cubicBezTo>
                      <a:cubicBezTo>
                        <a:pt x="1707022" y="2488128"/>
                        <a:pt x="1735042" y="2510565"/>
                        <a:pt x="1754139" y="2496999"/>
                      </a:cubicBezTo>
                      <a:cubicBezTo>
                        <a:pt x="1789124" y="2472162"/>
                        <a:pt x="1815370" y="2435220"/>
                        <a:pt x="1839268" y="2400182"/>
                      </a:cubicBezTo>
                      <a:cubicBezTo>
                        <a:pt x="1855730" y="2376024"/>
                        <a:pt x="1870783" y="2350874"/>
                        <a:pt x="1884324" y="2324967"/>
                      </a:cubicBezTo>
                      <a:cubicBezTo>
                        <a:pt x="1897447" y="2313358"/>
                        <a:pt x="1908221" y="2296582"/>
                        <a:pt x="1915735" y="2283825"/>
                      </a:cubicBezTo>
                      <a:cubicBezTo>
                        <a:pt x="1935406" y="2250457"/>
                        <a:pt x="1948529" y="2211662"/>
                        <a:pt x="1954686" y="2173520"/>
                      </a:cubicBezTo>
                      <a:cubicBezTo>
                        <a:pt x="1962852" y="2122829"/>
                        <a:pt x="1958834" y="2052858"/>
                        <a:pt x="1917848" y="2018942"/>
                      </a:cubicBezTo>
                      <a:cubicBezTo>
                        <a:pt x="1916491" y="2017324"/>
                        <a:pt x="1915135" y="2015707"/>
                        <a:pt x="1913726" y="2014141"/>
                      </a:cubicBezTo>
                      <a:cubicBezTo>
                        <a:pt x="1919074" y="2008506"/>
                        <a:pt x="1924240" y="2002636"/>
                        <a:pt x="1929197" y="1996531"/>
                      </a:cubicBezTo>
                      <a:cubicBezTo>
                        <a:pt x="1955129" y="1969868"/>
                        <a:pt x="1978688" y="1940570"/>
                        <a:pt x="2002533" y="1912237"/>
                      </a:cubicBezTo>
                      <a:cubicBezTo>
                        <a:pt x="2035406" y="1873156"/>
                        <a:pt x="2066947" y="1832796"/>
                        <a:pt x="2095045" y="1790114"/>
                      </a:cubicBezTo>
                      <a:cubicBezTo>
                        <a:pt x="2146676" y="1711638"/>
                        <a:pt x="2185288" y="1619726"/>
                        <a:pt x="2176626" y="1524084"/>
                      </a:cubicBezTo>
                      <a:close/>
                      <a:moveTo>
                        <a:pt x="491785" y="1143418"/>
                      </a:moveTo>
                      <a:cubicBezTo>
                        <a:pt x="456773" y="1084071"/>
                        <a:pt x="417278" y="928233"/>
                        <a:pt x="450788" y="935494"/>
                      </a:cubicBezTo>
                      <a:cubicBezTo>
                        <a:pt x="534752" y="953687"/>
                        <a:pt x="621508" y="1009977"/>
                        <a:pt x="664736" y="1032017"/>
                      </a:cubicBezTo>
                      <a:cubicBezTo>
                        <a:pt x="707964" y="1054057"/>
                        <a:pt x="697347" y="1053254"/>
                        <a:pt x="710157" y="1067733"/>
                      </a:cubicBezTo>
                      <a:cubicBezTo>
                        <a:pt x="722888" y="1082134"/>
                        <a:pt x="727115" y="1099509"/>
                        <a:pt x="736142" y="1115763"/>
                      </a:cubicBezTo>
                      <a:cubicBezTo>
                        <a:pt x="739298" y="1121477"/>
                        <a:pt x="748377" y="1120250"/>
                        <a:pt x="749969" y="1113963"/>
                      </a:cubicBezTo>
                      <a:cubicBezTo>
                        <a:pt x="750882" y="1110363"/>
                        <a:pt x="751404" y="1106736"/>
                        <a:pt x="751613" y="1103110"/>
                      </a:cubicBezTo>
                      <a:lnTo>
                        <a:pt x="758448" y="1115137"/>
                      </a:lnTo>
                      <a:cubicBezTo>
                        <a:pt x="745951" y="1181768"/>
                        <a:pt x="722706" y="1252940"/>
                        <a:pt x="682424" y="1321763"/>
                      </a:cubicBezTo>
                      <a:cubicBezTo>
                        <a:pt x="676163" y="1326328"/>
                        <a:pt x="669823" y="1330763"/>
                        <a:pt x="663405" y="1335120"/>
                      </a:cubicBezTo>
                      <a:cubicBezTo>
                        <a:pt x="662910" y="1327659"/>
                        <a:pt x="657092" y="1320119"/>
                        <a:pt x="648743" y="1320302"/>
                      </a:cubicBezTo>
                      <a:cubicBezTo>
                        <a:pt x="611018" y="1321084"/>
                        <a:pt x="591835" y="1302874"/>
                        <a:pt x="565675" y="1273393"/>
                      </a:cubicBezTo>
                      <a:cubicBezTo>
                        <a:pt x="539515" y="1243912"/>
                        <a:pt x="530487" y="1209020"/>
                        <a:pt x="491785" y="1143418"/>
                      </a:cubicBezTo>
                      <a:close/>
                      <a:moveTo>
                        <a:pt x="1422781" y="1750120"/>
                      </a:moveTo>
                      <a:cubicBezTo>
                        <a:pt x="1289101" y="1761390"/>
                        <a:pt x="1150280" y="1749755"/>
                        <a:pt x="1030062" y="1685836"/>
                      </a:cubicBezTo>
                      <a:cubicBezTo>
                        <a:pt x="1025522" y="1683436"/>
                        <a:pt x="1021061" y="1680931"/>
                        <a:pt x="1016626" y="1678401"/>
                      </a:cubicBezTo>
                      <a:cubicBezTo>
                        <a:pt x="1014382" y="1659095"/>
                        <a:pt x="995468" y="1651555"/>
                        <a:pt x="980440" y="1655808"/>
                      </a:cubicBezTo>
                      <a:cubicBezTo>
                        <a:pt x="971413" y="1649650"/>
                        <a:pt x="962517" y="1643285"/>
                        <a:pt x="953855" y="1636632"/>
                      </a:cubicBezTo>
                      <a:cubicBezTo>
                        <a:pt x="916470" y="1541642"/>
                        <a:pt x="837524" y="1452469"/>
                        <a:pt x="769458" y="1422832"/>
                      </a:cubicBezTo>
                      <a:lnTo>
                        <a:pt x="762257" y="1411614"/>
                      </a:lnTo>
                      <a:cubicBezTo>
                        <a:pt x="796721" y="1375663"/>
                        <a:pt x="913495" y="1241826"/>
                        <a:pt x="921557" y="1130321"/>
                      </a:cubicBezTo>
                      <a:cubicBezTo>
                        <a:pt x="942063" y="1074151"/>
                        <a:pt x="942663" y="1007963"/>
                        <a:pt x="934967" y="952445"/>
                      </a:cubicBezTo>
                      <a:cubicBezTo>
                        <a:pt x="929697" y="914407"/>
                        <a:pt x="918139" y="876813"/>
                        <a:pt x="900634" y="842558"/>
                      </a:cubicBezTo>
                      <a:cubicBezTo>
                        <a:pt x="915270" y="814747"/>
                        <a:pt x="938306" y="760534"/>
                        <a:pt x="942272" y="689337"/>
                      </a:cubicBezTo>
                      <a:cubicBezTo>
                        <a:pt x="942272" y="689337"/>
                        <a:pt x="1159281" y="651142"/>
                        <a:pt x="1186988" y="461996"/>
                      </a:cubicBezTo>
                      <a:cubicBezTo>
                        <a:pt x="1335383" y="572875"/>
                        <a:pt x="1644539" y="588528"/>
                        <a:pt x="1736737" y="535959"/>
                      </a:cubicBezTo>
                      <a:cubicBezTo>
                        <a:pt x="1736737" y="535959"/>
                        <a:pt x="1744251" y="650620"/>
                        <a:pt x="1757791" y="688971"/>
                      </a:cubicBezTo>
                      <a:cubicBezTo>
                        <a:pt x="1765983" y="712165"/>
                        <a:pt x="1778454" y="733166"/>
                        <a:pt x="1793220" y="752577"/>
                      </a:cubicBezTo>
                      <a:cubicBezTo>
                        <a:pt x="1796429" y="781588"/>
                        <a:pt x="1801778" y="810494"/>
                        <a:pt x="1809448" y="839923"/>
                      </a:cubicBezTo>
                      <a:cubicBezTo>
                        <a:pt x="1827606" y="909555"/>
                        <a:pt x="1844694" y="979239"/>
                        <a:pt x="1851738" y="1051010"/>
                      </a:cubicBezTo>
                      <a:cubicBezTo>
                        <a:pt x="1865331" y="1189934"/>
                        <a:pt x="1856200" y="1340103"/>
                        <a:pt x="1800995" y="1470262"/>
                      </a:cubicBezTo>
                      <a:cubicBezTo>
                        <a:pt x="1757661" y="1539894"/>
                        <a:pt x="1695256" y="1622909"/>
                        <a:pt x="1613910" y="1688523"/>
                      </a:cubicBezTo>
                      <a:cubicBezTo>
                        <a:pt x="1589491" y="1703655"/>
                        <a:pt x="1563897" y="1717013"/>
                        <a:pt x="1537260" y="1727266"/>
                      </a:cubicBezTo>
                      <a:cubicBezTo>
                        <a:pt x="1500005" y="1741615"/>
                        <a:pt x="1462306" y="1746780"/>
                        <a:pt x="1422781" y="1750120"/>
                      </a:cubicBezTo>
                      <a:close/>
                    </a:path>
                  </a:pathLst>
                </a:custGeom>
                <a:solidFill>
                  <a:srgbClr val="C00000"/>
                </a:solidFill>
                <a:ln w="2608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A1FB5C8C-84B3-0602-A1D8-A0C6BC4DE156}"/>
                    </a:ext>
                  </a:extLst>
                </p:cNvPr>
                <p:cNvSpPr/>
                <p:nvPr/>
              </p:nvSpPr>
              <p:spPr>
                <a:xfrm>
                  <a:off x="1512786" y="3203070"/>
                  <a:ext cx="333919" cy="190074"/>
                </a:xfrm>
                <a:custGeom>
                  <a:avLst/>
                  <a:gdLst>
                    <a:gd name="connsiteX0" fmla="*/ 0 w 333919"/>
                    <a:gd name="connsiteY0" fmla="*/ 42907 h 190074"/>
                    <a:gd name="connsiteX1" fmla="*/ 169878 w 333919"/>
                    <a:gd name="connsiteY1" fmla="*/ 1682 h 190074"/>
                    <a:gd name="connsiteX2" fmla="*/ 206182 w 333919"/>
                    <a:gd name="connsiteY2" fmla="*/ 33952 h 190074"/>
                    <a:gd name="connsiteX3" fmla="*/ 262655 w 333919"/>
                    <a:gd name="connsiteY3" fmla="*/ 12896 h 190074"/>
                    <a:gd name="connsiteX4" fmla="*/ 333920 w 333919"/>
                    <a:gd name="connsiteY4" fmla="*/ 63534 h 190074"/>
                    <a:gd name="connsiteX5" fmla="*/ 251899 w 333919"/>
                    <a:gd name="connsiteY5" fmla="*/ 175136 h 190074"/>
                    <a:gd name="connsiteX6" fmla="*/ 53784 w 333919"/>
                    <a:gd name="connsiteY6" fmla="*/ 136142 h 190074"/>
                    <a:gd name="connsiteX7" fmla="*/ 0 w 333919"/>
                    <a:gd name="connsiteY7" fmla="*/ 42907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19" h="190074">
                      <a:moveTo>
                        <a:pt x="0" y="42907"/>
                      </a:moveTo>
                      <a:cubicBezTo>
                        <a:pt x="0" y="42907"/>
                        <a:pt x="125936" y="-9989"/>
                        <a:pt x="169878" y="1682"/>
                      </a:cubicBezTo>
                      <a:cubicBezTo>
                        <a:pt x="193785" y="8028"/>
                        <a:pt x="206182" y="33952"/>
                        <a:pt x="206182" y="33952"/>
                      </a:cubicBezTo>
                      <a:cubicBezTo>
                        <a:pt x="206182" y="33952"/>
                        <a:pt x="233531" y="6603"/>
                        <a:pt x="262655" y="12896"/>
                      </a:cubicBezTo>
                      <a:cubicBezTo>
                        <a:pt x="282771" y="17226"/>
                        <a:pt x="333920" y="63534"/>
                        <a:pt x="333920" y="63534"/>
                      </a:cubicBezTo>
                      <a:cubicBezTo>
                        <a:pt x="333920" y="63534"/>
                        <a:pt x="322706" y="137487"/>
                        <a:pt x="251899" y="175136"/>
                      </a:cubicBezTo>
                      <a:cubicBezTo>
                        <a:pt x="197361" y="204126"/>
                        <a:pt x="102647" y="190814"/>
                        <a:pt x="53784" y="136142"/>
                      </a:cubicBezTo>
                      <a:cubicBezTo>
                        <a:pt x="17668" y="95697"/>
                        <a:pt x="0" y="42907"/>
                        <a:pt x="0" y="42907"/>
                      </a:cubicBezTo>
                      <a:close/>
                    </a:path>
                  </a:pathLst>
                </a:custGeom>
                <a:solidFill>
                  <a:srgbClr val="EC834E"/>
                </a:solidFill>
                <a:ln w="26789" cap="flat">
                  <a:noFill/>
                  <a:prstDash val="solid"/>
                  <a:miter/>
                </a:ln>
              </p:spPr>
              <p:txBody>
                <a:bodyPr rtlCol="0" anchor="ctr"/>
                <a:lstStyle/>
                <a:p>
                  <a:endParaRPr lang="en-US"/>
                </a:p>
              </p:txBody>
            </p:sp>
            <p:grpSp>
              <p:nvGrpSpPr>
                <p:cNvPr id="35" name="Graphic 23" descr="A smiling woman">
                  <a:extLst>
                    <a:ext uri="{FF2B5EF4-FFF2-40B4-BE49-F238E27FC236}">
                      <a16:creationId xmlns:a16="http://schemas.microsoft.com/office/drawing/2014/main" id="{E3D4E7B0-983E-F340-F75E-7BC54E7E6720}"/>
                    </a:ext>
                  </a:extLst>
                </p:cNvPr>
                <p:cNvGrpSpPr/>
                <p:nvPr/>
              </p:nvGrpSpPr>
              <p:grpSpPr>
                <a:xfrm>
                  <a:off x="1307318" y="2598030"/>
                  <a:ext cx="732462" cy="811171"/>
                  <a:chOff x="1301742" y="2592454"/>
                  <a:chExt cx="732462" cy="811171"/>
                </a:xfrm>
                <a:solidFill>
                  <a:srgbClr val="000000"/>
                </a:solidFill>
              </p:grpSpPr>
              <p:sp>
                <p:nvSpPr>
                  <p:cNvPr id="55" name="Freeform: Shape 54">
                    <a:extLst>
                      <a:ext uri="{FF2B5EF4-FFF2-40B4-BE49-F238E27FC236}">
                        <a16:creationId xmlns:a16="http://schemas.microsoft.com/office/drawing/2014/main" id="{00771543-84AC-1080-E187-6BDD18FCA5F9}"/>
                      </a:ext>
                    </a:extLst>
                  </p:cNvPr>
                  <p:cNvSpPr/>
                  <p:nvPr/>
                </p:nvSpPr>
                <p:spPr>
                  <a:xfrm>
                    <a:off x="1501057" y="3189127"/>
                    <a:ext cx="358864" cy="214498"/>
                  </a:xfrm>
                  <a:custGeom>
                    <a:avLst/>
                    <a:gdLst>
                      <a:gd name="connsiteX0" fmla="*/ 352345 w 358864"/>
                      <a:gd name="connsiteY0" fmla="*/ 71695 h 214498"/>
                      <a:gd name="connsiteX1" fmla="*/ 327308 w 358864"/>
                      <a:gd name="connsiteY1" fmla="*/ 47815 h 214498"/>
                      <a:gd name="connsiteX2" fmla="*/ 286836 w 358864"/>
                      <a:gd name="connsiteY2" fmla="*/ 22186 h 214498"/>
                      <a:gd name="connsiteX3" fmla="*/ 222079 w 358864"/>
                      <a:gd name="connsiteY3" fmla="*/ 34718 h 214498"/>
                      <a:gd name="connsiteX4" fmla="*/ 141403 w 358864"/>
                      <a:gd name="connsiteY4" fmla="*/ 1210 h 214498"/>
                      <a:gd name="connsiteX5" fmla="*/ 79981 w 358864"/>
                      <a:gd name="connsiteY5" fmla="*/ 19094 h 214498"/>
                      <a:gd name="connsiteX6" fmla="*/ 9389 w 358864"/>
                      <a:gd name="connsiteY6" fmla="*/ 43727 h 214498"/>
                      <a:gd name="connsiteX7" fmla="*/ 8233 w 358864"/>
                      <a:gd name="connsiteY7" fmla="*/ 44668 h 214498"/>
                      <a:gd name="connsiteX8" fmla="*/ 4872 w 358864"/>
                      <a:gd name="connsiteY8" fmla="*/ 62417 h 214498"/>
                      <a:gd name="connsiteX9" fmla="*/ 126666 w 358864"/>
                      <a:gd name="connsiteY9" fmla="*/ 202148 h 214498"/>
                      <a:gd name="connsiteX10" fmla="*/ 334999 w 358864"/>
                      <a:gd name="connsiteY10" fmla="*/ 138253 h 214498"/>
                      <a:gd name="connsiteX11" fmla="*/ 353878 w 358864"/>
                      <a:gd name="connsiteY11" fmla="*/ 101303 h 214498"/>
                      <a:gd name="connsiteX12" fmla="*/ 356567 w 358864"/>
                      <a:gd name="connsiteY12" fmla="*/ 88206 h 214498"/>
                      <a:gd name="connsiteX13" fmla="*/ 356916 w 358864"/>
                      <a:gd name="connsiteY13" fmla="*/ 86028 h 214498"/>
                      <a:gd name="connsiteX14" fmla="*/ 357481 w 358864"/>
                      <a:gd name="connsiteY14" fmla="*/ 85437 h 214498"/>
                      <a:gd name="connsiteX15" fmla="*/ 352345 w 358864"/>
                      <a:gd name="connsiteY15" fmla="*/ 71695 h 214498"/>
                      <a:gd name="connsiteX16" fmla="*/ 121610 w 358864"/>
                      <a:gd name="connsiteY16" fmla="*/ 39209 h 214498"/>
                      <a:gd name="connsiteX17" fmla="*/ 169586 w 358864"/>
                      <a:gd name="connsiteY17" fmla="*/ 33212 h 214498"/>
                      <a:gd name="connsiteX18" fmla="*/ 214012 w 358864"/>
                      <a:gd name="connsiteY18" fmla="*/ 59405 h 214498"/>
                      <a:gd name="connsiteX19" fmla="*/ 226194 w 358864"/>
                      <a:gd name="connsiteY19" fmla="*/ 55694 h 214498"/>
                      <a:gd name="connsiteX20" fmla="*/ 299125 w 358864"/>
                      <a:gd name="connsiteY20" fmla="*/ 55963 h 214498"/>
                      <a:gd name="connsiteX21" fmla="*/ 327738 w 358864"/>
                      <a:gd name="connsiteY21" fmla="*/ 75782 h 214498"/>
                      <a:gd name="connsiteX22" fmla="*/ 297108 w 358864"/>
                      <a:gd name="connsiteY22" fmla="*/ 85033 h 214498"/>
                      <a:gd name="connsiteX23" fmla="*/ 244911 w 358864"/>
                      <a:gd name="connsiteY23" fmla="*/ 92294 h 214498"/>
                      <a:gd name="connsiteX24" fmla="*/ 134814 w 358864"/>
                      <a:gd name="connsiteY24" fmla="*/ 81161 h 214498"/>
                      <a:gd name="connsiteX25" fmla="*/ 46124 w 358864"/>
                      <a:gd name="connsiteY25" fmla="*/ 57173 h 214498"/>
                      <a:gd name="connsiteX26" fmla="*/ 121610 w 358864"/>
                      <a:gd name="connsiteY26" fmla="*/ 39209 h 214498"/>
                      <a:gd name="connsiteX27" fmla="*/ 312249 w 358864"/>
                      <a:gd name="connsiteY27" fmla="*/ 128894 h 214498"/>
                      <a:gd name="connsiteX28" fmla="*/ 202125 w 358864"/>
                      <a:gd name="connsiteY28" fmla="*/ 190854 h 214498"/>
                      <a:gd name="connsiteX29" fmla="*/ 30150 w 358864"/>
                      <a:gd name="connsiteY29" fmla="*/ 75486 h 214498"/>
                      <a:gd name="connsiteX30" fmla="*/ 135863 w 358864"/>
                      <a:gd name="connsiteY30" fmla="*/ 114077 h 214498"/>
                      <a:gd name="connsiteX31" fmla="*/ 252709 w 358864"/>
                      <a:gd name="connsiteY31" fmla="*/ 125452 h 214498"/>
                      <a:gd name="connsiteX32" fmla="*/ 323221 w 358864"/>
                      <a:gd name="connsiteY32" fmla="*/ 110715 h 214498"/>
                      <a:gd name="connsiteX33" fmla="*/ 312249 w 358864"/>
                      <a:gd name="connsiteY33" fmla="*/ 128894 h 21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8864" h="214498">
                        <a:moveTo>
                          <a:pt x="352345" y="71695"/>
                        </a:moveTo>
                        <a:cubicBezTo>
                          <a:pt x="346294" y="62444"/>
                          <a:pt x="335537" y="54269"/>
                          <a:pt x="327308" y="47815"/>
                        </a:cubicBezTo>
                        <a:cubicBezTo>
                          <a:pt x="314830" y="38026"/>
                          <a:pt x="301492" y="28372"/>
                          <a:pt x="286836" y="22186"/>
                        </a:cubicBezTo>
                        <a:cubicBezTo>
                          <a:pt x="261476" y="11483"/>
                          <a:pt x="239048" y="17184"/>
                          <a:pt x="222079" y="34718"/>
                        </a:cubicBezTo>
                        <a:cubicBezTo>
                          <a:pt x="208848" y="6024"/>
                          <a:pt x="172436" y="-3684"/>
                          <a:pt x="141403" y="1210"/>
                        </a:cubicBezTo>
                        <a:cubicBezTo>
                          <a:pt x="120373" y="4545"/>
                          <a:pt x="99828" y="11618"/>
                          <a:pt x="79981" y="19094"/>
                        </a:cubicBezTo>
                        <a:cubicBezTo>
                          <a:pt x="56666" y="27861"/>
                          <a:pt x="32570" y="34772"/>
                          <a:pt x="9389" y="43727"/>
                        </a:cubicBezTo>
                        <a:cubicBezTo>
                          <a:pt x="8879" y="43915"/>
                          <a:pt x="8636" y="44345"/>
                          <a:pt x="8233" y="44668"/>
                        </a:cubicBezTo>
                        <a:cubicBezTo>
                          <a:pt x="408" y="46631"/>
                          <a:pt x="-3922" y="57307"/>
                          <a:pt x="4872" y="62417"/>
                        </a:cubicBezTo>
                        <a:cubicBezTo>
                          <a:pt x="21114" y="123731"/>
                          <a:pt x="67342" y="179371"/>
                          <a:pt x="126666" y="202148"/>
                        </a:cubicBezTo>
                        <a:cubicBezTo>
                          <a:pt x="203900" y="231837"/>
                          <a:pt x="289121" y="207016"/>
                          <a:pt x="334999" y="138253"/>
                        </a:cubicBezTo>
                        <a:cubicBezTo>
                          <a:pt x="342583" y="126877"/>
                          <a:pt x="349790" y="114453"/>
                          <a:pt x="353878" y="101303"/>
                        </a:cubicBezTo>
                        <a:cubicBezTo>
                          <a:pt x="355222" y="96946"/>
                          <a:pt x="355975" y="92724"/>
                          <a:pt x="356567" y="88206"/>
                        </a:cubicBezTo>
                        <a:cubicBezTo>
                          <a:pt x="356621" y="87803"/>
                          <a:pt x="356755" y="86969"/>
                          <a:pt x="356916" y="86028"/>
                        </a:cubicBezTo>
                        <a:cubicBezTo>
                          <a:pt x="357078" y="85813"/>
                          <a:pt x="357320" y="85652"/>
                          <a:pt x="357481" y="85437"/>
                        </a:cubicBezTo>
                        <a:cubicBezTo>
                          <a:pt x="360896" y="80811"/>
                          <a:pt x="357535" y="73631"/>
                          <a:pt x="352345" y="71695"/>
                        </a:cubicBezTo>
                        <a:close/>
                        <a:moveTo>
                          <a:pt x="121610" y="39209"/>
                        </a:moveTo>
                        <a:cubicBezTo>
                          <a:pt x="137020" y="34852"/>
                          <a:pt x="153477" y="30496"/>
                          <a:pt x="169586" y="33212"/>
                        </a:cubicBezTo>
                        <a:cubicBezTo>
                          <a:pt x="187362" y="36197"/>
                          <a:pt x="199006" y="50746"/>
                          <a:pt x="214012" y="59405"/>
                        </a:cubicBezTo>
                        <a:cubicBezTo>
                          <a:pt x="218126" y="61771"/>
                          <a:pt x="224096" y="59862"/>
                          <a:pt x="226194" y="55694"/>
                        </a:cubicBezTo>
                        <a:cubicBezTo>
                          <a:pt x="251177" y="32836"/>
                          <a:pt x="272341" y="37138"/>
                          <a:pt x="299125" y="55963"/>
                        </a:cubicBezTo>
                        <a:cubicBezTo>
                          <a:pt x="306682" y="61287"/>
                          <a:pt x="316955" y="70162"/>
                          <a:pt x="327738" y="75782"/>
                        </a:cubicBezTo>
                        <a:cubicBezTo>
                          <a:pt x="317466" y="78848"/>
                          <a:pt x="307247" y="82505"/>
                          <a:pt x="297108" y="85033"/>
                        </a:cubicBezTo>
                        <a:cubicBezTo>
                          <a:pt x="280059" y="89255"/>
                          <a:pt x="262444" y="91487"/>
                          <a:pt x="244911" y="92294"/>
                        </a:cubicBezTo>
                        <a:cubicBezTo>
                          <a:pt x="207934" y="93988"/>
                          <a:pt x="170904" y="88933"/>
                          <a:pt x="134814" y="81161"/>
                        </a:cubicBezTo>
                        <a:cubicBezTo>
                          <a:pt x="106094" y="74976"/>
                          <a:pt x="74737" y="67042"/>
                          <a:pt x="46124" y="57173"/>
                        </a:cubicBezTo>
                        <a:cubicBezTo>
                          <a:pt x="71833" y="55048"/>
                          <a:pt x="97676" y="45986"/>
                          <a:pt x="121610" y="39209"/>
                        </a:cubicBezTo>
                        <a:close/>
                        <a:moveTo>
                          <a:pt x="312249" y="128894"/>
                        </a:moveTo>
                        <a:cubicBezTo>
                          <a:pt x="286620" y="165656"/>
                          <a:pt x="247250" y="188971"/>
                          <a:pt x="202125" y="190854"/>
                        </a:cubicBezTo>
                        <a:cubicBezTo>
                          <a:pt x="118652" y="194350"/>
                          <a:pt x="65863" y="141749"/>
                          <a:pt x="30150" y="75486"/>
                        </a:cubicBezTo>
                        <a:cubicBezTo>
                          <a:pt x="63927" y="92025"/>
                          <a:pt x="99344" y="105148"/>
                          <a:pt x="135863" y="114077"/>
                        </a:cubicBezTo>
                        <a:cubicBezTo>
                          <a:pt x="173835" y="123328"/>
                          <a:pt x="213635" y="128114"/>
                          <a:pt x="252709" y="125452"/>
                        </a:cubicBezTo>
                        <a:cubicBezTo>
                          <a:pt x="274277" y="124000"/>
                          <a:pt x="300819" y="120369"/>
                          <a:pt x="323221" y="110715"/>
                        </a:cubicBezTo>
                        <a:cubicBezTo>
                          <a:pt x="319859" y="116927"/>
                          <a:pt x="316336" y="123059"/>
                          <a:pt x="312249" y="128894"/>
                        </a:cubicBezTo>
                        <a:close/>
                      </a:path>
                    </a:pathLst>
                  </a:custGeom>
                  <a:solidFill>
                    <a:srgbClr val="000000"/>
                  </a:solidFill>
                  <a:ln w="2678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80F434E0-E917-285A-9846-11126C6F29B2}"/>
                      </a:ext>
                    </a:extLst>
                  </p:cNvPr>
                  <p:cNvSpPr/>
                  <p:nvPr/>
                </p:nvSpPr>
                <p:spPr>
                  <a:xfrm>
                    <a:off x="1657423" y="2881659"/>
                    <a:ext cx="171624" cy="211689"/>
                  </a:xfrm>
                  <a:custGeom>
                    <a:avLst/>
                    <a:gdLst>
                      <a:gd name="connsiteX0" fmla="*/ 12279 w 171624"/>
                      <a:gd name="connsiteY0" fmla="*/ 195328 h 211689"/>
                      <a:gd name="connsiteX1" fmla="*/ 167393 w 171624"/>
                      <a:gd name="connsiteY1" fmla="*/ 164510 h 211689"/>
                      <a:gd name="connsiteX2" fmla="*/ 160804 w 171624"/>
                      <a:gd name="connsiteY2" fmla="*/ 122935 h 211689"/>
                      <a:gd name="connsiteX3" fmla="*/ 136440 w 171624"/>
                      <a:gd name="connsiteY3" fmla="*/ 77137 h 211689"/>
                      <a:gd name="connsiteX4" fmla="*/ 97016 w 171624"/>
                      <a:gd name="connsiteY4" fmla="*/ 4125 h 211689"/>
                      <a:gd name="connsiteX5" fmla="*/ 82145 w 171624"/>
                      <a:gd name="connsiteY5" fmla="*/ 4125 h 211689"/>
                      <a:gd name="connsiteX6" fmla="*/ 87228 w 171624"/>
                      <a:gd name="connsiteY6" fmla="*/ 50649 h 211689"/>
                      <a:gd name="connsiteX7" fmla="*/ 121515 w 171624"/>
                      <a:gd name="connsiteY7" fmla="*/ 120138 h 211689"/>
                      <a:gd name="connsiteX8" fmla="*/ 120843 w 171624"/>
                      <a:gd name="connsiteY8" fmla="*/ 143480 h 211689"/>
                      <a:gd name="connsiteX9" fmla="*/ 96559 w 171624"/>
                      <a:gd name="connsiteY9" fmla="*/ 156953 h 211689"/>
                      <a:gd name="connsiteX10" fmla="*/ 37800 w 171624"/>
                      <a:gd name="connsiteY10" fmla="*/ 151602 h 211689"/>
                      <a:gd name="connsiteX11" fmla="*/ 12279 w 171624"/>
                      <a:gd name="connsiteY11" fmla="*/ 195328 h 2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24" h="211689">
                        <a:moveTo>
                          <a:pt x="12279" y="195328"/>
                        </a:moveTo>
                        <a:cubicBezTo>
                          <a:pt x="59152" y="222731"/>
                          <a:pt x="138941" y="217810"/>
                          <a:pt x="167393" y="164510"/>
                        </a:cubicBezTo>
                        <a:cubicBezTo>
                          <a:pt x="175945" y="148455"/>
                          <a:pt x="170405" y="136300"/>
                          <a:pt x="160804" y="122935"/>
                        </a:cubicBezTo>
                        <a:cubicBezTo>
                          <a:pt x="150747" y="108924"/>
                          <a:pt x="143701" y="92681"/>
                          <a:pt x="136440" y="77137"/>
                        </a:cubicBezTo>
                        <a:cubicBezTo>
                          <a:pt x="124715" y="51966"/>
                          <a:pt x="112452" y="25881"/>
                          <a:pt x="97016" y="4125"/>
                        </a:cubicBezTo>
                        <a:cubicBezTo>
                          <a:pt x="93009" y="-1522"/>
                          <a:pt x="86206" y="-1226"/>
                          <a:pt x="82145" y="4125"/>
                        </a:cubicBezTo>
                        <a:cubicBezTo>
                          <a:pt x="70635" y="19266"/>
                          <a:pt x="79967" y="34971"/>
                          <a:pt x="87228" y="50649"/>
                        </a:cubicBezTo>
                        <a:cubicBezTo>
                          <a:pt x="98092" y="74099"/>
                          <a:pt x="111162" y="96473"/>
                          <a:pt x="121515" y="120138"/>
                        </a:cubicBezTo>
                        <a:cubicBezTo>
                          <a:pt x="126732" y="132024"/>
                          <a:pt x="131062" y="135332"/>
                          <a:pt x="120843" y="143480"/>
                        </a:cubicBezTo>
                        <a:cubicBezTo>
                          <a:pt x="113528" y="149262"/>
                          <a:pt x="105434" y="154076"/>
                          <a:pt x="96559" y="156953"/>
                        </a:cubicBezTo>
                        <a:cubicBezTo>
                          <a:pt x="76713" y="163407"/>
                          <a:pt x="55979" y="161848"/>
                          <a:pt x="37800" y="151602"/>
                        </a:cubicBezTo>
                        <a:cubicBezTo>
                          <a:pt x="9402" y="135601"/>
                          <a:pt x="-15877" y="178870"/>
                          <a:pt x="12279" y="195328"/>
                        </a:cubicBezTo>
                        <a:close/>
                      </a:path>
                    </a:pathLst>
                  </a:custGeom>
                  <a:solidFill>
                    <a:srgbClr val="000000"/>
                  </a:solidFill>
                  <a:ln w="2678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30147A4-73BD-11D8-FB1E-38D7E0F44C0B}"/>
                      </a:ext>
                    </a:extLst>
                  </p:cNvPr>
                  <p:cNvSpPr/>
                  <p:nvPr/>
                </p:nvSpPr>
                <p:spPr>
                  <a:xfrm>
                    <a:off x="1301742" y="2592454"/>
                    <a:ext cx="287145" cy="113786"/>
                  </a:xfrm>
                  <a:custGeom>
                    <a:avLst/>
                    <a:gdLst>
                      <a:gd name="connsiteX0" fmla="*/ 135154 w 287145"/>
                      <a:gd name="connsiteY0" fmla="*/ 37049 h 113786"/>
                      <a:gd name="connsiteX1" fmla="*/ 211420 w 287145"/>
                      <a:gd name="connsiteY1" fmla="*/ 54045 h 113786"/>
                      <a:gd name="connsiteX2" fmla="*/ 240249 w 287145"/>
                      <a:gd name="connsiteY2" fmla="*/ 72358 h 113786"/>
                      <a:gd name="connsiteX3" fmla="*/ 262005 w 287145"/>
                      <a:gd name="connsiteY3" fmla="*/ 97260 h 113786"/>
                      <a:gd name="connsiteX4" fmla="*/ 285239 w 287145"/>
                      <a:gd name="connsiteY4" fmla="*/ 91129 h 113786"/>
                      <a:gd name="connsiteX5" fmla="*/ 241782 w 287145"/>
                      <a:gd name="connsiteY5" fmla="*/ 30218 h 113786"/>
                      <a:gd name="connsiteX6" fmla="*/ 147471 w 287145"/>
                      <a:gd name="connsiteY6" fmla="*/ 503 h 113786"/>
                      <a:gd name="connsiteX7" fmla="*/ 3759 w 287145"/>
                      <a:gd name="connsiteY7" fmla="*/ 87902 h 113786"/>
                      <a:gd name="connsiteX8" fmla="*/ 24816 w 287145"/>
                      <a:gd name="connsiteY8" fmla="*/ 108958 h 113786"/>
                      <a:gd name="connsiteX9" fmla="*/ 135154 w 287145"/>
                      <a:gd name="connsiteY9" fmla="*/ 37049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45" h="113786">
                        <a:moveTo>
                          <a:pt x="135154" y="37049"/>
                        </a:moveTo>
                        <a:cubicBezTo>
                          <a:pt x="163149" y="31671"/>
                          <a:pt x="187836" y="38905"/>
                          <a:pt x="211420" y="54045"/>
                        </a:cubicBezTo>
                        <a:cubicBezTo>
                          <a:pt x="220940" y="60176"/>
                          <a:pt x="231186" y="65528"/>
                          <a:pt x="240249" y="72358"/>
                        </a:cubicBezTo>
                        <a:cubicBezTo>
                          <a:pt x="249634" y="79458"/>
                          <a:pt x="253426" y="89704"/>
                          <a:pt x="262005" y="97260"/>
                        </a:cubicBezTo>
                        <a:cubicBezTo>
                          <a:pt x="270234" y="104521"/>
                          <a:pt x="281501" y="101187"/>
                          <a:pt x="285239" y="91129"/>
                        </a:cubicBezTo>
                        <a:cubicBezTo>
                          <a:pt x="295566" y="63188"/>
                          <a:pt x="261494" y="42293"/>
                          <a:pt x="241782" y="30218"/>
                        </a:cubicBezTo>
                        <a:cubicBezTo>
                          <a:pt x="211636" y="11770"/>
                          <a:pt x="184071" y="-2940"/>
                          <a:pt x="147471" y="503"/>
                        </a:cubicBezTo>
                        <a:cubicBezTo>
                          <a:pt x="88093" y="6069"/>
                          <a:pt x="40871" y="43933"/>
                          <a:pt x="3759" y="87902"/>
                        </a:cubicBezTo>
                        <a:cubicBezTo>
                          <a:pt x="-8450" y="102370"/>
                          <a:pt x="11881" y="123346"/>
                          <a:pt x="24816" y="108958"/>
                        </a:cubicBezTo>
                        <a:cubicBezTo>
                          <a:pt x="54881" y="75505"/>
                          <a:pt x="89707" y="45762"/>
                          <a:pt x="135154" y="37049"/>
                        </a:cubicBezTo>
                        <a:close/>
                      </a:path>
                    </a:pathLst>
                  </a:custGeom>
                  <a:solidFill>
                    <a:srgbClr val="000000"/>
                  </a:solidFill>
                  <a:ln w="2678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1DD18A3-8E0D-B98E-B84A-2B6E481DFC09}"/>
                      </a:ext>
                    </a:extLst>
                  </p:cNvPr>
                  <p:cNvSpPr/>
                  <p:nvPr/>
                </p:nvSpPr>
                <p:spPr>
                  <a:xfrm>
                    <a:off x="1826308" y="2602488"/>
                    <a:ext cx="198289" cy="133022"/>
                  </a:xfrm>
                  <a:custGeom>
                    <a:avLst/>
                    <a:gdLst>
                      <a:gd name="connsiteX0" fmla="*/ 23948 w 198289"/>
                      <a:gd name="connsiteY0" fmla="*/ 55170 h 133022"/>
                      <a:gd name="connsiteX1" fmla="*/ 124094 w 198289"/>
                      <a:gd name="connsiteY1" fmla="*/ 50249 h 133022"/>
                      <a:gd name="connsiteX2" fmla="*/ 156391 w 198289"/>
                      <a:gd name="connsiteY2" fmla="*/ 90372 h 133022"/>
                      <a:gd name="connsiteX3" fmla="*/ 176775 w 198289"/>
                      <a:gd name="connsiteY3" fmla="*/ 131598 h 133022"/>
                      <a:gd name="connsiteX4" fmla="*/ 190006 w 198289"/>
                      <a:gd name="connsiteY4" fmla="*/ 129904 h 133022"/>
                      <a:gd name="connsiteX5" fmla="*/ 184870 w 198289"/>
                      <a:gd name="connsiteY5" fmla="*/ 64448 h 133022"/>
                      <a:gd name="connsiteX6" fmla="*/ 129311 w 198289"/>
                      <a:gd name="connsiteY6" fmla="*/ 11605 h 133022"/>
                      <a:gd name="connsiteX7" fmla="*/ 1412 w 198289"/>
                      <a:gd name="connsiteY7" fmla="*/ 41993 h 133022"/>
                      <a:gd name="connsiteX8" fmla="*/ 23948 w 198289"/>
                      <a:gd name="connsiteY8" fmla="*/ 55170 h 13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289" h="133022">
                        <a:moveTo>
                          <a:pt x="23948" y="55170"/>
                        </a:moveTo>
                        <a:cubicBezTo>
                          <a:pt x="44332" y="25777"/>
                          <a:pt x="98600" y="33549"/>
                          <a:pt x="124094" y="50249"/>
                        </a:cubicBezTo>
                        <a:cubicBezTo>
                          <a:pt x="138858" y="59903"/>
                          <a:pt x="149856" y="74022"/>
                          <a:pt x="156391" y="90372"/>
                        </a:cubicBezTo>
                        <a:cubicBezTo>
                          <a:pt x="162281" y="105109"/>
                          <a:pt x="161554" y="122992"/>
                          <a:pt x="176775" y="131598"/>
                        </a:cubicBezTo>
                        <a:cubicBezTo>
                          <a:pt x="181051" y="134018"/>
                          <a:pt x="186483" y="133292"/>
                          <a:pt x="190006" y="129904"/>
                        </a:cubicBezTo>
                        <a:cubicBezTo>
                          <a:pt x="207029" y="113365"/>
                          <a:pt x="193986" y="82331"/>
                          <a:pt x="184870" y="64448"/>
                        </a:cubicBezTo>
                        <a:cubicBezTo>
                          <a:pt x="173037" y="41213"/>
                          <a:pt x="152841" y="22550"/>
                          <a:pt x="129311" y="11605"/>
                        </a:cubicBezTo>
                        <a:cubicBezTo>
                          <a:pt x="87682" y="-7784"/>
                          <a:pt x="23033" y="-6171"/>
                          <a:pt x="1412" y="41993"/>
                        </a:cubicBezTo>
                        <a:cubicBezTo>
                          <a:pt x="-5419" y="57241"/>
                          <a:pt x="14239" y="69154"/>
                          <a:pt x="23948" y="55170"/>
                        </a:cubicBezTo>
                        <a:close/>
                      </a:path>
                    </a:pathLst>
                  </a:custGeom>
                  <a:solidFill>
                    <a:srgbClr val="000000"/>
                  </a:solidFill>
                  <a:ln w="2678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5446133-09EB-CA78-FAFB-F387773FBACF}"/>
                      </a:ext>
                    </a:extLst>
                  </p:cNvPr>
                  <p:cNvSpPr/>
                  <p:nvPr/>
                </p:nvSpPr>
                <p:spPr>
                  <a:xfrm>
                    <a:off x="1824223" y="2778769"/>
                    <a:ext cx="209982" cy="178527"/>
                  </a:xfrm>
                  <a:custGeom>
                    <a:avLst/>
                    <a:gdLst>
                      <a:gd name="connsiteX0" fmla="*/ 191635 w 209982"/>
                      <a:gd name="connsiteY0" fmla="*/ 17492 h 178527"/>
                      <a:gd name="connsiteX1" fmla="*/ 156809 w 209982"/>
                      <a:gd name="connsiteY1" fmla="*/ 45460 h 178527"/>
                      <a:gd name="connsiteX2" fmla="*/ 167862 w 209982"/>
                      <a:gd name="connsiteY2" fmla="*/ 16712 h 178527"/>
                      <a:gd name="connsiteX3" fmla="*/ 142153 w 209982"/>
                      <a:gd name="connsiteY3" fmla="*/ 9639 h 178527"/>
                      <a:gd name="connsiteX4" fmla="*/ 127820 w 209982"/>
                      <a:gd name="connsiteY4" fmla="*/ 39140 h 178527"/>
                      <a:gd name="connsiteX5" fmla="*/ 123624 w 209982"/>
                      <a:gd name="connsiteY5" fmla="*/ 42609 h 178527"/>
                      <a:gd name="connsiteX6" fmla="*/ 77451 w 209982"/>
                      <a:gd name="connsiteY6" fmla="*/ 41399 h 178527"/>
                      <a:gd name="connsiteX7" fmla="*/ 136 w 209982"/>
                      <a:gd name="connsiteY7" fmla="*/ 106532 h 178527"/>
                      <a:gd name="connsiteX8" fmla="*/ 17212 w 209982"/>
                      <a:gd name="connsiteY8" fmla="*/ 116320 h 178527"/>
                      <a:gd name="connsiteX9" fmla="*/ 30793 w 209982"/>
                      <a:gd name="connsiteY9" fmla="*/ 104353 h 178527"/>
                      <a:gd name="connsiteX10" fmla="*/ 32621 w 209982"/>
                      <a:gd name="connsiteY10" fmla="*/ 122990 h 178527"/>
                      <a:gd name="connsiteX11" fmla="*/ 74089 w 209982"/>
                      <a:gd name="connsiteY11" fmla="*/ 176774 h 178527"/>
                      <a:gd name="connsiteX12" fmla="*/ 125345 w 209982"/>
                      <a:gd name="connsiteY12" fmla="*/ 145310 h 178527"/>
                      <a:gd name="connsiteX13" fmla="*/ 118596 w 209982"/>
                      <a:gd name="connsiteY13" fmla="*/ 76332 h 178527"/>
                      <a:gd name="connsiteX14" fmla="*/ 118703 w 209982"/>
                      <a:gd name="connsiteY14" fmla="*/ 75875 h 178527"/>
                      <a:gd name="connsiteX15" fmla="*/ 122629 w 209982"/>
                      <a:gd name="connsiteY15" fmla="*/ 75364 h 178527"/>
                      <a:gd name="connsiteX16" fmla="*/ 168427 w 209982"/>
                      <a:gd name="connsiteY16" fmla="*/ 72997 h 178527"/>
                      <a:gd name="connsiteX17" fmla="*/ 209491 w 209982"/>
                      <a:gd name="connsiteY17" fmla="*/ 25048 h 178527"/>
                      <a:gd name="connsiteX18" fmla="*/ 191635 w 209982"/>
                      <a:gd name="connsiteY18" fmla="*/ 17492 h 17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82" h="178527">
                        <a:moveTo>
                          <a:pt x="191635" y="17492"/>
                        </a:moveTo>
                        <a:cubicBezTo>
                          <a:pt x="182975" y="34757"/>
                          <a:pt x="171089" y="43120"/>
                          <a:pt x="156809" y="45460"/>
                        </a:cubicBezTo>
                        <a:cubicBezTo>
                          <a:pt x="162161" y="36639"/>
                          <a:pt x="166033" y="26958"/>
                          <a:pt x="167862" y="16712"/>
                        </a:cubicBezTo>
                        <a:cubicBezTo>
                          <a:pt x="170847" y="12"/>
                          <a:pt x="145541" y="-7303"/>
                          <a:pt x="142153" y="9639"/>
                        </a:cubicBezTo>
                        <a:cubicBezTo>
                          <a:pt x="139948" y="20665"/>
                          <a:pt x="135618" y="30884"/>
                          <a:pt x="127820" y="39140"/>
                        </a:cubicBezTo>
                        <a:cubicBezTo>
                          <a:pt x="126583" y="40431"/>
                          <a:pt x="125077" y="41506"/>
                          <a:pt x="123624" y="42609"/>
                        </a:cubicBezTo>
                        <a:cubicBezTo>
                          <a:pt x="108457" y="39113"/>
                          <a:pt x="92833" y="39355"/>
                          <a:pt x="77451" y="41399"/>
                        </a:cubicBezTo>
                        <a:cubicBezTo>
                          <a:pt x="44911" y="45702"/>
                          <a:pt x="-2876" y="66919"/>
                          <a:pt x="136" y="106532"/>
                        </a:cubicBezTo>
                        <a:cubicBezTo>
                          <a:pt x="727" y="114277"/>
                          <a:pt x="9629" y="121753"/>
                          <a:pt x="17212" y="116320"/>
                        </a:cubicBezTo>
                        <a:cubicBezTo>
                          <a:pt x="22214" y="112717"/>
                          <a:pt x="26571" y="108575"/>
                          <a:pt x="30793" y="104353"/>
                        </a:cubicBezTo>
                        <a:cubicBezTo>
                          <a:pt x="30793" y="111103"/>
                          <a:pt x="31465" y="117611"/>
                          <a:pt x="32621" y="122990"/>
                        </a:cubicBezTo>
                        <a:cubicBezTo>
                          <a:pt x="37381" y="144772"/>
                          <a:pt x="51446" y="169809"/>
                          <a:pt x="74089" y="176774"/>
                        </a:cubicBezTo>
                        <a:cubicBezTo>
                          <a:pt x="97620" y="184035"/>
                          <a:pt x="119268" y="167819"/>
                          <a:pt x="125345" y="145310"/>
                        </a:cubicBezTo>
                        <a:cubicBezTo>
                          <a:pt x="131826" y="121376"/>
                          <a:pt x="121634" y="99647"/>
                          <a:pt x="118596" y="76332"/>
                        </a:cubicBezTo>
                        <a:cubicBezTo>
                          <a:pt x="118596" y="76170"/>
                          <a:pt x="118703" y="76036"/>
                          <a:pt x="118703" y="75875"/>
                        </a:cubicBezTo>
                        <a:cubicBezTo>
                          <a:pt x="120021" y="75848"/>
                          <a:pt x="121312" y="75659"/>
                          <a:pt x="122629" y="75364"/>
                        </a:cubicBezTo>
                        <a:cubicBezTo>
                          <a:pt x="137985" y="77784"/>
                          <a:pt x="152103" y="80500"/>
                          <a:pt x="168427" y="72997"/>
                        </a:cubicBezTo>
                        <a:cubicBezTo>
                          <a:pt x="188515" y="63746"/>
                          <a:pt x="202580" y="45621"/>
                          <a:pt x="209491" y="25048"/>
                        </a:cubicBezTo>
                        <a:cubicBezTo>
                          <a:pt x="213014" y="14614"/>
                          <a:pt x="196610" y="7542"/>
                          <a:pt x="191635" y="17492"/>
                        </a:cubicBezTo>
                        <a:close/>
                      </a:path>
                    </a:pathLst>
                  </a:custGeom>
                  <a:solidFill>
                    <a:srgbClr val="000000"/>
                  </a:solidFill>
                  <a:ln w="2678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9A9CFFC-F489-EE0C-F655-A102A1ADC47D}"/>
                      </a:ext>
                    </a:extLst>
                  </p:cNvPr>
                  <p:cNvSpPr/>
                  <p:nvPr/>
                </p:nvSpPr>
                <p:spPr>
                  <a:xfrm>
                    <a:off x="1332974" y="2780245"/>
                    <a:ext cx="234725" cy="182669"/>
                  </a:xfrm>
                  <a:custGeom>
                    <a:avLst/>
                    <a:gdLst>
                      <a:gd name="connsiteX0" fmla="*/ 197185 w 234725"/>
                      <a:gd name="connsiteY0" fmla="*/ 86903 h 182669"/>
                      <a:gd name="connsiteX1" fmla="*/ 217623 w 234725"/>
                      <a:gd name="connsiteY1" fmla="*/ 100968 h 182669"/>
                      <a:gd name="connsiteX2" fmla="*/ 234699 w 234725"/>
                      <a:gd name="connsiteY2" fmla="*/ 91179 h 182669"/>
                      <a:gd name="connsiteX3" fmla="*/ 145122 w 234725"/>
                      <a:gd name="connsiteY3" fmla="*/ 32904 h 182669"/>
                      <a:gd name="connsiteX4" fmla="*/ 94322 w 234725"/>
                      <a:gd name="connsiteY4" fmla="*/ 39143 h 182669"/>
                      <a:gd name="connsiteX5" fmla="*/ 88594 w 234725"/>
                      <a:gd name="connsiteY5" fmla="*/ 35674 h 182669"/>
                      <a:gd name="connsiteX6" fmla="*/ 70819 w 234725"/>
                      <a:gd name="connsiteY6" fmla="*/ 9293 h 182669"/>
                      <a:gd name="connsiteX7" fmla="*/ 45110 w 234725"/>
                      <a:gd name="connsiteY7" fmla="*/ 16392 h 182669"/>
                      <a:gd name="connsiteX8" fmla="*/ 61299 w 234725"/>
                      <a:gd name="connsiteY8" fmla="*/ 45597 h 182669"/>
                      <a:gd name="connsiteX9" fmla="*/ 18056 w 234725"/>
                      <a:gd name="connsiteY9" fmla="*/ 21717 h 182669"/>
                      <a:gd name="connsiteX10" fmla="*/ 1168 w 234725"/>
                      <a:gd name="connsiteY10" fmla="*/ 31586 h 182669"/>
                      <a:gd name="connsiteX11" fmla="*/ 48337 w 234725"/>
                      <a:gd name="connsiteY11" fmla="*/ 73215 h 182669"/>
                      <a:gd name="connsiteX12" fmla="*/ 97872 w 234725"/>
                      <a:gd name="connsiteY12" fmla="*/ 71575 h 182669"/>
                      <a:gd name="connsiteX13" fmla="*/ 108145 w 234725"/>
                      <a:gd name="connsiteY13" fmla="*/ 70983 h 182669"/>
                      <a:gd name="connsiteX14" fmla="*/ 161203 w 234725"/>
                      <a:gd name="connsiteY14" fmla="*/ 182102 h 182669"/>
                      <a:gd name="connsiteX15" fmla="*/ 197185 w 234725"/>
                      <a:gd name="connsiteY15" fmla="*/ 86903 h 1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725" h="182669">
                        <a:moveTo>
                          <a:pt x="197185" y="86903"/>
                        </a:moveTo>
                        <a:cubicBezTo>
                          <a:pt x="203639" y="91771"/>
                          <a:pt x="210066" y="96746"/>
                          <a:pt x="217623" y="100968"/>
                        </a:cubicBezTo>
                        <a:cubicBezTo>
                          <a:pt x="224695" y="104894"/>
                          <a:pt x="235318" y="100054"/>
                          <a:pt x="234699" y="91179"/>
                        </a:cubicBezTo>
                        <a:cubicBezTo>
                          <a:pt x="231795" y="49093"/>
                          <a:pt x="180404" y="34034"/>
                          <a:pt x="145122" y="32904"/>
                        </a:cubicBezTo>
                        <a:cubicBezTo>
                          <a:pt x="128341" y="32366"/>
                          <a:pt x="110243" y="33630"/>
                          <a:pt x="94322" y="39143"/>
                        </a:cubicBezTo>
                        <a:cubicBezTo>
                          <a:pt x="92252" y="38067"/>
                          <a:pt x="90208" y="36992"/>
                          <a:pt x="88594" y="35674"/>
                        </a:cubicBezTo>
                        <a:cubicBezTo>
                          <a:pt x="80150" y="28790"/>
                          <a:pt x="74073" y="19646"/>
                          <a:pt x="70819" y="9293"/>
                        </a:cubicBezTo>
                        <a:cubicBezTo>
                          <a:pt x="65709" y="-6977"/>
                          <a:pt x="40242" y="-146"/>
                          <a:pt x="45110" y="16392"/>
                        </a:cubicBezTo>
                        <a:cubicBezTo>
                          <a:pt x="48310" y="27203"/>
                          <a:pt x="54172" y="36911"/>
                          <a:pt x="61299" y="45597"/>
                        </a:cubicBezTo>
                        <a:cubicBezTo>
                          <a:pt x="44760" y="45597"/>
                          <a:pt x="29701" y="39331"/>
                          <a:pt x="18056" y="21717"/>
                        </a:cubicBezTo>
                        <a:cubicBezTo>
                          <a:pt x="11064" y="11148"/>
                          <a:pt x="-4345" y="20265"/>
                          <a:pt x="1168" y="31586"/>
                        </a:cubicBezTo>
                        <a:cubicBezTo>
                          <a:pt x="10634" y="51029"/>
                          <a:pt x="27737" y="66197"/>
                          <a:pt x="48337" y="73215"/>
                        </a:cubicBezTo>
                        <a:cubicBezTo>
                          <a:pt x="66381" y="79374"/>
                          <a:pt x="81576" y="75474"/>
                          <a:pt x="97872" y="71575"/>
                        </a:cubicBezTo>
                        <a:cubicBezTo>
                          <a:pt x="101449" y="72274"/>
                          <a:pt x="104918" y="72167"/>
                          <a:pt x="108145" y="70983"/>
                        </a:cubicBezTo>
                        <a:cubicBezTo>
                          <a:pt x="101825" y="104733"/>
                          <a:pt x="110538" y="190438"/>
                          <a:pt x="161203" y="182102"/>
                        </a:cubicBezTo>
                        <a:cubicBezTo>
                          <a:pt x="199336" y="175809"/>
                          <a:pt x="203693" y="125574"/>
                          <a:pt x="197185" y="86903"/>
                        </a:cubicBezTo>
                        <a:close/>
                      </a:path>
                    </a:pathLst>
                  </a:custGeom>
                  <a:solidFill>
                    <a:srgbClr val="000000"/>
                  </a:solidFill>
                  <a:ln w="26789" cap="flat">
                    <a:noFill/>
                    <a:prstDash val="solid"/>
                    <a:miter/>
                  </a:ln>
                </p:spPr>
                <p:txBody>
                  <a:bodyPr rtlCol="0" anchor="ctr"/>
                  <a:lstStyle/>
                  <a:p>
                    <a:endParaRPr lang="en-US"/>
                  </a:p>
                </p:txBody>
              </p:sp>
            </p:grpSp>
            <p:grpSp>
              <p:nvGrpSpPr>
                <p:cNvPr id="36" name="Group 35">
                  <a:extLst>
                    <a:ext uri="{FF2B5EF4-FFF2-40B4-BE49-F238E27FC236}">
                      <a16:creationId xmlns:a16="http://schemas.microsoft.com/office/drawing/2014/main" id="{C9636AFD-98FC-6006-5623-DD68C440A55D}"/>
                    </a:ext>
                  </a:extLst>
                </p:cNvPr>
                <p:cNvGrpSpPr/>
                <p:nvPr/>
              </p:nvGrpSpPr>
              <p:grpSpPr>
                <a:xfrm>
                  <a:off x="1925724" y="2939475"/>
                  <a:ext cx="199034" cy="236380"/>
                  <a:chOff x="4237775" y="1773904"/>
                  <a:chExt cx="349137" cy="414647"/>
                </a:xfrm>
              </p:grpSpPr>
              <p:sp>
                <p:nvSpPr>
                  <p:cNvPr id="51" name="Moon 50">
                    <a:extLst>
                      <a:ext uri="{FF2B5EF4-FFF2-40B4-BE49-F238E27FC236}">
                        <a16:creationId xmlns:a16="http://schemas.microsoft.com/office/drawing/2014/main" id="{F35CBFF2-6BDE-B347-A9DC-CCFF6C2CDD52}"/>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Moon 51">
                    <a:extLst>
                      <a:ext uri="{FF2B5EF4-FFF2-40B4-BE49-F238E27FC236}">
                        <a16:creationId xmlns:a16="http://schemas.microsoft.com/office/drawing/2014/main" id="{7E373164-B504-67D1-A84F-7D294B730A2C}"/>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Moon 52">
                    <a:extLst>
                      <a:ext uri="{FF2B5EF4-FFF2-40B4-BE49-F238E27FC236}">
                        <a16:creationId xmlns:a16="http://schemas.microsoft.com/office/drawing/2014/main" id="{CF7B3563-FF13-782A-4922-E717DAE1AE88}"/>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ardrop 53">
                    <a:extLst>
                      <a:ext uri="{FF2B5EF4-FFF2-40B4-BE49-F238E27FC236}">
                        <a16:creationId xmlns:a16="http://schemas.microsoft.com/office/drawing/2014/main" id="{06C164C8-0EBD-2587-0C31-DAB10DFCAC66}"/>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239DBE9E-4F8A-8418-0EEA-6F3ABD669B9C}"/>
                    </a:ext>
                  </a:extLst>
                </p:cNvPr>
                <p:cNvGrpSpPr/>
                <p:nvPr/>
              </p:nvGrpSpPr>
              <p:grpSpPr>
                <a:xfrm rot="1331252">
                  <a:off x="1837045" y="2404344"/>
                  <a:ext cx="183280" cy="217670"/>
                  <a:chOff x="4237775" y="1773904"/>
                  <a:chExt cx="349137" cy="414647"/>
                </a:xfrm>
              </p:grpSpPr>
              <p:sp>
                <p:nvSpPr>
                  <p:cNvPr id="47" name="Moon 46">
                    <a:extLst>
                      <a:ext uri="{FF2B5EF4-FFF2-40B4-BE49-F238E27FC236}">
                        <a16:creationId xmlns:a16="http://schemas.microsoft.com/office/drawing/2014/main" id="{01060E36-68FC-3993-E75E-21CE744A33D9}"/>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Moon 47">
                    <a:extLst>
                      <a:ext uri="{FF2B5EF4-FFF2-40B4-BE49-F238E27FC236}">
                        <a16:creationId xmlns:a16="http://schemas.microsoft.com/office/drawing/2014/main" id="{D99E05CD-677B-0101-E047-1A6883EC93A2}"/>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Moon 48">
                    <a:extLst>
                      <a:ext uri="{FF2B5EF4-FFF2-40B4-BE49-F238E27FC236}">
                        <a16:creationId xmlns:a16="http://schemas.microsoft.com/office/drawing/2014/main" id="{5843AEFF-6E68-623A-258F-92BB057FEC5A}"/>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ardrop 49">
                    <a:extLst>
                      <a:ext uri="{FF2B5EF4-FFF2-40B4-BE49-F238E27FC236}">
                        <a16:creationId xmlns:a16="http://schemas.microsoft.com/office/drawing/2014/main" id="{5DDED855-23D5-A061-0178-1F372F3D2B7E}"/>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25FC22D8-4694-D675-D6A6-42B43CE7E8AA}"/>
                    </a:ext>
                  </a:extLst>
                </p:cNvPr>
                <p:cNvGrpSpPr/>
                <p:nvPr/>
              </p:nvGrpSpPr>
              <p:grpSpPr>
                <a:xfrm rot="20268748" flipH="1">
                  <a:off x="1355216" y="2397250"/>
                  <a:ext cx="199034" cy="236380"/>
                  <a:chOff x="4237775" y="1773904"/>
                  <a:chExt cx="349137" cy="414647"/>
                </a:xfrm>
              </p:grpSpPr>
              <p:sp>
                <p:nvSpPr>
                  <p:cNvPr id="43" name="Moon 42">
                    <a:extLst>
                      <a:ext uri="{FF2B5EF4-FFF2-40B4-BE49-F238E27FC236}">
                        <a16:creationId xmlns:a16="http://schemas.microsoft.com/office/drawing/2014/main" id="{4037E8F1-AB6A-D7CA-8465-45B28453D53F}"/>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Moon 43">
                    <a:extLst>
                      <a:ext uri="{FF2B5EF4-FFF2-40B4-BE49-F238E27FC236}">
                        <a16:creationId xmlns:a16="http://schemas.microsoft.com/office/drawing/2014/main" id="{41402B8C-5FBF-B8C8-99B7-DA880B4EF29A}"/>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Moon 44">
                    <a:extLst>
                      <a:ext uri="{FF2B5EF4-FFF2-40B4-BE49-F238E27FC236}">
                        <a16:creationId xmlns:a16="http://schemas.microsoft.com/office/drawing/2014/main" id="{D0158120-842A-4EF7-3A2D-C2679FCFECF7}"/>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ardrop 45">
                    <a:extLst>
                      <a:ext uri="{FF2B5EF4-FFF2-40B4-BE49-F238E27FC236}">
                        <a16:creationId xmlns:a16="http://schemas.microsoft.com/office/drawing/2014/main" id="{561895A3-7515-0DD5-F7C0-B7F83A83F968}"/>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CFC7A7E9-D3C6-BFB7-430D-AD10DE210B87}"/>
                    </a:ext>
                  </a:extLst>
                </p:cNvPr>
                <p:cNvGrpSpPr/>
                <p:nvPr/>
              </p:nvGrpSpPr>
              <p:grpSpPr>
                <a:xfrm rot="21349259">
                  <a:off x="1089654" y="1807243"/>
                  <a:ext cx="994980" cy="797532"/>
                  <a:chOff x="2617845" y="2395009"/>
                  <a:chExt cx="1218604" cy="797532"/>
                </a:xfrm>
              </p:grpSpPr>
              <p:sp>
                <p:nvSpPr>
                  <p:cNvPr id="40" name="Trapezoid 39">
                    <a:extLst>
                      <a:ext uri="{FF2B5EF4-FFF2-40B4-BE49-F238E27FC236}">
                        <a16:creationId xmlns:a16="http://schemas.microsoft.com/office/drawing/2014/main" id="{F3EA9058-B774-D47B-BBBE-D21AFE60B5F6}"/>
                      </a:ext>
                    </a:extLst>
                  </p:cNvPr>
                  <p:cNvSpPr/>
                  <p:nvPr/>
                </p:nvSpPr>
                <p:spPr>
                  <a:xfrm rot="16200000">
                    <a:off x="2843747" y="2606681"/>
                    <a:ext cx="356544" cy="808347"/>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231CEA0C-2060-F519-F60A-0D0C2D08B9E8}"/>
                      </a:ext>
                    </a:extLst>
                  </p:cNvPr>
                  <p:cNvSpPr/>
                  <p:nvPr/>
                </p:nvSpPr>
                <p:spPr>
                  <a:xfrm rot="5400000" flipH="1">
                    <a:off x="3455003" y="2811094"/>
                    <a:ext cx="356544" cy="406349"/>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ardrop 41">
                    <a:extLst>
                      <a:ext uri="{FF2B5EF4-FFF2-40B4-BE49-F238E27FC236}">
                        <a16:creationId xmlns:a16="http://schemas.microsoft.com/office/drawing/2014/main" id="{231629D2-7A83-B7CE-89FE-682EBD89CA46}"/>
                      </a:ext>
                    </a:extLst>
                  </p:cNvPr>
                  <p:cNvSpPr/>
                  <p:nvPr/>
                </p:nvSpPr>
                <p:spPr>
                  <a:xfrm rot="18900000">
                    <a:off x="2945632" y="2395009"/>
                    <a:ext cx="785125" cy="785126"/>
                  </a:xfrm>
                  <a:prstGeom prst="teardrop">
                    <a:avLst>
                      <a:gd name="adj" fmla="val 119058"/>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 name="Group 5">
                <a:extLst>
                  <a:ext uri="{FF2B5EF4-FFF2-40B4-BE49-F238E27FC236}">
                    <a16:creationId xmlns:a16="http://schemas.microsoft.com/office/drawing/2014/main" id="{BCA8DB0B-EFEE-A4A1-5228-A07D1B53885B}"/>
                  </a:ext>
                </a:extLst>
              </p:cNvPr>
              <p:cNvGrpSpPr/>
              <p:nvPr/>
            </p:nvGrpSpPr>
            <p:grpSpPr>
              <a:xfrm>
                <a:off x="2590433" y="4030708"/>
                <a:ext cx="1582146" cy="2277252"/>
                <a:chOff x="86845" y="4041483"/>
                <a:chExt cx="2099929" cy="3022521"/>
              </a:xfrm>
            </p:grpSpPr>
            <p:grpSp>
              <p:nvGrpSpPr>
                <p:cNvPr id="13" name="Group 12">
                  <a:extLst>
                    <a:ext uri="{FF2B5EF4-FFF2-40B4-BE49-F238E27FC236}">
                      <a16:creationId xmlns:a16="http://schemas.microsoft.com/office/drawing/2014/main" id="{2E1E4ABE-A9D9-1BC1-178A-319D69A60393}"/>
                    </a:ext>
                  </a:extLst>
                </p:cNvPr>
                <p:cNvGrpSpPr/>
                <p:nvPr/>
              </p:nvGrpSpPr>
              <p:grpSpPr>
                <a:xfrm>
                  <a:off x="86845" y="4571077"/>
                  <a:ext cx="2099929" cy="2492927"/>
                  <a:chOff x="86845" y="4571077"/>
                  <a:chExt cx="2099929" cy="2492927"/>
                </a:xfrm>
              </p:grpSpPr>
              <p:sp>
                <p:nvSpPr>
                  <p:cNvPr id="19" name="Oval 52">
                    <a:extLst>
                      <a:ext uri="{FF2B5EF4-FFF2-40B4-BE49-F238E27FC236}">
                        <a16:creationId xmlns:a16="http://schemas.microsoft.com/office/drawing/2014/main" id="{83676CEB-6103-4E0C-8860-64CA4DC731F5}"/>
                      </a:ext>
                    </a:extLst>
                  </p:cNvPr>
                  <p:cNvSpPr/>
                  <p:nvPr/>
                </p:nvSpPr>
                <p:spPr>
                  <a:xfrm>
                    <a:off x="160038" y="4882040"/>
                    <a:ext cx="2026736" cy="2181964"/>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 name="connsiteX0" fmla="*/ 201875 w 1473005"/>
                      <a:gd name="connsiteY0" fmla="*/ 818561 h 1836146"/>
                      <a:gd name="connsiteX1" fmla="*/ 837440 w 1473005"/>
                      <a:gd name="connsiteY1" fmla="*/ 0 h 1836146"/>
                      <a:gd name="connsiteX2" fmla="*/ 1473005 w 1473005"/>
                      <a:gd name="connsiteY2" fmla="*/ 818561 h 1836146"/>
                      <a:gd name="connsiteX3" fmla="*/ 1114166 w 1473005"/>
                      <a:gd name="connsiteY3" fmla="*/ 1649154 h 1836146"/>
                      <a:gd name="connsiteX4" fmla="*/ 61242 w 1473005"/>
                      <a:gd name="connsiteY4" fmla="*/ 1813755 h 1836146"/>
                      <a:gd name="connsiteX5" fmla="*/ 201875 w 1473005"/>
                      <a:gd name="connsiteY5" fmla="*/ 818561 h 1836146"/>
                      <a:gd name="connsiteX0" fmla="*/ 201875 w 1753868"/>
                      <a:gd name="connsiteY0" fmla="*/ 818561 h 1894069"/>
                      <a:gd name="connsiteX1" fmla="*/ 837440 w 1753868"/>
                      <a:gd name="connsiteY1" fmla="*/ 0 h 1894069"/>
                      <a:gd name="connsiteX2" fmla="*/ 1473005 w 1753868"/>
                      <a:gd name="connsiteY2" fmla="*/ 818561 h 1894069"/>
                      <a:gd name="connsiteX3" fmla="*/ 1688026 w 1753868"/>
                      <a:gd name="connsiteY3" fmla="*/ 1813115 h 1894069"/>
                      <a:gd name="connsiteX4" fmla="*/ 61242 w 1753868"/>
                      <a:gd name="connsiteY4" fmla="*/ 1813755 h 1894069"/>
                      <a:gd name="connsiteX5" fmla="*/ 201875 w 1753868"/>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31537 w 1717688"/>
                      <a:gd name="connsiteY0" fmla="*/ 818561 h 1868559"/>
                      <a:gd name="connsiteX1" fmla="*/ 867102 w 1717688"/>
                      <a:gd name="connsiteY1" fmla="*/ 0 h 1868559"/>
                      <a:gd name="connsiteX2" fmla="*/ 1502667 w 1717688"/>
                      <a:gd name="connsiteY2" fmla="*/ 818561 h 1868559"/>
                      <a:gd name="connsiteX3" fmla="*/ 1717688 w 1717688"/>
                      <a:gd name="connsiteY3" fmla="*/ 1813115 h 1868559"/>
                      <a:gd name="connsiteX4" fmla="*/ 55770 w 1717688"/>
                      <a:gd name="connsiteY4" fmla="*/ 1720064 h 1868559"/>
                      <a:gd name="connsiteX5" fmla="*/ 231537 w 1717688"/>
                      <a:gd name="connsiteY5" fmla="*/ 818561 h 1868559"/>
                      <a:gd name="connsiteX0" fmla="*/ 231537 w 1717688"/>
                      <a:gd name="connsiteY0" fmla="*/ 818561 h 1987342"/>
                      <a:gd name="connsiteX1" fmla="*/ 867102 w 1717688"/>
                      <a:gd name="connsiteY1" fmla="*/ 0 h 1987342"/>
                      <a:gd name="connsiteX2" fmla="*/ 1502667 w 1717688"/>
                      <a:gd name="connsiteY2" fmla="*/ 818561 h 1987342"/>
                      <a:gd name="connsiteX3" fmla="*/ 1717688 w 1717688"/>
                      <a:gd name="connsiteY3" fmla="*/ 1813115 h 1987342"/>
                      <a:gd name="connsiteX4" fmla="*/ 55770 w 1717688"/>
                      <a:gd name="connsiteY4" fmla="*/ 1720064 h 1987342"/>
                      <a:gd name="connsiteX5" fmla="*/ 231537 w 1717688"/>
                      <a:gd name="connsiteY5" fmla="*/ 818561 h 1987342"/>
                      <a:gd name="connsiteX0" fmla="*/ 231537 w 1782434"/>
                      <a:gd name="connsiteY0" fmla="*/ 818561 h 1934171"/>
                      <a:gd name="connsiteX1" fmla="*/ 867102 w 1782434"/>
                      <a:gd name="connsiteY1" fmla="*/ 0 h 1934171"/>
                      <a:gd name="connsiteX2" fmla="*/ 1502667 w 1782434"/>
                      <a:gd name="connsiteY2" fmla="*/ 818561 h 1934171"/>
                      <a:gd name="connsiteX3" fmla="*/ 1717688 w 1782434"/>
                      <a:gd name="connsiteY3" fmla="*/ 1813115 h 1934171"/>
                      <a:gd name="connsiteX4" fmla="*/ 387589 w 1782434"/>
                      <a:gd name="connsiteY4" fmla="*/ 1907058 h 1934171"/>
                      <a:gd name="connsiteX5" fmla="*/ 55770 w 1782434"/>
                      <a:gd name="connsiteY5" fmla="*/ 1720064 h 1934171"/>
                      <a:gd name="connsiteX6" fmla="*/ 231537 w 1782434"/>
                      <a:gd name="connsiteY6" fmla="*/ 818561 h 1934171"/>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774066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109288"/>
                      <a:gd name="connsiteX1" fmla="*/ 867102 w 1782435"/>
                      <a:gd name="connsiteY1" fmla="*/ 0 h 2109288"/>
                      <a:gd name="connsiteX2" fmla="*/ 1502667 w 1782435"/>
                      <a:gd name="connsiteY2" fmla="*/ 818561 h 2109288"/>
                      <a:gd name="connsiteX3" fmla="*/ 1717688 w 1782435"/>
                      <a:gd name="connsiteY3" fmla="*/ 1813115 h 2109288"/>
                      <a:gd name="connsiteX4" fmla="*/ 902891 w 1782435"/>
                      <a:gd name="connsiteY4" fmla="*/ 2071018 h 2109288"/>
                      <a:gd name="connsiteX5" fmla="*/ 598394 w 1782435"/>
                      <a:gd name="connsiteY5" fmla="*/ 2071015 h 2109288"/>
                      <a:gd name="connsiteX6" fmla="*/ 55770 w 1782435"/>
                      <a:gd name="connsiteY6" fmla="*/ 1720064 h 2109288"/>
                      <a:gd name="connsiteX7" fmla="*/ 231537 w 1782435"/>
                      <a:gd name="connsiteY7" fmla="*/ 818561 h 2109288"/>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42137 w 1793035"/>
                      <a:gd name="connsiteY0" fmla="*/ 818561 h 2103271"/>
                      <a:gd name="connsiteX1" fmla="*/ 877702 w 1793035"/>
                      <a:gd name="connsiteY1" fmla="*/ 0 h 2103271"/>
                      <a:gd name="connsiteX2" fmla="*/ 1513267 w 1793035"/>
                      <a:gd name="connsiteY2" fmla="*/ 818561 h 2103271"/>
                      <a:gd name="connsiteX3" fmla="*/ 1728288 w 1793035"/>
                      <a:gd name="connsiteY3" fmla="*/ 1813115 h 2103271"/>
                      <a:gd name="connsiteX4" fmla="*/ 913491 w 1793035"/>
                      <a:gd name="connsiteY4" fmla="*/ 2071018 h 2103271"/>
                      <a:gd name="connsiteX5" fmla="*/ 0 w 1793035"/>
                      <a:gd name="connsiteY5" fmla="*/ 2059302 h 2103271"/>
                      <a:gd name="connsiteX6" fmla="*/ 66370 w 1793035"/>
                      <a:gd name="connsiteY6" fmla="*/ 1720064 h 2103271"/>
                      <a:gd name="connsiteX7" fmla="*/ 242137 w 1793035"/>
                      <a:gd name="connsiteY7" fmla="*/ 818561 h 2103271"/>
                      <a:gd name="connsiteX0" fmla="*/ 242140 w 1793038"/>
                      <a:gd name="connsiteY0" fmla="*/ 818561 h 2103271"/>
                      <a:gd name="connsiteX1" fmla="*/ 877705 w 1793038"/>
                      <a:gd name="connsiteY1" fmla="*/ 0 h 2103271"/>
                      <a:gd name="connsiteX2" fmla="*/ 1513270 w 1793038"/>
                      <a:gd name="connsiteY2" fmla="*/ 818561 h 2103271"/>
                      <a:gd name="connsiteX3" fmla="*/ 1728291 w 1793038"/>
                      <a:gd name="connsiteY3" fmla="*/ 1813115 h 2103271"/>
                      <a:gd name="connsiteX4" fmla="*/ 913494 w 1793038"/>
                      <a:gd name="connsiteY4" fmla="*/ 2071018 h 2103271"/>
                      <a:gd name="connsiteX5" fmla="*/ 3 w 1793038"/>
                      <a:gd name="connsiteY5" fmla="*/ 2059302 h 2103271"/>
                      <a:gd name="connsiteX6" fmla="*/ 66373 w 1793038"/>
                      <a:gd name="connsiteY6" fmla="*/ 1720064 h 2103271"/>
                      <a:gd name="connsiteX7" fmla="*/ 242140 w 1793038"/>
                      <a:gd name="connsiteY7" fmla="*/ 818561 h 2103271"/>
                      <a:gd name="connsiteX0" fmla="*/ 294261 w 1845159"/>
                      <a:gd name="connsiteY0" fmla="*/ 818561 h 2103271"/>
                      <a:gd name="connsiteX1" fmla="*/ 929826 w 1845159"/>
                      <a:gd name="connsiteY1" fmla="*/ 0 h 2103271"/>
                      <a:gd name="connsiteX2" fmla="*/ 1565391 w 1845159"/>
                      <a:gd name="connsiteY2" fmla="*/ 818561 h 2103271"/>
                      <a:gd name="connsiteX3" fmla="*/ 1780412 w 1845159"/>
                      <a:gd name="connsiteY3" fmla="*/ 1813115 h 2103271"/>
                      <a:gd name="connsiteX4" fmla="*/ 965615 w 1845159"/>
                      <a:gd name="connsiteY4" fmla="*/ 2071018 h 2103271"/>
                      <a:gd name="connsiteX5" fmla="*/ 52124 w 1845159"/>
                      <a:gd name="connsiteY5" fmla="*/ 2059302 h 2103271"/>
                      <a:gd name="connsiteX6" fmla="*/ 118494 w 1845159"/>
                      <a:gd name="connsiteY6" fmla="*/ 1720064 h 2103271"/>
                      <a:gd name="connsiteX7" fmla="*/ 294261 w 1845159"/>
                      <a:gd name="connsiteY7" fmla="*/ 818561 h 2103271"/>
                      <a:gd name="connsiteX0" fmla="*/ 294261 w 1845159"/>
                      <a:gd name="connsiteY0" fmla="*/ 818561 h 2126588"/>
                      <a:gd name="connsiteX1" fmla="*/ 929826 w 1845159"/>
                      <a:gd name="connsiteY1" fmla="*/ 0 h 2126588"/>
                      <a:gd name="connsiteX2" fmla="*/ 1565391 w 1845159"/>
                      <a:gd name="connsiteY2" fmla="*/ 818561 h 2126588"/>
                      <a:gd name="connsiteX3" fmla="*/ 1780412 w 1845159"/>
                      <a:gd name="connsiteY3" fmla="*/ 1813115 h 2126588"/>
                      <a:gd name="connsiteX4" fmla="*/ 965615 w 1845159"/>
                      <a:gd name="connsiteY4" fmla="*/ 2071018 h 2126588"/>
                      <a:gd name="connsiteX5" fmla="*/ 52124 w 1845159"/>
                      <a:gd name="connsiteY5" fmla="*/ 2059302 h 2126588"/>
                      <a:gd name="connsiteX6" fmla="*/ 118494 w 1845159"/>
                      <a:gd name="connsiteY6" fmla="*/ 1720064 h 2126588"/>
                      <a:gd name="connsiteX7" fmla="*/ 294261 w 1845159"/>
                      <a:gd name="connsiteY7" fmla="*/ 818561 h 2126588"/>
                      <a:gd name="connsiteX0" fmla="*/ 294261 w 1856537"/>
                      <a:gd name="connsiteY0" fmla="*/ 818561 h 2126588"/>
                      <a:gd name="connsiteX1" fmla="*/ 929826 w 1856537"/>
                      <a:gd name="connsiteY1" fmla="*/ 0 h 2126588"/>
                      <a:gd name="connsiteX2" fmla="*/ 1565391 w 1856537"/>
                      <a:gd name="connsiteY2" fmla="*/ 818561 h 2126588"/>
                      <a:gd name="connsiteX3" fmla="*/ 1797124 w 1856537"/>
                      <a:gd name="connsiteY3" fmla="*/ 1415175 h 2126588"/>
                      <a:gd name="connsiteX4" fmla="*/ 1780412 w 1856537"/>
                      <a:gd name="connsiteY4" fmla="*/ 1813115 h 2126588"/>
                      <a:gd name="connsiteX5" fmla="*/ 965615 w 1856537"/>
                      <a:gd name="connsiteY5" fmla="*/ 2071018 h 2126588"/>
                      <a:gd name="connsiteX6" fmla="*/ 52124 w 1856537"/>
                      <a:gd name="connsiteY6" fmla="*/ 2059302 h 2126588"/>
                      <a:gd name="connsiteX7" fmla="*/ 118494 w 1856537"/>
                      <a:gd name="connsiteY7" fmla="*/ 1720064 h 2126588"/>
                      <a:gd name="connsiteX8" fmla="*/ 294261 w 1856537"/>
                      <a:gd name="connsiteY8" fmla="*/ 818561 h 2126588"/>
                      <a:gd name="connsiteX0" fmla="*/ 294261 w 1811531"/>
                      <a:gd name="connsiteY0" fmla="*/ 818561 h 2126588"/>
                      <a:gd name="connsiteX1" fmla="*/ 929826 w 1811531"/>
                      <a:gd name="connsiteY1" fmla="*/ 0 h 2126588"/>
                      <a:gd name="connsiteX2" fmla="*/ 1565391 w 1811531"/>
                      <a:gd name="connsiteY2" fmla="*/ 818561 h 2126588"/>
                      <a:gd name="connsiteX3" fmla="*/ 1516050 w 1811531"/>
                      <a:gd name="connsiteY3" fmla="*/ 1497156 h 2126588"/>
                      <a:gd name="connsiteX4" fmla="*/ 1780412 w 1811531"/>
                      <a:gd name="connsiteY4" fmla="*/ 1813115 h 2126588"/>
                      <a:gd name="connsiteX5" fmla="*/ 965615 w 1811531"/>
                      <a:gd name="connsiteY5" fmla="*/ 2071018 h 2126588"/>
                      <a:gd name="connsiteX6" fmla="*/ 52124 w 1811531"/>
                      <a:gd name="connsiteY6" fmla="*/ 2059302 h 2126588"/>
                      <a:gd name="connsiteX7" fmla="*/ 118494 w 1811531"/>
                      <a:gd name="connsiteY7" fmla="*/ 1720064 h 2126588"/>
                      <a:gd name="connsiteX8" fmla="*/ 294261 w 1811531"/>
                      <a:gd name="connsiteY8" fmla="*/ 818561 h 2126588"/>
                      <a:gd name="connsiteX0" fmla="*/ 294261 w 1877722"/>
                      <a:gd name="connsiteY0" fmla="*/ 818561 h 2126588"/>
                      <a:gd name="connsiteX1" fmla="*/ 929826 w 1877722"/>
                      <a:gd name="connsiteY1" fmla="*/ 0 h 2126588"/>
                      <a:gd name="connsiteX2" fmla="*/ 1565391 w 1877722"/>
                      <a:gd name="connsiteY2" fmla="*/ 818561 h 2126588"/>
                      <a:gd name="connsiteX3" fmla="*/ 1516050 w 1877722"/>
                      <a:gd name="connsiteY3" fmla="*/ 1497156 h 2126588"/>
                      <a:gd name="connsiteX4" fmla="*/ 1850681 w 1877722"/>
                      <a:gd name="connsiteY4" fmla="*/ 1871672 h 2126588"/>
                      <a:gd name="connsiteX5" fmla="*/ 965615 w 1877722"/>
                      <a:gd name="connsiteY5" fmla="*/ 2071018 h 2126588"/>
                      <a:gd name="connsiteX6" fmla="*/ 52124 w 1877722"/>
                      <a:gd name="connsiteY6" fmla="*/ 2059302 h 2126588"/>
                      <a:gd name="connsiteX7" fmla="*/ 118494 w 1877722"/>
                      <a:gd name="connsiteY7" fmla="*/ 1720064 h 2126588"/>
                      <a:gd name="connsiteX8" fmla="*/ 294261 w 1877722"/>
                      <a:gd name="connsiteY8" fmla="*/ 818561 h 2126588"/>
                      <a:gd name="connsiteX0" fmla="*/ 335669 w 1919131"/>
                      <a:gd name="connsiteY0" fmla="*/ 818561 h 2126588"/>
                      <a:gd name="connsiteX1" fmla="*/ 971234 w 1919131"/>
                      <a:gd name="connsiteY1" fmla="*/ 0 h 2126588"/>
                      <a:gd name="connsiteX2" fmla="*/ 1606799 w 1919131"/>
                      <a:gd name="connsiteY2" fmla="*/ 818561 h 2126588"/>
                      <a:gd name="connsiteX3" fmla="*/ 1557458 w 1919131"/>
                      <a:gd name="connsiteY3" fmla="*/ 1497156 h 2126588"/>
                      <a:gd name="connsiteX4" fmla="*/ 1892089 w 1919131"/>
                      <a:gd name="connsiteY4" fmla="*/ 1871672 h 2126588"/>
                      <a:gd name="connsiteX5" fmla="*/ 1007023 w 1919131"/>
                      <a:gd name="connsiteY5" fmla="*/ 2071018 h 2126588"/>
                      <a:gd name="connsiteX6" fmla="*/ 93532 w 1919131"/>
                      <a:gd name="connsiteY6" fmla="*/ 2059302 h 2126588"/>
                      <a:gd name="connsiteX7" fmla="*/ 42788 w 1919131"/>
                      <a:gd name="connsiteY7" fmla="*/ 1720064 h 2126588"/>
                      <a:gd name="connsiteX8" fmla="*/ 335669 w 1919131"/>
                      <a:gd name="connsiteY8" fmla="*/ 818561 h 2126588"/>
                      <a:gd name="connsiteX0" fmla="*/ 391842 w 1975304"/>
                      <a:gd name="connsiteY0" fmla="*/ 818561 h 2126588"/>
                      <a:gd name="connsiteX1" fmla="*/ 1027407 w 1975304"/>
                      <a:gd name="connsiteY1" fmla="*/ 0 h 2126588"/>
                      <a:gd name="connsiteX2" fmla="*/ 1662972 w 1975304"/>
                      <a:gd name="connsiteY2" fmla="*/ 818561 h 2126588"/>
                      <a:gd name="connsiteX3" fmla="*/ 1613631 w 1975304"/>
                      <a:gd name="connsiteY3" fmla="*/ 1497156 h 2126588"/>
                      <a:gd name="connsiteX4" fmla="*/ 1948262 w 1975304"/>
                      <a:gd name="connsiteY4" fmla="*/ 1871672 h 2126588"/>
                      <a:gd name="connsiteX5" fmla="*/ 1063196 w 1975304"/>
                      <a:gd name="connsiteY5" fmla="*/ 2071018 h 2126588"/>
                      <a:gd name="connsiteX6" fmla="*/ 56014 w 1975304"/>
                      <a:gd name="connsiteY6" fmla="*/ 2059302 h 2126588"/>
                      <a:gd name="connsiteX7" fmla="*/ 98961 w 1975304"/>
                      <a:gd name="connsiteY7" fmla="*/ 1720064 h 2126588"/>
                      <a:gd name="connsiteX8" fmla="*/ 391842 w 1975304"/>
                      <a:gd name="connsiteY8" fmla="*/ 818561 h 212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304" h="2126588">
                        <a:moveTo>
                          <a:pt x="391842" y="818561"/>
                        </a:moveTo>
                        <a:cubicBezTo>
                          <a:pt x="546583" y="531884"/>
                          <a:pt x="676394" y="0"/>
                          <a:pt x="1027407" y="0"/>
                        </a:cubicBezTo>
                        <a:cubicBezTo>
                          <a:pt x="1378420" y="0"/>
                          <a:pt x="1565268" y="569035"/>
                          <a:pt x="1662972" y="818561"/>
                        </a:cubicBezTo>
                        <a:cubicBezTo>
                          <a:pt x="1760676" y="1068087"/>
                          <a:pt x="1577794" y="1331397"/>
                          <a:pt x="1613631" y="1497156"/>
                        </a:cubicBezTo>
                        <a:cubicBezTo>
                          <a:pt x="1649468" y="1662915"/>
                          <a:pt x="2086847" y="1762365"/>
                          <a:pt x="1948262" y="1871672"/>
                        </a:cubicBezTo>
                        <a:cubicBezTo>
                          <a:pt x="1809677" y="1980979"/>
                          <a:pt x="1249745" y="2028035"/>
                          <a:pt x="1063196" y="2071018"/>
                        </a:cubicBezTo>
                        <a:cubicBezTo>
                          <a:pt x="876647" y="2114001"/>
                          <a:pt x="197201" y="2176352"/>
                          <a:pt x="56014" y="2059302"/>
                        </a:cubicBezTo>
                        <a:cubicBezTo>
                          <a:pt x="-96884" y="1848562"/>
                          <a:pt x="113259" y="1858537"/>
                          <a:pt x="98961" y="1720064"/>
                        </a:cubicBezTo>
                        <a:cubicBezTo>
                          <a:pt x="-53087" y="1581632"/>
                          <a:pt x="237101" y="1105238"/>
                          <a:pt x="391842"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BCF15BF-6BF3-377D-E062-B55F4A971695}"/>
                      </a:ext>
                    </a:extLst>
                  </p:cNvPr>
                  <p:cNvSpPr/>
                  <p:nvPr/>
                </p:nvSpPr>
                <p:spPr>
                  <a:xfrm>
                    <a:off x="162199" y="4678769"/>
                    <a:ext cx="1904306" cy="201447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55978" h="1963353">
                        <a:moveTo>
                          <a:pt x="1858476" y="1796809"/>
                        </a:moveTo>
                        <a:cubicBezTo>
                          <a:pt x="1813858" y="1587209"/>
                          <a:pt x="1785164" y="1374896"/>
                          <a:pt x="1759336" y="1162321"/>
                        </a:cubicBezTo>
                        <a:cubicBezTo>
                          <a:pt x="1747075" y="1059374"/>
                          <a:pt x="1737157" y="956139"/>
                          <a:pt x="1725680" y="853088"/>
                        </a:cubicBezTo>
                        <a:cubicBezTo>
                          <a:pt x="1714985" y="757079"/>
                          <a:pt x="1702463" y="660784"/>
                          <a:pt x="1677412" y="567334"/>
                        </a:cubicBezTo>
                        <a:cubicBezTo>
                          <a:pt x="1654196" y="480482"/>
                          <a:pt x="1620017" y="394519"/>
                          <a:pt x="1569928" y="319538"/>
                        </a:cubicBezTo>
                        <a:cubicBezTo>
                          <a:pt x="1522706" y="249698"/>
                          <a:pt x="1463744" y="188545"/>
                          <a:pt x="1395916" y="138741"/>
                        </a:cubicBezTo>
                        <a:cubicBezTo>
                          <a:pt x="1261814" y="39368"/>
                          <a:pt x="1090146" y="-13488"/>
                          <a:pt x="923178" y="4044"/>
                        </a:cubicBezTo>
                        <a:cubicBezTo>
                          <a:pt x="898134" y="6730"/>
                          <a:pt x="873611" y="6235"/>
                          <a:pt x="871000" y="6469"/>
                        </a:cubicBezTo>
                        <a:cubicBezTo>
                          <a:pt x="192160" y="68144"/>
                          <a:pt x="32498" y="1248754"/>
                          <a:pt x="18148" y="1486817"/>
                        </a:cubicBezTo>
                        <a:cubicBezTo>
                          <a:pt x="16842" y="1505341"/>
                          <a:pt x="16059" y="1523838"/>
                          <a:pt x="15275" y="1542309"/>
                        </a:cubicBezTo>
                        <a:cubicBezTo>
                          <a:pt x="10320" y="1583609"/>
                          <a:pt x="6409" y="1625011"/>
                          <a:pt x="4581" y="1666519"/>
                        </a:cubicBezTo>
                        <a:cubicBezTo>
                          <a:pt x="2492" y="1714497"/>
                          <a:pt x="3798" y="1762554"/>
                          <a:pt x="7970" y="1810376"/>
                        </a:cubicBezTo>
                        <a:cubicBezTo>
                          <a:pt x="12670" y="1859318"/>
                          <a:pt x="17626" y="1909487"/>
                          <a:pt x="38237" y="1954491"/>
                        </a:cubicBezTo>
                        <a:cubicBezTo>
                          <a:pt x="50759" y="1982198"/>
                          <a:pt x="634631" y="1944238"/>
                          <a:pt x="640631" y="1911522"/>
                        </a:cubicBezTo>
                        <a:cubicBezTo>
                          <a:pt x="653414" y="1845204"/>
                          <a:pt x="658376" y="1777581"/>
                          <a:pt x="655242" y="1710115"/>
                        </a:cubicBezTo>
                        <a:cubicBezTo>
                          <a:pt x="653675" y="1677946"/>
                          <a:pt x="649765" y="1645935"/>
                          <a:pt x="643242" y="1614394"/>
                        </a:cubicBezTo>
                        <a:cubicBezTo>
                          <a:pt x="641414" y="1605784"/>
                          <a:pt x="639332" y="1589609"/>
                          <a:pt x="634370" y="1576825"/>
                        </a:cubicBezTo>
                        <a:cubicBezTo>
                          <a:pt x="687593" y="1475626"/>
                          <a:pt x="746293" y="1377322"/>
                          <a:pt x="806560" y="1280140"/>
                        </a:cubicBezTo>
                        <a:cubicBezTo>
                          <a:pt x="932051" y="1077818"/>
                          <a:pt x="1065363" y="879255"/>
                          <a:pt x="1167891" y="663784"/>
                        </a:cubicBezTo>
                        <a:cubicBezTo>
                          <a:pt x="1219292" y="555827"/>
                          <a:pt x="1270165" y="441167"/>
                          <a:pt x="1294426" y="322852"/>
                        </a:cubicBezTo>
                        <a:lnTo>
                          <a:pt x="1298337" y="323635"/>
                        </a:lnTo>
                        <a:cubicBezTo>
                          <a:pt x="1297821" y="325148"/>
                          <a:pt x="1298337" y="326844"/>
                          <a:pt x="1299642" y="327783"/>
                        </a:cubicBezTo>
                        <a:cubicBezTo>
                          <a:pt x="1411043" y="404825"/>
                          <a:pt x="1485400" y="521625"/>
                          <a:pt x="1533922" y="646644"/>
                        </a:cubicBezTo>
                        <a:cubicBezTo>
                          <a:pt x="1590018" y="792873"/>
                          <a:pt x="1617151" y="948756"/>
                          <a:pt x="1613495" y="1105395"/>
                        </a:cubicBezTo>
                        <a:cubicBezTo>
                          <a:pt x="1607234" y="1353268"/>
                          <a:pt x="1513317" y="1659607"/>
                          <a:pt x="1247464" y="1737952"/>
                        </a:cubicBezTo>
                        <a:cubicBezTo>
                          <a:pt x="1186681" y="1755823"/>
                          <a:pt x="1121197" y="1760884"/>
                          <a:pt x="1059101" y="1747814"/>
                        </a:cubicBezTo>
                        <a:cubicBezTo>
                          <a:pt x="1029624" y="1741892"/>
                          <a:pt x="1001184" y="1731873"/>
                          <a:pt x="974573" y="1718019"/>
                        </a:cubicBezTo>
                        <a:cubicBezTo>
                          <a:pt x="945095" y="1702419"/>
                          <a:pt x="921089" y="1680295"/>
                          <a:pt x="893700" y="1662110"/>
                        </a:cubicBezTo>
                        <a:cubicBezTo>
                          <a:pt x="868388" y="1645465"/>
                          <a:pt x="838650" y="1677920"/>
                          <a:pt x="853261" y="1702522"/>
                        </a:cubicBezTo>
                        <a:cubicBezTo>
                          <a:pt x="885089" y="1756919"/>
                          <a:pt x="953961" y="1790181"/>
                          <a:pt x="1013184" y="1806540"/>
                        </a:cubicBezTo>
                        <a:cubicBezTo>
                          <a:pt x="1076063" y="1824046"/>
                          <a:pt x="1142585" y="1824855"/>
                          <a:pt x="1206770" y="1813740"/>
                        </a:cubicBezTo>
                        <a:cubicBezTo>
                          <a:pt x="1211725" y="1812906"/>
                          <a:pt x="1216681" y="1811966"/>
                          <a:pt x="1221375" y="1810949"/>
                        </a:cubicBezTo>
                        <a:cubicBezTo>
                          <a:pt x="1222942" y="1827699"/>
                          <a:pt x="1229464" y="1843560"/>
                          <a:pt x="1240681" y="1856162"/>
                        </a:cubicBezTo>
                        <a:cubicBezTo>
                          <a:pt x="1245904" y="1862135"/>
                          <a:pt x="1252165" y="1867275"/>
                          <a:pt x="1258948" y="1871371"/>
                        </a:cubicBezTo>
                        <a:cubicBezTo>
                          <a:pt x="1259986" y="1887103"/>
                          <a:pt x="1269904" y="1902914"/>
                          <a:pt x="1286598" y="1906356"/>
                        </a:cubicBezTo>
                        <a:cubicBezTo>
                          <a:pt x="1374521" y="1924672"/>
                          <a:pt x="1740030" y="1876641"/>
                          <a:pt x="1827947" y="1850474"/>
                        </a:cubicBezTo>
                        <a:cubicBezTo>
                          <a:pt x="1851431" y="1843482"/>
                          <a:pt x="1863431" y="1820368"/>
                          <a:pt x="1858476" y="1796809"/>
                        </a:cubicBezTo>
                      </a:path>
                    </a:pathLst>
                  </a:custGeom>
                  <a:solidFill>
                    <a:schemeClr val="bg1">
                      <a:lumMod val="95000"/>
                    </a:schemeClr>
                  </a:solidFill>
                  <a:ln w="38100" cap="flat">
                    <a:solidFill>
                      <a:schemeClr val="bg1">
                        <a:lumMod val="75000"/>
                      </a:schemeClr>
                    </a:solid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E0B9B712-E08A-32AC-0007-7C75EE2EE84B}"/>
                      </a:ext>
                    </a:extLst>
                  </p:cNvPr>
                  <p:cNvSpPr/>
                  <p:nvPr/>
                </p:nvSpPr>
                <p:spPr>
                  <a:xfrm>
                    <a:off x="1038705" y="6383933"/>
                    <a:ext cx="382398" cy="16779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 name="connsiteX0" fmla="*/ 1854876 w 1855979"/>
                      <a:gd name="connsiteY0" fmla="*/ 1796088 h 1953770"/>
                      <a:gd name="connsiteX1" fmla="*/ 1755736 w 1855979"/>
                      <a:gd name="connsiteY1" fmla="*/ 1161600 h 1953770"/>
                      <a:gd name="connsiteX2" fmla="*/ 1722080 w 1855979"/>
                      <a:gd name="connsiteY2" fmla="*/ 852367 h 1953770"/>
                      <a:gd name="connsiteX3" fmla="*/ 1673812 w 1855979"/>
                      <a:gd name="connsiteY3" fmla="*/ 566613 h 1953770"/>
                      <a:gd name="connsiteX4" fmla="*/ 1566328 w 1855979"/>
                      <a:gd name="connsiteY4" fmla="*/ 318817 h 1953770"/>
                      <a:gd name="connsiteX5" fmla="*/ 1392316 w 1855979"/>
                      <a:gd name="connsiteY5" fmla="*/ 138020 h 1953770"/>
                      <a:gd name="connsiteX6" fmla="*/ 919578 w 1855979"/>
                      <a:gd name="connsiteY6" fmla="*/ 3323 h 1953770"/>
                      <a:gd name="connsiteX7" fmla="*/ 867400 w 1855979"/>
                      <a:gd name="connsiteY7" fmla="*/ 5748 h 1953770"/>
                      <a:gd name="connsiteX8" fmla="*/ 14548 w 1855979"/>
                      <a:gd name="connsiteY8" fmla="*/ 1486096 h 1953770"/>
                      <a:gd name="connsiteX9" fmla="*/ 11675 w 1855979"/>
                      <a:gd name="connsiteY9" fmla="*/ 1541588 h 1953770"/>
                      <a:gd name="connsiteX10" fmla="*/ 981 w 1855979"/>
                      <a:gd name="connsiteY10" fmla="*/ 1665798 h 1953770"/>
                      <a:gd name="connsiteX11" fmla="*/ 4370 w 1855979"/>
                      <a:gd name="connsiteY11" fmla="*/ 1809655 h 1953770"/>
                      <a:gd name="connsiteX12" fmla="*/ 34637 w 1855979"/>
                      <a:gd name="connsiteY12" fmla="*/ 1953770 h 1953770"/>
                      <a:gd name="connsiteX13" fmla="*/ 651642 w 1855979"/>
                      <a:gd name="connsiteY13" fmla="*/ 1709394 h 1953770"/>
                      <a:gd name="connsiteX14" fmla="*/ 639642 w 1855979"/>
                      <a:gd name="connsiteY14" fmla="*/ 1613673 h 1953770"/>
                      <a:gd name="connsiteX15" fmla="*/ 630770 w 1855979"/>
                      <a:gd name="connsiteY15" fmla="*/ 1576104 h 1953770"/>
                      <a:gd name="connsiteX16" fmla="*/ 802960 w 1855979"/>
                      <a:gd name="connsiteY16" fmla="*/ 1279419 h 1953770"/>
                      <a:gd name="connsiteX17" fmla="*/ 1164291 w 1855979"/>
                      <a:gd name="connsiteY17" fmla="*/ 663063 h 1953770"/>
                      <a:gd name="connsiteX18" fmla="*/ 1290826 w 1855979"/>
                      <a:gd name="connsiteY18" fmla="*/ 322131 h 1953770"/>
                      <a:gd name="connsiteX19" fmla="*/ 1294737 w 1855979"/>
                      <a:gd name="connsiteY19" fmla="*/ 322914 h 1953770"/>
                      <a:gd name="connsiteX20" fmla="*/ 1296042 w 1855979"/>
                      <a:gd name="connsiteY20" fmla="*/ 327062 h 1953770"/>
                      <a:gd name="connsiteX21" fmla="*/ 1530322 w 1855979"/>
                      <a:gd name="connsiteY21" fmla="*/ 645923 h 1953770"/>
                      <a:gd name="connsiteX22" fmla="*/ 1609895 w 1855979"/>
                      <a:gd name="connsiteY22" fmla="*/ 1104674 h 1953770"/>
                      <a:gd name="connsiteX23" fmla="*/ 1243864 w 1855979"/>
                      <a:gd name="connsiteY23" fmla="*/ 1737231 h 1953770"/>
                      <a:gd name="connsiteX24" fmla="*/ 1055501 w 1855979"/>
                      <a:gd name="connsiteY24" fmla="*/ 1747093 h 1953770"/>
                      <a:gd name="connsiteX25" fmla="*/ 970973 w 1855979"/>
                      <a:gd name="connsiteY25" fmla="*/ 1717298 h 1953770"/>
                      <a:gd name="connsiteX26" fmla="*/ 890100 w 1855979"/>
                      <a:gd name="connsiteY26" fmla="*/ 1661389 h 1953770"/>
                      <a:gd name="connsiteX27" fmla="*/ 849661 w 1855979"/>
                      <a:gd name="connsiteY27" fmla="*/ 1701801 h 1953770"/>
                      <a:gd name="connsiteX28" fmla="*/ 1009584 w 1855979"/>
                      <a:gd name="connsiteY28" fmla="*/ 1805819 h 1953770"/>
                      <a:gd name="connsiteX29" fmla="*/ 1203170 w 1855979"/>
                      <a:gd name="connsiteY29" fmla="*/ 1813019 h 1953770"/>
                      <a:gd name="connsiteX30" fmla="*/ 1217775 w 1855979"/>
                      <a:gd name="connsiteY30" fmla="*/ 1810228 h 1953770"/>
                      <a:gd name="connsiteX31" fmla="*/ 1237081 w 1855979"/>
                      <a:gd name="connsiteY31" fmla="*/ 1855441 h 1953770"/>
                      <a:gd name="connsiteX32" fmla="*/ 1255348 w 1855979"/>
                      <a:gd name="connsiteY32" fmla="*/ 1870650 h 1953770"/>
                      <a:gd name="connsiteX33" fmla="*/ 1282998 w 1855979"/>
                      <a:gd name="connsiteY33" fmla="*/ 1905635 h 1953770"/>
                      <a:gd name="connsiteX34" fmla="*/ 1824347 w 1855979"/>
                      <a:gd name="connsiteY34" fmla="*/ 1849753 h 1953770"/>
                      <a:gd name="connsiteX35" fmla="*/ 1854876 w 1855979"/>
                      <a:gd name="connsiteY35" fmla="*/ 1796088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34" fmla="*/ 1824347 w 1854876"/>
                      <a:gd name="connsiteY34" fmla="*/ 1849753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32" fmla="*/ 1282998 w 1755736"/>
                      <a:gd name="connsiteY32"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39642 w 1755736"/>
                      <a:gd name="connsiteY12" fmla="*/ 1613673 h 1953770"/>
                      <a:gd name="connsiteX13" fmla="*/ 630770 w 1755736"/>
                      <a:gd name="connsiteY13" fmla="*/ 1576104 h 1953770"/>
                      <a:gd name="connsiteX14" fmla="*/ 802960 w 1755736"/>
                      <a:gd name="connsiteY14" fmla="*/ 1279419 h 1953770"/>
                      <a:gd name="connsiteX15" fmla="*/ 1164291 w 1755736"/>
                      <a:gd name="connsiteY15" fmla="*/ 663063 h 1953770"/>
                      <a:gd name="connsiteX16" fmla="*/ 1290826 w 1755736"/>
                      <a:gd name="connsiteY16" fmla="*/ 322131 h 1953770"/>
                      <a:gd name="connsiteX17" fmla="*/ 1294737 w 1755736"/>
                      <a:gd name="connsiteY17" fmla="*/ 322914 h 1953770"/>
                      <a:gd name="connsiteX18" fmla="*/ 1296042 w 1755736"/>
                      <a:gd name="connsiteY18" fmla="*/ 327062 h 1953770"/>
                      <a:gd name="connsiteX19" fmla="*/ 1530322 w 1755736"/>
                      <a:gd name="connsiteY19" fmla="*/ 645923 h 1953770"/>
                      <a:gd name="connsiteX20" fmla="*/ 1609895 w 1755736"/>
                      <a:gd name="connsiteY20" fmla="*/ 1104674 h 1953770"/>
                      <a:gd name="connsiteX21" fmla="*/ 1243864 w 1755736"/>
                      <a:gd name="connsiteY21" fmla="*/ 1737231 h 1953770"/>
                      <a:gd name="connsiteX22" fmla="*/ 1055501 w 1755736"/>
                      <a:gd name="connsiteY22" fmla="*/ 1747093 h 1953770"/>
                      <a:gd name="connsiteX23" fmla="*/ 970973 w 1755736"/>
                      <a:gd name="connsiteY23" fmla="*/ 1717298 h 1953770"/>
                      <a:gd name="connsiteX24" fmla="*/ 890100 w 1755736"/>
                      <a:gd name="connsiteY24" fmla="*/ 1661389 h 1953770"/>
                      <a:gd name="connsiteX25" fmla="*/ 849661 w 1755736"/>
                      <a:gd name="connsiteY25" fmla="*/ 1701801 h 1953770"/>
                      <a:gd name="connsiteX26" fmla="*/ 1009584 w 1755736"/>
                      <a:gd name="connsiteY26" fmla="*/ 1805819 h 1953770"/>
                      <a:gd name="connsiteX27" fmla="*/ 1203170 w 1755736"/>
                      <a:gd name="connsiteY27" fmla="*/ 1813019 h 1953770"/>
                      <a:gd name="connsiteX28" fmla="*/ 1217775 w 1755736"/>
                      <a:gd name="connsiteY28" fmla="*/ 1810228 h 1953770"/>
                      <a:gd name="connsiteX29" fmla="*/ 1237081 w 1755736"/>
                      <a:gd name="connsiteY29" fmla="*/ 1855441 h 1953770"/>
                      <a:gd name="connsiteX30" fmla="*/ 1255348 w 1755736"/>
                      <a:gd name="connsiteY30" fmla="*/ 1870650 h 1953770"/>
                      <a:gd name="connsiteX0" fmla="*/ 1755736 w 1755736"/>
                      <a:gd name="connsiteY0" fmla="*/ 1161600 h 1870650"/>
                      <a:gd name="connsiteX1" fmla="*/ 1722080 w 1755736"/>
                      <a:gd name="connsiteY1" fmla="*/ 852367 h 1870650"/>
                      <a:gd name="connsiteX2" fmla="*/ 1673812 w 1755736"/>
                      <a:gd name="connsiteY2" fmla="*/ 566613 h 1870650"/>
                      <a:gd name="connsiteX3" fmla="*/ 1566328 w 1755736"/>
                      <a:gd name="connsiteY3" fmla="*/ 318817 h 1870650"/>
                      <a:gd name="connsiteX4" fmla="*/ 1392316 w 1755736"/>
                      <a:gd name="connsiteY4" fmla="*/ 138020 h 1870650"/>
                      <a:gd name="connsiteX5" fmla="*/ 919578 w 1755736"/>
                      <a:gd name="connsiteY5" fmla="*/ 3323 h 1870650"/>
                      <a:gd name="connsiteX6" fmla="*/ 867400 w 1755736"/>
                      <a:gd name="connsiteY6" fmla="*/ 5748 h 1870650"/>
                      <a:gd name="connsiteX7" fmla="*/ 14548 w 1755736"/>
                      <a:gd name="connsiteY7" fmla="*/ 1486096 h 1870650"/>
                      <a:gd name="connsiteX8" fmla="*/ 11675 w 1755736"/>
                      <a:gd name="connsiteY8" fmla="*/ 1541588 h 1870650"/>
                      <a:gd name="connsiteX9" fmla="*/ 981 w 1755736"/>
                      <a:gd name="connsiteY9" fmla="*/ 1665798 h 1870650"/>
                      <a:gd name="connsiteX10" fmla="*/ 4370 w 1755736"/>
                      <a:gd name="connsiteY10" fmla="*/ 1809655 h 1870650"/>
                      <a:gd name="connsiteX11" fmla="*/ 639642 w 1755736"/>
                      <a:gd name="connsiteY11" fmla="*/ 1613673 h 1870650"/>
                      <a:gd name="connsiteX12" fmla="*/ 630770 w 1755736"/>
                      <a:gd name="connsiteY12" fmla="*/ 1576104 h 1870650"/>
                      <a:gd name="connsiteX13" fmla="*/ 802960 w 1755736"/>
                      <a:gd name="connsiteY13" fmla="*/ 1279419 h 1870650"/>
                      <a:gd name="connsiteX14" fmla="*/ 1164291 w 1755736"/>
                      <a:gd name="connsiteY14" fmla="*/ 663063 h 1870650"/>
                      <a:gd name="connsiteX15" fmla="*/ 1290826 w 1755736"/>
                      <a:gd name="connsiteY15" fmla="*/ 322131 h 1870650"/>
                      <a:gd name="connsiteX16" fmla="*/ 1294737 w 1755736"/>
                      <a:gd name="connsiteY16" fmla="*/ 322914 h 1870650"/>
                      <a:gd name="connsiteX17" fmla="*/ 1296042 w 1755736"/>
                      <a:gd name="connsiteY17" fmla="*/ 327062 h 1870650"/>
                      <a:gd name="connsiteX18" fmla="*/ 1530322 w 1755736"/>
                      <a:gd name="connsiteY18" fmla="*/ 645923 h 1870650"/>
                      <a:gd name="connsiteX19" fmla="*/ 1609895 w 1755736"/>
                      <a:gd name="connsiteY19" fmla="*/ 1104674 h 1870650"/>
                      <a:gd name="connsiteX20" fmla="*/ 1243864 w 1755736"/>
                      <a:gd name="connsiteY20" fmla="*/ 1737231 h 1870650"/>
                      <a:gd name="connsiteX21" fmla="*/ 1055501 w 1755736"/>
                      <a:gd name="connsiteY21" fmla="*/ 1747093 h 1870650"/>
                      <a:gd name="connsiteX22" fmla="*/ 970973 w 1755736"/>
                      <a:gd name="connsiteY22" fmla="*/ 1717298 h 1870650"/>
                      <a:gd name="connsiteX23" fmla="*/ 890100 w 1755736"/>
                      <a:gd name="connsiteY23" fmla="*/ 1661389 h 1870650"/>
                      <a:gd name="connsiteX24" fmla="*/ 849661 w 1755736"/>
                      <a:gd name="connsiteY24" fmla="*/ 1701801 h 1870650"/>
                      <a:gd name="connsiteX25" fmla="*/ 1009584 w 1755736"/>
                      <a:gd name="connsiteY25" fmla="*/ 1805819 h 1870650"/>
                      <a:gd name="connsiteX26" fmla="*/ 1203170 w 1755736"/>
                      <a:gd name="connsiteY26" fmla="*/ 1813019 h 1870650"/>
                      <a:gd name="connsiteX27" fmla="*/ 1217775 w 1755736"/>
                      <a:gd name="connsiteY27" fmla="*/ 1810228 h 1870650"/>
                      <a:gd name="connsiteX28" fmla="*/ 1237081 w 1755736"/>
                      <a:gd name="connsiteY28" fmla="*/ 1855441 h 1870650"/>
                      <a:gd name="connsiteX29" fmla="*/ 1255348 w 1755736"/>
                      <a:gd name="connsiteY29" fmla="*/ 1870650 h 1870650"/>
                      <a:gd name="connsiteX0" fmla="*/ 1754755 w 1754755"/>
                      <a:gd name="connsiteY0" fmla="*/ 1161600 h 1870650"/>
                      <a:gd name="connsiteX1" fmla="*/ 1721099 w 1754755"/>
                      <a:gd name="connsiteY1" fmla="*/ 852367 h 1870650"/>
                      <a:gd name="connsiteX2" fmla="*/ 1672831 w 1754755"/>
                      <a:gd name="connsiteY2" fmla="*/ 566613 h 1870650"/>
                      <a:gd name="connsiteX3" fmla="*/ 1565347 w 1754755"/>
                      <a:gd name="connsiteY3" fmla="*/ 318817 h 1870650"/>
                      <a:gd name="connsiteX4" fmla="*/ 1391335 w 1754755"/>
                      <a:gd name="connsiteY4" fmla="*/ 138020 h 1870650"/>
                      <a:gd name="connsiteX5" fmla="*/ 918597 w 1754755"/>
                      <a:gd name="connsiteY5" fmla="*/ 3323 h 1870650"/>
                      <a:gd name="connsiteX6" fmla="*/ 866419 w 1754755"/>
                      <a:gd name="connsiteY6" fmla="*/ 5748 h 1870650"/>
                      <a:gd name="connsiteX7" fmla="*/ 13567 w 1754755"/>
                      <a:gd name="connsiteY7" fmla="*/ 1486096 h 1870650"/>
                      <a:gd name="connsiteX8" fmla="*/ 10694 w 1754755"/>
                      <a:gd name="connsiteY8" fmla="*/ 1541588 h 1870650"/>
                      <a:gd name="connsiteX9" fmla="*/ 0 w 1754755"/>
                      <a:gd name="connsiteY9" fmla="*/ 1665798 h 1870650"/>
                      <a:gd name="connsiteX10" fmla="*/ 638661 w 1754755"/>
                      <a:gd name="connsiteY10" fmla="*/ 1613673 h 1870650"/>
                      <a:gd name="connsiteX11" fmla="*/ 629789 w 1754755"/>
                      <a:gd name="connsiteY11" fmla="*/ 1576104 h 1870650"/>
                      <a:gd name="connsiteX12" fmla="*/ 801979 w 1754755"/>
                      <a:gd name="connsiteY12" fmla="*/ 1279419 h 1870650"/>
                      <a:gd name="connsiteX13" fmla="*/ 1163310 w 1754755"/>
                      <a:gd name="connsiteY13" fmla="*/ 663063 h 1870650"/>
                      <a:gd name="connsiteX14" fmla="*/ 1289845 w 1754755"/>
                      <a:gd name="connsiteY14" fmla="*/ 322131 h 1870650"/>
                      <a:gd name="connsiteX15" fmla="*/ 1293756 w 1754755"/>
                      <a:gd name="connsiteY15" fmla="*/ 322914 h 1870650"/>
                      <a:gd name="connsiteX16" fmla="*/ 1295061 w 1754755"/>
                      <a:gd name="connsiteY16" fmla="*/ 327062 h 1870650"/>
                      <a:gd name="connsiteX17" fmla="*/ 1529341 w 1754755"/>
                      <a:gd name="connsiteY17" fmla="*/ 645923 h 1870650"/>
                      <a:gd name="connsiteX18" fmla="*/ 1608914 w 1754755"/>
                      <a:gd name="connsiteY18" fmla="*/ 1104674 h 1870650"/>
                      <a:gd name="connsiteX19" fmla="*/ 1242883 w 1754755"/>
                      <a:gd name="connsiteY19" fmla="*/ 1737231 h 1870650"/>
                      <a:gd name="connsiteX20" fmla="*/ 1054520 w 1754755"/>
                      <a:gd name="connsiteY20" fmla="*/ 1747093 h 1870650"/>
                      <a:gd name="connsiteX21" fmla="*/ 969992 w 1754755"/>
                      <a:gd name="connsiteY21" fmla="*/ 1717298 h 1870650"/>
                      <a:gd name="connsiteX22" fmla="*/ 889119 w 1754755"/>
                      <a:gd name="connsiteY22" fmla="*/ 1661389 h 1870650"/>
                      <a:gd name="connsiteX23" fmla="*/ 848680 w 1754755"/>
                      <a:gd name="connsiteY23" fmla="*/ 1701801 h 1870650"/>
                      <a:gd name="connsiteX24" fmla="*/ 1008603 w 1754755"/>
                      <a:gd name="connsiteY24" fmla="*/ 1805819 h 1870650"/>
                      <a:gd name="connsiteX25" fmla="*/ 1202189 w 1754755"/>
                      <a:gd name="connsiteY25" fmla="*/ 1813019 h 1870650"/>
                      <a:gd name="connsiteX26" fmla="*/ 1216794 w 1754755"/>
                      <a:gd name="connsiteY26" fmla="*/ 1810228 h 1870650"/>
                      <a:gd name="connsiteX27" fmla="*/ 1236100 w 1754755"/>
                      <a:gd name="connsiteY27" fmla="*/ 1855441 h 1870650"/>
                      <a:gd name="connsiteX28" fmla="*/ 1254367 w 1754755"/>
                      <a:gd name="connsiteY28" fmla="*/ 1870650 h 1870650"/>
                      <a:gd name="connsiteX0" fmla="*/ 1744061 w 1744061"/>
                      <a:gd name="connsiteY0" fmla="*/ 1161600 h 1870650"/>
                      <a:gd name="connsiteX1" fmla="*/ 1710405 w 1744061"/>
                      <a:gd name="connsiteY1" fmla="*/ 852367 h 1870650"/>
                      <a:gd name="connsiteX2" fmla="*/ 1662137 w 1744061"/>
                      <a:gd name="connsiteY2" fmla="*/ 566613 h 1870650"/>
                      <a:gd name="connsiteX3" fmla="*/ 1554653 w 1744061"/>
                      <a:gd name="connsiteY3" fmla="*/ 318817 h 1870650"/>
                      <a:gd name="connsiteX4" fmla="*/ 1380641 w 1744061"/>
                      <a:gd name="connsiteY4" fmla="*/ 138020 h 1870650"/>
                      <a:gd name="connsiteX5" fmla="*/ 907903 w 1744061"/>
                      <a:gd name="connsiteY5" fmla="*/ 3323 h 1870650"/>
                      <a:gd name="connsiteX6" fmla="*/ 855725 w 1744061"/>
                      <a:gd name="connsiteY6" fmla="*/ 5748 h 1870650"/>
                      <a:gd name="connsiteX7" fmla="*/ 2873 w 1744061"/>
                      <a:gd name="connsiteY7" fmla="*/ 1486096 h 1870650"/>
                      <a:gd name="connsiteX8" fmla="*/ 0 w 1744061"/>
                      <a:gd name="connsiteY8" fmla="*/ 1541588 h 1870650"/>
                      <a:gd name="connsiteX9" fmla="*/ 627967 w 1744061"/>
                      <a:gd name="connsiteY9" fmla="*/ 1613673 h 1870650"/>
                      <a:gd name="connsiteX10" fmla="*/ 619095 w 1744061"/>
                      <a:gd name="connsiteY10" fmla="*/ 1576104 h 1870650"/>
                      <a:gd name="connsiteX11" fmla="*/ 791285 w 1744061"/>
                      <a:gd name="connsiteY11" fmla="*/ 1279419 h 1870650"/>
                      <a:gd name="connsiteX12" fmla="*/ 1152616 w 1744061"/>
                      <a:gd name="connsiteY12" fmla="*/ 663063 h 1870650"/>
                      <a:gd name="connsiteX13" fmla="*/ 1279151 w 1744061"/>
                      <a:gd name="connsiteY13" fmla="*/ 322131 h 1870650"/>
                      <a:gd name="connsiteX14" fmla="*/ 1283062 w 1744061"/>
                      <a:gd name="connsiteY14" fmla="*/ 322914 h 1870650"/>
                      <a:gd name="connsiteX15" fmla="*/ 1284367 w 1744061"/>
                      <a:gd name="connsiteY15" fmla="*/ 327062 h 1870650"/>
                      <a:gd name="connsiteX16" fmla="*/ 1518647 w 1744061"/>
                      <a:gd name="connsiteY16" fmla="*/ 645923 h 1870650"/>
                      <a:gd name="connsiteX17" fmla="*/ 1598220 w 1744061"/>
                      <a:gd name="connsiteY17" fmla="*/ 1104674 h 1870650"/>
                      <a:gd name="connsiteX18" fmla="*/ 1232189 w 1744061"/>
                      <a:gd name="connsiteY18" fmla="*/ 1737231 h 1870650"/>
                      <a:gd name="connsiteX19" fmla="*/ 1043826 w 1744061"/>
                      <a:gd name="connsiteY19" fmla="*/ 1747093 h 1870650"/>
                      <a:gd name="connsiteX20" fmla="*/ 959298 w 1744061"/>
                      <a:gd name="connsiteY20" fmla="*/ 1717298 h 1870650"/>
                      <a:gd name="connsiteX21" fmla="*/ 878425 w 1744061"/>
                      <a:gd name="connsiteY21" fmla="*/ 1661389 h 1870650"/>
                      <a:gd name="connsiteX22" fmla="*/ 837986 w 1744061"/>
                      <a:gd name="connsiteY22" fmla="*/ 1701801 h 1870650"/>
                      <a:gd name="connsiteX23" fmla="*/ 997909 w 1744061"/>
                      <a:gd name="connsiteY23" fmla="*/ 1805819 h 1870650"/>
                      <a:gd name="connsiteX24" fmla="*/ 1191495 w 1744061"/>
                      <a:gd name="connsiteY24" fmla="*/ 1813019 h 1870650"/>
                      <a:gd name="connsiteX25" fmla="*/ 1206100 w 1744061"/>
                      <a:gd name="connsiteY25" fmla="*/ 1810228 h 1870650"/>
                      <a:gd name="connsiteX26" fmla="*/ 1225406 w 1744061"/>
                      <a:gd name="connsiteY26" fmla="*/ 1855441 h 1870650"/>
                      <a:gd name="connsiteX27" fmla="*/ 1243673 w 1744061"/>
                      <a:gd name="connsiteY27" fmla="*/ 1870650 h 1870650"/>
                      <a:gd name="connsiteX0" fmla="*/ 1743030 w 1743030"/>
                      <a:gd name="connsiteY0" fmla="*/ 1161600 h 1870650"/>
                      <a:gd name="connsiteX1" fmla="*/ 1709374 w 1743030"/>
                      <a:gd name="connsiteY1" fmla="*/ 852367 h 1870650"/>
                      <a:gd name="connsiteX2" fmla="*/ 1661106 w 1743030"/>
                      <a:gd name="connsiteY2" fmla="*/ 566613 h 1870650"/>
                      <a:gd name="connsiteX3" fmla="*/ 1553622 w 1743030"/>
                      <a:gd name="connsiteY3" fmla="*/ 318817 h 1870650"/>
                      <a:gd name="connsiteX4" fmla="*/ 1379610 w 1743030"/>
                      <a:gd name="connsiteY4" fmla="*/ 138020 h 1870650"/>
                      <a:gd name="connsiteX5" fmla="*/ 906872 w 1743030"/>
                      <a:gd name="connsiteY5" fmla="*/ 3323 h 1870650"/>
                      <a:gd name="connsiteX6" fmla="*/ 854694 w 1743030"/>
                      <a:gd name="connsiteY6" fmla="*/ 5748 h 1870650"/>
                      <a:gd name="connsiteX7" fmla="*/ 1842 w 1743030"/>
                      <a:gd name="connsiteY7" fmla="*/ 1486096 h 1870650"/>
                      <a:gd name="connsiteX8" fmla="*/ 626936 w 1743030"/>
                      <a:gd name="connsiteY8" fmla="*/ 1613673 h 1870650"/>
                      <a:gd name="connsiteX9" fmla="*/ 618064 w 1743030"/>
                      <a:gd name="connsiteY9" fmla="*/ 1576104 h 1870650"/>
                      <a:gd name="connsiteX10" fmla="*/ 790254 w 1743030"/>
                      <a:gd name="connsiteY10" fmla="*/ 1279419 h 1870650"/>
                      <a:gd name="connsiteX11" fmla="*/ 1151585 w 1743030"/>
                      <a:gd name="connsiteY11" fmla="*/ 663063 h 1870650"/>
                      <a:gd name="connsiteX12" fmla="*/ 1278120 w 1743030"/>
                      <a:gd name="connsiteY12" fmla="*/ 322131 h 1870650"/>
                      <a:gd name="connsiteX13" fmla="*/ 1282031 w 1743030"/>
                      <a:gd name="connsiteY13" fmla="*/ 322914 h 1870650"/>
                      <a:gd name="connsiteX14" fmla="*/ 1283336 w 1743030"/>
                      <a:gd name="connsiteY14" fmla="*/ 327062 h 1870650"/>
                      <a:gd name="connsiteX15" fmla="*/ 1517616 w 1743030"/>
                      <a:gd name="connsiteY15" fmla="*/ 645923 h 1870650"/>
                      <a:gd name="connsiteX16" fmla="*/ 1597189 w 1743030"/>
                      <a:gd name="connsiteY16" fmla="*/ 1104674 h 1870650"/>
                      <a:gd name="connsiteX17" fmla="*/ 1231158 w 1743030"/>
                      <a:gd name="connsiteY17" fmla="*/ 1737231 h 1870650"/>
                      <a:gd name="connsiteX18" fmla="*/ 1042795 w 1743030"/>
                      <a:gd name="connsiteY18" fmla="*/ 1747093 h 1870650"/>
                      <a:gd name="connsiteX19" fmla="*/ 958267 w 1743030"/>
                      <a:gd name="connsiteY19" fmla="*/ 1717298 h 1870650"/>
                      <a:gd name="connsiteX20" fmla="*/ 877394 w 1743030"/>
                      <a:gd name="connsiteY20" fmla="*/ 1661389 h 1870650"/>
                      <a:gd name="connsiteX21" fmla="*/ 836955 w 1743030"/>
                      <a:gd name="connsiteY21" fmla="*/ 1701801 h 1870650"/>
                      <a:gd name="connsiteX22" fmla="*/ 996878 w 1743030"/>
                      <a:gd name="connsiteY22" fmla="*/ 1805819 h 1870650"/>
                      <a:gd name="connsiteX23" fmla="*/ 1190464 w 1743030"/>
                      <a:gd name="connsiteY23" fmla="*/ 1813019 h 1870650"/>
                      <a:gd name="connsiteX24" fmla="*/ 1205069 w 1743030"/>
                      <a:gd name="connsiteY24" fmla="*/ 1810228 h 1870650"/>
                      <a:gd name="connsiteX25" fmla="*/ 1224375 w 1743030"/>
                      <a:gd name="connsiteY25" fmla="*/ 1855441 h 1870650"/>
                      <a:gd name="connsiteX26" fmla="*/ 1242642 w 1743030"/>
                      <a:gd name="connsiteY26" fmla="*/ 1870650 h 1870650"/>
                      <a:gd name="connsiteX0" fmla="*/ 1124966 w 1124966"/>
                      <a:gd name="connsiteY0" fmla="*/ 1275169 h 1984219"/>
                      <a:gd name="connsiteX1" fmla="*/ 1091310 w 1124966"/>
                      <a:gd name="connsiteY1" fmla="*/ 965936 h 1984219"/>
                      <a:gd name="connsiteX2" fmla="*/ 1043042 w 1124966"/>
                      <a:gd name="connsiteY2" fmla="*/ 680182 h 1984219"/>
                      <a:gd name="connsiteX3" fmla="*/ 935558 w 1124966"/>
                      <a:gd name="connsiteY3" fmla="*/ 432386 h 1984219"/>
                      <a:gd name="connsiteX4" fmla="*/ 761546 w 1124966"/>
                      <a:gd name="connsiteY4" fmla="*/ 251589 h 1984219"/>
                      <a:gd name="connsiteX5" fmla="*/ 288808 w 1124966"/>
                      <a:gd name="connsiteY5" fmla="*/ 116892 h 1984219"/>
                      <a:gd name="connsiteX6" fmla="*/ 236630 w 1124966"/>
                      <a:gd name="connsiteY6" fmla="*/ 119317 h 1984219"/>
                      <a:gd name="connsiteX7" fmla="*/ 8872 w 1124966"/>
                      <a:gd name="connsiteY7" fmla="*/ 1727242 h 1984219"/>
                      <a:gd name="connsiteX8" fmla="*/ 0 w 1124966"/>
                      <a:gd name="connsiteY8" fmla="*/ 1689673 h 1984219"/>
                      <a:gd name="connsiteX9" fmla="*/ 172190 w 1124966"/>
                      <a:gd name="connsiteY9" fmla="*/ 1392988 h 1984219"/>
                      <a:gd name="connsiteX10" fmla="*/ 533521 w 1124966"/>
                      <a:gd name="connsiteY10" fmla="*/ 776632 h 1984219"/>
                      <a:gd name="connsiteX11" fmla="*/ 660056 w 1124966"/>
                      <a:gd name="connsiteY11" fmla="*/ 435700 h 1984219"/>
                      <a:gd name="connsiteX12" fmla="*/ 663967 w 1124966"/>
                      <a:gd name="connsiteY12" fmla="*/ 436483 h 1984219"/>
                      <a:gd name="connsiteX13" fmla="*/ 665272 w 1124966"/>
                      <a:gd name="connsiteY13" fmla="*/ 440631 h 1984219"/>
                      <a:gd name="connsiteX14" fmla="*/ 899552 w 1124966"/>
                      <a:gd name="connsiteY14" fmla="*/ 759492 h 1984219"/>
                      <a:gd name="connsiteX15" fmla="*/ 979125 w 1124966"/>
                      <a:gd name="connsiteY15" fmla="*/ 1218243 h 1984219"/>
                      <a:gd name="connsiteX16" fmla="*/ 613094 w 1124966"/>
                      <a:gd name="connsiteY16" fmla="*/ 1850800 h 1984219"/>
                      <a:gd name="connsiteX17" fmla="*/ 424731 w 1124966"/>
                      <a:gd name="connsiteY17" fmla="*/ 1860662 h 1984219"/>
                      <a:gd name="connsiteX18" fmla="*/ 340203 w 1124966"/>
                      <a:gd name="connsiteY18" fmla="*/ 1830867 h 1984219"/>
                      <a:gd name="connsiteX19" fmla="*/ 259330 w 1124966"/>
                      <a:gd name="connsiteY19" fmla="*/ 1774958 h 1984219"/>
                      <a:gd name="connsiteX20" fmla="*/ 218891 w 1124966"/>
                      <a:gd name="connsiteY20" fmla="*/ 1815370 h 1984219"/>
                      <a:gd name="connsiteX21" fmla="*/ 378814 w 1124966"/>
                      <a:gd name="connsiteY21" fmla="*/ 1919388 h 1984219"/>
                      <a:gd name="connsiteX22" fmla="*/ 572400 w 1124966"/>
                      <a:gd name="connsiteY22" fmla="*/ 1926588 h 1984219"/>
                      <a:gd name="connsiteX23" fmla="*/ 587005 w 1124966"/>
                      <a:gd name="connsiteY23" fmla="*/ 1923797 h 1984219"/>
                      <a:gd name="connsiteX24" fmla="*/ 606311 w 1124966"/>
                      <a:gd name="connsiteY24" fmla="*/ 1969010 h 1984219"/>
                      <a:gd name="connsiteX25" fmla="*/ 624578 w 1124966"/>
                      <a:gd name="connsiteY25" fmla="*/ 1984219 h 1984219"/>
                      <a:gd name="connsiteX0" fmla="*/ 1117000 w 1117000"/>
                      <a:gd name="connsiteY0" fmla="*/ 1275169 h 1984219"/>
                      <a:gd name="connsiteX1" fmla="*/ 1083344 w 1117000"/>
                      <a:gd name="connsiteY1" fmla="*/ 965936 h 1984219"/>
                      <a:gd name="connsiteX2" fmla="*/ 1035076 w 1117000"/>
                      <a:gd name="connsiteY2" fmla="*/ 680182 h 1984219"/>
                      <a:gd name="connsiteX3" fmla="*/ 927592 w 1117000"/>
                      <a:gd name="connsiteY3" fmla="*/ 432386 h 1984219"/>
                      <a:gd name="connsiteX4" fmla="*/ 753580 w 1117000"/>
                      <a:gd name="connsiteY4" fmla="*/ 251589 h 1984219"/>
                      <a:gd name="connsiteX5" fmla="*/ 280842 w 1117000"/>
                      <a:gd name="connsiteY5" fmla="*/ 116892 h 1984219"/>
                      <a:gd name="connsiteX6" fmla="*/ 228664 w 1117000"/>
                      <a:gd name="connsiteY6" fmla="*/ 119317 h 1984219"/>
                      <a:gd name="connsiteX7" fmla="*/ 906 w 1117000"/>
                      <a:gd name="connsiteY7" fmla="*/ 1727242 h 1984219"/>
                      <a:gd name="connsiteX8" fmla="*/ 164224 w 1117000"/>
                      <a:gd name="connsiteY8" fmla="*/ 1392988 h 1984219"/>
                      <a:gd name="connsiteX9" fmla="*/ 525555 w 1117000"/>
                      <a:gd name="connsiteY9" fmla="*/ 776632 h 1984219"/>
                      <a:gd name="connsiteX10" fmla="*/ 652090 w 1117000"/>
                      <a:gd name="connsiteY10" fmla="*/ 435700 h 1984219"/>
                      <a:gd name="connsiteX11" fmla="*/ 656001 w 1117000"/>
                      <a:gd name="connsiteY11" fmla="*/ 436483 h 1984219"/>
                      <a:gd name="connsiteX12" fmla="*/ 657306 w 1117000"/>
                      <a:gd name="connsiteY12" fmla="*/ 440631 h 1984219"/>
                      <a:gd name="connsiteX13" fmla="*/ 891586 w 1117000"/>
                      <a:gd name="connsiteY13" fmla="*/ 759492 h 1984219"/>
                      <a:gd name="connsiteX14" fmla="*/ 971159 w 1117000"/>
                      <a:gd name="connsiteY14" fmla="*/ 1218243 h 1984219"/>
                      <a:gd name="connsiteX15" fmla="*/ 605128 w 1117000"/>
                      <a:gd name="connsiteY15" fmla="*/ 1850800 h 1984219"/>
                      <a:gd name="connsiteX16" fmla="*/ 416765 w 1117000"/>
                      <a:gd name="connsiteY16" fmla="*/ 1860662 h 1984219"/>
                      <a:gd name="connsiteX17" fmla="*/ 332237 w 1117000"/>
                      <a:gd name="connsiteY17" fmla="*/ 1830867 h 1984219"/>
                      <a:gd name="connsiteX18" fmla="*/ 251364 w 1117000"/>
                      <a:gd name="connsiteY18" fmla="*/ 1774958 h 1984219"/>
                      <a:gd name="connsiteX19" fmla="*/ 210925 w 1117000"/>
                      <a:gd name="connsiteY19" fmla="*/ 1815370 h 1984219"/>
                      <a:gd name="connsiteX20" fmla="*/ 370848 w 1117000"/>
                      <a:gd name="connsiteY20" fmla="*/ 1919388 h 1984219"/>
                      <a:gd name="connsiteX21" fmla="*/ 564434 w 1117000"/>
                      <a:gd name="connsiteY21" fmla="*/ 1926588 h 1984219"/>
                      <a:gd name="connsiteX22" fmla="*/ 579039 w 1117000"/>
                      <a:gd name="connsiteY22" fmla="*/ 1923797 h 1984219"/>
                      <a:gd name="connsiteX23" fmla="*/ 598345 w 1117000"/>
                      <a:gd name="connsiteY23" fmla="*/ 1969010 h 1984219"/>
                      <a:gd name="connsiteX24" fmla="*/ 616612 w 1117000"/>
                      <a:gd name="connsiteY24" fmla="*/ 1984219 h 1984219"/>
                      <a:gd name="connsiteX0" fmla="*/ 966945 w 966945"/>
                      <a:gd name="connsiteY0" fmla="*/ 1250410 h 1959460"/>
                      <a:gd name="connsiteX1" fmla="*/ 933289 w 966945"/>
                      <a:gd name="connsiteY1" fmla="*/ 941177 h 1959460"/>
                      <a:gd name="connsiteX2" fmla="*/ 885021 w 966945"/>
                      <a:gd name="connsiteY2" fmla="*/ 655423 h 1959460"/>
                      <a:gd name="connsiteX3" fmla="*/ 777537 w 966945"/>
                      <a:gd name="connsiteY3" fmla="*/ 407627 h 1959460"/>
                      <a:gd name="connsiteX4" fmla="*/ 603525 w 966945"/>
                      <a:gd name="connsiteY4" fmla="*/ 226830 h 1959460"/>
                      <a:gd name="connsiteX5" fmla="*/ 130787 w 966945"/>
                      <a:gd name="connsiteY5" fmla="*/ 92133 h 1959460"/>
                      <a:gd name="connsiteX6" fmla="*/ 78609 w 966945"/>
                      <a:gd name="connsiteY6" fmla="*/ 94558 h 1959460"/>
                      <a:gd name="connsiteX7" fmla="*/ 14169 w 966945"/>
                      <a:gd name="connsiteY7" fmla="*/ 1368229 h 1959460"/>
                      <a:gd name="connsiteX8" fmla="*/ 375500 w 966945"/>
                      <a:gd name="connsiteY8" fmla="*/ 751873 h 1959460"/>
                      <a:gd name="connsiteX9" fmla="*/ 502035 w 966945"/>
                      <a:gd name="connsiteY9" fmla="*/ 410941 h 1959460"/>
                      <a:gd name="connsiteX10" fmla="*/ 505946 w 966945"/>
                      <a:gd name="connsiteY10" fmla="*/ 411724 h 1959460"/>
                      <a:gd name="connsiteX11" fmla="*/ 507251 w 966945"/>
                      <a:gd name="connsiteY11" fmla="*/ 415872 h 1959460"/>
                      <a:gd name="connsiteX12" fmla="*/ 741531 w 966945"/>
                      <a:gd name="connsiteY12" fmla="*/ 734733 h 1959460"/>
                      <a:gd name="connsiteX13" fmla="*/ 821104 w 966945"/>
                      <a:gd name="connsiteY13" fmla="*/ 1193484 h 1959460"/>
                      <a:gd name="connsiteX14" fmla="*/ 455073 w 966945"/>
                      <a:gd name="connsiteY14" fmla="*/ 1826041 h 1959460"/>
                      <a:gd name="connsiteX15" fmla="*/ 266710 w 966945"/>
                      <a:gd name="connsiteY15" fmla="*/ 1835903 h 1959460"/>
                      <a:gd name="connsiteX16" fmla="*/ 182182 w 966945"/>
                      <a:gd name="connsiteY16" fmla="*/ 1806108 h 1959460"/>
                      <a:gd name="connsiteX17" fmla="*/ 101309 w 966945"/>
                      <a:gd name="connsiteY17" fmla="*/ 1750199 h 1959460"/>
                      <a:gd name="connsiteX18" fmla="*/ 60870 w 966945"/>
                      <a:gd name="connsiteY18" fmla="*/ 1790611 h 1959460"/>
                      <a:gd name="connsiteX19" fmla="*/ 220793 w 966945"/>
                      <a:gd name="connsiteY19" fmla="*/ 1894629 h 1959460"/>
                      <a:gd name="connsiteX20" fmla="*/ 414379 w 966945"/>
                      <a:gd name="connsiteY20" fmla="*/ 1901829 h 1959460"/>
                      <a:gd name="connsiteX21" fmla="*/ 428984 w 966945"/>
                      <a:gd name="connsiteY21" fmla="*/ 1899038 h 1959460"/>
                      <a:gd name="connsiteX22" fmla="*/ 448290 w 966945"/>
                      <a:gd name="connsiteY22" fmla="*/ 1944251 h 1959460"/>
                      <a:gd name="connsiteX23" fmla="*/ 466557 w 966945"/>
                      <a:gd name="connsiteY23" fmla="*/ 1959460 h 1959460"/>
                      <a:gd name="connsiteX0" fmla="*/ 909940 w 909940"/>
                      <a:gd name="connsiteY0" fmla="*/ 1204754 h 1913804"/>
                      <a:gd name="connsiteX1" fmla="*/ 876284 w 909940"/>
                      <a:gd name="connsiteY1" fmla="*/ 895521 h 1913804"/>
                      <a:gd name="connsiteX2" fmla="*/ 828016 w 909940"/>
                      <a:gd name="connsiteY2" fmla="*/ 609767 h 1913804"/>
                      <a:gd name="connsiteX3" fmla="*/ 720532 w 909940"/>
                      <a:gd name="connsiteY3" fmla="*/ 361971 h 1913804"/>
                      <a:gd name="connsiteX4" fmla="*/ 546520 w 909940"/>
                      <a:gd name="connsiteY4" fmla="*/ 181174 h 1913804"/>
                      <a:gd name="connsiteX5" fmla="*/ 73782 w 909940"/>
                      <a:gd name="connsiteY5" fmla="*/ 46477 h 1913804"/>
                      <a:gd name="connsiteX6" fmla="*/ 21604 w 909940"/>
                      <a:gd name="connsiteY6" fmla="*/ 48902 h 1913804"/>
                      <a:gd name="connsiteX7" fmla="*/ 318495 w 909940"/>
                      <a:gd name="connsiteY7" fmla="*/ 706217 h 1913804"/>
                      <a:gd name="connsiteX8" fmla="*/ 445030 w 909940"/>
                      <a:gd name="connsiteY8" fmla="*/ 365285 h 1913804"/>
                      <a:gd name="connsiteX9" fmla="*/ 448941 w 909940"/>
                      <a:gd name="connsiteY9" fmla="*/ 366068 h 1913804"/>
                      <a:gd name="connsiteX10" fmla="*/ 450246 w 909940"/>
                      <a:gd name="connsiteY10" fmla="*/ 370216 h 1913804"/>
                      <a:gd name="connsiteX11" fmla="*/ 684526 w 909940"/>
                      <a:gd name="connsiteY11" fmla="*/ 689077 h 1913804"/>
                      <a:gd name="connsiteX12" fmla="*/ 764099 w 909940"/>
                      <a:gd name="connsiteY12" fmla="*/ 1147828 h 1913804"/>
                      <a:gd name="connsiteX13" fmla="*/ 398068 w 909940"/>
                      <a:gd name="connsiteY13" fmla="*/ 1780385 h 1913804"/>
                      <a:gd name="connsiteX14" fmla="*/ 209705 w 909940"/>
                      <a:gd name="connsiteY14" fmla="*/ 1790247 h 1913804"/>
                      <a:gd name="connsiteX15" fmla="*/ 125177 w 909940"/>
                      <a:gd name="connsiteY15" fmla="*/ 1760452 h 1913804"/>
                      <a:gd name="connsiteX16" fmla="*/ 44304 w 909940"/>
                      <a:gd name="connsiteY16" fmla="*/ 1704543 h 1913804"/>
                      <a:gd name="connsiteX17" fmla="*/ 3865 w 909940"/>
                      <a:gd name="connsiteY17" fmla="*/ 1744955 h 1913804"/>
                      <a:gd name="connsiteX18" fmla="*/ 163788 w 909940"/>
                      <a:gd name="connsiteY18" fmla="*/ 1848973 h 1913804"/>
                      <a:gd name="connsiteX19" fmla="*/ 357374 w 909940"/>
                      <a:gd name="connsiteY19" fmla="*/ 1856173 h 1913804"/>
                      <a:gd name="connsiteX20" fmla="*/ 371979 w 909940"/>
                      <a:gd name="connsiteY20" fmla="*/ 1853382 h 1913804"/>
                      <a:gd name="connsiteX21" fmla="*/ 391285 w 909940"/>
                      <a:gd name="connsiteY21" fmla="*/ 1898595 h 1913804"/>
                      <a:gd name="connsiteX22" fmla="*/ 409552 w 909940"/>
                      <a:gd name="connsiteY22" fmla="*/ 1913804 h 1913804"/>
                      <a:gd name="connsiteX0" fmla="*/ 909940 w 909940"/>
                      <a:gd name="connsiteY0" fmla="*/ 1179500 h 1888550"/>
                      <a:gd name="connsiteX1" fmla="*/ 876284 w 909940"/>
                      <a:gd name="connsiteY1" fmla="*/ 870267 h 1888550"/>
                      <a:gd name="connsiteX2" fmla="*/ 828016 w 909940"/>
                      <a:gd name="connsiteY2" fmla="*/ 584513 h 1888550"/>
                      <a:gd name="connsiteX3" fmla="*/ 720532 w 909940"/>
                      <a:gd name="connsiteY3" fmla="*/ 336717 h 1888550"/>
                      <a:gd name="connsiteX4" fmla="*/ 546520 w 909940"/>
                      <a:gd name="connsiteY4" fmla="*/ 155920 h 1888550"/>
                      <a:gd name="connsiteX5" fmla="*/ 73782 w 909940"/>
                      <a:gd name="connsiteY5" fmla="*/ 21223 h 1888550"/>
                      <a:gd name="connsiteX6" fmla="*/ 21604 w 909940"/>
                      <a:gd name="connsiteY6" fmla="*/ 23648 h 1888550"/>
                      <a:gd name="connsiteX7" fmla="*/ 445030 w 909940"/>
                      <a:gd name="connsiteY7" fmla="*/ 340031 h 1888550"/>
                      <a:gd name="connsiteX8" fmla="*/ 448941 w 909940"/>
                      <a:gd name="connsiteY8" fmla="*/ 340814 h 1888550"/>
                      <a:gd name="connsiteX9" fmla="*/ 450246 w 909940"/>
                      <a:gd name="connsiteY9" fmla="*/ 344962 h 1888550"/>
                      <a:gd name="connsiteX10" fmla="*/ 684526 w 909940"/>
                      <a:gd name="connsiteY10" fmla="*/ 663823 h 1888550"/>
                      <a:gd name="connsiteX11" fmla="*/ 764099 w 909940"/>
                      <a:gd name="connsiteY11" fmla="*/ 1122574 h 1888550"/>
                      <a:gd name="connsiteX12" fmla="*/ 398068 w 909940"/>
                      <a:gd name="connsiteY12" fmla="*/ 1755131 h 1888550"/>
                      <a:gd name="connsiteX13" fmla="*/ 209705 w 909940"/>
                      <a:gd name="connsiteY13" fmla="*/ 1764993 h 1888550"/>
                      <a:gd name="connsiteX14" fmla="*/ 125177 w 909940"/>
                      <a:gd name="connsiteY14" fmla="*/ 1735198 h 1888550"/>
                      <a:gd name="connsiteX15" fmla="*/ 44304 w 909940"/>
                      <a:gd name="connsiteY15" fmla="*/ 1679289 h 1888550"/>
                      <a:gd name="connsiteX16" fmla="*/ 3865 w 909940"/>
                      <a:gd name="connsiteY16" fmla="*/ 1719701 h 1888550"/>
                      <a:gd name="connsiteX17" fmla="*/ 163788 w 909940"/>
                      <a:gd name="connsiteY17" fmla="*/ 1823719 h 1888550"/>
                      <a:gd name="connsiteX18" fmla="*/ 357374 w 909940"/>
                      <a:gd name="connsiteY18" fmla="*/ 1830919 h 1888550"/>
                      <a:gd name="connsiteX19" fmla="*/ 371979 w 909940"/>
                      <a:gd name="connsiteY19" fmla="*/ 1828128 h 1888550"/>
                      <a:gd name="connsiteX20" fmla="*/ 391285 w 909940"/>
                      <a:gd name="connsiteY20" fmla="*/ 1873341 h 1888550"/>
                      <a:gd name="connsiteX21" fmla="*/ 409552 w 909940"/>
                      <a:gd name="connsiteY21" fmla="*/ 1888550 h 1888550"/>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450246 w 909940"/>
                      <a:gd name="connsiteY8" fmla="*/ 331318 h 1874906"/>
                      <a:gd name="connsiteX9" fmla="*/ 684526 w 909940"/>
                      <a:gd name="connsiteY9" fmla="*/ 650179 h 1874906"/>
                      <a:gd name="connsiteX10" fmla="*/ 764099 w 909940"/>
                      <a:gd name="connsiteY10" fmla="*/ 1108930 h 1874906"/>
                      <a:gd name="connsiteX11" fmla="*/ 398068 w 909940"/>
                      <a:gd name="connsiteY11" fmla="*/ 1741487 h 1874906"/>
                      <a:gd name="connsiteX12" fmla="*/ 209705 w 909940"/>
                      <a:gd name="connsiteY12" fmla="*/ 1751349 h 1874906"/>
                      <a:gd name="connsiteX13" fmla="*/ 125177 w 909940"/>
                      <a:gd name="connsiteY13" fmla="*/ 1721554 h 1874906"/>
                      <a:gd name="connsiteX14" fmla="*/ 44304 w 909940"/>
                      <a:gd name="connsiteY14" fmla="*/ 1665645 h 1874906"/>
                      <a:gd name="connsiteX15" fmla="*/ 3865 w 909940"/>
                      <a:gd name="connsiteY15" fmla="*/ 1706057 h 1874906"/>
                      <a:gd name="connsiteX16" fmla="*/ 163788 w 909940"/>
                      <a:gd name="connsiteY16" fmla="*/ 1810075 h 1874906"/>
                      <a:gd name="connsiteX17" fmla="*/ 357374 w 909940"/>
                      <a:gd name="connsiteY17" fmla="*/ 1817275 h 1874906"/>
                      <a:gd name="connsiteX18" fmla="*/ 371979 w 909940"/>
                      <a:gd name="connsiteY18" fmla="*/ 1814484 h 1874906"/>
                      <a:gd name="connsiteX19" fmla="*/ 391285 w 909940"/>
                      <a:gd name="connsiteY19" fmla="*/ 1859697 h 1874906"/>
                      <a:gd name="connsiteX20" fmla="*/ 409552 w 909940"/>
                      <a:gd name="connsiteY20" fmla="*/ 1874906 h 1874906"/>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684526 w 909940"/>
                      <a:gd name="connsiteY8" fmla="*/ 650179 h 1874906"/>
                      <a:gd name="connsiteX9" fmla="*/ 764099 w 909940"/>
                      <a:gd name="connsiteY9" fmla="*/ 1108930 h 1874906"/>
                      <a:gd name="connsiteX10" fmla="*/ 398068 w 909940"/>
                      <a:gd name="connsiteY10" fmla="*/ 1741487 h 1874906"/>
                      <a:gd name="connsiteX11" fmla="*/ 209705 w 909940"/>
                      <a:gd name="connsiteY11" fmla="*/ 1751349 h 1874906"/>
                      <a:gd name="connsiteX12" fmla="*/ 125177 w 909940"/>
                      <a:gd name="connsiteY12" fmla="*/ 1721554 h 1874906"/>
                      <a:gd name="connsiteX13" fmla="*/ 44304 w 909940"/>
                      <a:gd name="connsiteY13" fmla="*/ 1665645 h 1874906"/>
                      <a:gd name="connsiteX14" fmla="*/ 3865 w 909940"/>
                      <a:gd name="connsiteY14" fmla="*/ 1706057 h 1874906"/>
                      <a:gd name="connsiteX15" fmla="*/ 163788 w 909940"/>
                      <a:gd name="connsiteY15" fmla="*/ 1810075 h 1874906"/>
                      <a:gd name="connsiteX16" fmla="*/ 357374 w 909940"/>
                      <a:gd name="connsiteY16" fmla="*/ 1817275 h 1874906"/>
                      <a:gd name="connsiteX17" fmla="*/ 371979 w 909940"/>
                      <a:gd name="connsiteY17" fmla="*/ 1814484 h 1874906"/>
                      <a:gd name="connsiteX18" fmla="*/ 391285 w 909940"/>
                      <a:gd name="connsiteY18" fmla="*/ 1859697 h 1874906"/>
                      <a:gd name="connsiteX19" fmla="*/ 409552 w 909940"/>
                      <a:gd name="connsiteY19" fmla="*/ 1874906 h 1874906"/>
                      <a:gd name="connsiteX0" fmla="*/ 909940 w 909940"/>
                      <a:gd name="connsiteY0" fmla="*/ 1023583 h 1732633"/>
                      <a:gd name="connsiteX1" fmla="*/ 876284 w 909940"/>
                      <a:gd name="connsiteY1" fmla="*/ 714350 h 1732633"/>
                      <a:gd name="connsiteX2" fmla="*/ 828016 w 909940"/>
                      <a:gd name="connsiteY2" fmla="*/ 428596 h 1732633"/>
                      <a:gd name="connsiteX3" fmla="*/ 720532 w 909940"/>
                      <a:gd name="connsiteY3" fmla="*/ 180800 h 1732633"/>
                      <a:gd name="connsiteX4" fmla="*/ 546520 w 909940"/>
                      <a:gd name="connsiteY4" fmla="*/ 3 h 1732633"/>
                      <a:gd name="connsiteX5" fmla="*/ 445030 w 909940"/>
                      <a:gd name="connsiteY5" fmla="*/ 184114 h 1732633"/>
                      <a:gd name="connsiteX6" fmla="*/ 448941 w 909940"/>
                      <a:gd name="connsiteY6" fmla="*/ 184897 h 1732633"/>
                      <a:gd name="connsiteX7" fmla="*/ 684526 w 909940"/>
                      <a:gd name="connsiteY7" fmla="*/ 507906 h 1732633"/>
                      <a:gd name="connsiteX8" fmla="*/ 764099 w 909940"/>
                      <a:gd name="connsiteY8" fmla="*/ 966657 h 1732633"/>
                      <a:gd name="connsiteX9" fmla="*/ 398068 w 909940"/>
                      <a:gd name="connsiteY9" fmla="*/ 1599214 h 1732633"/>
                      <a:gd name="connsiteX10" fmla="*/ 209705 w 909940"/>
                      <a:gd name="connsiteY10" fmla="*/ 1609076 h 1732633"/>
                      <a:gd name="connsiteX11" fmla="*/ 125177 w 909940"/>
                      <a:gd name="connsiteY11" fmla="*/ 1579281 h 1732633"/>
                      <a:gd name="connsiteX12" fmla="*/ 44304 w 909940"/>
                      <a:gd name="connsiteY12" fmla="*/ 1523372 h 1732633"/>
                      <a:gd name="connsiteX13" fmla="*/ 3865 w 909940"/>
                      <a:gd name="connsiteY13" fmla="*/ 1563784 h 1732633"/>
                      <a:gd name="connsiteX14" fmla="*/ 163788 w 909940"/>
                      <a:gd name="connsiteY14" fmla="*/ 1667802 h 1732633"/>
                      <a:gd name="connsiteX15" fmla="*/ 357374 w 909940"/>
                      <a:gd name="connsiteY15" fmla="*/ 1675002 h 1732633"/>
                      <a:gd name="connsiteX16" fmla="*/ 371979 w 909940"/>
                      <a:gd name="connsiteY16" fmla="*/ 1672211 h 1732633"/>
                      <a:gd name="connsiteX17" fmla="*/ 391285 w 909940"/>
                      <a:gd name="connsiteY17" fmla="*/ 1717424 h 1732633"/>
                      <a:gd name="connsiteX18" fmla="*/ 409552 w 909940"/>
                      <a:gd name="connsiteY18" fmla="*/ 1732633 h 173263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448941 w 909940"/>
                      <a:gd name="connsiteY5" fmla="*/ 21527 h 1569263"/>
                      <a:gd name="connsiteX6" fmla="*/ 684526 w 909940"/>
                      <a:gd name="connsiteY6" fmla="*/ 344536 h 1569263"/>
                      <a:gd name="connsiteX7" fmla="*/ 764099 w 909940"/>
                      <a:gd name="connsiteY7" fmla="*/ 803287 h 1569263"/>
                      <a:gd name="connsiteX8" fmla="*/ 398068 w 909940"/>
                      <a:gd name="connsiteY8" fmla="*/ 1435844 h 1569263"/>
                      <a:gd name="connsiteX9" fmla="*/ 209705 w 909940"/>
                      <a:gd name="connsiteY9" fmla="*/ 1445706 h 1569263"/>
                      <a:gd name="connsiteX10" fmla="*/ 125177 w 909940"/>
                      <a:gd name="connsiteY10" fmla="*/ 1415911 h 1569263"/>
                      <a:gd name="connsiteX11" fmla="*/ 44304 w 909940"/>
                      <a:gd name="connsiteY11" fmla="*/ 1360002 h 1569263"/>
                      <a:gd name="connsiteX12" fmla="*/ 3865 w 909940"/>
                      <a:gd name="connsiteY12" fmla="*/ 1400414 h 1569263"/>
                      <a:gd name="connsiteX13" fmla="*/ 163788 w 909940"/>
                      <a:gd name="connsiteY13" fmla="*/ 1504432 h 1569263"/>
                      <a:gd name="connsiteX14" fmla="*/ 357374 w 909940"/>
                      <a:gd name="connsiteY14" fmla="*/ 1511632 h 1569263"/>
                      <a:gd name="connsiteX15" fmla="*/ 371979 w 909940"/>
                      <a:gd name="connsiteY15" fmla="*/ 1508841 h 1569263"/>
                      <a:gd name="connsiteX16" fmla="*/ 391285 w 909940"/>
                      <a:gd name="connsiteY16" fmla="*/ 1554054 h 1569263"/>
                      <a:gd name="connsiteX17" fmla="*/ 409552 w 909940"/>
                      <a:gd name="connsiteY17" fmla="*/ 1569263 h 156926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684526 w 909940"/>
                      <a:gd name="connsiteY5" fmla="*/ 344536 h 1569263"/>
                      <a:gd name="connsiteX6" fmla="*/ 764099 w 909940"/>
                      <a:gd name="connsiteY6" fmla="*/ 803287 h 1569263"/>
                      <a:gd name="connsiteX7" fmla="*/ 398068 w 909940"/>
                      <a:gd name="connsiteY7" fmla="*/ 1435844 h 1569263"/>
                      <a:gd name="connsiteX8" fmla="*/ 209705 w 909940"/>
                      <a:gd name="connsiteY8" fmla="*/ 1445706 h 1569263"/>
                      <a:gd name="connsiteX9" fmla="*/ 125177 w 909940"/>
                      <a:gd name="connsiteY9" fmla="*/ 1415911 h 1569263"/>
                      <a:gd name="connsiteX10" fmla="*/ 44304 w 909940"/>
                      <a:gd name="connsiteY10" fmla="*/ 1360002 h 1569263"/>
                      <a:gd name="connsiteX11" fmla="*/ 3865 w 909940"/>
                      <a:gd name="connsiteY11" fmla="*/ 1400414 h 1569263"/>
                      <a:gd name="connsiteX12" fmla="*/ 163788 w 909940"/>
                      <a:gd name="connsiteY12" fmla="*/ 1504432 h 1569263"/>
                      <a:gd name="connsiteX13" fmla="*/ 357374 w 909940"/>
                      <a:gd name="connsiteY13" fmla="*/ 1511632 h 1569263"/>
                      <a:gd name="connsiteX14" fmla="*/ 371979 w 909940"/>
                      <a:gd name="connsiteY14" fmla="*/ 1508841 h 1569263"/>
                      <a:gd name="connsiteX15" fmla="*/ 391285 w 909940"/>
                      <a:gd name="connsiteY15" fmla="*/ 1554054 h 1569263"/>
                      <a:gd name="connsiteX16" fmla="*/ 409552 w 909940"/>
                      <a:gd name="connsiteY16" fmla="*/ 1569263 h 1569263"/>
                      <a:gd name="connsiteX0" fmla="*/ 909940 w 909940"/>
                      <a:gd name="connsiteY0" fmla="*/ 840200 h 1549250"/>
                      <a:gd name="connsiteX1" fmla="*/ 876284 w 909940"/>
                      <a:gd name="connsiteY1" fmla="*/ 530967 h 1549250"/>
                      <a:gd name="connsiteX2" fmla="*/ 828016 w 909940"/>
                      <a:gd name="connsiteY2" fmla="*/ 245213 h 1549250"/>
                      <a:gd name="connsiteX3" fmla="*/ 445030 w 909940"/>
                      <a:gd name="connsiteY3" fmla="*/ 731 h 1549250"/>
                      <a:gd name="connsiteX4" fmla="*/ 684526 w 909940"/>
                      <a:gd name="connsiteY4" fmla="*/ 324523 h 1549250"/>
                      <a:gd name="connsiteX5" fmla="*/ 764099 w 909940"/>
                      <a:gd name="connsiteY5" fmla="*/ 783274 h 1549250"/>
                      <a:gd name="connsiteX6" fmla="*/ 398068 w 909940"/>
                      <a:gd name="connsiteY6" fmla="*/ 1415831 h 1549250"/>
                      <a:gd name="connsiteX7" fmla="*/ 209705 w 909940"/>
                      <a:gd name="connsiteY7" fmla="*/ 1425693 h 1549250"/>
                      <a:gd name="connsiteX8" fmla="*/ 125177 w 909940"/>
                      <a:gd name="connsiteY8" fmla="*/ 1395898 h 1549250"/>
                      <a:gd name="connsiteX9" fmla="*/ 44304 w 909940"/>
                      <a:gd name="connsiteY9" fmla="*/ 1339989 h 1549250"/>
                      <a:gd name="connsiteX10" fmla="*/ 3865 w 909940"/>
                      <a:gd name="connsiteY10" fmla="*/ 1380401 h 1549250"/>
                      <a:gd name="connsiteX11" fmla="*/ 163788 w 909940"/>
                      <a:gd name="connsiteY11" fmla="*/ 1484419 h 1549250"/>
                      <a:gd name="connsiteX12" fmla="*/ 357374 w 909940"/>
                      <a:gd name="connsiteY12" fmla="*/ 1491619 h 1549250"/>
                      <a:gd name="connsiteX13" fmla="*/ 371979 w 909940"/>
                      <a:gd name="connsiteY13" fmla="*/ 1488828 h 1549250"/>
                      <a:gd name="connsiteX14" fmla="*/ 391285 w 909940"/>
                      <a:gd name="connsiteY14" fmla="*/ 1534041 h 1549250"/>
                      <a:gd name="connsiteX15" fmla="*/ 409552 w 909940"/>
                      <a:gd name="connsiteY15" fmla="*/ 1549250 h 1549250"/>
                      <a:gd name="connsiteX0" fmla="*/ 909940 w 909940"/>
                      <a:gd name="connsiteY0" fmla="*/ 610000 h 1319050"/>
                      <a:gd name="connsiteX1" fmla="*/ 876284 w 909940"/>
                      <a:gd name="connsiteY1" fmla="*/ 300767 h 1319050"/>
                      <a:gd name="connsiteX2" fmla="*/ 828016 w 909940"/>
                      <a:gd name="connsiteY2" fmla="*/ 15013 h 1319050"/>
                      <a:gd name="connsiteX3" fmla="*/ 684526 w 909940"/>
                      <a:gd name="connsiteY3" fmla="*/ 94323 h 1319050"/>
                      <a:gd name="connsiteX4" fmla="*/ 764099 w 909940"/>
                      <a:gd name="connsiteY4" fmla="*/ 553074 h 1319050"/>
                      <a:gd name="connsiteX5" fmla="*/ 398068 w 909940"/>
                      <a:gd name="connsiteY5" fmla="*/ 1185631 h 1319050"/>
                      <a:gd name="connsiteX6" fmla="*/ 209705 w 909940"/>
                      <a:gd name="connsiteY6" fmla="*/ 1195493 h 1319050"/>
                      <a:gd name="connsiteX7" fmla="*/ 125177 w 909940"/>
                      <a:gd name="connsiteY7" fmla="*/ 1165698 h 1319050"/>
                      <a:gd name="connsiteX8" fmla="*/ 44304 w 909940"/>
                      <a:gd name="connsiteY8" fmla="*/ 1109789 h 1319050"/>
                      <a:gd name="connsiteX9" fmla="*/ 3865 w 909940"/>
                      <a:gd name="connsiteY9" fmla="*/ 1150201 h 1319050"/>
                      <a:gd name="connsiteX10" fmla="*/ 163788 w 909940"/>
                      <a:gd name="connsiteY10" fmla="*/ 1254219 h 1319050"/>
                      <a:gd name="connsiteX11" fmla="*/ 357374 w 909940"/>
                      <a:gd name="connsiteY11" fmla="*/ 1261419 h 1319050"/>
                      <a:gd name="connsiteX12" fmla="*/ 371979 w 909940"/>
                      <a:gd name="connsiteY12" fmla="*/ 1258628 h 1319050"/>
                      <a:gd name="connsiteX13" fmla="*/ 391285 w 909940"/>
                      <a:gd name="connsiteY13" fmla="*/ 1303841 h 1319050"/>
                      <a:gd name="connsiteX14" fmla="*/ 409552 w 909940"/>
                      <a:gd name="connsiteY14" fmla="*/ 1319050 h 1319050"/>
                      <a:gd name="connsiteX0" fmla="*/ 909940 w 909940"/>
                      <a:gd name="connsiteY0" fmla="*/ 522502 h 1231552"/>
                      <a:gd name="connsiteX1" fmla="*/ 876284 w 909940"/>
                      <a:gd name="connsiteY1" fmla="*/ 213269 h 1231552"/>
                      <a:gd name="connsiteX2" fmla="*/ 684526 w 909940"/>
                      <a:gd name="connsiteY2" fmla="*/ 6825 h 1231552"/>
                      <a:gd name="connsiteX3" fmla="*/ 764099 w 909940"/>
                      <a:gd name="connsiteY3" fmla="*/ 465576 h 1231552"/>
                      <a:gd name="connsiteX4" fmla="*/ 398068 w 909940"/>
                      <a:gd name="connsiteY4" fmla="*/ 1098133 h 1231552"/>
                      <a:gd name="connsiteX5" fmla="*/ 209705 w 909940"/>
                      <a:gd name="connsiteY5" fmla="*/ 1107995 h 1231552"/>
                      <a:gd name="connsiteX6" fmla="*/ 125177 w 909940"/>
                      <a:gd name="connsiteY6" fmla="*/ 1078200 h 1231552"/>
                      <a:gd name="connsiteX7" fmla="*/ 44304 w 909940"/>
                      <a:gd name="connsiteY7" fmla="*/ 1022291 h 1231552"/>
                      <a:gd name="connsiteX8" fmla="*/ 3865 w 909940"/>
                      <a:gd name="connsiteY8" fmla="*/ 1062703 h 1231552"/>
                      <a:gd name="connsiteX9" fmla="*/ 163788 w 909940"/>
                      <a:gd name="connsiteY9" fmla="*/ 1166721 h 1231552"/>
                      <a:gd name="connsiteX10" fmla="*/ 357374 w 909940"/>
                      <a:gd name="connsiteY10" fmla="*/ 1173921 h 1231552"/>
                      <a:gd name="connsiteX11" fmla="*/ 371979 w 909940"/>
                      <a:gd name="connsiteY11" fmla="*/ 1171130 h 1231552"/>
                      <a:gd name="connsiteX12" fmla="*/ 391285 w 909940"/>
                      <a:gd name="connsiteY12" fmla="*/ 1216343 h 1231552"/>
                      <a:gd name="connsiteX13" fmla="*/ 409552 w 909940"/>
                      <a:gd name="connsiteY13" fmla="*/ 1231552 h 1231552"/>
                      <a:gd name="connsiteX0" fmla="*/ 909940 w 909940"/>
                      <a:gd name="connsiteY0" fmla="*/ 309784 h 1018834"/>
                      <a:gd name="connsiteX1" fmla="*/ 876284 w 909940"/>
                      <a:gd name="connsiteY1" fmla="*/ 551 h 1018834"/>
                      <a:gd name="connsiteX2" fmla="*/ 764099 w 909940"/>
                      <a:gd name="connsiteY2" fmla="*/ 252858 h 1018834"/>
                      <a:gd name="connsiteX3" fmla="*/ 398068 w 909940"/>
                      <a:gd name="connsiteY3" fmla="*/ 885415 h 1018834"/>
                      <a:gd name="connsiteX4" fmla="*/ 209705 w 909940"/>
                      <a:gd name="connsiteY4" fmla="*/ 895277 h 1018834"/>
                      <a:gd name="connsiteX5" fmla="*/ 125177 w 909940"/>
                      <a:gd name="connsiteY5" fmla="*/ 865482 h 1018834"/>
                      <a:gd name="connsiteX6" fmla="*/ 44304 w 909940"/>
                      <a:gd name="connsiteY6" fmla="*/ 809573 h 1018834"/>
                      <a:gd name="connsiteX7" fmla="*/ 3865 w 909940"/>
                      <a:gd name="connsiteY7" fmla="*/ 849985 h 1018834"/>
                      <a:gd name="connsiteX8" fmla="*/ 163788 w 909940"/>
                      <a:gd name="connsiteY8" fmla="*/ 954003 h 1018834"/>
                      <a:gd name="connsiteX9" fmla="*/ 357374 w 909940"/>
                      <a:gd name="connsiteY9" fmla="*/ 961203 h 1018834"/>
                      <a:gd name="connsiteX10" fmla="*/ 371979 w 909940"/>
                      <a:gd name="connsiteY10" fmla="*/ 958412 h 1018834"/>
                      <a:gd name="connsiteX11" fmla="*/ 391285 w 909940"/>
                      <a:gd name="connsiteY11" fmla="*/ 1003625 h 1018834"/>
                      <a:gd name="connsiteX12" fmla="*/ 409552 w 909940"/>
                      <a:gd name="connsiteY12" fmla="*/ 1018834 h 1018834"/>
                      <a:gd name="connsiteX0" fmla="*/ 909940 w 909940"/>
                      <a:gd name="connsiteY0" fmla="*/ 90174 h 799224"/>
                      <a:gd name="connsiteX1" fmla="*/ 764099 w 909940"/>
                      <a:gd name="connsiteY1" fmla="*/ 33248 h 799224"/>
                      <a:gd name="connsiteX2" fmla="*/ 398068 w 909940"/>
                      <a:gd name="connsiteY2" fmla="*/ 665805 h 799224"/>
                      <a:gd name="connsiteX3" fmla="*/ 209705 w 909940"/>
                      <a:gd name="connsiteY3" fmla="*/ 675667 h 799224"/>
                      <a:gd name="connsiteX4" fmla="*/ 125177 w 909940"/>
                      <a:gd name="connsiteY4" fmla="*/ 645872 h 799224"/>
                      <a:gd name="connsiteX5" fmla="*/ 44304 w 909940"/>
                      <a:gd name="connsiteY5" fmla="*/ 589963 h 799224"/>
                      <a:gd name="connsiteX6" fmla="*/ 3865 w 909940"/>
                      <a:gd name="connsiteY6" fmla="*/ 630375 h 799224"/>
                      <a:gd name="connsiteX7" fmla="*/ 163788 w 909940"/>
                      <a:gd name="connsiteY7" fmla="*/ 734393 h 799224"/>
                      <a:gd name="connsiteX8" fmla="*/ 357374 w 909940"/>
                      <a:gd name="connsiteY8" fmla="*/ 741593 h 799224"/>
                      <a:gd name="connsiteX9" fmla="*/ 371979 w 909940"/>
                      <a:gd name="connsiteY9" fmla="*/ 738802 h 799224"/>
                      <a:gd name="connsiteX10" fmla="*/ 391285 w 909940"/>
                      <a:gd name="connsiteY10" fmla="*/ 784015 h 799224"/>
                      <a:gd name="connsiteX11" fmla="*/ 409552 w 909940"/>
                      <a:gd name="connsiteY11" fmla="*/ 799224 h 799224"/>
                      <a:gd name="connsiteX0" fmla="*/ 909940 w 909940"/>
                      <a:gd name="connsiteY0" fmla="*/ 0 h 709050"/>
                      <a:gd name="connsiteX1" fmla="*/ 398068 w 909940"/>
                      <a:gd name="connsiteY1" fmla="*/ 575631 h 709050"/>
                      <a:gd name="connsiteX2" fmla="*/ 209705 w 909940"/>
                      <a:gd name="connsiteY2" fmla="*/ 585493 h 709050"/>
                      <a:gd name="connsiteX3" fmla="*/ 125177 w 909940"/>
                      <a:gd name="connsiteY3" fmla="*/ 555698 h 709050"/>
                      <a:gd name="connsiteX4" fmla="*/ 44304 w 909940"/>
                      <a:gd name="connsiteY4" fmla="*/ 499789 h 709050"/>
                      <a:gd name="connsiteX5" fmla="*/ 3865 w 909940"/>
                      <a:gd name="connsiteY5" fmla="*/ 540201 h 709050"/>
                      <a:gd name="connsiteX6" fmla="*/ 163788 w 909940"/>
                      <a:gd name="connsiteY6" fmla="*/ 644219 h 709050"/>
                      <a:gd name="connsiteX7" fmla="*/ 357374 w 909940"/>
                      <a:gd name="connsiteY7" fmla="*/ 651419 h 709050"/>
                      <a:gd name="connsiteX8" fmla="*/ 371979 w 909940"/>
                      <a:gd name="connsiteY8" fmla="*/ 648628 h 709050"/>
                      <a:gd name="connsiteX9" fmla="*/ 391285 w 909940"/>
                      <a:gd name="connsiteY9" fmla="*/ 693841 h 709050"/>
                      <a:gd name="connsiteX10" fmla="*/ 409552 w 909940"/>
                      <a:gd name="connsiteY10" fmla="*/ 709050 h 709050"/>
                      <a:gd name="connsiteX0" fmla="*/ 398068 w 409552"/>
                      <a:gd name="connsiteY0" fmla="*/ 80403 h 213822"/>
                      <a:gd name="connsiteX1" fmla="*/ 209705 w 409552"/>
                      <a:gd name="connsiteY1" fmla="*/ 90265 h 213822"/>
                      <a:gd name="connsiteX2" fmla="*/ 125177 w 409552"/>
                      <a:gd name="connsiteY2" fmla="*/ 60470 h 213822"/>
                      <a:gd name="connsiteX3" fmla="*/ 44304 w 409552"/>
                      <a:gd name="connsiteY3" fmla="*/ 4561 h 213822"/>
                      <a:gd name="connsiteX4" fmla="*/ 3865 w 409552"/>
                      <a:gd name="connsiteY4" fmla="*/ 44973 h 213822"/>
                      <a:gd name="connsiteX5" fmla="*/ 163788 w 409552"/>
                      <a:gd name="connsiteY5" fmla="*/ 148991 h 213822"/>
                      <a:gd name="connsiteX6" fmla="*/ 357374 w 409552"/>
                      <a:gd name="connsiteY6" fmla="*/ 156191 h 213822"/>
                      <a:gd name="connsiteX7" fmla="*/ 371979 w 409552"/>
                      <a:gd name="connsiteY7" fmla="*/ 153400 h 213822"/>
                      <a:gd name="connsiteX8" fmla="*/ 391285 w 409552"/>
                      <a:gd name="connsiteY8" fmla="*/ 198613 h 213822"/>
                      <a:gd name="connsiteX9" fmla="*/ 409552 w 409552"/>
                      <a:gd name="connsiteY9" fmla="*/ 213822 h 213822"/>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63535"/>
                      <a:gd name="connsiteX1" fmla="*/ 209705 w 398068"/>
                      <a:gd name="connsiteY1" fmla="*/ 90265 h 163535"/>
                      <a:gd name="connsiteX2" fmla="*/ 125177 w 398068"/>
                      <a:gd name="connsiteY2" fmla="*/ 60470 h 163535"/>
                      <a:gd name="connsiteX3" fmla="*/ 44304 w 398068"/>
                      <a:gd name="connsiteY3" fmla="*/ 4561 h 163535"/>
                      <a:gd name="connsiteX4" fmla="*/ 3865 w 398068"/>
                      <a:gd name="connsiteY4" fmla="*/ 44973 h 163535"/>
                      <a:gd name="connsiteX5" fmla="*/ 163788 w 398068"/>
                      <a:gd name="connsiteY5" fmla="*/ 148991 h 163535"/>
                      <a:gd name="connsiteX6" fmla="*/ 357374 w 398068"/>
                      <a:gd name="connsiteY6" fmla="*/ 156191 h 163535"/>
                      <a:gd name="connsiteX7" fmla="*/ 371979 w 398068"/>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 name="connsiteX7" fmla="*/ 371979 w 372693"/>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93" h="163535">
                        <a:moveTo>
                          <a:pt x="372693" y="80403"/>
                        </a:moveTo>
                        <a:cubicBezTo>
                          <a:pt x="255987" y="95517"/>
                          <a:pt x="250958" y="93587"/>
                          <a:pt x="209705" y="90265"/>
                        </a:cubicBezTo>
                        <a:cubicBezTo>
                          <a:pt x="168452" y="86943"/>
                          <a:pt x="151788" y="74324"/>
                          <a:pt x="125177" y="60470"/>
                        </a:cubicBezTo>
                        <a:cubicBezTo>
                          <a:pt x="95699" y="44870"/>
                          <a:pt x="71693" y="22746"/>
                          <a:pt x="44304" y="4561"/>
                        </a:cubicBezTo>
                        <a:cubicBezTo>
                          <a:pt x="18992" y="-12084"/>
                          <a:pt x="-10746" y="20371"/>
                          <a:pt x="3865" y="44973"/>
                        </a:cubicBezTo>
                        <a:cubicBezTo>
                          <a:pt x="35693" y="99370"/>
                          <a:pt x="104565" y="132632"/>
                          <a:pt x="163788" y="148991"/>
                        </a:cubicBezTo>
                        <a:cubicBezTo>
                          <a:pt x="226667" y="166497"/>
                          <a:pt x="293189" y="167306"/>
                          <a:pt x="357374" y="156191"/>
                        </a:cubicBezTo>
                      </a:path>
                    </a:pathLst>
                  </a:custGeom>
                  <a:solidFill>
                    <a:schemeClr val="tx2">
                      <a:lumMod val="75000"/>
                    </a:schemeClr>
                  </a:solidFill>
                  <a:ln w="38100" cap="flat">
                    <a:solidFill>
                      <a:schemeClr val="tx2">
                        <a:lumMod val="75000"/>
                      </a:schemeClr>
                    </a:solidFill>
                    <a:prstDash val="solid"/>
                    <a:miter/>
                  </a:ln>
                </p:spPr>
                <p:txBody>
                  <a:bodyPr rtlCol="0" anchor="ctr"/>
                  <a:lstStyle/>
                  <a:p>
                    <a:endParaRPr lang="en-US" dirty="0"/>
                  </a:p>
                </p:txBody>
              </p:sp>
              <p:sp>
                <p:nvSpPr>
                  <p:cNvPr id="22" name="Isosceles Triangle 88">
                    <a:extLst>
                      <a:ext uri="{FF2B5EF4-FFF2-40B4-BE49-F238E27FC236}">
                        <a16:creationId xmlns:a16="http://schemas.microsoft.com/office/drawing/2014/main" id="{79E97138-C6A7-0E3D-E133-51468231B5A0}"/>
                      </a:ext>
                    </a:extLst>
                  </p:cNvPr>
                  <p:cNvSpPr/>
                  <p:nvPr/>
                </p:nvSpPr>
                <p:spPr>
                  <a:xfrm rot="18500506">
                    <a:off x="270378" y="5255334"/>
                    <a:ext cx="343414" cy="710480"/>
                  </a:xfrm>
                  <a:custGeom>
                    <a:avLst/>
                    <a:gdLst>
                      <a:gd name="connsiteX0" fmla="*/ 0 w 414403"/>
                      <a:gd name="connsiteY0" fmla="*/ 710480 h 710480"/>
                      <a:gd name="connsiteX1" fmla="*/ 207202 w 414403"/>
                      <a:gd name="connsiteY1" fmla="*/ 0 h 710480"/>
                      <a:gd name="connsiteX2" fmla="*/ 414403 w 414403"/>
                      <a:gd name="connsiteY2" fmla="*/ 710480 h 710480"/>
                      <a:gd name="connsiteX3" fmla="*/ 0 w 414403"/>
                      <a:gd name="connsiteY3" fmla="*/ 710480 h 710480"/>
                      <a:gd name="connsiteX0" fmla="*/ 0 w 414403"/>
                      <a:gd name="connsiteY0" fmla="*/ 710480 h 710480"/>
                      <a:gd name="connsiteX1" fmla="*/ 207202 w 414403"/>
                      <a:gd name="connsiteY1" fmla="*/ 0 h 710480"/>
                      <a:gd name="connsiteX2" fmla="*/ 343414 w 414403"/>
                      <a:gd name="connsiteY2" fmla="*/ 412004 h 710480"/>
                      <a:gd name="connsiteX3" fmla="*/ 414403 w 414403"/>
                      <a:gd name="connsiteY3" fmla="*/ 710480 h 710480"/>
                      <a:gd name="connsiteX4" fmla="*/ 0 w 414403"/>
                      <a:gd name="connsiteY4" fmla="*/ 710480 h 710480"/>
                      <a:gd name="connsiteX0" fmla="*/ 0 w 343414"/>
                      <a:gd name="connsiteY0" fmla="*/ 710480 h 710480"/>
                      <a:gd name="connsiteX1" fmla="*/ 207202 w 343414"/>
                      <a:gd name="connsiteY1" fmla="*/ 0 h 710480"/>
                      <a:gd name="connsiteX2" fmla="*/ 343414 w 343414"/>
                      <a:gd name="connsiteY2" fmla="*/ 412004 h 710480"/>
                      <a:gd name="connsiteX3" fmla="*/ 0 w 343414"/>
                      <a:gd name="connsiteY3" fmla="*/ 710480 h 710480"/>
                    </a:gdLst>
                    <a:ahLst/>
                    <a:cxnLst>
                      <a:cxn ang="0">
                        <a:pos x="connsiteX0" y="connsiteY0"/>
                      </a:cxn>
                      <a:cxn ang="0">
                        <a:pos x="connsiteX1" y="connsiteY1"/>
                      </a:cxn>
                      <a:cxn ang="0">
                        <a:pos x="connsiteX2" y="connsiteY2"/>
                      </a:cxn>
                      <a:cxn ang="0">
                        <a:pos x="connsiteX3" y="connsiteY3"/>
                      </a:cxn>
                    </a:cxnLst>
                    <a:rect l="l" t="t" r="r" b="b"/>
                    <a:pathLst>
                      <a:path w="343414" h="710480">
                        <a:moveTo>
                          <a:pt x="0" y="710480"/>
                        </a:moveTo>
                        <a:lnTo>
                          <a:pt x="207202" y="0"/>
                        </a:lnTo>
                        <a:lnTo>
                          <a:pt x="343414" y="412004"/>
                        </a:lnTo>
                        <a:lnTo>
                          <a:pt x="0" y="710480"/>
                        </a:lnTo>
                        <a:close/>
                      </a:path>
                    </a:pathLst>
                  </a:custGeom>
                  <a:solidFill>
                    <a:schemeClr val="tx2">
                      <a:lumMod val="60000"/>
                      <a:lumOff val="40000"/>
                    </a:schemeClr>
                  </a:solidFill>
                  <a:ln w="3810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artial Circle 22">
                    <a:extLst>
                      <a:ext uri="{FF2B5EF4-FFF2-40B4-BE49-F238E27FC236}">
                        <a16:creationId xmlns:a16="http://schemas.microsoft.com/office/drawing/2014/main" id="{4B992C69-3E12-5B45-9482-FF5FDDA955F8}"/>
                      </a:ext>
                    </a:extLst>
                  </p:cNvPr>
                  <p:cNvSpPr/>
                  <p:nvPr/>
                </p:nvSpPr>
                <p:spPr>
                  <a:xfrm rot="15300000">
                    <a:off x="999841" y="5281386"/>
                    <a:ext cx="1422871" cy="570137"/>
                  </a:xfrm>
                  <a:prstGeom prst="pie">
                    <a:avLst>
                      <a:gd name="adj1" fmla="val 20389712"/>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Chord 23">
                    <a:extLst>
                      <a:ext uri="{FF2B5EF4-FFF2-40B4-BE49-F238E27FC236}">
                        <a16:creationId xmlns:a16="http://schemas.microsoft.com/office/drawing/2014/main" id="{8FF8BF3A-9208-73BF-B2D8-C04E3F0754E9}"/>
                      </a:ext>
                    </a:extLst>
                  </p:cNvPr>
                  <p:cNvSpPr/>
                  <p:nvPr/>
                </p:nvSpPr>
                <p:spPr>
                  <a:xfrm rot="14336559" flipH="1">
                    <a:off x="323905" y="4599787"/>
                    <a:ext cx="1558555" cy="1501136"/>
                  </a:xfrm>
                  <a:prstGeom prst="chord">
                    <a:avLst>
                      <a:gd name="adj1" fmla="val 4922892"/>
                      <a:gd name="adj2" fmla="val 14611186"/>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Partial Circle 24">
                    <a:extLst>
                      <a:ext uri="{FF2B5EF4-FFF2-40B4-BE49-F238E27FC236}">
                        <a16:creationId xmlns:a16="http://schemas.microsoft.com/office/drawing/2014/main" id="{208A9F63-D3DC-547A-B769-01140A7F16F6}"/>
                      </a:ext>
                    </a:extLst>
                  </p:cNvPr>
                  <p:cNvSpPr/>
                  <p:nvPr/>
                </p:nvSpPr>
                <p:spPr>
                  <a:xfrm rot="4500000">
                    <a:off x="79402" y="5618606"/>
                    <a:ext cx="1406890" cy="429662"/>
                  </a:xfrm>
                  <a:prstGeom prst="pie">
                    <a:avLst>
                      <a:gd name="adj1" fmla="val 20797815"/>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6" name="Graphic 25" descr="Angry face with fang">
                    <a:extLst>
                      <a:ext uri="{FF2B5EF4-FFF2-40B4-BE49-F238E27FC236}">
                        <a16:creationId xmlns:a16="http://schemas.microsoft.com/office/drawing/2014/main" id="{88429A97-55FD-1297-2AB0-C92A46EE9CA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7834" y="5293849"/>
                    <a:ext cx="1053568" cy="1021640"/>
                  </a:xfrm>
                  <a:prstGeom prst="rect">
                    <a:avLst/>
                  </a:prstGeom>
                </p:spPr>
              </p:pic>
              <p:sp>
                <p:nvSpPr>
                  <p:cNvPr id="27" name="Oval 26">
                    <a:extLst>
                      <a:ext uri="{FF2B5EF4-FFF2-40B4-BE49-F238E27FC236}">
                        <a16:creationId xmlns:a16="http://schemas.microsoft.com/office/drawing/2014/main" id="{4A8F64DA-CF42-2ACD-5BDC-D52BAFD82DF4}"/>
                      </a:ext>
                    </a:extLst>
                  </p:cNvPr>
                  <p:cNvSpPr/>
                  <p:nvPr/>
                </p:nvSpPr>
                <p:spPr>
                  <a:xfrm>
                    <a:off x="1017403" y="5573496"/>
                    <a:ext cx="140732"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6BAA542A-B7CC-0177-D38E-A697A72642D3}"/>
                      </a:ext>
                    </a:extLst>
                  </p:cNvPr>
                  <p:cNvSpPr/>
                  <p:nvPr/>
                </p:nvSpPr>
                <p:spPr>
                  <a:xfrm>
                    <a:off x="1503416" y="5565041"/>
                    <a:ext cx="112585"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BF530C11-405A-1386-C0F8-7D0038B11F95}"/>
                    </a:ext>
                  </a:extLst>
                </p:cNvPr>
                <p:cNvGrpSpPr/>
                <p:nvPr/>
              </p:nvGrpSpPr>
              <p:grpSpPr>
                <a:xfrm rot="20806144">
                  <a:off x="564051" y="4041483"/>
                  <a:ext cx="1157941" cy="1153974"/>
                  <a:chOff x="2702691" y="1730717"/>
                  <a:chExt cx="1649498" cy="1643849"/>
                </a:xfrm>
              </p:grpSpPr>
              <p:sp>
                <p:nvSpPr>
                  <p:cNvPr id="15" name="Block Arc 67">
                    <a:extLst>
                      <a:ext uri="{FF2B5EF4-FFF2-40B4-BE49-F238E27FC236}">
                        <a16:creationId xmlns:a16="http://schemas.microsoft.com/office/drawing/2014/main" id="{23891F94-3A76-BDF8-AC5E-B55E0AF1FB32}"/>
                      </a:ext>
                    </a:extLst>
                  </p:cNvPr>
                  <p:cNvSpPr/>
                  <p:nvPr/>
                </p:nvSpPr>
                <p:spPr>
                  <a:xfrm rot="5400000">
                    <a:off x="2485801"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Block Arc 67">
                    <a:extLst>
                      <a:ext uri="{FF2B5EF4-FFF2-40B4-BE49-F238E27FC236}">
                        <a16:creationId xmlns:a16="http://schemas.microsoft.com/office/drawing/2014/main" id="{03C49D0C-D0D8-BB52-C924-A62FA1F8327B}"/>
                      </a:ext>
                    </a:extLst>
                  </p:cNvPr>
                  <p:cNvSpPr/>
                  <p:nvPr/>
                </p:nvSpPr>
                <p:spPr>
                  <a:xfrm rot="16200000" flipH="1">
                    <a:off x="3289006"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Arrow: Up 16">
                    <a:extLst>
                      <a:ext uri="{FF2B5EF4-FFF2-40B4-BE49-F238E27FC236}">
                        <a16:creationId xmlns:a16="http://schemas.microsoft.com/office/drawing/2014/main" id="{4F175E2E-1D31-B0AE-E9A7-15177897A82D}"/>
                      </a:ext>
                    </a:extLst>
                  </p:cNvPr>
                  <p:cNvSpPr/>
                  <p:nvPr/>
                </p:nvSpPr>
                <p:spPr>
                  <a:xfrm>
                    <a:off x="3280469" y="1730717"/>
                    <a:ext cx="530911" cy="1500163"/>
                  </a:xfrm>
                  <a:prstGeom prst="upArrow">
                    <a:avLst>
                      <a:gd name="adj1" fmla="val 71206"/>
                      <a:gd name="adj2" fmla="val 4382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ardrop 17">
                    <a:extLst>
                      <a:ext uri="{FF2B5EF4-FFF2-40B4-BE49-F238E27FC236}">
                        <a16:creationId xmlns:a16="http://schemas.microsoft.com/office/drawing/2014/main" id="{EA147751-3E3F-A89F-25B7-703445447E86}"/>
                      </a:ext>
                    </a:extLst>
                  </p:cNvPr>
                  <p:cNvSpPr/>
                  <p:nvPr/>
                </p:nvSpPr>
                <p:spPr>
                  <a:xfrm rot="18900000">
                    <a:off x="3132700" y="2537945"/>
                    <a:ext cx="836621" cy="836621"/>
                  </a:xfrm>
                  <a:prstGeom prst="teardrop">
                    <a:avLst>
                      <a:gd name="adj" fmla="val 10874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 name="Group 6">
                <a:extLst>
                  <a:ext uri="{FF2B5EF4-FFF2-40B4-BE49-F238E27FC236}">
                    <a16:creationId xmlns:a16="http://schemas.microsoft.com/office/drawing/2014/main" id="{236B7A04-B5F6-993E-EFCE-76D71AD68BAF}"/>
                  </a:ext>
                </a:extLst>
              </p:cNvPr>
              <p:cNvGrpSpPr/>
              <p:nvPr/>
            </p:nvGrpSpPr>
            <p:grpSpPr>
              <a:xfrm>
                <a:off x="4178582" y="4691543"/>
                <a:ext cx="1351437" cy="1587471"/>
                <a:chOff x="3390764" y="1717317"/>
                <a:chExt cx="1793719" cy="2106999"/>
              </a:xfrm>
            </p:grpSpPr>
            <p:sp>
              <p:nvSpPr>
                <p:cNvPr id="8" name="Freeform: Shape 7">
                  <a:extLst>
                    <a:ext uri="{FF2B5EF4-FFF2-40B4-BE49-F238E27FC236}">
                      <a16:creationId xmlns:a16="http://schemas.microsoft.com/office/drawing/2014/main" id="{53DFBB94-8253-F8A2-2DB7-02AAD4EE22EE}"/>
                    </a:ext>
                  </a:extLst>
                </p:cNvPr>
                <p:cNvSpPr/>
                <p:nvPr/>
              </p:nvSpPr>
              <p:spPr>
                <a:xfrm>
                  <a:off x="4364065" y="1738201"/>
                  <a:ext cx="790984" cy="2083125"/>
                </a:xfrm>
                <a:custGeom>
                  <a:avLst/>
                  <a:gdLst>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31405 w 790984"/>
                    <a:gd name="connsiteY4" fmla="*/ 595704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544152 w 790984"/>
                    <a:gd name="connsiteY10"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88262 w 790984"/>
                    <a:gd name="connsiteY10" fmla="*/ 1739188 h 2096474"/>
                    <a:gd name="connsiteX11" fmla="*/ 544152 w 790984"/>
                    <a:gd name="connsiteY11"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14843 w 790984"/>
                    <a:gd name="connsiteY10" fmla="*/ 1926072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75147 w 790984"/>
                    <a:gd name="connsiteY10" fmla="*/ 1979468 h 2096474"/>
                    <a:gd name="connsiteX11" fmla="*/ 488262 w 790984"/>
                    <a:gd name="connsiteY11" fmla="*/ 1739188 h 2096474"/>
                    <a:gd name="connsiteX12" fmla="*/ 544152 w 790984"/>
                    <a:gd name="connsiteY12" fmla="*/ 1565138 h 2096474"/>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984" h="2083125">
                      <a:moveTo>
                        <a:pt x="544152" y="1565138"/>
                      </a:moveTo>
                      <a:lnTo>
                        <a:pt x="690007" y="1497821"/>
                      </a:lnTo>
                      <a:lnTo>
                        <a:pt x="790984" y="1312697"/>
                      </a:lnTo>
                      <a:lnTo>
                        <a:pt x="790984" y="1049035"/>
                      </a:lnTo>
                      <a:lnTo>
                        <a:pt x="731405" y="595704"/>
                      </a:lnTo>
                      <a:cubicBezTo>
                        <a:pt x="699616" y="511557"/>
                        <a:pt x="707873" y="440760"/>
                        <a:pt x="622689" y="336589"/>
                      </a:cubicBezTo>
                      <a:lnTo>
                        <a:pt x="381467" y="84147"/>
                      </a:lnTo>
                      <a:lnTo>
                        <a:pt x="162684" y="0"/>
                      </a:lnTo>
                      <a:lnTo>
                        <a:pt x="0" y="5610"/>
                      </a:lnTo>
                      <a:lnTo>
                        <a:pt x="377210" y="2083125"/>
                      </a:lnTo>
                      <a:cubicBezTo>
                        <a:pt x="596662" y="2048573"/>
                        <a:pt x="575835" y="2014020"/>
                        <a:pt x="675147" y="1979468"/>
                      </a:cubicBezTo>
                      <a:cubicBezTo>
                        <a:pt x="808636" y="1932748"/>
                        <a:pt x="488262" y="1845979"/>
                        <a:pt x="488262" y="1739188"/>
                      </a:cubicBezTo>
                      <a:cubicBezTo>
                        <a:pt x="506892" y="1647799"/>
                        <a:pt x="525522" y="1623155"/>
                        <a:pt x="544152" y="1565138"/>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D3CC69A-5EDB-92AB-5102-D7C55553F811}"/>
                    </a:ext>
                  </a:extLst>
                </p:cNvPr>
                <p:cNvSpPr/>
                <p:nvPr/>
              </p:nvSpPr>
              <p:spPr>
                <a:xfrm>
                  <a:off x="3411363" y="1755031"/>
                  <a:ext cx="1407570" cy="2069285"/>
                </a:xfrm>
                <a:custGeom>
                  <a:avLst/>
                  <a:gdLst>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757325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649749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56712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098902"/>
                    <a:gd name="connsiteY0" fmla="*/ 1469772 h 2170999"/>
                    <a:gd name="connsiteX1" fmla="*/ 179514 w 1098902"/>
                    <a:gd name="connsiteY1" fmla="*/ 1172452 h 2170999"/>
                    <a:gd name="connsiteX2" fmla="*/ 56098 w 1098902"/>
                    <a:gd name="connsiteY2" fmla="*/ 1110744 h 2170999"/>
                    <a:gd name="connsiteX3" fmla="*/ 0 w 1098902"/>
                    <a:gd name="connsiteY3" fmla="*/ 1015377 h 2170999"/>
                    <a:gd name="connsiteX4" fmla="*/ 44879 w 1098902"/>
                    <a:gd name="connsiteY4" fmla="*/ 875132 h 2170999"/>
                    <a:gd name="connsiteX5" fmla="*/ 100977 w 1098902"/>
                    <a:gd name="connsiteY5" fmla="*/ 835863 h 2170999"/>
                    <a:gd name="connsiteX6" fmla="*/ 61708 w 1098902"/>
                    <a:gd name="connsiteY6" fmla="*/ 650739 h 2170999"/>
                    <a:gd name="connsiteX7" fmla="*/ 145855 w 1098902"/>
                    <a:gd name="connsiteY7" fmla="*/ 308540 h 2170999"/>
                    <a:gd name="connsiteX8" fmla="*/ 280491 w 1098902"/>
                    <a:gd name="connsiteY8" fmla="*/ 140246 h 2170999"/>
                    <a:gd name="connsiteX9" fmla="*/ 457182 w 1098902"/>
                    <a:gd name="connsiteY9" fmla="*/ 30249 h 2170999"/>
                    <a:gd name="connsiteX10" fmla="*/ 649749 w 1098902"/>
                    <a:gd name="connsiteY10" fmla="*/ 0 h 2170999"/>
                    <a:gd name="connsiteX11" fmla="*/ 1098902 w 1098902"/>
                    <a:gd name="connsiteY11" fmla="*/ 1582702 h 2170999"/>
                    <a:gd name="connsiteX12" fmla="*/ 956712 w 1098902"/>
                    <a:gd name="connsiteY12" fmla="*/ 1632457 h 2170999"/>
                    <a:gd name="connsiteX13" fmla="*/ 1037816 w 1098902"/>
                    <a:gd name="connsiteY13" fmla="*/ 2170999 h 2170999"/>
                    <a:gd name="connsiteX14" fmla="*/ 302930 w 1098902"/>
                    <a:gd name="connsiteY14" fmla="*/ 1587578 h 2170999"/>
                    <a:gd name="connsiteX15" fmla="*/ 392687 w 1098902"/>
                    <a:gd name="connsiteY15" fmla="*/ 1469772 h 2170999"/>
                    <a:gd name="connsiteX0" fmla="*/ 392687 w 1101349"/>
                    <a:gd name="connsiteY0" fmla="*/ 1469772 h 2170999"/>
                    <a:gd name="connsiteX1" fmla="*/ 179514 w 1101349"/>
                    <a:gd name="connsiteY1" fmla="*/ 1172452 h 2170999"/>
                    <a:gd name="connsiteX2" fmla="*/ 56098 w 1101349"/>
                    <a:gd name="connsiteY2" fmla="*/ 1110744 h 2170999"/>
                    <a:gd name="connsiteX3" fmla="*/ 0 w 1101349"/>
                    <a:gd name="connsiteY3" fmla="*/ 1015377 h 2170999"/>
                    <a:gd name="connsiteX4" fmla="*/ 44879 w 1101349"/>
                    <a:gd name="connsiteY4" fmla="*/ 875132 h 2170999"/>
                    <a:gd name="connsiteX5" fmla="*/ 100977 w 1101349"/>
                    <a:gd name="connsiteY5" fmla="*/ 835863 h 2170999"/>
                    <a:gd name="connsiteX6" fmla="*/ 61708 w 1101349"/>
                    <a:gd name="connsiteY6" fmla="*/ 650739 h 2170999"/>
                    <a:gd name="connsiteX7" fmla="*/ 145855 w 1101349"/>
                    <a:gd name="connsiteY7" fmla="*/ 308540 h 2170999"/>
                    <a:gd name="connsiteX8" fmla="*/ 280491 w 1101349"/>
                    <a:gd name="connsiteY8" fmla="*/ 140246 h 2170999"/>
                    <a:gd name="connsiteX9" fmla="*/ 457182 w 1101349"/>
                    <a:gd name="connsiteY9" fmla="*/ 30249 h 2170999"/>
                    <a:gd name="connsiteX10" fmla="*/ 649749 w 1101349"/>
                    <a:gd name="connsiteY10" fmla="*/ 0 h 2170999"/>
                    <a:gd name="connsiteX11" fmla="*/ 1015670 w 1101349"/>
                    <a:gd name="connsiteY11" fmla="*/ 987585 h 2170999"/>
                    <a:gd name="connsiteX12" fmla="*/ 1098902 w 1101349"/>
                    <a:gd name="connsiteY12" fmla="*/ 1582702 h 2170999"/>
                    <a:gd name="connsiteX13" fmla="*/ 956712 w 1101349"/>
                    <a:gd name="connsiteY13" fmla="*/ 1632457 h 2170999"/>
                    <a:gd name="connsiteX14" fmla="*/ 1037816 w 1101349"/>
                    <a:gd name="connsiteY14" fmla="*/ 2170999 h 2170999"/>
                    <a:gd name="connsiteX15" fmla="*/ 302930 w 1101349"/>
                    <a:gd name="connsiteY15" fmla="*/ 1587578 h 2170999"/>
                    <a:gd name="connsiteX16" fmla="*/ 392687 w 1101349"/>
                    <a:gd name="connsiteY16" fmla="*/ 1469772 h 2170999"/>
                    <a:gd name="connsiteX0" fmla="*/ 392687 w 1130604"/>
                    <a:gd name="connsiteY0" fmla="*/ 1469772 h 2170999"/>
                    <a:gd name="connsiteX1" fmla="*/ 179514 w 1130604"/>
                    <a:gd name="connsiteY1" fmla="*/ 1172452 h 2170999"/>
                    <a:gd name="connsiteX2" fmla="*/ 56098 w 1130604"/>
                    <a:gd name="connsiteY2" fmla="*/ 1110744 h 2170999"/>
                    <a:gd name="connsiteX3" fmla="*/ 0 w 1130604"/>
                    <a:gd name="connsiteY3" fmla="*/ 1015377 h 2170999"/>
                    <a:gd name="connsiteX4" fmla="*/ 44879 w 1130604"/>
                    <a:gd name="connsiteY4" fmla="*/ 875132 h 2170999"/>
                    <a:gd name="connsiteX5" fmla="*/ 100977 w 1130604"/>
                    <a:gd name="connsiteY5" fmla="*/ 835863 h 2170999"/>
                    <a:gd name="connsiteX6" fmla="*/ 61708 w 1130604"/>
                    <a:gd name="connsiteY6" fmla="*/ 650739 h 2170999"/>
                    <a:gd name="connsiteX7" fmla="*/ 145855 w 1130604"/>
                    <a:gd name="connsiteY7" fmla="*/ 308540 h 2170999"/>
                    <a:gd name="connsiteX8" fmla="*/ 280491 w 1130604"/>
                    <a:gd name="connsiteY8" fmla="*/ 140246 h 2170999"/>
                    <a:gd name="connsiteX9" fmla="*/ 457182 w 1130604"/>
                    <a:gd name="connsiteY9" fmla="*/ 30249 h 2170999"/>
                    <a:gd name="connsiteX10" fmla="*/ 649749 w 1130604"/>
                    <a:gd name="connsiteY10" fmla="*/ 0 h 2170999"/>
                    <a:gd name="connsiteX11" fmla="*/ 1093364 w 1130604"/>
                    <a:gd name="connsiteY11" fmla="*/ 1083208 h 2170999"/>
                    <a:gd name="connsiteX12" fmla="*/ 1098902 w 1130604"/>
                    <a:gd name="connsiteY12" fmla="*/ 1582702 h 2170999"/>
                    <a:gd name="connsiteX13" fmla="*/ 956712 w 1130604"/>
                    <a:gd name="connsiteY13" fmla="*/ 1632457 h 2170999"/>
                    <a:gd name="connsiteX14" fmla="*/ 1037816 w 1130604"/>
                    <a:gd name="connsiteY14" fmla="*/ 2170999 h 2170999"/>
                    <a:gd name="connsiteX15" fmla="*/ 302930 w 1130604"/>
                    <a:gd name="connsiteY15" fmla="*/ 1587578 h 2170999"/>
                    <a:gd name="connsiteX16" fmla="*/ 392687 w 1130604"/>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22073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808945 w 1407570"/>
                    <a:gd name="connsiteY15" fmla="*/ 176189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065491"/>
                    <a:gd name="connsiteX1" fmla="*/ 481478 w 1407570"/>
                    <a:gd name="connsiteY1" fmla="*/ 1172452 h 2065491"/>
                    <a:gd name="connsiteX2" fmla="*/ 324037 w 1407570"/>
                    <a:gd name="connsiteY2" fmla="*/ 1106491 h 2065491"/>
                    <a:gd name="connsiteX3" fmla="*/ 0 w 1407570"/>
                    <a:gd name="connsiteY3" fmla="*/ 696400 h 2065491"/>
                    <a:gd name="connsiteX4" fmla="*/ 368108 w 1407570"/>
                    <a:gd name="connsiteY4" fmla="*/ 849614 h 2065491"/>
                    <a:gd name="connsiteX5" fmla="*/ 402941 w 1407570"/>
                    <a:gd name="connsiteY5" fmla="*/ 835863 h 2065491"/>
                    <a:gd name="connsiteX6" fmla="*/ 363672 w 1407570"/>
                    <a:gd name="connsiteY6" fmla="*/ 650739 h 2065491"/>
                    <a:gd name="connsiteX7" fmla="*/ 447819 w 1407570"/>
                    <a:gd name="connsiteY7" fmla="*/ 308540 h 2065491"/>
                    <a:gd name="connsiteX8" fmla="*/ 582455 w 1407570"/>
                    <a:gd name="connsiteY8" fmla="*/ 140246 h 2065491"/>
                    <a:gd name="connsiteX9" fmla="*/ 759146 w 1407570"/>
                    <a:gd name="connsiteY9" fmla="*/ 30249 h 2065491"/>
                    <a:gd name="connsiteX10" fmla="*/ 951713 w 1407570"/>
                    <a:gd name="connsiteY10" fmla="*/ 0 h 2065491"/>
                    <a:gd name="connsiteX11" fmla="*/ 1395328 w 1407570"/>
                    <a:gd name="connsiteY11" fmla="*/ 1083208 h 2065491"/>
                    <a:gd name="connsiteX12" fmla="*/ 1400866 w 1407570"/>
                    <a:gd name="connsiteY12" fmla="*/ 1582702 h 2065491"/>
                    <a:gd name="connsiteX13" fmla="*/ 1258676 w 1407570"/>
                    <a:gd name="connsiteY13" fmla="*/ 1632457 h 2065491"/>
                    <a:gd name="connsiteX14" fmla="*/ 1363226 w 1407570"/>
                    <a:gd name="connsiteY14" fmla="*/ 2065491 h 2065491"/>
                    <a:gd name="connsiteX15" fmla="*/ 621376 w 1407570"/>
                    <a:gd name="connsiteY15" fmla="*/ 1949462 h 2065491"/>
                    <a:gd name="connsiteX16" fmla="*/ 604894 w 1407570"/>
                    <a:gd name="connsiteY16" fmla="*/ 1587578 h 2065491"/>
                    <a:gd name="connsiteX17" fmla="*/ 694651 w 1407570"/>
                    <a:gd name="connsiteY17" fmla="*/ 1469772 h 2065491"/>
                    <a:gd name="connsiteX0" fmla="*/ 694651 w 1407570"/>
                    <a:gd name="connsiteY0" fmla="*/ 1469772 h 2071182"/>
                    <a:gd name="connsiteX1" fmla="*/ 481478 w 1407570"/>
                    <a:gd name="connsiteY1" fmla="*/ 1172452 h 2071182"/>
                    <a:gd name="connsiteX2" fmla="*/ 324037 w 1407570"/>
                    <a:gd name="connsiteY2" fmla="*/ 1106491 h 2071182"/>
                    <a:gd name="connsiteX3" fmla="*/ 0 w 1407570"/>
                    <a:gd name="connsiteY3" fmla="*/ 696400 h 2071182"/>
                    <a:gd name="connsiteX4" fmla="*/ 368108 w 1407570"/>
                    <a:gd name="connsiteY4" fmla="*/ 849614 h 2071182"/>
                    <a:gd name="connsiteX5" fmla="*/ 402941 w 1407570"/>
                    <a:gd name="connsiteY5" fmla="*/ 835863 h 2071182"/>
                    <a:gd name="connsiteX6" fmla="*/ 363672 w 1407570"/>
                    <a:gd name="connsiteY6" fmla="*/ 650739 h 2071182"/>
                    <a:gd name="connsiteX7" fmla="*/ 447819 w 1407570"/>
                    <a:gd name="connsiteY7" fmla="*/ 308540 h 2071182"/>
                    <a:gd name="connsiteX8" fmla="*/ 582455 w 1407570"/>
                    <a:gd name="connsiteY8" fmla="*/ 140246 h 2071182"/>
                    <a:gd name="connsiteX9" fmla="*/ 759146 w 1407570"/>
                    <a:gd name="connsiteY9" fmla="*/ 30249 h 2071182"/>
                    <a:gd name="connsiteX10" fmla="*/ 951713 w 1407570"/>
                    <a:gd name="connsiteY10" fmla="*/ 0 h 2071182"/>
                    <a:gd name="connsiteX11" fmla="*/ 1395328 w 1407570"/>
                    <a:gd name="connsiteY11" fmla="*/ 1083208 h 2071182"/>
                    <a:gd name="connsiteX12" fmla="*/ 1400866 w 1407570"/>
                    <a:gd name="connsiteY12" fmla="*/ 1582702 h 2071182"/>
                    <a:gd name="connsiteX13" fmla="*/ 1258676 w 1407570"/>
                    <a:gd name="connsiteY13" fmla="*/ 1632457 h 2071182"/>
                    <a:gd name="connsiteX14" fmla="*/ 1363226 w 1407570"/>
                    <a:gd name="connsiteY14" fmla="*/ 2065491 h 2071182"/>
                    <a:gd name="connsiteX15" fmla="*/ 621376 w 1407570"/>
                    <a:gd name="connsiteY15" fmla="*/ 1949462 h 2071182"/>
                    <a:gd name="connsiteX16" fmla="*/ 604894 w 1407570"/>
                    <a:gd name="connsiteY16" fmla="*/ 1587578 h 2071182"/>
                    <a:gd name="connsiteX17" fmla="*/ 694651 w 1407570"/>
                    <a:gd name="connsiteY17" fmla="*/ 1469772 h 2071182"/>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7570" h="2069285">
                      <a:moveTo>
                        <a:pt x="694651" y="1469772"/>
                      </a:moveTo>
                      <a:lnTo>
                        <a:pt x="481478" y="1172452"/>
                      </a:lnTo>
                      <a:lnTo>
                        <a:pt x="324037" y="1106491"/>
                      </a:lnTo>
                      <a:cubicBezTo>
                        <a:pt x="160735" y="978300"/>
                        <a:pt x="73988" y="858615"/>
                        <a:pt x="0" y="696400"/>
                      </a:cubicBezTo>
                      <a:cubicBezTo>
                        <a:pt x="196422" y="717700"/>
                        <a:pt x="252494" y="790037"/>
                        <a:pt x="368108" y="849614"/>
                      </a:cubicBezTo>
                      <a:lnTo>
                        <a:pt x="402941" y="835863"/>
                      </a:lnTo>
                      <a:lnTo>
                        <a:pt x="363672" y="650739"/>
                      </a:lnTo>
                      <a:lnTo>
                        <a:pt x="447819" y="308540"/>
                      </a:lnTo>
                      <a:lnTo>
                        <a:pt x="582455" y="140246"/>
                      </a:lnTo>
                      <a:lnTo>
                        <a:pt x="759146" y="30249"/>
                      </a:lnTo>
                      <a:lnTo>
                        <a:pt x="951713" y="0"/>
                      </a:lnTo>
                      <a:cubicBezTo>
                        <a:pt x="1224088" y="159556"/>
                        <a:pt x="1332422" y="538529"/>
                        <a:pt x="1395328" y="1083208"/>
                      </a:cubicBezTo>
                      <a:cubicBezTo>
                        <a:pt x="1410423" y="1346992"/>
                        <a:pt x="1410692" y="1475223"/>
                        <a:pt x="1400866" y="1582702"/>
                      </a:cubicBezTo>
                      <a:lnTo>
                        <a:pt x="1258676" y="1632457"/>
                      </a:lnTo>
                      <a:lnTo>
                        <a:pt x="1363226" y="2065491"/>
                      </a:lnTo>
                      <a:cubicBezTo>
                        <a:pt x="1069050" y="2097154"/>
                        <a:pt x="795240" y="1921393"/>
                        <a:pt x="547957" y="1882717"/>
                      </a:cubicBezTo>
                      <a:cubicBezTo>
                        <a:pt x="249386" y="1773812"/>
                        <a:pt x="570341" y="1621438"/>
                        <a:pt x="604894" y="1587578"/>
                      </a:cubicBezTo>
                      <a:lnTo>
                        <a:pt x="694651" y="1469772"/>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886488B-4944-85AF-3B76-F56DB1A958C2}"/>
                    </a:ext>
                  </a:extLst>
                </p:cNvPr>
                <p:cNvSpPr/>
                <p:nvPr/>
              </p:nvSpPr>
              <p:spPr>
                <a:xfrm>
                  <a:off x="3390764" y="1720608"/>
                  <a:ext cx="1487489" cy="1704292"/>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57871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440889 w 1792651"/>
                    <a:gd name="connsiteY20" fmla="*/ 226554 h 1711174"/>
                    <a:gd name="connsiteX21" fmla="*/ 1090494 w 1792651"/>
                    <a:gd name="connsiteY21" fmla="*/ 69801 h 1711174"/>
                    <a:gd name="connsiteX22" fmla="*/ 462548 w 1792651"/>
                    <a:gd name="connsiteY22" fmla="*/ 474401 h 1711174"/>
                    <a:gd name="connsiteX23" fmla="*/ 427325 w 1792651"/>
                    <a:gd name="connsiteY23" fmla="*/ 849559 h 1711174"/>
                    <a:gd name="connsiteX24" fmla="*/ 555681 w 1792651"/>
                    <a:gd name="connsiteY24" fmla="*/ 892865 h 1711174"/>
                    <a:gd name="connsiteX25" fmla="*/ 428451 w 1792651"/>
                    <a:gd name="connsiteY25" fmla="*/ 924772 h 1711174"/>
                    <a:gd name="connsiteX26" fmla="*/ 113727 w 1792651"/>
                    <a:gd name="connsiteY26" fmla="*/ 758906 h 1711174"/>
                    <a:gd name="connsiteX27" fmla="*/ 143498 w 1792651"/>
                    <a:gd name="connsiteY27" fmla="*/ 903507 h 1711174"/>
                    <a:gd name="connsiteX28" fmla="*/ 366950 w 1792651"/>
                    <a:gd name="connsiteY28" fmla="*/ 1123315 h 1711174"/>
                    <a:gd name="connsiteX29" fmla="*/ 472981 w 1792651"/>
                    <a:gd name="connsiteY29" fmla="*/ 1160540 h 1711174"/>
                    <a:gd name="connsiteX30" fmla="*/ 512898 w 1792651"/>
                    <a:gd name="connsiteY30" fmla="*/ 1212979 h 1711174"/>
                    <a:gd name="connsiteX31" fmla="*/ 693955 w 1792651"/>
                    <a:gd name="connsiteY31" fmla="*/ 1423781 h 1711174"/>
                    <a:gd name="connsiteX32" fmla="*/ 725521 w 1792651"/>
                    <a:gd name="connsiteY32" fmla="*/ 1529704 h 1711174"/>
                    <a:gd name="connsiteX33" fmla="*/ 552031 w 1792651"/>
                    <a:gd name="connsiteY33" fmla="*/ 1105234 h 1711174"/>
                    <a:gd name="connsiteX34" fmla="*/ 508465 w 1792651"/>
                    <a:gd name="connsiteY34" fmla="*/ 1054100 h 1711174"/>
                    <a:gd name="connsiteX35" fmla="*/ 489159 w 1792651"/>
                    <a:gd name="connsiteY35" fmla="*/ 1035578 h 1711174"/>
                    <a:gd name="connsiteX36" fmla="*/ 422892 w 1792651"/>
                    <a:gd name="connsiteY36" fmla="*/ 1002444 h 1711174"/>
                    <a:gd name="connsiteX37" fmla="*/ 461242 w 1792651"/>
                    <a:gd name="connsiteY37" fmla="*/ 996183 h 1711174"/>
                    <a:gd name="connsiteX38" fmla="*/ 552031 w 1792651"/>
                    <a:gd name="connsiteY38" fmla="*/ 1105234 h 1711174"/>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090494 w 1792651"/>
                    <a:gd name="connsiteY20" fmla="*/ 69801 h 1711174"/>
                    <a:gd name="connsiteX21" fmla="*/ 462548 w 1792651"/>
                    <a:gd name="connsiteY21" fmla="*/ 474401 h 1711174"/>
                    <a:gd name="connsiteX22" fmla="*/ 427325 w 1792651"/>
                    <a:gd name="connsiteY22" fmla="*/ 849559 h 1711174"/>
                    <a:gd name="connsiteX23" fmla="*/ 555681 w 1792651"/>
                    <a:gd name="connsiteY23" fmla="*/ 892865 h 1711174"/>
                    <a:gd name="connsiteX24" fmla="*/ 428451 w 1792651"/>
                    <a:gd name="connsiteY24" fmla="*/ 924772 h 1711174"/>
                    <a:gd name="connsiteX25" fmla="*/ 113727 w 1792651"/>
                    <a:gd name="connsiteY25" fmla="*/ 758906 h 1711174"/>
                    <a:gd name="connsiteX26" fmla="*/ 143498 w 1792651"/>
                    <a:gd name="connsiteY26" fmla="*/ 903507 h 1711174"/>
                    <a:gd name="connsiteX27" fmla="*/ 366950 w 1792651"/>
                    <a:gd name="connsiteY27" fmla="*/ 1123315 h 1711174"/>
                    <a:gd name="connsiteX28" fmla="*/ 472981 w 1792651"/>
                    <a:gd name="connsiteY28" fmla="*/ 1160540 h 1711174"/>
                    <a:gd name="connsiteX29" fmla="*/ 512898 w 1792651"/>
                    <a:gd name="connsiteY29" fmla="*/ 1212979 h 1711174"/>
                    <a:gd name="connsiteX30" fmla="*/ 693955 w 1792651"/>
                    <a:gd name="connsiteY30" fmla="*/ 1423781 h 1711174"/>
                    <a:gd name="connsiteX31" fmla="*/ 725521 w 1792651"/>
                    <a:gd name="connsiteY31" fmla="*/ 1529704 h 1711174"/>
                    <a:gd name="connsiteX32" fmla="*/ 552031 w 1792651"/>
                    <a:gd name="connsiteY32" fmla="*/ 1105234 h 1711174"/>
                    <a:gd name="connsiteX33" fmla="*/ 508465 w 1792651"/>
                    <a:gd name="connsiteY33" fmla="*/ 1054100 h 1711174"/>
                    <a:gd name="connsiteX34" fmla="*/ 489159 w 1792651"/>
                    <a:gd name="connsiteY34" fmla="*/ 1035578 h 1711174"/>
                    <a:gd name="connsiteX35" fmla="*/ 422892 w 1792651"/>
                    <a:gd name="connsiteY35" fmla="*/ 1002444 h 1711174"/>
                    <a:gd name="connsiteX36" fmla="*/ 461242 w 1792651"/>
                    <a:gd name="connsiteY36" fmla="*/ 996183 h 1711174"/>
                    <a:gd name="connsiteX37" fmla="*/ 552031 w 1792651"/>
                    <a:gd name="connsiteY37" fmla="*/ 1105234 h 17111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688475 w 1792651"/>
                    <a:gd name="connsiteY6" fmla="*/ 567212 h 1735374"/>
                    <a:gd name="connsiteX7" fmla="*/ 1734653 w 1792651"/>
                    <a:gd name="connsiteY7" fmla="*/ 783231 h 1735374"/>
                    <a:gd name="connsiteX8" fmla="*/ 1785264 w 1792651"/>
                    <a:gd name="connsiteY8" fmla="*/ 1362408 h 1735374"/>
                    <a:gd name="connsiteX9" fmla="*/ 1231393 w 1792651"/>
                    <a:gd name="connsiteY9" fmla="*/ 1735222 h 1735374"/>
                    <a:gd name="connsiteX10" fmla="*/ 725521 w 1792651"/>
                    <a:gd name="connsiteY10" fmla="*/ 1553904 h 1735374"/>
                    <a:gd name="connsiteX11" fmla="*/ 648299 w 1792651"/>
                    <a:gd name="connsiteY11" fmla="*/ 1483726 h 1735374"/>
                    <a:gd name="connsiteX12" fmla="*/ 510547 w 1792651"/>
                    <a:gd name="connsiteY12" fmla="*/ 1239790 h 1735374"/>
                    <a:gd name="connsiteX13" fmla="*/ 344885 w 1792651"/>
                    <a:gd name="connsiteY13" fmla="*/ 1183962 h 1735374"/>
                    <a:gd name="connsiteX14" fmla="*/ 54186 w 1792651"/>
                    <a:gd name="connsiteY14" fmla="*/ 872418 h 1735374"/>
                    <a:gd name="connsiteX15" fmla="*/ 62691 w 1792651"/>
                    <a:gd name="connsiteY15" fmla="*/ 740575 h 1735374"/>
                    <a:gd name="connsiteX16" fmla="*/ 393669 w 1792651"/>
                    <a:gd name="connsiteY16" fmla="*/ 888110 h 1735374"/>
                    <a:gd name="connsiteX17" fmla="*/ 409586 w 1792651"/>
                    <a:gd name="connsiteY17" fmla="*/ 425028 h 1735374"/>
                    <a:gd name="connsiteX18" fmla="*/ 957871 w 1792651"/>
                    <a:gd name="connsiteY18" fmla="*/ 24200 h 1735374"/>
                    <a:gd name="connsiteX19" fmla="*/ 1090494 w 1792651"/>
                    <a:gd name="connsiteY19" fmla="*/ 94001 h 1735374"/>
                    <a:gd name="connsiteX20" fmla="*/ 462548 w 1792651"/>
                    <a:gd name="connsiteY20" fmla="*/ 498601 h 1735374"/>
                    <a:gd name="connsiteX21" fmla="*/ 427325 w 1792651"/>
                    <a:gd name="connsiteY21" fmla="*/ 873759 h 1735374"/>
                    <a:gd name="connsiteX22" fmla="*/ 555681 w 1792651"/>
                    <a:gd name="connsiteY22" fmla="*/ 917065 h 1735374"/>
                    <a:gd name="connsiteX23" fmla="*/ 428451 w 1792651"/>
                    <a:gd name="connsiteY23" fmla="*/ 948972 h 1735374"/>
                    <a:gd name="connsiteX24" fmla="*/ 113727 w 1792651"/>
                    <a:gd name="connsiteY24" fmla="*/ 783106 h 1735374"/>
                    <a:gd name="connsiteX25" fmla="*/ 143498 w 1792651"/>
                    <a:gd name="connsiteY25" fmla="*/ 927707 h 1735374"/>
                    <a:gd name="connsiteX26" fmla="*/ 366950 w 1792651"/>
                    <a:gd name="connsiteY26" fmla="*/ 1147515 h 1735374"/>
                    <a:gd name="connsiteX27" fmla="*/ 472981 w 1792651"/>
                    <a:gd name="connsiteY27" fmla="*/ 1184740 h 1735374"/>
                    <a:gd name="connsiteX28" fmla="*/ 512898 w 1792651"/>
                    <a:gd name="connsiteY28" fmla="*/ 1237179 h 1735374"/>
                    <a:gd name="connsiteX29" fmla="*/ 693955 w 1792651"/>
                    <a:gd name="connsiteY29" fmla="*/ 1447981 h 1735374"/>
                    <a:gd name="connsiteX30" fmla="*/ 725521 w 1792651"/>
                    <a:gd name="connsiteY30" fmla="*/ 1553904 h 1735374"/>
                    <a:gd name="connsiteX31" fmla="*/ 552031 w 1792651"/>
                    <a:gd name="connsiteY31" fmla="*/ 1129434 h 1735374"/>
                    <a:gd name="connsiteX32" fmla="*/ 508465 w 1792651"/>
                    <a:gd name="connsiteY32" fmla="*/ 1078300 h 1735374"/>
                    <a:gd name="connsiteX33" fmla="*/ 489159 w 1792651"/>
                    <a:gd name="connsiteY33" fmla="*/ 1059778 h 1735374"/>
                    <a:gd name="connsiteX34" fmla="*/ 422892 w 1792651"/>
                    <a:gd name="connsiteY34" fmla="*/ 1026644 h 1735374"/>
                    <a:gd name="connsiteX35" fmla="*/ 461242 w 1792651"/>
                    <a:gd name="connsiteY35" fmla="*/ 1020383 h 1735374"/>
                    <a:gd name="connsiteX36" fmla="*/ 552031 w 1792651"/>
                    <a:gd name="connsiteY36"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734653 w 1792651"/>
                    <a:gd name="connsiteY6" fmla="*/ 783231 h 1735374"/>
                    <a:gd name="connsiteX7" fmla="*/ 1785264 w 1792651"/>
                    <a:gd name="connsiteY7" fmla="*/ 1362408 h 1735374"/>
                    <a:gd name="connsiteX8" fmla="*/ 1231393 w 1792651"/>
                    <a:gd name="connsiteY8" fmla="*/ 1735222 h 1735374"/>
                    <a:gd name="connsiteX9" fmla="*/ 725521 w 1792651"/>
                    <a:gd name="connsiteY9" fmla="*/ 1553904 h 1735374"/>
                    <a:gd name="connsiteX10" fmla="*/ 648299 w 1792651"/>
                    <a:gd name="connsiteY10" fmla="*/ 1483726 h 1735374"/>
                    <a:gd name="connsiteX11" fmla="*/ 510547 w 1792651"/>
                    <a:gd name="connsiteY11" fmla="*/ 1239790 h 1735374"/>
                    <a:gd name="connsiteX12" fmla="*/ 344885 w 1792651"/>
                    <a:gd name="connsiteY12" fmla="*/ 1183962 h 1735374"/>
                    <a:gd name="connsiteX13" fmla="*/ 54186 w 1792651"/>
                    <a:gd name="connsiteY13" fmla="*/ 872418 h 1735374"/>
                    <a:gd name="connsiteX14" fmla="*/ 62691 w 1792651"/>
                    <a:gd name="connsiteY14" fmla="*/ 740575 h 1735374"/>
                    <a:gd name="connsiteX15" fmla="*/ 393669 w 1792651"/>
                    <a:gd name="connsiteY15" fmla="*/ 888110 h 1735374"/>
                    <a:gd name="connsiteX16" fmla="*/ 409586 w 1792651"/>
                    <a:gd name="connsiteY16" fmla="*/ 425028 h 1735374"/>
                    <a:gd name="connsiteX17" fmla="*/ 957871 w 1792651"/>
                    <a:gd name="connsiteY17" fmla="*/ 24200 h 1735374"/>
                    <a:gd name="connsiteX18" fmla="*/ 1090494 w 1792651"/>
                    <a:gd name="connsiteY18" fmla="*/ 94001 h 1735374"/>
                    <a:gd name="connsiteX19" fmla="*/ 462548 w 1792651"/>
                    <a:gd name="connsiteY19" fmla="*/ 498601 h 1735374"/>
                    <a:gd name="connsiteX20" fmla="*/ 427325 w 1792651"/>
                    <a:gd name="connsiteY20" fmla="*/ 873759 h 1735374"/>
                    <a:gd name="connsiteX21" fmla="*/ 555681 w 1792651"/>
                    <a:gd name="connsiteY21" fmla="*/ 917065 h 1735374"/>
                    <a:gd name="connsiteX22" fmla="*/ 428451 w 1792651"/>
                    <a:gd name="connsiteY22" fmla="*/ 948972 h 1735374"/>
                    <a:gd name="connsiteX23" fmla="*/ 113727 w 1792651"/>
                    <a:gd name="connsiteY23" fmla="*/ 783106 h 1735374"/>
                    <a:gd name="connsiteX24" fmla="*/ 143498 w 1792651"/>
                    <a:gd name="connsiteY24" fmla="*/ 927707 h 1735374"/>
                    <a:gd name="connsiteX25" fmla="*/ 366950 w 1792651"/>
                    <a:gd name="connsiteY25" fmla="*/ 1147515 h 1735374"/>
                    <a:gd name="connsiteX26" fmla="*/ 472981 w 1792651"/>
                    <a:gd name="connsiteY26" fmla="*/ 1184740 h 1735374"/>
                    <a:gd name="connsiteX27" fmla="*/ 512898 w 1792651"/>
                    <a:gd name="connsiteY27" fmla="*/ 1237179 h 1735374"/>
                    <a:gd name="connsiteX28" fmla="*/ 693955 w 1792651"/>
                    <a:gd name="connsiteY28" fmla="*/ 1447981 h 1735374"/>
                    <a:gd name="connsiteX29" fmla="*/ 725521 w 1792651"/>
                    <a:gd name="connsiteY29" fmla="*/ 1553904 h 1735374"/>
                    <a:gd name="connsiteX30" fmla="*/ 552031 w 1792651"/>
                    <a:gd name="connsiteY30" fmla="*/ 1129434 h 1735374"/>
                    <a:gd name="connsiteX31" fmla="*/ 508465 w 1792651"/>
                    <a:gd name="connsiteY31" fmla="*/ 1078300 h 1735374"/>
                    <a:gd name="connsiteX32" fmla="*/ 489159 w 1792651"/>
                    <a:gd name="connsiteY32" fmla="*/ 1059778 h 1735374"/>
                    <a:gd name="connsiteX33" fmla="*/ 422892 w 1792651"/>
                    <a:gd name="connsiteY33" fmla="*/ 1026644 h 1735374"/>
                    <a:gd name="connsiteX34" fmla="*/ 461242 w 1792651"/>
                    <a:gd name="connsiteY34" fmla="*/ 1020383 h 1735374"/>
                    <a:gd name="connsiteX35" fmla="*/ 552031 w 1792651"/>
                    <a:gd name="connsiteY35"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734653 w 1792651"/>
                    <a:gd name="connsiteY5" fmla="*/ 783231 h 1735374"/>
                    <a:gd name="connsiteX6" fmla="*/ 1785264 w 1792651"/>
                    <a:gd name="connsiteY6" fmla="*/ 1362408 h 1735374"/>
                    <a:gd name="connsiteX7" fmla="*/ 1231393 w 1792651"/>
                    <a:gd name="connsiteY7" fmla="*/ 1735222 h 1735374"/>
                    <a:gd name="connsiteX8" fmla="*/ 725521 w 1792651"/>
                    <a:gd name="connsiteY8" fmla="*/ 1553904 h 1735374"/>
                    <a:gd name="connsiteX9" fmla="*/ 648299 w 1792651"/>
                    <a:gd name="connsiteY9" fmla="*/ 1483726 h 1735374"/>
                    <a:gd name="connsiteX10" fmla="*/ 510547 w 1792651"/>
                    <a:gd name="connsiteY10" fmla="*/ 1239790 h 1735374"/>
                    <a:gd name="connsiteX11" fmla="*/ 344885 w 1792651"/>
                    <a:gd name="connsiteY11" fmla="*/ 1183962 h 1735374"/>
                    <a:gd name="connsiteX12" fmla="*/ 54186 w 1792651"/>
                    <a:gd name="connsiteY12" fmla="*/ 872418 h 1735374"/>
                    <a:gd name="connsiteX13" fmla="*/ 62691 w 1792651"/>
                    <a:gd name="connsiteY13" fmla="*/ 740575 h 1735374"/>
                    <a:gd name="connsiteX14" fmla="*/ 393669 w 1792651"/>
                    <a:gd name="connsiteY14" fmla="*/ 888110 h 1735374"/>
                    <a:gd name="connsiteX15" fmla="*/ 409586 w 1792651"/>
                    <a:gd name="connsiteY15" fmla="*/ 425028 h 1735374"/>
                    <a:gd name="connsiteX16" fmla="*/ 957871 w 1792651"/>
                    <a:gd name="connsiteY16" fmla="*/ 24200 h 1735374"/>
                    <a:gd name="connsiteX17" fmla="*/ 1090494 w 1792651"/>
                    <a:gd name="connsiteY17" fmla="*/ 94001 h 1735374"/>
                    <a:gd name="connsiteX18" fmla="*/ 462548 w 1792651"/>
                    <a:gd name="connsiteY18" fmla="*/ 498601 h 1735374"/>
                    <a:gd name="connsiteX19" fmla="*/ 427325 w 1792651"/>
                    <a:gd name="connsiteY19" fmla="*/ 873759 h 1735374"/>
                    <a:gd name="connsiteX20" fmla="*/ 555681 w 1792651"/>
                    <a:gd name="connsiteY20" fmla="*/ 917065 h 1735374"/>
                    <a:gd name="connsiteX21" fmla="*/ 428451 w 1792651"/>
                    <a:gd name="connsiteY21" fmla="*/ 948972 h 1735374"/>
                    <a:gd name="connsiteX22" fmla="*/ 113727 w 1792651"/>
                    <a:gd name="connsiteY22" fmla="*/ 783106 h 1735374"/>
                    <a:gd name="connsiteX23" fmla="*/ 143498 w 1792651"/>
                    <a:gd name="connsiteY23" fmla="*/ 927707 h 1735374"/>
                    <a:gd name="connsiteX24" fmla="*/ 366950 w 1792651"/>
                    <a:gd name="connsiteY24" fmla="*/ 1147515 h 1735374"/>
                    <a:gd name="connsiteX25" fmla="*/ 472981 w 1792651"/>
                    <a:gd name="connsiteY25" fmla="*/ 1184740 h 1735374"/>
                    <a:gd name="connsiteX26" fmla="*/ 512898 w 1792651"/>
                    <a:gd name="connsiteY26" fmla="*/ 1237179 h 1735374"/>
                    <a:gd name="connsiteX27" fmla="*/ 693955 w 1792651"/>
                    <a:gd name="connsiteY27" fmla="*/ 1447981 h 1735374"/>
                    <a:gd name="connsiteX28" fmla="*/ 725521 w 1792651"/>
                    <a:gd name="connsiteY28" fmla="*/ 1553904 h 1735374"/>
                    <a:gd name="connsiteX29" fmla="*/ 552031 w 1792651"/>
                    <a:gd name="connsiteY29" fmla="*/ 1129434 h 1735374"/>
                    <a:gd name="connsiteX30" fmla="*/ 508465 w 1792651"/>
                    <a:gd name="connsiteY30" fmla="*/ 1078300 h 1735374"/>
                    <a:gd name="connsiteX31" fmla="*/ 489159 w 1792651"/>
                    <a:gd name="connsiteY31" fmla="*/ 1059778 h 1735374"/>
                    <a:gd name="connsiteX32" fmla="*/ 422892 w 1792651"/>
                    <a:gd name="connsiteY32" fmla="*/ 1026644 h 1735374"/>
                    <a:gd name="connsiteX33" fmla="*/ 461242 w 1792651"/>
                    <a:gd name="connsiteY33" fmla="*/ 1020383 h 1735374"/>
                    <a:gd name="connsiteX34" fmla="*/ 552031 w 1792651"/>
                    <a:gd name="connsiteY34" fmla="*/ 1129434 h 1735374"/>
                    <a:gd name="connsiteX0" fmla="*/ 1231393 w 1822884"/>
                    <a:gd name="connsiteY0" fmla="*/ 1735222 h 1735374"/>
                    <a:gd name="connsiteX1" fmla="*/ 1045374 w 1822884"/>
                    <a:gd name="connsiteY1" fmla="*/ 1635560 h 1735374"/>
                    <a:gd name="connsiteX2" fmla="*/ 1101209 w 1822884"/>
                    <a:gd name="connsiteY2" fmla="*/ 1613911 h 1735374"/>
                    <a:gd name="connsiteX3" fmla="*/ 1387405 w 1822884"/>
                    <a:gd name="connsiteY3" fmla="*/ 1632433 h 1735374"/>
                    <a:gd name="connsiteX4" fmla="*/ 1730736 w 1822884"/>
                    <a:gd name="connsiteY4" fmla="*/ 1278141 h 1735374"/>
                    <a:gd name="connsiteX5" fmla="*/ 1785264 w 1822884"/>
                    <a:gd name="connsiteY5" fmla="*/ 1362408 h 1735374"/>
                    <a:gd name="connsiteX6" fmla="*/ 1231393 w 1822884"/>
                    <a:gd name="connsiteY6" fmla="*/ 1735222 h 1735374"/>
                    <a:gd name="connsiteX7" fmla="*/ 725521 w 1822884"/>
                    <a:gd name="connsiteY7" fmla="*/ 1553904 h 1735374"/>
                    <a:gd name="connsiteX8" fmla="*/ 648299 w 1822884"/>
                    <a:gd name="connsiteY8" fmla="*/ 1483726 h 1735374"/>
                    <a:gd name="connsiteX9" fmla="*/ 510547 w 1822884"/>
                    <a:gd name="connsiteY9" fmla="*/ 1239790 h 1735374"/>
                    <a:gd name="connsiteX10" fmla="*/ 344885 w 1822884"/>
                    <a:gd name="connsiteY10" fmla="*/ 1183962 h 1735374"/>
                    <a:gd name="connsiteX11" fmla="*/ 54186 w 1822884"/>
                    <a:gd name="connsiteY11" fmla="*/ 872418 h 1735374"/>
                    <a:gd name="connsiteX12" fmla="*/ 62691 w 1822884"/>
                    <a:gd name="connsiteY12" fmla="*/ 740575 h 1735374"/>
                    <a:gd name="connsiteX13" fmla="*/ 393669 w 1822884"/>
                    <a:gd name="connsiteY13" fmla="*/ 888110 h 1735374"/>
                    <a:gd name="connsiteX14" fmla="*/ 409586 w 1822884"/>
                    <a:gd name="connsiteY14" fmla="*/ 425028 h 1735374"/>
                    <a:gd name="connsiteX15" fmla="*/ 957871 w 1822884"/>
                    <a:gd name="connsiteY15" fmla="*/ 24200 h 1735374"/>
                    <a:gd name="connsiteX16" fmla="*/ 1090494 w 1822884"/>
                    <a:gd name="connsiteY16" fmla="*/ 94001 h 1735374"/>
                    <a:gd name="connsiteX17" fmla="*/ 462548 w 1822884"/>
                    <a:gd name="connsiteY17" fmla="*/ 498601 h 1735374"/>
                    <a:gd name="connsiteX18" fmla="*/ 427325 w 1822884"/>
                    <a:gd name="connsiteY18" fmla="*/ 873759 h 1735374"/>
                    <a:gd name="connsiteX19" fmla="*/ 555681 w 1822884"/>
                    <a:gd name="connsiteY19" fmla="*/ 917065 h 1735374"/>
                    <a:gd name="connsiteX20" fmla="*/ 428451 w 1822884"/>
                    <a:gd name="connsiteY20" fmla="*/ 948972 h 1735374"/>
                    <a:gd name="connsiteX21" fmla="*/ 113727 w 1822884"/>
                    <a:gd name="connsiteY21" fmla="*/ 783106 h 1735374"/>
                    <a:gd name="connsiteX22" fmla="*/ 143498 w 1822884"/>
                    <a:gd name="connsiteY22" fmla="*/ 927707 h 1735374"/>
                    <a:gd name="connsiteX23" fmla="*/ 366950 w 1822884"/>
                    <a:gd name="connsiteY23" fmla="*/ 1147515 h 1735374"/>
                    <a:gd name="connsiteX24" fmla="*/ 472981 w 1822884"/>
                    <a:gd name="connsiteY24" fmla="*/ 1184740 h 1735374"/>
                    <a:gd name="connsiteX25" fmla="*/ 512898 w 1822884"/>
                    <a:gd name="connsiteY25" fmla="*/ 1237179 h 1735374"/>
                    <a:gd name="connsiteX26" fmla="*/ 693955 w 1822884"/>
                    <a:gd name="connsiteY26" fmla="*/ 1447981 h 1735374"/>
                    <a:gd name="connsiteX27" fmla="*/ 725521 w 1822884"/>
                    <a:gd name="connsiteY27" fmla="*/ 1553904 h 1735374"/>
                    <a:gd name="connsiteX28" fmla="*/ 552031 w 1822884"/>
                    <a:gd name="connsiteY28" fmla="*/ 1129434 h 1735374"/>
                    <a:gd name="connsiteX29" fmla="*/ 508465 w 1822884"/>
                    <a:gd name="connsiteY29" fmla="*/ 1078300 h 1735374"/>
                    <a:gd name="connsiteX30" fmla="*/ 489159 w 1822884"/>
                    <a:gd name="connsiteY30" fmla="*/ 1059778 h 1735374"/>
                    <a:gd name="connsiteX31" fmla="*/ 422892 w 1822884"/>
                    <a:gd name="connsiteY31" fmla="*/ 1026644 h 1735374"/>
                    <a:gd name="connsiteX32" fmla="*/ 461242 w 1822884"/>
                    <a:gd name="connsiteY32" fmla="*/ 1020383 h 1735374"/>
                    <a:gd name="connsiteX33" fmla="*/ 552031 w 1822884"/>
                    <a:gd name="connsiteY33" fmla="*/ 1129434 h 1735374"/>
                    <a:gd name="connsiteX0" fmla="*/ 1231393 w 1786806"/>
                    <a:gd name="connsiteY0" fmla="*/ 1735222 h 1735374"/>
                    <a:gd name="connsiteX1" fmla="*/ 1045374 w 1786806"/>
                    <a:gd name="connsiteY1" fmla="*/ 1635560 h 1735374"/>
                    <a:gd name="connsiteX2" fmla="*/ 1101209 w 1786806"/>
                    <a:gd name="connsiteY2" fmla="*/ 1613911 h 1735374"/>
                    <a:gd name="connsiteX3" fmla="*/ 1387405 w 1786806"/>
                    <a:gd name="connsiteY3" fmla="*/ 1632433 h 1735374"/>
                    <a:gd name="connsiteX4" fmla="*/ 1785264 w 1786806"/>
                    <a:gd name="connsiteY4" fmla="*/ 1362408 h 1735374"/>
                    <a:gd name="connsiteX5" fmla="*/ 1231393 w 1786806"/>
                    <a:gd name="connsiteY5" fmla="*/ 1735222 h 1735374"/>
                    <a:gd name="connsiteX6" fmla="*/ 725521 w 1786806"/>
                    <a:gd name="connsiteY6" fmla="*/ 1553904 h 1735374"/>
                    <a:gd name="connsiteX7" fmla="*/ 648299 w 1786806"/>
                    <a:gd name="connsiteY7" fmla="*/ 1483726 h 1735374"/>
                    <a:gd name="connsiteX8" fmla="*/ 510547 w 1786806"/>
                    <a:gd name="connsiteY8" fmla="*/ 1239790 h 1735374"/>
                    <a:gd name="connsiteX9" fmla="*/ 344885 w 1786806"/>
                    <a:gd name="connsiteY9" fmla="*/ 1183962 h 1735374"/>
                    <a:gd name="connsiteX10" fmla="*/ 54186 w 1786806"/>
                    <a:gd name="connsiteY10" fmla="*/ 872418 h 1735374"/>
                    <a:gd name="connsiteX11" fmla="*/ 62691 w 1786806"/>
                    <a:gd name="connsiteY11" fmla="*/ 740575 h 1735374"/>
                    <a:gd name="connsiteX12" fmla="*/ 393669 w 1786806"/>
                    <a:gd name="connsiteY12" fmla="*/ 888110 h 1735374"/>
                    <a:gd name="connsiteX13" fmla="*/ 409586 w 1786806"/>
                    <a:gd name="connsiteY13" fmla="*/ 425028 h 1735374"/>
                    <a:gd name="connsiteX14" fmla="*/ 957871 w 1786806"/>
                    <a:gd name="connsiteY14" fmla="*/ 24200 h 1735374"/>
                    <a:gd name="connsiteX15" fmla="*/ 1090494 w 1786806"/>
                    <a:gd name="connsiteY15" fmla="*/ 94001 h 1735374"/>
                    <a:gd name="connsiteX16" fmla="*/ 462548 w 1786806"/>
                    <a:gd name="connsiteY16" fmla="*/ 498601 h 1735374"/>
                    <a:gd name="connsiteX17" fmla="*/ 427325 w 1786806"/>
                    <a:gd name="connsiteY17" fmla="*/ 873759 h 1735374"/>
                    <a:gd name="connsiteX18" fmla="*/ 555681 w 1786806"/>
                    <a:gd name="connsiteY18" fmla="*/ 917065 h 1735374"/>
                    <a:gd name="connsiteX19" fmla="*/ 428451 w 1786806"/>
                    <a:gd name="connsiteY19" fmla="*/ 948972 h 1735374"/>
                    <a:gd name="connsiteX20" fmla="*/ 113727 w 1786806"/>
                    <a:gd name="connsiteY20" fmla="*/ 783106 h 1735374"/>
                    <a:gd name="connsiteX21" fmla="*/ 143498 w 1786806"/>
                    <a:gd name="connsiteY21" fmla="*/ 927707 h 1735374"/>
                    <a:gd name="connsiteX22" fmla="*/ 366950 w 1786806"/>
                    <a:gd name="connsiteY22" fmla="*/ 1147515 h 1735374"/>
                    <a:gd name="connsiteX23" fmla="*/ 472981 w 1786806"/>
                    <a:gd name="connsiteY23" fmla="*/ 1184740 h 1735374"/>
                    <a:gd name="connsiteX24" fmla="*/ 512898 w 1786806"/>
                    <a:gd name="connsiteY24" fmla="*/ 1237179 h 1735374"/>
                    <a:gd name="connsiteX25" fmla="*/ 693955 w 1786806"/>
                    <a:gd name="connsiteY25" fmla="*/ 1447981 h 1735374"/>
                    <a:gd name="connsiteX26" fmla="*/ 725521 w 1786806"/>
                    <a:gd name="connsiteY26" fmla="*/ 1553904 h 1735374"/>
                    <a:gd name="connsiteX27" fmla="*/ 552031 w 1786806"/>
                    <a:gd name="connsiteY27" fmla="*/ 1129434 h 1735374"/>
                    <a:gd name="connsiteX28" fmla="*/ 508465 w 1786806"/>
                    <a:gd name="connsiteY28" fmla="*/ 1078300 h 1735374"/>
                    <a:gd name="connsiteX29" fmla="*/ 489159 w 1786806"/>
                    <a:gd name="connsiteY29" fmla="*/ 1059778 h 1735374"/>
                    <a:gd name="connsiteX30" fmla="*/ 422892 w 1786806"/>
                    <a:gd name="connsiteY30" fmla="*/ 1026644 h 1735374"/>
                    <a:gd name="connsiteX31" fmla="*/ 461242 w 1786806"/>
                    <a:gd name="connsiteY31" fmla="*/ 1020383 h 1735374"/>
                    <a:gd name="connsiteX32" fmla="*/ 552031 w 1786806"/>
                    <a:gd name="connsiteY32" fmla="*/ 1129434 h 1735374"/>
                    <a:gd name="connsiteX0" fmla="*/ 1231393 w 1785474"/>
                    <a:gd name="connsiteY0" fmla="*/ 1735222 h 1863317"/>
                    <a:gd name="connsiteX1" fmla="*/ 1045374 w 1785474"/>
                    <a:gd name="connsiteY1" fmla="*/ 1635560 h 1863317"/>
                    <a:gd name="connsiteX2" fmla="*/ 1101209 w 1785474"/>
                    <a:gd name="connsiteY2" fmla="*/ 1613911 h 1863317"/>
                    <a:gd name="connsiteX3" fmla="*/ 1387405 w 1785474"/>
                    <a:gd name="connsiteY3" fmla="*/ 1632433 h 1863317"/>
                    <a:gd name="connsiteX4" fmla="*/ 1785264 w 1785474"/>
                    <a:gd name="connsiteY4" fmla="*/ 1362408 h 1863317"/>
                    <a:gd name="connsiteX5" fmla="*/ 1439501 w 1785474"/>
                    <a:gd name="connsiteY5" fmla="*/ 1692456 h 1863317"/>
                    <a:gd name="connsiteX6" fmla="*/ 1231393 w 1785474"/>
                    <a:gd name="connsiteY6" fmla="*/ 1735222 h 1863317"/>
                    <a:gd name="connsiteX7" fmla="*/ 725521 w 1785474"/>
                    <a:gd name="connsiteY7" fmla="*/ 1553904 h 1863317"/>
                    <a:gd name="connsiteX8" fmla="*/ 648299 w 1785474"/>
                    <a:gd name="connsiteY8" fmla="*/ 1483726 h 1863317"/>
                    <a:gd name="connsiteX9" fmla="*/ 510547 w 1785474"/>
                    <a:gd name="connsiteY9" fmla="*/ 1239790 h 1863317"/>
                    <a:gd name="connsiteX10" fmla="*/ 344885 w 1785474"/>
                    <a:gd name="connsiteY10" fmla="*/ 1183962 h 1863317"/>
                    <a:gd name="connsiteX11" fmla="*/ 54186 w 1785474"/>
                    <a:gd name="connsiteY11" fmla="*/ 872418 h 1863317"/>
                    <a:gd name="connsiteX12" fmla="*/ 62691 w 1785474"/>
                    <a:gd name="connsiteY12" fmla="*/ 740575 h 1863317"/>
                    <a:gd name="connsiteX13" fmla="*/ 393669 w 1785474"/>
                    <a:gd name="connsiteY13" fmla="*/ 888110 h 1863317"/>
                    <a:gd name="connsiteX14" fmla="*/ 409586 w 1785474"/>
                    <a:gd name="connsiteY14" fmla="*/ 425028 h 1863317"/>
                    <a:gd name="connsiteX15" fmla="*/ 957871 w 1785474"/>
                    <a:gd name="connsiteY15" fmla="*/ 24200 h 1863317"/>
                    <a:gd name="connsiteX16" fmla="*/ 1090494 w 1785474"/>
                    <a:gd name="connsiteY16" fmla="*/ 94001 h 1863317"/>
                    <a:gd name="connsiteX17" fmla="*/ 462548 w 1785474"/>
                    <a:gd name="connsiteY17" fmla="*/ 498601 h 1863317"/>
                    <a:gd name="connsiteX18" fmla="*/ 427325 w 1785474"/>
                    <a:gd name="connsiteY18" fmla="*/ 873759 h 1863317"/>
                    <a:gd name="connsiteX19" fmla="*/ 555681 w 1785474"/>
                    <a:gd name="connsiteY19" fmla="*/ 917065 h 1863317"/>
                    <a:gd name="connsiteX20" fmla="*/ 428451 w 1785474"/>
                    <a:gd name="connsiteY20" fmla="*/ 948972 h 1863317"/>
                    <a:gd name="connsiteX21" fmla="*/ 113727 w 1785474"/>
                    <a:gd name="connsiteY21" fmla="*/ 783106 h 1863317"/>
                    <a:gd name="connsiteX22" fmla="*/ 143498 w 1785474"/>
                    <a:gd name="connsiteY22" fmla="*/ 927707 h 1863317"/>
                    <a:gd name="connsiteX23" fmla="*/ 366950 w 1785474"/>
                    <a:gd name="connsiteY23" fmla="*/ 1147515 h 1863317"/>
                    <a:gd name="connsiteX24" fmla="*/ 472981 w 1785474"/>
                    <a:gd name="connsiteY24" fmla="*/ 1184740 h 1863317"/>
                    <a:gd name="connsiteX25" fmla="*/ 512898 w 1785474"/>
                    <a:gd name="connsiteY25" fmla="*/ 1237179 h 1863317"/>
                    <a:gd name="connsiteX26" fmla="*/ 693955 w 1785474"/>
                    <a:gd name="connsiteY26" fmla="*/ 1447981 h 1863317"/>
                    <a:gd name="connsiteX27" fmla="*/ 725521 w 1785474"/>
                    <a:gd name="connsiteY27" fmla="*/ 1553904 h 1863317"/>
                    <a:gd name="connsiteX28" fmla="*/ 552031 w 1785474"/>
                    <a:gd name="connsiteY28" fmla="*/ 1129434 h 1863317"/>
                    <a:gd name="connsiteX29" fmla="*/ 508465 w 1785474"/>
                    <a:gd name="connsiteY29" fmla="*/ 1078300 h 1863317"/>
                    <a:gd name="connsiteX30" fmla="*/ 489159 w 1785474"/>
                    <a:gd name="connsiteY30" fmla="*/ 1059778 h 1863317"/>
                    <a:gd name="connsiteX31" fmla="*/ 422892 w 1785474"/>
                    <a:gd name="connsiteY31" fmla="*/ 1026644 h 1863317"/>
                    <a:gd name="connsiteX32" fmla="*/ 461242 w 1785474"/>
                    <a:gd name="connsiteY32" fmla="*/ 1020383 h 1863317"/>
                    <a:gd name="connsiteX33" fmla="*/ 552031 w 1785474"/>
                    <a:gd name="connsiteY33" fmla="*/ 1129434 h 1863317"/>
                    <a:gd name="connsiteX0" fmla="*/ 1231393 w 1785474"/>
                    <a:gd name="connsiteY0" fmla="*/ 1735222 h 1858726"/>
                    <a:gd name="connsiteX1" fmla="*/ 1045374 w 1785474"/>
                    <a:gd name="connsiteY1" fmla="*/ 1635560 h 1858726"/>
                    <a:gd name="connsiteX2" fmla="*/ 1101209 w 1785474"/>
                    <a:gd name="connsiteY2" fmla="*/ 1613911 h 1858726"/>
                    <a:gd name="connsiteX3" fmla="*/ 1387405 w 1785474"/>
                    <a:gd name="connsiteY3" fmla="*/ 1632433 h 1858726"/>
                    <a:gd name="connsiteX4" fmla="*/ 1785264 w 1785474"/>
                    <a:gd name="connsiteY4" fmla="*/ 1362408 h 1858726"/>
                    <a:gd name="connsiteX5" fmla="*/ 1439501 w 1785474"/>
                    <a:gd name="connsiteY5" fmla="*/ 1692456 h 1858726"/>
                    <a:gd name="connsiteX6" fmla="*/ 1231393 w 1785474"/>
                    <a:gd name="connsiteY6" fmla="*/ 1735222 h 1858726"/>
                    <a:gd name="connsiteX7" fmla="*/ 725521 w 1785474"/>
                    <a:gd name="connsiteY7" fmla="*/ 1553904 h 1858726"/>
                    <a:gd name="connsiteX8" fmla="*/ 648299 w 1785474"/>
                    <a:gd name="connsiteY8" fmla="*/ 1483726 h 1858726"/>
                    <a:gd name="connsiteX9" fmla="*/ 510547 w 1785474"/>
                    <a:gd name="connsiteY9" fmla="*/ 1239790 h 1858726"/>
                    <a:gd name="connsiteX10" fmla="*/ 344885 w 1785474"/>
                    <a:gd name="connsiteY10" fmla="*/ 1183962 h 1858726"/>
                    <a:gd name="connsiteX11" fmla="*/ 54186 w 1785474"/>
                    <a:gd name="connsiteY11" fmla="*/ 872418 h 1858726"/>
                    <a:gd name="connsiteX12" fmla="*/ 62691 w 1785474"/>
                    <a:gd name="connsiteY12" fmla="*/ 740575 h 1858726"/>
                    <a:gd name="connsiteX13" fmla="*/ 393669 w 1785474"/>
                    <a:gd name="connsiteY13" fmla="*/ 888110 h 1858726"/>
                    <a:gd name="connsiteX14" fmla="*/ 409586 w 1785474"/>
                    <a:gd name="connsiteY14" fmla="*/ 425028 h 1858726"/>
                    <a:gd name="connsiteX15" fmla="*/ 957871 w 1785474"/>
                    <a:gd name="connsiteY15" fmla="*/ 24200 h 1858726"/>
                    <a:gd name="connsiteX16" fmla="*/ 1090494 w 1785474"/>
                    <a:gd name="connsiteY16" fmla="*/ 94001 h 1858726"/>
                    <a:gd name="connsiteX17" fmla="*/ 462548 w 1785474"/>
                    <a:gd name="connsiteY17" fmla="*/ 498601 h 1858726"/>
                    <a:gd name="connsiteX18" fmla="*/ 427325 w 1785474"/>
                    <a:gd name="connsiteY18" fmla="*/ 873759 h 1858726"/>
                    <a:gd name="connsiteX19" fmla="*/ 555681 w 1785474"/>
                    <a:gd name="connsiteY19" fmla="*/ 917065 h 1858726"/>
                    <a:gd name="connsiteX20" fmla="*/ 428451 w 1785474"/>
                    <a:gd name="connsiteY20" fmla="*/ 948972 h 1858726"/>
                    <a:gd name="connsiteX21" fmla="*/ 113727 w 1785474"/>
                    <a:gd name="connsiteY21" fmla="*/ 783106 h 1858726"/>
                    <a:gd name="connsiteX22" fmla="*/ 143498 w 1785474"/>
                    <a:gd name="connsiteY22" fmla="*/ 927707 h 1858726"/>
                    <a:gd name="connsiteX23" fmla="*/ 366950 w 1785474"/>
                    <a:gd name="connsiteY23" fmla="*/ 1147515 h 1858726"/>
                    <a:gd name="connsiteX24" fmla="*/ 472981 w 1785474"/>
                    <a:gd name="connsiteY24" fmla="*/ 1184740 h 1858726"/>
                    <a:gd name="connsiteX25" fmla="*/ 512898 w 1785474"/>
                    <a:gd name="connsiteY25" fmla="*/ 1237179 h 1858726"/>
                    <a:gd name="connsiteX26" fmla="*/ 693955 w 1785474"/>
                    <a:gd name="connsiteY26" fmla="*/ 1447981 h 1858726"/>
                    <a:gd name="connsiteX27" fmla="*/ 725521 w 1785474"/>
                    <a:gd name="connsiteY27" fmla="*/ 1553904 h 1858726"/>
                    <a:gd name="connsiteX28" fmla="*/ 552031 w 1785474"/>
                    <a:gd name="connsiteY28" fmla="*/ 1129434 h 1858726"/>
                    <a:gd name="connsiteX29" fmla="*/ 508465 w 1785474"/>
                    <a:gd name="connsiteY29" fmla="*/ 1078300 h 1858726"/>
                    <a:gd name="connsiteX30" fmla="*/ 489159 w 1785474"/>
                    <a:gd name="connsiteY30" fmla="*/ 1059778 h 1858726"/>
                    <a:gd name="connsiteX31" fmla="*/ 422892 w 1785474"/>
                    <a:gd name="connsiteY31" fmla="*/ 1026644 h 1858726"/>
                    <a:gd name="connsiteX32" fmla="*/ 461242 w 1785474"/>
                    <a:gd name="connsiteY32" fmla="*/ 1020383 h 1858726"/>
                    <a:gd name="connsiteX33" fmla="*/ 552031 w 1785474"/>
                    <a:gd name="connsiteY33" fmla="*/ 1129434 h 1858726"/>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222"/>
                    <a:gd name="connsiteX1" fmla="*/ 1045374 w 1450407"/>
                    <a:gd name="connsiteY1" fmla="*/ 1635560 h 1735222"/>
                    <a:gd name="connsiteX2" fmla="*/ 1101209 w 1450407"/>
                    <a:gd name="connsiteY2" fmla="*/ 1613911 h 1735222"/>
                    <a:gd name="connsiteX3" fmla="*/ 1387405 w 1450407"/>
                    <a:gd name="connsiteY3" fmla="*/ 1632433 h 1735222"/>
                    <a:gd name="connsiteX4" fmla="*/ 1439501 w 1450407"/>
                    <a:gd name="connsiteY4" fmla="*/ 1692456 h 1735222"/>
                    <a:gd name="connsiteX5" fmla="*/ 1231393 w 1450407"/>
                    <a:gd name="connsiteY5" fmla="*/ 1735222 h 1735222"/>
                    <a:gd name="connsiteX6" fmla="*/ 725521 w 1450407"/>
                    <a:gd name="connsiteY6" fmla="*/ 1553904 h 1735222"/>
                    <a:gd name="connsiteX7" fmla="*/ 648299 w 1450407"/>
                    <a:gd name="connsiteY7" fmla="*/ 1483726 h 1735222"/>
                    <a:gd name="connsiteX8" fmla="*/ 510547 w 1450407"/>
                    <a:gd name="connsiteY8" fmla="*/ 1239790 h 1735222"/>
                    <a:gd name="connsiteX9" fmla="*/ 344885 w 1450407"/>
                    <a:gd name="connsiteY9" fmla="*/ 1183962 h 1735222"/>
                    <a:gd name="connsiteX10" fmla="*/ 54186 w 1450407"/>
                    <a:gd name="connsiteY10" fmla="*/ 872418 h 1735222"/>
                    <a:gd name="connsiteX11" fmla="*/ 62691 w 1450407"/>
                    <a:gd name="connsiteY11" fmla="*/ 740575 h 1735222"/>
                    <a:gd name="connsiteX12" fmla="*/ 393669 w 1450407"/>
                    <a:gd name="connsiteY12" fmla="*/ 888110 h 1735222"/>
                    <a:gd name="connsiteX13" fmla="*/ 409586 w 1450407"/>
                    <a:gd name="connsiteY13" fmla="*/ 425028 h 1735222"/>
                    <a:gd name="connsiteX14" fmla="*/ 957871 w 1450407"/>
                    <a:gd name="connsiteY14" fmla="*/ 24200 h 1735222"/>
                    <a:gd name="connsiteX15" fmla="*/ 1090494 w 1450407"/>
                    <a:gd name="connsiteY15" fmla="*/ 94001 h 1735222"/>
                    <a:gd name="connsiteX16" fmla="*/ 462548 w 1450407"/>
                    <a:gd name="connsiteY16" fmla="*/ 498601 h 1735222"/>
                    <a:gd name="connsiteX17" fmla="*/ 427325 w 1450407"/>
                    <a:gd name="connsiteY17" fmla="*/ 873759 h 1735222"/>
                    <a:gd name="connsiteX18" fmla="*/ 555681 w 1450407"/>
                    <a:gd name="connsiteY18" fmla="*/ 917065 h 1735222"/>
                    <a:gd name="connsiteX19" fmla="*/ 428451 w 1450407"/>
                    <a:gd name="connsiteY19" fmla="*/ 948972 h 1735222"/>
                    <a:gd name="connsiteX20" fmla="*/ 113727 w 1450407"/>
                    <a:gd name="connsiteY20" fmla="*/ 783106 h 1735222"/>
                    <a:gd name="connsiteX21" fmla="*/ 143498 w 1450407"/>
                    <a:gd name="connsiteY21" fmla="*/ 927707 h 1735222"/>
                    <a:gd name="connsiteX22" fmla="*/ 366950 w 1450407"/>
                    <a:gd name="connsiteY22" fmla="*/ 1147515 h 1735222"/>
                    <a:gd name="connsiteX23" fmla="*/ 472981 w 1450407"/>
                    <a:gd name="connsiteY23" fmla="*/ 1184740 h 1735222"/>
                    <a:gd name="connsiteX24" fmla="*/ 512898 w 1450407"/>
                    <a:gd name="connsiteY24" fmla="*/ 1237179 h 1735222"/>
                    <a:gd name="connsiteX25" fmla="*/ 693955 w 1450407"/>
                    <a:gd name="connsiteY25" fmla="*/ 1447981 h 1735222"/>
                    <a:gd name="connsiteX26" fmla="*/ 725521 w 1450407"/>
                    <a:gd name="connsiteY26" fmla="*/ 1553904 h 1735222"/>
                    <a:gd name="connsiteX27" fmla="*/ 552031 w 1450407"/>
                    <a:gd name="connsiteY27" fmla="*/ 1129434 h 1735222"/>
                    <a:gd name="connsiteX28" fmla="*/ 508465 w 1450407"/>
                    <a:gd name="connsiteY28" fmla="*/ 1078300 h 1735222"/>
                    <a:gd name="connsiteX29" fmla="*/ 489159 w 1450407"/>
                    <a:gd name="connsiteY29" fmla="*/ 1059778 h 1735222"/>
                    <a:gd name="connsiteX30" fmla="*/ 422892 w 1450407"/>
                    <a:gd name="connsiteY30" fmla="*/ 1026644 h 1735222"/>
                    <a:gd name="connsiteX31" fmla="*/ 461242 w 1450407"/>
                    <a:gd name="connsiteY31" fmla="*/ 1020383 h 1735222"/>
                    <a:gd name="connsiteX32" fmla="*/ 552031 w 1450407"/>
                    <a:gd name="connsiteY32" fmla="*/ 1129434 h 1735222"/>
                    <a:gd name="connsiteX0" fmla="*/ 1231393 w 1484133"/>
                    <a:gd name="connsiteY0" fmla="*/ 1735222 h 1735222"/>
                    <a:gd name="connsiteX1" fmla="*/ 1045374 w 1484133"/>
                    <a:gd name="connsiteY1" fmla="*/ 1635560 h 1735222"/>
                    <a:gd name="connsiteX2" fmla="*/ 1101209 w 1484133"/>
                    <a:gd name="connsiteY2" fmla="*/ 1613911 h 1735222"/>
                    <a:gd name="connsiteX3" fmla="*/ 1387405 w 1484133"/>
                    <a:gd name="connsiteY3" fmla="*/ 1632433 h 1735222"/>
                    <a:gd name="connsiteX4" fmla="*/ 1477892 w 1484133"/>
                    <a:gd name="connsiteY4" fmla="*/ 1668026 h 1735222"/>
                    <a:gd name="connsiteX5" fmla="*/ 1231393 w 1484133"/>
                    <a:gd name="connsiteY5" fmla="*/ 1735222 h 1735222"/>
                    <a:gd name="connsiteX6" fmla="*/ 725521 w 1484133"/>
                    <a:gd name="connsiteY6" fmla="*/ 1553904 h 1735222"/>
                    <a:gd name="connsiteX7" fmla="*/ 648299 w 1484133"/>
                    <a:gd name="connsiteY7" fmla="*/ 1483726 h 1735222"/>
                    <a:gd name="connsiteX8" fmla="*/ 510547 w 1484133"/>
                    <a:gd name="connsiteY8" fmla="*/ 1239790 h 1735222"/>
                    <a:gd name="connsiteX9" fmla="*/ 344885 w 1484133"/>
                    <a:gd name="connsiteY9" fmla="*/ 1183962 h 1735222"/>
                    <a:gd name="connsiteX10" fmla="*/ 54186 w 1484133"/>
                    <a:gd name="connsiteY10" fmla="*/ 872418 h 1735222"/>
                    <a:gd name="connsiteX11" fmla="*/ 62691 w 1484133"/>
                    <a:gd name="connsiteY11" fmla="*/ 740575 h 1735222"/>
                    <a:gd name="connsiteX12" fmla="*/ 393669 w 1484133"/>
                    <a:gd name="connsiteY12" fmla="*/ 888110 h 1735222"/>
                    <a:gd name="connsiteX13" fmla="*/ 409586 w 1484133"/>
                    <a:gd name="connsiteY13" fmla="*/ 425028 h 1735222"/>
                    <a:gd name="connsiteX14" fmla="*/ 957871 w 1484133"/>
                    <a:gd name="connsiteY14" fmla="*/ 24200 h 1735222"/>
                    <a:gd name="connsiteX15" fmla="*/ 1090494 w 1484133"/>
                    <a:gd name="connsiteY15" fmla="*/ 94001 h 1735222"/>
                    <a:gd name="connsiteX16" fmla="*/ 462548 w 1484133"/>
                    <a:gd name="connsiteY16" fmla="*/ 498601 h 1735222"/>
                    <a:gd name="connsiteX17" fmla="*/ 427325 w 1484133"/>
                    <a:gd name="connsiteY17" fmla="*/ 873759 h 1735222"/>
                    <a:gd name="connsiteX18" fmla="*/ 555681 w 1484133"/>
                    <a:gd name="connsiteY18" fmla="*/ 917065 h 1735222"/>
                    <a:gd name="connsiteX19" fmla="*/ 428451 w 1484133"/>
                    <a:gd name="connsiteY19" fmla="*/ 948972 h 1735222"/>
                    <a:gd name="connsiteX20" fmla="*/ 113727 w 1484133"/>
                    <a:gd name="connsiteY20" fmla="*/ 783106 h 1735222"/>
                    <a:gd name="connsiteX21" fmla="*/ 143498 w 1484133"/>
                    <a:gd name="connsiteY21" fmla="*/ 927707 h 1735222"/>
                    <a:gd name="connsiteX22" fmla="*/ 366950 w 1484133"/>
                    <a:gd name="connsiteY22" fmla="*/ 1147515 h 1735222"/>
                    <a:gd name="connsiteX23" fmla="*/ 472981 w 1484133"/>
                    <a:gd name="connsiteY23" fmla="*/ 1184740 h 1735222"/>
                    <a:gd name="connsiteX24" fmla="*/ 512898 w 1484133"/>
                    <a:gd name="connsiteY24" fmla="*/ 1237179 h 1735222"/>
                    <a:gd name="connsiteX25" fmla="*/ 693955 w 1484133"/>
                    <a:gd name="connsiteY25" fmla="*/ 1447981 h 1735222"/>
                    <a:gd name="connsiteX26" fmla="*/ 725521 w 1484133"/>
                    <a:gd name="connsiteY26" fmla="*/ 1553904 h 1735222"/>
                    <a:gd name="connsiteX27" fmla="*/ 552031 w 1484133"/>
                    <a:gd name="connsiteY27" fmla="*/ 1129434 h 1735222"/>
                    <a:gd name="connsiteX28" fmla="*/ 508465 w 1484133"/>
                    <a:gd name="connsiteY28" fmla="*/ 1078300 h 1735222"/>
                    <a:gd name="connsiteX29" fmla="*/ 489159 w 1484133"/>
                    <a:gd name="connsiteY29" fmla="*/ 1059778 h 1735222"/>
                    <a:gd name="connsiteX30" fmla="*/ 422892 w 1484133"/>
                    <a:gd name="connsiteY30" fmla="*/ 1026644 h 1735222"/>
                    <a:gd name="connsiteX31" fmla="*/ 461242 w 1484133"/>
                    <a:gd name="connsiteY31" fmla="*/ 1020383 h 1735222"/>
                    <a:gd name="connsiteX32" fmla="*/ 552031 w 1484133"/>
                    <a:gd name="connsiteY32" fmla="*/ 1129434 h 1735222"/>
                    <a:gd name="connsiteX0" fmla="*/ 1231393 w 1484133"/>
                    <a:gd name="connsiteY0" fmla="*/ 1728242 h 1728242"/>
                    <a:gd name="connsiteX1" fmla="*/ 1045374 w 1484133"/>
                    <a:gd name="connsiteY1" fmla="*/ 1635560 h 1728242"/>
                    <a:gd name="connsiteX2" fmla="*/ 1101209 w 1484133"/>
                    <a:gd name="connsiteY2" fmla="*/ 1613911 h 1728242"/>
                    <a:gd name="connsiteX3" fmla="*/ 1387405 w 1484133"/>
                    <a:gd name="connsiteY3" fmla="*/ 1632433 h 1728242"/>
                    <a:gd name="connsiteX4" fmla="*/ 1477892 w 1484133"/>
                    <a:gd name="connsiteY4" fmla="*/ 1668026 h 1728242"/>
                    <a:gd name="connsiteX5" fmla="*/ 1231393 w 1484133"/>
                    <a:gd name="connsiteY5" fmla="*/ 1728242 h 1728242"/>
                    <a:gd name="connsiteX6" fmla="*/ 725521 w 1484133"/>
                    <a:gd name="connsiteY6" fmla="*/ 1553904 h 1728242"/>
                    <a:gd name="connsiteX7" fmla="*/ 648299 w 1484133"/>
                    <a:gd name="connsiteY7" fmla="*/ 1483726 h 1728242"/>
                    <a:gd name="connsiteX8" fmla="*/ 510547 w 1484133"/>
                    <a:gd name="connsiteY8" fmla="*/ 1239790 h 1728242"/>
                    <a:gd name="connsiteX9" fmla="*/ 344885 w 1484133"/>
                    <a:gd name="connsiteY9" fmla="*/ 1183962 h 1728242"/>
                    <a:gd name="connsiteX10" fmla="*/ 54186 w 1484133"/>
                    <a:gd name="connsiteY10" fmla="*/ 872418 h 1728242"/>
                    <a:gd name="connsiteX11" fmla="*/ 62691 w 1484133"/>
                    <a:gd name="connsiteY11" fmla="*/ 740575 h 1728242"/>
                    <a:gd name="connsiteX12" fmla="*/ 393669 w 1484133"/>
                    <a:gd name="connsiteY12" fmla="*/ 888110 h 1728242"/>
                    <a:gd name="connsiteX13" fmla="*/ 409586 w 1484133"/>
                    <a:gd name="connsiteY13" fmla="*/ 425028 h 1728242"/>
                    <a:gd name="connsiteX14" fmla="*/ 957871 w 1484133"/>
                    <a:gd name="connsiteY14" fmla="*/ 24200 h 1728242"/>
                    <a:gd name="connsiteX15" fmla="*/ 1090494 w 1484133"/>
                    <a:gd name="connsiteY15" fmla="*/ 94001 h 1728242"/>
                    <a:gd name="connsiteX16" fmla="*/ 462548 w 1484133"/>
                    <a:gd name="connsiteY16" fmla="*/ 498601 h 1728242"/>
                    <a:gd name="connsiteX17" fmla="*/ 427325 w 1484133"/>
                    <a:gd name="connsiteY17" fmla="*/ 873759 h 1728242"/>
                    <a:gd name="connsiteX18" fmla="*/ 555681 w 1484133"/>
                    <a:gd name="connsiteY18" fmla="*/ 917065 h 1728242"/>
                    <a:gd name="connsiteX19" fmla="*/ 428451 w 1484133"/>
                    <a:gd name="connsiteY19" fmla="*/ 948972 h 1728242"/>
                    <a:gd name="connsiteX20" fmla="*/ 113727 w 1484133"/>
                    <a:gd name="connsiteY20" fmla="*/ 783106 h 1728242"/>
                    <a:gd name="connsiteX21" fmla="*/ 143498 w 1484133"/>
                    <a:gd name="connsiteY21" fmla="*/ 927707 h 1728242"/>
                    <a:gd name="connsiteX22" fmla="*/ 366950 w 1484133"/>
                    <a:gd name="connsiteY22" fmla="*/ 1147515 h 1728242"/>
                    <a:gd name="connsiteX23" fmla="*/ 472981 w 1484133"/>
                    <a:gd name="connsiteY23" fmla="*/ 1184740 h 1728242"/>
                    <a:gd name="connsiteX24" fmla="*/ 512898 w 1484133"/>
                    <a:gd name="connsiteY24" fmla="*/ 1237179 h 1728242"/>
                    <a:gd name="connsiteX25" fmla="*/ 693955 w 1484133"/>
                    <a:gd name="connsiteY25" fmla="*/ 1447981 h 1728242"/>
                    <a:gd name="connsiteX26" fmla="*/ 725521 w 1484133"/>
                    <a:gd name="connsiteY26" fmla="*/ 1553904 h 1728242"/>
                    <a:gd name="connsiteX27" fmla="*/ 552031 w 1484133"/>
                    <a:gd name="connsiteY27" fmla="*/ 1129434 h 1728242"/>
                    <a:gd name="connsiteX28" fmla="*/ 508465 w 1484133"/>
                    <a:gd name="connsiteY28" fmla="*/ 1078300 h 1728242"/>
                    <a:gd name="connsiteX29" fmla="*/ 489159 w 1484133"/>
                    <a:gd name="connsiteY29" fmla="*/ 1059778 h 1728242"/>
                    <a:gd name="connsiteX30" fmla="*/ 422892 w 1484133"/>
                    <a:gd name="connsiteY30" fmla="*/ 1026644 h 1728242"/>
                    <a:gd name="connsiteX31" fmla="*/ 461242 w 1484133"/>
                    <a:gd name="connsiteY31" fmla="*/ 1020383 h 1728242"/>
                    <a:gd name="connsiteX32" fmla="*/ 552031 w 1484133"/>
                    <a:gd name="connsiteY32" fmla="*/ 1129434 h 1728242"/>
                    <a:gd name="connsiteX0" fmla="*/ 1231393 w 1484133"/>
                    <a:gd name="connsiteY0" fmla="*/ 1728242 h 1728492"/>
                    <a:gd name="connsiteX1" fmla="*/ 1045374 w 1484133"/>
                    <a:gd name="connsiteY1" fmla="*/ 1635560 h 1728492"/>
                    <a:gd name="connsiteX2" fmla="*/ 1101209 w 1484133"/>
                    <a:gd name="connsiteY2" fmla="*/ 1613911 h 1728492"/>
                    <a:gd name="connsiteX3" fmla="*/ 1387405 w 1484133"/>
                    <a:gd name="connsiteY3" fmla="*/ 1632433 h 1728492"/>
                    <a:gd name="connsiteX4" fmla="*/ 1477892 w 1484133"/>
                    <a:gd name="connsiteY4" fmla="*/ 1668026 h 1728492"/>
                    <a:gd name="connsiteX5" fmla="*/ 1231393 w 1484133"/>
                    <a:gd name="connsiteY5" fmla="*/ 1728242 h 1728492"/>
                    <a:gd name="connsiteX6" fmla="*/ 725521 w 1484133"/>
                    <a:gd name="connsiteY6" fmla="*/ 1553904 h 1728492"/>
                    <a:gd name="connsiteX7" fmla="*/ 648299 w 1484133"/>
                    <a:gd name="connsiteY7" fmla="*/ 1483726 h 1728492"/>
                    <a:gd name="connsiteX8" fmla="*/ 510547 w 1484133"/>
                    <a:gd name="connsiteY8" fmla="*/ 1239790 h 1728492"/>
                    <a:gd name="connsiteX9" fmla="*/ 344885 w 1484133"/>
                    <a:gd name="connsiteY9" fmla="*/ 1183962 h 1728492"/>
                    <a:gd name="connsiteX10" fmla="*/ 54186 w 1484133"/>
                    <a:gd name="connsiteY10" fmla="*/ 872418 h 1728492"/>
                    <a:gd name="connsiteX11" fmla="*/ 62691 w 1484133"/>
                    <a:gd name="connsiteY11" fmla="*/ 740575 h 1728492"/>
                    <a:gd name="connsiteX12" fmla="*/ 393669 w 1484133"/>
                    <a:gd name="connsiteY12" fmla="*/ 888110 h 1728492"/>
                    <a:gd name="connsiteX13" fmla="*/ 409586 w 1484133"/>
                    <a:gd name="connsiteY13" fmla="*/ 425028 h 1728492"/>
                    <a:gd name="connsiteX14" fmla="*/ 957871 w 1484133"/>
                    <a:gd name="connsiteY14" fmla="*/ 24200 h 1728492"/>
                    <a:gd name="connsiteX15" fmla="*/ 1090494 w 1484133"/>
                    <a:gd name="connsiteY15" fmla="*/ 94001 h 1728492"/>
                    <a:gd name="connsiteX16" fmla="*/ 462548 w 1484133"/>
                    <a:gd name="connsiteY16" fmla="*/ 498601 h 1728492"/>
                    <a:gd name="connsiteX17" fmla="*/ 427325 w 1484133"/>
                    <a:gd name="connsiteY17" fmla="*/ 873759 h 1728492"/>
                    <a:gd name="connsiteX18" fmla="*/ 555681 w 1484133"/>
                    <a:gd name="connsiteY18" fmla="*/ 917065 h 1728492"/>
                    <a:gd name="connsiteX19" fmla="*/ 428451 w 1484133"/>
                    <a:gd name="connsiteY19" fmla="*/ 948972 h 1728492"/>
                    <a:gd name="connsiteX20" fmla="*/ 113727 w 1484133"/>
                    <a:gd name="connsiteY20" fmla="*/ 783106 h 1728492"/>
                    <a:gd name="connsiteX21" fmla="*/ 143498 w 1484133"/>
                    <a:gd name="connsiteY21" fmla="*/ 927707 h 1728492"/>
                    <a:gd name="connsiteX22" fmla="*/ 366950 w 1484133"/>
                    <a:gd name="connsiteY22" fmla="*/ 1147515 h 1728492"/>
                    <a:gd name="connsiteX23" fmla="*/ 472981 w 1484133"/>
                    <a:gd name="connsiteY23" fmla="*/ 1184740 h 1728492"/>
                    <a:gd name="connsiteX24" fmla="*/ 512898 w 1484133"/>
                    <a:gd name="connsiteY24" fmla="*/ 1237179 h 1728492"/>
                    <a:gd name="connsiteX25" fmla="*/ 693955 w 1484133"/>
                    <a:gd name="connsiteY25" fmla="*/ 1447981 h 1728492"/>
                    <a:gd name="connsiteX26" fmla="*/ 725521 w 1484133"/>
                    <a:gd name="connsiteY26" fmla="*/ 1553904 h 1728492"/>
                    <a:gd name="connsiteX27" fmla="*/ 552031 w 1484133"/>
                    <a:gd name="connsiteY27" fmla="*/ 1129434 h 1728492"/>
                    <a:gd name="connsiteX28" fmla="*/ 508465 w 1484133"/>
                    <a:gd name="connsiteY28" fmla="*/ 1078300 h 1728492"/>
                    <a:gd name="connsiteX29" fmla="*/ 489159 w 1484133"/>
                    <a:gd name="connsiteY29" fmla="*/ 1059778 h 1728492"/>
                    <a:gd name="connsiteX30" fmla="*/ 422892 w 1484133"/>
                    <a:gd name="connsiteY30" fmla="*/ 1026644 h 1728492"/>
                    <a:gd name="connsiteX31" fmla="*/ 461242 w 1484133"/>
                    <a:gd name="connsiteY31" fmla="*/ 1020383 h 1728492"/>
                    <a:gd name="connsiteX32" fmla="*/ 552031 w 1484133"/>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04042 h 1704292"/>
                    <a:gd name="connsiteX1" fmla="*/ 1045374 w 1487489"/>
                    <a:gd name="connsiteY1" fmla="*/ 1611360 h 1704292"/>
                    <a:gd name="connsiteX2" fmla="*/ 1101209 w 1487489"/>
                    <a:gd name="connsiteY2" fmla="*/ 1589711 h 1704292"/>
                    <a:gd name="connsiteX3" fmla="*/ 1418361 w 1487489"/>
                    <a:gd name="connsiteY3" fmla="*/ 1608233 h 1704292"/>
                    <a:gd name="connsiteX4" fmla="*/ 1477892 w 1487489"/>
                    <a:gd name="connsiteY4" fmla="*/ 1643826 h 1704292"/>
                    <a:gd name="connsiteX5" fmla="*/ 1231393 w 1487489"/>
                    <a:gd name="connsiteY5" fmla="*/ 1704042 h 1704292"/>
                    <a:gd name="connsiteX6" fmla="*/ 725521 w 1487489"/>
                    <a:gd name="connsiteY6" fmla="*/ 1529704 h 1704292"/>
                    <a:gd name="connsiteX7" fmla="*/ 648299 w 1487489"/>
                    <a:gd name="connsiteY7" fmla="*/ 1459526 h 1704292"/>
                    <a:gd name="connsiteX8" fmla="*/ 510547 w 1487489"/>
                    <a:gd name="connsiteY8" fmla="*/ 1215590 h 1704292"/>
                    <a:gd name="connsiteX9" fmla="*/ 344885 w 1487489"/>
                    <a:gd name="connsiteY9" fmla="*/ 1159762 h 1704292"/>
                    <a:gd name="connsiteX10" fmla="*/ 54186 w 1487489"/>
                    <a:gd name="connsiteY10" fmla="*/ 848218 h 1704292"/>
                    <a:gd name="connsiteX11" fmla="*/ 62691 w 1487489"/>
                    <a:gd name="connsiteY11" fmla="*/ 716375 h 1704292"/>
                    <a:gd name="connsiteX12" fmla="*/ 393669 w 1487489"/>
                    <a:gd name="connsiteY12" fmla="*/ 863910 h 1704292"/>
                    <a:gd name="connsiteX13" fmla="*/ 409586 w 1487489"/>
                    <a:gd name="connsiteY13" fmla="*/ 400828 h 1704292"/>
                    <a:gd name="connsiteX14" fmla="*/ 957871 w 1487489"/>
                    <a:gd name="connsiteY14" fmla="*/ 0 h 1704292"/>
                    <a:gd name="connsiteX15" fmla="*/ 1090494 w 1487489"/>
                    <a:gd name="connsiteY15" fmla="*/ 69801 h 1704292"/>
                    <a:gd name="connsiteX16" fmla="*/ 462548 w 1487489"/>
                    <a:gd name="connsiteY16" fmla="*/ 474401 h 1704292"/>
                    <a:gd name="connsiteX17" fmla="*/ 427325 w 1487489"/>
                    <a:gd name="connsiteY17" fmla="*/ 849559 h 1704292"/>
                    <a:gd name="connsiteX18" fmla="*/ 555681 w 1487489"/>
                    <a:gd name="connsiteY18" fmla="*/ 892865 h 1704292"/>
                    <a:gd name="connsiteX19" fmla="*/ 428451 w 1487489"/>
                    <a:gd name="connsiteY19" fmla="*/ 924772 h 1704292"/>
                    <a:gd name="connsiteX20" fmla="*/ 113727 w 1487489"/>
                    <a:gd name="connsiteY20" fmla="*/ 758906 h 1704292"/>
                    <a:gd name="connsiteX21" fmla="*/ 143498 w 1487489"/>
                    <a:gd name="connsiteY21" fmla="*/ 903507 h 1704292"/>
                    <a:gd name="connsiteX22" fmla="*/ 366950 w 1487489"/>
                    <a:gd name="connsiteY22" fmla="*/ 1123315 h 1704292"/>
                    <a:gd name="connsiteX23" fmla="*/ 472981 w 1487489"/>
                    <a:gd name="connsiteY23" fmla="*/ 1160540 h 1704292"/>
                    <a:gd name="connsiteX24" fmla="*/ 512898 w 1487489"/>
                    <a:gd name="connsiteY24" fmla="*/ 1212979 h 1704292"/>
                    <a:gd name="connsiteX25" fmla="*/ 693955 w 1487489"/>
                    <a:gd name="connsiteY25" fmla="*/ 1423781 h 1704292"/>
                    <a:gd name="connsiteX26" fmla="*/ 725521 w 1487489"/>
                    <a:gd name="connsiteY26" fmla="*/ 1529704 h 1704292"/>
                    <a:gd name="connsiteX27" fmla="*/ 552031 w 1487489"/>
                    <a:gd name="connsiteY27" fmla="*/ 1105234 h 1704292"/>
                    <a:gd name="connsiteX28" fmla="*/ 508465 w 1487489"/>
                    <a:gd name="connsiteY28" fmla="*/ 1054100 h 1704292"/>
                    <a:gd name="connsiteX29" fmla="*/ 489159 w 1487489"/>
                    <a:gd name="connsiteY29" fmla="*/ 1035578 h 1704292"/>
                    <a:gd name="connsiteX30" fmla="*/ 422892 w 1487489"/>
                    <a:gd name="connsiteY30" fmla="*/ 1002444 h 1704292"/>
                    <a:gd name="connsiteX31" fmla="*/ 461242 w 1487489"/>
                    <a:gd name="connsiteY31" fmla="*/ 996183 h 1704292"/>
                    <a:gd name="connsiteX32" fmla="*/ 552031 w 1487489"/>
                    <a:gd name="connsiteY32" fmla="*/ 1105234 h 17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7489" h="1704292">
                      <a:moveTo>
                        <a:pt x="1231393" y="1704042"/>
                      </a:moveTo>
                      <a:cubicBezTo>
                        <a:pt x="1126080" y="1689204"/>
                        <a:pt x="1028419" y="1682844"/>
                        <a:pt x="1045374" y="1611360"/>
                      </a:cubicBezTo>
                      <a:cubicBezTo>
                        <a:pt x="1055321" y="1589449"/>
                        <a:pt x="1062858" y="1575944"/>
                        <a:pt x="1101209" y="1589711"/>
                      </a:cubicBezTo>
                      <a:cubicBezTo>
                        <a:pt x="1175280" y="1617765"/>
                        <a:pt x="1230101" y="1654638"/>
                        <a:pt x="1418361" y="1608233"/>
                      </a:cubicBezTo>
                      <a:cubicBezTo>
                        <a:pt x="1474743" y="1621324"/>
                        <a:pt x="1503894" y="1626694"/>
                        <a:pt x="1477892" y="1643826"/>
                      </a:cubicBezTo>
                      <a:cubicBezTo>
                        <a:pt x="1413500" y="1685022"/>
                        <a:pt x="1317747" y="1706913"/>
                        <a:pt x="1231393" y="1704042"/>
                      </a:cubicBezTo>
                      <a:close/>
                      <a:moveTo>
                        <a:pt x="725521" y="1529704"/>
                      </a:moveTo>
                      <a:cubicBezTo>
                        <a:pt x="690044" y="1522137"/>
                        <a:pt x="670477" y="1485093"/>
                        <a:pt x="648299" y="1459526"/>
                      </a:cubicBezTo>
                      <a:cubicBezTo>
                        <a:pt x="591426" y="1385170"/>
                        <a:pt x="543942" y="1304291"/>
                        <a:pt x="510547" y="1215590"/>
                      </a:cubicBezTo>
                      <a:cubicBezTo>
                        <a:pt x="456286" y="1252113"/>
                        <a:pt x="420945" y="1220991"/>
                        <a:pt x="344885" y="1159762"/>
                      </a:cubicBezTo>
                      <a:cubicBezTo>
                        <a:pt x="268825" y="1098533"/>
                        <a:pt x="110433" y="929204"/>
                        <a:pt x="54186" y="848218"/>
                      </a:cubicBezTo>
                      <a:cubicBezTo>
                        <a:pt x="-6314" y="745967"/>
                        <a:pt x="-32167" y="701710"/>
                        <a:pt x="62691" y="716375"/>
                      </a:cubicBezTo>
                      <a:cubicBezTo>
                        <a:pt x="321750" y="786152"/>
                        <a:pt x="325929" y="839946"/>
                        <a:pt x="393669" y="863910"/>
                      </a:cubicBezTo>
                      <a:cubicBezTo>
                        <a:pt x="310707" y="725375"/>
                        <a:pt x="352975" y="542229"/>
                        <a:pt x="409586" y="400828"/>
                      </a:cubicBezTo>
                      <a:cubicBezTo>
                        <a:pt x="548409" y="155631"/>
                        <a:pt x="649742" y="43751"/>
                        <a:pt x="957871" y="0"/>
                      </a:cubicBezTo>
                      <a:cubicBezTo>
                        <a:pt x="1099850" y="32901"/>
                        <a:pt x="1173048" y="-9266"/>
                        <a:pt x="1090494" y="69801"/>
                      </a:cubicBezTo>
                      <a:cubicBezTo>
                        <a:pt x="693602" y="41307"/>
                        <a:pt x="538175" y="306050"/>
                        <a:pt x="462548" y="474401"/>
                      </a:cubicBezTo>
                      <a:cubicBezTo>
                        <a:pt x="414019" y="594668"/>
                        <a:pt x="426802" y="723547"/>
                        <a:pt x="427325" y="849559"/>
                      </a:cubicBezTo>
                      <a:cubicBezTo>
                        <a:pt x="471675" y="833903"/>
                        <a:pt x="545248" y="842254"/>
                        <a:pt x="555681" y="892865"/>
                      </a:cubicBezTo>
                      <a:cubicBezTo>
                        <a:pt x="555869" y="905400"/>
                        <a:pt x="454236" y="887073"/>
                        <a:pt x="428451" y="924772"/>
                      </a:cubicBezTo>
                      <a:cubicBezTo>
                        <a:pt x="342032" y="910950"/>
                        <a:pt x="275668" y="798825"/>
                        <a:pt x="113727" y="758906"/>
                      </a:cubicBezTo>
                      <a:cubicBezTo>
                        <a:pt x="-13864" y="715666"/>
                        <a:pt x="72941" y="817963"/>
                        <a:pt x="143498" y="903507"/>
                      </a:cubicBezTo>
                      <a:cubicBezTo>
                        <a:pt x="197043" y="963533"/>
                        <a:pt x="316998" y="1079059"/>
                        <a:pt x="366950" y="1123315"/>
                      </a:cubicBezTo>
                      <a:cubicBezTo>
                        <a:pt x="385995" y="1143926"/>
                        <a:pt x="445325" y="1154540"/>
                        <a:pt x="472981" y="1160540"/>
                      </a:cubicBezTo>
                      <a:cubicBezTo>
                        <a:pt x="497242" y="1164196"/>
                        <a:pt x="536637" y="1183762"/>
                        <a:pt x="512898" y="1212979"/>
                      </a:cubicBezTo>
                      <a:cubicBezTo>
                        <a:pt x="573949" y="1284202"/>
                        <a:pt x="630821" y="1352558"/>
                        <a:pt x="693955" y="1423781"/>
                      </a:cubicBezTo>
                      <a:cubicBezTo>
                        <a:pt x="716916" y="1449870"/>
                        <a:pt x="787095" y="1510660"/>
                        <a:pt x="725521" y="1529704"/>
                      </a:cubicBezTo>
                      <a:close/>
                      <a:moveTo>
                        <a:pt x="552031" y="1105234"/>
                      </a:moveTo>
                      <a:cubicBezTo>
                        <a:pt x="524637" y="1104712"/>
                        <a:pt x="526465" y="1068451"/>
                        <a:pt x="508465" y="1054100"/>
                      </a:cubicBezTo>
                      <a:cubicBezTo>
                        <a:pt x="491503" y="1078884"/>
                        <a:pt x="475070" y="1055145"/>
                        <a:pt x="489159" y="1035578"/>
                      </a:cubicBezTo>
                      <a:cubicBezTo>
                        <a:pt x="470891" y="1018094"/>
                        <a:pt x="444286" y="1011311"/>
                        <a:pt x="422892" y="1002444"/>
                      </a:cubicBezTo>
                      <a:cubicBezTo>
                        <a:pt x="432280" y="995400"/>
                        <a:pt x="449242" y="997744"/>
                        <a:pt x="461242" y="996183"/>
                      </a:cubicBezTo>
                      <a:cubicBezTo>
                        <a:pt x="503764" y="985744"/>
                        <a:pt x="641254" y="1085928"/>
                        <a:pt x="552031" y="1105234"/>
                      </a:cubicBezTo>
                      <a:close/>
                    </a:path>
                  </a:pathLst>
                </a:custGeom>
                <a:solidFill>
                  <a:schemeClr val="accent2"/>
                </a:solidFill>
                <a:ln w="25963" cap="flat">
                  <a:noFill/>
                  <a:prstDash val="solid"/>
                  <a:miter/>
                </a:ln>
              </p:spPr>
              <p:txBody>
                <a:bodyPr rtlCol="0" anchor="ctr"/>
                <a:lstStyle/>
                <a:p>
                  <a:endParaRPr lang="en-US" dirty="0"/>
                </a:p>
              </p:txBody>
            </p:sp>
            <p:pic>
              <p:nvPicPr>
                <p:cNvPr id="11" name="Graphic 10" descr="Smiling face with closed eyes">
                  <a:extLst>
                    <a:ext uri="{FF2B5EF4-FFF2-40B4-BE49-F238E27FC236}">
                      <a16:creationId xmlns:a16="http://schemas.microsoft.com/office/drawing/2014/main" id="{65CCA7A8-C33B-CFDD-C03A-AE9218AD235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08008" y="2271370"/>
                  <a:ext cx="817710" cy="894370"/>
                </a:xfrm>
                <a:prstGeom prst="rect">
                  <a:avLst/>
                </a:prstGeom>
              </p:spPr>
            </p:pic>
            <p:sp>
              <p:nvSpPr>
                <p:cNvPr id="12" name="Freeform: Shape 11">
                  <a:extLst>
                    <a:ext uri="{FF2B5EF4-FFF2-40B4-BE49-F238E27FC236}">
                      <a16:creationId xmlns:a16="http://schemas.microsoft.com/office/drawing/2014/main" id="{89DA1835-91E4-F1A3-D423-AF2A88CFEC03}"/>
                    </a:ext>
                  </a:extLst>
                </p:cNvPr>
                <p:cNvSpPr/>
                <p:nvPr/>
              </p:nvSpPr>
              <p:spPr>
                <a:xfrm>
                  <a:off x="4345268" y="1717317"/>
                  <a:ext cx="839215" cy="1708120"/>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30169 w 1792651"/>
                    <a:gd name="connsiteY21" fmla="*/ 75247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47333 h 1747485"/>
                    <a:gd name="connsiteX1" fmla="*/ 1045374 w 1792651"/>
                    <a:gd name="connsiteY1" fmla="*/ 1647671 h 1747485"/>
                    <a:gd name="connsiteX2" fmla="*/ 1101209 w 1792651"/>
                    <a:gd name="connsiteY2" fmla="*/ 1626022 h 1747485"/>
                    <a:gd name="connsiteX3" fmla="*/ 1387405 w 1792651"/>
                    <a:gd name="connsiteY3" fmla="*/ 1644544 h 1747485"/>
                    <a:gd name="connsiteX4" fmla="*/ 1730736 w 1792651"/>
                    <a:gd name="connsiteY4" fmla="*/ 1290252 h 1747485"/>
                    <a:gd name="connsiteX5" fmla="*/ 1688997 w 1792651"/>
                    <a:gd name="connsiteY5" fmla="*/ 729336 h 1747485"/>
                    <a:gd name="connsiteX6" fmla="*/ 1688475 w 1792651"/>
                    <a:gd name="connsiteY6" fmla="*/ 579323 h 1747485"/>
                    <a:gd name="connsiteX7" fmla="*/ 1734653 w 1792651"/>
                    <a:gd name="connsiteY7" fmla="*/ 795342 h 1747485"/>
                    <a:gd name="connsiteX8" fmla="*/ 1785264 w 1792651"/>
                    <a:gd name="connsiteY8" fmla="*/ 1374519 h 1747485"/>
                    <a:gd name="connsiteX9" fmla="*/ 1231393 w 1792651"/>
                    <a:gd name="connsiteY9" fmla="*/ 1747333 h 1747485"/>
                    <a:gd name="connsiteX10" fmla="*/ 725521 w 1792651"/>
                    <a:gd name="connsiteY10" fmla="*/ 1566015 h 1747485"/>
                    <a:gd name="connsiteX11" fmla="*/ 648299 w 1792651"/>
                    <a:gd name="connsiteY11" fmla="*/ 1495837 h 1747485"/>
                    <a:gd name="connsiteX12" fmla="*/ 510547 w 1792651"/>
                    <a:gd name="connsiteY12" fmla="*/ 1251901 h 1747485"/>
                    <a:gd name="connsiteX13" fmla="*/ 344885 w 1792651"/>
                    <a:gd name="connsiteY13" fmla="*/ 1196073 h 1747485"/>
                    <a:gd name="connsiteX14" fmla="*/ 54186 w 1792651"/>
                    <a:gd name="connsiteY14" fmla="*/ 884529 h 1747485"/>
                    <a:gd name="connsiteX15" fmla="*/ 62691 w 1792651"/>
                    <a:gd name="connsiteY15" fmla="*/ 752686 h 1747485"/>
                    <a:gd name="connsiteX16" fmla="*/ 393669 w 1792651"/>
                    <a:gd name="connsiteY16" fmla="*/ 900221 h 1747485"/>
                    <a:gd name="connsiteX17" fmla="*/ 409586 w 1792651"/>
                    <a:gd name="connsiteY17" fmla="*/ 437139 h 1747485"/>
                    <a:gd name="connsiteX18" fmla="*/ 953436 w 1792651"/>
                    <a:gd name="connsiteY18" fmla="*/ 24193 h 1747485"/>
                    <a:gd name="connsiteX19" fmla="*/ 1357921 w 1792651"/>
                    <a:gd name="connsiteY19" fmla="*/ 111808 h 1747485"/>
                    <a:gd name="connsiteX20" fmla="*/ 1676736 w 1792651"/>
                    <a:gd name="connsiteY20" fmla="*/ 633852 h 1747485"/>
                    <a:gd name="connsiteX21" fmla="*/ 1440889 w 1792651"/>
                    <a:gd name="connsiteY21" fmla="*/ 262865 h 1747485"/>
                    <a:gd name="connsiteX22" fmla="*/ 1030169 w 1792651"/>
                    <a:gd name="connsiteY22" fmla="*/ 107320 h 1747485"/>
                    <a:gd name="connsiteX23" fmla="*/ 462548 w 1792651"/>
                    <a:gd name="connsiteY23" fmla="*/ 510712 h 1747485"/>
                    <a:gd name="connsiteX24" fmla="*/ 427325 w 1792651"/>
                    <a:gd name="connsiteY24" fmla="*/ 885870 h 1747485"/>
                    <a:gd name="connsiteX25" fmla="*/ 555681 w 1792651"/>
                    <a:gd name="connsiteY25" fmla="*/ 929176 h 1747485"/>
                    <a:gd name="connsiteX26" fmla="*/ 428451 w 1792651"/>
                    <a:gd name="connsiteY26" fmla="*/ 961083 h 1747485"/>
                    <a:gd name="connsiteX27" fmla="*/ 113727 w 1792651"/>
                    <a:gd name="connsiteY27" fmla="*/ 795217 h 1747485"/>
                    <a:gd name="connsiteX28" fmla="*/ 143498 w 1792651"/>
                    <a:gd name="connsiteY28" fmla="*/ 939818 h 1747485"/>
                    <a:gd name="connsiteX29" fmla="*/ 366950 w 1792651"/>
                    <a:gd name="connsiteY29" fmla="*/ 1159626 h 1747485"/>
                    <a:gd name="connsiteX30" fmla="*/ 472981 w 1792651"/>
                    <a:gd name="connsiteY30" fmla="*/ 1196851 h 1747485"/>
                    <a:gd name="connsiteX31" fmla="*/ 512898 w 1792651"/>
                    <a:gd name="connsiteY31" fmla="*/ 1249290 h 1747485"/>
                    <a:gd name="connsiteX32" fmla="*/ 693955 w 1792651"/>
                    <a:gd name="connsiteY32" fmla="*/ 1460092 h 1747485"/>
                    <a:gd name="connsiteX33" fmla="*/ 725521 w 1792651"/>
                    <a:gd name="connsiteY33" fmla="*/ 1566015 h 1747485"/>
                    <a:gd name="connsiteX34" fmla="*/ 552031 w 1792651"/>
                    <a:gd name="connsiteY34" fmla="*/ 1141545 h 1747485"/>
                    <a:gd name="connsiteX35" fmla="*/ 508465 w 1792651"/>
                    <a:gd name="connsiteY35" fmla="*/ 1090411 h 1747485"/>
                    <a:gd name="connsiteX36" fmla="*/ 489159 w 1792651"/>
                    <a:gd name="connsiteY36" fmla="*/ 1071889 h 1747485"/>
                    <a:gd name="connsiteX37" fmla="*/ 422892 w 1792651"/>
                    <a:gd name="connsiteY37" fmla="*/ 1038755 h 1747485"/>
                    <a:gd name="connsiteX38" fmla="*/ 461242 w 1792651"/>
                    <a:gd name="connsiteY38" fmla="*/ 1032494 h 1747485"/>
                    <a:gd name="connsiteX39" fmla="*/ 552031 w 1792651"/>
                    <a:gd name="connsiteY39" fmla="*/ 1141545 h 1747485"/>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27325 w 1792651"/>
                    <a:gd name="connsiteY23" fmla="*/ 861677 h 1723292"/>
                    <a:gd name="connsiteX24" fmla="*/ 555681 w 1792651"/>
                    <a:gd name="connsiteY24" fmla="*/ 904983 h 1723292"/>
                    <a:gd name="connsiteX25" fmla="*/ 428451 w 1792651"/>
                    <a:gd name="connsiteY25" fmla="*/ 936890 h 1723292"/>
                    <a:gd name="connsiteX26" fmla="*/ 113727 w 1792651"/>
                    <a:gd name="connsiteY26" fmla="*/ 771024 h 1723292"/>
                    <a:gd name="connsiteX27" fmla="*/ 143498 w 1792651"/>
                    <a:gd name="connsiteY27" fmla="*/ 915625 h 1723292"/>
                    <a:gd name="connsiteX28" fmla="*/ 366950 w 1792651"/>
                    <a:gd name="connsiteY28" fmla="*/ 1135433 h 1723292"/>
                    <a:gd name="connsiteX29" fmla="*/ 472981 w 1792651"/>
                    <a:gd name="connsiteY29" fmla="*/ 1172658 h 1723292"/>
                    <a:gd name="connsiteX30" fmla="*/ 512898 w 1792651"/>
                    <a:gd name="connsiteY30" fmla="*/ 1225097 h 1723292"/>
                    <a:gd name="connsiteX31" fmla="*/ 693955 w 1792651"/>
                    <a:gd name="connsiteY31" fmla="*/ 1435899 h 1723292"/>
                    <a:gd name="connsiteX32" fmla="*/ 725521 w 1792651"/>
                    <a:gd name="connsiteY32" fmla="*/ 1541822 h 1723292"/>
                    <a:gd name="connsiteX33" fmla="*/ 552031 w 1792651"/>
                    <a:gd name="connsiteY33" fmla="*/ 1117352 h 1723292"/>
                    <a:gd name="connsiteX34" fmla="*/ 508465 w 1792651"/>
                    <a:gd name="connsiteY34" fmla="*/ 1066218 h 1723292"/>
                    <a:gd name="connsiteX35" fmla="*/ 489159 w 1792651"/>
                    <a:gd name="connsiteY35" fmla="*/ 1047696 h 1723292"/>
                    <a:gd name="connsiteX36" fmla="*/ 422892 w 1792651"/>
                    <a:gd name="connsiteY36" fmla="*/ 1014562 h 1723292"/>
                    <a:gd name="connsiteX37" fmla="*/ 461242 w 1792651"/>
                    <a:gd name="connsiteY37" fmla="*/ 1008301 h 1723292"/>
                    <a:gd name="connsiteX38" fmla="*/ 552031 w 1792651"/>
                    <a:gd name="connsiteY38"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7325 w 1792651"/>
                    <a:gd name="connsiteY22" fmla="*/ 861677 h 1723292"/>
                    <a:gd name="connsiteX23" fmla="*/ 555681 w 1792651"/>
                    <a:gd name="connsiteY23" fmla="*/ 904983 h 1723292"/>
                    <a:gd name="connsiteX24" fmla="*/ 428451 w 1792651"/>
                    <a:gd name="connsiteY24" fmla="*/ 936890 h 1723292"/>
                    <a:gd name="connsiteX25" fmla="*/ 113727 w 1792651"/>
                    <a:gd name="connsiteY25" fmla="*/ 771024 h 1723292"/>
                    <a:gd name="connsiteX26" fmla="*/ 143498 w 1792651"/>
                    <a:gd name="connsiteY26" fmla="*/ 915625 h 1723292"/>
                    <a:gd name="connsiteX27" fmla="*/ 366950 w 1792651"/>
                    <a:gd name="connsiteY27" fmla="*/ 1135433 h 1723292"/>
                    <a:gd name="connsiteX28" fmla="*/ 472981 w 1792651"/>
                    <a:gd name="connsiteY28" fmla="*/ 1172658 h 1723292"/>
                    <a:gd name="connsiteX29" fmla="*/ 512898 w 1792651"/>
                    <a:gd name="connsiteY29" fmla="*/ 1225097 h 1723292"/>
                    <a:gd name="connsiteX30" fmla="*/ 693955 w 1792651"/>
                    <a:gd name="connsiteY30" fmla="*/ 1435899 h 1723292"/>
                    <a:gd name="connsiteX31" fmla="*/ 725521 w 1792651"/>
                    <a:gd name="connsiteY31" fmla="*/ 1541822 h 1723292"/>
                    <a:gd name="connsiteX32" fmla="*/ 552031 w 1792651"/>
                    <a:gd name="connsiteY32" fmla="*/ 1117352 h 1723292"/>
                    <a:gd name="connsiteX33" fmla="*/ 508465 w 1792651"/>
                    <a:gd name="connsiteY33" fmla="*/ 1066218 h 1723292"/>
                    <a:gd name="connsiteX34" fmla="*/ 489159 w 1792651"/>
                    <a:gd name="connsiteY34" fmla="*/ 1047696 h 1723292"/>
                    <a:gd name="connsiteX35" fmla="*/ 422892 w 1792651"/>
                    <a:gd name="connsiteY35" fmla="*/ 1014562 h 1723292"/>
                    <a:gd name="connsiteX36" fmla="*/ 461242 w 1792651"/>
                    <a:gd name="connsiteY36" fmla="*/ 1008301 h 1723292"/>
                    <a:gd name="connsiteX37" fmla="*/ 552031 w 1792651"/>
                    <a:gd name="connsiteY37"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555681 w 1792651"/>
                    <a:gd name="connsiteY22" fmla="*/ 904983 h 1723292"/>
                    <a:gd name="connsiteX23" fmla="*/ 428451 w 1792651"/>
                    <a:gd name="connsiteY23" fmla="*/ 936890 h 1723292"/>
                    <a:gd name="connsiteX24" fmla="*/ 113727 w 1792651"/>
                    <a:gd name="connsiteY24" fmla="*/ 771024 h 1723292"/>
                    <a:gd name="connsiteX25" fmla="*/ 143498 w 1792651"/>
                    <a:gd name="connsiteY25" fmla="*/ 915625 h 1723292"/>
                    <a:gd name="connsiteX26" fmla="*/ 366950 w 1792651"/>
                    <a:gd name="connsiteY26" fmla="*/ 1135433 h 1723292"/>
                    <a:gd name="connsiteX27" fmla="*/ 472981 w 1792651"/>
                    <a:gd name="connsiteY27" fmla="*/ 1172658 h 1723292"/>
                    <a:gd name="connsiteX28" fmla="*/ 512898 w 1792651"/>
                    <a:gd name="connsiteY28" fmla="*/ 1225097 h 1723292"/>
                    <a:gd name="connsiteX29" fmla="*/ 693955 w 1792651"/>
                    <a:gd name="connsiteY29" fmla="*/ 1435899 h 1723292"/>
                    <a:gd name="connsiteX30" fmla="*/ 725521 w 1792651"/>
                    <a:gd name="connsiteY30" fmla="*/ 1541822 h 1723292"/>
                    <a:gd name="connsiteX31" fmla="*/ 552031 w 1792651"/>
                    <a:gd name="connsiteY31" fmla="*/ 1117352 h 1723292"/>
                    <a:gd name="connsiteX32" fmla="*/ 508465 w 1792651"/>
                    <a:gd name="connsiteY32" fmla="*/ 1066218 h 1723292"/>
                    <a:gd name="connsiteX33" fmla="*/ 489159 w 1792651"/>
                    <a:gd name="connsiteY33" fmla="*/ 1047696 h 1723292"/>
                    <a:gd name="connsiteX34" fmla="*/ 422892 w 1792651"/>
                    <a:gd name="connsiteY34" fmla="*/ 1014562 h 1723292"/>
                    <a:gd name="connsiteX35" fmla="*/ 461242 w 1792651"/>
                    <a:gd name="connsiteY35" fmla="*/ 1008301 h 1723292"/>
                    <a:gd name="connsiteX36" fmla="*/ 552031 w 1792651"/>
                    <a:gd name="connsiteY36"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8451 w 1792651"/>
                    <a:gd name="connsiteY22" fmla="*/ 936890 h 1723292"/>
                    <a:gd name="connsiteX23" fmla="*/ 113727 w 1792651"/>
                    <a:gd name="connsiteY23" fmla="*/ 771024 h 1723292"/>
                    <a:gd name="connsiteX24" fmla="*/ 143498 w 1792651"/>
                    <a:gd name="connsiteY24" fmla="*/ 915625 h 1723292"/>
                    <a:gd name="connsiteX25" fmla="*/ 366950 w 1792651"/>
                    <a:gd name="connsiteY25" fmla="*/ 1135433 h 1723292"/>
                    <a:gd name="connsiteX26" fmla="*/ 472981 w 1792651"/>
                    <a:gd name="connsiteY26" fmla="*/ 1172658 h 1723292"/>
                    <a:gd name="connsiteX27" fmla="*/ 512898 w 1792651"/>
                    <a:gd name="connsiteY27" fmla="*/ 1225097 h 1723292"/>
                    <a:gd name="connsiteX28" fmla="*/ 693955 w 1792651"/>
                    <a:gd name="connsiteY28" fmla="*/ 1435899 h 1723292"/>
                    <a:gd name="connsiteX29" fmla="*/ 725521 w 1792651"/>
                    <a:gd name="connsiteY29" fmla="*/ 1541822 h 1723292"/>
                    <a:gd name="connsiteX30" fmla="*/ 552031 w 1792651"/>
                    <a:gd name="connsiteY30" fmla="*/ 1117352 h 1723292"/>
                    <a:gd name="connsiteX31" fmla="*/ 508465 w 1792651"/>
                    <a:gd name="connsiteY31" fmla="*/ 1066218 h 1723292"/>
                    <a:gd name="connsiteX32" fmla="*/ 489159 w 1792651"/>
                    <a:gd name="connsiteY32" fmla="*/ 1047696 h 1723292"/>
                    <a:gd name="connsiteX33" fmla="*/ 422892 w 1792651"/>
                    <a:gd name="connsiteY33" fmla="*/ 1014562 h 1723292"/>
                    <a:gd name="connsiteX34" fmla="*/ 461242 w 1792651"/>
                    <a:gd name="connsiteY34" fmla="*/ 1008301 h 1723292"/>
                    <a:gd name="connsiteX35" fmla="*/ 552031 w 1792651"/>
                    <a:gd name="connsiteY35"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113727 w 1792651"/>
                    <a:gd name="connsiteY22" fmla="*/ 771024 h 1723292"/>
                    <a:gd name="connsiteX23" fmla="*/ 143498 w 1792651"/>
                    <a:gd name="connsiteY23" fmla="*/ 915625 h 1723292"/>
                    <a:gd name="connsiteX24" fmla="*/ 366950 w 1792651"/>
                    <a:gd name="connsiteY24" fmla="*/ 1135433 h 1723292"/>
                    <a:gd name="connsiteX25" fmla="*/ 472981 w 1792651"/>
                    <a:gd name="connsiteY25" fmla="*/ 1172658 h 1723292"/>
                    <a:gd name="connsiteX26" fmla="*/ 512898 w 1792651"/>
                    <a:gd name="connsiteY26" fmla="*/ 1225097 h 1723292"/>
                    <a:gd name="connsiteX27" fmla="*/ 693955 w 1792651"/>
                    <a:gd name="connsiteY27" fmla="*/ 1435899 h 1723292"/>
                    <a:gd name="connsiteX28" fmla="*/ 725521 w 1792651"/>
                    <a:gd name="connsiteY28" fmla="*/ 1541822 h 1723292"/>
                    <a:gd name="connsiteX29" fmla="*/ 552031 w 1792651"/>
                    <a:gd name="connsiteY29" fmla="*/ 1117352 h 1723292"/>
                    <a:gd name="connsiteX30" fmla="*/ 508465 w 1792651"/>
                    <a:gd name="connsiteY30" fmla="*/ 1066218 h 1723292"/>
                    <a:gd name="connsiteX31" fmla="*/ 489159 w 1792651"/>
                    <a:gd name="connsiteY31" fmla="*/ 1047696 h 1723292"/>
                    <a:gd name="connsiteX32" fmla="*/ 422892 w 1792651"/>
                    <a:gd name="connsiteY32" fmla="*/ 1014562 h 1723292"/>
                    <a:gd name="connsiteX33" fmla="*/ 461242 w 1792651"/>
                    <a:gd name="connsiteY33" fmla="*/ 1008301 h 1723292"/>
                    <a:gd name="connsiteX34" fmla="*/ 552031 w 1792651"/>
                    <a:gd name="connsiteY34"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13727 w 1792651"/>
                    <a:gd name="connsiteY21" fmla="*/ 771024 h 1723292"/>
                    <a:gd name="connsiteX22" fmla="*/ 143498 w 1792651"/>
                    <a:gd name="connsiteY22" fmla="*/ 915625 h 1723292"/>
                    <a:gd name="connsiteX23" fmla="*/ 366950 w 1792651"/>
                    <a:gd name="connsiteY23" fmla="*/ 1135433 h 1723292"/>
                    <a:gd name="connsiteX24" fmla="*/ 472981 w 1792651"/>
                    <a:gd name="connsiteY24" fmla="*/ 1172658 h 1723292"/>
                    <a:gd name="connsiteX25" fmla="*/ 512898 w 1792651"/>
                    <a:gd name="connsiteY25" fmla="*/ 1225097 h 1723292"/>
                    <a:gd name="connsiteX26" fmla="*/ 693955 w 1792651"/>
                    <a:gd name="connsiteY26" fmla="*/ 1435899 h 1723292"/>
                    <a:gd name="connsiteX27" fmla="*/ 725521 w 1792651"/>
                    <a:gd name="connsiteY27" fmla="*/ 1541822 h 1723292"/>
                    <a:gd name="connsiteX28" fmla="*/ 552031 w 1792651"/>
                    <a:gd name="connsiteY28" fmla="*/ 1117352 h 1723292"/>
                    <a:gd name="connsiteX29" fmla="*/ 508465 w 1792651"/>
                    <a:gd name="connsiteY29" fmla="*/ 1066218 h 1723292"/>
                    <a:gd name="connsiteX30" fmla="*/ 489159 w 1792651"/>
                    <a:gd name="connsiteY30" fmla="*/ 1047696 h 1723292"/>
                    <a:gd name="connsiteX31" fmla="*/ 422892 w 1792651"/>
                    <a:gd name="connsiteY31" fmla="*/ 1014562 h 1723292"/>
                    <a:gd name="connsiteX32" fmla="*/ 461242 w 1792651"/>
                    <a:gd name="connsiteY32" fmla="*/ 1008301 h 1723292"/>
                    <a:gd name="connsiteX33" fmla="*/ 552031 w 1792651"/>
                    <a:gd name="connsiteY33"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43498 w 1792651"/>
                    <a:gd name="connsiteY21" fmla="*/ 915625 h 1723292"/>
                    <a:gd name="connsiteX22" fmla="*/ 366950 w 1792651"/>
                    <a:gd name="connsiteY22" fmla="*/ 1135433 h 1723292"/>
                    <a:gd name="connsiteX23" fmla="*/ 472981 w 1792651"/>
                    <a:gd name="connsiteY23" fmla="*/ 1172658 h 1723292"/>
                    <a:gd name="connsiteX24" fmla="*/ 512898 w 1792651"/>
                    <a:gd name="connsiteY24" fmla="*/ 1225097 h 1723292"/>
                    <a:gd name="connsiteX25" fmla="*/ 693955 w 1792651"/>
                    <a:gd name="connsiteY25" fmla="*/ 1435899 h 1723292"/>
                    <a:gd name="connsiteX26" fmla="*/ 725521 w 1792651"/>
                    <a:gd name="connsiteY26" fmla="*/ 1541822 h 1723292"/>
                    <a:gd name="connsiteX27" fmla="*/ 552031 w 1792651"/>
                    <a:gd name="connsiteY27" fmla="*/ 1117352 h 1723292"/>
                    <a:gd name="connsiteX28" fmla="*/ 508465 w 1792651"/>
                    <a:gd name="connsiteY28" fmla="*/ 1066218 h 1723292"/>
                    <a:gd name="connsiteX29" fmla="*/ 489159 w 1792651"/>
                    <a:gd name="connsiteY29" fmla="*/ 1047696 h 1723292"/>
                    <a:gd name="connsiteX30" fmla="*/ 422892 w 1792651"/>
                    <a:gd name="connsiteY30" fmla="*/ 1014562 h 1723292"/>
                    <a:gd name="connsiteX31" fmla="*/ 461242 w 1792651"/>
                    <a:gd name="connsiteY31" fmla="*/ 1008301 h 1723292"/>
                    <a:gd name="connsiteX32" fmla="*/ 552031 w 1792651"/>
                    <a:gd name="connsiteY32" fmla="*/ 1117352 h 1723292"/>
                    <a:gd name="connsiteX0" fmla="*/ 1177207 w 1738465"/>
                    <a:gd name="connsiteY0" fmla="*/ 1723140 h 1723292"/>
                    <a:gd name="connsiteX1" fmla="*/ 991188 w 1738465"/>
                    <a:gd name="connsiteY1" fmla="*/ 1623478 h 1723292"/>
                    <a:gd name="connsiteX2" fmla="*/ 1047023 w 1738465"/>
                    <a:gd name="connsiteY2" fmla="*/ 1601829 h 1723292"/>
                    <a:gd name="connsiteX3" fmla="*/ 1333219 w 1738465"/>
                    <a:gd name="connsiteY3" fmla="*/ 1620351 h 1723292"/>
                    <a:gd name="connsiteX4" fmla="*/ 1676550 w 1738465"/>
                    <a:gd name="connsiteY4" fmla="*/ 1266059 h 1723292"/>
                    <a:gd name="connsiteX5" fmla="*/ 1634811 w 1738465"/>
                    <a:gd name="connsiteY5" fmla="*/ 705143 h 1723292"/>
                    <a:gd name="connsiteX6" fmla="*/ 1634289 w 1738465"/>
                    <a:gd name="connsiteY6" fmla="*/ 555130 h 1723292"/>
                    <a:gd name="connsiteX7" fmla="*/ 1680467 w 1738465"/>
                    <a:gd name="connsiteY7" fmla="*/ 771149 h 1723292"/>
                    <a:gd name="connsiteX8" fmla="*/ 1731078 w 1738465"/>
                    <a:gd name="connsiteY8" fmla="*/ 1350326 h 1723292"/>
                    <a:gd name="connsiteX9" fmla="*/ 1177207 w 1738465"/>
                    <a:gd name="connsiteY9" fmla="*/ 1723140 h 1723292"/>
                    <a:gd name="connsiteX10" fmla="*/ 671335 w 1738465"/>
                    <a:gd name="connsiteY10" fmla="*/ 1541822 h 1723292"/>
                    <a:gd name="connsiteX11" fmla="*/ 594113 w 1738465"/>
                    <a:gd name="connsiteY11" fmla="*/ 1471644 h 1723292"/>
                    <a:gd name="connsiteX12" fmla="*/ 456361 w 1738465"/>
                    <a:gd name="connsiteY12" fmla="*/ 1227708 h 1723292"/>
                    <a:gd name="connsiteX13" fmla="*/ 290699 w 1738465"/>
                    <a:gd name="connsiteY13" fmla="*/ 1171880 h 1723292"/>
                    <a:gd name="connsiteX14" fmla="*/ 0 w 1738465"/>
                    <a:gd name="connsiteY14" fmla="*/ 860336 h 1723292"/>
                    <a:gd name="connsiteX15" fmla="*/ 899250 w 1738465"/>
                    <a:gd name="connsiteY15" fmla="*/ 0 h 1723292"/>
                    <a:gd name="connsiteX16" fmla="*/ 1303735 w 1738465"/>
                    <a:gd name="connsiteY16" fmla="*/ 87615 h 1723292"/>
                    <a:gd name="connsiteX17" fmla="*/ 1622550 w 1738465"/>
                    <a:gd name="connsiteY17" fmla="*/ 609659 h 1723292"/>
                    <a:gd name="connsiteX18" fmla="*/ 1386703 w 1738465"/>
                    <a:gd name="connsiteY18" fmla="*/ 238672 h 1723292"/>
                    <a:gd name="connsiteX19" fmla="*/ 975983 w 1738465"/>
                    <a:gd name="connsiteY19" fmla="*/ 83127 h 1723292"/>
                    <a:gd name="connsiteX20" fmla="*/ 89312 w 1738465"/>
                    <a:gd name="connsiteY20" fmla="*/ 915625 h 1723292"/>
                    <a:gd name="connsiteX21" fmla="*/ 312764 w 1738465"/>
                    <a:gd name="connsiteY21" fmla="*/ 1135433 h 1723292"/>
                    <a:gd name="connsiteX22" fmla="*/ 418795 w 1738465"/>
                    <a:gd name="connsiteY22" fmla="*/ 1172658 h 1723292"/>
                    <a:gd name="connsiteX23" fmla="*/ 458712 w 1738465"/>
                    <a:gd name="connsiteY23" fmla="*/ 1225097 h 1723292"/>
                    <a:gd name="connsiteX24" fmla="*/ 639769 w 1738465"/>
                    <a:gd name="connsiteY24" fmla="*/ 1435899 h 1723292"/>
                    <a:gd name="connsiteX25" fmla="*/ 671335 w 1738465"/>
                    <a:gd name="connsiteY25" fmla="*/ 1541822 h 1723292"/>
                    <a:gd name="connsiteX26" fmla="*/ 497845 w 1738465"/>
                    <a:gd name="connsiteY26" fmla="*/ 1117352 h 1723292"/>
                    <a:gd name="connsiteX27" fmla="*/ 454279 w 1738465"/>
                    <a:gd name="connsiteY27" fmla="*/ 1066218 h 1723292"/>
                    <a:gd name="connsiteX28" fmla="*/ 434973 w 1738465"/>
                    <a:gd name="connsiteY28" fmla="*/ 1047696 h 1723292"/>
                    <a:gd name="connsiteX29" fmla="*/ 368706 w 1738465"/>
                    <a:gd name="connsiteY29" fmla="*/ 1014562 h 1723292"/>
                    <a:gd name="connsiteX30" fmla="*/ 407056 w 1738465"/>
                    <a:gd name="connsiteY30" fmla="*/ 1008301 h 1723292"/>
                    <a:gd name="connsiteX31" fmla="*/ 497845 w 1738465"/>
                    <a:gd name="connsiteY31" fmla="*/ 1117352 h 1723292"/>
                    <a:gd name="connsiteX0" fmla="*/ 1087895 w 1649153"/>
                    <a:gd name="connsiteY0" fmla="*/ 1723140 h 1723292"/>
                    <a:gd name="connsiteX1" fmla="*/ 901876 w 1649153"/>
                    <a:gd name="connsiteY1" fmla="*/ 1623478 h 1723292"/>
                    <a:gd name="connsiteX2" fmla="*/ 957711 w 1649153"/>
                    <a:gd name="connsiteY2" fmla="*/ 1601829 h 1723292"/>
                    <a:gd name="connsiteX3" fmla="*/ 1243907 w 1649153"/>
                    <a:gd name="connsiteY3" fmla="*/ 1620351 h 1723292"/>
                    <a:gd name="connsiteX4" fmla="*/ 1587238 w 1649153"/>
                    <a:gd name="connsiteY4" fmla="*/ 1266059 h 1723292"/>
                    <a:gd name="connsiteX5" fmla="*/ 1545499 w 1649153"/>
                    <a:gd name="connsiteY5" fmla="*/ 705143 h 1723292"/>
                    <a:gd name="connsiteX6" fmla="*/ 1544977 w 1649153"/>
                    <a:gd name="connsiteY6" fmla="*/ 555130 h 1723292"/>
                    <a:gd name="connsiteX7" fmla="*/ 1591155 w 1649153"/>
                    <a:gd name="connsiteY7" fmla="*/ 771149 h 1723292"/>
                    <a:gd name="connsiteX8" fmla="*/ 1641766 w 1649153"/>
                    <a:gd name="connsiteY8" fmla="*/ 1350326 h 1723292"/>
                    <a:gd name="connsiteX9" fmla="*/ 1087895 w 1649153"/>
                    <a:gd name="connsiteY9" fmla="*/ 1723140 h 1723292"/>
                    <a:gd name="connsiteX10" fmla="*/ 582023 w 1649153"/>
                    <a:gd name="connsiteY10" fmla="*/ 1541822 h 1723292"/>
                    <a:gd name="connsiteX11" fmla="*/ 504801 w 1649153"/>
                    <a:gd name="connsiteY11" fmla="*/ 1471644 h 1723292"/>
                    <a:gd name="connsiteX12" fmla="*/ 367049 w 1649153"/>
                    <a:gd name="connsiteY12" fmla="*/ 1227708 h 1723292"/>
                    <a:gd name="connsiteX13" fmla="*/ 201387 w 1649153"/>
                    <a:gd name="connsiteY13" fmla="*/ 1171880 h 1723292"/>
                    <a:gd name="connsiteX14" fmla="*/ 809938 w 1649153"/>
                    <a:gd name="connsiteY14" fmla="*/ 0 h 1723292"/>
                    <a:gd name="connsiteX15" fmla="*/ 1214423 w 1649153"/>
                    <a:gd name="connsiteY15" fmla="*/ 87615 h 1723292"/>
                    <a:gd name="connsiteX16" fmla="*/ 1533238 w 1649153"/>
                    <a:gd name="connsiteY16" fmla="*/ 609659 h 1723292"/>
                    <a:gd name="connsiteX17" fmla="*/ 1297391 w 1649153"/>
                    <a:gd name="connsiteY17" fmla="*/ 238672 h 1723292"/>
                    <a:gd name="connsiteX18" fmla="*/ 886671 w 1649153"/>
                    <a:gd name="connsiteY18" fmla="*/ 83127 h 1723292"/>
                    <a:gd name="connsiteX19" fmla="*/ 0 w 1649153"/>
                    <a:gd name="connsiteY19" fmla="*/ 915625 h 1723292"/>
                    <a:gd name="connsiteX20" fmla="*/ 223452 w 1649153"/>
                    <a:gd name="connsiteY20" fmla="*/ 1135433 h 1723292"/>
                    <a:gd name="connsiteX21" fmla="*/ 329483 w 1649153"/>
                    <a:gd name="connsiteY21" fmla="*/ 1172658 h 1723292"/>
                    <a:gd name="connsiteX22" fmla="*/ 369400 w 1649153"/>
                    <a:gd name="connsiteY22" fmla="*/ 1225097 h 1723292"/>
                    <a:gd name="connsiteX23" fmla="*/ 550457 w 1649153"/>
                    <a:gd name="connsiteY23" fmla="*/ 1435899 h 1723292"/>
                    <a:gd name="connsiteX24" fmla="*/ 582023 w 1649153"/>
                    <a:gd name="connsiteY24" fmla="*/ 1541822 h 1723292"/>
                    <a:gd name="connsiteX25" fmla="*/ 408533 w 1649153"/>
                    <a:gd name="connsiteY25" fmla="*/ 1117352 h 1723292"/>
                    <a:gd name="connsiteX26" fmla="*/ 364967 w 1649153"/>
                    <a:gd name="connsiteY26" fmla="*/ 1066218 h 1723292"/>
                    <a:gd name="connsiteX27" fmla="*/ 345661 w 1649153"/>
                    <a:gd name="connsiteY27" fmla="*/ 1047696 h 1723292"/>
                    <a:gd name="connsiteX28" fmla="*/ 279394 w 1649153"/>
                    <a:gd name="connsiteY28" fmla="*/ 1014562 h 1723292"/>
                    <a:gd name="connsiteX29" fmla="*/ 317744 w 1649153"/>
                    <a:gd name="connsiteY29" fmla="*/ 1008301 h 1723292"/>
                    <a:gd name="connsiteX30" fmla="*/ 408533 w 1649153"/>
                    <a:gd name="connsiteY30"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39204 w 1464905"/>
                    <a:gd name="connsiteY19" fmla="*/ 1135433 h 1723292"/>
                    <a:gd name="connsiteX20" fmla="*/ 145235 w 1464905"/>
                    <a:gd name="connsiteY20" fmla="*/ 1172658 h 1723292"/>
                    <a:gd name="connsiteX21" fmla="*/ 185152 w 1464905"/>
                    <a:gd name="connsiteY21" fmla="*/ 1225097 h 1723292"/>
                    <a:gd name="connsiteX22" fmla="*/ 366209 w 1464905"/>
                    <a:gd name="connsiteY22" fmla="*/ 1435899 h 1723292"/>
                    <a:gd name="connsiteX23" fmla="*/ 397775 w 1464905"/>
                    <a:gd name="connsiteY23" fmla="*/ 1541822 h 1723292"/>
                    <a:gd name="connsiteX24" fmla="*/ 224285 w 1464905"/>
                    <a:gd name="connsiteY24" fmla="*/ 1117352 h 1723292"/>
                    <a:gd name="connsiteX25" fmla="*/ 180719 w 1464905"/>
                    <a:gd name="connsiteY25" fmla="*/ 1066218 h 1723292"/>
                    <a:gd name="connsiteX26" fmla="*/ 161413 w 1464905"/>
                    <a:gd name="connsiteY26" fmla="*/ 1047696 h 1723292"/>
                    <a:gd name="connsiteX27" fmla="*/ 95146 w 1464905"/>
                    <a:gd name="connsiteY27" fmla="*/ 1014562 h 1723292"/>
                    <a:gd name="connsiteX28" fmla="*/ 133496 w 1464905"/>
                    <a:gd name="connsiteY28" fmla="*/ 1008301 h 1723292"/>
                    <a:gd name="connsiteX29" fmla="*/ 224285 w 1464905"/>
                    <a:gd name="connsiteY29"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145235 w 1464905"/>
                    <a:gd name="connsiteY19" fmla="*/ 1172658 h 1723292"/>
                    <a:gd name="connsiteX20" fmla="*/ 185152 w 1464905"/>
                    <a:gd name="connsiteY20" fmla="*/ 1225097 h 1723292"/>
                    <a:gd name="connsiteX21" fmla="*/ 366209 w 1464905"/>
                    <a:gd name="connsiteY21" fmla="*/ 1435899 h 1723292"/>
                    <a:gd name="connsiteX22" fmla="*/ 397775 w 1464905"/>
                    <a:gd name="connsiteY22" fmla="*/ 1541822 h 1723292"/>
                    <a:gd name="connsiteX23" fmla="*/ 224285 w 1464905"/>
                    <a:gd name="connsiteY23" fmla="*/ 1117352 h 1723292"/>
                    <a:gd name="connsiteX24" fmla="*/ 180719 w 1464905"/>
                    <a:gd name="connsiteY24" fmla="*/ 1066218 h 1723292"/>
                    <a:gd name="connsiteX25" fmla="*/ 161413 w 1464905"/>
                    <a:gd name="connsiteY25" fmla="*/ 1047696 h 1723292"/>
                    <a:gd name="connsiteX26" fmla="*/ 95146 w 1464905"/>
                    <a:gd name="connsiteY26" fmla="*/ 1014562 h 1723292"/>
                    <a:gd name="connsiteX27" fmla="*/ 133496 w 1464905"/>
                    <a:gd name="connsiteY27" fmla="*/ 1008301 h 1723292"/>
                    <a:gd name="connsiteX28" fmla="*/ 224285 w 1464905"/>
                    <a:gd name="connsiteY28"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50089 w 1369759"/>
                    <a:gd name="connsiteY18" fmla="*/ 1172658 h 1723292"/>
                    <a:gd name="connsiteX19" fmla="*/ 90006 w 1369759"/>
                    <a:gd name="connsiteY19" fmla="*/ 1225097 h 1723292"/>
                    <a:gd name="connsiteX20" fmla="*/ 271063 w 1369759"/>
                    <a:gd name="connsiteY20" fmla="*/ 1435899 h 1723292"/>
                    <a:gd name="connsiteX21" fmla="*/ 302629 w 1369759"/>
                    <a:gd name="connsiteY21" fmla="*/ 1541822 h 1723292"/>
                    <a:gd name="connsiteX22" fmla="*/ 129139 w 1369759"/>
                    <a:gd name="connsiteY22" fmla="*/ 1117352 h 1723292"/>
                    <a:gd name="connsiteX23" fmla="*/ 85573 w 1369759"/>
                    <a:gd name="connsiteY23" fmla="*/ 1066218 h 1723292"/>
                    <a:gd name="connsiteX24" fmla="*/ 66267 w 1369759"/>
                    <a:gd name="connsiteY24" fmla="*/ 1047696 h 1723292"/>
                    <a:gd name="connsiteX25" fmla="*/ 0 w 1369759"/>
                    <a:gd name="connsiteY25" fmla="*/ 1014562 h 1723292"/>
                    <a:gd name="connsiteX26" fmla="*/ 38350 w 1369759"/>
                    <a:gd name="connsiteY26" fmla="*/ 1008301 h 1723292"/>
                    <a:gd name="connsiteX27" fmla="*/ 129139 w 1369759"/>
                    <a:gd name="connsiteY27"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90006 w 1369759"/>
                    <a:gd name="connsiteY18" fmla="*/ 1225097 h 1723292"/>
                    <a:gd name="connsiteX19" fmla="*/ 271063 w 1369759"/>
                    <a:gd name="connsiteY19" fmla="*/ 1435899 h 1723292"/>
                    <a:gd name="connsiteX20" fmla="*/ 302629 w 1369759"/>
                    <a:gd name="connsiteY20" fmla="*/ 1541822 h 1723292"/>
                    <a:gd name="connsiteX21" fmla="*/ 129139 w 1369759"/>
                    <a:gd name="connsiteY21" fmla="*/ 1117352 h 1723292"/>
                    <a:gd name="connsiteX22" fmla="*/ 85573 w 1369759"/>
                    <a:gd name="connsiteY22" fmla="*/ 1066218 h 1723292"/>
                    <a:gd name="connsiteX23" fmla="*/ 66267 w 1369759"/>
                    <a:gd name="connsiteY23" fmla="*/ 1047696 h 1723292"/>
                    <a:gd name="connsiteX24" fmla="*/ 0 w 1369759"/>
                    <a:gd name="connsiteY24" fmla="*/ 1014562 h 1723292"/>
                    <a:gd name="connsiteX25" fmla="*/ 38350 w 1369759"/>
                    <a:gd name="connsiteY25" fmla="*/ 1008301 h 1723292"/>
                    <a:gd name="connsiteX26" fmla="*/ 129139 w 1369759"/>
                    <a:gd name="connsiteY26"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271063 w 1369759"/>
                    <a:gd name="connsiteY18" fmla="*/ 1435899 h 1723292"/>
                    <a:gd name="connsiteX19" fmla="*/ 302629 w 1369759"/>
                    <a:gd name="connsiteY19" fmla="*/ 1541822 h 1723292"/>
                    <a:gd name="connsiteX20" fmla="*/ 129139 w 1369759"/>
                    <a:gd name="connsiteY20" fmla="*/ 1117352 h 1723292"/>
                    <a:gd name="connsiteX21" fmla="*/ 85573 w 1369759"/>
                    <a:gd name="connsiteY21" fmla="*/ 1066218 h 1723292"/>
                    <a:gd name="connsiteX22" fmla="*/ 66267 w 1369759"/>
                    <a:gd name="connsiteY22" fmla="*/ 1047696 h 1723292"/>
                    <a:gd name="connsiteX23" fmla="*/ 0 w 1369759"/>
                    <a:gd name="connsiteY23" fmla="*/ 1014562 h 1723292"/>
                    <a:gd name="connsiteX24" fmla="*/ 38350 w 1369759"/>
                    <a:gd name="connsiteY24" fmla="*/ 1008301 h 1723292"/>
                    <a:gd name="connsiteX25" fmla="*/ 129139 w 1369759"/>
                    <a:gd name="connsiteY25" fmla="*/ 1117352 h 1723292"/>
                    <a:gd name="connsiteX0" fmla="*/ 772318 w 1333576"/>
                    <a:gd name="connsiteY0" fmla="*/ 1723140 h 1723292"/>
                    <a:gd name="connsiteX1" fmla="*/ 586299 w 1333576"/>
                    <a:gd name="connsiteY1" fmla="*/ 1623478 h 1723292"/>
                    <a:gd name="connsiteX2" fmla="*/ 642134 w 1333576"/>
                    <a:gd name="connsiteY2" fmla="*/ 1601829 h 1723292"/>
                    <a:gd name="connsiteX3" fmla="*/ 928330 w 1333576"/>
                    <a:gd name="connsiteY3" fmla="*/ 1620351 h 1723292"/>
                    <a:gd name="connsiteX4" fmla="*/ 1271661 w 1333576"/>
                    <a:gd name="connsiteY4" fmla="*/ 1266059 h 1723292"/>
                    <a:gd name="connsiteX5" fmla="*/ 1229922 w 1333576"/>
                    <a:gd name="connsiteY5" fmla="*/ 705143 h 1723292"/>
                    <a:gd name="connsiteX6" fmla="*/ 1229400 w 1333576"/>
                    <a:gd name="connsiteY6" fmla="*/ 555130 h 1723292"/>
                    <a:gd name="connsiteX7" fmla="*/ 1275578 w 1333576"/>
                    <a:gd name="connsiteY7" fmla="*/ 771149 h 1723292"/>
                    <a:gd name="connsiteX8" fmla="*/ 1326189 w 1333576"/>
                    <a:gd name="connsiteY8" fmla="*/ 1350326 h 1723292"/>
                    <a:gd name="connsiteX9" fmla="*/ 772318 w 1333576"/>
                    <a:gd name="connsiteY9" fmla="*/ 1723140 h 1723292"/>
                    <a:gd name="connsiteX10" fmla="*/ 266446 w 1333576"/>
                    <a:gd name="connsiteY10" fmla="*/ 1541822 h 1723292"/>
                    <a:gd name="connsiteX11" fmla="*/ 189224 w 1333576"/>
                    <a:gd name="connsiteY11" fmla="*/ 1471644 h 1723292"/>
                    <a:gd name="connsiteX12" fmla="*/ 51472 w 1333576"/>
                    <a:gd name="connsiteY12" fmla="*/ 1227708 h 1723292"/>
                    <a:gd name="connsiteX13" fmla="*/ 494361 w 1333576"/>
                    <a:gd name="connsiteY13" fmla="*/ 0 h 1723292"/>
                    <a:gd name="connsiteX14" fmla="*/ 898846 w 1333576"/>
                    <a:gd name="connsiteY14" fmla="*/ 87615 h 1723292"/>
                    <a:gd name="connsiteX15" fmla="*/ 1217661 w 1333576"/>
                    <a:gd name="connsiteY15" fmla="*/ 609659 h 1723292"/>
                    <a:gd name="connsiteX16" fmla="*/ 981814 w 1333576"/>
                    <a:gd name="connsiteY16" fmla="*/ 238672 h 1723292"/>
                    <a:gd name="connsiteX17" fmla="*/ 571094 w 1333576"/>
                    <a:gd name="connsiteY17" fmla="*/ 83127 h 1723292"/>
                    <a:gd name="connsiteX18" fmla="*/ 234880 w 1333576"/>
                    <a:gd name="connsiteY18" fmla="*/ 1435899 h 1723292"/>
                    <a:gd name="connsiteX19" fmla="*/ 266446 w 1333576"/>
                    <a:gd name="connsiteY19" fmla="*/ 1541822 h 1723292"/>
                    <a:gd name="connsiteX20" fmla="*/ 92956 w 1333576"/>
                    <a:gd name="connsiteY20" fmla="*/ 1117352 h 1723292"/>
                    <a:gd name="connsiteX21" fmla="*/ 49390 w 1333576"/>
                    <a:gd name="connsiteY21" fmla="*/ 1066218 h 1723292"/>
                    <a:gd name="connsiteX22" fmla="*/ 30084 w 1333576"/>
                    <a:gd name="connsiteY22" fmla="*/ 1047696 h 1723292"/>
                    <a:gd name="connsiteX23" fmla="*/ 2167 w 1333576"/>
                    <a:gd name="connsiteY23" fmla="*/ 1008301 h 1723292"/>
                    <a:gd name="connsiteX24" fmla="*/ 92956 w 1333576"/>
                    <a:gd name="connsiteY24" fmla="*/ 1117352 h 1723292"/>
                    <a:gd name="connsiteX0" fmla="*/ 747563 w 1308821"/>
                    <a:gd name="connsiteY0" fmla="*/ 1723140 h 1723292"/>
                    <a:gd name="connsiteX1" fmla="*/ 561544 w 1308821"/>
                    <a:gd name="connsiteY1" fmla="*/ 1623478 h 1723292"/>
                    <a:gd name="connsiteX2" fmla="*/ 617379 w 1308821"/>
                    <a:gd name="connsiteY2" fmla="*/ 1601829 h 1723292"/>
                    <a:gd name="connsiteX3" fmla="*/ 903575 w 1308821"/>
                    <a:gd name="connsiteY3" fmla="*/ 1620351 h 1723292"/>
                    <a:gd name="connsiteX4" fmla="*/ 1246906 w 1308821"/>
                    <a:gd name="connsiteY4" fmla="*/ 1266059 h 1723292"/>
                    <a:gd name="connsiteX5" fmla="*/ 1205167 w 1308821"/>
                    <a:gd name="connsiteY5" fmla="*/ 705143 h 1723292"/>
                    <a:gd name="connsiteX6" fmla="*/ 1204645 w 1308821"/>
                    <a:gd name="connsiteY6" fmla="*/ 555130 h 1723292"/>
                    <a:gd name="connsiteX7" fmla="*/ 1250823 w 1308821"/>
                    <a:gd name="connsiteY7" fmla="*/ 771149 h 1723292"/>
                    <a:gd name="connsiteX8" fmla="*/ 1301434 w 1308821"/>
                    <a:gd name="connsiteY8" fmla="*/ 1350326 h 1723292"/>
                    <a:gd name="connsiteX9" fmla="*/ 747563 w 1308821"/>
                    <a:gd name="connsiteY9" fmla="*/ 1723140 h 1723292"/>
                    <a:gd name="connsiteX10" fmla="*/ 241691 w 1308821"/>
                    <a:gd name="connsiteY10" fmla="*/ 1541822 h 1723292"/>
                    <a:gd name="connsiteX11" fmla="*/ 164469 w 1308821"/>
                    <a:gd name="connsiteY11" fmla="*/ 1471644 h 1723292"/>
                    <a:gd name="connsiteX12" fmla="*/ 26717 w 1308821"/>
                    <a:gd name="connsiteY12" fmla="*/ 1227708 h 1723292"/>
                    <a:gd name="connsiteX13" fmla="*/ 469606 w 1308821"/>
                    <a:gd name="connsiteY13" fmla="*/ 0 h 1723292"/>
                    <a:gd name="connsiteX14" fmla="*/ 874091 w 1308821"/>
                    <a:gd name="connsiteY14" fmla="*/ 87615 h 1723292"/>
                    <a:gd name="connsiteX15" fmla="*/ 1192906 w 1308821"/>
                    <a:gd name="connsiteY15" fmla="*/ 609659 h 1723292"/>
                    <a:gd name="connsiteX16" fmla="*/ 957059 w 1308821"/>
                    <a:gd name="connsiteY16" fmla="*/ 238672 h 1723292"/>
                    <a:gd name="connsiteX17" fmla="*/ 546339 w 1308821"/>
                    <a:gd name="connsiteY17" fmla="*/ 83127 h 1723292"/>
                    <a:gd name="connsiteX18" fmla="*/ 210125 w 1308821"/>
                    <a:gd name="connsiteY18" fmla="*/ 1435899 h 1723292"/>
                    <a:gd name="connsiteX19" fmla="*/ 241691 w 1308821"/>
                    <a:gd name="connsiteY19" fmla="*/ 1541822 h 1723292"/>
                    <a:gd name="connsiteX20" fmla="*/ 68201 w 1308821"/>
                    <a:gd name="connsiteY20" fmla="*/ 1117352 h 1723292"/>
                    <a:gd name="connsiteX21" fmla="*/ 24635 w 1308821"/>
                    <a:gd name="connsiteY21" fmla="*/ 1066218 h 1723292"/>
                    <a:gd name="connsiteX22" fmla="*/ 5329 w 1308821"/>
                    <a:gd name="connsiteY22" fmla="*/ 1047696 h 1723292"/>
                    <a:gd name="connsiteX23" fmla="*/ 68201 w 1308821"/>
                    <a:gd name="connsiteY23" fmla="*/ 1117352 h 1723292"/>
                    <a:gd name="connsiteX0" fmla="*/ 722928 w 1284186"/>
                    <a:gd name="connsiteY0" fmla="*/ 1723140 h 1723292"/>
                    <a:gd name="connsiteX1" fmla="*/ 536909 w 1284186"/>
                    <a:gd name="connsiteY1" fmla="*/ 1623478 h 1723292"/>
                    <a:gd name="connsiteX2" fmla="*/ 592744 w 1284186"/>
                    <a:gd name="connsiteY2" fmla="*/ 1601829 h 1723292"/>
                    <a:gd name="connsiteX3" fmla="*/ 878940 w 1284186"/>
                    <a:gd name="connsiteY3" fmla="*/ 1620351 h 1723292"/>
                    <a:gd name="connsiteX4" fmla="*/ 1222271 w 1284186"/>
                    <a:gd name="connsiteY4" fmla="*/ 1266059 h 1723292"/>
                    <a:gd name="connsiteX5" fmla="*/ 1180532 w 1284186"/>
                    <a:gd name="connsiteY5" fmla="*/ 705143 h 1723292"/>
                    <a:gd name="connsiteX6" fmla="*/ 1180010 w 1284186"/>
                    <a:gd name="connsiteY6" fmla="*/ 555130 h 1723292"/>
                    <a:gd name="connsiteX7" fmla="*/ 1226188 w 1284186"/>
                    <a:gd name="connsiteY7" fmla="*/ 771149 h 1723292"/>
                    <a:gd name="connsiteX8" fmla="*/ 1276799 w 1284186"/>
                    <a:gd name="connsiteY8" fmla="*/ 1350326 h 1723292"/>
                    <a:gd name="connsiteX9" fmla="*/ 722928 w 1284186"/>
                    <a:gd name="connsiteY9" fmla="*/ 1723140 h 1723292"/>
                    <a:gd name="connsiteX10" fmla="*/ 217056 w 1284186"/>
                    <a:gd name="connsiteY10" fmla="*/ 1541822 h 1723292"/>
                    <a:gd name="connsiteX11" fmla="*/ 139834 w 1284186"/>
                    <a:gd name="connsiteY11" fmla="*/ 1471644 h 1723292"/>
                    <a:gd name="connsiteX12" fmla="*/ 2082 w 1284186"/>
                    <a:gd name="connsiteY12" fmla="*/ 1227708 h 1723292"/>
                    <a:gd name="connsiteX13" fmla="*/ 444971 w 1284186"/>
                    <a:gd name="connsiteY13" fmla="*/ 0 h 1723292"/>
                    <a:gd name="connsiteX14" fmla="*/ 849456 w 1284186"/>
                    <a:gd name="connsiteY14" fmla="*/ 87615 h 1723292"/>
                    <a:gd name="connsiteX15" fmla="*/ 1168271 w 1284186"/>
                    <a:gd name="connsiteY15" fmla="*/ 609659 h 1723292"/>
                    <a:gd name="connsiteX16" fmla="*/ 932424 w 1284186"/>
                    <a:gd name="connsiteY16" fmla="*/ 238672 h 1723292"/>
                    <a:gd name="connsiteX17" fmla="*/ 521704 w 1284186"/>
                    <a:gd name="connsiteY17" fmla="*/ 83127 h 1723292"/>
                    <a:gd name="connsiteX18" fmla="*/ 185490 w 1284186"/>
                    <a:gd name="connsiteY18" fmla="*/ 1435899 h 1723292"/>
                    <a:gd name="connsiteX19" fmla="*/ 217056 w 1284186"/>
                    <a:gd name="connsiteY19" fmla="*/ 1541822 h 1723292"/>
                    <a:gd name="connsiteX20" fmla="*/ 43566 w 1284186"/>
                    <a:gd name="connsiteY20" fmla="*/ 1117352 h 1723292"/>
                    <a:gd name="connsiteX21" fmla="*/ 0 w 1284186"/>
                    <a:gd name="connsiteY21" fmla="*/ 1066218 h 1723292"/>
                    <a:gd name="connsiteX22" fmla="*/ 43566 w 1284186"/>
                    <a:gd name="connsiteY22" fmla="*/ 1117352 h 1723292"/>
                    <a:gd name="connsiteX0" fmla="*/ 720846 w 1282104"/>
                    <a:gd name="connsiteY0" fmla="*/ 1723140 h 1723292"/>
                    <a:gd name="connsiteX1" fmla="*/ 534827 w 1282104"/>
                    <a:gd name="connsiteY1" fmla="*/ 1623478 h 1723292"/>
                    <a:gd name="connsiteX2" fmla="*/ 590662 w 1282104"/>
                    <a:gd name="connsiteY2" fmla="*/ 1601829 h 1723292"/>
                    <a:gd name="connsiteX3" fmla="*/ 876858 w 1282104"/>
                    <a:gd name="connsiteY3" fmla="*/ 1620351 h 1723292"/>
                    <a:gd name="connsiteX4" fmla="*/ 1220189 w 1282104"/>
                    <a:gd name="connsiteY4" fmla="*/ 1266059 h 1723292"/>
                    <a:gd name="connsiteX5" fmla="*/ 1178450 w 1282104"/>
                    <a:gd name="connsiteY5" fmla="*/ 705143 h 1723292"/>
                    <a:gd name="connsiteX6" fmla="*/ 1177928 w 1282104"/>
                    <a:gd name="connsiteY6" fmla="*/ 555130 h 1723292"/>
                    <a:gd name="connsiteX7" fmla="*/ 1224106 w 1282104"/>
                    <a:gd name="connsiteY7" fmla="*/ 771149 h 1723292"/>
                    <a:gd name="connsiteX8" fmla="*/ 1274717 w 1282104"/>
                    <a:gd name="connsiteY8" fmla="*/ 1350326 h 1723292"/>
                    <a:gd name="connsiteX9" fmla="*/ 720846 w 1282104"/>
                    <a:gd name="connsiteY9" fmla="*/ 1723140 h 1723292"/>
                    <a:gd name="connsiteX10" fmla="*/ 214974 w 1282104"/>
                    <a:gd name="connsiteY10" fmla="*/ 1541822 h 1723292"/>
                    <a:gd name="connsiteX11" fmla="*/ 137752 w 1282104"/>
                    <a:gd name="connsiteY11" fmla="*/ 1471644 h 1723292"/>
                    <a:gd name="connsiteX12" fmla="*/ 0 w 1282104"/>
                    <a:gd name="connsiteY12" fmla="*/ 1227708 h 1723292"/>
                    <a:gd name="connsiteX13" fmla="*/ 442889 w 1282104"/>
                    <a:gd name="connsiteY13" fmla="*/ 0 h 1723292"/>
                    <a:gd name="connsiteX14" fmla="*/ 847374 w 1282104"/>
                    <a:gd name="connsiteY14" fmla="*/ 87615 h 1723292"/>
                    <a:gd name="connsiteX15" fmla="*/ 1166189 w 1282104"/>
                    <a:gd name="connsiteY15" fmla="*/ 609659 h 1723292"/>
                    <a:gd name="connsiteX16" fmla="*/ 930342 w 1282104"/>
                    <a:gd name="connsiteY16" fmla="*/ 238672 h 1723292"/>
                    <a:gd name="connsiteX17" fmla="*/ 519622 w 1282104"/>
                    <a:gd name="connsiteY17" fmla="*/ 83127 h 1723292"/>
                    <a:gd name="connsiteX18" fmla="*/ 183408 w 1282104"/>
                    <a:gd name="connsiteY18" fmla="*/ 1435899 h 1723292"/>
                    <a:gd name="connsiteX19" fmla="*/ 214974 w 1282104"/>
                    <a:gd name="connsiteY19" fmla="*/ 1541822 h 1723292"/>
                    <a:gd name="connsiteX0" fmla="*/ 583094 w 1144352"/>
                    <a:gd name="connsiteY0" fmla="*/ 1723140 h 1723292"/>
                    <a:gd name="connsiteX1" fmla="*/ 397075 w 1144352"/>
                    <a:gd name="connsiteY1" fmla="*/ 1623478 h 1723292"/>
                    <a:gd name="connsiteX2" fmla="*/ 452910 w 1144352"/>
                    <a:gd name="connsiteY2" fmla="*/ 1601829 h 1723292"/>
                    <a:gd name="connsiteX3" fmla="*/ 739106 w 1144352"/>
                    <a:gd name="connsiteY3" fmla="*/ 1620351 h 1723292"/>
                    <a:gd name="connsiteX4" fmla="*/ 1082437 w 1144352"/>
                    <a:gd name="connsiteY4" fmla="*/ 1266059 h 1723292"/>
                    <a:gd name="connsiteX5" fmla="*/ 1040698 w 1144352"/>
                    <a:gd name="connsiteY5" fmla="*/ 705143 h 1723292"/>
                    <a:gd name="connsiteX6" fmla="*/ 1040176 w 1144352"/>
                    <a:gd name="connsiteY6" fmla="*/ 555130 h 1723292"/>
                    <a:gd name="connsiteX7" fmla="*/ 1086354 w 1144352"/>
                    <a:gd name="connsiteY7" fmla="*/ 771149 h 1723292"/>
                    <a:gd name="connsiteX8" fmla="*/ 1136965 w 1144352"/>
                    <a:gd name="connsiteY8" fmla="*/ 1350326 h 1723292"/>
                    <a:gd name="connsiteX9" fmla="*/ 583094 w 1144352"/>
                    <a:gd name="connsiteY9" fmla="*/ 1723140 h 1723292"/>
                    <a:gd name="connsiteX10" fmla="*/ 77222 w 1144352"/>
                    <a:gd name="connsiteY10" fmla="*/ 1541822 h 1723292"/>
                    <a:gd name="connsiteX11" fmla="*/ 0 w 1144352"/>
                    <a:gd name="connsiteY11" fmla="*/ 1471644 h 1723292"/>
                    <a:gd name="connsiteX12" fmla="*/ 305137 w 1144352"/>
                    <a:gd name="connsiteY12" fmla="*/ 0 h 1723292"/>
                    <a:gd name="connsiteX13" fmla="*/ 709622 w 1144352"/>
                    <a:gd name="connsiteY13" fmla="*/ 87615 h 1723292"/>
                    <a:gd name="connsiteX14" fmla="*/ 1028437 w 1144352"/>
                    <a:gd name="connsiteY14" fmla="*/ 609659 h 1723292"/>
                    <a:gd name="connsiteX15" fmla="*/ 792590 w 1144352"/>
                    <a:gd name="connsiteY15" fmla="*/ 238672 h 1723292"/>
                    <a:gd name="connsiteX16" fmla="*/ 381870 w 1144352"/>
                    <a:gd name="connsiteY16" fmla="*/ 83127 h 1723292"/>
                    <a:gd name="connsiteX17" fmla="*/ 45656 w 1144352"/>
                    <a:gd name="connsiteY17" fmla="*/ 1435899 h 1723292"/>
                    <a:gd name="connsiteX18" fmla="*/ 77222 w 1144352"/>
                    <a:gd name="connsiteY18" fmla="*/ 1541822 h 1723292"/>
                    <a:gd name="connsiteX0" fmla="*/ 548507 w 1109765"/>
                    <a:gd name="connsiteY0" fmla="*/ 1723140 h 1723292"/>
                    <a:gd name="connsiteX1" fmla="*/ 362488 w 1109765"/>
                    <a:gd name="connsiteY1" fmla="*/ 1623478 h 1723292"/>
                    <a:gd name="connsiteX2" fmla="*/ 418323 w 1109765"/>
                    <a:gd name="connsiteY2" fmla="*/ 1601829 h 1723292"/>
                    <a:gd name="connsiteX3" fmla="*/ 704519 w 1109765"/>
                    <a:gd name="connsiteY3" fmla="*/ 1620351 h 1723292"/>
                    <a:gd name="connsiteX4" fmla="*/ 1047850 w 1109765"/>
                    <a:gd name="connsiteY4" fmla="*/ 1266059 h 1723292"/>
                    <a:gd name="connsiteX5" fmla="*/ 1006111 w 1109765"/>
                    <a:gd name="connsiteY5" fmla="*/ 705143 h 1723292"/>
                    <a:gd name="connsiteX6" fmla="*/ 1005589 w 1109765"/>
                    <a:gd name="connsiteY6" fmla="*/ 555130 h 1723292"/>
                    <a:gd name="connsiteX7" fmla="*/ 1051767 w 1109765"/>
                    <a:gd name="connsiteY7" fmla="*/ 771149 h 1723292"/>
                    <a:gd name="connsiteX8" fmla="*/ 1102378 w 1109765"/>
                    <a:gd name="connsiteY8" fmla="*/ 1350326 h 1723292"/>
                    <a:gd name="connsiteX9" fmla="*/ 548507 w 1109765"/>
                    <a:gd name="connsiteY9" fmla="*/ 1723140 h 1723292"/>
                    <a:gd name="connsiteX10" fmla="*/ 42635 w 1109765"/>
                    <a:gd name="connsiteY10" fmla="*/ 1541822 h 1723292"/>
                    <a:gd name="connsiteX11" fmla="*/ 270550 w 1109765"/>
                    <a:gd name="connsiteY11" fmla="*/ 0 h 1723292"/>
                    <a:gd name="connsiteX12" fmla="*/ 675035 w 1109765"/>
                    <a:gd name="connsiteY12" fmla="*/ 87615 h 1723292"/>
                    <a:gd name="connsiteX13" fmla="*/ 993850 w 1109765"/>
                    <a:gd name="connsiteY13" fmla="*/ 609659 h 1723292"/>
                    <a:gd name="connsiteX14" fmla="*/ 758003 w 1109765"/>
                    <a:gd name="connsiteY14" fmla="*/ 238672 h 1723292"/>
                    <a:gd name="connsiteX15" fmla="*/ 347283 w 1109765"/>
                    <a:gd name="connsiteY15" fmla="*/ 83127 h 1723292"/>
                    <a:gd name="connsiteX16" fmla="*/ 11069 w 1109765"/>
                    <a:gd name="connsiteY16" fmla="*/ 1435899 h 1723292"/>
                    <a:gd name="connsiteX17" fmla="*/ 42635 w 1109765"/>
                    <a:gd name="connsiteY17" fmla="*/ 1541822 h 1723292"/>
                    <a:gd name="connsiteX0" fmla="*/ 505872 w 1067130"/>
                    <a:gd name="connsiteY0" fmla="*/ 1723140 h 1723292"/>
                    <a:gd name="connsiteX1" fmla="*/ 319853 w 1067130"/>
                    <a:gd name="connsiteY1" fmla="*/ 1623478 h 1723292"/>
                    <a:gd name="connsiteX2" fmla="*/ 375688 w 1067130"/>
                    <a:gd name="connsiteY2" fmla="*/ 1601829 h 1723292"/>
                    <a:gd name="connsiteX3" fmla="*/ 661884 w 1067130"/>
                    <a:gd name="connsiteY3" fmla="*/ 1620351 h 1723292"/>
                    <a:gd name="connsiteX4" fmla="*/ 1005215 w 1067130"/>
                    <a:gd name="connsiteY4" fmla="*/ 1266059 h 1723292"/>
                    <a:gd name="connsiteX5" fmla="*/ 963476 w 1067130"/>
                    <a:gd name="connsiteY5" fmla="*/ 705143 h 1723292"/>
                    <a:gd name="connsiteX6" fmla="*/ 962954 w 1067130"/>
                    <a:gd name="connsiteY6" fmla="*/ 555130 h 1723292"/>
                    <a:gd name="connsiteX7" fmla="*/ 1009132 w 1067130"/>
                    <a:gd name="connsiteY7" fmla="*/ 771149 h 1723292"/>
                    <a:gd name="connsiteX8" fmla="*/ 1059743 w 1067130"/>
                    <a:gd name="connsiteY8" fmla="*/ 1350326 h 1723292"/>
                    <a:gd name="connsiteX9" fmla="*/ 505872 w 1067130"/>
                    <a:gd name="connsiteY9" fmla="*/ 1723140 h 1723292"/>
                    <a:gd name="connsiteX10" fmla="*/ 0 w 1067130"/>
                    <a:gd name="connsiteY10" fmla="*/ 1541822 h 1723292"/>
                    <a:gd name="connsiteX11" fmla="*/ 227915 w 1067130"/>
                    <a:gd name="connsiteY11" fmla="*/ 0 h 1723292"/>
                    <a:gd name="connsiteX12" fmla="*/ 632400 w 1067130"/>
                    <a:gd name="connsiteY12" fmla="*/ 87615 h 1723292"/>
                    <a:gd name="connsiteX13" fmla="*/ 951215 w 1067130"/>
                    <a:gd name="connsiteY13" fmla="*/ 609659 h 1723292"/>
                    <a:gd name="connsiteX14" fmla="*/ 715368 w 1067130"/>
                    <a:gd name="connsiteY14" fmla="*/ 238672 h 1723292"/>
                    <a:gd name="connsiteX15" fmla="*/ 304648 w 1067130"/>
                    <a:gd name="connsiteY15" fmla="*/ 83127 h 1723292"/>
                    <a:gd name="connsiteX16" fmla="*/ 0 w 1067130"/>
                    <a:gd name="connsiteY16" fmla="*/ 1541822 h 1723292"/>
                    <a:gd name="connsiteX0" fmla="*/ 300851 w 862109"/>
                    <a:gd name="connsiteY0" fmla="*/ 1723149 h 1723301"/>
                    <a:gd name="connsiteX1" fmla="*/ 114832 w 862109"/>
                    <a:gd name="connsiteY1" fmla="*/ 1623487 h 1723301"/>
                    <a:gd name="connsiteX2" fmla="*/ 170667 w 862109"/>
                    <a:gd name="connsiteY2" fmla="*/ 1601838 h 1723301"/>
                    <a:gd name="connsiteX3" fmla="*/ 456863 w 862109"/>
                    <a:gd name="connsiteY3" fmla="*/ 1620360 h 1723301"/>
                    <a:gd name="connsiteX4" fmla="*/ 800194 w 862109"/>
                    <a:gd name="connsiteY4" fmla="*/ 1266068 h 1723301"/>
                    <a:gd name="connsiteX5" fmla="*/ 758455 w 862109"/>
                    <a:gd name="connsiteY5" fmla="*/ 705152 h 1723301"/>
                    <a:gd name="connsiteX6" fmla="*/ 757933 w 862109"/>
                    <a:gd name="connsiteY6" fmla="*/ 555139 h 1723301"/>
                    <a:gd name="connsiteX7" fmla="*/ 804111 w 862109"/>
                    <a:gd name="connsiteY7" fmla="*/ 771158 h 1723301"/>
                    <a:gd name="connsiteX8" fmla="*/ 854722 w 862109"/>
                    <a:gd name="connsiteY8" fmla="*/ 1350335 h 1723301"/>
                    <a:gd name="connsiteX9" fmla="*/ 300851 w 862109"/>
                    <a:gd name="connsiteY9" fmla="*/ 1723149 h 1723301"/>
                    <a:gd name="connsiteX10" fmla="*/ 99627 w 862109"/>
                    <a:gd name="connsiteY10" fmla="*/ 83136 h 1723301"/>
                    <a:gd name="connsiteX11" fmla="*/ 22894 w 862109"/>
                    <a:gd name="connsiteY11" fmla="*/ 9 h 1723301"/>
                    <a:gd name="connsiteX12" fmla="*/ 427379 w 862109"/>
                    <a:gd name="connsiteY12" fmla="*/ 87624 h 1723301"/>
                    <a:gd name="connsiteX13" fmla="*/ 746194 w 862109"/>
                    <a:gd name="connsiteY13" fmla="*/ 609668 h 1723301"/>
                    <a:gd name="connsiteX14" fmla="*/ 510347 w 862109"/>
                    <a:gd name="connsiteY14" fmla="*/ 238681 h 1723301"/>
                    <a:gd name="connsiteX15" fmla="*/ 99627 w 862109"/>
                    <a:gd name="connsiteY15" fmla="*/ 83136 h 1723301"/>
                    <a:gd name="connsiteX0" fmla="*/ 292365 w 853623"/>
                    <a:gd name="connsiteY0" fmla="*/ 1723147 h 1723299"/>
                    <a:gd name="connsiteX1" fmla="*/ 106346 w 853623"/>
                    <a:gd name="connsiteY1" fmla="*/ 1623485 h 1723299"/>
                    <a:gd name="connsiteX2" fmla="*/ 162181 w 853623"/>
                    <a:gd name="connsiteY2" fmla="*/ 1601836 h 1723299"/>
                    <a:gd name="connsiteX3" fmla="*/ 448377 w 853623"/>
                    <a:gd name="connsiteY3" fmla="*/ 1620358 h 1723299"/>
                    <a:gd name="connsiteX4" fmla="*/ 791708 w 853623"/>
                    <a:gd name="connsiteY4" fmla="*/ 1266066 h 1723299"/>
                    <a:gd name="connsiteX5" fmla="*/ 749969 w 853623"/>
                    <a:gd name="connsiteY5" fmla="*/ 705150 h 1723299"/>
                    <a:gd name="connsiteX6" fmla="*/ 749447 w 853623"/>
                    <a:gd name="connsiteY6" fmla="*/ 555137 h 1723299"/>
                    <a:gd name="connsiteX7" fmla="*/ 795625 w 853623"/>
                    <a:gd name="connsiteY7" fmla="*/ 771156 h 1723299"/>
                    <a:gd name="connsiteX8" fmla="*/ 846236 w 853623"/>
                    <a:gd name="connsiteY8" fmla="*/ 1350333 h 1723299"/>
                    <a:gd name="connsiteX9" fmla="*/ 292365 w 853623"/>
                    <a:gd name="connsiteY9" fmla="*/ 1723147 h 1723299"/>
                    <a:gd name="connsiteX10" fmla="*/ 91141 w 853623"/>
                    <a:gd name="connsiteY10" fmla="*/ 83134 h 1723299"/>
                    <a:gd name="connsiteX11" fmla="*/ 14408 w 853623"/>
                    <a:gd name="connsiteY11" fmla="*/ 7 h 1723299"/>
                    <a:gd name="connsiteX12" fmla="*/ 418893 w 853623"/>
                    <a:gd name="connsiteY12" fmla="*/ 87622 h 1723299"/>
                    <a:gd name="connsiteX13" fmla="*/ 737708 w 853623"/>
                    <a:gd name="connsiteY13" fmla="*/ 609666 h 1723299"/>
                    <a:gd name="connsiteX14" fmla="*/ 501861 w 853623"/>
                    <a:gd name="connsiteY14" fmla="*/ 238679 h 1723299"/>
                    <a:gd name="connsiteX15" fmla="*/ 91141 w 853623"/>
                    <a:gd name="connsiteY15" fmla="*/ 83134 h 1723299"/>
                    <a:gd name="connsiteX0" fmla="*/ 277957 w 839215"/>
                    <a:gd name="connsiteY0" fmla="*/ 1723140 h 1723292"/>
                    <a:gd name="connsiteX1" fmla="*/ 91938 w 839215"/>
                    <a:gd name="connsiteY1" fmla="*/ 1623478 h 1723292"/>
                    <a:gd name="connsiteX2" fmla="*/ 147773 w 839215"/>
                    <a:gd name="connsiteY2" fmla="*/ 1601829 h 1723292"/>
                    <a:gd name="connsiteX3" fmla="*/ 433969 w 839215"/>
                    <a:gd name="connsiteY3" fmla="*/ 1620351 h 1723292"/>
                    <a:gd name="connsiteX4" fmla="*/ 777300 w 839215"/>
                    <a:gd name="connsiteY4" fmla="*/ 1266059 h 1723292"/>
                    <a:gd name="connsiteX5" fmla="*/ 735561 w 839215"/>
                    <a:gd name="connsiteY5" fmla="*/ 705143 h 1723292"/>
                    <a:gd name="connsiteX6" fmla="*/ 735039 w 839215"/>
                    <a:gd name="connsiteY6" fmla="*/ 555130 h 1723292"/>
                    <a:gd name="connsiteX7" fmla="*/ 781217 w 839215"/>
                    <a:gd name="connsiteY7" fmla="*/ 771149 h 1723292"/>
                    <a:gd name="connsiteX8" fmla="*/ 831828 w 839215"/>
                    <a:gd name="connsiteY8" fmla="*/ 1350326 h 1723292"/>
                    <a:gd name="connsiteX9" fmla="*/ 277957 w 839215"/>
                    <a:gd name="connsiteY9" fmla="*/ 1723140 h 1723292"/>
                    <a:gd name="connsiteX10" fmla="*/ 76733 w 839215"/>
                    <a:gd name="connsiteY10" fmla="*/ 83127 h 1723292"/>
                    <a:gd name="connsiteX11" fmla="*/ 0 w 839215"/>
                    <a:gd name="connsiteY11" fmla="*/ 0 h 1723292"/>
                    <a:gd name="connsiteX12" fmla="*/ 404485 w 839215"/>
                    <a:gd name="connsiteY12" fmla="*/ 87615 h 1723292"/>
                    <a:gd name="connsiteX13" fmla="*/ 723300 w 839215"/>
                    <a:gd name="connsiteY13" fmla="*/ 609659 h 1723292"/>
                    <a:gd name="connsiteX14" fmla="*/ 487453 w 839215"/>
                    <a:gd name="connsiteY14" fmla="*/ 238672 h 1723292"/>
                    <a:gd name="connsiteX15" fmla="*/ 76733 w 839215"/>
                    <a:gd name="connsiteY15" fmla="*/ 83127 h 1723292"/>
                    <a:gd name="connsiteX0" fmla="*/ 277957 w 839215"/>
                    <a:gd name="connsiteY0" fmla="*/ 1717298 h 1717450"/>
                    <a:gd name="connsiteX1" fmla="*/ 91938 w 839215"/>
                    <a:gd name="connsiteY1" fmla="*/ 1617636 h 1717450"/>
                    <a:gd name="connsiteX2" fmla="*/ 147773 w 839215"/>
                    <a:gd name="connsiteY2" fmla="*/ 1595987 h 1717450"/>
                    <a:gd name="connsiteX3" fmla="*/ 433969 w 839215"/>
                    <a:gd name="connsiteY3" fmla="*/ 1614509 h 1717450"/>
                    <a:gd name="connsiteX4" fmla="*/ 777300 w 839215"/>
                    <a:gd name="connsiteY4" fmla="*/ 1260217 h 1717450"/>
                    <a:gd name="connsiteX5" fmla="*/ 735561 w 839215"/>
                    <a:gd name="connsiteY5" fmla="*/ 699301 h 1717450"/>
                    <a:gd name="connsiteX6" fmla="*/ 735039 w 839215"/>
                    <a:gd name="connsiteY6" fmla="*/ 549288 h 1717450"/>
                    <a:gd name="connsiteX7" fmla="*/ 781217 w 839215"/>
                    <a:gd name="connsiteY7" fmla="*/ 765307 h 1717450"/>
                    <a:gd name="connsiteX8" fmla="*/ 831828 w 839215"/>
                    <a:gd name="connsiteY8" fmla="*/ 1344484 h 1717450"/>
                    <a:gd name="connsiteX9" fmla="*/ 277957 w 839215"/>
                    <a:gd name="connsiteY9" fmla="*/ 1717298 h 1717450"/>
                    <a:gd name="connsiteX10" fmla="*/ 76733 w 839215"/>
                    <a:gd name="connsiteY10" fmla="*/ 77285 h 1717450"/>
                    <a:gd name="connsiteX11" fmla="*/ 0 w 839215"/>
                    <a:gd name="connsiteY11" fmla="*/ 0 h 1717450"/>
                    <a:gd name="connsiteX12" fmla="*/ 404485 w 839215"/>
                    <a:gd name="connsiteY12" fmla="*/ 81773 h 1717450"/>
                    <a:gd name="connsiteX13" fmla="*/ 723300 w 839215"/>
                    <a:gd name="connsiteY13" fmla="*/ 603817 h 1717450"/>
                    <a:gd name="connsiteX14" fmla="*/ 487453 w 839215"/>
                    <a:gd name="connsiteY14" fmla="*/ 232830 h 1717450"/>
                    <a:gd name="connsiteX15" fmla="*/ 76733 w 839215"/>
                    <a:gd name="connsiteY15" fmla="*/ 77285 h 1717450"/>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81948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81948 h 1719182"/>
                    <a:gd name="connsiteX0" fmla="*/ 277957 w 839215"/>
                    <a:gd name="connsiteY0" fmla="*/ 1713662 h 1713814"/>
                    <a:gd name="connsiteX1" fmla="*/ 91938 w 839215"/>
                    <a:gd name="connsiteY1" fmla="*/ 1614000 h 1713814"/>
                    <a:gd name="connsiteX2" fmla="*/ 147773 w 839215"/>
                    <a:gd name="connsiteY2" fmla="*/ 1592351 h 1713814"/>
                    <a:gd name="connsiteX3" fmla="*/ 433969 w 839215"/>
                    <a:gd name="connsiteY3" fmla="*/ 1610873 h 1713814"/>
                    <a:gd name="connsiteX4" fmla="*/ 777300 w 839215"/>
                    <a:gd name="connsiteY4" fmla="*/ 1256581 h 1713814"/>
                    <a:gd name="connsiteX5" fmla="*/ 735561 w 839215"/>
                    <a:gd name="connsiteY5" fmla="*/ 695665 h 1713814"/>
                    <a:gd name="connsiteX6" fmla="*/ 735039 w 839215"/>
                    <a:gd name="connsiteY6" fmla="*/ 545652 h 1713814"/>
                    <a:gd name="connsiteX7" fmla="*/ 781217 w 839215"/>
                    <a:gd name="connsiteY7" fmla="*/ 761671 h 1713814"/>
                    <a:gd name="connsiteX8" fmla="*/ 831828 w 839215"/>
                    <a:gd name="connsiteY8" fmla="*/ 1340848 h 1713814"/>
                    <a:gd name="connsiteX9" fmla="*/ 277957 w 839215"/>
                    <a:gd name="connsiteY9" fmla="*/ 1713662 h 1713814"/>
                    <a:gd name="connsiteX10" fmla="*/ 76733 w 839215"/>
                    <a:gd name="connsiteY10" fmla="*/ 76580 h 1713814"/>
                    <a:gd name="connsiteX11" fmla="*/ 0 w 839215"/>
                    <a:gd name="connsiteY11" fmla="*/ 2225 h 1713814"/>
                    <a:gd name="connsiteX12" fmla="*/ 404485 w 839215"/>
                    <a:gd name="connsiteY12" fmla="*/ 78137 h 1713814"/>
                    <a:gd name="connsiteX13" fmla="*/ 723300 w 839215"/>
                    <a:gd name="connsiteY13" fmla="*/ 600181 h 1713814"/>
                    <a:gd name="connsiteX14" fmla="*/ 487453 w 839215"/>
                    <a:gd name="connsiteY14" fmla="*/ 229194 h 1713814"/>
                    <a:gd name="connsiteX15" fmla="*/ 76733 w 839215"/>
                    <a:gd name="connsiteY15" fmla="*/ 76580 h 1713814"/>
                    <a:gd name="connsiteX0" fmla="*/ 277957 w 839215"/>
                    <a:gd name="connsiteY0" fmla="*/ 1713662 h 1853003"/>
                    <a:gd name="connsiteX1" fmla="*/ 91938 w 839215"/>
                    <a:gd name="connsiteY1" fmla="*/ 1614000 h 1853003"/>
                    <a:gd name="connsiteX2" fmla="*/ 147773 w 839215"/>
                    <a:gd name="connsiteY2" fmla="*/ 1592351 h 1853003"/>
                    <a:gd name="connsiteX3" fmla="*/ 433969 w 839215"/>
                    <a:gd name="connsiteY3" fmla="*/ 1610873 h 1853003"/>
                    <a:gd name="connsiteX4" fmla="*/ 777300 w 839215"/>
                    <a:gd name="connsiteY4" fmla="*/ 1256581 h 1853003"/>
                    <a:gd name="connsiteX5" fmla="*/ 735561 w 839215"/>
                    <a:gd name="connsiteY5" fmla="*/ 695665 h 1853003"/>
                    <a:gd name="connsiteX6" fmla="*/ 735039 w 839215"/>
                    <a:gd name="connsiteY6" fmla="*/ 545652 h 1853003"/>
                    <a:gd name="connsiteX7" fmla="*/ 781217 w 839215"/>
                    <a:gd name="connsiteY7" fmla="*/ 761671 h 1853003"/>
                    <a:gd name="connsiteX8" fmla="*/ 831828 w 839215"/>
                    <a:gd name="connsiteY8" fmla="*/ 1340848 h 1853003"/>
                    <a:gd name="connsiteX9" fmla="*/ 331507 w 839215"/>
                    <a:gd name="connsiteY9" fmla="*/ 1706921 h 1853003"/>
                    <a:gd name="connsiteX10" fmla="*/ 277957 w 839215"/>
                    <a:gd name="connsiteY10" fmla="*/ 1713662 h 1853003"/>
                    <a:gd name="connsiteX11" fmla="*/ 76733 w 839215"/>
                    <a:gd name="connsiteY11" fmla="*/ 76580 h 1853003"/>
                    <a:gd name="connsiteX12" fmla="*/ 0 w 839215"/>
                    <a:gd name="connsiteY12" fmla="*/ 2225 h 1853003"/>
                    <a:gd name="connsiteX13" fmla="*/ 404485 w 839215"/>
                    <a:gd name="connsiteY13" fmla="*/ 78137 h 1853003"/>
                    <a:gd name="connsiteX14" fmla="*/ 723300 w 839215"/>
                    <a:gd name="connsiteY14" fmla="*/ 600181 h 1853003"/>
                    <a:gd name="connsiteX15" fmla="*/ 487453 w 839215"/>
                    <a:gd name="connsiteY15" fmla="*/ 229194 h 1853003"/>
                    <a:gd name="connsiteX16" fmla="*/ 76733 w 839215"/>
                    <a:gd name="connsiteY16"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331507 w 839215"/>
                    <a:gd name="connsiteY0" fmla="*/ 1706921 h 1717197"/>
                    <a:gd name="connsiteX1" fmla="*/ 91938 w 839215"/>
                    <a:gd name="connsiteY1" fmla="*/ 1614000 h 1717197"/>
                    <a:gd name="connsiteX2" fmla="*/ 147773 w 839215"/>
                    <a:gd name="connsiteY2" fmla="*/ 1592351 h 1717197"/>
                    <a:gd name="connsiteX3" fmla="*/ 319601 w 839215"/>
                    <a:gd name="connsiteY3" fmla="*/ 1630721 h 1717197"/>
                    <a:gd name="connsiteX4" fmla="*/ 433969 w 839215"/>
                    <a:gd name="connsiteY4" fmla="*/ 1610873 h 1717197"/>
                    <a:gd name="connsiteX5" fmla="*/ 777300 w 839215"/>
                    <a:gd name="connsiteY5" fmla="*/ 1256581 h 1717197"/>
                    <a:gd name="connsiteX6" fmla="*/ 735561 w 839215"/>
                    <a:gd name="connsiteY6" fmla="*/ 695665 h 1717197"/>
                    <a:gd name="connsiteX7" fmla="*/ 735039 w 839215"/>
                    <a:gd name="connsiteY7" fmla="*/ 545652 h 1717197"/>
                    <a:gd name="connsiteX8" fmla="*/ 781217 w 839215"/>
                    <a:gd name="connsiteY8" fmla="*/ 761671 h 1717197"/>
                    <a:gd name="connsiteX9" fmla="*/ 831828 w 839215"/>
                    <a:gd name="connsiteY9" fmla="*/ 1340848 h 1717197"/>
                    <a:gd name="connsiteX10" fmla="*/ 331507 w 839215"/>
                    <a:gd name="connsiteY10" fmla="*/ 1706921 h 1717197"/>
                    <a:gd name="connsiteX11" fmla="*/ 76733 w 839215"/>
                    <a:gd name="connsiteY11" fmla="*/ 76580 h 1717197"/>
                    <a:gd name="connsiteX12" fmla="*/ 0 w 839215"/>
                    <a:gd name="connsiteY12" fmla="*/ 2225 h 1717197"/>
                    <a:gd name="connsiteX13" fmla="*/ 404485 w 839215"/>
                    <a:gd name="connsiteY13" fmla="*/ 78137 h 1717197"/>
                    <a:gd name="connsiteX14" fmla="*/ 723300 w 839215"/>
                    <a:gd name="connsiteY14" fmla="*/ 600181 h 1717197"/>
                    <a:gd name="connsiteX15" fmla="*/ 487453 w 839215"/>
                    <a:gd name="connsiteY15" fmla="*/ 229194 h 1717197"/>
                    <a:gd name="connsiteX16" fmla="*/ 76733 w 839215"/>
                    <a:gd name="connsiteY16" fmla="*/ 76580 h 1717197"/>
                    <a:gd name="connsiteX0" fmla="*/ 331507 w 839215"/>
                    <a:gd name="connsiteY0" fmla="*/ 1706921 h 1714554"/>
                    <a:gd name="connsiteX1" fmla="*/ 147773 w 839215"/>
                    <a:gd name="connsiteY1" fmla="*/ 1592351 h 1714554"/>
                    <a:gd name="connsiteX2" fmla="*/ 319601 w 839215"/>
                    <a:gd name="connsiteY2" fmla="*/ 1630721 h 1714554"/>
                    <a:gd name="connsiteX3" fmla="*/ 433969 w 839215"/>
                    <a:gd name="connsiteY3" fmla="*/ 1610873 h 1714554"/>
                    <a:gd name="connsiteX4" fmla="*/ 777300 w 839215"/>
                    <a:gd name="connsiteY4" fmla="*/ 1256581 h 1714554"/>
                    <a:gd name="connsiteX5" fmla="*/ 735561 w 839215"/>
                    <a:gd name="connsiteY5" fmla="*/ 695665 h 1714554"/>
                    <a:gd name="connsiteX6" fmla="*/ 735039 w 839215"/>
                    <a:gd name="connsiteY6" fmla="*/ 545652 h 1714554"/>
                    <a:gd name="connsiteX7" fmla="*/ 781217 w 839215"/>
                    <a:gd name="connsiteY7" fmla="*/ 761671 h 1714554"/>
                    <a:gd name="connsiteX8" fmla="*/ 831828 w 839215"/>
                    <a:gd name="connsiteY8" fmla="*/ 1340848 h 1714554"/>
                    <a:gd name="connsiteX9" fmla="*/ 331507 w 839215"/>
                    <a:gd name="connsiteY9" fmla="*/ 1706921 h 1714554"/>
                    <a:gd name="connsiteX10" fmla="*/ 76733 w 839215"/>
                    <a:gd name="connsiteY10" fmla="*/ 76580 h 1714554"/>
                    <a:gd name="connsiteX11" fmla="*/ 0 w 839215"/>
                    <a:gd name="connsiteY11" fmla="*/ 2225 h 1714554"/>
                    <a:gd name="connsiteX12" fmla="*/ 404485 w 839215"/>
                    <a:gd name="connsiteY12" fmla="*/ 78137 h 1714554"/>
                    <a:gd name="connsiteX13" fmla="*/ 723300 w 839215"/>
                    <a:gd name="connsiteY13" fmla="*/ 600181 h 1714554"/>
                    <a:gd name="connsiteX14" fmla="*/ 487453 w 839215"/>
                    <a:gd name="connsiteY14" fmla="*/ 229194 h 1714554"/>
                    <a:gd name="connsiteX15" fmla="*/ 76733 w 839215"/>
                    <a:gd name="connsiteY15" fmla="*/ 76580 h 1714554"/>
                    <a:gd name="connsiteX0" fmla="*/ 331507 w 839215"/>
                    <a:gd name="connsiteY0" fmla="*/ 1706921 h 1719220"/>
                    <a:gd name="connsiteX1" fmla="*/ 319601 w 839215"/>
                    <a:gd name="connsiteY1" fmla="*/ 1630721 h 1719220"/>
                    <a:gd name="connsiteX2" fmla="*/ 433969 w 839215"/>
                    <a:gd name="connsiteY2" fmla="*/ 1610873 h 1719220"/>
                    <a:gd name="connsiteX3" fmla="*/ 777300 w 839215"/>
                    <a:gd name="connsiteY3" fmla="*/ 1256581 h 1719220"/>
                    <a:gd name="connsiteX4" fmla="*/ 735561 w 839215"/>
                    <a:gd name="connsiteY4" fmla="*/ 695665 h 1719220"/>
                    <a:gd name="connsiteX5" fmla="*/ 735039 w 839215"/>
                    <a:gd name="connsiteY5" fmla="*/ 545652 h 1719220"/>
                    <a:gd name="connsiteX6" fmla="*/ 781217 w 839215"/>
                    <a:gd name="connsiteY6" fmla="*/ 761671 h 1719220"/>
                    <a:gd name="connsiteX7" fmla="*/ 831828 w 839215"/>
                    <a:gd name="connsiteY7" fmla="*/ 1340848 h 1719220"/>
                    <a:gd name="connsiteX8" fmla="*/ 331507 w 839215"/>
                    <a:gd name="connsiteY8" fmla="*/ 1706921 h 1719220"/>
                    <a:gd name="connsiteX9" fmla="*/ 76733 w 839215"/>
                    <a:gd name="connsiteY9" fmla="*/ 76580 h 1719220"/>
                    <a:gd name="connsiteX10" fmla="*/ 0 w 839215"/>
                    <a:gd name="connsiteY10" fmla="*/ 2225 h 1719220"/>
                    <a:gd name="connsiteX11" fmla="*/ 404485 w 839215"/>
                    <a:gd name="connsiteY11" fmla="*/ 78137 h 1719220"/>
                    <a:gd name="connsiteX12" fmla="*/ 723300 w 839215"/>
                    <a:gd name="connsiteY12" fmla="*/ 600181 h 1719220"/>
                    <a:gd name="connsiteX13" fmla="*/ 487453 w 839215"/>
                    <a:gd name="connsiteY13" fmla="*/ 229194 h 1719220"/>
                    <a:gd name="connsiteX14" fmla="*/ 76733 w 839215"/>
                    <a:gd name="connsiteY14" fmla="*/ 76580 h 1719220"/>
                    <a:gd name="connsiteX0" fmla="*/ 331507 w 839215"/>
                    <a:gd name="connsiteY0" fmla="*/ 1706921 h 1706921"/>
                    <a:gd name="connsiteX1" fmla="*/ 319601 w 839215"/>
                    <a:gd name="connsiteY1" fmla="*/ 1630721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21602"/>
                    <a:gd name="connsiteX1" fmla="*/ 433969 w 839215"/>
                    <a:gd name="connsiteY1" fmla="*/ 1610873 h 1721602"/>
                    <a:gd name="connsiteX2" fmla="*/ 777300 w 839215"/>
                    <a:gd name="connsiteY2" fmla="*/ 1256581 h 1721602"/>
                    <a:gd name="connsiteX3" fmla="*/ 735561 w 839215"/>
                    <a:gd name="connsiteY3" fmla="*/ 695665 h 1721602"/>
                    <a:gd name="connsiteX4" fmla="*/ 735039 w 839215"/>
                    <a:gd name="connsiteY4" fmla="*/ 545652 h 1721602"/>
                    <a:gd name="connsiteX5" fmla="*/ 781217 w 839215"/>
                    <a:gd name="connsiteY5" fmla="*/ 761671 h 1721602"/>
                    <a:gd name="connsiteX6" fmla="*/ 831828 w 839215"/>
                    <a:gd name="connsiteY6" fmla="*/ 1340848 h 1721602"/>
                    <a:gd name="connsiteX7" fmla="*/ 331507 w 839215"/>
                    <a:gd name="connsiteY7" fmla="*/ 1706921 h 1721602"/>
                    <a:gd name="connsiteX8" fmla="*/ 76733 w 839215"/>
                    <a:gd name="connsiteY8" fmla="*/ 76580 h 1721602"/>
                    <a:gd name="connsiteX9" fmla="*/ 0 w 839215"/>
                    <a:gd name="connsiteY9" fmla="*/ 2225 h 1721602"/>
                    <a:gd name="connsiteX10" fmla="*/ 404485 w 839215"/>
                    <a:gd name="connsiteY10" fmla="*/ 78137 h 1721602"/>
                    <a:gd name="connsiteX11" fmla="*/ 723300 w 839215"/>
                    <a:gd name="connsiteY11" fmla="*/ 600181 h 1721602"/>
                    <a:gd name="connsiteX12" fmla="*/ 487453 w 839215"/>
                    <a:gd name="connsiteY12" fmla="*/ 229194 h 1721602"/>
                    <a:gd name="connsiteX13" fmla="*/ 76733 w 839215"/>
                    <a:gd name="connsiteY13" fmla="*/ 76580 h 1721602"/>
                    <a:gd name="connsiteX0" fmla="*/ 331507 w 839215"/>
                    <a:gd name="connsiteY0" fmla="*/ 1706921 h 1717498"/>
                    <a:gd name="connsiteX1" fmla="*/ 433969 w 839215"/>
                    <a:gd name="connsiteY1" fmla="*/ 1610873 h 1717498"/>
                    <a:gd name="connsiteX2" fmla="*/ 777300 w 839215"/>
                    <a:gd name="connsiteY2" fmla="*/ 1256581 h 1717498"/>
                    <a:gd name="connsiteX3" fmla="*/ 735561 w 839215"/>
                    <a:gd name="connsiteY3" fmla="*/ 695665 h 1717498"/>
                    <a:gd name="connsiteX4" fmla="*/ 735039 w 839215"/>
                    <a:gd name="connsiteY4" fmla="*/ 545652 h 1717498"/>
                    <a:gd name="connsiteX5" fmla="*/ 781217 w 839215"/>
                    <a:gd name="connsiteY5" fmla="*/ 761671 h 1717498"/>
                    <a:gd name="connsiteX6" fmla="*/ 831828 w 839215"/>
                    <a:gd name="connsiteY6" fmla="*/ 1340848 h 1717498"/>
                    <a:gd name="connsiteX7" fmla="*/ 331507 w 839215"/>
                    <a:gd name="connsiteY7" fmla="*/ 1706921 h 1717498"/>
                    <a:gd name="connsiteX8" fmla="*/ 76733 w 839215"/>
                    <a:gd name="connsiteY8" fmla="*/ 76580 h 1717498"/>
                    <a:gd name="connsiteX9" fmla="*/ 0 w 839215"/>
                    <a:gd name="connsiteY9" fmla="*/ 2225 h 1717498"/>
                    <a:gd name="connsiteX10" fmla="*/ 404485 w 839215"/>
                    <a:gd name="connsiteY10" fmla="*/ 78137 h 1717498"/>
                    <a:gd name="connsiteX11" fmla="*/ 723300 w 839215"/>
                    <a:gd name="connsiteY11" fmla="*/ 600181 h 1717498"/>
                    <a:gd name="connsiteX12" fmla="*/ 487453 w 839215"/>
                    <a:gd name="connsiteY12" fmla="*/ 229194 h 1717498"/>
                    <a:gd name="connsiteX13" fmla="*/ 76733 w 839215"/>
                    <a:gd name="connsiteY13" fmla="*/ 76580 h 1717498"/>
                    <a:gd name="connsiteX0" fmla="*/ 331507 w 839215"/>
                    <a:gd name="connsiteY0" fmla="*/ 1706921 h 1716245"/>
                    <a:gd name="connsiteX1" fmla="*/ 433969 w 839215"/>
                    <a:gd name="connsiteY1" fmla="*/ 1610873 h 1716245"/>
                    <a:gd name="connsiteX2" fmla="*/ 777300 w 839215"/>
                    <a:gd name="connsiteY2" fmla="*/ 1256581 h 1716245"/>
                    <a:gd name="connsiteX3" fmla="*/ 735561 w 839215"/>
                    <a:gd name="connsiteY3" fmla="*/ 695665 h 1716245"/>
                    <a:gd name="connsiteX4" fmla="*/ 735039 w 839215"/>
                    <a:gd name="connsiteY4" fmla="*/ 545652 h 1716245"/>
                    <a:gd name="connsiteX5" fmla="*/ 781217 w 839215"/>
                    <a:gd name="connsiteY5" fmla="*/ 761671 h 1716245"/>
                    <a:gd name="connsiteX6" fmla="*/ 831828 w 839215"/>
                    <a:gd name="connsiteY6" fmla="*/ 1340848 h 1716245"/>
                    <a:gd name="connsiteX7" fmla="*/ 331507 w 839215"/>
                    <a:gd name="connsiteY7" fmla="*/ 1706921 h 1716245"/>
                    <a:gd name="connsiteX8" fmla="*/ 76733 w 839215"/>
                    <a:gd name="connsiteY8" fmla="*/ 76580 h 1716245"/>
                    <a:gd name="connsiteX9" fmla="*/ 0 w 839215"/>
                    <a:gd name="connsiteY9" fmla="*/ 2225 h 1716245"/>
                    <a:gd name="connsiteX10" fmla="*/ 404485 w 839215"/>
                    <a:gd name="connsiteY10" fmla="*/ 78137 h 1716245"/>
                    <a:gd name="connsiteX11" fmla="*/ 723300 w 839215"/>
                    <a:gd name="connsiteY11" fmla="*/ 600181 h 1716245"/>
                    <a:gd name="connsiteX12" fmla="*/ 487453 w 839215"/>
                    <a:gd name="connsiteY12" fmla="*/ 229194 h 1716245"/>
                    <a:gd name="connsiteX13" fmla="*/ 76733 w 839215"/>
                    <a:gd name="connsiteY13" fmla="*/ 76580 h 1716245"/>
                    <a:gd name="connsiteX0" fmla="*/ 331507 w 839215"/>
                    <a:gd name="connsiteY0" fmla="*/ 1706921 h 1717688"/>
                    <a:gd name="connsiteX1" fmla="*/ 433969 w 839215"/>
                    <a:gd name="connsiteY1" fmla="*/ 1610873 h 1717688"/>
                    <a:gd name="connsiteX2" fmla="*/ 777300 w 839215"/>
                    <a:gd name="connsiteY2" fmla="*/ 1256581 h 1717688"/>
                    <a:gd name="connsiteX3" fmla="*/ 735561 w 839215"/>
                    <a:gd name="connsiteY3" fmla="*/ 695665 h 1717688"/>
                    <a:gd name="connsiteX4" fmla="*/ 735039 w 839215"/>
                    <a:gd name="connsiteY4" fmla="*/ 545652 h 1717688"/>
                    <a:gd name="connsiteX5" fmla="*/ 781217 w 839215"/>
                    <a:gd name="connsiteY5" fmla="*/ 761671 h 1717688"/>
                    <a:gd name="connsiteX6" fmla="*/ 831828 w 839215"/>
                    <a:gd name="connsiteY6" fmla="*/ 1340848 h 1717688"/>
                    <a:gd name="connsiteX7" fmla="*/ 331507 w 839215"/>
                    <a:gd name="connsiteY7" fmla="*/ 1706921 h 1717688"/>
                    <a:gd name="connsiteX8" fmla="*/ 76733 w 839215"/>
                    <a:gd name="connsiteY8" fmla="*/ 76580 h 1717688"/>
                    <a:gd name="connsiteX9" fmla="*/ 0 w 839215"/>
                    <a:gd name="connsiteY9" fmla="*/ 2225 h 1717688"/>
                    <a:gd name="connsiteX10" fmla="*/ 404485 w 839215"/>
                    <a:gd name="connsiteY10" fmla="*/ 78137 h 1717688"/>
                    <a:gd name="connsiteX11" fmla="*/ 723300 w 839215"/>
                    <a:gd name="connsiteY11" fmla="*/ 600181 h 1717688"/>
                    <a:gd name="connsiteX12" fmla="*/ 487453 w 839215"/>
                    <a:gd name="connsiteY12" fmla="*/ 229194 h 1717688"/>
                    <a:gd name="connsiteX13" fmla="*/ 76733 w 839215"/>
                    <a:gd name="connsiteY13" fmla="*/ 76580 h 1717688"/>
                    <a:gd name="connsiteX0" fmla="*/ 331507 w 839215"/>
                    <a:gd name="connsiteY0" fmla="*/ 1706921 h 1717556"/>
                    <a:gd name="connsiteX1" fmla="*/ 433969 w 839215"/>
                    <a:gd name="connsiteY1" fmla="*/ 1610873 h 1717556"/>
                    <a:gd name="connsiteX2" fmla="*/ 777300 w 839215"/>
                    <a:gd name="connsiteY2" fmla="*/ 1256581 h 1717556"/>
                    <a:gd name="connsiteX3" fmla="*/ 735561 w 839215"/>
                    <a:gd name="connsiteY3" fmla="*/ 695665 h 1717556"/>
                    <a:gd name="connsiteX4" fmla="*/ 735039 w 839215"/>
                    <a:gd name="connsiteY4" fmla="*/ 545652 h 1717556"/>
                    <a:gd name="connsiteX5" fmla="*/ 781217 w 839215"/>
                    <a:gd name="connsiteY5" fmla="*/ 761671 h 1717556"/>
                    <a:gd name="connsiteX6" fmla="*/ 831828 w 839215"/>
                    <a:gd name="connsiteY6" fmla="*/ 1340848 h 1717556"/>
                    <a:gd name="connsiteX7" fmla="*/ 331507 w 839215"/>
                    <a:gd name="connsiteY7" fmla="*/ 1706921 h 1717556"/>
                    <a:gd name="connsiteX8" fmla="*/ 76733 w 839215"/>
                    <a:gd name="connsiteY8" fmla="*/ 76580 h 1717556"/>
                    <a:gd name="connsiteX9" fmla="*/ 0 w 839215"/>
                    <a:gd name="connsiteY9" fmla="*/ 2225 h 1717556"/>
                    <a:gd name="connsiteX10" fmla="*/ 404485 w 839215"/>
                    <a:gd name="connsiteY10" fmla="*/ 78137 h 1717556"/>
                    <a:gd name="connsiteX11" fmla="*/ 723300 w 839215"/>
                    <a:gd name="connsiteY11" fmla="*/ 600181 h 1717556"/>
                    <a:gd name="connsiteX12" fmla="*/ 487453 w 839215"/>
                    <a:gd name="connsiteY12" fmla="*/ 229194 h 1717556"/>
                    <a:gd name="connsiteX13" fmla="*/ 76733 w 839215"/>
                    <a:gd name="connsiteY13" fmla="*/ 76580 h 1717556"/>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331507 w 839215"/>
                    <a:gd name="connsiteY7" fmla="*/ 1706921 h 1718056"/>
                    <a:gd name="connsiteX8" fmla="*/ 76733 w 839215"/>
                    <a:gd name="connsiteY8" fmla="*/ 76580 h 1718056"/>
                    <a:gd name="connsiteX9" fmla="*/ 0 w 839215"/>
                    <a:gd name="connsiteY9" fmla="*/ 2225 h 1718056"/>
                    <a:gd name="connsiteX10" fmla="*/ 404485 w 839215"/>
                    <a:gd name="connsiteY10" fmla="*/ 78137 h 1718056"/>
                    <a:gd name="connsiteX11" fmla="*/ 723300 w 839215"/>
                    <a:gd name="connsiteY11" fmla="*/ 600181 h 1718056"/>
                    <a:gd name="connsiteX12" fmla="*/ 487453 w 839215"/>
                    <a:gd name="connsiteY12" fmla="*/ 229194 h 1718056"/>
                    <a:gd name="connsiteX13" fmla="*/ 76733 w 839215"/>
                    <a:gd name="connsiteY13" fmla="*/ 76580 h 1718056"/>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720584"/>
                    <a:gd name="connsiteX1" fmla="*/ 433969 w 839215"/>
                    <a:gd name="connsiteY1" fmla="*/ 1610873 h 1720584"/>
                    <a:gd name="connsiteX2" fmla="*/ 777300 w 839215"/>
                    <a:gd name="connsiteY2" fmla="*/ 1256581 h 1720584"/>
                    <a:gd name="connsiteX3" fmla="*/ 735561 w 839215"/>
                    <a:gd name="connsiteY3" fmla="*/ 695665 h 1720584"/>
                    <a:gd name="connsiteX4" fmla="*/ 735039 w 839215"/>
                    <a:gd name="connsiteY4" fmla="*/ 545652 h 1720584"/>
                    <a:gd name="connsiteX5" fmla="*/ 781217 w 839215"/>
                    <a:gd name="connsiteY5" fmla="*/ 761671 h 1720584"/>
                    <a:gd name="connsiteX6" fmla="*/ 831828 w 839215"/>
                    <a:gd name="connsiteY6" fmla="*/ 1340848 h 1720584"/>
                    <a:gd name="connsiteX7" fmla="*/ 457132 w 839215"/>
                    <a:gd name="connsiteY7" fmla="*/ 1684683 h 1720584"/>
                    <a:gd name="connsiteX8" fmla="*/ 331507 w 839215"/>
                    <a:gd name="connsiteY8" fmla="*/ 1706921 h 1720584"/>
                    <a:gd name="connsiteX9" fmla="*/ 76733 w 839215"/>
                    <a:gd name="connsiteY9" fmla="*/ 76580 h 1720584"/>
                    <a:gd name="connsiteX10" fmla="*/ 0 w 839215"/>
                    <a:gd name="connsiteY10" fmla="*/ 2225 h 1720584"/>
                    <a:gd name="connsiteX11" fmla="*/ 404485 w 839215"/>
                    <a:gd name="connsiteY11" fmla="*/ 78137 h 1720584"/>
                    <a:gd name="connsiteX12" fmla="*/ 723300 w 839215"/>
                    <a:gd name="connsiteY12" fmla="*/ 600181 h 1720584"/>
                    <a:gd name="connsiteX13" fmla="*/ 487453 w 839215"/>
                    <a:gd name="connsiteY13" fmla="*/ 229194 h 1720584"/>
                    <a:gd name="connsiteX14" fmla="*/ 76733 w 839215"/>
                    <a:gd name="connsiteY14" fmla="*/ 76580 h 1720584"/>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457132 w 839215"/>
                    <a:gd name="connsiteY7" fmla="*/ 1684683 h 1718056"/>
                    <a:gd name="connsiteX8" fmla="*/ 331507 w 839215"/>
                    <a:gd name="connsiteY8" fmla="*/ 1706921 h 1718056"/>
                    <a:gd name="connsiteX9" fmla="*/ 76733 w 839215"/>
                    <a:gd name="connsiteY9" fmla="*/ 76580 h 1718056"/>
                    <a:gd name="connsiteX10" fmla="*/ 0 w 839215"/>
                    <a:gd name="connsiteY10" fmla="*/ 2225 h 1718056"/>
                    <a:gd name="connsiteX11" fmla="*/ 404485 w 839215"/>
                    <a:gd name="connsiteY11" fmla="*/ 78137 h 1718056"/>
                    <a:gd name="connsiteX12" fmla="*/ 723300 w 839215"/>
                    <a:gd name="connsiteY12" fmla="*/ 600181 h 1718056"/>
                    <a:gd name="connsiteX13" fmla="*/ 487453 w 839215"/>
                    <a:gd name="connsiteY13" fmla="*/ 229194 h 1718056"/>
                    <a:gd name="connsiteX14" fmla="*/ 76733 w 839215"/>
                    <a:gd name="connsiteY14" fmla="*/ 76580 h 1718056"/>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8120"/>
                    <a:gd name="connsiteX1" fmla="*/ 433969 w 839215"/>
                    <a:gd name="connsiteY1" fmla="*/ 161087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1485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9215" h="1708120">
                      <a:moveTo>
                        <a:pt x="331507" y="1706921"/>
                      </a:moveTo>
                      <a:cubicBezTo>
                        <a:pt x="367591" y="1678106"/>
                        <a:pt x="403670" y="1678626"/>
                        <a:pt x="461889" y="1607709"/>
                      </a:cubicBezTo>
                      <a:cubicBezTo>
                        <a:pt x="662376" y="1561478"/>
                        <a:pt x="784675" y="1463306"/>
                        <a:pt x="777300" y="1256581"/>
                      </a:cubicBezTo>
                      <a:cubicBezTo>
                        <a:pt x="778344" y="1076307"/>
                        <a:pt x="737383" y="871766"/>
                        <a:pt x="735561" y="695665"/>
                      </a:cubicBezTo>
                      <a:cubicBezTo>
                        <a:pt x="735039" y="646881"/>
                        <a:pt x="727994" y="592614"/>
                        <a:pt x="735039" y="545652"/>
                      </a:cubicBezTo>
                      <a:cubicBezTo>
                        <a:pt x="755128" y="610875"/>
                        <a:pt x="768434" y="699575"/>
                        <a:pt x="781217" y="761671"/>
                      </a:cubicBezTo>
                      <a:cubicBezTo>
                        <a:pt x="802090" y="938295"/>
                        <a:pt x="859484" y="1156135"/>
                        <a:pt x="831828" y="1340848"/>
                      </a:cubicBezTo>
                      <a:cubicBezTo>
                        <a:pt x="813533" y="1466108"/>
                        <a:pt x="714537" y="1610377"/>
                        <a:pt x="457132" y="1684683"/>
                      </a:cubicBezTo>
                      <a:cubicBezTo>
                        <a:pt x="416607" y="1702832"/>
                        <a:pt x="326734" y="1711477"/>
                        <a:pt x="331507" y="1706921"/>
                      </a:cubicBezTo>
                      <a:close/>
                      <a:moveTo>
                        <a:pt x="76733" y="76580"/>
                      </a:moveTo>
                      <a:cubicBezTo>
                        <a:pt x="62683" y="60172"/>
                        <a:pt x="18410" y="30691"/>
                        <a:pt x="0" y="2225"/>
                      </a:cubicBezTo>
                      <a:cubicBezTo>
                        <a:pt x="107649" y="-4509"/>
                        <a:pt x="292616" y="-323"/>
                        <a:pt x="404485" y="78137"/>
                      </a:cubicBezTo>
                      <a:cubicBezTo>
                        <a:pt x="584504" y="177793"/>
                        <a:pt x="765300" y="398251"/>
                        <a:pt x="723300" y="600181"/>
                      </a:cubicBezTo>
                      <a:cubicBezTo>
                        <a:pt x="666682" y="464257"/>
                        <a:pt x="599899" y="327551"/>
                        <a:pt x="487453" y="229194"/>
                      </a:cubicBezTo>
                      <a:cubicBezTo>
                        <a:pt x="379692" y="141439"/>
                        <a:pt x="280579" y="81738"/>
                        <a:pt x="76733" y="76580"/>
                      </a:cubicBezTo>
                      <a:close/>
                    </a:path>
                  </a:pathLst>
                </a:custGeom>
                <a:solidFill>
                  <a:schemeClr val="tx2"/>
                </a:solidFill>
                <a:ln w="25963" cap="flat">
                  <a:noFill/>
                  <a:prstDash val="solid"/>
                  <a:miter/>
                </a:ln>
              </p:spPr>
              <p:txBody>
                <a:bodyPr rtlCol="0" anchor="ctr"/>
                <a:lstStyle/>
                <a:p>
                  <a:endParaRPr lang="en-US" dirty="0"/>
                </a:p>
              </p:txBody>
            </p:sp>
          </p:grpSp>
        </p:grpSp>
        <p:sp>
          <p:nvSpPr>
            <p:cNvPr id="61" name="Ribbon: Tilted Up 60">
              <a:extLst>
                <a:ext uri="{FF2B5EF4-FFF2-40B4-BE49-F238E27FC236}">
                  <a16:creationId xmlns:a16="http://schemas.microsoft.com/office/drawing/2014/main" id="{03998773-C08E-9FFA-A76A-BE2E74B07E04}"/>
                </a:ext>
              </a:extLst>
            </p:cNvPr>
            <p:cNvSpPr/>
            <p:nvPr/>
          </p:nvSpPr>
          <p:spPr>
            <a:xfrm>
              <a:off x="838200" y="3785170"/>
              <a:ext cx="5178274" cy="457200"/>
            </a:xfrm>
            <a:prstGeom prst="ribbon2">
              <a:avLst>
                <a:gd name="adj1" fmla="val 14548"/>
                <a:gd name="adj2" fmla="val 75000"/>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THE TRIBUNAL</a:t>
              </a:r>
            </a:p>
          </p:txBody>
        </p:sp>
      </p:grpSp>
    </p:spTree>
    <p:extLst>
      <p:ext uri="{BB962C8B-B14F-4D97-AF65-F5344CB8AC3E}">
        <p14:creationId xmlns:p14="http://schemas.microsoft.com/office/powerpoint/2010/main" val="8365850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1"/>
                                        </p:tgtEl>
                                        <p:attrNameLst>
                                          <p:attrName>style.visibility</p:attrName>
                                        </p:attrNameLst>
                                      </p:cBhvr>
                                      <p:to>
                                        <p:strVal val="visible"/>
                                      </p:to>
                                    </p:set>
                                    <p:animEffect transition="in" filter="fade">
                                      <p:cBhvr>
                                        <p:cTn id="7" dur="250"/>
                                        <p:tgtEl>
                                          <p:spTgt spid="16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xit" presetSubtype="4" fill="hold" nodeType="clickEffect">
                                  <p:stCondLst>
                                    <p:cond delay="0"/>
                                  </p:stCondLst>
                                  <p:childTnLst>
                                    <p:animEffect transition="out" filter="wipe(down)">
                                      <p:cBhvr>
                                        <p:cTn id="11" dur="500"/>
                                        <p:tgtEl>
                                          <p:spTgt spid="202"/>
                                        </p:tgtEl>
                                      </p:cBhvr>
                                    </p:animEffect>
                                    <p:set>
                                      <p:cBhvr>
                                        <p:cTn id="12" dur="1" fill="hold">
                                          <p:stCondLst>
                                            <p:cond delay="499"/>
                                          </p:stCondLst>
                                        </p:cTn>
                                        <p:tgtEl>
                                          <p:spTgt spid="202"/>
                                        </p:tgtEl>
                                        <p:attrNameLst>
                                          <p:attrName>style.visibility</p:attrName>
                                        </p:attrNameLst>
                                      </p:cBhvr>
                                      <p:to>
                                        <p:strVal val="hidden"/>
                                      </p:to>
                                    </p:set>
                                  </p:childTnLst>
                                </p:cTn>
                              </p:par>
                              <p:par>
                                <p:cTn id="13" presetID="22" presetClass="entr" presetSubtype="4" fill="hold" nodeType="withEffect">
                                  <p:stCondLst>
                                    <p:cond delay="0"/>
                                  </p:stCondLst>
                                  <p:childTnLst>
                                    <p:set>
                                      <p:cBhvr>
                                        <p:cTn id="14" dur="1" fill="hold">
                                          <p:stCondLst>
                                            <p:cond delay="0"/>
                                          </p:stCondLst>
                                        </p:cTn>
                                        <p:tgtEl>
                                          <p:spTgt spid="160"/>
                                        </p:tgtEl>
                                        <p:attrNameLst>
                                          <p:attrName>style.visibility</p:attrName>
                                        </p:attrNameLst>
                                      </p:cBhvr>
                                      <p:to>
                                        <p:strVal val="visible"/>
                                      </p:to>
                                    </p:set>
                                    <p:animEffect transition="in" filter="wipe(down)">
                                      <p:cBhvr>
                                        <p:cTn id="15" dur="500"/>
                                        <p:tgtEl>
                                          <p:spTgt spid="160"/>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3" fill="hold" nodeType="clickEffect">
                                  <p:stCondLst>
                                    <p:cond delay="0"/>
                                  </p:stCondLst>
                                  <p:childTnLst>
                                    <p:set>
                                      <p:cBhvr>
                                        <p:cTn id="19" dur="1" fill="hold">
                                          <p:stCondLst>
                                            <p:cond delay="0"/>
                                          </p:stCondLst>
                                        </p:cTn>
                                        <p:tgtEl>
                                          <p:spTgt spid="297"/>
                                        </p:tgtEl>
                                        <p:attrNameLst>
                                          <p:attrName>style.visibility</p:attrName>
                                        </p:attrNameLst>
                                      </p:cBhvr>
                                      <p:to>
                                        <p:strVal val="visible"/>
                                      </p:to>
                                    </p:set>
                                    <p:anim calcmode="lin" valueType="num">
                                      <p:cBhvr additive="base">
                                        <p:cTn id="20" dur="500" fill="hold"/>
                                        <p:tgtEl>
                                          <p:spTgt spid="297"/>
                                        </p:tgtEl>
                                        <p:attrNameLst>
                                          <p:attrName>ppt_x</p:attrName>
                                        </p:attrNameLst>
                                      </p:cBhvr>
                                      <p:tavLst>
                                        <p:tav tm="0">
                                          <p:val>
                                            <p:strVal val="1+#ppt_w/2"/>
                                          </p:val>
                                        </p:tav>
                                        <p:tav tm="100000">
                                          <p:val>
                                            <p:strVal val="#ppt_x"/>
                                          </p:val>
                                        </p:tav>
                                      </p:tavLst>
                                    </p:anim>
                                    <p:anim calcmode="lin" valueType="num">
                                      <p:cBhvr additive="base">
                                        <p:cTn id="21" dur="500" fill="hold"/>
                                        <p:tgtEl>
                                          <p:spTgt spid="297"/>
                                        </p:tgtEl>
                                        <p:attrNameLst>
                                          <p:attrName>ppt_y</p:attrName>
                                        </p:attrNameLst>
                                      </p:cBhvr>
                                      <p:tavLst>
                                        <p:tav tm="0">
                                          <p:val>
                                            <p:strVal val="0-#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nodeType="clickEffect">
                                  <p:stCondLst>
                                    <p:cond delay="0"/>
                                  </p:stCondLst>
                                  <p:childTnLst>
                                    <p:animEffect transition="out" filter="fade">
                                      <p:cBhvr>
                                        <p:cTn id="25" dur="500"/>
                                        <p:tgtEl>
                                          <p:spTgt spid="161"/>
                                        </p:tgtEl>
                                      </p:cBhvr>
                                    </p:animEffect>
                                    <p:set>
                                      <p:cBhvr>
                                        <p:cTn id="26" dur="1" fill="hold">
                                          <p:stCondLst>
                                            <p:cond delay="499"/>
                                          </p:stCondLst>
                                        </p:cTn>
                                        <p:tgtEl>
                                          <p:spTgt spid="161"/>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297"/>
                                        </p:tgtEl>
                                      </p:cBhvr>
                                    </p:animEffect>
                                    <p:set>
                                      <p:cBhvr>
                                        <p:cTn id="29" dur="1" fill="hold">
                                          <p:stCondLst>
                                            <p:cond delay="499"/>
                                          </p:stCondLst>
                                        </p:cTn>
                                        <p:tgtEl>
                                          <p:spTgt spid="297"/>
                                        </p:tgtEl>
                                        <p:attrNameLst>
                                          <p:attrName>style.visibility</p:attrName>
                                        </p:attrNameLst>
                                      </p:cBhvr>
                                      <p:to>
                                        <p:strVal val="hidden"/>
                                      </p:to>
                                    </p:set>
                                  </p:childTnLst>
                                </p:cTn>
                              </p:par>
                              <p:par>
                                <p:cTn id="30" presetID="63" presetClass="path" presetSubtype="0" accel="50000" decel="50000" fill="hold" nodeType="withEffect">
                                  <p:stCondLst>
                                    <p:cond delay="0"/>
                                  </p:stCondLst>
                                  <p:childTnLst>
                                    <p:animMotion origin="layout" path="M 0 0 L 0.25 0 E" pathEditMode="relative" ptsTypes="">
                                      <p:cBhvr>
                                        <p:cTn id="31" dur="2000" fill="hold"/>
                                        <p:tgtEl>
                                          <p:spTgt spid="16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07D9FC-E23E-7267-B1FF-5CB6ADB452EE}"/>
              </a:ext>
            </a:extLst>
          </p:cNvPr>
          <p:cNvSpPr>
            <a:spLocks noGrp="1"/>
          </p:cNvSpPr>
          <p:nvPr>
            <p:ph type="title"/>
          </p:nvPr>
        </p:nvSpPr>
        <p:spPr/>
        <p:txBody>
          <a:bodyPr/>
          <a:lstStyle/>
          <a:p>
            <a:r>
              <a:rPr lang="en-US" dirty="0"/>
              <a:t>The Sundering of </a:t>
            </a:r>
            <a:r>
              <a:rPr lang="en-US" b="1" dirty="0"/>
              <a:t>House </a:t>
            </a:r>
            <a:r>
              <a:rPr lang="en-US" b="1" dirty="0" err="1"/>
              <a:t>Dagoth</a:t>
            </a:r>
            <a:endParaRPr lang="en-US" b="1" dirty="0"/>
          </a:p>
        </p:txBody>
      </p:sp>
      <p:sp>
        <p:nvSpPr>
          <p:cNvPr id="3" name="Content Placeholder 2">
            <a:extLst>
              <a:ext uri="{FF2B5EF4-FFF2-40B4-BE49-F238E27FC236}">
                <a16:creationId xmlns:a16="http://schemas.microsoft.com/office/drawing/2014/main" id="{D8AEAA36-EF38-6792-B818-8D3206C56913}"/>
              </a:ext>
            </a:extLst>
          </p:cNvPr>
          <p:cNvSpPr>
            <a:spLocks noGrp="1"/>
          </p:cNvSpPr>
          <p:nvPr>
            <p:ph idx="1"/>
          </p:nvPr>
        </p:nvSpPr>
        <p:spPr>
          <a:xfrm>
            <a:off x="838200" y="1825625"/>
            <a:ext cx="5510682" cy="4351338"/>
          </a:xfrm>
        </p:spPr>
        <p:txBody>
          <a:bodyPr/>
          <a:lstStyle/>
          <a:p>
            <a:r>
              <a:rPr lang="en-US" dirty="0" err="1"/>
              <a:t>Voryn</a:t>
            </a:r>
            <a:r>
              <a:rPr lang="en-US" dirty="0"/>
              <a:t> </a:t>
            </a:r>
            <a:r>
              <a:rPr lang="en-US" dirty="0" err="1"/>
              <a:t>Dagoth</a:t>
            </a:r>
            <a:r>
              <a:rPr lang="en-US" dirty="0"/>
              <a:t> is branded a traitor and is killed in Red Mountain</a:t>
            </a:r>
          </a:p>
          <a:p>
            <a:pPr lvl="1"/>
            <a:r>
              <a:rPr lang="en-US" dirty="0" err="1"/>
              <a:t>Voryn</a:t>
            </a:r>
            <a:r>
              <a:rPr lang="en-US" dirty="0"/>
              <a:t> </a:t>
            </a:r>
            <a:r>
              <a:rPr lang="en-US" dirty="0" err="1"/>
              <a:t>Dagoth</a:t>
            </a:r>
            <a:r>
              <a:rPr lang="en-US" dirty="0"/>
              <a:t> comes to be called </a:t>
            </a:r>
            <a:r>
              <a:rPr lang="en-US" b="1" dirty="0" err="1"/>
              <a:t>Dagoth</a:t>
            </a:r>
            <a:r>
              <a:rPr lang="en-US" b="1" dirty="0"/>
              <a:t> Ur</a:t>
            </a:r>
          </a:p>
          <a:p>
            <a:r>
              <a:rPr lang="en-US" dirty="0"/>
              <a:t>His hosts are hunted down and destroyed</a:t>
            </a:r>
          </a:p>
          <a:p>
            <a:r>
              <a:rPr lang="en-US" dirty="0"/>
              <a:t>All mention of House </a:t>
            </a:r>
            <a:r>
              <a:rPr lang="en-US" dirty="0" err="1"/>
              <a:t>Dagoth</a:t>
            </a:r>
            <a:r>
              <a:rPr lang="en-US" dirty="0"/>
              <a:t> is scrubbed from history</a:t>
            </a:r>
          </a:p>
          <a:p>
            <a:endParaRPr lang="en-US" dirty="0"/>
          </a:p>
          <a:p>
            <a:endParaRPr lang="en-US" dirty="0"/>
          </a:p>
        </p:txBody>
      </p:sp>
      <p:pic>
        <p:nvPicPr>
          <p:cNvPr id="5" name="Picture 2">
            <a:extLst>
              <a:ext uri="{FF2B5EF4-FFF2-40B4-BE49-F238E27FC236}">
                <a16:creationId xmlns:a16="http://schemas.microsoft.com/office/drawing/2014/main" id="{280C32ED-B289-B0A3-3C5B-531791EB41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6069" y="-179619"/>
            <a:ext cx="5170716" cy="5954759"/>
          </a:xfrm>
          <a:prstGeom prst="rect">
            <a:avLst/>
          </a:prstGeom>
          <a:noFill/>
          <a:extLst>
            <a:ext uri="{909E8E84-426E-40DD-AFC4-6F175D3DCCD1}">
              <a14:hiddenFill xmlns:a14="http://schemas.microsoft.com/office/drawing/2010/main">
                <a:solidFill>
                  <a:srgbClr val="FFFFFF"/>
                </a:solidFill>
              </a14:hiddenFill>
            </a:ext>
          </a:extLst>
        </p:spPr>
      </p:pic>
      <p:sp>
        <p:nvSpPr>
          <p:cNvPr id="4" name="Oval 3">
            <a:extLst>
              <a:ext uri="{FF2B5EF4-FFF2-40B4-BE49-F238E27FC236}">
                <a16:creationId xmlns:a16="http://schemas.microsoft.com/office/drawing/2014/main" id="{802BF81E-1FA8-9A8B-A96C-0B42F198BE7B}"/>
              </a:ext>
            </a:extLst>
          </p:cNvPr>
          <p:cNvSpPr/>
          <p:nvPr/>
        </p:nvSpPr>
        <p:spPr>
          <a:xfrm>
            <a:off x="6348883" y="2202891"/>
            <a:ext cx="2452218" cy="2452218"/>
          </a:xfrm>
          <a:prstGeom prst="ellipse">
            <a:avLst/>
          </a:prstGeom>
          <a:blipFill dpi="0" rotWithShape="1">
            <a:blip r:embed="rId4"/>
            <a:srcRect/>
            <a:stretch>
              <a:fillRect l="-47305" t="-4795" r="-58347" b="-39733"/>
            </a:stretch>
          </a:blipFill>
          <a:ln w="190500">
            <a:solidFill>
              <a:srgbClr val="7030A0"/>
            </a:solidFill>
          </a:ln>
          <a:effectLst>
            <a:outerShdw blurRad="63500" sx="102000" sy="102000" algn="ctr" rotWithShape="0">
              <a:prstClr val="black">
                <a:alpha val="40000"/>
              </a:prstClr>
            </a:outerShdw>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a:lstStyle/>
          <a:p>
            <a:endParaRPr lang="en-US"/>
          </a:p>
        </p:txBody>
      </p:sp>
      <p:sp>
        <p:nvSpPr>
          <p:cNvPr id="8" name="Ribbon: Tilted Up 7">
            <a:extLst>
              <a:ext uri="{FF2B5EF4-FFF2-40B4-BE49-F238E27FC236}">
                <a16:creationId xmlns:a16="http://schemas.microsoft.com/office/drawing/2014/main" id="{A087DF2F-029B-B150-430D-52E9E92B5CAF}"/>
              </a:ext>
            </a:extLst>
          </p:cNvPr>
          <p:cNvSpPr/>
          <p:nvPr/>
        </p:nvSpPr>
        <p:spPr>
          <a:xfrm flipH="1">
            <a:off x="6348883" y="4426509"/>
            <a:ext cx="2452218" cy="457200"/>
          </a:xfrm>
          <a:prstGeom prst="ribbon2">
            <a:avLst>
              <a:gd name="adj1" fmla="val 14548"/>
              <a:gd name="adj2" fmla="val 75000"/>
            </a:avLst>
          </a:prstGeom>
          <a:solidFill>
            <a:srgbClr val="7030A0"/>
          </a:solidFill>
          <a:ln w="28575">
            <a:solidFill>
              <a:srgbClr val="40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VORYN DAGOTH</a:t>
            </a:r>
          </a:p>
        </p:txBody>
      </p:sp>
      <p:sp>
        <p:nvSpPr>
          <p:cNvPr id="9" name="Ribbon: Tilted Up 8">
            <a:extLst>
              <a:ext uri="{FF2B5EF4-FFF2-40B4-BE49-F238E27FC236}">
                <a16:creationId xmlns:a16="http://schemas.microsoft.com/office/drawing/2014/main" id="{A14144EC-4AAD-6C09-334C-CE9BC9F6C595}"/>
              </a:ext>
            </a:extLst>
          </p:cNvPr>
          <p:cNvSpPr/>
          <p:nvPr/>
        </p:nvSpPr>
        <p:spPr>
          <a:xfrm flipH="1">
            <a:off x="6348882" y="4434967"/>
            <a:ext cx="2452218" cy="457200"/>
          </a:xfrm>
          <a:prstGeom prst="ribbon2">
            <a:avLst>
              <a:gd name="adj1" fmla="val 14548"/>
              <a:gd name="adj2" fmla="val 75000"/>
            </a:avLst>
          </a:prstGeom>
          <a:solidFill>
            <a:srgbClr val="C00000"/>
          </a:solidFill>
          <a:ln w="28575">
            <a:solidFill>
              <a:srgbClr val="7E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DAGOTH UR</a:t>
            </a:r>
          </a:p>
        </p:txBody>
      </p:sp>
      <p:sp>
        <p:nvSpPr>
          <p:cNvPr id="10" name="TextBox 9">
            <a:extLst>
              <a:ext uri="{FF2B5EF4-FFF2-40B4-BE49-F238E27FC236}">
                <a16:creationId xmlns:a16="http://schemas.microsoft.com/office/drawing/2014/main" id="{BC44D493-EA6B-D41B-B6C6-A28B46428450}"/>
              </a:ext>
            </a:extLst>
          </p:cNvPr>
          <p:cNvSpPr txBox="1"/>
          <p:nvPr/>
        </p:nvSpPr>
        <p:spPr>
          <a:xfrm>
            <a:off x="2970195" y="1746830"/>
            <a:ext cx="6251610" cy="4185761"/>
          </a:xfrm>
          <a:prstGeom prst="rect">
            <a:avLst/>
          </a:prstGeom>
          <a:solidFill>
            <a:schemeClr val="bg1">
              <a:lumMod val="85000"/>
            </a:schemeClr>
          </a:solidFill>
          <a:effectLst>
            <a:outerShdw blurRad="419100" sx="108000" sy="108000" algn="ctr" rotWithShape="0">
              <a:prstClr val="black">
                <a:alpha val="40000"/>
              </a:prstClr>
            </a:outerShdw>
          </a:effectLst>
        </p:spPr>
        <p:txBody>
          <a:bodyPr wrap="square" lIns="182880" tIns="91440" rIns="182880" bIns="91440">
            <a:spAutoFit/>
          </a:bodyPr>
          <a:lstStyle/>
          <a:p>
            <a:pPr>
              <a:spcAft>
                <a:spcPts val="600"/>
              </a:spcAft>
            </a:pPr>
            <a:r>
              <a:rPr lang="en-US" sz="1600" i="1" dirty="0"/>
              <a:t>“To my son, whose inability to remember even these simple facts embarrasses our family at every opportunity. This is to inform you of the words the great houses of </a:t>
            </a:r>
            <a:r>
              <a:rPr lang="en-US" sz="1600" i="1" dirty="0" err="1"/>
              <a:t>Vvardenfell</a:t>
            </a:r>
            <a:r>
              <a:rPr lang="en-US" sz="1600" i="1" dirty="0"/>
              <a:t> live and breathe by, and the saints they hold as their patrons, representative of their goals and motives. </a:t>
            </a:r>
            <a:r>
              <a:rPr lang="en-US" sz="1600" i="1" dirty="0">
                <a:solidFill>
                  <a:schemeClr val="tx2">
                    <a:lumMod val="75000"/>
                  </a:schemeClr>
                </a:solidFill>
              </a:rPr>
              <a:t>[…]</a:t>
            </a:r>
          </a:p>
          <a:p>
            <a:pPr marL="285750" indent="-285750">
              <a:spcAft>
                <a:spcPts val="600"/>
              </a:spcAft>
              <a:buFont typeface="Arial" panose="020B0604020202020204" pitchFamily="34" charset="0"/>
              <a:buChar char="•"/>
            </a:pPr>
            <a:r>
              <a:rPr lang="en-US" sz="1600" b="1" i="1" dirty="0"/>
              <a:t>House </a:t>
            </a:r>
            <a:r>
              <a:rPr lang="en-US" sz="1600" b="1" i="1" dirty="0" err="1"/>
              <a:t>Redoran</a:t>
            </a:r>
            <a:r>
              <a:rPr lang="en-US" sz="1600" b="1" i="1" dirty="0"/>
              <a:t>:</a:t>
            </a:r>
            <a:r>
              <a:rPr lang="en-US" sz="1600" i="1" dirty="0"/>
              <a:t> "A </a:t>
            </a:r>
            <a:r>
              <a:rPr lang="en-US" sz="1600" i="1" dirty="0" err="1"/>
              <a:t>Redoran</a:t>
            </a:r>
            <a:r>
              <a:rPr lang="en-US" sz="1600" i="1" dirty="0"/>
              <a:t> is a warrior whose duty is first to the Tribunal, second to House </a:t>
            </a:r>
            <a:r>
              <a:rPr lang="en-US" sz="1600" i="1" dirty="0" err="1"/>
              <a:t>Redoran</a:t>
            </a:r>
            <a:r>
              <a:rPr lang="en-US" sz="1600" i="1" dirty="0"/>
              <a:t>, and third to family and clan."</a:t>
            </a:r>
          </a:p>
          <a:p>
            <a:pPr marL="742950" lvl="1" indent="-285750">
              <a:spcAft>
                <a:spcPts val="600"/>
              </a:spcAft>
              <a:buFont typeface="Calibri" panose="020F0502020204030204" pitchFamily="34" charset="0"/>
              <a:buChar char="−"/>
            </a:pPr>
            <a:r>
              <a:rPr lang="en-US" sz="1600" b="1" i="1" dirty="0"/>
              <a:t>Saint </a:t>
            </a:r>
            <a:r>
              <a:rPr lang="en-US" sz="1600" b="1" i="1" dirty="0" err="1"/>
              <a:t>Nerevar</a:t>
            </a:r>
            <a:r>
              <a:rPr lang="en-US" sz="1600" b="1" i="1" dirty="0"/>
              <a:t> the Captain</a:t>
            </a:r>
            <a:r>
              <a:rPr lang="en-US" sz="1600" i="1" dirty="0"/>
              <a:t> is the patron saint of House </a:t>
            </a:r>
            <a:r>
              <a:rPr lang="en-US" sz="1600" i="1" dirty="0" err="1"/>
              <a:t>Redoran</a:t>
            </a:r>
            <a:r>
              <a:rPr lang="en-US" sz="1600" i="1" dirty="0"/>
              <a:t>. </a:t>
            </a:r>
            <a:r>
              <a:rPr lang="en-US" sz="1600" i="1" dirty="0">
                <a:solidFill>
                  <a:schemeClr val="tx2">
                    <a:lumMod val="75000"/>
                  </a:schemeClr>
                </a:solidFill>
              </a:rPr>
              <a:t>[…]</a:t>
            </a:r>
          </a:p>
          <a:p>
            <a:pPr>
              <a:spcAft>
                <a:spcPts val="600"/>
              </a:spcAft>
            </a:pPr>
            <a:r>
              <a:rPr lang="en-US" sz="1600" i="1" dirty="0"/>
              <a:t>“You will likely not note the lack of an ascribed motto to the sixth house, the shadow house, </a:t>
            </a:r>
            <a:r>
              <a:rPr lang="en-US" sz="1600" b="1" i="1" dirty="0"/>
              <a:t>house </a:t>
            </a:r>
            <a:r>
              <a:rPr lang="en-US" sz="1600" b="1" i="1" dirty="0" err="1"/>
              <a:t>Dagoth</a:t>
            </a:r>
            <a:r>
              <a:rPr lang="en-US" sz="1600" i="1" dirty="0"/>
              <a:t>. This is because that house is extinct, destroyed at the Battle of Red Mountain, after which the remaining Houses built the Temple to the Tribunal. </a:t>
            </a:r>
            <a:r>
              <a:rPr lang="en-US" sz="1600" b="1" i="1" dirty="0"/>
              <a:t>If you ever mention this house in polite company, I will disown you.</a:t>
            </a:r>
            <a:r>
              <a:rPr lang="en-US" sz="1600" i="1" dirty="0"/>
              <a:t>”</a:t>
            </a:r>
          </a:p>
          <a:p>
            <a:pPr>
              <a:spcAft>
                <a:spcPts val="600"/>
              </a:spcAft>
            </a:pPr>
            <a:r>
              <a:rPr lang="en-US" sz="1600" dirty="0"/>
              <a:t>— </a:t>
            </a:r>
            <a:r>
              <a:rPr lang="en-US" sz="1600" dirty="0">
                <a:hlinkClick r:id="rId5"/>
              </a:rPr>
              <a:t>Mottos of the </a:t>
            </a:r>
            <a:r>
              <a:rPr lang="en-US" sz="1600" dirty="0" err="1">
                <a:hlinkClick r:id="rId5"/>
              </a:rPr>
              <a:t>Dunmeri</a:t>
            </a:r>
            <a:r>
              <a:rPr lang="en-US" sz="1600" dirty="0">
                <a:hlinkClick r:id="rId5"/>
              </a:rPr>
              <a:t> Great Houses</a:t>
            </a:r>
            <a:r>
              <a:rPr lang="en-US" sz="1600" dirty="0"/>
              <a:t>, </a:t>
            </a:r>
            <a:r>
              <a:rPr lang="en-US" sz="1600" dirty="0" err="1"/>
              <a:t>Vilyn</a:t>
            </a:r>
            <a:r>
              <a:rPr lang="en-US" sz="1600" dirty="0"/>
              <a:t> </a:t>
            </a:r>
            <a:r>
              <a:rPr lang="en-US" sz="1600" dirty="0" err="1"/>
              <a:t>Girith</a:t>
            </a:r>
            <a:endParaRPr lang="en-US" sz="1600" dirty="0"/>
          </a:p>
        </p:txBody>
      </p:sp>
      <p:sp>
        <p:nvSpPr>
          <p:cNvPr id="11" name="TextBox 10">
            <a:extLst>
              <a:ext uri="{FF2B5EF4-FFF2-40B4-BE49-F238E27FC236}">
                <a16:creationId xmlns:a16="http://schemas.microsoft.com/office/drawing/2014/main" id="{E10F467E-0C13-93E1-157E-6758ADDE1B12}"/>
              </a:ext>
            </a:extLst>
          </p:cNvPr>
          <p:cNvSpPr txBox="1"/>
          <p:nvPr/>
        </p:nvSpPr>
        <p:spPr>
          <a:xfrm>
            <a:off x="0" y="7399388"/>
            <a:ext cx="6251610" cy="6155531"/>
          </a:xfrm>
          <a:prstGeom prst="rect">
            <a:avLst/>
          </a:prstGeom>
          <a:solidFill>
            <a:schemeClr val="bg1">
              <a:lumMod val="85000"/>
            </a:schemeClr>
          </a:solidFill>
        </p:spPr>
        <p:txBody>
          <a:bodyPr wrap="square">
            <a:spAutoFit/>
          </a:bodyPr>
          <a:lstStyle/>
          <a:p>
            <a:pPr>
              <a:spcAft>
                <a:spcPts val="600"/>
              </a:spcAft>
            </a:pPr>
            <a:r>
              <a:rPr lang="en-US" sz="1200" i="1" dirty="0"/>
              <a:t>“To my son, whose inability to remember even these simple facts embarrasses our family at every opportunity. This is to inform you of the words the great houses of </a:t>
            </a:r>
            <a:r>
              <a:rPr lang="en-US" sz="1200" i="1" dirty="0" err="1"/>
              <a:t>Vvardenfell</a:t>
            </a:r>
            <a:r>
              <a:rPr lang="en-US" sz="1200" i="1" dirty="0"/>
              <a:t> live and breathe by, and the saints they hold as their patrons, representative of their goals and motives. If you ever again confuse the </a:t>
            </a:r>
            <a:r>
              <a:rPr lang="en-US" sz="1200" i="1" dirty="0" err="1"/>
              <a:t>Hlaalu</a:t>
            </a:r>
            <a:r>
              <a:rPr lang="en-US" sz="1200" i="1" dirty="0"/>
              <a:t> and </a:t>
            </a:r>
            <a:r>
              <a:rPr lang="en-US" sz="1200" i="1" dirty="0" err="1"/>
              <a:t>Dres</a:t>
            </a:r>
            <a:r>
              <a:rPr lang="en-US" sz="1200" i="1" dirty="0"/>
              <a:t> merchant nobles with whom we trade, I will disown you three and ten times, and once again to make the deed final and eternal.</a:t>
            </a:r>
          </a:p>
          <a:p>
            <a:pPr marL="285750" indent="-285750">
              <a:spcAft>
                <a:spcPts val="600"/>
              </a:spcAft>
              <a:buFont typeface="Arial" panose="020B0604020202020204" pitchFamily="34" charset="0"/>
              <a:buChar char="•"/>
            </a:pPr>
            <a:r>
              <a:rPr lang="en-US" sz="1200" b="1" i="1" dirty="0"/>
              <a:t>House </a:t>
            </a:r>
            <a:r>
              <a:rPr lang="en-US" sz="1200" b="1" i="1" dirty="0" err="1"/>
              <a:t>Redoran</a:t>
            </a:r>
            <a:r>
              <a:rPr lang="en-US" sz="1200" b="1" i="1" dirty="0"/>
              <a:t>:</a:t>
            </a:r>
            <a:r>
              <a:rPr lang="en-US" sz="1200" i="1" dirty="0"/>
              <a:t> "A </a:t>
            </a:r>
            <a:r>
              <a:rPr lang="en-US" sz="1200" i="1" dirty="0" err="1"/>
              <a:t>Redoran</a:t>
            </a:r>
            <a:r>
              <a:rPr lang="en-US" sz="1200" i="1" dirty="0"/>
              <a:t> is a warrior whose duty is first to the Tribunal, second to House </a:t>
            </a:r>
            <a:r>
              <a:rPr lang="en-US" sz="1200" i="1" dirty="0" err="1"/>
              <a:t>Redoran</a:t>
            </a:r>
            <a:r>
              <a:rPr lang="en-US" sz="1200" i="1" dirty="0"/>
              <a:t>, and third to family and clan."</a:t>
            </a:r>
          </a:p>
          <a:p>
            <a:pPr marL="742950" lvl="1" indent="-285750">
              <a:spcAft>
                <a:spcPts val="600"/>
              </a:spcAft>
              <a:buFont typeface="Calibri" panose="020F0502020204030204" pitchFamily="34" charset="0"/>
              <a:buChar char="−"/>
            </a:pPr>
            <a:r>
              <a:rPr lang="en-US" sz="1200" b="1" i="1" dirty="0"/>
              <a:t>Saint </a:t>
            </a:r>
            <a:r>
              <a:rPr lang="en-US" sz="1200" b="1" i="1" dirty="0" err="1"/>
              <a:t>Nerevar</a:t>
            </a:r>
            <a:r>
              <a:rPr lang="en-US" sz="1200" b="1" i="1" dirty="0"/>
              <a:t> the Captain</a:t>
            </a:r>
            <a:r>
              <a:rPr lang="en-US" sz="1200" i="1" dirty="0"/>
              <a:t> is the patron saint of House </a:t>
            </a:r>
            <a:r>
              <a:rPr lang="en-US" sz="1200" i="1" dirty="0" err="1"/>
              <a:t>Redoran</a:t>
            </a:r>
            <a:r>
              <a:rPr lang="en-US" sz="1200" i="1" dirty="0"/>
              <a:t>.</a:t>
            </a:r>
          </a:p>
          <a:p>
            <a:pPr marL="285750" indent="-285750">
              <a:spcAft>
                <a:spcPts val="600"/>
              </a:spcAft>
              <a:buFont typeface="Arial" panose="020B0604020202020204" pitchFamily="34" charset="0"/>
              <a:buChar char="•"/>
            </a:pPr>
            <a:r>
              <a:rPr lang="en-US" sz="1200" b="1" i="1" dirty="0"/>
              <a:t>House </a:t>
            </a:r>
            <a:r>
              <a:rPr lang="en-US" sz="1200" b="1" i="1" dirty="0" err="1"/>
              <a:t>Indoril</a:t>
            </a:r>
            <a:r>
              <a:rPr lang="en-US" sz="1200" b="1" i="1" dirty="0"/>
              <a:t>:</a:t>
            </a:r>
            <a:r>
              <a:rPr lang="en-US" sz="1200" i="1" dirty="0"/>
              <a:t> "Justice knows no sleep: </a:t>
            </a:r>
            <a:r>
              <a:rPr lang="en-US" sz="1200" i="1" dirty="0" err="1"/>
              <a:t>Indoril</a:t>
            </a:r>
            <a:r>
              <a:rPr lang="en-US" sz="1200" i="1" dirty="0"/>
              <a:t> shall order, the Temple shall judge."</a:t>
            </a:r>
          </a:p>
          <a:p>
            <a:pPr marL="742950" lvl="1" indent="-285750">
              <a:spcAft>
                <a:spcPts val="600"/>
              </a:spcAft>
              <a:buFont typeface="Calibri" panose="020F0502020204030204" pitchFamily="34" charset="0"/>
              <a:buChar char="−"/>
            </a:pPr>
            <a:r>
              <a:rPr lang="en-US" sz="1200" b="1" i="1" dirty="0"/>
              <a:t>Saint Olms the Just</a:t>
            </a:r>
            <a:r>
              <a:rPr lang="en-US" sz="1200" i="1" dirty="0"/>
              <a:t> is the patron saint of House </a:t>
            </a:r>
            <a:r>
              <a:rPr lang="en-US" sz="1200" i="1" dirty="0" err="1"/>
              <a:t>Indoril</a:t>
            </a:r>
            <a:r>
              <a:rPr lang="en-US" sz="1200" i="1" dirty="0"/>
              <a:t>.</a:t>
            </a:r>
          </a:p>
          <a:p>
            <a:pPr marL="285750" indent="-285750">
              <a:spcAft>
                <a:spcPts val="600"/>
              </a:spcAft>
              <a:buFont typeface="Arial" panose="020B0604020202020204" pitchFamily="34" charset="0"/>
              <a:buChar char="•"/>
            </a:pPr>
            <a:r>
              <a:rPr lang="en-US" sz="1200" b="1" i="1" dirty="0"/>
              <a:t>House </a:t>
            </a:r>
            <a:r>
              <a:rPr lang="en-US" sz="1200" b="1" i="1" dirty="0" err="1"/>
              <a:t>Hlaalu</a:t>
            </a:r>
            <a:r>
              <a:rPr lang="en-US" sz="1200" b="1" i="1" dirty="0"/>
              <a:t>:</a:t>
            </a:r>
            <a:r>
              <a:rPr lang="en-US" sz="1200" i="1" dirty="0"/>
              <a:t> "To trade fairly and freely is to honor the Three."</a:t>
            </a:r>
          </a:p>
          <a:p>
            <a:pPr marL="742950" lvl="1" indent="-285750">
              <a:spcAft>
                <a:spcPts val="600"/>
              </a:spcAft>
              <a:buFont typeface="Calibri" panose="020F0502020204030204" pitchFamily="34" charset="0"/>
              <a:buChar char="−"/>
            </a:pPr>
            <a:r>
              <a:rPr lang="en-US" sz="1200" b="1" i="1" dirty="0"/>
              <a:t>Saint </a:t>
            </a:r>
            <a:r>
              <a:rPr lang="en-US" sz="1200" b="1" i="1" dirty="0" err="1"/>
              <a:t>Veloth</a:t>
            </a:r>
            <a:r>
              <a:rPr lang="en-US" sz="1200" b="1" i="1" dirty="0"/>
              <a:t> the Pilgrim</a:t>
            </a:r>
            <a:r>
              <a:rPr lang="en-US" sz="1200" i="1" dirty="0"/>
              <a:t> is the patron saint of House </a:t>
            </a:r>
            <a:r>
              <a:rPr lang="en-US" sz="1200" i="1" dirty="0" err="1"/>
              <a:t>Hlaalu</a:t>
            </a:r>
            <a:r>
              <a:rPr lang="en-US" sz="1200" i="1" dirty="0"/>
              <a:t>.</a:t>
            </a:r>
          </a:p>
          <a:p>
            <a:pPr marL="285750" indent="-285750">
              <a:spcAft>
                <a:spcPts val="600"/>
              </a:spcAft>
              <a:buFont typeface="Arial" panose="020B0604020202020204" pitchFamily="34" charset="0"/>
              <a:buChar char="•"/>
            </a:pPr>
            <a:r>
              <a:rPr lang="en-US" sz="1200" b="1" i="1" dirty="0"/>
              <a:t>House </a:t>
            </a:r>
            <a:r>
              <a:rPr lang="en-US" sz="1200" b="1" i="1" dirty="0" err="1"/>
              <a:t>Dres</a:t>
            </a:r>
            <a:r>
              <a:rPr lang="en-US" sz="1200" b="1" i="1" dirty="0"/>
              <a:t>:</a:t>
            </a:r>
            <a:r>
              <a:rPr lang="en-US" sz="1200" i="1" dirty="0"/>
              <a:t> "To spread culture and truth to the benighted: this is our commitment and burden."</a:t>
            </a:r>
          </a:p>
          <a:p>
            <a:pPr marL="742950" lvl="1" indent="-285750">
              <a:spcAft>
                <a:spcPts val="600"/>
              </a:spcAft>
              <a:buFont typeface="Calibri" panose="020F0502020204030204" pitchFamily="34" charset="0"/>
              <a:buChar char="−"/>
            </a:pPr>
            <a:r>
              <a:rPr lang="en-US" sz="1200" b="1" i="1" dirty="0"/>
              <a:t>Saint </a:t>
            </a:r>
            <a:r>
              <a:rPr lang="en-US" sz="1200" b="1" i="1" dirty="0" err="1"/>
              <a:t>Llothis</a:t>
            </a:r>
            <a:r>
              <a:rPr lang="en-US" sz="1200" b="1" i="1" dirty="0"/>
              <a:t> the Pious</a:t>
            </a:r>
            <a:r>
              <a:rPr lang="en-US" sz="1200" i="1" dirty="0"/>
              <a:t> is the patron saint of House </a:t>
            </a:r>
            <a:r>
              <a:rPr lang="en-US" sz="1200" i="1" dirty="0" err="1"/>
              <a:t>Dres</a:t>
            </a:r>
            <a:r>
              <a:rPr lang="en-US" sz="1200" i="1" dirty="0"/>
              <a:t>.</a:t>
            </a:r>
          </a:p>
          <a:p>
            <a:pPr marL="285750" indent="-285750">
              <a:spcAft>
                <a:spcPts val="600"/>
              </a:spcAft>
              <a:buFont typeface="Arial" panose="020B0604020202020204" pitchFamily="34" charset="0"/>
              <a:buChar char="•"/>
            </a:pPr>
            <a:r>
              <a:rPr lang="en-US" sz="1200" b="1" i="1" dirty="0"/>
              <a:t>House </a:t>
            </a:r>
            <a:r>
              <a:rPr lang="en-US" sz="1200" b="1" i="1" dirty="0" err="1"/>
              <a:t>Telvanni</a:t>
            </a:r>
            <a:r>
              <a:rPr lang="en-US" sz="1200" b="1" i="1" dirty="0"/>
              <a:t>:</a:t>
            </a:r>
            <a:r>
              <a:rPr lang="en-US" sz="1200" i="1" dirty="0"/>
              <a:t> "The forceful expression of will gives true honor to the Ancestors."</a:t>
            </a:r>
          </a:p>
          <a:p>
            <a:pPr marL="742950" lvl="1" indent="-285750">
              <a:spcAft>
                <a:spcPts val="600"/>
              </a:spcAft>
              <a:buFont typeface="Calibri" panose="020F0502020204030204" pitchFamily="34" charset="0"/>
              <a:buChar char="−"/>
            </a:pPr>
            <a:r>
              <a:rPr lang="en-US" sz="1200" b="1" i="1" dirty="0"/>
              <a:t>Saint </a:t>
            </a:r>
            <a:r>
              <a:rPr lang="en-US" sz="1200" b="1" i="1" dirty="0" err="1"/>
              <a:t>Vorys</a:t>
            </a:r>
            <a:r>
              <a:rPr lang="en-US" sz="1200" b="1" i="1" dirty="0"/>
              <a:t> the </a:t>
            </a:r>
            <a:r>
              <a:rPr lang="en-US" sz="1200" b="1" i="1" dirty="0" err="1"/>
              <a:t>Immolant</a:t>
            </a:r>
            <a:r>
              <a:rPr lang="en-US" sz="1200" i="1" dirty="0"/>
              <a:t> is the patron saint of House </a:t>
            </a:r>
            <a:r>
              <a:rPr lang="en-US" sz="1200" i="1" dirty="0" err="1"/>
              <a:t>Telvanni</a:t>
            </a:r>
            <a:r>
              <a:rPr lang="en-US" sz="1200" i="1" dirty="0"/>
              <a:t>.</a:t>
            </a:r>
          </a:p>
          <a:p>
            <a:pPr>
              <a:spcAft>
                <a:spcPts val="600"/>
              </a:spcAft>
            </a:pPr>
            <a:r>
              <a:rPr lang="en-US" sz="1200" i="1" dirty="0"/>
              <a:t>“You will likely not note the lack of an ascribed motto to the sixth house, the shadow house, </a:t>
            </a:r>
            <a:r>
              <a:rPr lang="en-US" sz="1200" b="1" i="1" dirty="0"/>
              <a:t>house </a:t>
            </a:r>
            <a:r>
              <a:rPr lang="en-US" sz="1200" b="1" i="1" dirty="0" err="1"/>
              <a:t>Dagoth</a:t>
            </a:r>
            <a:r>
              <a:rPr lang="en-US" sz="1200" i="1" dirty="0"/>
              <a:t>. This is because that house is extinct, destroyed at the Battle of Red Mountain, after which the remaining Houses built the Temple to the Tribunal. </a:t>
            </a:r>
            <a:r>
              <a:rPr lang="en-US" sz="1200" b="1" i="1" dirty="0"/>
              <a:t>If you ever mention this house in polite company, I will disown you.</a:t>
            </a:r>
          </a:p>
          <a:p>
            <a:pPr>
              <a:spcAft>
                <a:spcPts val="600"/>
              </a:spcAft>
            </a:pPr>
            <a:r>
              <a:rPr lang="en-US" sz="1200" i="1" dirty="0"/>
              <a:t>“You will note that twice, now, I have threatened to disown you. This is because my hands are not so black as </a:t>
            </a:r>
            <a:r>
              <a:rPr lang="en-US" sz="1200" i="1" dirty="0" err="1"/>
              <a:t>Mephala's</a:t>
            </a:r>
            <a:r>
              <a:rPr lang="en-US" sz="1200" i="1" dirty="0"/>
              <a:t> or Lord </a:t>
            </a:r>
            <a:r>
              <a:rPr lang="en-US" sz="1200" i="1" dirty="0" err="1"/>
              <a:t>Vivec's</a:t>
            </a:r>
            <a:r>
              <a:rPr lang="en-US" sz="1200" i="1" dirty="0"/>
              <a:t>. My heart is too weak to simply remove you from my family.</a:t>
            </a:r>
          </a:p>
          <a:p>
            <a:pPr>
              <a:spcAft>
                <a:spcPts val="600"/>
              </a:spcAft>
            </a:pPr>
            <a:r>
              <a:rPr lang="en-US" sz="1200" i="1" dirty="0"/>
              <a:t>“Keep this text on you at all times, and let it shame you for every reference you make to it in your dealings with our nobility. Spare our lineage the greater shame of your own foolishness. May I never have cause to call you </a:t>
            </a:r>
            <a:r>
              <a:rPr lang="en-US" sz="1200" i="1" dirty="0" err="1"/>
              <a:t>s'wit</a:t>
            </a:r>
            <a:r>
              <a:rPr lang="en-US" sz="1200" i="1" dirty="0"/>
              <a:t> in public again.”</a:t>
            </a:r>
          </a:p>
          <a:p>
            <a:pPr>
              <a:spcAft>
                <a:spcPts val="600"/>
              </a:spcAft>
            </a:pPr>
            <a:r>
              <a:rPr lang="en-US" sz="1200" dirty="0"/>
              <a:t>— </a:t>
            </a:r>
            <a:r>
              <a:rPr lang="en-US" sz="1200" dirty="0">
                <a:hlinkClick r:id="rId5"/>
              </a:rPr>
              <a:t>Mottos of the </a:t>
            </a:r>
            <a:r>
              <a:rPr lang="en-US" sz="1200" dirty="0" err="1">
                <a:hlinkClick r:id="rId5"/>
              </a:rPr>
              <a:t>Dunmeri</a:t>
            </a:r>
            <a:r>
              <a:rPr lang="en-US" sz="1200" dirty="0">
                <a:hlinkClick r:id="rId5"/>
              </a:rPr>
              <a:t> Great Houses</a:t>
            </a:r>
            <a:r>
              <a:rPr lang="en-US" sz="1200" dirty="0"/>
              <a:t>, </a:t>
            </a:r>
            <a:r>
              <a:rPr lang="en-US" sz="1200" dirty="0" err="1"/>
              <a:t>Vilyn</a:t>
            </a:r>
            <a:r>
              <a:rPr lang="en-US" sz="1200" dirty="0"/>
              <a:t> </a:t>
            </a:r>
            <a:r>
              <a:rPr lang="en-US" sz="1200" dirty="0" err="1"/>
              <a:t>Girith</a:t>
            </a:r>
            <a:endParaRPr lang="en-US" sz="1200" dirty="0"/>
          </a:p>
        </p:txBody>
      </p:sp>
    </p:spTree>
    <p:extLst>
      <p:ext uri="{BB962C8B-B14F-4D97-AF65-F5344CB8AC3E}">
        <p14:creationId xmlns:p14="http://schemas.microsoft.com/office/powerpoint/2010/main" val="4150926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0" nodeType="afterEffect">
                                  <p:stCondLst>
                                    <p:cond delay="25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500"/>
                                        <p:tgtEl>
                                          <p:spTgt spid="10"/>
                                        </p:tgtEl>
                                      </p:cBhvr>
                                    </p:animEffect>
                                    <p:set>
                                      <p:cBhvr>
                                        <p:cTn id="21"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0"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FEFF9-3A1A-923A-80B6-B29B6CB78ECA}"/>
              </a:ext>
            </a:extLst>
          </p:cNvPr>
          <p:cNvSpPr>
            <a:spLocks noGrp="1"/>
          </p:cNvSpPr>
          <p:nvPr>
            <p:ph type="title"/>
          </p:nvPr>
        </p:nvSpPr>
        <p:spPr/>
        <p:txBody>
          <a:bodyPr/>
          <a:lstStyle/>
          <a:p>
            <a:r>
              <a:rPr lang="en-US" b="1" dirty="0"/>
              <a:t>The Battle of Red Mountain: </a:t>
            </a:r>
            <a:r>
              <a:rPr lang="en-US" dirty="0"/>
              <a:t>1E 700</a:t>
            </a:r>
          </a:p>
        </p:txBody>
      </p:sp>
      <p:sp>
        <p:nvSpPr>
          <p:cNvPr id="6" name="Content Placeholder 5">
            <a:extLst>
              <a:ext uri="{FF2B5EF4-FFF2-40B4-BE49-F238E27FC236}">
                <a16:creationId xmlns:a16="http://schemas.microsoft.com/office/drawing/2014/main" id="{0A393105-14CE-A3CA-76A0-ACDD041FA036}"/>
              </a:ext>
            </a:extLst>
          </p:cNvPr>
          <p:cNvSpPr>
            <a:spLocks noGrp="1"/>
          </p:cNvSpPr>
          <p:nvPr>
            <p:ph idx="1"/>
          </p:nvPr>
        </p:nvSpPr>
        <p:spPr>
          <a:xfrm>
            <a:off x="838199" y="1687236"/>
            <a:ext cx="6695521" cy="4805639"/>
          </a:xfrm>
        </p:spPr>
        <p:txBody>
          <a:bodyPr>
            <a:normAutofit/>
          </a:bodyPr>
          <a:lstStyle/>
          <a:p>
            <a:pPr marL="0" indent="0">
              <a:buNone/>
            </a:pPr>
            <a:r>
              <a:rPr lang="en-US" b="1" dirty="0"/>
              <a:t>What we don’t know for certain:</a:t>
            </a:r>
          </a:p>
          <a:p>
            <a:pPr marL="457200" indent="-457200">
              <a:buFont typeface="+mj-lt"/>
              <a:buAutoNum type="arabicPeriod"/>
            </a:pPr>
            <a:r>
              <a:rPr lang="en-US" dirty="0"/>
              <a:t>Who killed who.</a:t>
            </a:r>
          </a:p>
          <a:p>
            <a:pPr marL="457200" indent="-457200">
              <a:buFont typeface="+mj-lt"/>
              <a:buAutoNum type="arabicPeriod"/>
            </a:pPr>
            <a:r>
              <a:rPr lang="en-US" dirty="0"/>
              <a:t>Who actually fought, and on which side.</a:t>
            </a:r>
          </a:p>
          <a:p>
            <a:pPr marL="457200" indent="-457200">
              <a:buFont typeface="+mj-lt"/>
              <a:buAutoNum type="arabicPeriod"/>
            </a:pPr>
            <a:r>
              <a:rPr lang="en-US" dirty="0"/>
              <a:t>Who was in the room where it happened.</a:t>
            </a:r>
          </a:p>
          <a:p>
            <a:pPr marL="457200" indent="-457200">
              <a:buFont typeface="+mj-lt"/>
              <a:buAutoNum type="arabicPeriod"/>
            </a:pPr>
            <a:r>
              <a:rPr lang="en-US" dirty="0"/>
              <a:t>What happened to the </a:t>
            </a:r>
            <a:r>
              <a:rPr lang="en-US" dirty="0" err="1"/>
              <a:t>Dwemer</a:t>
            </a:r>
            <a:r>
              <a:rPr lang="en-US" dirty="0"/>
              <a:t>.</a:t>
            </a:r>
          </a:p>
        </p:txBody>
      </p:sp>
      <p:graphicFrame>
        <p:nvGraphicFramePr>
          <p:cNvPr id="3" name="Diagram 2">
            <a:extLst>
              <a:ext uri="{FF2B5EF4-FFF2-40B4-BE49-F238E27FC236}">
                <a16:creationId xmlns:a16="http://schemas.microsoft.com/office/drawing/2014/main" id="{3E692574-A830-64D6-62C4-2FDB76D336FE}"/>
              </a:ext>
            </a:extLst>
          </p:cNvPr>
          <p:cNvGraphicFramePr/>
          <p:nvPr/>
        </p:nvGraphicFramePr>
        <p:xfrm>
          <a:off x="7368770" y="1356577"/>
          <a:ext cx="4169295" cy="35146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0" name="Picture 9" descr="A video game screen capture&#10;&#10;Description automatically generated">
            <a:extLst>
              <a:ext uri="{FF2B5EF4-FFF2-40B4-BE49-F238E27FC236}">
                <a16:creationId xmlns:a16="http://schemas.microsoft.com/office/drawing/2014/main" id="{F8756DCD-2D68-38F1-C0FE-C1905D450848}"/>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a:off x="7798342" y="4921446"/>
            <a:ext cx="1745673" cy="1447727"/>
          </a:xfrm>
          <a:prstGeom prst="rect">
            <a:avLst/>
          </a:prstGeom>
          <a:ln w="38100">
            <a:solidFill>
              <a:schemeClr val="tx1"/>
            </a:solidFill>
          </a:ln>
        </p:spPr>
      </p:pic>
      <p:sp>
        <p:nvSpPr>
          <p:cNvPr id="11" name="TextBox 10">
            <a:extLst>
              <a:ext uri="{FF2B5EF4-FFF2-40B4-BE49-F238E27FC236}">
                <a16:creationId xmlns:a16="http://schemas.microsoft.com/office/drawing/2014/main" id="{1358D14F-2CEE-9315-6475-23451B9E6793}"/>
              </a:ext>
            </a:extLst>
          </p:cNvPr>
          <p:cNvSpPr txBox="1"/>
          <p:nvPr/>
        </p:nvSpPr>
        <p:spPr>
          <a:xfrm>
            <a:off x="9713418" y="5045146"/>
            <a:ext cx="1375761" cy="1200329"/>
          </a:xfrm>
          <a:prstGeom prst="rect">
            <a:avLst/>
          </a:prstGeom>
          <a:noFill/>
        </p:spPr>
        <p:txBody>
          <a:bodyPr wrap="square" rtlCol="0">
            <a:spAutoFit/>
          </a:bodyPr>
          <a:lstStyle/>
          <a:p>
            <a:r>
              <a:rPr lang="en-US" b="1" dirty="0"/>
              <a:t>These Guys</a:t>
            </a:r>
          </a:p>
          <a:p>
            <a:pPr marL="182880" indent="-182880">
              <a:buFont typeface="Arial" panose="020B0604020202020204" pitchFamily="34" charset="0"/>
              <a:buChar char="•"/>
            </a:pPr>
            <a:r>
              <a:rPr lang="en-US" dirty="0" err="1"/>
              <a:t>Almalexia</a:t>
            </a:r>
            <a:endParaRPr lang="en-US" dirty="0"/>
          </a:p>
          <a:p>
            <a:pPr marL="182880" indent="-182880">
              <a:buFont typeface="Arial" panose="020B0604020202020204" pitchFamily="34" charset="0"/>
              <a:buChar char="•"/>
            </a:pPr>
            <a:r>
              <a:rPr lang="en-US" dirty="0" err="1"/>
              <a:t>Vivec</a:t>
            </a:r>
            <a:endParaRPr lang="en-US" dirty="0"/>
          </a:p>
          <a:p>
            <a:pPr marL="182880" indent="-182880">
              <a:buFont typeface="Arial" panose="020B0604020202020204" pitchFamily="34" charset="0"/>
              <a:buChar char="•"/>
            </a:pPr>
            <a:r>
              <a:rPr lang="en-US" dirty="0" err="1"/>
              <a:t>Sotha</a:t>
            </a:r>
            <a:r>
              <a:rPr lang="en-US" dirty="0"/>
              <a:t> Sil</a:t>
            </a:r>
          </a:p>
        </p:txBody>
      </p:sp>
      <p:sp>
        <p:nvSpPr>
          <p:cNvPr id="12" name="Rectangle 11">
            <a:extLst>
              <a:ext uri="{FF2B5EF4-FFF2-40B4-BE49-F238E27FC236}">
                <a16:creationId xmlns:a16="http://schemas.microsoft.com/office/drawing/2014/main" id="{0F89B90F-7058-06AC-FCB3-D7B54758A1FD}"/>
              </a:ext>
            </a:extLst>
          </p:cNvPr>
          <p:cNvSpPr/>
          <p:nvPr/>
        </p:nvSpPr>
        <p:spPr>
          <a:xfrm>
            <a:off x="7804161" y="168723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p>
        </p:txBody>
      </p:sp>
      <p:sp>
        <p:nvSpPr>
          <p:cNvPr id="13" name="Rectangle 12">
            <a:extLst>
              <a:ext uri="{FF2B5EF4-FFF2-40B4-BE49-F238E27FC236}">
                <a16:creationId xmlns:a16="http://schemas.microsoft.com/office/drawing/2014/main" id="{B68AD9BB-BE5A-F5D4-DF7D-BD48A0D97D2C}"/>
              </a:ext>
            </a:extLst>
          </p:cNvPr>
          <p:cNvSpPr/>
          <p:nvPr/>
        </p:nvSpPr>
        <p:spPr>
          <a:xfrm>
            <a:off x="9517329" y="168723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r>
              <a:rPr lang="en-US" sz="3200" dirty="0"/>
              <a:t>(?)</a:t>
            </a:r>
          </a:p>
        </p:txBody>
      </p:sp>
      <p:sp>
        <p:nvSpPr>
          <p:cNvPr id="14" name="Rectangle 13">
            <a:extLst>
              <a:ext uri="{FF2B5EF4-FFF2-40B4-BE49-F238E27FC236}">
                <a16:creationId xmlns:a16="http://schemas.microsoft.com/office/drawing/2014/main" id="{1A4783F1-3E5D-1217-A7D2-20CF00F3998E}"/>
              </a:ext>
            </a:extLst>
          </p:cNvPr>
          <p:cNvSpPr/>
          <p:nvPr/>
        </p:nvSpPr>
        <p:spPr>
          <a:xfrm>
            <a:off x="7798342" y="3552056"/>
            <a:ext cx="1571850" cy="449238"/>
          </a:xfrm>
          <a:prstGeom prst="rect">
            <a:avLst/>
          </a:prstGeom>
          <a:solidFill>
            <a:schemeClr val="tx1">
              <a:lumMod val="85000"/>
              <a:lumOff val="15000"/>
              <a:alpha val="62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DEAD</a:t>
            </a:r>
          </a:p>
        </p:txBody>
      </p:sp>
      <p:sp>
        <p:nvSpPr>
          <p:cNvPr id="15" name="Rectangle 14">
            <a:extLst>
              <a:ext uri="{FF2B5EF4-FFF2-40B4-BE49-F238E27FC236}">
                <a16:creationId xmlns:a16="http://schemas.microsoft.com/office/drawing/2014/main" id="{ADE294AD-BA76-711A-18E8-179F5F7C0D00}"/>
              </a:ext>
            </a:extLst>
          </p:cNvPr>
          <p:cNvSpPr/>
          <p:nvPr/>
        </p:nvSpPr>
        <p:spPr>
          <a:xfrm>
            <a:off x="9544015" y="3552056"/>
            <a:ext cx="1571850" cy="449238"/>
          </a:xfrm>
          <a:prstGeom prst="rect">
            <a:avLst/>
          </a:prstGeom>
          <a:solidFill>
            <a:srgbClr val="401B5B">
              <a:alpha val="62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a:t>
            </a:r>
          </a:p>
        </p:txBody>
      </p:sp>
      <p:sp>
        <p:nvSpPr>
          <p:cNvPr id="16" name="Rectangle 15">
            <a:extLst>
              <a:ext uri="{FF2B5EF4-FFF2-40B4-BE49-F238E27FC236}">
                <a16:creationId xmlns:a16="http://schemas.microsoft.com/office/drawing/2014/main" id="{55EE1C47-4855-F5A6-39EF-DED7BF3B9FCB}"/>
              </a:ext>
            </a:extLst>
          </p:cNvPr>
          <p:cNvSpPr/>
          <p:nvPr/>
        </p:nvSpPr>
        <p:spPr>
          <a:xfrm>
            <a:off x="7798342" y="5426769"/>
            <a:ext cx="1737360" cy="449238"/>
          </a:xfrm>
          <a:prstGeom prst="rect">
            <a:avLst/>
          </a:prstGeom>
          <a:solidFill>
            <a:schemeClr val="accent2">
              <a:lumMod val="75000"/>
              <a:alpha val="62000"/>
            </a:schemeClr>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t>GODS??</a:t>
            </a:r>
          </a:p>
        </p:txBody>
      </p:sp>
      <p:sp>
        <p:nvSpPr>
          <p:cNvPr id="4" name="Content Placeholder 5">
            <a:extLst>
              <a:ext uri="{FF2B5EF4-FFF2-40B4-BE49-F238E27FC236}">
                <a16:creationId xmlns:a16="http://schemas.microsoft.com/office/drawing/2014/main" id="{BE47F5A0-C0AE-E8E4-9C12-D2416562548F}"/>
              </a:ext>
            </a:extLst>
          </p:cNvPr>
          <p:cNvSpPr txBox="1">
            <a:spLocks/>
          </p:cNvSpPr>
          <p:nvPr/>
        </p:nvSpPr>
        <p:spPr>
          <a:xfrm>
            <a:off x="838199" y="1687236"/>
            <a:ext cx="6537943" cy="480563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b="1" dirty="0"/>
              <a:t>What we know for certain:</a:t>
            </a:r>
          </a:p>
          <a:p>
            <a:r>
              <a:rPr lang="en-US" dirty="0" err="1"/>
              <a:t>Nerevar</a:t>
            </a:r>
            <a:r>
              <a:rPr lang="en-US" dirty="0"/>
              <a:t> died.</a:t>
            </a:r>
          </a:p>
          <a:p>
            <a:r>
              <a:rPr lang="en-US" dirty="0" err="1"/>
              <a:t>Dumac</a:t>
            </a:r>
            <a:r>
              <a:rPr lang="en-US" dirty="0"/>
              <a:t> died.</a:t>
            </a:r>
          </a:p>
          <a:p>
            <a:r>
              <a:rPr lang="en-US" dirty="0" err="1"/>
              <a:t>Voryn</a:t>
            </a:r>
            <a:r>
              <a:rPr lang="en-US" dirty="0"/>
              <a:t> </a:t>
            </a:r>
            <a:r>
              <a:rPr lang="en-US" dirty="0" err="1"/>
              <a:t>Dagoth</a:t>
            </a:r>
            <a:r>
              <a:rPr lang="en-US" dirty="0"/>
              <a:t> died. His house was purged and scrubbed from recorded existence.</a:t>
            </a:r>
          </a:p>
          <a:p>
            <a:r>
              <a:rPr lang="en-US" dirty="0"/>
              <a:t>The </a:t>
            </a:r>
            <a:r>
              <a:rPr lang="en-US" dirty="0" err="1"/>
              <a:t>Dwemer</a:t>
            </a:r>
            <a:r>
              <a:rPr lang="en-US" dirty="0"/>
              <a:t> disappeared. Everywhere.</a:t>
            </a:r>
          </a:p>
          <a:p>
            <a:r>
              <a:rPr lang="en-US" dirty="0" err="1"/>
              <a:t>Almalexia</a:t>
            </a:r>
            <a:r>
              <a:rPr lang="en-US" dirty="0"/>
              <a:t>, </a:t>
            </a:r>
            <a:r>
              <a:rPr lang="en-US" dirty="0" err="1"/>
              <a:t>Sotha</a:t>
            </a:r>
            <a:r>
              <a:rPr lang="en-US" dirty="0"/>
              <a:t> Sil, and </a:t>
            </a:r>
            <a:r>
              <a:rPr lang="en-US" dirty="0" err="1"/>
              <a:t>Vivec</a:t>
            </a:r>
            <a:r>
              <a:rPr lang="en-US" dirty="0"/>
              <a:t> became gods.</a:t>
            </a:r>
          </a:p>
          <a:p>
            <a:r>
              <a:rPr lang="en-US" dirty="0"/>
              <a:t>The Chimer were turned into </a:t>
            </a:r>
            <a:r>
              <a:rPr lang="en-US" dirty="0" err="1"/>
              <a:t>Dunmer</a:t>
            </a:r>
            <a:r>
              <a:rPr lang="en-US" dirty="0"/>
              <a:t>.</a:t>
            </a:r>
          </a:p>
        </p:txBody>
      </p:sp>
    </p:spTree>
    <p:extLst>
      <p:ext uri="{BB962C8B-B14F-4D97-AF65-F5344CB8AC3E}">
        <p14:creationId xmlns:p14="http://schemas.microsoft.com/office/powerpoint/2010/main" val="37383951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fade">
                                      <p:cBhvr>
                                        <p:cTn id="10" dur="500"/>
                                        <p:tgtEl>
                                          <p:spTgt spid="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fade">
                                      <p:cBhvr>
                                        <p:cTn id="15" dur="500"/>
                                        <p:tgtEl>
                                          <p:spTgt spid="6">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animEffect transition="in" filter="fade">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Effect transition="in" filter="fade">
                                      <p:cBhvr>
                                        <p:cTn id="25" dur="500"/>
                                        <p:tgtEl>
                                          <p:spTgt spid="6">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6">
                                            <p:txEl>
                                              <p:pRg st="4" end="4"/>
                                            </p:txEl>
                                          </p:spTgt>
                                        </p:tgtEl>
                                        <p:attrNameLst>
                                          <p:attrName>style.visibility</p:attrName>
                                        </p:attrNameLst>
                                      </p:cBhvr>
                                      <p:to>
                                        <p:strVal val="visible"/>
                                      </p:to>
                                    </p:set>
                                    <p:animEffect transition="in" filter="fade">
                                      <p:cBhvr>
                                        <p:cTn id="30"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D13A67-932E-2FAA-B776-3F78F865E412}"/>
              </a:ext>
            </a:extLst>
          </p:cNvPr>
          <p:cNvSpPr>
            <a:spLocks noGrp="1"/>
          </p:cNvSpPr>
          <p:nvPr>
            <p:ph type="title"/>
          </p:nvPr>
        </p:nvSpPr>
        <p:spPr/>
        <p:txBody>
          <a:bodyPr/>
          <a:lstStyle/>
          <a:p>
            <a:r>
              <a:rPr lang="en-US" dirty="0"/>
              <a:t>THIS IS WHERE THINGS GET </a:t>
            </a:r>
            <a:r>
              <a:rPr lang="en-US" b="1" dirty="0"/>
              <a:t>REALLY MESSY</a:t>
            </a:r>
            <a:endParaRPr lang="en-US" dirty="0"/>
          </a:p>
        </p:txBody>
      </p:sp>
      <p:sp>
        <p:nvSpPr>
          <p:cNvPr id="6" name="TextBox 5">
            <a:extLst>
              <a:ext uri="{FF2B5EF4-FFF2-40B4-BE49-F238E27FC236}">
                <a16:creationId xmlns:a16="http://schemas.microsoft.com/office/drawing/2014/main" id="{B1BE0185-A15D-DC01-9F0C-EED06CCFE6D3}"/>
              </a:ext>
            </a:extLst>
          </p:cNvPr>
          <p:cNvSpPr txBox="1"/>
          <p:nvPr/>
        </p:nvSpPr>
        <p:spPr>
          <a:xfrm>
            <a:off x="5203371" y="5847080"/>
            <a:ext cx="1785258" cy="817245"/>
          </a:xfrm>
          <a:prstGeom prst="roundRect">
            <a:avLst/>
          </a:prstGeom>
          <a:solidFill>
            <a:srgbClr val="C00000"/>
          </a:solidFill>
          <a:ln w="38100">
            <a:solidFill>
              <a:srgbClr val="7E0000"/>
            </a:solidFill>
          </a:ln>
        </p:spPr>
        <p:txBody>
          <a:bodyPr wrap="square" tIns="182880" bIns="182880" rtlCol="0">
            <a:spAutoFit/>
          </a:bodyPr>
          <a:lstStyle/>
          <a:p>
            <a:pPr algn="ctr"/>
            <a:r>
              <a:rPr lang="en-US" sz="2400" b="1" dirty="0">
                <a:solidFill>
                  <a:schemeClr val="bg1"/>
                </a:solidFill>
              </a:rPr>
              <a:t>Dunno!</a:t>
            </a:r>
          </a:p>
        </p:txBody>
      </p:sp>
      <p:sp>
        <p:nvSpPr>
          <p:cNvPr id="8" name="Arrow: Down 7">
            <a:extLst>
              <a:ext uri="{FF2B5EF4-FFF2-40B4-BE49-F238E27FC236}">
                <a16:creationId xmlns:a16="http://schemas.microsoft.com/office/drawing/2014/main" id="{4F1A9113-4C98-5A70-1E93-F5819AC3D6D5}"/>
              </a:ext>
            </a:extLst>
          </p:cNvPr>
          <p:cNvSpPr/>
          <p:nvPr/>
        </p:nvSpPr>
        <p:spPr>
          <a:xfrm>
            <a:off x="5815012" y="5420122"/>
            <a:ext cx="561975" cy="587920"/>
          </a:xfrm>
          <a:prstGeom prst="downArrow">
            <a:avLst>
              <a:gd name="adj1" fmla="val 39189"/>
              <a:gd name="adj2" fmla="val 47209"/>
            </a:avLst>
          </a:prstGeom>
          <a:solidFill>
            <a:schemeClr val="tx1">
              <a:lumMod val="75000"/>
              <a:lumOff val="25000"/>
            </a:schemeClr>
          </a:solidFill>
          <a:ln>
            <a:solidFill>
              <a:schemeClr val="tx1">
                <a:lumMod val="95000"/>
                <a:lumOff val="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C8DA970E-3205-0CBD-B545-5763CE76D74F}"/>
              </a:ext>
            </a:extLst>
          </p:cNvPr>
          <p:cNvSpPr/>
          <p:nvPr/>
        </p:nvSpPr>
        <p:spPr>
          <a:xfrm>
            <a:off x="190500" y="2490012"/>
            <a:ext cx="11811000" cy="3114657"/>
          </a:xfrm>
          <a:prstGeom prst="roundRect">
            <a:avLst>
              <a:gd name="adj" fmla="val 10767"/>
            </a:avLst>
          </a:prstGeom>
          <a:solidFill>
            <a:schemeClr val="bg1">
              <a:lumMod val="50000"/>
            </a:schemeClr>
          </a:solidFill>
          <a:ln w="3810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Arrow: Down 6">
            <a:extLst>
              <a:ext uri="{FF2B5EF4-FFF2-40B4-BE49-F238E27FC236}">
                <a16:creationId xmlns:a16="http://schemas.microsoft.com/office/drawing/2014/main" id="{7F0933BD-05B3-A9C6-82F1-21D8C17B1D74}"/>
              </a:ext>
            </a:extLst>
          </p:cNvPr>
          <p:cNvSpPr/>
          <p:nvPr/>
        </p:nvSpPr>
        <p:spPr>
          <a:xfrm>
            <a:off x="5815012" y="2081752"/>
            <a:ext cx="561975" cy="587920"/>
          </a:xfrm>
          <a:prstGeom prst="downArrow">
            <a:avLst>
              <a:gd name="adj1" fmla="val 39189"/>
              <a:gd name="adj2" fmla="val 47209"/>
            </a:avLst>
          </a:prstGeom>
          <a:solidFill>
            <a:schemeClr val="tx1">
              <a:lumMod val="75000"/>
              <a:lumOff val="25000"/>
            </a:schemeClr>
          </a:solidFill>
          <a:ln>
            <a:solidFill>
              <a:schemeClr val="tx1">
                <a:lumMod val="95000"/>
                <a:lumOff val="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E53B6F75-E188-DC7C-EC2A-7A24EA815CD3}"/>
              </a:ext>
            </a:extLst>
          </p:cNvPr>
          <p:cNvSpPr txBox="1"/>
          <p:nvPr/>
        </p:nvSpPr>
        <p:spPr>
          <a:xfrm>
            <a:off x="3053443" y="1461364"/>
            <a:ext cx="5633357" cy="817245"/>
          </a:xfrm>
          <a:prstGeom prst="roundRect">
            <a:avLst/>
          </a:prstGeom>
          <a:solidFill>
            <a:srgbClr val="7E0000"/>
          </a:solidFill>
          <a:ln w="38100">
            <a:solidFill>
              <a:srgbClr val="580000"/>
            </a:solidFill>
          </a:ln>
        </p:spPr>
        <p:txBody>
          <a:bodyPr wrap="square" tIns="182880" bIns="182880" rtlCol="0">
            <a:spAutoFit/>
          </a:bodyPr>
          <a:lstStyle/>
          <a:p>
            <a:pPr algn="ctr"/>
            <a:r>
              <a:rPr lang="en-US" sz="2400" b="1" dirty="0">
                <a:solidFill>
                  <a:schemeClr val="bg1"/>
                </a:solidFill>
              </a:rPr>
              <a:t>What really happened at Red Mountain?</a:t>
            </a:r>
          </a:p>
        </p:txBody>
      </p:sp>
      <p:graphicFrame>
        <p:nvGraphicFramePr>
          <p:cNvPr id="4" name="Diagram 3">
            <a:extLst>
              <a:ext uri="{FF2B5EF4-FFF2-40B4-BE49-F238E27FC236}">
                <a16:creationId xmlns:a16="http://schemas.microsoft.com/office/drawing/2014/main" id="{7D7D59B8-EC5B-27B7-9BD6-91A074A4EAA8}"/>
              </a:ext>
            </a:extLst>
          </p:cNvPr>
          <p:cNvGraphicFramePr/>
          <p:nvPr>
            <p:extLst>
              <p:ext uri="{D42A27DB-BD31-4B8C-83A1-F6EECF244321}">
                <p14:modId xmlns:p14="http://schemas.microsoft.com/office/powerpoint/2010/main" val="917849686"/>
              </p:ext>
            </p:extLst>
          </p:nvPr>
        </p:nvGraphicFramePr>
        <p:xfrm>
          <a:off x="353786" y="2669672"/>
          <a:ext cx="11484428" cy="27758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95042709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D4F396-FF27-455A-34F3-AA269FD4C24C}"/>
              </a:ext>
            </a:extLst>
          </p:cNvPr>
          <p:cNvSpPr>
            <a:spLocks noGrp="1"/>
          </p:cNvSpPr>
          <p:nvPr>
            <p:ph type="title"/>
          </p:nvPr>
        </p:nvSpPr>
        <p:spPr/>
        <p:txBody>
          <a:bodyPr/>
          <a:lstStyle/>
          <a:p>
            <a:r>
              <a:rPr lang="en-US" dirty="0"/>
              <a:t>It was a </a:t>
            </a:r>
            <a:r>
              <a:rPr lang="en-US" b="1" dirty="0"/>
              <a:t>Dragon Break</a:t>
            </a:r>
            <a:r>
              <a:rPr lang="en-US" dirty="0"/>
              <a:t>?!</a:t>
            </a:r>
            <a:endParaRPr lang="en-US" b="1" dirty="0"/>
          </a:p>
        </p:txBody>
      </p:sp>
      <p:sp>
        <p:nvSpPr>
          <p:cNvPr id="3" name="Content Placeholder 2">
            <a:extLst>
              <a:ext uri="{FF2B5EF4-FFF2-40B4-BE49-F238E27FC236}">
                <a16:creationId xmlns:a16="http://schemas.microsoft.com/office/drawing/2014/main" id="{0126BEDF-D887-90FC-66B4-025DC5E534EE}"/>
              </a:ext>
            </a:extLst>
          </p:cNvPr>
          <p:cNvSpPr>
            <a:spLocks noGrp="1"/>
          </p:cNvSpPr>
          <p:nvPr>
            <p:ph idx="1"/>
          </p:nvPr>
        </p:nvSpPr>
        <p:spPr>
          <a:xfrm>
            <a:off x="838200" y="1690688"/>
            <a:ext cx="7957457" cy="3744346"/>
          </a:xfrm>
        </p:spPr>
        <p:txBody>
          <a:bodyPr>
            <a:normAutofit/>
          </a:bodyPr>
          <a:lstStyle/>
          <a:p>
            <a:r>
              <a:rPr lang="en-US" dirty="0"/>
              <a:t>A </a:t>
            </a:r>
            <a:r>
              <a:rPr lang="en-US" b="1" dirty="0"/>
              <a:t>Dragon Break</a:t>
            </a:r>
            <a:r>
              <a:rPr lang="en-US" dirty="0"/>
              <a:t> is when linear time breaks and becomes non-linear</a:t>
            </a:r>
          </a:p>
          <a:p>
            <a:r>
              <a:rPr lang="en-US" dirty="0"/>
              <a:t>Usually happen when mortals manipulate divine matters</a:t>
            </a:r>
          </a:p>
          <a:p>
            <a:r>
              <a:rPr lang="en-US" dirty="0"/>
              <a:t>There have been a few of these, most notably the </a:t>
            </a:r>
            <a:r>
              <a:rPr lang="en-US" b="1" dirty="0"/>
              <a:t>Warp in the West</a:t>
            </a:r>
          </a:p>
          <a:p>
            <a:r>
              <a:rPr lang="en-US" dirty="0"/>
              <a:t>Some suspect there was one at this time and call it the </a:t>
            </a:r>
            <a:r>
              <a:rPr lang="en-US" b="1" dirty="0"/>
              <a:t>Red Moment</a:t>
            </a:r>
          </a:p>
        </p:txBody>
      </p:sp>
      <p:pic>
        <p:nvPicPr>
          <p:cNvPr id="14338" name="Picture 2" descr="Akatosh | Elder Scrolls | Fandom">
            <a:extLst>
              <a:ext uri="{FF2B5EF4-FFF2-40B4-BE49-F238E27FC236}">
                <a16:creationId xmlns:a16="http://schemas.microsoft.com/office/drawing/2014/main" id="{028634B3-922E-F621-CAFD-7C7AB022280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9144000" y="1690688"/>
            <a:ext cx="2390504" cy="3866052"/>
          </a:xfrm>
          <a:prstGeom prst="rect">
            <a:avLst/>
          </a:prstGeom>
          <a:noFill/>
          <a:ln>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CAE36B8-A5CB-3D82-7554-A8361582FBC3}"/>
              </a:ext>
            </a:extLst>
          </p:cNvPr>
          <p:cNvSpPr txBox="1"/>
          <p:nvPr/>
        </p:nvSpPr>
        <p:spPr>
          <a:xfrm>
            <a:off x="9144000" y="5556740"/>
            <a:ext cx="2390504" cy="830997"/>
          </a:xfrm>
          <a:prstGeom prst="rect">
            <a:avLst/>
          </a:prstGeom>
          <a:solidFill>
            <a:schemeClr val="accent2">
              <a:lumMod val="20000"/>
              <a:lumOff val="80000"/>
            </a:schemeClr>
          </a:solidFill>
          <a:ln>
            <a:solidFill>
              <a:schemeClr val="accent2">
                <a:lumMod val="60000"/>
                <a:lumOff val="40000"/>
              </a:schemeClr>
            </a:solidFill>
          </a:ln>
        </p:spPr>
        <p:txBody>
          <a:bodyPr wrap="square" rtlCol="0">
            <a:spAutoFit/>
          </a:bodyPr>
          <a:lstStyle/>
          <a:p>
            <a:r>
              <a:rPr lang="en-US" sz="1200" b="1" dirty="0"/>
              <a:t>FUN FACT:</a:t>
            </a:r>
            <a:r>
              <a:rPr lang="en-US" sz="1200" dirty="0"/>
              <a:t> Dragon Breaks are named after </a:t>
            </a:r>
            <a:r>
              <a:rPr lang="en-US" sz="1200" dirty="0" err="1"/>
              <a:t>Akatosh</a:t>
            </a:r>
            <a:r>
              <a:rPr lang="en-US" sz="1200" dirty="0"/>
              <a:t>, the God of Time, who takes the form of a wicked sweet dragon</a:t>
            </a:r>
          </a:p>
        </p:txBody>
      </p:sp>
      <p:sp>
        <p:nvSpPr>
          <p:cNvPr id="6" name="TextBox 5">
            <a:extLst>
              <a:ext uri="{FF2B5EF4-FFF2-40B4-BE49-F238E27FC236}">
                <a16:creationId xmlns:a16="http://schemas.microsoft.com/office/drawing/2014/main" id="{3398076F-179F-B3B0-9315-AC77D91F6AB3}"/>
              </a:ext>
            </a:extLst>
          </p:cNvPr>
          <p:cNvSpPr txBox="1"/>
          <p:nvPr/>
        </p:nvSpPr>
        <p:spPr>
          <a:xfrm>
            <a:off x="936175" y="6387737"/>
            <a:ext cx="8117473" cy="307777"/>
          </a:xfrm>
          <a:prstGeom prst="rect">
            <a:avLst/>
          </a:prstGeom>
          <a:noFill/>
        </p:spPr>
        <p:txBody>
          <a:bodyPr wrap="square" rtlCol="0">
            <a:spAutoFit/>
          </a:bodyPr>
          <a:lstStyle/>
          <a:p>
            <a:r>
              <a:rPr lang="en-US" sz="1400" b="1" dirty="0"/>
              <a:t>Or</a:t>
            </a:r>
            <a:r>
              <a:rPr lang="en-US" sz="1400" dirty="0"/>
              <a:t>, everyone is full of shit and that’s why no one can agree on what happened.</a:t>
            </a:r>
          </a:p>
        </p:txBody>
      </p:sp>
      <p:grpSp>
        <p:nvGrpSpPr>
          <p:cNvPr id="11" name="Group 10">
            <a:extLst>
              <a:ext uri="{FF2B5EF4-FFF2-40B4-BE49-F238E27FC236}">
                <a16:creationId xmlns:a16="http://schemas.microsoft.com/office/drawing/2014/main" id="{F08AD4FB-C618-CA1D-6CA6-32227AFF9E92}"/>
              </a:ext>
            </a:extLst>
          </p:cNvPr>
          <p:cNvGrpSpPr/>
          <p:nvPr/>
        </p:nvGrpSpPr>
        <p:grpSpPr>
          <a:xfrm>
            <a:off x="845822" y="4915825"/>
            <a:ext cx="8090661" cy="1666119"/>
            <a:chOff x="845822" y="4915825"/>
            <a:chExt cx="8090661" cy="1666119"/>
          </a:xfrm>
        </p:grpSpPr>
        <p:sp>
          <p:nvSpPr>
            <p:cNvPr id="4" name="TextBox 3">
              <a:extLst>
                <a:ext uri="{FF2B5EF4-FFF2-40B4-BE49-F238E27FC236}">
                  <a16:creationId xmlns:a16="http://schemas.microsoft.com/office/drawing/2014/main" id="{D7FB9572-B38D-32A5-9BDB-373962683446}"/>
                </a:ext>
              </a:extLst>
            </p:cNvPr>
            <p:cNvSpPr txBox="1"/>
            <p:nvPr/>
          </p:nvSpPr>
          <p:spPr>
            <a:xfrm>
              <a:off x="845822" y="5435034"/>
              <a:ext cx="7949835" cy="707886"/>
            </a:xfrm>
            <a:prstGeom prst="rect">
              <a:avLst/>
            </a:prstGeom>
            <a:solidFill>
              <a:schemeClr val="bg1">
                <a:lumMod val="85000"/>
              </a:schemeClr>
            </a:solidFill>
          </p:spPr>
          <p:txBody>
            <a:bodyPr wrap="square" rtlCol="0">
              <a:spAutoFit/>
            </a:bodyPr>
            <a:lstStyle/>
            <a:p>
              <a:r>
                <a:rPr lang="en-US" sz="2000" i="1" dirty="0"/>
                <a:t>“It’s not a plot hole, it’s a Dragon Break and it’s on purpose.”</a:t>
              </a:r>
            </a:p>
            <a:p>
              <a:r>
                <a:rPr lang="en-US" sz="2000" dirty="0"/>
                <a:t>— Todd Howard, probably</a:t>
              </a:r>
            </a:p>
          </p:txBody>
        </p:sp>
        <p:grpSp>
          <p:nvGrpSpPr>
            <p:cNvPr id="10" name="Group 9">
              <a:extLst>
                <a:ext uri="{FF2B5EF4-FFF2-40B4-BE49-F238E27FC236}">
                  <a16:creationId xmlns:a16="http://schemas.microsoft.com/office/drawing/2014/main" id="{5453DFDF-C721-D701-15BE-C202BA79FAF2}"/>
                </a:ext>
              </a:extLst>
            </p:cNvPr>
            <p:cNvGrpSpPr/>
            <p:nvPr/>
          </p:nvGrpSpPr>
          <p:grpSpPr>
            <a:xfrm>
              <a:off x="7473443" y="4915825"/>
              <a:ext cx="1463040" cy="1666119"/>
              <a:chOff x="7253460" y="5059558"/>
              <a:chExt cx="1463040" cy="1666119"/>
            </a:xfrm>
          </p:grpSpPr>
          <p:sp>
            <p:nvSpPr>
              <p:cNvPr id="9" name="Oval 8">
                <a:extLst>
                  <a:ext uri="{FF2B5EF4-FFF2-40B4-BE49-F238E27FC236}">
                    <a16:creationId xmlns:a16="http://schemas.microsoft.com/office/drawing/2014/main" id="{E463FCDD-EC00-D3EB-56EE-9D8FE3B7ABA6}"/>
                  </a:ext>
                </a:extLst>
              </p:cNvPr>
              <p:cNvSpPr/>
              <p:nvPr/>
            </p:nvSpPr>
            <p:spPr>
              <a:xfrm>
                <a:off x="7253460" y="5262637"/>
                <a:ext cx="1463040" cy="1463040"/>
              </a:xfrm>
              <a:prstGeom prst="ellipse">
                <a:avLst/>
              </a:prstGeom>
              <a:solidFill>
                <a:schemeClr val="accent1">
                  <a:lumMod val="75000"/>
                </a:schemeClr>
              </a:solidFill>
              <a:ln w="762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close-up of a person's face&#10;&#10;Description automatically generated">
                <a:extLst>
                  <a:ext uri="{FF2B5EF4-FFF2-40B4-BE49-F238E27FC236}">
                    <a16:creationId xmlns:a16="http://schemas.microsoft.com/office/drawing/2014/main" id="{D6F7CC9F-B6E3-5519-F00C-82F532AB975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25851" y="5059558"/>
                <a:ext cx="1318257" cy="1577050"/>
              </a:xfrm>
              <a:prstGeom prst="rect">
                <a:avLst/>
              </a:prstGeom>
            </p:spPr>
          </p:pic>
        </p:grpSp>
      </p:grpSp>
    </p:spTree>
    <p:extLst>
      <p:ext uri="{BB962C8B-B14F-4D97-AF65-F5344CB8AC3E}">
        <p14:creationId xmlns:p14="http://schemas.microsoft.com/office/powerpoint/2010/main" val="131514386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
                                        <p:tgtEl>
                                          <p:spTgt spid="6"/>
                                        </p:tgtEl>
                                      </p:cBhvr>
                                    </p:animEffect>
                                    <p:anim calcmode="lin" valueType="num">
                                      <p:cBhvr>
                                        <p:cTn id="15" dur="200" fill="hold"/>
                                        <p:tgtEl>
                                          <p:spTgt spid="6"/>
                                        </p:tgtEl>
                                        <p:attrNameLst>
                                          <p:attrName>ppt_x</p:attrName>
                                        </p:attrNameLst>
                                      </p:cBhvr>
                                      <p:tavLst>
                                        <p:tav tm="0">
                                          <p:val>
                                            <p:strVal val="#ppt_x"/>
                                          </p:val>
                                        </p:tav>
                                        <p:tav tm="100000">
                                          <p:val>
                                            <p:strVal val="#ppt_x"/>
                                          </p:val>
                                        </p:tav>
                                      </p:tavLst>
                                    </p:anim>
                                    <p:anim calcmode="lin" valueType="num">
                                      <p:cBhvr>
                                        <p:cTn id="16" dur="2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DD0507-DEF2-BCDA-DD8F-80E36EB7F1FB}"/>
              </a:ext>
            </a:extLst>
          </p:cNvPr>
          <p:cNvSpPr>
            <a:spLocks noGrp="1"/>
          </p:cNvSpPr>
          <p:nvPr>
            <p:ph type="title"/>
          </p:nvPr>
        </p:nvSpPr>
        <p:spPr/>
        <p:txBody>
          <a:bodyPr/>
          <a:lstStyle/>
          <a:p>
            <a:r>
              <a:rPr lang="en-US" dirty="0"/>
              <a:t>Figuring Out What Happened is a </a:t>
            </a:r>
            <a:r>
              <a:rPr lang="en-US" b="1" dirty="0"/>
              <a:t>Huge PITA</a:t>
            </a:r>
          </a:p>
        </p:txBody>
      </p:sp>
      <p:sp>
        <p:nvSpPr>
          <p:cNvPr id="4" name="Flowchart: Predefined Process 3">
            <a:extLst>
              <a:ext uri="{FF2B5EF4-FFF2-40B4-BE49-F238E27FC236}">
                <a16:creationId xmlns:a16="http://schemas.microsoft.com/office/drawing/2014/main" id="{B038F9C4-03AB-21A0-BBC3-5F23EDC0FB60}"/>
              </a:ext>
            </a:extLst>
          </p:cNvPr>
          <p:cNvSpPr/>
          <p:nvPr/>
        </p:nvSpPr>
        <p:spPr>
          <a:xfrm>
            <a:off x="311429" y="1690690"/>
            <a:ext cx="803364" cy="4802187"/>
          </a:xfrm>
          <a:prstGeom prst="flowChartPredefinedProcess">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vert="vert" lIns="91440" tIns="182880" bIns="182880" rtlCol="0" anchor="ctr">
            <a:normAutofit/>
          </a:bodyPr>
          <a:lstStyle/>
          <a:p>
            <a:r>
              <a:rPr lang="en-US" b="1" dirty="0"/>
              <a:t>Progress of Truth 	            </a:t>
            </a:r>
            <a:r>
              <a:rPr lang="en-US" dirty="0"/>
              <a:t>The Dissident Priests</a:t>
            </a:r>
          </a:p>
        </p:txBody>
      </p:sp>
      <p:sp>
        <p:nvSpPr>
          <p:cNvPr id="5" name="Flowchart: Predefined Process 4">
            <a:extLst>
              <a:ext uri="{FF2B5EF4-FFF2-40B4-BE49-F238E27FC236}">
                <a16:creationId xmlns:a16="http://schemas.microsoft.com/office/drawing/2014/main" id="{6B553B1B-B9AD-95C1-CAF7-2A2D1716E669}"/>
              </a:ext>
            </a:extLst>
          </p:cNvPr>
          <p:cNvSpPr/>
          <p:nvPr/>
        </p:nvSpPr>
        <p:spPr>
          <a:xfrm>
            <a:off x="1127037" y="1690690"/>
            <a:ext cx="803364" cy="4802187"/>
          </a:xfrm>
          <a:prstGeom prst="flowChartPredefinedProcess">
            <a:avLst/>
          </a:prstGeom>
          <a:solidFill>
            <a:schemeClr val="accent2">
              <a:lumMod val="75000"/>
            </a:schemeClr>
          </a:solidFill>
        </p:spPr>
        <p:style>
          <a:lnRef idx="2">
            <a:schemeClr val="accent2">
              <a:shade val="15000"/>
            </a:schemeClr>
          </a:lnRef>
          <a:fillRef idx="1">
            <a:schemeClr val="accent2"/>
          </a:fillRef>
          <a:effectRef idx="0">
            <a:schemeClr val="accent2"/>
          </a:effectRef>
          <a:fontRef idx="minor">
            <a:schemeClr val="lt1"/>
          </a:fontRef>
        </p:style>
        <p:txBody>
          <a:bodyPr vert="vert" lIns="91440" tIns="182880" bIns="182880" rtlCol="0" anchor="ctr">
            <a:normAutofit/>
          </a:bodyPr>
          <a:lstStyle/>
          <a:p>
            <a:r>
              <a:rPr lang="en-US" b="1" dirty="0"/>
              <a:t>Five Songs of King </a:t>
            </a:r>
            <a:r>
              <a:rPr lang="en-US" b="1" dirty="0" err="1"/>
              <a:t>Wulfharth</a:t>
            </a:r>
            <a:endParaRPr lang="en-US" dirty="0"/>
          </a:p>
        </p:txBody>
      </p:sp>
      <p:sp>
        <p:nvSpPr>
          <p:cNvPr id="6" name="Flowchart: Predefined Process 5">
            <a:extLst>
              <a:ext uri="{FF2B5EF4-FFF2-40B4-BE49-F238E27FC236}">
                <a16:creationId xmlns:a16="http://schemas.microsoft.com/office/drawing/2014/main" id="{2B043FAB-E1BF-4356-7E71-BB4196A5D0FE}"/>
              </a:ext>
            </a:extLst>
          </p:cNvPr>
          <p:cNvSpPr/>
          <p:nvPr/>
        </p:nvSpPr>
        <p:spPr>
          <a:xfrm>
            <a:off x="1942645" y="1690690"/>
            <a:ext cx="803364" cy="4802187"/>
          </a:xfrm>
          <a:prstGeom prst="flowChartPredefinedProcess">
            <a:avLst/>
          </a:prstGeom>
          <a:solidFill>
            <a:schemeClr val="accent3">
              <a:lumMod val="75000"/>
            </a:schemeClr>
          </a:solidFill>
        </p:spPr>
        <p:style>
          <a:lnRef idx="2">
            <a:schemeClr val="accent3">
              <a:shade val="15000"/>
            </a:schemeClr>
          </a:lnRef>
          <a:fillRef idx="1">
            <a:schemeClr val="accent3"/>
          </a:fillRef>
          <a:effectRef idx="0">
            <a:schemeClr val="accent3"/>
          </a:effectRef>
          <a:fontRef idx="minor">
            <a:schemeClr val="lt1"/>
          </a:fontRef>
        </p:style>
        <p:txBody>
          <a:bodyPr vert="vert" lIns="91440" tIns="182880" bIns="182880" rtlCol="0" anchor="ctr">
            <a:normAutofit/>
          </a:bodyPr>
          <a:lstStyle/>
          <a:p>
            <a:r>
              <a:rPr lang="en-US" b="1" dirty="0" err="1"/>
              <a:t>Nerevar</a:t>
            </a:r>
            <a:r>
              <a:rPr lang="en-US" b="1" dirty="0"/>
              <a:t> at Red Mountain          </a:t>
            </a:r>
            <a:r>
              <a:rPr lang="en-US" dirty="0"/>
              <a:t>Tribunal Temple</a:t>
            </a:r>
          </a:p>
        </p:txBody>
      </p:sp>
      <p:sp>
        <p:nvSpPr>
          <p:cNvPr id="7" name="Flowchart: Predefined Process 6">
            <a:extLst>
              <a:ext uri="{FF2B5EF4-FFF2-40B4-BE49-F238E27FC236}">
                <a16:creationId xmlns:a16="http://schemas.microsoft.com/office/drawing/2014/main" id="{8E3BDFE7-1C8C-94BF-811C-FCB0F1204A03}"/>
              </a:ext>
            </a:extLst>
          </p:cNvPr>
          <p:cNvSpPr/>
          <p:nvPr/>
        </p:nvSpPr>
        <p:spPr>
          <a:xfrm>
            <a:off x="2758253" y="1690690"/>
            <a:ext cx="803364" cy="4802187"/>
          </a:xfrm>
          <a:prstGeom prst="flowChartPredefinedProcess">
            <a:avLst/>
          </a:prstGeom>
          <a:solidFill>
            <a:schemeClr val="accent4">
              <a:lumMod val="75000"/>
            </a:schemeClr>
          </a:solidFill>
        </p:spPr>
        <p:style>
          <a:lnRef idx="2">
            <a:schemeClr val="accent4">
              <a:shade val="15000"/>
            </a:schemeClr>
          </a:lnRef>
          <a:fillRef idx="1">
            <a:schemeClr val="accent4"/>
          </a:fillRef>
          <a:effectRef idx="0">
            <a:schemeClr val="accent4"/>
          </a:effectRef>
          <a:fontRef idx="minor">
            <a:schemeClr val="lt1"/>
          </a:fontRef>
        </p:style>
        <p:txBody>
          <a:bodyPr vert="vert" lIns="91440" tIns="182880" bIns="182880" rtlCol="0" anchor="ctr">
            <a:normAutofit/>
          </a:bodyPr>
          <a:lstStyle/>
          <a:p>
            <a:r>
              <a:rPr lang="en-US" b="1" dirty="0"/>
              <a:t>The War of the First Council</a:t>
            </a:r>
            <a:r>
              <a:rPr lang="en-US" dirty="0"/>
              <a:t>	 Agrippa </a:t>
            </a:r>
            <a:r>
              <a:rPr lang="en-US" dirty="0" err="1"/>
              <a:t>Fundilius</a:t>
            </a:r>
            <a:endParaRPr lang="en-US" dirty="0"/>
          </a:p>
        </p:txBody>
      </p:sp>
      <p:sp>
        <p:nvSpPr>
          <p:cNvPr id="8" name="Flowchart: Predefined Process 7">
            <a:extLst>
              <a:ext uri="{FF2B5EF4-FFF2-40B4-BE49-F238E27FC236}">
                <a16:creationId xmlns:a16="http://schemas.microsoft.com/office/drawing/2014/main" id="{595A0014-C045-4268-BCDC-14EDB04F867A}"/>
              </a:ext>
            </a:extLst>
          </p:cNvPr>
          <p:cNvSpPr/>
          <p:nvPr/>
        </p:nvSpPr>
        <p:spPr>
          <a:xfrm>
            <a:off x="3573861" y="1690690"/>
            <a:ext cx="803364" cy="4802187"/>
          </a:xfrm>
          <a:prstGeom prst="flowChartPredefinedProcess">
            <a:avLst/>
          </a:prstGeom>
          <a:solidFill>
            <a:schemeClr val="accent5">
              <a:lumMod val="75000"/>
            </a:schemeClr>
          </a:solidFill>
        </p:spPr>
        <p:style>
          <a:lnRef idx="2">
            <a:schemeClr val="accent5">
              <a:shade val="15000"/>
            </a:schemeClr>
          </a:lnRef>
          <a:fillRef idx="1">
            <a:schemeClr val="accent5"/>
          </a:fillRef>
          <a:effectRef idx="0">
            <a:schemeClr val="accent5"/>
          </a:effectRef>
          <a:fontRef idx="minor">
            <a:schemeClr val="lt1"/>
          </a:fontRef>
        </p:style>
        <p:txBody>
          <a:bodyPr vert="vert" lIns="91440" tIns="182880" bIns="182880" rtlCol="0" anchor="ctr">
            <a:normAutofit/>
          </a:bodyPr>
          <a:lstStyle/>
          <a:p>
            <a:r>
              <a:rPr lang="en-US" b="1" dirty="0"/>
              <a:t>The Real </a:t>
            </a:r>
            <a:r>
              <a:rPr lang="en-US" b="1" dirty="0" err="1"/>
              <a:t>Nerevar</a:t>
            </a:r>
            <a:r>
              <a:rPr lang="en-US" dirty="0"/>
              <a:t>	     	 </a:t>
            </a:r>
            <a:r>
              <a:rPr lang="en-US" dirty="0" err="1"/>
              <a:t>Telvanni</a:t>
            </a:r>
            <a:r>
              <a:rPr lang="en-US" dirty="0"/>
              <a:t> Retainer</a:t>
            </a:r>
          </a:p>
        </p:txBody>
      </p:sp>
      <p:sp>
        <p:nvSpPr>
          <p:cNvPr id="9" name="Flowchart: Predefined Process 8">
            <a:extLst>
              <a:ext uri="{FF2B5EF4-FFF2-40B4-BE49-F238E27FC236}">
                <a16:creationId xmlns:a16="http://schemas.microsoft.com/office/drawing/2014/main" id="{99E90E6E-2789-A263-E568-A08FC9269A18}"/>
              </a:ext>
            </a:extLst>
          </p:cNvPr>
          <p:cNvSpPr/>
          <p:nvPr/>
        </p:nvSpPr>
        <p:spPr>
          <a:xfrm>
            <a:off x="4389469" y="1690690"/>
            <a:ext cx="803364" cy="4802187"/>
          </a:xfrm>
          <a:prstGeom prst="flowChartPredefinedProcess">
            <a:avLst/>
          </a:prstGeom>
          <a:solidFill>
            <a:schemeClr val="accent6">
              <a:lumMod val="75000"/>
            </a:schemeClr>
          </a:solidFill>
        </p:spPr>
        <p:style>
          <a:lnRef idx="2">
            <a:schemeClr val="accent6">
              <a:shade val="15000"/>
            </a:schemeClr>
          </a:lnRef>
          <a:fillRef idx="1">
            <a:schemeClr val="accent6"/>
          </a:fillRef>
          <a:effectRef idx="0">
            <a:schemeClr val="accent6"/>
          </a:effectRef>
          <a:fontRef idx="minor">
            <a:schemeClr val="lt1"/>
          </a:fontRef>
        </p:style>
        <p:txBody>
          <a:bodyPr vert="vert" lIns="91440" tIns="182880" bIns="182880" rtlCol="0" anchor="ctr">
            <a:normAutofit/>
          </a:bodyPr>
          <a:lstStyle/>
          <a:p>
            <a:r>
              <a:rPr lang="en-US" b="1" dirty="0" err="1"/>
              <a:t>Nerevar</a:t>
            </a:r>
            <a:r>
              <a:rPr lang="en-US" b="1" dirty="0"/>
              <a:t> Moon-and-Star</a:t>
            </a:r>
            <a:r>
              <a:rPr lang="en-US" dirty="0"/>
              <a:t>	 Imperial Scholars</a:t>
            </a:r>
          </a:p>
        </p:txBody>
      </p:sp>
      <p:sp>
        <p:nvSpPr>
          <p:cNvPr id="10" name="Flowchart: Predefined Process 9">
            <a:extLst>
              <a:ext uri="{FF2B5EF4-FFF2-40B4-BE49-F238E27FC236}">
                <a16:creationId xmlns:a16="http://schemas.microsoft.com/office/drawing/2014/main" id="{B82FD3D3-2746-DE3F-C975-5F54794BC584}"/>
              </a:ext>
            </a:extLst>
          </p:cNvPr>
          <p:cNvSpPr/>
          <p:nvPr/>
        </p:nvSpPr>
        <p:spPr>
          <a:xfrm>
            <a:off x="5205077" y="1690690"/>
            <a:ext cx="803364" cy="4802187"/>
          </a:xfrm>
          <a:prstGeom prst="flowChartPredefinedProcess">
            <a:avLst/>
          </a:prstGeom>
          <a:ln>
            <a:solidFill>
              <a:schemeClr val="tx1">
                <a:lumMod val="75000"/>
                <a:lumOff val="25000"/>
              </a:schemeClr>
            </a:solidFill>
          </a:ln>
        </p:spPr>
        <p:style>
          <a:lnRef idx="2">
            <a:schemeClr val="dk1">
              <a:shade val="15000"/>
            </a:schemeClr>
          </a:lnRef>
          <a:fillRef idx="1">
            <a:schemeClr val="dk1"/>
          </a:fillRef>
          <a:effectRef idx="0">
            <a:schemeClr val="dk1"/>
          </a:effectRef>
          <a:fontRef idx="minor">
            <a:schemeClr val="lt1"/>
          </a:fontRef>
        </p:style>
        <p:txBody>
          <a:bodyPr vert="vert" lIns="91440" tIns="182880" bIns="182880" rtlCol="0" anchor="ctr">
            <a:normAutofit/>
          </a:bodyPr>
          <a:lstStyle/>
          <a:p>
            <a:r>
              <a:rPr lang="en-US" b="1" dirty="0"/>
              <a:t>Saint </a:t>
            </a:r>
            <a:r>
              <a:rPr lang="en-US" b="1" dirty="0" err="1"/>
              <a:t>Nerevar</a:t>
            </a:r>
            <a:r>
              <a:rPr lang="en-US" dirty="0"/>
              <a:t>	 	   Tribunal Temple</a:t>
            </a:r>
          </a:p>
        </p:txBody>
      </p:sp>
      <p:sp>
        <p:nvSpPr>
          <p:cNvPr id="11" name="Flowchart: Predefined Process 10">
            <a:extLst>
              <a:ext uri="{FF2B5EF4-FFF2-40B4-BE49-F238E27FC236}">
                <a16:creationId xmlns:a16="http://schemas.microsoft.com/office/drawing/2014/main" id="{3B1D57EF-A9E0-7940-17D5-FBB80EF4AAC9}"/>
              </a:ext>
            </a:extLst>
          </p:cNvPr>
          <p:cNvSpPr/>
          <p:nvPr/>
        </p:nvSpPr>
        <p:spPr>
          <a:xfrm>
            <a:off x="6020685" y="1690689"/>
            <a:ext cx="803364" cy="4802187"/>
          </a:xfrm>
          <a:prstGeom prst="flowChartPredefinedProcess">
            <a:avLst/>
          </a:prstGeom>
          <a:solidFill>
            <a:schemeClr val="accent1">
              <a:lumMod val="75000"/>
            </a:schemeClr>
          </a:solidFill>
        </p:spPr>
        <p:style>
          <a:lnRef idx="2">
            <a:schemeClr val="accent1">
              <a:shade val="15000"/>
            </a:schemeClr>
          </a:lnRef>
          <a:fillRef idx="1">
            <a:schemeClr val="accent1"/>
          </a:fillRef>
          <a:effectRef idx="0">
            <a:schemeClr val="accent1"/>
          </a:effectRef>
          <a:fontRef idx="minor">
            <a:schemeClr val="lt1"/>
          </a:fontRef>
        </p:style>
        <p:txBody>
          <a:bodyPr vert="vert" lIns="91440" tIns="182880" bIns="182880" rtlCol="0" anchor="ctr">
            <a:normAutofit/>
          </a:bodyPr>
          <a:lstStyle/>
          <a:p>
            <a:r>
              <a:rPr lang="en-US" b="1" dirty="0"/>
              <a:t>Varieties of Faith</a:t>
            </a:r>
            <a:r>
              <a:rPr lang="en-US" dirty="0"/>
              <a:t>	   </a:t>
            </a:r>
            <a:r>
              <a:rPr lang="en-US" sz="1100" dirty="0"/>
              <a:t>Brother </a:t>
            </a:r>
            <a:r>
              <a:rPr lang="en-US" sz="1100" dirty="0" err="1"/>
              <a:t>Mikhael</a:t>
            </a:r>
            <a:r>
              <a:rPr lang="en-US" sz="1100" dirty="0"/>
              <a:t> </a:t>
            </a:r>
            <a:r>
              <a:rPr lang="en-US" sz="1100" dirty="0" err="1"/>
              <a:t>Karkuxor</a:t>
            </a:r>
            <a:r>
              <a:rPr lang="en-US" sz="1100" dirty="0"/>
              <a:t>, Imperial College</a:t>
            </a:r>
            <a:endParaRPr lang="en-US" dirty="0"/>
          </a:p>
        </p:txBody>
      </p:sp>
      <p:sp>
        <p:nvSpPr>
          <p:cNvPr id="12" name="Flowchart: Predefined Process 11">
            <a:extLst>
              <a:ext uri="{FF2B5EF4-FFF2-40B4-BE49-F238E27FC236}">
                <a16:creationId xmlns:a16="http://schemas.microsoft.com/office/drawing/2014/main" id="{9DBE81BE-AC46-BF4D-7FED-C6E0C7B09D8F}"/>
              </a:ext>
            </a:extLst>
          </p:cNvPr>
          <p:cNvSpPr/>
          <p:nvPr/>
        </p:nvSpPr>
        <p:spPr>
          <a:xfrm>
            <a:off x="6836293" y="1690689"/>
            <a:ext cx="803364" cy="4802187"/>
          </a:xfrm>
          <a:prstGeom prst="flowChartPredefinedProcess">
            <a:avLst/>
          </a:prstGeom>
          <a:solidFill>
            <a:schemeClr val="accent2">
              <a:lumMod val="75000"/>
            </a:schemeClr>
          </a:solidFill>
        </p:spPr>
        <p:style>
          <a:lnRef idx="2">
            <a:schemeClr val="accent2">
              <a:shade val="15000"/>
            </a:schemeClr>
          </a:lnRef>
          <a:fillRef idx="1">
            <a:schemeClr val="accent2"/>
          </a:fillRef>
          <a:effectRef idx="0">
            <a:schemeClr val="accent2"/>
          </a:effectRef>
          <a:fontRef idx="minor">
            <a:schemeClr val="lt1"/>
          </a:fontRef>
        </p:style>
        <p:txBody>
          <a:bodyPr vert="vert" lIns="91440" tIns="182880" bIns="182880" rtlCol="0" anchor="ctr">
            <a:normAutofit/>
          </a:bodyPr>
          <a:lstStyle/>
          <a:p>
            <a:r>
              <a:rPr lang="en-US" b="1" dirty="0"/>
              <a:t>Notes from </a:t>
            </a:r>
            <a:r>
              <a:rPr lang="en-US" b="1" dirty="0" err="1"/>
              <a:t>Huleeya</a:t>
            </a:r>
            <a:endParaRPr lang="en-US" b="1" dirty="0"/>
          </a:p>
        </p:txBody>
      </p:sp>
      <p:sp>
        <p:nvSpPr>
          <p:cNvPr id="13" name="Flowchart: Predefined Process 12">
            <a:extLst>
              <a:ext uri="{FF2B5EF4-FFF2-40B4-BE49-F238E27FC236}">
                <a16:creationId xmlns:a16="http://schemas.microsoft.com/office/drawing/2014/main" id="{4205438B-140D-002F-0A07-998C9D13CEB9}"/>
              </a:ext>
            </a:extLst>
          </p:cNvPr>
          <p:cNvSpPr/>
          <p:nvPr/>
        </p:nvSpPr>
        <p:spPr>
          <a:xfrm>
            <a:off x="7651901" y="1690688"/>
            <a:ext cx="803364" cy="4802187"/>
          </a:xfrm>
          <a:prstGeom prst="flowChartPredefinedProcess">
            <a:avLst/>
          </a:prstGeom>
          <a:solidFill>
            <a:schemeClr val="accent3">
              <a:lumMod val="75000"/>
            </a:schemeClr>
          </a:solidFill>
        </p:spPr>
        <p:style>
          <a:lnRef idx="2">
            <a:schemeClr val="accent3">
              <a:shade val="15000"/>
            </a:schemeClr>
          </a:lnRef>
          <a:fillRef idx="1">
            <a:schemeClr val="accent3"/>
          </a:fillRef>
          <a:effectRef idx="0">
            <a:schemeClr val="accent3"/>
          </a:effectRef>
          <a:fontRef idx="minor">
            <a:schemeClr val="lt1"/>
          </a:fontRef>
        </p:style>
        <p:txBody>
          <a:bodyPr vert="vert" lIns="91440" tIns="182880" bIns="182880" rtlCol="0" anchor="ctr">
            <a:normAutofit fontScale="92500"/>
          </a:bodyPr>
          <a:lstStyle/>
          <a:p>
            <a:r>
              <a:rPr lang="en-US" b="1" dirty="0"/>
              <a:t>The Thirty-Six Lessons of </a:t>
            </a:r>
            <a:r>
              <a:rPr lang="en-US" b="1" dirty="0" err="1"/>
              <a:t>Vivec</a:t>
            </a:r>
            <a:r>
              <a:rPr lang="en-US" b="1" dirty="0"/>
              <a:t>: </a:t>
            </a:r>
            <a:r>
              <a:rPr lang="en-US" dirty="0"/>
              <a:t>Sermon Thirty-Six</a:t>
            </a:r>
          </a:p>
        </p:txBody>
      </p:sp>
      <p:sp>
        <p:nvSpPr>
          <p:cNvPr id="14" name="Flowchart: Predefined Process 13">
            <a:extLst>
              <a:ext uri="{FF2B5EF4-FFF2-40B4-BE49-F238E27FC236}">
                <a16:creationId xmlns:a16="http://schemas.microsoft.com/office/drawing/2014/main" id="{9784BCCF-DAEF-2F0C-1624-AE4B5A39C980}"/>
              </a:ext>
            </a:extLst>
          </p:cNvPr>
          <p:cNvSpPr/>
          <p:nvPr/>
        </p:nvSpPr>
        <p:spPr>
          <a:xfrm>
            <a:off x="8467509" y="1690688"/>
            <a:ext cx="803364" cy="4802187"/>
          </a:xfrm>
          <a:prstGeom prst="flowChartPredefinedProcess">
            <a:avLst/>
          </a:prstGeom>
          <a:solidFill>
            <a:schemeClr val="accent4">
              <a:lumMod val="75000"/>
            </a:schemeClr>
          </a:solidFill>
        </p:spPr>
        <p:style>
          <a:lnRef idx="2">
            <a:schemeClr val="accent4">
              <a:shade val="15000"/>
            </a:schemeClr>
          </a:lnRef>
          <a:fillRef idx="1">
            <a:schemeClr val="accent4"/>
          </a:fillRef>
          <a:effectRef idx="0">
            <a:schemeClr val="accent4"/>
          </a:effectRef>
          <a:fontRef idx="minor">
            <a:schemeClr val="lt1"/>
          </a:fontRef>
        </p:style>
        <p:txBody>
          <a:bodyPr vert="vert" lIns="91440" tIns="182880" bIns="182880" rtlCol="0" anchor="ctr">
            <a:normAutofit/>
          </a:bodyPr>
          <a:lstStyle/>
          <a:p>
            <a:r>
              <a:rPr lang="en-US" b="1" dirty="0" err="1"/>
              <a:t>Zainsubani’s</a:t>
            </a:r>
            <a:r>
              <a:rPr lang="en-US" b="1" dirty="0"/>
              <a:t> Notes	              </a:t>
            </a:r>
            <a:r>
              <a:rPr lang="en-US" dirty="0" err="1"/>
              <a:t>Hassour</a:t>
            </a:r>
            <a:r>
              <a:rPr lang="en-US" dirty="0"/>
              <a:t> </a:t>
            </a:r>
            <a:r>
              <a:rPr lang="en-US" dirty="0" err="1"/>
              <a:t>Zainsubani</a:t>
            </a:r>
            <a:endParaRPr lang="en-US" dirty="0"/>
          </a:p>
        </p:txBody>
      </p:sp>
      <p:sp>
        <p:nvSpPr>
          <p:cNvPr id="15" name="Flowchart: Predefined Process 14">
            <a:extLst>
              <a:ext uri="{FF2B5EF4-FFF2-40B4-BE49-F238E27FC236}">
                <a16:creationId xmlns:a16="http://schemas.microsoft.com/office/drawing/2014/main" id="{33C97D1A-149E-4A8D-4305-E154103067DA}"/>
              </a:ext>
            </a:extLst>
          </p:cNvPr>
          <p:cNvSpPr/>
          <p:nvPr/>
        </p:nvSpPr>
        <p:spPr>
          <a:xfrm>
            <a:off x="9283117" y="1690688"/>
            <a:ext cx="803364" cy="4802187"/>
          </a:xfrm>
          <a:prstGeom prst="flowChartPredefinedProcess">
            <a:avLst/>
          </a:prstGeom>
          <a:solidFill>
            <a:schemeClr val="accent5">
              <a:lumMod val="75000"/>
            </a:schemeClr>
          </a:solidFill>
        </p:spPr>
        <p:style>
          <a:lnRef idx="2">
            <a:schemeClr val="accent5">
              <a:shade val="15000"/>
            </a:schemeClr>
          </a:lnRef>
          <a:fillRef idx="1">
            <a:schemeClr val="accent5"/>
          </a:fillRef>
          <a:effectRef idx="0">
            <a:schemeClr val="accent5"/>
          </a:effectRef>
          <a:fontRef idx="minor">
            <a:schemeClr val="lt1"/>
          </a:fontRef>
        </p:style>
        <p:txBody>
          <a:bodyPr vert="vert" lIns="91440" tIns="182880" bIns="182880" rtlCol="0" anchor="ctr">
            <a:normAutofit/>
          </a:bodyPr>
          <a:lstStyle/>
          <a:p>
            <a:r>
              <a:rPr lang="en-US" b="1" dirty="0" err="1"/>
              <a:t>Kagrenac’s</a:t>
            </a:r>
            <a:r>
              <a:rPr lang="en-US" b="1" dirty="0"/>
              <a:t> Tools		       </a:t>
            </a:r>
            <a:r>
              <a:rPr lang="en-US" dirty="0" err="1"/>
              <a:t>Gilvas</a:t>
            </a:r>
            <a:r>
              <a:rPr lang="en-US" dirty="0"/>
              <a:t> </a:t>
            </a:r>
            <a:r>
              <a:rPr lang="en-US" dirty="0" err="1"/>
              <a:t>Barelo</a:t>
            </a:r>
            <a:endParaRPr lang="en-US" dirty="0"/>
          </a:p>
        </p:txBody>
      </p:sp>
      <p:sp>
        <p:nvSpPr>
          <p:cNvPr id="16" name="Flowchart: Predefined Process 15">
            <a:extLst>
              <a:ext uri="{FF2B5EF4-FFF2-40B4-BE49-F238E27FC236}">
                <a16:creationId xmlns:a16="http://schemas.microsoft.com/office/drawing/2014/main" id="{CC34C44C-6A77-E148-CA9E-5086C7DF19AE}"/>
              </a:ext>
            </a:extLst>
          </p:cNvPr>
          <p:cNvSpPr/>
          <p:nvPr/>
        </p:nvSpPr>
        <p:spPr>
          <a:xfrm>
            <a:off x="10098729" y="1690688"/>
            <a:ext cx="978278" cy="4802187"/>
          </a:xfrm>
          <a:prstGeom prst="flowChartPredefinedProcess">
            <a:avLst/>
          </a:prstGeom>
          <a:solidFill>
            <a:schemeClr val="accent6">
              <a:lumMod val="75000"/>
            </a:schemeClr>
          </a:solidFill>
        </p:spPr>
        <p:style>
          <a:lnRef idx="2">
            <a:schemeClr val="accent6">
              <a:shade val="15000"/>
            </a:schemeClr>
          </a:lnRef>
          <a:fillRef idx="1">
            <a:schemeClr val="accent6"/>
          </a:fillRef>
          <a:effectRef idx="0">
            <a:schemeClr val="accent6"/>
          </a:effectRef>
          <a:fontRef idx="minor">
            <a:schemeClr val="lt1"/>
          </a:fontRef>
        </p:style>
        <p:txBody>
          <a:bodyPr vert="vert" lIns="91440" tIns="182880" bIns="182880" rtlCol="0" anchor="ctr">
            <a:normAutofit/>
          </a:bodyPr>
          <a:lstStyle/>
          <a:p>
            <a:r>
              <a:rPr lang="en-US" b="1" dirty="0"/>
              <a:t>The Battle of Red Mountain, 		    </a:t>
            </a:r>
            <a:r>
              <a:rPr lang="en-US" dirty="0" err="1"/>
              <a:t>Vivec</a:t>
            </a:r>
            <a:r>
              <a:rPr lang="en-US" b="1" dirty="0"/>
              <a:t> and the Rise and Fall of the Tribunal</a:t>
            </a:r>
            <a:endParaRPr lang="en-US" dirty="0"/>
          </a:p>
        </p:txBody>
      </p:sp>
      <p:sp>
        <p:nvSpPr>
          <p:cNvPr id="19" name="Flowchart: Predefined Process 18">
            <a:extLst>
              <a:ext uri="{FF2B5EF4-FFF2-40B4-BE49-F238E27FC236}">
                <a16:creationId xmlns:a16="http://schemas.microsoft.com/office/drawing/2014/main" id="{3BE56693-94F3-7F74-8DD6-FDEBBE7D9C3F}"/>
              </a:ext>
            </a:extLst>
          </p:cNvPr>
          <p:cNvSpPr/>
          <p:nvPr/>
        </p:nvSpPr>
        <p:spPr>
          <a:xfrm>
            <a:off x="11089255" y="1690688"/>
            <a:ext cx="803364" cy="4802187"/>
          </a:xfrm>
          <a:prstGeom prst="flowChartPredefinedProcess">
            <a:avLst/>
          </a:prstGeom>
          <a:solidFill>
            <a:schemeClr val="tx1">
              <a:lumMod val="95000"/>
              <a:lumOff val="5000"/>
            </a:schemeClr>
          </a:solidFill>
          <a:ln>
            <a:solidFill>
              <a:schemeClr val="tx1">
                <a:lumMod val="75000"/>
                <a:lumOff val="25000"/>
              </a:schemeClr>
            </a:solidFill>
          </a:ln>
        </p:spPr>
        <p:style>
          <a:lnRef idx="2">
            <a:schemeClr val="accent5">
              <a:shade val="15000"/>
            </a:schemeClr>
          </a:lnRef>
          <a:fillRef idx="1">
            <a:schemeClr val="accent5"/>
          </a:fillRef>
          <a:effectRef idx="0">
            <a:schemeClr val="accent5"/>
          </a:effectRef>
          <a:fontRef idx="minor">
            <a:schemeClr val="lt1"/>
          </a:fontRef>
        </p:style>
        <p:txBody>
          <a:bodyPr vert="vert" lIns="91440" tIns="182880" bIns="182880" rtlCol="0" anchor="ctr">
            <a:normAutofit/>
          </a:bodyPr>
          <a:lstStyle/>
          <a:p>
            <a:r>
              <a:rPr lang="en-US" b="1" dirty="0"/>
              <a:t>The Tale of </a:t>
            </a:r>
            <a:r>
              <a:rPr lang="en-US" b="1" dirty="0" err="1"/>
              <a:t>Dro’Zira</a:t>
            </a:r>
            <a:r>
              <a:rPr lang="en-US" b="1" dirty="0"/>
              <a:t>	           </a:t>
            </a:r>
            <a:r>
              <a:rPr lang="en-US" dirty="0"/>
              <a:t>Sonia Vette</a:t>
            </a:r>
          </a:p>
        </p:txBody>
      </p:sp>
      <p:sp>
        <p:nvSpPr>
          <p:cNvPr id="3" name="TextBox 2">
            <a:extLst>
              <a:ext uri="{FF2B5EF4-FFF2-40B4-BE49-F238E27FC236}">
                <a16:creationId xmlns:a16="http://schemas.microsoft.com/office/drawing/2014/main" id="{02291547-833F-CD0D-5B1A-A6C54B75CEA7}"/>
              </a:ext>
            </a:extLst>
          </p:cNvPr>
          <p:cNvSpPr txBox="1"/>
          <p:nvPr/>
        </p:nvSpPr>
        <p:spPr>
          <a:xfrm>
            <a:off x="4143641" y="6548839"/>
            <a:ext cx="3904718" cy="307777"/>
          </a:xfrm>
          <a:prstGeom prst="rect">
            <a:avLst/>
          </a:prstGeom>
          <a:noFill/>
        </p:spPr>
        <p:txBody>
          <a:bodyPr wrap="square" rtlCol="0">
            <a:spAutoFit/>
          </a:bodyPr>
          <a:lstStyle/>
          <a:p>
            <a:pPr algn="ctr"/>
            <a:r>
              <a:rPr lang="en-US" sz="1400" dirty="0"/>
              <a:t>(this is also effectively my bibliography)</a:t>
            </a:r>
          </a:p>
        </p:txBody>
      </p:sp>
    </p:spTree>
    <p:extLst>
      <p:ext uri="{BB962C8B-B14F-4D97-AF65-F5344CB8AC3E}">
        <p14:creationId xmlns:p14="http://schemas.microsoft.com/office/powerpoint/2010/main" val="5423291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47290C-2A39-CBFF-B1CC-CEF08B107B5C}"/>
              </a:ext>
            </a:extLst>
          </p:cNvPr>
          <p:cNvSpPr>
            <a:spLocks noGrp="1"/>
          </p:cNvSpPr>
          <p:nvPr>
            <p:ph type="title"/>
          </p:nvPr>
        </p:nvSpPr>
        <p:spPr/>
        <p:txBody>
          <a:bodyPr/>
          <a:lstStyle/>
          <a:p>
            <a:r>
              <a:rPr lang="en-US" b="1" dirty="0"/>
              <a:t>The Results </a:t>
            </a:r>
            <a:r>
              <a:rPr lang="en-US" dirty="0"/>
              <a:t>(Depending on Who You Ask)</a:t>
            </a:r>
          </a:p>
        </p:txBody>
      </p:sp>
      <p:graphicFrame>
        <p:nvGraphicFramePr>
          <p:cNvPr id="7" name="Table 7">
            <a:extLst>
              <a:ext uri="{FF2B5EF4-FFF2-40B4-BE49-F238E27FC236}">
                <a16:creationId xmlns:a16="http://schemas.microsoft.com/office/drawing/2014/main" id="{8A97F5DB-9CA8-000F-CF87-6EB037A89C18}"/>
              </a:ext>
            </a:extLst>
          </p:cNvPr>
          <p:cNvGraphicFramePr>
            <a:graphicFrameLocks noGrp="1"/>
          </p:cNvGraphicFramePr>
          <p:nvPr>
            <p:ph idx="1"/>
            <p:extLst>
              <p:ext uri="{D42A27DB-BD31-4B8C-83A1-F6EECF244321}">
                <p14:modId xmlns:p14="http://schemas.microsoft.com/office/powerpoint/2010/main" val="1839471548"/>
              </p:ext>
            </p:extLst>
          </p:nvPr>
        </p:nvGraphicFramePr>
        <p:xfrm>
          <a:off x="838200" y="1825625"/>
          <a:ext cx="10515600" cy="4429760"/>
        </p:xfrm>
        <a:graphic>
          <a:graphicData uri="http://schemas.openxmlformats.org/drawingml/2006/table">
            <a:tbl>
              <a:tblPr firstRow="1" firstCol="1" bandRow="1">
                <a:tableStyleId>{5C22544A-7EE6-4342-B048-85BDC9FD1C3A}</a:tableStyleId>
              </a:tblPr>
              <a:tblGrid>
                <a:gridCol w="2628900">
                  <a:extLst>
                    <a:ext uri="{9D8B030D-6E8A-4147-A177-3AD203B41FA5}">
                      <a16:colId xmlns:a16="http://schemas.microsoft.com/office/drawing/2014/main" val="3805798831"/>
                    </a:ext>
                  </a:extLst>
                </a:gridCol>
                <a:gridCol w="2628900">
                  <a:extLst>
                    <a:ext uri="{9D8B030D-6E8A-4147-A177-3AD203B41FA5}">
                      <a16:colId xmlns:a16="http://schemas.microsoft.com/office/drawing/2014/main" val="908310873"/>
                    </a:ext>
                  </a:extLst>
                </a:gridCol>
                <a:gridCol w="2628900">
                  <a:extLst>
                    <a:ext uri="{9D8B030D-6E8A-4147-A177-3AD203B41FA5}">
                      <a16:colId xmlns:a16="http://schemas.microsoft.com/office/drawing/2014/main" val="4067676548"/>
                    </a:ext>
                  </a:extLst>
                </a:gridCol>
                <a:gridCol w="2628900">
                  <a:extLst>
                    <a:ext uri="{9D8B030D-6E8A-4147-A177-3AD203B41FA5}">
                      <a16:colId xmlns:a16="http://schemas.microsoft.com/office/drawing/2014/main" val="3950159891"/>
                    </a:ext>
                  </a:extLst>
                </a:gridCol>
              </a:tblGrid>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t>Question / Perspective</a:t>
                      </a:r>
                    </a:p>
                  </a:txBody>
                  <a:tcPr>
                    <a:solidFill>
                      <a:schemeClr val="tx1"/>
                    </a:solidFill>
                  </a:tcPr>
                </a:tc>
                <a:tc>
                  <a:txBody>
                    <a:bodyPr/>
                    <a:lstStyle/>
                    <a:p>
                      <a:r>
                        <a:rPr lang="en-US" dirty="0"/>
                        <a:t>Tribunal Temple </a:t>
                      </a:r>
                      <a:br>
                        <a:rPr lang="en-US" dirty="0"/>
                      </a:br>
                      <a:r>
                        <a:rPr lang="en-US" b="0" dirty="0"/>
                        <a:t>(Official Stance)</a:t>
                      </a:r>
                    </a:p>
                  </a:txBody>
                  <a:tcPr>
                    <a:solidFill>
                      <a:schemeClr val="accent1">
                        <a:lumMod val="75000"/>
                      </a:schemeClr>
                    </a:solidFill>
                  </a:tcPr>
                </a:tc>
                <a:tc>
                  <a:txBody>
                    <a:bodyPr/>
                    <a:lstStyle/>
                    <a:p>
                      <a:r>
                        <a:rPr lang="en-US" dirty="0" err="1"/>
                        <a:t>Nords</a:t>
                      </a:r>
                      <a:endParaRPr lang="en-US" dirty="0"/>
                    </a:p>
                  </a:txBody>
                  <a:tcPr/>
                </a:tc>
                <a:tc>
                  <a:txBody>
                    <a:bodyPr/>
                    <a:lstStyle/>
                    <a:p>
                      <a:r>
                        <a:rPr lang="en-US" dirty="0" err="1"/>
                        <a:t>Ashlanders</a:t>
                      </a:r>
                      <a:r>
                        <a:rPr lang="en-US" dirty="0"/>
                        <a:t> </a:t>
                      </a:r>
                      <a:r>
                        <a:rPr lang="en-US" b="0" dirty="0"/>
                        <a:t>and the</a:t>
                      </a:r>
                      <a:br>
                        <a:rPr lang="en-US" dirty="0"/>
                      </a:br>
                      <a:r>
                        <a:rPr lang="en-US" dirty="0"/>
                        <a:t>Dissident Priests</a:t>
                      </a:r>
                    </a:p>
                  </a:txBody>
                  <a:tcPr>
                    <a:solidFill>
                      <a:schemeClr val="accent1">
                        <a:lumMod val="75000"/>
                      </a:schemeClr>
                    </a:solidFill>
                  </a:tcPr>
                </a:tc>
                <a:extLst>
                  <a:ext uri="{0D108BD9-81ED-4DB2-BD59-A6C34878D82A}">
                    <a16:rowId xmlns:a16="http://schemas.microsoft.com/office/drawing/2014/main" val="80662158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t>Who killed </a:t>
                      </a:r>
                      <a:r>
                        <a:rPr lang="en-US" sz="1600" dirty="0" err="1"/>
                        <a:t>Nerevar</a:t>
                      </a:r>
                      <a:r>
                        <a:rPr lang="en-US" sz="1600" dirty="0"/>
                        <a:t>?</a:t>
                      </a:r>
                    </a:p>
                  </a:txBody>
                  <a:tcPr>
                    <a:solidFill>
                      <a:schemeClr val="accent1">
                        <a:lumMod val="50000"/>
                      </a:schemeClr>
                    </a:solidFill>
                  </a:tcPr>
                </a:tc>
                <a:tc>
                  <a:txBody>
                    <a:bodyPr/>
                    <a:lstStyle/>
                    <a:p>
                      <a:r>
                        <a:rPr lang="en-US" altLang="ja-JP" sz="1600" dirty="0"/>
                        <a:t>¯\_(</a:t>
                      </a:r>
                      <a:r>
                        <a:rPr lang="ja-JP" altLang="en-US" sz="1600" dirty="0"/>
                        <a:t>ツ</a:t>
                      </a:r>
                      <a:r>
                        <a:rPr lang="en-US" altLang="ja-JP" sz="1600" dirty="0"/>
                        <a:t>)_/¯ </a:t>
                      </a:r>
                      <a:r>
                        <a:rPr lang="en-US" sz="1600" dirty="0" err="1"/>
                        <a:t>Dagoth</a:t>
                      </a:r>
                      <a:r>
                        <a:rPr lang="en-US" sz="1600" dirty="0"/>
                        <a:t> Ur?</a:t>
                      </a:r>
                    </a:p>
                  </a:txBody>
                  <a:tcPr/>
                </a:tc>
                <a:tc>
                  <a:txBody>
                    <a:bodyPr/>
                    <a:lstStyle/>
                    <a:p>
                      <a:r>
                        <a:rPr lang="en-US" sz="1600" dirty="0" err="1"/>
                        <a:t>Lorkhan</a:t>
                      </a:r>
                      <a:r>
                        <a:rPr lang="en-US" sz="1600" dirty="0"/>
                        <a:t> (Shor)</a:t>
                      </a:r>
                    </a:p>
                  </a:txBody>
                  <a:tcPr/>
                </a:tc>
                <a:tc>
                  <a:txBody>
                    <a:bodyPr/>
                    <a:lstStyle/>
                    <a:p>
                      <a:r>
                        <a:rPr lang="en-US" sz="1600" dirty="0"/>
                        <a:t>The Tribunal</a:t>
                      </a:r>
                    </a:p>
                  </a:txBody>
                  <a:tcPr/>
                </a:tc>
                <a:extLst>
                  <a:ext uri="{0D108BD9-81ED-4DB2-BD59-A6C34878D82A}">
                    <a16:rowId xmlns:a16="http://schemas.microsoft.com/office/drawing/2014/main" val="1973347180"/>
                  </a:ext>
                </a:extLst>
              </a:tr>
              <a:tr h="370840">
                <a:tc>
                  <a:txBody>
                    <a:bodyPr/>
                    <a:lstStyle/>
                    <a:p>
                      <a:r>
                        <a:rPr lang="en-US" sz="1600" dirty="0"/>
                        <a:t>Who killed </a:t>
                      </a:r>
                      <a:r>
                        <a:rPr lang="en-US" sz="1600" dirty="0" err="1"/>
                        <a:t>Dumac</a:t>
                      </a:r>
                      <a:r>
                        <a:rPr lang="en-US" sz="1600" dirty="0"/>
                        <a:t>?</a:t>
                      </a:r>
                    </a:p>
                  </a:txBody>
                  <a:tcPr>
                    <a:solidFill>
                      <a:schemeClr val="accent1">
                        <a:lumMod val="75000"/>
                      </a:schemeClr>
                    </a:solidFill>
                  </a:tcPr>
                </a:tc>
                <a:tc>
                  <a:txBody>
                    <a:bodyPr/>
                    <a:lstStyle/>
                    <a:p>
                      <a:r>
                        <a:rPr lang="en-US" sz="1600" dirty="0" err="1"/>
                        <a:t>Nerevar</a:t>
                      </a:r>
                      <a:endParaRPr lang="en-US" sz="1600" dirty="0"/>
                    </a:p>
                  </a:txBody>
                  <a:tcPr/>
                </a:tc>
                <a:tc>
                  <a:txBody>
                    <a:bodyPr/>
                    <a:lstStyle/>
                    <a:p>
                      <a:r>
                        <a:rPr lang="en-US" sz="1600" dirty="0"/>
                        <a:t>King </a:t>
                      </a:r>
                      <a:r>
                        <a:rPr lang="en-US" sz="1600" dirty="0" err="1"/>
                        <a:t>Wulfharth</a:t>
                      </a:r>
                      <a:endParaRPr lang="en-US" sz="16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err="1"/>
                        <a:t>Voryn</a:t>
                      </a:r>
                      <a:r>
                        <a:rPr lang="en-US" sz="1600" dirty="0"/>
                        <a:t> </a:t>
                      </a:r>
                      <a:r>
                        <a:rPr lang="en-US" sz="1600" dirty="0" err="1"/>
                        <a:t>Dagoth</a:t>
                      </a:r>
                      <a:endParaRPr lang="en-US" sz="1600" dirty="0"/>
                    </a:p>
                  </a:txBody>
                  <a:tcPr/>
                </a:tc>
                <a:tc>
                  <a:txBody>
                    <a:bodyPr/>
                    <a:lstStyle/>
                    <a:p>
                      <a:r>
                        <a:rPr lang="en-US" sz="1600" dirty="0" err="1"/>
                        <a:t>Nerevar</a:t>
                      </a:r>
                      <a:endParaRPr lang="en-US" sz="1600" dirty="0"/>
                    </a:p>
                  </a:txBody>
                  <a:tcPr/>
                </a:tc>
                <a:extLst>
                  <a:ext uri="{0D108BD9-81ED-4DB2-BD59-A6C34878D82A}">
                    <a16:rowId xmlns:a16="http://schemas.microsoft.com/office/drawing/2014/main" val="1824385777"/>
                  </a:ext>
                </a:extLst>
              </a:tr>
              <a:tr h="370840">
                <a:tc>
                  <a:txBody>
                    <a:bodyPr/>
                    <a:lstStyle/>
                    <a:p>
                      <a:r>
                        <a:rPr lang="en-US" sz="1600" dirty="0"/>
                        <a:t>Who killed </a:t>
                      </a:r>
                      <a:r>
                        <a:rPr lang="en-US" sz="1600" dirty="0" err="1"/>
                        <a:t>Voryn</a:t>
                      </a:r>
                      <a:r>
                        <a:rPr lang="en-US" sz="1600" dirty="0"/>
                        <a:t> </a:t>
                      </a:r>
                      <a:r>
                        <a:rPr lang="en-US" sz="1600" dirty="0" err="1"/>
                        <a:t>Dagoth</a:t>
                      </a:r>
                      <a:r>
                        <a:rPr lang="en-US" sz="1600" dirty="0"/>
                        <a:t>?</a:t>
                      </a:r>
                    </a:p>
                  </a:txBody>
                  <a:tcPr>
                    <a:solidFill>
                      <a:schemeClr val="accent1">
                        <a:lumMod val="50000"/>
                      </a:schemeClr>
                    </a:solidFill>
                  </a:tcPr>
                </a:tc>
                <a:tc>
                  <a:txBody>
                    <a:bodyPr/>
                    <a:lstStyle/>
                    <a:p>
                      <a:r>
                        <a:rPr lang="en-US" sz="1600" dirty="0"/>
                        <a:t>The Chimer Army</a:t>
                      </a:r>
                    </a:p>
                  </a:txBody>
                  <a:tcPr/>
                </a:tc>
                <a:tc>
                  <a:txBody>
                    <a:bodyPr/>
                    <a:lstStyle/>
                    <a:p>
                      <a:r>
                        <a:rPr lang="en-US" sz="1600" dirty="0" err="1"/>
                        <a:t>Nerevar</a:t>
                      </a:r>
                      <a:endParaRPr lang="en-US" sz="1600" dirty="0"/>
                    </a:p>
                  </a:txBody>
                  <a:tcPr/>
                </a:tc>
                <a:tc>
                  <a:txBody>
                    <a:bodyPr/>
                    <a:lstStyle/>
                    <a:p>
                      <a:r>
                        <a:rPr lang="en-US" sz="1600" dirty="0"/>
                        <a:t>The Tribunal</a:t>
                      </a:r>
                    </a:p>
                  </a:txBody>
                  <a:tcPr/>
                </a:tc>
                <a:extLst>
                  <a:ext uri="{0D108BD9-81ED-4DB2-BD59-A6C34878D82A}">
                    <a16:rowId xmlns:a16="http://schemas.microsoft.com/office/drawing/2014/main" val="190471407"/>
                  </a:ext>
                </a:extLst>
              </a:tr>
              <a:tr h="370840">
                <a:tc>
                  <a:txBody>
                    <a:bodyPr/>
                    <a:lstStyle/>
                    <a:p>
                      <a:r>
                        <a:rPr lang="en-US" sz="1600" dirty="0"/>
                        <a:t>Who made the </a:t>
                      </a:r>
                      <a:r>
                        <a:rPr lang="en-US" sz="1600" dirty="0" err="1"/>
                        <a:t>Dwemer</a:t>
                      </a:r>
                      <a:r>
                        <a:rPr lang="en-US" sz="1600" dirty="0"/>
                        <a:t> disappear?</a:t>
                      </a:r>
                    </a:p>
                  </a:txBody>
                  <a:tcPr>
                    <a:solidFill>
                      <a:schemeClr val="accent1">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t>The Chimer Army</a:t>
                      </a:r>
                    </a:p>
                  </a:txBody>
                  <a:tcPr/>
                </a:tc>
                <a:tc>
                  <a:txBody>
                    <a:bodyPr/>
                    <a:lstStyle/>
                    <a:p>
                      <a:r>
                        <a:rPr lang="en-US" sz="1600" dirty="0"/>
                        <a:t>King </a:t>
                      </a:r>
                      <a:r>
                        <a:rPr lang="en-US" sz="1600" dirty="0" err="1"/>
                        <a:t>Wulfharth</a:t>
                      </a:r>
                      <a:endParaRPr lang="en-US" sz="1600" dirty="0"/>
                    </a:p>
                    <a:p>
                      <a:r>
                        <a:rPr lang="en-US" sz="1600" dirty="0" err="1"/>
                        <a:t>Nerevar</a:t>
                      </a:r>
                      <a:endParaRPr lang="en-US" sz="1600" dirty="0"/>
                    </a:p>
                  </a:txBody>
                  <a:tcPr/>
                </a:tc>
                <a:tc>
                  <a:txBody>
                    <a:bodyPr/>
                    <a:lstStyle/>
                    <a:p>
                      <a:r>
                        <a:rPr lang="en-US" sz="1600" dirty="0"/>
                        <a:t>Azura &amp; </a:t>
                      </a:r>
                      <a:r>
                        <a:rPr lang="en-US" sz="1600" dirty="0" err="1"/>
                        <a:t>Nerevar</a:t>
                      </a:r>
                      <a:endParaRPr lang="en-US" sz="1600" dirty="0"/>
                    </a:p>
                    <a:p>
                      <a:r>
                        <a:rPr lang="en-US" sz="1600" dirty="0"/>
                        <a:t>The </a:t>
                      </a:r>
                      <a:r>
                        <a:rPr lang="en-US" sz="1600" dirty="0" err="1"/>
                        <a:t>Dwemer</a:t>
                      </a:r>
                      <a:endParaRPr lang="en-US" sz="1600" dirty="0"/>
                    </a:p>
                  </a:txBody>
                  <a:tcPr/>
                </a:tc>
                <a:extLst>
                  <a:ext uri="{0D108BD9-81ED-4DB2-BD59-A6C34878D82A}">
                    <a16:rowId xmlns:a16="http://schemas.microsoft.com/office/drawing/2014/main" val="3712099168"/>
                  </a:ext>
                </a:extLst>
              </a:tr>
              <a:tr h="370840">
                <a:tc>
                  <a:txBody>
                    <a:bodyPr/>
                    <a:lstStyle/>
                    <a:p>
                      <a:r>
                        <a:rPr lang="en-US" sz="1600" dirty="0"/>
                        <a:t>Which side was </a:t>
                      </a:r>
                      <a:r>
                        <a:rPr lang="en-US" sz="1600" dirty="0" err="1"/>
                        <a:t>Voryn</a:t>
                      </a:r>
                      <a:r>
                        <a:rPr lang="en-US" sz="1600" dirty="0"/>
                        <a:t> </a:t>
                      </a:r>
                      <a:r>
                        <a:rPr lang="en-US" sz="1600" dirty="0" err="1"/>
                        <a:t>Dagoth</a:t>
                      </a:r>
                      <a:r>
                        <a:rPr lang="en-US" sz="1600" dirty="0"/>
                        <a:t> on?</a:t>
                      </a:r>
                    </a:p>
                  </a:txBody>
                  <a:tcPr>
                    <a:solidFill>
                      <a:schemeClr val="accent1">
                        <a:lumMod val="50000"/>
                      </a:schemeClr>
                    </a:solidFill>
                  </a:tcPr>
                </a:tc>
                <a:tc>
                  <a:txBody>
                    <a:bodyPr/>
                    <a:lstStyle/>
                    <a:p>
                      <a:r>
                        <a:rPr lang="en-US" sz="1600" dirty="0"/>
                        <a:t>The</a:t>
                      </a:r>
                      <a:r>
                        <a:rPr lang="en-US" sz="1600" baseline="0" dirty="0"/>
                        <a:t> </a:t>
                      </a:r>
                      <a:r>
                        <a:rPr lang="en-US" sz="1600" baseline="0" dirty="0" err="1"/>
                        <a:t>Dwemer</a:t>
                      </a:r>
                      <a:endParaRPr lang="en-US" sz="1600" dirty="0"/>
                    </a:p>
                  </a:txBody>
                  <a:tcPr/>
                </a:tc>
                <a:tc>
                  <a:txBody>
                    <a:bodyPr/>
                    <a:lstStyle/>
                    <a:p>
                      <a:r>
                        <a:rPr lang="en-US" sz="1600" dirty="0"/>
                        <a:t>King </a:t>
                      </a:r>
                      <a:r>
                        <a:rPr lang="en-US" sz="1600" dirty="0" err="1"/>
                        <a:t>Wulfharth</a:t>
                      </a:r>
                      <a:endParaRPr lang="en-US" sz="1600" dirty="0"/>
                    </a:p>
                  </a:txBody>
                  <a:tcPr/>
                </a:tc>
                <a:tc>
                  <a:txBody>
                    <a:bodyPr/>
                    <a:lstStyle/>
                    <a:p>
                      <a:r>
                        <a:rPr lang="en-US" sz="1600" dirty="0"/>
                        <a:t>The Chimer</a:t>
                      </a:r>
                    </a:p>
                  </a:txBody>
                  <a:tcPr/>
                </a:tc>
                <a:extLst>
                  <a:ext uri="{0D108BD9-81ED-4DB2-BD59-A6C34878D82A}">
                    <a16:rowId xmlns:a16="http://schemas.microsoft.com/office/drawing/2014/main" val="2159325980"/>
                  </a:ext>
                </a:extLst>
              </a:tr>
              <a:tr h="370840">
                <a:tc>
                  <a:txBody>
                    <a:bodyPr/>
                    <a:lstStyle/>
                    <a:p>
                      <a:r>
                        <a:rPr lang="en-US" sz="1600" dirty="0"/>
                        <a:t>Who was in the Heart Chamber of Red Mountain?</a:t>
                      </a:r>
                    </a:p>
                  </a:txBody>
                  <a:tcPr>
                    <a:solidFill>
                      <a:schemeClr val="accent1">
                        <a:lumMod val="75000"/>
                      </a:schemeClr>
                    </a:solidFill>
                  </a:tcPr>
                </a:tc>
                <a:tc>
                  <a:txBody>
                    <a:bodyPr/>
                    <a:lstStyle/>
                    <a:p>
                      <a:r>
                        <a:rPr lang="en-US" sz="1600" dirty="0"/>
                        <a:t>What Heart Chamber?</a:t>
                      </a:r>
                    </a:p>
                  </a:txBody>
                  <a:tcPr/>
                </a:tc>
                <a:tc>
                  <a:txBody>
                    <a:bodyPr/>
                    <a:lstStyle/>
                    <a:p>
                      <a:r>
                        <a:rPr lang="en-US" sz="1600" dirty="0" err="1"/>
                        <a:t>Nerevar</a:t>
                      </a:r>
                      <a:r>
                        <a:rPr lang="en-US" sz="1600" dirty="0"/>
                        <a:t> &amp; </a:t>
                      </a:r>
                      <a:r>
                        <a:rPr lang="en-US" sz="1600" dirty="0" err="1"/>
                        <a:t>Alandro</a:t>
                      </a:r>
                      <a:r>
                        <a:rPr lang="en-US" sz="1600" dirty="0"/>
                        <a:t> Sul</a:t>
                      </a:r>
                    </a:p>
                    <a:p>
                      <a:r>
                        <a:rPr lang="en-US" sz="1600" dirty="0" err="1"/>
                        <a:t>Voryn</a:t>
                      </a:r>
                      <a:r>
                        <a:rPr lang="en-US" sz="1600" dirty="0"/>
                        <a:t> </a:t>
                      </a:r>
                      <a:r>
                        <a:rPr lang="en-US" sz="1600" dirty="0" err="1"/>
                        <a:t>Dagoth</a:t>
                      </a:r>
                      <a:endParaRPr lang="en-US" sz="16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err="1"/>
                        <a:t>Dumac</a:t>
                      </a:r>
                      <a:endParaRPr lang="en-US" sz="1600" dirty="0"/>
                    </a:p>
                    <a:p>
                      <a:r>
                        <a:rPr lang="en-US" sz="1600" dirty="0"/>
                        <a:t>King </a:t>
                      </a:r>
                      <a:r>
                        <a:rPr lang="en-US" sz="1600" dirty="0" err="1"/>
                        <a:t>Wulfharth</a:t>
                      </a:r>
                      <a:endParaRPr lang="en-US" sz="1600" dirty="0"/>
                    </a:p>
                    <a:p>
                      <a:r>
                        <a:rPr lang="en-US" sz="1600" dirty="0" err="1"/>
                        <a:t>Lorkhan</a:t>
                      </a:r>
                      <a:endParaRPr lang="en-US" sz="1600" dirty="0"/>
                    </a:p>
                  </a:txBody>
                  <a:tcPr/>
                </a:tc>
                <a:tc>
                  <a:txBody>
                    <a:bodyPr/>
                    <a:lstStyle/>
                    <a:p>
                      <a:r>
                        <a:rPr lang="en-US" sz="1600" dirty="0" err="1"/>
                        <a:t>Nerevar</a:t>
                      </a:r>
                      <a:r>
                        <a:rPr lang="en-US" sz="1600" dirty="0"/>
                        <a:t> &amp; </a:t>
                      </a:r>
                      <a:r>
                        <a:rPr lang="en-US" sz="1600" dirty="0" err="1"/>
                        <a:t>Voryn</a:t>
                      </a:r>
                      <a:r>
                        <a:rPr lang="en-US" sz="1600" dirty="0"/>
                        <a:t> </a:t>
                      </a:r>
                      <a:r>
                        <a:rPr lang="en-US" sz="1600" dirty="0" err="1"/>
                        <a:t>Dagoth</a:t>
                      </a:r>
                      <a:endParaRPr lang="en-US" sz="1600" dirty="0"/>
                    </a:p>
                    <a:p>
                      <a:r>
                        <a:rPr lang="en-US" sz="1600" dirty="0" err="1"/>
                        <a:t>Dumac</a:t>
                      </a:r>
                      <a:r>
                        <a:rPr lang="en-US" sz="1600" dirty="0"/>
                        <a:t> &amp; </a:t>
                      </a:r>
                      <a:r>
                        <a:rPr lang="en-US" sz="1600" dirty="0" err="1"/>
                        <a:t>Kagrenac</a:t>
                      </a:r>
                      <a:endParaRPr lang="en-US" sz="1600" dirty="0"/>
                    </a:p>
                    <a:p>
                      <a:r>
                        <a:rPr lang="en-US" sz="1600" dirty="0"/>
                        <a:t>Azura</a:t>
                      </a:r>
                    </a:p>
                    <a:p>
                      <a:r>
                        <a:rPr lang="en-US" sz="1600" dirty="0" err="1"/>
                        <a:t>Alandro</a:t>
                      </a:r>
                      <a:r>
                        <a:rPr lang="en-US" sz="1600" dirty="0"/>
                        <a:t> Sul</a:t>
                      </a:r>
                    </a:p>
                  </a:txBody>
                  <a:tcPr/>
                </a:tc>
                <a:extLst>
                  <a:ext uri="{0D108BD9-81ED-4DB2-BD59-A6C34878D82A}">
                    <a16:rowId xmlns:a16="http://schemas.microsoft.com/office/drawing/2014/main" val="3121813214"/>
                  </a:ext>
                </a:extLst>
              </a:tr>
            </a:tbl>
          </a:graphicData>
        </a:graphic>
      </p:graphicFrame>
    </p:spTree>
    <p:extLst>
      <p:ext uri="{BB962C8B-B14F-4D97-AF65-F5344CB8AC3E}">
        <p14:creationId xmlns:p14="http://schemas.microsoft.com/office/powerpoint/2010/main" val="84346495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527B24-4DC9-605E-22D5-15AB9AC0E3DB}"/>
              </a:ext>
            </a:extLst>
          </p:cNvPr>
          <p:cNvSpPr>
            <a:spLocks noGrp="1"/>
          </p:cNvSpPr>
          <p:nvPr>
            <p:ph type="title"/>
          </p:nvPr>
        </p:nvSpPr>
        <p:spPr/>
        <p:txBody>
          <a:bodyPr/>
          <a:lstStyle/>
          <a:p>
            <a:r>
              <a:rPr lang="en-US" b="1" dirty="0"/>
              <a:t>Who is Tamriel?</a:t>
            </a:r>
          </a:p>
        </p:txBody>
      </p:sp>
      <p:sp>
        <p:nvSpPr>
          <p:cNvPr id="3" name="Content Placeholder 2">
            <a:extLst>
              <a:ext uri="{FF2B5EF4-FFF2-40B4-BE49-F238E27FC236}">
                <a16:creationId xmlns:a16="http://schemas.microsoft.com/office/drawing/2014/main" id="{AA329952-7C35-EF99-D44D-24F492AF88DF}"/>
              </a:ext>
            </a:extLst>
          </p:cNvPr>
          <p:cNvSpPr>
            <a:spLocks noGrp="1"/>
          </p:cNvSpPr>
          <p:nvPr>
            <p:ph idx="1"/>
          </p:nvPr>
        </p:nvSpPr>
        <p:spPr>
          <a:xfrm>
            <a:off x="838200" y="1825625"/>
            <a:ext cx="3964494" cy="4351338"/>
          </a:xfrm>
        </p:spPr>
        <p:txBody>
          <a:bodyPr/>
          <a:lstStyle/>
          <a:p>
            <a:r>
              <a:rPr lang="en-US" b="1" dirty="0"/>
              <a:t>Tamriel</a:t>
            </a:r>
            <a:r>
              <a:rPr lang="en-US" dirty="0"/>
              <a:t> is a continent on the planet </a:t>
            </a:r>
            <a:r>
              <a:rPr lang="en-US" b="1" dirty="0" err="1"/>
              <a:t>Nirn</a:t>
            </a:r>
            <a:endParaRPr lang="en-US" b="1" dirty="0"/>
          </a:p>
          <a:p>
            <a:r>
              <a:rPr lang="en-US" dirty="0"/>
              <a:t>Home to nine provinces and 12+ races:</a:t>
            </a:r>
          </a:p>
          <a:p>
            <a:pPr lvl="1"/>
            <a:r>
              <a:rPr lang="en-US" dirty="0"/>
              <a:t>Men</a:t>
            </a:r>
          </a:p>
          <a:p>
            <a:pPr lvl="1"/>
            <a:r>
              <a:rPr lang="en-US" dirty="0"/>
              <a:t>Mer (Elves)</a:t>
            </a:r>
          </a:p>
          <a:p>
            <a:pPr lvl="1"/>
            <a:r>
              <a:rPr lang="en-US" dirty="0" err="1"/>
              <a:t>Beastfolk</a:t>
            </a:r>
            <a:endParaRPr lang="en-US" dirty="0"/>
          </a:p>
          <a:p>
            <a:r>
              <a:rPr lang="en-US" dirty="0"/>
              <a:t>Huge mish-mash of cultures and factions</a:t>
            </a:r>
          </a:p>
        </p:txBody>
      </p:sp>
      <p:pic>
        <p:nvPicPr>
          <p:cNvPr id="15362" name="Picture 2">
            <a:extLst>
              <a:ext uri="{FF2B5EF4-FFF2-40B4-BE49-F238E27FC236}">
                <a16:creationId xmlns:a16="http://schemas.microsoft.com/office/drawing/2014/main" id="{CFF3CAFE-B033-BC58-90C5-040A032BA78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4920343" y="681037"/>
            <a:ext cx="7271658" cy="55255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620919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FEFF9-3A1A-923A-80B6-B29B6CB78ECA}"/>
              </a:ext>
            </a:extLst>
          </p:cNvPr>
          <p:cNvSpPr>
            <a:spLocks noGrp="1"/>
          </p:cNvSpPr>
          <p:nvPr>
            <p:ph type="title"/>
          </p:nvPr>
        </p:nvSpPr>
        <p:spPr/>
        <p:txBody>
          <a:bodyPr/>
          <a:lstStyle/>
          <a:p>
            <a:r>
              <a:rPr lang="en-US" b="1" dirty="0"/>
              <a:t>All Results </a:t>
            </a:r>
            <a:r>
              <a:rPr lang="en-US" dirty="0"/>
              <a:t>(Depending on who </a:t>
            </a:r>
            <a:r>
              <a:rPr lang="en-US" i="1" dirty="0"/>
              <a:t>else</a:t>
            </a:r>
            <a:r>
              <a:rPr lang="en-US" dirty="0"/>
              <a:t> you ask)</a:t>
            </a:r>
          </a:p>
        </p:txBody>
      </p:sp>
      <p:graphicFrame>
        <p:nvGraphicFramePr>
          <p:cNvPr id="102" name="Table 102">
            <a:extLst>
              <a:ext uri="{FF2B5EF4-FFF2-40B4-BE49-F238E27FC236}">
                <a16:creationId xmlns:a16="http://schemas.microsoft.com/office/drawing/2014/main" id="{63A78463-B054-9967-95AA-12AC1920ED57}"/>
              </a:ext>
            </a:extLst>
          </p:cNvPr>
          <p:cNvGraphicFramePr>
            <a:graphicFrameLocks noGrp="1"/>
          </p:cNvGraphicFramePr>
          <p:nvPr>
            <p:ph idx="1"/>
            <p:extLst>
              <p:ext uri="{D42A27DB-BD31-4B8C-83A1-F6EECF244321}">
                <p14:modId xmlns:p14="http://schemas.microsoft.com/office/powerpoint/2010/main" val="467868250"/>
              </p:ext>
            </p:extLst>
          </p:nvPr>
        </p:nvGraphicFramePr>
        <p:xfrm>
          <a:off x="344184" y="1427908"/>
          <a:ext cx="11423741" cy="4640136"/>
        </p:xfrm>
        <a:graphic>
          <a:graphicData uri="http://schemas.openxmlformats.org/drawingml/2006/table">
            <a:tbl>
              <a:tblPr firstRow="1" firstCol="1" bandRow="1">
                <a:tableStyleId>{073A0DAA-6AF3-43AB-8588-CEC1D06C72B9}</a:tableStyleId>
              </a:tblPr>
              <a:tblGrid>
                <a:gridCol w="1631963">
                  <a:extLst>
                    <a:ext uri="{9D8B030D-6E8A-4147-A177-3AD203B41FA5}">
                      <a16:colId xmlns:a16="http://schemas.microsoft.com/office/drawing/2014/main" val="2433482473"/>
                    </a:ext>
                  </a:extLst>
                </a:gridCol>
                <a:gridCol w="1631963">
                  <a:extLst>
                    <a:ext uri="{9D8B030D-6E8A-4147-A177-3AD203B41FA5}">
                      <a16:colId xmlns:a16="http://schemas.microsoft.com/office/drawing/2014/main" val="2821508012"/>
                    </a:ext>
                  </a:extLst>
                </a:gridCol>
                <a:gridCol w="1631963">
                  <a:extLst>
                    <a:ext uri="{9D8B030D-6E8A-4147-A177-3AD203B41FA5}">
                      <a16:colId xmlns:a16="http://schemas.microsoft.com/office/drawing/2014/main" val="3819620291"/>
                    </a:ext>
                  </a:extLst>
                </a:gridCol>
                <a:gridCol w="1631963">
                  <a:extLst>
                    <a:ext uri="{9D8B030D-6E8A-4147-A177-3AD203B41FA5}">
                      <a16:colId xmlns:a16="http://schemas.microsoft.com/office/drawing/2014/main" val="3847832783"/>
                    </a:ext>
                  </a:extLst>
                </a:gridCol>
                <a:gridCol w="1631963">
                  <a:extLst>
                    <a:ext uri="{9D8B030D-6E8A-4147-A177-3AD203B41FA5}">
                      <a16:colId xmlns:a16="http://schemas.microsoft.com/office/drawing/2014/main" val="3317204663"/>
                    </a:ext>
                  </a:extLst>
                </a:gridCol>
                <a:gridCol w="1631963">
                  <a:extLst>
                    <a:ext uri="{9D8B030D-6E8A-4147-A177-3AD203B41FA5}">
                      <a16:colId xmlns:a16="http://schemas.microsoft.com/office/drawing/2014/main" val="748257331"/>
                    </a:ext>
                  </a:extLst>
                </a:gridCol>
                <a:gridCol w="1631963">
                  <a:extLst>
                    <a:ext uri="{9D8B030D-6E8A-4147-A177-3AD203B41FA5}">
                      <a16:colId xmlns:a16="http://schemas.microsoft.com/office/drawing/2014/main" val="1063024686"/>
                    </a:ext>
                  </a:extLst>
                </a:gridCol>
              </a:tblGrid>
              <a:tr h="384400">
                <a:tc>
                  <a:txBody>
                    <a:bodyPr/>
                    <a:lstStyle/>
                    <a:p>
                      <a:r>
                        <a:rPr lang="en-US" sz="1100" dirty="0"/>
                        <a:t>Question / Perspective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Tribunal Temple</a:t>
                      </a:r>
                    </a:p>
                  </a:txBody>
                  <a:tcPr>
                    <a:solidFill>
                      <a:schemeClr val="tx2">
                        <a:lumMod val="75000"/>
                      </a:schemeClr>
                    </a:solidFill>
                  </a:tcPr>
                </a:tc>
                <a:tc>
                  <a:txBody>
                    <a:bodyPr/>
                    <a:lstStyle/>
                    <a:p>
                      <a:r>
                        <a:rPr lang="en-US" sz="1100" dirty="0" err="1"/>
                        <a:t>Ashlanders</a:t>
                      </a:r>
                      <a:r>
                        <a:rPr lang="en-US" sz="1100" dirty="0"/>
                        <a:t> / </a:t>
                      </a:r>
                      <a:r>
                        <a:rPr lang="en-US" sz="1100" dirty="0" err="1"/>
                        <a:t>Alandro</a:t>
                      </a:r>
                      <a:r>
                        <a:rPr lang="en-US" sz="1100" dirty="0"/>
                        <a:t> Sul</a:t>
                      </a:r>
                    </a:p>
                  </a:txBody>
                  <a:tcPr>
                    <a:solidFill>
                      <a:schemeClr val="tx2">
                        <a:lumMod val="75000"/>
                      </a:schemeClr>
                    </a:solidFill>
                  </a:tcPr>
                </a:tc>
                <a:tc>
                  <a:txBody>
                    <a:bodyPr/>
                    <a:lstStyle/>
                    <a:p>
                      <a:r>
                        <a:rPr lang="en-US" sz="1100" dirty="0" err="1"/>
                        <a:t>Nords</a:t>
                      </a:r>
                      <a:endParaRPr lang="en-US" sz="1100" dirty="0"/>
                    </a:p>
                  </a:txBody>
                  <a:tcPr>
                    <a:solidFill>
                      <a:schemeClr val="tx2">
                        <a:lumMod val="75000"/>
                      </a:schemeClr>
                    </a:solidFill>
                  </a:tcPr>
                </a:tc>
                <a:tc>
                  <a:txBody>
                    <a:bodyPr/>
                    <a:lstStyle/>
                    <a:p>
                      <a:r>
                        <a:rPr lang="en-US" sz="1100" dirty="0"/>
                        <a:t>Dissident Priests</a:t>
                      </a:r>
                    </a:p>
                  </a:txBody>
                  <a:tcPr>
                    <a:solidFill>
                      <a:schemeClr val="tx2">
                        <a:lumMod val="75000"/>
                      </a:schemeClr>
                    </a:solidFill>
                  </a:tcPr>
                </a:tc>
                <a:tc>
                  <a:txBody>
                    <a:bodyPr/>
                    <a:lstStyle/>
                    <a:p>
                      <a:r>
                        <a:rPr lang="en-US" sz="1100" dirty="0"/>
                        <a:t>Imperial Scholars / </a:t>
                      </a:r>
                      <a:r>
                        <a:rPr lang="en-US" sz="1100" dirty="0" err="1"/>
                        <a:t>Misc</a:t>
                      </a:r>
                      <a:endParaRPr lang="en-US" sz="1100" dirty="0"/>
                    </a:p>
                  </a:txBody>
                  <a:tcPr>
                    <a:solidFill>
                      <a:schemeClr val="tx2">
                        <a:lumMod val="75000"/>
                      </a:schemeClr>
                    </a:solidFill>
                  </a:tcPr>
                </a:tc>
                <a:tc>
                  <a:txBody>
                    <a:bodyPr/>
                    <a:lstStyle/>
                    <a:p>
                      <a:r>
                        <a:rPr lang="en-US" sz="1100" dirty="0" err="1"/>
                        <a:t>Vivec</a:t>
                      </a:r>
                      <a:endParaRPr lang="en-US" sz="1100" dirty="0"/>
                    </a:p>
                  </a:txBody>
                  <a:tcPr>
                    <a:solidFill>
                      <a:schemeClr val="tx2">
                        <a:lumMod val="75000"/>
                      </a:schemeClr>
                    </a:solidFill>
                  </a:tcPr>
                </a:tc>
                <a:extLst>
                  <a:ext uri="{0D108BD9-81ED-4DB2-BD59-A6C34878D82A}">
                    <a16:rowId xmlns:a16="http://schemas.microsoft.com/office/drawing/2014/main" val="11866793"/>
                  </a:ext>
                </a:extLst>
              </a:tr>
              <a:tr h="7668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Who killed </a:t>
                      </a:r>
                      <a:r>
                        <a:rPr lang="en-US" sz="1100" dirty="0" err="1"/>
                        <a:t>Nerevar</a:t>
                      </a:r>
                      <a:r>
                        <a:rPr lang="en-US" sz="1100" dirty="0"/>
                        <a:t>?</a:t>
                      </a:r>
                    </a:p>
                  </a:txBody>
                  <a:tcPr>
                    <a:solidFill>
                      <a:schemeClr val="tx2">
                        <a:lumMod val="50000"/>
                      </a:schemeClr>
                    </a:solidFill>
                  </a:tcPr>
                </a:tc>
                <a:tc>
                  <a:txBody>
                    <a:bodyPr/>
                    <a:lstStyle/>
                    <a:p>
                      <a:r>
                        <a:rPr lang="en-US" sz="1100" dirty="0"/>
                        <a:t>The Tribunal</a:t>
                      </a:r>
                      <a:r>
                        <a:rPr lang="en-US" sz="1100" baseline="30000" dirty="0"/>
                        <a:t>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Dagoth</a:t>
                      </a:r>
                      <a:r>
                        <a:rPr lang="en-US" sz="1100" dirty="0"/>
                        <a:t> Ur</a:t>
                      </a:r>
                      <a:r>
                        <a:rPr lang="en-US" sz="1100" baseline="30000" dirty="0"/>
                        <a:t>9</a:t>
                      </a:r>
                      <a:endParaRPr lang="en-US" sz="1100" dirty="0"/>
                    </a:p>
                  </a:txBody>
                  <a:tcPr/>
                </a:tc>
                <a:tc>
                  <a:txBody>
                    <a:bodyPr/>
                    <a:lstStyle/>
                    <a:p>
                      <a:r>
                        <a:rPr lang="en-US" sz="1100" dirty="0"/>
                        <a:t>The Tribunal</a:t>
                      </a:r>
                      <a:r>
                        <a:rPr lang="en-US" sz="1100" baseline="30000" dirty="0"/>
                        <a:t>4, 5, 6</a:t>
                      </a:r>
                      <a:endParaRPr lang="en-US" sz="1100" dirty="0"/>
                    </a:p>
                  </a:txBody>
                  <a:tcPr/>
                </a:tc>
                <a:tc>
                  <a:txBody>
                    <a:bodyPr/>
                    <a:lstStyle/>
                    <a:p>
                      <a:r>
                        <a:rPr lang="en-US" sz="1100" dirty="0"/>
                        <a:t>Dumac</a:t>
                      </a:r>
                      <a:r>
                        <a:rPr lang="en-US" sz="1100" baseline="30000" dirty="0"/>
                        <a:t>10</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Dumac</a:t>
                      </a:r>
                      <a:r>
                        <a:rPr lang="en-US" sz="1100" dirty="0"/>
                        <a:t> (didn’t die right away)</a:t>
                      </a:r>
                      <a:r>
                        <a:rPr lang="en-US" sz="1100" baseline="30000" dirty="0"/>
                        <a:t>1</a:t>
                      </a:r>
                      <a:endParaRPr lang="en-US" sz="1100" dirty="0"/>
                    </a:p>
                    <a:p>
                      <a:r>
                        <a:rPr lang="en-US" sz="1100" dirty="0"/>
                        <a:t>Unknown</a:t>
                      </a:r>
                      <a:r>
                        <a:rPr lang="en-US" sz="1100" baseline="30000" dirty="0"/>
                        <a:t>3</a:t>
                      </a:r>
                    </a:p>
                    <a:p>
                      <a:r>
                        <a:rPr lang="en-US" sz="1100" dirty="0"/>
                        <a:t>The Tribunal</a:t>
                      </a:r>
                      <a:r>
                        <a:rPr lang="en-US" sz="1100" baseline="30000" dirty="0"/>
                        <a:t>7</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5</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Dagoth</a:t>
                      </a:r>
                      <a:r>
                        <a:rPr lang="en-US" sz="1100" dirty="0"/>
                        <a:t> Ur &amp; the Dwemer</a:t>
                      </a:r>
                      <a:r>
                        <a:rPr lang="en-US" sz="1100" baseline="30000" dirty="0"/>
                        <a:t>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Red Mountain</a:t>
                      </a:r>
                      <a:r>
                        <a:rPr lang="en-US" sz="1100" baseline="30000" dirty="0"/>
                        <a:t>15</a:t>
                      </a:r>
                    </a:p>
                  </a:txBody>
                  <a:tcPr/>
                </a:tc>
                <a:extLst>
                  <a:ext uri="{0D108BD9-81ED-4DB2-BD59-A6C34878D82A}">
                    <a16:rowId xmlns:a16="http://schemas.microsoft.com/office/drawing/2014/main" val="3215997390"/>
                  </a:ext>
                </a:extLst>
              </a:tr>
              <a:tr h="599065">
                <a:tc>
                  <a:txBody>
                    <a:bodyPr/>
                    <a:lstStyle/>
                    <a:p>
                      <a:r>
                        <a:rPr lang="en-US" sz="1100" dirty="0"/>
                        <a:t>Who killed </a:t>
                      </a:r>
                      <a:r>
                        <a:rPr lang="en-US" sz="1100" dirty="0" err="1"/>
                        <a:t>Dumac</a:t>
                      </a:r>
                      <a:r>
                        <a:rPr lang="en-US" sz="1100" dirty="0"/>
                        <a:t>?</a:t>
                      </a:r>
                    </a:p>
                  </a:txBody>
                  <a:tcPr>
                    <a:solidFill>
                      <a:schemeClr val="tx2">
                        <a:lumMod val="75000"/>
                      </a:schemeClr>
                    </a:solidFill>
                  </a:tcPr>
                </a:tc>
                <a:tc>
                  <a:txBody>
                    <a:bodyPr/>
                    <a:lstStyle/>
                    <a:p>
                      <a:r>
                        <a:rPr lang="en-US" sz="1100" dirty="0"/>
                        <a:t>Nerevar</a:t>
                      </a:r>
                      <a:r>
                        <a:rPr lang="en-US" sz="1100" baseline="30000" dirty="0"/>
                        <a:t>4</a:t>
                      </a:r>
                    </a:p>
                    <a:p>
                      <a:r>
                        <a:rPr lang="en-US" sz="1100" dirty="0"/>
                        <a:t>The Chimer</a:t>
                      </a:r>
                      <a:r>
                        <a:rPr lang="en-US" sz="1100" baseline="30000" dirty="0"/>
                        <a:t>9</a:t>
                      </a:r>
                      <a:endParaRPr lang="en-US" sz="1100" dirty="0"/>
                    </a:p>
                  </a:txBody>
                  <a:tcPr/>
                </a:tc>
                <a:tc>
                  <a:txBody>
                    <a:bodyPr/>
                    <a:lstStyle/>
                    <a:p>
                      <a:r>
                        <a:rPr lang="en-US" sz="1100" dirty="0"/>
                        <a:t>The Chimer</a:t>
                      </a:r>
                      <a:r>
                        <a:rPr lang="en-US" sz="1100" baseline="30000" dirty="0"/>
                        <a:t>5</a:t>
                      </a:r>
                      <a:endParaRPr lang="en-US" sz="1100" dirty="0"/>
                    </a:p>
                    <a:p>
                      <a:r>
                        <a:rPr lang="en-US" sz="1100" dirty="0"/>
                        <a:t>Nerevar</a:t>
                      </a:r>
                      <a:r>
                        <a:rPr lang="en-US" sz="1100" baseline="30000" dirty="0"/>
                        <a:t>6, 14</a:t>
                      </a:r>
                      <a:endParaRPr lang="en-US" sz="1100" dirty="0"/>
                    </a:p>
                  </a:txBody>
                  <a:tcPr/>
                </a:tc>
                <a:tc>
                  <a:txBody>
                    <a:bodyPr/>
                    <a:lstStyle/>
                    <a:p>
                      <a:r>
                        <a:rPr lang="en-US" sz="1100" dirty="0"/>
                        <a:t>King Wulfharth</a:t>
                      </a:r>
                      <a:r>
                        <a:rPr lang="en-US" sz="1100" baseline="30000" dirty="0"/>
                        <a:t>2</a:t>
                      </a:r>
                      <a:endParaRPr lang="en-US" sz="1100" dirty="0"/>
                    </a:p>
                    <a:p>
                      <a:r>
                        <a:rPr lang="en-US" sz="1100" dirty="0" err="1"/>
                        <a:t>Dagoth</a:t>
                      </a:r>
                      <a:r>
                        <a:rPr lang="en-US" sz="1100" dirty="0"/>
                        <a:t> Ur</a:t>
                      </a:r>
                      <a:r>
                        <a:rPr lang="en-US" sz="1100" baseline="30000" dirty="0"/>
                        <a:t>10</a:t>
                      </a:r>
                      <a:endParaRPr lang="en-US" sz="1100" dirty="0"/>
                    </a:p>
                  </a:txBody>
                  <a:tcPr/>
                </a:tc>
                <a:tc>
                  <a:txBody>
                    <a:bodyPr/>
                    <a:lstStyle/>
                    <a:p>
                      <a:r>
                        <a:rPr lang="en-US" sz="1100" dirty="0"/>
                        <a:t>Nerevar</a:t>
                      </a:r>
                      <a:r>
                        <a:rPr lang="en-US" sz="1100" baseline="30000" dirty="0"/>
                        <a:t>1</a:t>
                      </a:r>
                      <a:endParaRPr lang="en-US" sz="1100" dirty="0"/>
                    </a:p>
                  </a:txBody>
                  <a:tcPr/>
                </a:tc>
                <a:tc>
                  <a:txBody>
                    <a:bodyPr/>
                    <a:lstStyle/>
                    <a:p>
                      <a:r>
                        <a:rPr lang="en-US" sz="1100" dirty="0"/>
                        <a:t>The Chimer</a:t>
                      </a:r>
                      <a:r>
                        <a:rPr lang="en-US" sz="1100" baseline="30000" dirty="0"/>
                        <a:t>5, 8, 13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Dro’Zira</a:t>
                      </a:r>
                      <a:r>
                        <a:rPr lang="en-US" sz="1100" dirty="0"/>
                        <a:t> the Khajiit</a:t>
                      </a:r>
                      <a:r>
                        <a:rPr lang="en-US" sz="1100" baseline="30000" dirty="0"/>
                        <a:t>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12</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15</a:t>
                      </a:r>
                    </a:p>
                  </a:txBody>
                  <a:tcPr/>
                </a:tc>
                <a:extLst>
                  <a:ext uri="{0D108BD9-81ED-4DB2-BD59-A6C34878D82A}">
                    <a16:rowId xmlns:a16="http://schemas.microsoft.com/office/drawing/2014/main" val="2720329154"/>
                  </a:ext>
                </a:extLst>
              </a:tr>
              <a:tr h="766803">
                <a:tc>
                  <a:txBody>
                    <a:bodyPr/>
                    <a:lstStyle/>
                    <a:p>
                      <a:r>
                        <a:rPr lang="en-US" sz="1100" dirty="0"/>
                        <a:t>Who killed </a:t>
                      </a:r>
                      <a:r>
                        <a:rPr lang="en-US" sz="1100" dirty="0" err="1"/>
                        <a:t>Voryn</a:t>
                      </a:r>
                      <a:r>
                        <a:rPr lang="en-US" sz="1100" dirty="0"/>
                        <a:t> </a:t>
                      </a:r>
                      <a:r>
                        <a:rPr lang="en-US" sz="1100" dirty="0" err="1"/>
                        <a:t>Dagoth</a:t>
                      </a:r>
                      <a:r>
                        <a:rPr lang="en-US" sz="1100" dirty="0"/>
                        <a:t>?</a:t>
                      </a:r>
                    </a:p>
                  </a:txBody>
                  <a:tcPr>
                    <a:solidFill>
                      <a:schemeClr val="tx2">
                        <a:lumMod val="50000"/>
                      </a:schemeClr>
                    </a:solidFill>
                  </a:tcPr>
                </a:tc>
                <a:tc>
                  <a:txBody>
                    <a:bodyPr/>
                    <a:lstStyle/>
                    <a:p>
                      <a:r>
                        <a:rPr lang="en-US" sz="1100" dirty="0"/>
                        <a:t>The Tribunal</a:t>
                      </a:r>
                      <a:r>
                        <a:rPr lang="en-US" sz="1100" baseline="30000" dirty="0"/>
                        <a:t>4</a:t>
                      </a:r>
                    </a:p>
                    <a:p>
                      <a:r>
                        <a:rPr lang="en-US" sz="1100" dirty="0"/>
                        <a:t>The Chimer</a:t>
                      </a:r>
                      <a:r>
                        <a:rPr lang="en-US" sz="1100" baseline="30000" dirty="0"/>
                        <a:t>9</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14</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dirty="0"/>
                    </a:p>
                    <a:p>
                      <a:endParaRPr lang="en-US" sz="1100" dirty="0"/>
                    </a:p>
                  </a:txBody>
                  <a:tcPr/>
                </a:tc>
                <a:tc>
                  <a:txBody>
                    <a:bodyPr/>
                    <a:lstStyle/>
                    <a:p>
                      <a:r>
                        <a:rPr lang="en-US" sz="1100" dirty="0"/>
                        <a:t>Nerevar</a:t>
                      </a:r>
                      <a:r>
                        <a:rPr lang="en-US" sz="1100" baseline="30000" dirty="0"/>
                        <a:t>2</a:t>
                      </a:r>
                      <a:endParaRPr lang="en-US" sz="1100" dirty="0"/>
                    </a:p>
                  </a:txBody>
                  <a:tcPr/>
                </a:tc>
                <a:tc>
                  <a:txBody>
                    <a:bodyPr/>
                    <a:lstStyle/>
                    <a:p>
                      <a:r>
                        <a:rPr lang="en-US" sz="1100" dirty="0" err="1"/>
                        <a:t>Nerevar</a:t>
                      </a:r>
                      <a:r>
                        <a:rPr lang="en-US" sz="1100" dirty="0"/>
                        <a:t> &amp; the Tribunal (didn’t die)</a:t>
                      </a:r>
                      <a:r>
                        <a:rPr lang="en-US" sz="1100" baseline="30000" dirty="0"/>
                        <a:t>1, 3</a:t>
                      </a:r>
                    </a:p>
                    <a:p>
                      <a:r>
                        <a:rPr lang="en-US" sz="1100" dirty="0"/>
                        <a:t>The Tribunal (didn’t die)</a:t>
                      </a:r>
                      <a:r>
                        <a:rPr lang="en-US" sz="1100" baseline="30000" dirty="0"/>
                        <a:t>1, 7</a:t>
                      </a:r>
                    </a:p>
                  </a:txBody>
                  <a:tcPr/>
                </a:tc>
                <a:tc>
                  <a:txBody>
                    <a:bodyPr/>
                    <a:lstStyle/>
                    <a:p>
                      <a:r>
                        <a:rPr lang="en-US" sz="1100" dirty="0"/>
                        <a:t>The Chimer</a:t>
                      </a:r>
                      <a:r>
                        <a:rPr lang="en-US" sz="1100" baseline="30000" dirty="0"/>
                        <a:t>8, 9, 13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18</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Red Mountain</a:t>
                      </a:r>
                      <a:r>
                        <a:rPr lang="en-US" sz="1100" baseline="30000" dirty="0"/>
                        <a:t>15</a:t>
                      </a:r>
                    </a:p>
                    <a:p>
                      <a:r>
                        <a:rPr lang="en-US" sz="1100" dirty="0"/>
                        <a:t>The Tribunal</a:t>
                      </a:r>
                      <a:r>
                        <a:rPr lang="en-US" sz="1100" baseline="30000" dirty="0"/>
                        <a:t>16</a:t>
                      </a:r>
                      <a:endParaRPr lang="en-US" sz="1100" dirty="0"/>
                    </a:p>
                  </a:txBody>
                  <a:tcPr/>
                </a:tc>
                <a:extLst>
                  <a:ext uri="{0D108BD9-81ED-4DB2-BD59-A6C34878D82A}">
                    <a16:rowId xmlns:a16="http://schemas.microsoft.com/office/drawing/2014/main" val="2538522033"/>
                  </a:ext>
                </a:extLst>
              </a:tr>
              <a:tr h="766803">
                <a:tc>
                  <a:txBody>
                    <a:bodyPr/>
                    <a:lstStyle/>
                    <a:p>
                      <a:r>
                        <a:rPr lang="en-US" sz="1100" dirty="0"/>
                        <a:t>Who made the </a:t>
                      </a:r>
                      <a:r>
                        <a:rPr lang="en-US" sz="1100" dirty="0" err="1"/>
                        <a:t>Dwemer</a:t>
                      </a:r>
                      <a:r>
                        <a:rPr lang="en-US" sz="1100" dirty="0"/>
                        <a:t> disappear?</a:t>
                      </a:r>
                    </a:p>
                  </a:txBody>
                  <a:tcPr>
                    <a:solidFill>
                      <a:schemeClr val="tx2">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Azura &amp; </a:t>
                      </a:r>
                      <a:r>
                        <a:rPr lang="en-US" sz="1100" dirty="0" err="1"/>
                        <a:t>Nerevar</a:t>
                      </a:r>
                      <a:r>
                        <a:rPr lang="en-US" sz="1100" dirty="0"/>
                        <a:t> with </a:t>
                      </a:r>
                      <a:r>
                        <a:rPr lang="en-US" sz="1100" dirty="0" err="1"/>
                        <a:t>Kagrenac’s</a:t>
                      </a:r>
                      <a:r>
                        <a:rPr lang="en-US" sz="1100" dirty="0"/>
                        <a:t> tools</a:t>
                      </a:r>
                      <a:r>
                        <a:rPr lang="en-US" sz="1100" baseline="30000" dirty="0"/>
                        <a:t>4</a:t>
                      </a:r>
                      <a:endParaRPr lang="en-US" sz="1100" dirty="0"/>
                    </a:p>
                    <a:p>
                      <a:r>
                        <a:rPr lang="en-US" sz="1100" dirty="0"/>
                        <a:t>The Chimer</a:t>
                      </a:r>
                      <a:r>
                        <a:rPr lang="en-US" sz="1100" baseline="30000" dirty="0"/>
                        <a:t>9</a:t>
                      </a:r>
                      <a:endParaRPr lang="en-US" sz="1100" dirty="0"/>
                    </a:p>
                  </a:txBody>
                  <a:tcPr/>
                </a:tc>
                <a:tc>
                  <a:txBody>
                    <a:bodyPr/>
                    <a:lstStyle/>
                    <a:p>
                      <a:r>
                        <a:rPr lang="en-US" sz="1100" dirty="0"/>
                        <a:t>Azura &amp; </a:t>
                      </a:r>
                      <a:r>
                        <a:rPr lang="en-US" sz="1100" dirty="0" err="1"/>
                        <a:t>Nerevar</a:t>
                      </a:r>
                      <a:r>
                        <a:rPr lang="en-US" sz="1100" dirty="0"/>
                        <a:t> with </a:t>
                      </a:r>
                      <a:r>
                        <a:rPr lang="en-US" sz="1100" dirty="0" err="1"/>
                        <a:t>Kagrenac’s</a:t>
                      </a:r>
                      <a:r>
                        <a:rPr lang="en-US" sz="1100" dirty="0"/>
                        <a:t> tools</a:t>
                      </a:r>
                      <a:r>
                        <a:rPr lang="en-US" sz="1100" baseline="30000" dirty="0"/>
                        <a:t>4</a:t>
                      </a:r>
                      <a:endParaRPr lang="en-US" sz="1100" dirty="0"/>
                    </a:p>
                    <a:p>
                      <a:r>
                        <a:rPr lang="en-US" sz="1100" dirty="0"/>
                        <a:t>The Chimer</a:t>
                      </a:r>
                      <a:r>
                        <a:rPr lang="en-US" sz="1100" baseline="30000" dirty="0"/>
                        <a:t>6</a:t>
                      </a:r>
                    </a:p>
                    <a:p>
                      <a:r>
                        <a:rPr lang="en-US" sz="1100" dirty="0"/>
                        <a:t>The Dwemer</a:t>
                      </a:r>
                      <a:r>
                        <a:rPr lang="en-US" sz="1100" baseline="30000" dirty="0"/>
                        <a:t>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14</a:t>
                      </a:r>
                      <a:endParaRPr lang="en-US" sz="1100" dirty="0"/>
                    </a:p>
                  </a:txBody>
                  <a:tcPr/>
                </a:tc>
                <a:tc>
                  <a:txBody>
                    <a:bodyPr/>
                    <a:lstStyle/>
                    <a:p>
                      <a:r>
                        <a:rPr lang="en-US" sz="1100" dirty="0"/>
                        <a:t>Nerevar</a:t>
                      </a:r>
                      <a:r>
                        <a:rPr lang="en-US" sz="1100" baseline="30000" dirty="0"/>
                        <a:t>2</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Kagrenac</a:t>
                      </a:r>
                      <a:r>
                        <a:rPr lang="en-US" sz="1100" baseline="30000" dirty="0"/>
                        <a:t>1, 3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Dwemer</a:t>
                      </a:r>
                      <a:r>
                        <a:rPr lang="en-US" sz="1100" baseline="30000" dirty="0"/>
                        <a:t>7</a:t>
                      </a:r>
                      <a:endParaRPr lang="en-US" sz="1100" dirty="0"/>
                    </a:p>
                  </a:txBody>
                  <a:tcPr/>
                </a:tc>
                <a:tc>
                  <a:txBody>
                    <a:bodyPr/>
                    <a:lstStyle/>
                    <a:p>
                      <a:r>
                        <a:rPr lang="en-US" sz="1100" dirty="0"/>
                        <a:t>The Chimer</a:t>
                      </a:r>
                      <a:r>
                        <a:rPr lang="en-US" sz="1100" baseline="30000" dirty="0"/>
                        <a:t>8, 9, 13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15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Dwemer</a:t>
                      </a:r>
                      <a:r>
                        <a:rPr lang="en-US" sz="1100" baseline="30000" dirty="0"/>
                        <a:t>16</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baseline="30000" dirty="0"/>
                    </a:p>
                    <a:p>
                      <a:endParaRPr lang="en-US" sz="1100" dirty="0"/>
                    </a:p>
                  </a:txBody>
                  <a:tcPr/>
                </a:tc>
                <a:extLst>
                  <a:ext uri="{0D108BD9-81ED-4DB2-BD59-A6C34878D82A}">
                    <a16:rowId xmlns:a16="http://schemas.microsoft.com/office/drawing/2014/main" val="3361185564"/>
                  </a:ext>
                </a:extLst>
              </a:tr>
              <a:tr h="538160">
                <a:tc>
                  <a:txBody>
                    <a:bodyPr/>
                    <a:lstStyle/>
                    <a:p>
                      <a:r>
                        <a:rPr lang="en-US" sz="1100" dirty="0"/>
                        <a:t>Which side was </a:t>
                      </a:r>
                      <a:r>
                        <a:rPr lang="en-US" sz="1100" dirty="0" err="1"/>
                        <a:t>Voryn</a:t>
                      </a:r>
                      <a:r>
                        <a:rPr lang="en-US" sz="1100" dirty="0"/>
                        <a:t> </a:t>
                      </a:r>
                      <a:r>
                        <a:rPr lang="en-US" sz="1100" dirty="0" err="1"/>
                        <a:t>Dagoth</a:t>
                      </a:r>
                      <a:r>
                        <a:rPr lang="en-US" sz="1100" dirty="0"/>
                        <a:t> on?</a:t>
                      </a:r>
                    </a:p>
                  </a:txBody>
                  <a:tcPr>
                    <a:solidFill>
                      <a:schemeClr val="tx2">
                        <a:lumMod val="5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Chimer</a:t>
                      </a:r>
                      <a:r>
                        <a:rPr lang="en-US" sz="1100" baseline="30000" dirty="0"/>
                        <a:t>4</a:t>
                      </a:r>
                      <a:endParaRPr lang="en-US" sz="1100" dirty="0"/>
                    </a:p>
                    <a:p>
                      <a:r>
                        <a:rPr lang="en-US" sz="1100" dirty="0"/>
                        <a:t>The Dwemer</a:t>
                      </a:r>
                      <a:r>
                        <a:rPr lang="en-US" sz="1100" baseline="30000" dirty="0"/>
                        <a:t>9</a:t>
                      </a:r>
                      <a:endParaRPr lang="en-US" sz="1100" dirty="0"/>
                    </a:p>
                  </a:txBody>
                  <a:tcPr/>
                </a:tc>
                <a:tc>
                  <a:txBody>
                    <a:bodyPr/>
                    <a:lstStyle/>
                    <a:p>
                      <a:r>
                        <a:rPr lang="en-US" sz="1100" dirty="0"/>
                        <a:t>The Chimer</a:t>
                      </a:r>
                      <a:r>
                        <a:rPr lang="en-US" sz="1100" baseline="30000" dirty="0"/>
                        <a:t>4</a:t>
                      </a:r>
                      <a:endParaRPr lang="en-US" sz="1100" dirty="0"/>
                    </a:p>
                  </a:txBody>
                  <a:tcPr/>
                </a:tc>
                <a:tc>
                  <a:txBody>
                    <a:bodyPr/>
                    <a:lstStyle/>
                    <a:p>
                      <a:r>
                        <a:rPr lang="en-US" sz="1100" dirty="0"/>
                        <a:t>The </a:t>
                      </a:r>
                      <a:r>
                        <a:rPr lang="en-US" sz="1100" dirty="0" err="1"/>
                        <a:t>Nords</a:t>
                      </a:r>
                      <a:r>
                        <a:rPr lang="en-US" sz="1100" dirty="0"/>
                        <a:t>, then betrayed them for himself</a:t>
                      </a:r>
                      <a:r>
                        <a:rPr lang="en-US" sz="1100" baseline="30000" dirty="0"/>
                        <a:t>2</a:t>
                      </a:r>
                      <a:endParaRPr lang="en-US" sz="1100" dirty="0"/>
                    </a:p>
                  </a:txBody>
                  <a:tcPr/>
                </a:tc>
                <a:tc>
                  <a:txBody>
                    <a:bodyPr/>
                    <a:lstStyle/>
                    <a:p>
                      <a:r>
                        <a:rPr lang="en-US" sz="1100" dirty="0"/>
                        <a:t>The Chimer</a:t>
                      </a:r>
                      <a:r>
                        <a:rPr lang="en-US" sz="1100" baseline="30000" dirty="0"/>
                        <a:t>1, 3</a:t>
                      </a:r>
                      <a:endParaRPr lang="en-US" sz="1100" dirty="0"/>
                    </a:p>
                  </a:txBody>
                  <a:tcPr/>
                </a:tc>
                <a:tc>
                  <a:txBody>
                    <a:bodyPr/>
                    <a:lstStyle/>
                    <a:p>
                      <a:r>
                        <a:rPr lang="en-US" sz="1100" dirty="0"/>
                        <a:t>The Dwemer</a:t>
                      </a:r>
                      <a:r>
                        <a:rPr lang="en-US" sz="1100" baseline="30000" dirty="0"/>
                        <a:t>8, 13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Chimer</a:t>
                      </a:r>
                      <a:r>
                        <a:rPr lang="en-US" sz="1100" baseline="30000" dirty="0"/>
                        <a:t>16</a:t>
                      </a:r>
                      <a:endParaRPr lang="en-US" sz="1100" dirty="0"/>
                    </a:p>
                  </a:txBody>
                  <a:tcPr/>
                </a:tc>
                <a:extLst>
                  <a:ext uri="{0D108BD9-81ED-4DB2-BD59-A6C34878D82A}">
                    <a16:rowId xmlns:a16="http://schemas.microsoft.com/office/drawing/2014/main" val="1071049462"/>
                  </a:ext>
                </a:extLst>
              </a:tr>
              <a:tr h="599065">
                <a:tc>
                  <a:txBody>
                    <a:bodyPr/>
                    <a:lstStyle/>
                    <a:p>
                      <a:r>
                        <a:rPr lang="en-US" sz="1100" dirty="0"/>
                        <a:t>Who else was there?</a:t>
                      </a:r>
                    </a:p>
                  </a:txBody>
                  <a:tcPr>
                    <a:solidFill>
                      <a:schemeClr val="tx2">
                        <a:lumMod val="75000"/>
                      </a:schemeClr>
                    </a:solidFill>
                  </a:tcPr>
                </a:tc>
                <a:tc>
                  <a:txBody>
                    <a:bodyPr/>
                    <a:lstStyle/>
                    <a:p>
                      <a:r>
                        <a:rPr lang="en-US" sz="1100" dirty="0"/>
                        <a:t>“Western Allies”</a:t>
                      </a:r>
                      <a:r>
                        <a:rPr lang="en-US" sz="1100" baseline="30000" dirty="0"/>
                        <a:t> 9</a:t>
                      </a:r>
                      <a:endParaRPr lang="en-US" sz="1100" dirty="0"/>
                    </a:p>
                  </a:txBody>
                  <a:tcPr/>
                </a:tc>
                <a:tc>
                  <a:txBody>
                    <a:bodyPr/>
                    <a:lstStyle/>
                    <a:p>
                      <a:r>
                        <a:rPr lang="en-US" sz="1100" dirty="0"/>
                        <a:t>“A great host of Outlanders”</a:t>
                      </a:r>
                      <a:r>
                        <a:rPr lang="en-US" sz="1100" baseline="30000" dirty="0"/>
                        <a:t>6</a:t>
                      </a:r>
                    </a:p>
                    <a:p>
                      <a:r>
                        <a:rPr lang="en-US" sz="1100" u="sng" dirty="0"/>
                        <a:t>Not</a:t>
                      </a:r>
                      <a:r>
                        <a:rPr lang="en-US" sz="1100" dirty="0"/>
                        <a:t> the Tribunal</a:t>
                      </a:r>
                      <a:r>
                        <a:rPr lang="en-US" sz="1100" baseline="30000" dirty="0"/>
                        <a:t>7</a:t>
                      </a:r>
                      <a:endParaRPr lang="en-US" sz="1100" dirty="0"/>
                    </a:p>
                  </a:txBody>
                  <a:tcPr/>
                </a:tc>
                <a:tc>
                  <a:txBody>
                    <a:bodyPr/>
                    <a:lstStyle/>
                    <a:p>
                      <a:r>
                        <a:rPr lang="en-US" sz="1100" dirty="0"/>
                        <a:t>Orcs</a:t>
                      </a:r>
                      <a:r>
                        <a:rPr lang="en-US" sz="1100" baseline="30000" dirty="0"/>
                        <a:t>10</a:t>
                      </a:r>
                      <a:endParaRPr lang="en-US" sz="1100" dirty="0"/>
                    </a:p>
                    <a:p>
                      <a:r>
                        <a:rPr lang="en-US" sz="1100" dirty="0" err="1"/>
                        <a:t>Alandro</a:t>
                      </a:r>
                      <a:r>
                        <a:rPr lang="en-US" sz="1100" dirty="0"/>
                        <a:t> Sul</a:t>
                      </a:r>
                      <a:r>
                        <a:rPr lang="en-US" sz="1100" baseline="30000" dirty="0"/>
                        <a:t>10</a:t>
                      </a:r>
                      <a:endParaRPr lang="en-US" sz="1100" dirty="0"/>
                    </a:p>
                  </a:txBody>
                  <a:tcPr/>
                </a:tc>
                <a:tc>
                  <a:txBody>
                    <a:bodyPr/>
                    <a:lstStyle/>
                    <a:p>
                      <a:r>
                        <a:rPr lang="en-US" sz="1100" dirty="0"/>
                        <a:t>Not the Tribunal</a:t>
                      </a:r>
                      <a:r>
                        <a:rPr lang="en-US" sz="1100" baseline="30000" dirty="0"/>
                        <a:t>7</a:t>
                      </a:r>
                      <a:endParaRPr lang="en-US" sz="1100" dirty="0"/>
                    </a:p>
                  </a:txBody>
                  <a:tcPr/>
                </a:tc>
                <a:tc>
                  <a:txBody>
                    <a:bodyPr/>
                    <a:lstStyle/>
                    <a:p>
                      <a:r>
                        <a:rPr lang="en-US" sz="1100" dirty="0"/>
                        <a:t>Not the Tribunal</a:t>
                      </a:r>
                      <a:r>
                        <a:rPr lang="en-US" sz="1100" baseline="30000" dirty="0"/>
                        <a:t>3</a:t>
                      </a:r>
                      <a:endParaRPr lang="en-US" sz="1100" dirty="0"/>
                    </a:p>
                    <a:p>
                      <a:r>
                        <a:rPr lang="en-US" sz="1100" dirty="0"/>
                        <a:t>Orcs &amp; Nords</a:t>
                      </a:r>
                      <a:r>
                        <a:rPr lang="en-US" sz="1100" baseline="30000" dirty="0"/>
                        <a:t>8, 13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Nords</a:t>
                      </a:r>
                      <a:r>
                        <a:rPr lang="en-US" sz="1100" dirty="0"/>
                        <a:t> &amp; Khajiit</a:t>
                      </a:r>
                      <a:r>
                        <a:rPr lang="en-US" sz="1100" baseline="30000" dirty="0"/>
                        <a:t>11</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Nords</a:t>
                      </a:r>
                      <a:r>
                        <a:rPr lang="en-US" sz="1100" baseline="30000" dirty="0"/>
                        <a:t>15</a:t>
                      </a:r>
                    </a:p>
                  </a:txBody>
                  <a:tcPr/>
                </a:tc>
                <a:extLst>
                  <a:ext uri="{0D108BD9-81ED-4DB2-BD59-A6C34878D82A}">
                    <a16:rowId xmlns:a16="http://schemas.microsoft.com/office/drawing/2014/main" val="1177888415"/>
                  </a:ext>
                </a:extLst>
              </a:tr>
            </a:tbl>
          </a:graphicData>
        </a:graphic>
      </p:graphicFrame>
      <p:sp>
        <p:nvSpPr>
          <p:cNvPr id="103" name="TextBox 102">
            <a:extLst>
              <a:ext uri="{FF2B5EF4-FFF2-40B4-BE49-F238E27FC236}">
                <a16:creationId xmlns:a16="http://schemas.microsoft.com/office/drawing/2014/main" id="{F3F75BAF-72E4-C2B8-0709-15C441B915C5}"/>
              </a:ext>
            </a:extLst>
          </p:cNvPr>
          <p:cNvSpPr txBox="1"/>
          <p:nvPr/>
        </p:nvSpPr>
        <p:spPr>
          <a:xfrm>
            <a:off x="344189" y="6174481"/>
            <a:ext cx="11423740" cy="577081"/>
          </a:xfrm>
          <a:prstGeom prst="rect">
            <a:avLst/>
          </a:prstGeom>
          <a:noFill/>
        </p:spPr>
        <p:txBody>
          <a:bodyPr wrap="square" rtlCol="0">
            <a:spAutoFit/>
          </a:bodyPr>
          <a:lstStyle/>
          <a:p>
            <a:r>
              <a:rPr lang="en-US" sz="1050" dirty="0"/>
              <a:t>1. </a:t>
            </a:r>
            <a:r>
              <a:rPr lang="en-US" sz="1050" dirty="0">
                <a:hlinkClick r:id="rId3"/>
              </a:rPr>
              <a:t>The Battle of Red Mountain, and the Rise and Fall of the Tribunal</a:t>
            </a:r>
            <a:r>
              <a:rPr lang="en-US" sz="1050" dirty="0"/>
              <a:t> | 2. </a:t>
            </a:r>
            <a:r>
              <a:rPr lang="en-US" sz="1050" dirty="0">
                <a:hlinkClick r:id="rId4"/>
              </a:rPr>
              <a:t>Five Songs of King </a:t>
            </a:r>
            <a:r>
              <a:rPr lang="en-US" sz="1050" dirty="0" err="1">
                <a:hlinkClick r:id="rId4"/>
              </a:rPr>
              <a:t>Wulfharth</a:t>
            </a:r>
            <a:r>
              <a:rPr lang="en-US" sz="1050" dirty="0"/>
              <a:t> | 3. </a:t>
            </a:r>
            <a:r>
              <a:rPr lang="en-US" sz="1050" dirty="0" err="1">
                <a:hlinkClick r:id="rId5"/>
              </a:rPr>
              <a:t>Kagrenac's</a:t>
            </a:r>
            <a:r>
              <a:rPr lang="en-US" sz="1050" dirty="0">
                <a:hlinkClick r:id="rId5"/>
              </a:rPr>
              <a:t> Tools</a:t>
            </a:r>
            <a:r>
              <a:rPr lang="en-US" sz="1050" dirty="0"/>
              <a:t> | 4. </a:t>
            </a:r>
            <a:r>
              <a:rPr lang="en-US" sz="1050" dirty="0" err="1">
                <a:hlinkClick r:id="rId6"/>
              </a:rPr>
              <a:t>Nerevar</a:t>
            </a:r>
            <a:r>
              <a:rPr lang="en-US" sz="1050" dirty="0">
                <a:hlinkClick r:id="rId6"/>
              </a:rPr>
              <a:t> at Red Mountain</a:t>
            </a:r>
            <a:r>
              <a:rPr lang="en-US" sz="1050" dirty="0"/>
              <a:t> | 5. </a:t>
            </a:r>
            <a:r>
              <a:rPr lang="en-US" sz="1050" dirty="0" err="1">
                <a:hlinkClick r:id="rId7"/>
              </a:rPr>
              <a:t>Nerevar</a:t>
            </a:r>
            <a:r>
              <a:rPr lang="en-US" sz="1050" dirty="0">
                <a:hlinkClick r:id="rId7"/>
              </a:rPr>
              <a:t> Moon-and-Star</a:t>
            </a:r>
            <a:r>
              <a:rPr lang="en-US" sz="1050" dirty="0"/>
              <a:t> | 6. </a:t>
            </a:r>
            <a:r>
              <a:rPr lang="en-US" sz="1050" dirty="0">
                <a:hlinkClick r:id="rId8"/>
              </a:rPr>
              <a:t>Notes from </a:t>
            </a:r>
            <a:r>
              <a:rPr lang="en-US" sz="1050" dirty="0" err="1">
                <a:hlinkClick r:id="rId8"/>
              </a:rPr>
              <a:t>Huleeya</a:t>
            </a:r>
            <a:r>
              <a:rPr lang="en-US" sz="1050" dirty="0"/>
              <a:t> | 7. </a:t>
            </a:r>
            <a:r>
              <a:rPr lang="en-US" sz="1050" dirty="0">
                <a:hlinkClick r:id="rId9"/>
              </a:rPr>
              <a:t>Progress of Truth</a:t>
            </a:r>
            <a:r>
              <a:rPr lang="en-US" sz="1050" dirty="0"/>
              <a:t> | 8. </a:t>
            </a:r>
            <a:r>
              <a:rPr lang="en-US" sz="1050" dirty="0">
                <a:hlinkClick r:id="rId10"/>
              </a:rPr>
              <a:t>The Real </a:t>
            </a:r>
            <a:r>
              <a:rPr lang="en-US" sz="1050" dirty="0" err="1">
                <a:hlinkClick r:id="rId10"/>
              </a:rPr>
              <a:t>Nerevar</a:t>
            </a:r>
            <a:r>
              <a:rPr lang="en-US" sz="1050" dirty="0"/>
              <a:t> | 9. </a:t>
            </a:r>
            <a:r>
              <a:rPr lang="en-US" sz="1050" dirty="0">
                <a:hlinkClick r:id="rId11"/>
              </a:rPr>
              <a:t>Saint </a:t>
            </a:r>
            <a:r>
              <a:rPr lang="en-US" sz="1050" dirty="0" err="1">
                <a:hlinkClick r:id="rId11"/>
              </a:rPr>
              <a:t>Nerevar</a:t>
            </a:r>
            <a:r>
              <a:rPr lang="en-US" sz="1050" dirty="0"/>
              <a:t> | 10. </a:t>
            </a:r>
            <a:r>
              <a:rPr lang="en-US" sz="1050" dirty="0">
                <a:hlinkClick r:id="rId4"/>
              </a:rPr>
              <a:t>Secret Song of </a:t>
            </a:r>
            <a:r>
              <a:rPr lang="en-US" sz="1050" dirty="0" err="1">
                <a:hlinkClick r:id="rId4"/>
              </a:rPr>
              <a:t>Wulfharth</a:t>
            </a:r>
            <a:r>
              <a:rPr lang="en-US" sz="1050" dirty="0">
                <a:hlinkClick r:id="rId4"/>
              </a:rPr>
              <a:t> Ash-King</a:t>
            </a:r>
            <a:r>
              <a:rPr lang="en-US" sz="1050" dirty="0"/>
              <a:t> | 11. </a:t>
            </a:r>
            <a:r>
              <a:rPr lang="en-US" sz="1050" dirty="0">
                <a:hlinkClick r:id="rId12"/>
              </a:rPr>
              <a:t>The Tale of </a:t>
            </a:r>
            <a:r>
              <a:rPr lang="en-US" sz="1050" dirty="0" err="1">
                <a:hlinkClick r:id="rId12"/>
              </a:rPr>
              <a:t>Dro'zira</a:t>
            </a:r>
            <a:r>
              <a:rPr lang="en-US" sz="1050" dirty="0"/>
              <a:t> | 12. </a:t>
            </a:r>
            <a:r>
              <a:rPr lang="en-US" sz="1050" dirty="0">
                <a:hlinkClick r:id="rId13"/>
              </a:rPr>
              <a:t>Varieties of Faith</a:t>
            </a:r>
            <a:r>
              <a:rPr lang="en-US" sz="1050" dirty="0"/>
              <a:t> | 13. </a:t>
            </a:r>
            <a:r>
              <a:rPr lang="en-US" sz="1050" dirty="0">
                <a:hlinkClick r:id="rId14"/>
              </a:rPr>
              <a:t>The War of the First Council</a:t>
            </a:r>
            <a:r>
              <a:rPr lang="en-US" sz="1050" dirty="0"/>
              <a:t> | 14. </a:t>
            </a:r>
            <a:r>
              <a:rPr lang="en-US" sz="1050" dirty="0" err="1">
                <a:hlinkClick r:id="rId15"/>
              </a:rPr>
              <a:t>Zainsubani's</a:t>
            </a:r>
            <a:r>
              <a:rPr lang="en-US" sz="1050" dirty="0">
                <a:hlinkClick r:id="rId15"/>
              </a:rPr>
              <a:t> Notes</a:t>
            </a:r>
            <a:r>
              <a:rPr lang="en-US" sz="1050" dirty="0"/>
              <a:t> | 15. </a:t>
            </a:r>
            <a:r>
              <a:rPr lang="en-US" sz="1050" dirty="0">
                <a:hlinkClick r:id="rId16"/>
              </a:rPr>
              <a:t>36 Lessons of </a:t>
            </a:r>
            <a:r>
              <a:rPr lang="en-US" sz="1050" dirty="0" err="1">
                <a:hlinkClick r:id="rId16"/>
              </a:rPr>
              <a:t>Vivec</a:t>
            </a:r>
            <a:r>
              <a:rPr lang="en-US" sz="1050" dirty="0">
                <a:hlinkClick r:id="rId16"/>
              </a:rPr>
              <a:t>: Sermon 36</a:t>
            </a:r>
            <a:r>
              <a:rPr lang="en-US" sz="1050" dirty="0"/>
              <a:t> | 16. </a:t>
            </a:r>
            <a:r>
              <a:rPr lang="en-US" sz="1050" dirty="0">
                <a:hlinkClick r:id="rId17"/>
              </a:rPr>
              <a:t>Plan to Defeat </a:t>
            </a:r>
            <a:r>
              <a:rPr lang="en-US" sz="1050" dirty="0" err="1">
                <a:hlinkClick r:id="rId17"/>
              </a:rPr>
              <a:t>Dagoth</a:t>
            </a:r>
            <a:r>
              <a:rPr lang="en-US" sz="1050" dirty="0">
                <a:hlinkClick r:id="rId17"/>
              </a:rPr>
              <a:t> Ur</a:t>
            </a:r>
            <a:r>
              <a:rPr lang="en-US" sz="1050" dirty="0"/>
              <a:t> | 17. </a:t>
            </a:r>
            <a:r>
              <a:rPr lang="en-US" sz="1050" dirty="0" err="1">
                <a:hlinkClick r:id="rId18"/>
              </a:rPr>
              <a:t>Vivec’s</a:t>
            </a:r>
            <a:r>
              <a:rPr lang="en-US" sz="1050" dirty="0">
                <a:hlinkClick r:id="rId18"/>
              </a:rPr>
              <a:t> Dialog</a:t>
            </a:r>
            <a:r>
              <a:rPr lang="en-US" sz="1050" dirty="0"/>
              <a:t> | 18. </a:t>
            </a:r>
            <a:r>
              <a:rPr lang="en-US" sz="1050" dirty="0">
                <a:hlinkClick r:id="rId19"/>
              </a:rPr>
              <a:t>Message from </a:t>
            </a:r>
            <a:r>
              <a:rPr lang="en-US" sz="1050" dirty="0" err="1">
                <a:hlinkClick r:id="rId19"/>
              </a:rPr>
              <a:t>Dagoth</a:t>
            </a:r>
            <a:r>
              <a:rPr lang="en-US" sz="1050" dirty="0">
                <a:hlinkClick r:id="rId19"/>
              </a:rPr>
              <a:t> Ur</a:t>
            </a:r>
            <a:endParaRPr lang="en-US" sz="1050" dirty="0"/>
          </a:p>
        </p:txBody>
      </p:sp>
      <p:sp>
        <p:nvSpPr>
          <p:cNvPr id="104" name="TextBox 103">
            <a:extLst>
              <a:ext uri="{FF2B5EF4-FFF2-40B4-BE49-F238E27FC236}">
                <a16:creationId xmlns:a16="http://schemas.microsoft.com/office/drawing/2014/main" id="{BFE6E1BE-806B-FE1A-2B53-FBA3D1875F96}"/>
              </a:ext>
            </a:extLst>
          </p:cNvPr>
          <p:cNvSpPr txBox="1"/>
          <p:nvPr/>
        </p:nvSpPr>
        <p:spPr>
          <a:xfrm>
            <a:off x="669096" y="6858000"/>
            <a:ext cx="11423740" cy="261610"/>
          </a:xfrm>
          <a:prstGeom prst="rect">
            <a:avLst/>
          </a:prstGeom>
          <a:noFill/>
        </p:spPr>
        <p:txBody>
          <a:bodyPr wrap="square" rtlCol="0">
            <a:spAutoFit/>
          </a:bodyPr>
          <a:lstStyle/>
          <a:p>
            <a:pPr algn="ctr"/>
            <a:r>
              <a:rPr lang="en-US" sz="1100" dirty="0">
                <a:solidFill>
                  <a:schemeClr val="accent1">
                    <a:lumMod val="75000"/>
                  </a:schemeClr>
                </a:solidFill>
                <a:sym typeface="Webdings" panose="05030102010509060703" pitchFamily="18" charset="2"/>
              </a:rPr>
              <a:t></a:t>
            </a:r>
            <a:r>
              <a:rPr lang="en-US" sz="1100" dirty="0">
                <a:sym typeface="Webdings" panose="05030102010509060703" pitchFamily="18" charset="2"/>
              </a:rPr>
              <a:t> </a:t>
            </a:r>
            <a:r>
              <a:rPr lang="en-US" sz="1100" b="1" dirty="0">
                <a:sym typeface="Webdings" panose="05030102010509060703" pitchFamily="18" charset="2"/>
              </a:rPr>
              <a:t>Tribunal Temple</a:t>
            </a:r>
            <a:r>
              <a:rPr lang="en-US" sz="1100" dirty="0">
                <a:sym typeface="Webdings" panose="05030102010509060703" pitchFamily="18" charset="2"/>
              </a:rPr>
              <a:t> | </a:t>
            </a:r>
            <a:r>
              <a:rPr lang="en-US" sz="1100" dirty="0">
                <a:solidFill>
                  <a:schemeClr val="accent2"/>
                </a:solidFill>
                <a:sym typeface="Webdings" panose="05030102010509060703" pitchFamily="18" charset="2"/>
              </a:rPr>
              <a:t></a:t>
            </a:r>
            <a:r>
              <a:rPr lang="en-US" sz="1100" dirty="0">
                <a:sym typeface="Webdings" panose="05030102010509060703" pitchFamily="18" charset="2"/>
              </a:rPr>
              <a:t> </a:t>
            </a:r>
            <a:r>
              <a:rPr lang="en-US" sz="1100" b="1" dirty="0">
                <a:sym typeface="Webdings" panose="05030102010509060703" pitchFamily="18" charset="2"/>
              </a:rPr>
              <a:t>Dissident Priests</a:t>
            </a:r>
            <a:r>
              <a:rPr lang="en-US" sz="1100" dirty="0">
                <a:sym typeface="Webdings" panose="05030102010509060703" pitchFamily="18" charset="2"/>
              </a:rPr>
              <a:t> | </a:t>
            </a:r>
            <a:r>
              <a:rPr lang="en-US" sz="1100" dirty="0">
                <a:solidFill>
                  <a:schemeClr val="accent6"/>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Ashlander</a:t>
            </a:r>
            <a:r>
              <a:rPr lang="en-US" sz="1100" b="1" dirty="0">
                <a:sym typeface="Webdings" panose="05030102010509060703" pitchFamily="18" charset="2"/>
              </a:rPr>
              <a:t> Legend</a:t>
            </a:r>
            <a:r>
              <a:rPr lang="en-US" sz="1100" dirty="0">
                <a:sym typeface="Webdings" panose="05030102010509060703" pitchFamily="18" charset="2"/>
              </a:rPr>
              <a:t> | </a:t>
            </a:r>
            <a:r>
              <a:rPr lang="en-US" sz="1100" dirty="0">
                <a:solidFill>
                  <a:schemeClr val="tx1">
                    <a:lumMod val="95000"/>
                    <a:lumOff val="5000"/>
                  </a:schemeClr>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Nords</a:t>
            </a:r>
            <a:r>
              <a:rPr lang="en-US" sz="1100" dirty="0">
                <a:sym typeface="Webdings" panose="05030102010509060703" pitchFamily="18" charset="2"/>
              </a:rPr>
              <a:t> | </a:t>
            </a:r>
            <a:r>
              <a:rPr lang="en-US" sz="1100" dirty="0">
                <a:solidFill>
                  <a:srgbClr val="C00000"/>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Khajiit</a:t>
            </a:r>
            <a:r>
              <a:rPr lang="en-US" sz="1100" dirty="0">
                <a:sym typeface="Webdings" panose="05030102010509060703" pitchFamily="18" charset="2"/>
              </a:rPr>
              <a:t> | </a:t>
            </a:r>
            <a:r>
              <a:rPr lang="en-US" sz="1100" dirty="0">
                <a:solidFill>
                  <a:srgbClr val="7030A0"/>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Vivec</a:t>
            </a:r>
            <a:endParaRPr lang="en-US" sz="1100" dirty="0"/>
          </a:p>
        </p:txBody>
      </p:sp>
    </p:spTree>
    <p:extLst>
      <p:ext uri="{BB962C8B-B14F-4D97-AF65-F5344CB8AC3E}">
        <p14:creationId xmlns:p14="http://schemas.microsoft.com/office/powerpoint/2010/main" val="226040157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67B62ADD-3B43-1AFF-F9C0-458BA4B9B512}"/>
              </a:ext>
            </a:extLst>
          </p:cNvPr>
          <p:cNvGrpSpPr/>
          <p:nvPr/>
        </p:nvGrpSpPr>
        <p:grpSpPr>
          <a:xfrm>
            <a:off x="5248153" y="3493336"/>
            <a:ext cx="5038213" cy="2981607"/>
            <a:chOff x="9730214" y="1478305"/>
            <a:chExt cx="5038213" cy="2981607"/>
          </a:xfrm>
        </p:grpSpPr>
        <p:sp>
          <p:nvSpPr>
            <p:cNvPr id="15" name="Freeform: Shape 14">
              <a:extLst>
                <a:ext uri="{FF2B5EF4-FFF2-40B4-BE49-F238E27FC236}">
                  <a16:creationId xmlns:a16="http://schemas.microsoft.com/office/drawing/2014/main" id="{4622B2FC-6FF2-757D-1A97-B560C3954220}"/>
                </a:ext>
              </a:extLst>
            </p:cNvPr>
            <p:cNvSpPr>
              <a:spLocks noChangeAspect="1"/>
            </p:cNvSpPr>
            <p:nvPr/>
          </p:nvSpPr>
          <p:spPr>
            <a:xfrm flipH="1">
              <a:off x="9730214" y="1570408"/>
              <a:ext cx="5038213" cy="2889504"/>
            </a:xfrm>
            <a:custGeom>
              <a:avLst/>
              <a:gdLst>
                <a:gd name="connsiteX0" fmla="*/ 5013083 w 5030367"/>
                <a:gd name="connsiteY0" fmla="*/ 753091 h 2885004"/>
                <a:gd name="connsiteX1" fmla="*/ 4852497 w 5030367"/>
                <a:gd name="connsiteY1" fmla="*/ 531594 h 2885004"/>
                <a:gd name="connsiteX2" fmla="*/ 4858034 w 5030367"/>
                <a:gd name="connsiteY2" fmla="*/ 448532 h 2885004"/>
                <a:gd name="connsiteX3" fmla="*/ 4791585 w 5030367"/>
                <a:gd name="connsiteY3" fmla="*/ 310096 h 2885004"/>
                <a:gd name="connsiteX4" fmla="*/ 4586700 w 5030367"/>
                <a:gd name="connsiteY4" fmla="*/ 177198 h 2885004"/>
                <a:gd name="connsiteX5" fmla="*/ 4431652 w 5030367"/>
                <a:gd name="connsiteY5" fmla="*/ 132898 h 2885004"/>
                <a:gd name="connsiteX6" fmla="*/ 4359665 w 5030367"/>
                <a:gd name="connsiteY6" fmla="*/ 155048 h 2885004"/>
                <a:gd name="connsiteX7" fmla="*/ 4204617 w 5030367"/>
                <a:gd name="connsiteY7" fmla="*/ 0 h 2885004"/>
                <a:gd name="connsiteX8" fmla="*/ 4199079 w 5030367"/>
                <a:gd name="connsiteY8" fmla="*/ 188273 h 2885004"/>
                <a:gd name="connsiteX9" fmla="*/ 4204617 w 5030367"/>
                <a:gd name="connsiteY9" fmla="*/ 193810 h 2885004"/>
                <a:gd name="connsiteX10" fmla="*/ 3180191 w 5030367"/>
                <a:gd name="connsiteY10" fmla="*/ 487294 h 2885004"/>
                <a:gd name="connsiteX11" fmla="*/ 3074980 w 5030367"/>
                <a:gd name="connsiteY11" fmla="*/ 503907 h 2885004"/>
                <a:gd name="connsiteX12" fmla="*/ 1646321 w 5030367"/>
                <a:gd name="connsiteY12" fmla="*/ 509444 h 2885004"/>
                <a:gd name="connsiteX13" fmla="*/ 1048278 w 5030367"/>
                <a:gd name="connsiteY13" fmla="*/ 509444 h 2885004"/>
                <a:gd name="connsiteX14" fmla="*/ 483459 w 5030367"/>
                <a:gd name="connsiteY14" fmla="*/ 1074263 h 2885004"/>
                <a:gd name="connsiteX15" fmla="*/ 483459 w 5030367"/>
                <a:gd name="connsiteY15" fmla="*/ 1074263 h 2885004"/>
                <a:gd name="connsiteX16" fmla="*/ 483459 w 5030367"/>
                <a:gd name="connsiteY16" fmla="*/ 1699993 h 2885004"/>
                <a:gd name="connsiteX17" fmla="*/ 261962 w 5030367"/>
                <a:gd name="connsiteY17" fmla="*/ 1921491 h 2885004"/>
                <a:gd name="connsiteX18" fmla="*/ 261962 w 5030367"/>
                <a:gd name="connsiteY18" fmla="*/ 1921491 h 2885004"/>
                <a:gd name="connsiteX19" fmla="*/ 112451 w 5030367"/>
                <a:gd name="connsiteY19" fmla="*/ 1921491 h 2885004"/>
                <a:gd name="connsiteX20" fmla="*/ 1702 w 5030367"/>
                <a:gd name="connsiteY20" fmla="*/ 2015627 h 2885004"/>
                <a:gd name="connsiteX21" fmla="*/ 95839 w 5030367"/>
                <a:gd name="connsiteY21" fmla="*/ 2142988 h 2885004"/>
                <a:gd name="connsiteX22" fmla="*/ 112451 w 5030367"/>
                <a:gd name="connsiteY22" fmla="*/ 2142988 h 2885004"/>
                <a:gd name="connsiteX23" fmla="*/ 112451 w 5030367"/>
                <a:gd name="connsiteY23" fmla="*/ 2142988 h 2885004"/>
                <a:gd name="connsiteX24" fmla="*/ 267499 w 5030367"/>
                <a:gd name="connsiteY24" fmla="*/ 2142988 h 2885004"/>
                <a:gd name="connsiteX25" fmla="*/ 267499 w 5030367"/>
                <a:gd name="connsiteY25" fmla="*/ 2142988 h 2885004"/>
                <a:gd name="connsiteX26" fmla="*/ 710494 w 5030367"/>
                <a:gd name="connsiteY26" fmla="*/ 1727680 h 2885004"/>
                <a:gd name="connsiteX27" fmla="*/ 710494 w 5030367"/>
                <a:gd name="connsiteY27" fmla="*/ 1068725 h 2885004"/>
                <a:gd name="connsiteX28" fmla="*/ 948604 w 5030367"/>
                <a:gd name="connsiteY28" fmla="*/ 742016 h 2885004"/>
                <a:gd name="connsiteX29" fmla="*/ 843393 w 5030367"/>
                <a:gd name="connsiteY29" fmla="*/ 952439 h 2885004"/>
                <a:gd name="connsiteX30" fmla="*/ 826780 w 5030367"/>
                <a:gd name="connsiteY30" fmla="*/ 1052113 h 2885004"/>
                <a:gd name="connsiteX31" fmla="*/ 826780 w 5030367"/>
                <a:gd name="connsiteY31" fmla="*/ 1301298 h 2885004"/>
                <a:gd name="connsiteX32" fmla="*/ 826780 w 5030367"/>
                <a:gd name="connsiteY32" fmla="*/ 2707806 h 2885004"/>
                <a:gd name="connsiteX33" fmla="*/ 959679 w 5030367"/>
                <a:gd name="connsiteY33" fmla="*/ 2879467 h 2885004"/>
                <a:gd name="connsiteX34" fmla="*/ 992903 w 5030367"/>
                <a:gd name="connsiteY34" fmla="*/ 2885005 h 2885004"/>
                <a:gd name="connsiteX35" fmla="*/ 1159027 w 5030367"/>
                <a:gd name="connsiteY35" fmla="*/ 2718882 h 2885004"/>
                <a:gd name="connsiteX36" fmla="*/ 1159027 w 5030367"/>
                <a:gd name="connsiteY36" fmla="*/ 1439734 h 2885004"/>
                <a:gd name="connsiteX37" fmla="*/ 1734920 w 5030367"/>
                <a:gd name="connsiteY37" fmla="*/ 1439734 h 2885004"/>
                <a:gd name="connsiteX38" fmla="*/ 2742733 w 5030367"/>
                <a:gd name="connsiteY38" fmla="*/ 1976865 h 2885004"/>
                <a:gd name="connsiteX39" fmla="*/ 2897781 w 5030367"/>
                <a:gd name="connsiteY39" fmla="*/ 1976865 h 2885004"/>
                <a:gd name="connsiteX40" fmla="*/ 2925469 w 5030367"/>
                <a:gd name="connsiteY40" fmla="*/ 1976865 h 2885004"/>
                <a:gd name="connsiteX41" fmla="*/ 2925469 w 5030367"/>
                <a:gd name="connsiteY41" fmla="*/ 2702269 h 2885004"/>
                <a:gd name="connsiteX42" fmla="*/ 3080517 w 5030367"/>
                <a:gd name="connsiteY42" fmla="*/ 2879467 h 2885004"/>
                <a:gd name="connsiteX43" fmla="*/ 3091592 w 5030367"/>
                <a:gd name="connsiteY43" fmla="*/ 2879467 h 2885004"/>
                <a:gd name="connsiteX44" fmla="*/ 3257715 w 5030367"/>
                <a:gd name="connsiteY44" fmla="*/ 2713344 h 2885004"/>
                <a:gd name="connsiteX45" fmla="*/ 3257715 w 5030367"/>
                <a:gd name="connsiteY45" fmla="*/ 1965790 h 2885004"/>
                <a:gd name="connsiteX46" fmla="*/ 3479212 w 5030367"/>
                <a:gd name="connsiteY46" fmla="*/ 1965790 h 2885004"/>
                <a:gd name="connsiteX47" fmla="*/ 3479212 w 5030367"/>
                <a:gd name="connsiteY47" fmla="*/ 2707806 h 2885004"/>
                <a:gd name="connsiteX48" fmla="*/ 3612111 w 5030367"/>
                <a:gd name="connsiteY48" fmla="*/ 2879467 h 2885004"/>
                <a:gd name="connsiteX49" fmla="*/ 3645335 w 5030367"/>
                <a:gd name="connsiteY49" fmla="*/ 2885005 h 2885004"/>
                <a:gd name="connsiteX50" fmla="*/ 3811459 w 5030367"/>
                <a:gd name="connsiteY50" fmla="*/ 2718882 h 2885004"/>
                <a:gd name="connsiteX51" fmla="*/ 3811459 w 5030367"/>
                <a:gd name="connsiteY51" fmla="*/ 1982402 h 2885004"/>
                <a:gd name="connsiteX52" fmla="*/ 3850221 w 5030367"/>
                <a:gd name="connsiteY52" fmla="*/ 1805204 h 2885004"/>
                <a:gd name="connsiteX53" fmla="*/ 3999731 w 5030367"/>
                <a:gd name="connsiteY53" fmla="*/ 1334522 h 2885004"/>
                <a:gd name="connsiteX54" fmla="*/ 4171392 w 5030367"/>
                <a:gd name="connsiteY54" fmla="*/ 1124100 h 2885004"/>
                <a:gd name="connsiteX55" fmla="*/ 4337515 w 5030367"/>
                <a:gd name="connsiteY55" fmla="*/ 1007814 h 2885004"/>
                <a:gd name="connsiteX56" fmla="*/ 4392889 w 5030367"/>
                <a:gd name="connsiteY56" fmla="*/ 991201 h 2885004"/>
                <a:gd name="connsiteX57" fmla="*/ 4420577 w 5030367"/>
                <a:gd name="connsiteY57" fmla="*/ 996739 h 2885004"/>
                <a:gd name="connsiteX58" fmla="*/ 4675299 w 5030367"/>
                <a:gd name="connsiteY58" fmla="*/ 1085338 h 2885004"/>
                <a:gd name="connsiteX59" fmla="*/ 4774973 w 5030367"/>
                <a:gd name="connsiteY59" fmla="*/ 1113025 h 2885004"/>
                <a:gd name="connsiteX60" fmla="*/ 4830347 w 5030367"/>
                <a:gd name="connsiteY60" fmla="*/ 1096412 h 2885004"/>
                <a:gd name="connsiteX61" fmla="*/ 4863572 w 5030367"/>
                <a:gd name="connsiteY61" fmla="*/ 1018888 h 2885004"/>
                <a:gd name="connsiteX62" fmla="*/ 4835884 w 5030367"/>
                <a:gd name="connsiteY62" fmla="*/ 935827 h 2885004"/>
                <a:gd name="connsiteX63" fmla="*/ 4907871 w 5030367"/>
                <a:gd name="connsiteY63" fmla="*/ 957976 h 2885004"/>
                <a:gd name="connsiteX64" fmla="*/ 4918946 w 5030367"/>
                <a:gd name="connsiteY64" fmla="*/ 957976 h 2885004"/>
                <a:gd name="connsiteX65" fmla="*/ 4979858 w 5030367"/>
                <a:gd name="connsiteY65" fmla="*/ 930289 h 2885004"/>
                <a:gd name="connsiteX66" fmla="*/ 5013083 w 5030367"/>
                <a:gd name="connsiteY66" fmla="*/ 753091 h 2885004"/>
                <a:gd name="connsiteX67" fmla="*/ 3678560 w 5030367"/>
                <a:gd name="connsiteY67" fmla="*/ 836153 h 2885004"/>
                <a:gd name="connsiteX68" fmla="*/ 3645335 w 5030367"/>
                <a:gd name="connsiteY68" fmla="*/ 913677 h 2885004"/>
                <a:gd name="connsiteX69" fmla="*/ 3650873 w 5030367"/>
                <a:gd name="connsiteY69" fmla="*/ 830616 h 2885004"/>
                <a:gd name="connsiteX70" fmla="*/ 3761621 w 5030367"/>
                <a:gd name="connsiteY70" fmla="*/ 371008 h 2885004"/>
                <a:gd name="connsiteX71" fmla="*/ 4038493 w 5030367"/>
                <a:gd name="connsiteY71" fmla="*/ 293484 h 2885004"/>
                <a:gd name="connsiteX72" fmla="*/ 3678560 w 5030367"/>
                <a:gd name="connsiteY72" fmla="*/ 836153 h 2885004"/>
                <a:gd name="connsiteX73" fmla="*/ 3252178 w 5030367"/>
                <a:gd name="connsiteY73" fmla="*/ 1910416 h 2885004"/>
                <a:gd name="connsiteX74" fmla="*/ 3268790 w 5030367"/>
                <a:gd name="connsiteY74" fmla="*/ 1057650 h 2885004"/>
                <a:gd name="connsiteX75" fmla="*/ 3290940 w 5030367"/>
                <a:gd name="connsiteY75" fmla="*/ 952439 h 2885004"/>
                <a:gd name="connsiteX76" fmla="*/ 3296477 w 5030367"/>
                <a:gd name="connsiteY76" fmla="*/ 1057650 h 2885004"/>
                <a:gd name="connsiteX77" fmla="*/ 3468138 w 5030367"/>
                <a:gd name="connsiteY77" fmla="*/ 1910416 h 2885004"/>
                <a:gd name="connsiteX78" fmla="*/ 3252178 w 5030367"/>
                <a:gd name="connsiteY78" fmla="*/ 1910416 h 2885004"/>
                <a:gd name="connsiteX79" fmla="*/ 876617 w 5030367"/>
                <a:gd name="connsiteY79" fmla="*/ 2475234 h 2885004"/>
                <a:gd name="connsiteX80" fmla="*/ 876617 w 5030367"/>
                <a:gd name="connsiteY80" fmla="*/ 2358948 h 2885004"/>
                <a:gd name="connsiteX81" fmla="*/ 1098115 w 5030367"/>
                <a:gd name="connsiteY81" fmla="*/ 2425397 h 2885004"/>
                <a:gd name="connsiteX82" fmla="*/ 1098115 w 5030367"/>
                <a:gd name="connsiteY82" fmla="*/ 2453084 h 2885004"/>
                <a:gd name="connsiteX83" fmla="*/ 876617 w 5030367"/>
                <a:gd name="connsiteY83" fmla="*/ 2475234 h 2885004"/>
                <a:gd name="connsiteX84" fmla="*/ 876617 w 5030367"/>
                <a:gd name="connsiteY84" fmla="*/ 1960252 h 2885004"/>
                <a:gd name="connsiteX85" fmla="*/ 876617 w 5030367"/>
                <a:gd name="connsiteY85" fmla="*/ 1949178 h 2885004"/>
                <a:gd name="connsiteX86" fmla="*/ 1098115 w 5030367"/>
                <a:gd name="connsiteY86" fmla="*/ 1893803 h 2885004"/>
                <a:gd name="connsiteX87" fmla="*/ 1098115 w 5030367"/>
                <a:gd name="connsiteY87" fmla="*/ 1999015 h 2885004"/>
                <a:gd name="connsiteX88" fmla="*/ 876617 w 5030367"/>
                <a:gd name="connsiteY88" fmla="*/ 1960252 h 2885004"/>
                <a:gd name="connsiteX89" fmla="*/ 544371 w 5030367"/>
                <a:gd name="connsiteY89" fmla="*/ 1954715 h 2885004"/>
                <a:gd name="connsiteX90" fmla="*/ 472384 w 5030367"/>
                <a:gd name="connsiteY90" fmla="*/ 1866116 h 2885004"/>
                <a:gd name="connsiteX91" fmla="*/ 477922 w 5030367"/>
                <a:gd name="connsiteY91" fmla="*/ 1860579 h 2885004"/>
                <a:gd name="connsiteX92" fmla="*/ 594208 w 5030367"/>
                <a:gd name="connsiteY92" fmla="*/ 1899341 h 2885004"/>
                <a:gd name="connsiteX93" fmla="*/ 544371 w 5030367"/>
                <a:gd name="connsiteY93" fmla="*/ 1954715 h 2885004"/>
                <a:gd name="connsiteX94" fmla="*/ 544371 w 5030367"/>
                <a:gd name="connsiteY94" fmla="*/ 1954715 h 2885004"/>
                <a:gd name="connsiteX95" fmla="*/ 234275 w 5030367"/>
                <a:gd name="connsiteY95" fmla="*/ 1976865 h 2885004"/>
                <a:gd name="connsiteX96" fmla="*/ 345023 w 5030367"/>
                <a:gd name="connsiteY96" fmla="*/ 2059926 h 2885004"/>
                <a:gd name="connsiteX97" fmla="*/ 267499 w 5030367"/>
                <a:gd name="connsiteY97" fmla="*/ 2076539 h 2885004"/>
                <a:gd name="connsiteX98" fmla="*/ 234275 w 5030367"/>
                <a:gd name="connsiteY98" fmla="*/ 1976865 h 2885004"/>
                <a:gd name="connsiteX99" fmla="*/ 234275 w 5030367"/>
                <a:gd name="connsiteY99" fmla="*/ 1976865 h 2885004"/>
                <a:gd name="connsiteX100" fmla="*/ 533296 w 5030367"/>
                <a:gd name="connsiteY100" fmla="*/ 1611394 h 2885004"/>
                <a:gd name="connsiteX101" fmla="*/ 533296 w 5030367"/>
                <a:gd name="connsiteY101" fmla="*/ 1539407 h 2885004"/>
                <a:gd name="connsiteX102" fmla="*/ 644045 w 5030367"/>
                <a:gd name="connsiteY102" fmla="*/ 1578169 h 2885004"/>
                <a:gd name="connsiteX103" fmla="*/ 644045 w 5030367"/>
                <a:gd name="connsiteY103" fmla="*/ 1589244 h 2885004"/>
                <a:gd name="connsiteX104" fmla="*/ 533296 w 5030367"/>
                <a:gd name="connsiteY104" fmla="*/ 1611394 h 2885004"/>
                <a:gd name="connsiteX105" fmla="*/ 533296 w 5030367"/>
                <a:gd name="connsiteY105" fmla="*/ 1611394 h 2885004"/>
                <a:gd name="connsiteX106" fmla="*/ 533296 w 5030367"/>
                <a:gd name="connsiteY106" fmla="*/ 1273610 h 2885004"/>
                <a:gd name="connsiteX107" fmla="*/ 533296 w 5030367"/>
                <a:gd name="connsiteY107" fmla="*/ 1256998 h 2885004"/>
                <a:gd name="connsiteX108" fmla="*/ 644045 w 5030367"/>
                <a:gd name="connsiteY108" fmla="*/ 1207161 h 2885004"/>
                <a:gd name="connsiteX109" fmla="*/ 644045 w 5030367"/>
                <a:gd name="connsiteY109" fmla="*/ 1290223 h 2885004"/>
                <a:gd name="connsiteX110" fmla="*/ 533296 w 5030367"/>
                <a:gd name="connsiteY110" fmla="*/ 1273610 h 2885004"/>
                <a:gd name="connsiteX111" fmla="*/ 533296 w 5030367"/>
                <a:gd name="connsiteY111" fmla="*/ 1273610 h 2885004"/>
                <a:gd name="connsiteX112" fmla="*/ 660657 w 5030367"/>
                <a:gd name="connsiteY112" fmla="*/ 946902 h 2885004"/>
                <a:gd name="connsiteX113" fmla="*/ 538834 w 5030367"/>
                <a:gd name="connsiteY113" fmla="*/ 974589 h 2885004"/>
                <a:gd name="connsiteX114" fmla="*/ 555446 w 5030367"/>
                <a:gd name="connsiteY114" fmla="*/ 913677 h 2885004"/>
                <a:gd name="connsiteX115" fmla="*/ 660657 w 5030367"/>
                <a:gd name="connsiteY115" fmla="*/ 946902 h 2885004"/>
                <a:gd name="connsiteX116" fmla="*/ 660657 w 5030367"/>
                <a:gd name="connsiteY116" fmla="*/ 946902 h 2885004"/>
                <a:gd name="connsiteX117" fmla="*/ 710494 w 5030367"/>
                <a:gd name="connsiteY117" fmla="*/ 681105 h 2885004"/>
                <a:gd name="connsiteX118" fmla="*/ 760331 w 5030367"/>
                <a:gd name="connsiteY118" fmla="*/ 642343 h 2885004"/>
                <a:gd name="connsiteX119" fmla="*/ 821243 w 5030367"/>
                <a:gd name="connsiteY119" fmla="*/ 736479 h 2885004"/>
                <a:gd name="connsiteX120" fmla="*/ 815705 w 5030367"/>
                <a:gd name="connsiteY120" fmla="*/ 742016 h 2885004"/>
                <a:gd name="connsiteX121" fmla="*/ 710494 w 5030367"/>
                <a:gd name="connsiteY121" fmla="*/ 681105 h 2885004"/>
                <a:gd name="connsiteX122" fmla="*/ 2305276 w 5030367"/>
                <a:gd name="connsiteY122" fmla="*/ 553744 h 2885004"/>
                <a:gd name="connsiteX123" fmla="*/ 2471399 w 5030367"/>
                <a:gd name="connsiteY123" fmla="*/ 553744 h 2885004"/>
                <a:gd name="connsiteX124" fmla="*/ 2316351 w 5030367"/>
                <a:gd name="connsiteY124" fmla="*/ 963514 h 2885004"/>
                <a:gd name="connsiteX125" fmla="*/ 2299738 w 5030367"/>
                <a:gd name="connsiteY125" fmla="*/ 1041038 h 2885004"/>
                <a:gd name="connsiteX126" fmla="*/ 2283126 w 5030367"/>
                <a:gd name="connsiteY126" fmla="*/ 963514 h 2885004"/>
                <a:gd name="connsiteX127" fmla="*/ 2305276 w 5030367"/>
                <a:gd name="connsiteY127" fmla="*/ 553744 h 2885004"/>
                <a:gd name="connsiteX128" fmla="*/ 1784757 w 5030367"/>
                <a:gd name="connsiteY128" fmla="*/ 553744 h 2885004"/>
                <a:gd name="connsiteX129" fmla="*/ 1956417 w 5030367"/>
                <a:gd name="connsiteY129" fmla="*/ 553744 h 2885004"/>
                <a:gd name="connsiteX130" fmla="*/ 1784757 w 5030367"/>
                <a:gd name="connsiteY130" fmla="*/ 1185011 h 2885004"/>
                <a:gd name="connsiteX131" fmla="*/ 1779219 w 5030367"/>
                <a:gd name="connsiteY131" fmla="*/ 1151787 h 2885004"/>
                <a:gd name="connsiteX132" fmla="*/ 1784757 w 5030367"/>
                <a:gd name="connsiteY132" fmla="*/ 553744 h 2885004"/>
                <a:gd name="connsiteX133" fmla="*/ 1784757 w 5030367"/>
                <a:gd name="connsiteY133" fmla="*/ 553744 h 2885004"/>
                <a:gd name="connsiteX134" fmla="*/ 1258700 w 5030367"/>
                <a:gd name="connsiteY134" fmla="*/ 553744 h 2885004"/>
                <a:gd name="connsiteX135" fmla="*/ 1369449 w 5030367"/>
                <a:gd name="connsiteY135" fmla="*/ 553744 h 2885004"/>
                <a:gd name="connsiteX136" fmla="*/ 1341762 w 5030367"/>
                <a:gd name="connsiteY136" fmla="*/ 814003 h 2885004"/>
                <a:gd name="connsiteX137" fmla="*/ 1341762 w 5030367"/>
                <a:gd name="connsiteY137" fmla="*/ 891527 h 2885004"/>
                <a:gd name="connsiteX138" fmla="*/ 1319612 w 5030367"/>
                <a:gd name="connsiteY138" fmla="*/ 814003 h 2885004"/>
                <a:gd name="connsiteX139" fmla="*/ 1258700 w 5030367"/>
                <a:gd name="connsiteY139" fmla="*/ 553744 h 2885004"/>
                <a:gd name="connsiteX140" fmla="*/ 1258700 w 5030367"/>
                <a:gd name="connsiteY140" fmla="*/ 553744 h 2885004"/>
                <a:gd name="connsiteX141" fmla="*/ 1535572 w 5030367"/>
                <a:gd name="connsiteY141" fmla="*/ 1002276 h 2885004"/>
                <a:gd name="connsiteX142" fmla="*/ 1563259 w 5030367"/>
                <a:gd name="connsiteY142" fmla="*/ 957976 h 2885004"/>
                <a:gd name="connsiteX143" fmla="*/ 1563259 w 5030367"/>
                <a:gd name="connsiteY143" fmla="*/ 1013351 h 2885004"/>
                <a:gd name="connsiteX144" fmla="*/ 1635246 w 5030367"/>
                <a:gd name="connsiteY144" fmla="*/ 1384359 h 2885004"/>
                <a:gd name="connsiteX145" fmla="*/ 1485735 w 5030367"/>
                <a:gd name="connsiteY145" fmla="*/ 1384359 h 2885004"/>
                <a:gd name="connsiteX146" fmla="*/ 1535572 w 5030367"/>
                <a:gd name="connsiteY146" fmla="*/ 1002276 h 2885004"/>
                <a:gd name="connsiteX147" fmla="*/ 1535572 w 5030367"/>
                <a:gd name="connsiteY147" fmla="*/ 1002276 h 2885004"/>
                <a:gd name="connsiteX148" fmla="*/ 2072704 w 5030367"/>
                <a:gd name="connsiteY148" fmla="*/ 1517258 h 2885004"/>
                <a:gd name="connsiteX149" fmla="*/ 2083778 w 5030367"/>
                <a:gd name="connsiteY149" fmla="*/ 1428659 h 2885004"/>
                <a:gd name="connsiteX150" fmla="*/ 2100391 w 5030367"/>
                <a:gd name="connsiteY150" fmla="*/ 1517258 h 2885004"/>
                <a:gd name="connsiteX151" fmla="*/ 2166840 w 5030367"/>
                <a:gd name="connsiteY151" fmla="*/ 1805204 h 2885004"/>
                <a:gd name="connsiteX152" fmla="*/ 2056091 w 5030367"/>
                <a:gd name="connsiteY152" fmla="*/ 1738755 h 2885004"/>
                <a:gd name="connsiteX153" fmla="*/ 2072704 w 5030367"/>
                <a:gd name="connsiteY153" fmla="*/ 1517258 h 2885004"/>
                <a:gd name="connsiteX154" fmla="*/ 2072704 w 5030367"/>
                <a:gd name="connsiteY154" fmla="*/ 1517258 h 2885004"/>
                <a:gd name="connsiteX155" fmla="*/ 2510161 w 5030367"/>
                <a:gd name="connsiteY155" fmla="*/ 1234848 h 2885004"/>
                <a:gd name="connsiteX156" fmla="*/ 2532311 w 5030367"/>
                <a:gd name="connsiteY156" fmla="*/ 1146249 h 2885004"/>
                <a:gd name="connsiteX157" fmla="*/ 2537848 w 5030367"/>
                <a:gd name="connsiteY157" fmla="*/ 1234848 h 2885004"/>
                <a:gd name="connsiteX158" fmla="*/ 2692897 w 5030367"/>
                <a:gd name="connsiteY158" fmla="*/ 1921491 h 2885004"/>
                <a:gd name="connsiteX159" fmla="*/ 2476936 w 5030367"/>
                <a:gd name="connsiteY159" fmla="*/ 1904878 h 2885004"/>
                <a:gd name="connsiteX160" fmla="*/ 2510161 w 5030367"/>
                <a:gd name="connsiteY160" fmla="*/ 1234848 h 2885004"/>
                <a:gd name="connsiteX161" fmla="*/ 2980843 w 5030367"/>
                <a:gd name="connsiteY161" fmla="*/ 2469697 h 2885004"/>
                <a:gd name="connsiteX162" fmla="*/ 3202340 w 5030367"/>
                <a:gd name="connsiteY162" fmla="*/ 2525071 h 2885004"/>
                <a:gd name="connsiteX163" fmla="*/ 3202340 w 5030367"/>
                <a:gd name="connsiteY163" fmla="*/ 2536146 h 2885004"/>
                <a:gd name="connsiteX164" fmla="*/ 2980843 w 5030367"/>
                <a:gd name="connsiteY164" fmla="*/ 2574908 h 2885004"/>
                <a:gd name="connsiteX165" fmla="*/ 2980843 w 5030367"/>
                <a:gd name="connsiteY165" fmla="*/ 2469697 h 2885004"/>
                <a:gd name="connsiteX166" fmla="*/ 2980843 w 5030367"/>
                <a:gd name="connsiteY166" fmla="*/ 2176213 h 2885004"/>
                <a:gd name="connsiteX167" fmla="*/ 2980843 w 5030367"/>
                <a:gd name="connsiteY167" fmla="*/ 2148525 h 2885004"/>
                <a:gd name="connsiteX168" fmla="*/ 3202340 w 5030367"/>
                <a:gd name="connsiteY168" fmla="*/ 2087614 h 2885004"/>
                <a:gd name="connsiteX169" fmla="*/ 3202340 w 5030367"/>
                <a:gd name="connsiteY169" fmla="*/ 2203900 h 2885004"/>
                <a:gd name="connsiteX170" fmla="*/ 2980843 w 5030367"/>
                <a:gd name="connsiteY170" fmla="*/ 2176213 h 2885004"/>
                <a:gd name="connsiteX171" fmla="*/ 2980843 w 5030367"/>
                <a:gd name="connsiteY171" fmla="*/ 2176213 h 2885004"/>
                <a:gd name="connsiteX172" fmla="*/ 3080517 w 5030367"/>
                <a:gd name="connsiteY172" fmla="*/ 553744 h 2885004"/>
                <a:gd name="connsiteX173" fmla="*/ 3196803 w 5030367"/>
                <a:gd name="connsiteY173" fmla="*/ 531594 h 2885004"/>
                <a:gd name="connsiteX174" fmla="*/ 3207878 w 5030367"/>
                <a:gd name="connsiteY174" fmla="*/ 526056 h 2885004"/>
                <a:gd name="connsiteX175" fmla="*/ 2980843 w 5030367"/>
                <a:gd name="connsiteY175" fmla="*/ 1223773 h 2885004"/>
                <a:gd name="connsiteX176" fmla="*/ 2964231 w 5030367"/>
                <a:gd name="connsiteY176" fmla="*/ 1312373 h 2885004"/>
                <a:gd name="connsiteX177" fmla="*/ 2947619 w 5030367"/>
                <a:gd name="connsiteY177" fmla="*/ 1223773 h 2885004"/>
                <a:gd name="connsiteX178" fmla="*/ 2975306 w 5030367"/>
                <a:gd name="connsiteY178" fmla="*/ 553744 h 2885004"/>
                <a:gd name="connsiteX179" fmla="*/ 3080517 w 5030367"/>
                <a:gd name="connsiteY179" fmla="*/ 553744 h 2885004"/>
                <a:gd name="connsiteX180" fmla="*/ 887692 w 5030367"/>
                <a:gd name="connsiteY180" fmla="*/ 963514 h 2885004"/>
                <a:gd name="connsiteX181" fmla="*/ 920917 w 5030367"/>
                <a:gd name="connsiteY181" fmla="*/ 880452 h 2885004"/>
                <a:gd name="connsiteX182" fmla="*/ 1081502 w 5030367"/>
                <a:gd name="connsiteY182" fmla="*/ 1173937 h 2885004"/>
                <a:gd name="connsiteX183" fmla="*/ 1120264 w 5030367"/>
                <a:gd name="connsiteY183" fmla="*/ 1212699 h 2885004"/>
                <a:gd name="connsiteX184" fmla="*/ 1064890 w 5030367"/>
                <a:gd name="connsiteY184" fmla="*/ 1201624 h 2885004"/>
                <a:gd name="connsiteX185" fmla="*/ 871080 w 5030367"/>
                <a:gd name="connsiteY185" fmla="*/ 1101950 h 2885004"/>
                <a:gd name="connsiteX186" fmla="*/ 871080 w 5030367"/>
                <a:gd name="connsiteY186" fmla="*/ 1057650 h 2885004"/>
                <a:gd name="connsiteX187" fmla="*/ 882155 w 5030367"/>
                <a:gd name="connsiteY187" fmla="*/ 974589 h 2885004"/>
                <a:gd name="connsiteX188" fmla="*/ 887692 w 5030367"/>
                <a:gd name="connsiteY188" fmla="*/ 963514 h 2885004"/>
                <a:gd name="connsiteX189" fmla="*/ 3800384 w 5030367"/>
                <a:gd name="connsiteY189" fmla="*/ 1766442 h 2885004"/>
                <a:gd name="connsiteX190" fmla="*/ 3612111 w 5030367"/>
                <a:gd name="connsiteY190" fmla="*/ 1301298 h 2885004"/>
                <a:gd name="connsiteX191" fmla="*/ 3589961 w 5030367"/>
                <a:gd name="connsiteY191" fmla="*/ 1212699 h 2885004"/>
                <a:gd name="connsiteX192" fmla="*/ 3634261 w 5030367"/>
                <a:gd name="connsiteY192" fmla="*/ 1290223 h 2885004"/>
                <a:gd name="connsiteX193" fmla="*/ 3855758 w 5030367"/>
                <a:gd name="connsiteY193" fmla="*/ 1589244 h 2885004"/>
                <a:gd name="connsiteX194" fmla="*/ 3800384 w 5030367"/>
                <a:gd name="connsiteY194" fmla="*/ 1766442 h 2885004"/>
                <a:gd name="connsiteX195" fmla="*/ 4132630 w 5030367"/>
                <a:gd name="connsiteY195" fmla="*/ 1079800 h 2885004"/>
                <a:gd name="connsiteX196" fmla="*/ 4077256 w 5030367"/>
                <a:gd name="connsiteY196" fmla="*/ 1124100 h 2885004"/>
                <a:gd name="connsiteX197" fmla="*/ 4149242 w 5030367"/>
                <a:gd name="connsiteY197" fmla="*/ 791853 h 2885004"/>
                <a:gd name="connsiteX198" fmla="*/ 4149242 w 5030367"/>
                <a:gd name="connsiteY198" fmla="*/ 719867 h 2885004"/>
                <a:gd name="connsiteX199" fmla="*/ 4176929 w 5030367"/>
                <a:gd name="connsiteY199" fmla="*/ 786316 h 2885004"/>
                <a:gd name="connsiteX200" fmla="*/ 4221229 w 5030367"/>
                <a:gd name="connsiteY200" fmla="*/ 1007814 h 2885004"/>
                <a:gd name="connsiteX201" fmla="*/ 4132630 w 5030367"/>
                <a:gd name="connsiteY201" fmla="*/ 1079800 h 2885004"/>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678560 w 5030368"/>
                <a:gd name="connsiteY67" fmla="*/ 836153 h 2885005"/>
                <a:gd name="connsiteX68" fmla="*/ 3645335 w 5030368"/>
                <a:gd name="connsiteY68" fmla="*/ 913677 h 2885005"/>
                <a:gd name="connsiteX69" fmla="*/ 3650873 w 5030368"/>
                <a:gd name="connsiteY69" fmla="*/ 830616 h 2885005"/>
                <a:gd name="connsiteX70" fmla="*/ 3761621 w 5030368"/>
                <a:gd name="connsiteY70" fmla="*/ 371008 h 2885005"/>
                <a:gd name="connsiteX71" fmla="*/ 4038493 w 5030368"/>
                <a:gd name="connsiteY71" fmla="*/ 293484 h 2885005"/>
                <a:gd name="connsiteX72" fmla="*/ 3678560 w 5030368"/>
                <a:gd name="connsiteY72" fmla="*/ 836153 h 2885005"/>
                <a:gd name="connsiteX73" fmla="*/ 3252178 w 5030368"/>
                <a:gd name="connsiteY73" fmla="*/ 1910416 h 2885005"/>
                <a:gd name="connsiteX74" fmla="*/ 3268790 w 5030368"/>
                <a:gd name="connsiteY74" fmla="*/ 1057650 h 2885005"/>
                <a:gd name="connsiteX75" fmla="*/ 3290940 w 5030368"/>
                <a:gd name="connsiteY75" fmla="*/ 952439 h 2885005"/>
                <a:gd name="connsiteX76" fmla="*/ 3296477 w 5030368"/>
                <a:gd name="connsiteY76" fmla="*/ 1057650 h 2885005"/>
                <a:gd name="connsiteX77" fmla="*/ 3468138 w 5030368"/>
                <a:gd name="connsiteY77" fmla="*/ 1910416 h 2885005"/>
                <a:gd name="connsiteX78" fmla="*/ 3252178 w 5030368"/>
                <a:gd name="connsiteY78" fmla="*/ 1910416 h 2885005"/>
                <a:gd name="connsiteX79" fmla="*/ 876617 w 5030368"/>
                <a:gd name="connsiteY79" fmla="*/ 2475234 h 2885005"/>
                <a:gd name="connsiteX80" fmla="*/ 876617 w 5030368"/>
                <a:gd name="connsiteY80" fmla="*/ 2358948 h 2885005"/>
                <a:gd name="connsiteX81" fmla="*/ 1098115 w 5030368"/>
                <a:gd name="connsiteY81" fmla="*/ 2425397 h 2885005"/>
                <a:gd name="connsiteX82" fmla="*/ 1098115 w 5030368"/>
                <a:gd name="connsiteY82" fmla="*/ 2453084 h 2885005"/>
                <a:gd name="connsiteX83" fmla="*/ 876617 w 5030368"/>
                <a:gd name="connsiteY83" fmla="*/ 2475234 h 2885005"/>
                <a:gd name="connsiteX84" fmla="*/ 876617 w 5030368"/>
                <a:gd name="connsiteY84" fmla="*/ 1960252 h 2885005"/>
                <a:gd name="connsiteX85" fmla="*/ 876617 w 5030368"/>
                <a:gd name="connsiteY85" fmla="*/ 1949178 h 2885005"/>
                <a:gd name="connsiteX86" fmla="*/ 1098115 w 5030368"/>
                <a:gd name="connsiteY86" fmla="*/ 1893803 h 2885005"/>
                <a:gd name="connsiteX87" fmla="*/ 1098115 w 5030368"/>
                <a:gd name="connsiteY87" fmla="*/ 1999015 h 2885005"/>
                <a:gd name="connsiteX88" fmla="*/ 876617 w 5030368"/>
                <a:gd name="connsiteY88" fmla="*/ 1960252 h 2885005"/>
                <a:gd name="connsiteX89" fmla="*/ 544371 w 5030368"/>
                <a:gd name="connsiteY89" fmla="*/ 1954715 h 2885005"/>
                <a:gd name="connsiteX90" fmla="*/ 472384 w 5030368"/>
                <a:gd name="connsiteY90" fmla="*/ 1866116 h 2885005"/>
                <a:gd name="connsiteX91" fmla="*/ 477922 w 5030368"/>
                <a:gd name="connsiteY91" fmla="*/ 1860579 h 2885005"/>
                <a:gd name="connsiteX92" fmla="*/ 594208 w 5030368"/>
                <a:gd name="connsiteY92" fmla="*/ 1899341 h 2885005"/>
                <a:gd name="connsiteX93" fmla="*/ 544371 w 5030368"/>
                <a:gd name="connsiteY93" fmla="*/ 1954715 h 2885005"/>
                <a:gd name="connsiteX94" fmla="*/ 544371 w 5030368"/>
                <a:gd name="connsiteY94" fmla="*/ 1954715 h 2885005"/>
                <a:gd name="connsiteX95" fmla="*/ 234275 w 5030368"/>
                <a:gd name="connsiteY95" fmla="*/ 1976865 h 2885005"/>
                <a:gd name="connsiteX96" fmla="*/ 345023 w 5030368"/>
                <a:gd name="connsiteY96" fmla="*/ 2059926 h 2885005"/>
                <a:gd name="connsiteX97" fmla="*/ 267499 w 5030368"/>
                <a:gd name="connsiteY97" fmla="*/ 2076539 h 2885005"/>
                <a:gd name="connsiteX98" fmla="*/ 234275 w 5030368"/>
                <a:gd name="connsiteY98" fmla="*/ 1976865 h 2885005"/>
                <a:gd name="connsiteX99" fmla="*/ 234275 w 5030368"/>
                <a:gd name="connsiteY99" fmla="*/ 1976865 h 2885005"/>
                <a:gd name="connsiteX100" fmla="*/ 533296 w 5030368"/>
                <a:gd name="connsiteY100" fmla="*/ 1611394 h 2885005"/>
                <a:gd name="connsiteX101" fmla="*/ 533296 w 5030368"/>
                <a:gd name="connsiteY101" fmla="*/ 1539407 h 2885005"/>
                <a:gd name="connsiteX102" fmla="*/ 644045 w 5030368"/>
                <a:gd name="connsiteY102" fmla="*/ 1578169 h 2885005"/>
                <a:gd name="connsiteX103" fmla="*/ 644045 w 5030368"/>
                <a:gd name="connsiteY103" fmla="*/ 1589244 h 2885005"/>
                <a:gd name="connsiteX104" fmla="*/ 533296 w 5030368"/>
                <a:gd name="connsiteY104" fmla="*/ 1611394 h 2885005"/>
                <a:gd name="connsiteX105" fmla="*/ 533296 w 5030368"/>
                <a:gd name="connsiteY105" fmla="*/ 1611394 h 2885005"/>
                <a:gd name="connsiteX106" fmla="*/ 533296 w 5030368"/>
                <a:gd name="connsiteY106" fmla="*/ 1273610 h 2885005"/>
                <a:gd name="connsiteX107" fmla="*/ 533296 w 5030368"/>
                <a:gd name="connsiteY107" fmla="*/ 1256998 h 2885005"/>
                <a:gd name="connsiteX108" fmla="*/ 644045 w 5030368"/>
                <a:gd name="connsiteY108" fmla="*/ 1207161 h 2885005"/>
                <a:gd name="connsiteX109" fmla="*/ 644045 w 5030368"/>
                <a:gd name="connsiteY109" fmla="*/ 1290223 h 2885005"/>
                <a:gd name="connsiteX110" fmla="*/ 533296 w 5030368"/>
                <a:gd name="connsiteY110" fmla="*/ 1273610 h 2885005"/>
                <a:gd name="connsiteX111" fmla="*/ 533296 w 5030368"/>
                <a:gd name="connsiteY111" fmla="*/ 1273610 h 2885005"/>
                <a:gd name="connsiteX112" fmla="*/ 660657 w 5030368"/>
                <a:gd name="connsiteY112" fmla="*/ 946902 h 2885005"/>
                <a:gd name="connsiteX113" fmla="*/ 538834 w 5030368"/>
                <a:gd name="connsiteY113" fmla="*/ 974589 h 2885005"/>
                <a:gd name="connsiteX114" fmla="*/ 555446 w 5030368"/>
                <a:gd name="connsiteY114" fmla="*/ 913677 h 2885005"/>
                <a:gd name="connsiteX115" fmla="*/ 660657 w 5030368"/>
                <a:gd name="connsiteY115" fmla="*/ 946902 h 2885005"/>
                <a:gd name="connsiteX116" fmla="*/ 660657 w 5030368"/>
                <a:gd name="connsiteY116" fmla="*/ 946902 h 2885005"/>
                <a:gd name="connsiteX117" fmla="*/ 710494 w 5030368"/>
                <a:gd name="connsiteY117" fmla="*/ 681105 h 2885005"/>
                <a:gd name="connsiteX118" fmla="*/ 760331 w 5030368"/>
                <a:gd name="connsiteY118" fmla="*/ 642343 h 2885005"/>
                <a:gd name="connsiteX119" fmla="*/ 821243 w 5030368"/>
                <a:gd name="connsiteY119" fmla="*/ 736479 h 2885005"/>
                <a:gd name="connsiteX120" fmla="*/ 815705 w 5030368"/>
                <a:gd name="connsiteY120" fmla="*/ 742016 h 2885005"/>
                <a:gd name="connsiteX121" fmla="*/ 710494 w 5030368"/>
                <a:gd name="connsiteY121" fmla="*/ 681105 h 2885005"/>
                <a:gd name="connsiteX122" fmla="*/ 2305276 w 5030368"/>
                <a:gd name="connsiteY122" fmla="*/ 553744 h 2885005"/>
                <a:gd name="connsiteX123" fmla="*/ 2471399 w 5030368"/>
                <a:gd name="connsiteY123" fmla="*/ 553744 h 2885005"/>
                <a:gd name="connsiteX124" fmla="*/ 2316351 w 5030368"/>
                <a:gd name="connsiteY124" fmla="*/ 963514 h 2885005"/>
                <a:gd name="connsiteX125" fmla="*/ 2299738 w 5030368"/>
                <a:gd name="connsiteY125" fmla="*/ 1041038 h 2885005"/>
                <a:gd name="connsiteX126" fmla="*/ 2283126 w 5030368"/>
                <a:gd name="connsiteY126" fmla="*/ 963514 h 2885005"/>
                <a:gd name="connsiteX127" fmla="*/ 2305276 w 5030368"/>
                <a:gd name="connsiteY127" fmla="*/ 553744 h 2885005"/>
                <a:gd name="connsiteX128" fmla="*/ 1784757 w 5030368"/>
                <a:gd name="connsiteY128" fmla="*/ 553744 h 2885005"/>
                <a:gd name="connsiteX129" fmla="*/ 1956417 w 5030368"/>
                <a:gd name="connsiteY129" fmla="*/ 553744 h 2885005"/>
                <a:gd name="connsiteX130" fmla="*/ 1784757 w 5030368"/>
                <a:gd name="connsiteY130" fmla="*/ 1185011 h 2885005"/>
                <a:gd name="connsiteX131" fmla="*/ 1779219 w 5030368"/>
                <a:gd name="connsiteY131" fmla="*/ 1151787 h 2885005"/>
                <a:gd name="connsiteX132" fmla="*/ 1784757 w 5030368"/>
                <a:gd name="connsiteY132" fmla="*/ 553744 h 2885005"/>
                <a:gd name="connsiteX133" fmla="*/ 1784757 w 5030368"/>
                <a:gd name="connsiteY133" fmla="*/ 553744 h 2885005"/>
                <a:gd name="connsiteX134" fmla="*/ 1258700 w 5030368"/>
                <a:gd name="connsiteY134" fmla="*/ 553744 h 2885005"/>
                <a:gd name="connsiteX135" fmla="*/ 1369449 w 5030368"/>
                <a:gd name="connsiteY135" fmla="*/ 553744 h 2885005"/>
                <a:gd name="connsiteX136" fmla="*/ 1341762 w 5030368"/>
                <a:gd name="connsiteY136" fmla="*/ 814003 h 2885005"/>
                <a:gd name="connsiteX137" fmla="*/ 1341762 w 5030368"/>
                <a:gd name="connsiteY137" fmla="*/ 891527 h 2885005"/>
                <a:gd name="connsiteX138" fmla="*/ 1319612 w 5030368"/>
                <a:gd name="connsiteY138" fmla="*/ 814003 h 2885005"/>
                <a:gd name="connsiteX139" fmla="*/ 1258700 w 5030368"/>
                <a:gd name="connsiteY139" fmla="*/ 553744 h 2885005"/>
                <a:gd name="connsiteX140" fmla="*/ 1258700 w 5030368"/>
                <a:gd name="connsiteY140" fmla="*/ 553744 h 2885005"/>
                <a:gd name="connsiteX141" fmla="*/ 1535572 w 5030368"/>
                <a:gd name="connsiteY141" fmla="*/ 1002276 h 2885005"/>
                <a:gd name="connsiteX142" fmla="*/ 1563259 w 5030368"/>
                <a:gd name="connsiteY142" fmla="*/ 957976 h 2885005"/>
                <a:gd name="connsiteX143" fmla="*/ 1563259 w 5030368"/>
                <a:gd name="connsiteY143" fmla="*/ 1013351 h 2885005"/>
                <a:gd name="connsiteX144" fmla="*/ 1635246 w 5030368"/>
                <a:gd name="connsiteY144" fmla="*/ 1384359 h 2885005"/>
                <a:gd name="connsiteX145" fmla="*/ 1485735 w 5030368"/>
                <a:gd name="connsiteY145" fmla="*/ 1384359 h 2885005"/>
                <a:gd name="connsiteX146" fmla="*/ 1535572 w 5030368"/>
                <a:gd name="connsiteY146" fmla="*/ 1002276 h 2885005"/>
                <a:gd name="connsiteX147" fmla="*/ 1535572 w 5030368"/>
                <a:gd name="connsiteY147" fmla="*/ 1002276 h 2885005"/>
                <a:gd name="connsiteX148" fmla="*/ 2072704 w 5030368"/>
                <a:gd name="connsiteY148" fmla="*/ 1517258 h 2885005"/>
                <a:gd name="connsiteX149" fmla="*/ 2083778 w 5030368"/>
                <a:gd name="connsiteY149" fmla="*/ 1428659 h 2885005"/>
                <a:gd name="connsiteX150" fmla="*/ 2100391 w 5030368"/>
                <a:gd name="connsiteY150" fmla="*/ 1517258 h 2885005"/>
                <a:gd name="connsiteX151" fmla="*/ 2166840 w 5030368"/>
                <a:gd name="connsiteY151" fmla="*/ 1805204 h 2885005"/>
                <a:gd name="connsiteX152" fmla="*/ 2056091 w 5030368"/>
                <a:gd name="connsiteY152" fmla="*/ 1738755 h 2885005"/>
                <a:gd name="connsiteX153" fmla="*/ 2072704 w 5030368"/>
                <a:gd name="connsiteY153" fmla="*/ 1517258 h 2885005"/>
                <a:gd name="connsiteX154" fmla="*/ 2072704 w 5030368"/>
                <a:gd name="connsiteY154" fmla="*/ 1517258 h 2885005"/>
                <a:gd name="connsiteX155" fmla="*/ 2510161 w 5030368"/>
                <a:gd name="connsiteY155" fmla="*/ 1234848 h 2885005"/>
                <a:gd name="connsiteX156" fmla="*/ 2532311 w 5030368"/>
                <a:gd name="connsiteY156" fmla="*/ 1146249 h 2885005"/>
                <a:gd name="connsiteX157" fmla="*/ 2537848 w 5030368"/>
                <a:gd name="connsiteY157" fmla="*/ 1234848 h 2885005"/>
                <a:gd name="connsiteX158" fmla="*/ 2692897 w 5030368"/>
                <a:gd name="connsiteY158" fmla="*/ 1921491 h 2885005"/>
                <a:gd name="connsiteX159" fmla="*/ 2476936 w 5030368"/>
                <a:gd name="connsiteY159" fmla="*/ 1904878 h 2885005"/>
                <a:gd name="connsiteX160" fmla="*/ 2510161 w 5030368"/>
                <a:gd name="connsiteY160" fmla="*/ 1234848 h 2885005"/>
                <a:gd name="connsiteX161" fmla="*/ 2980843 w 5030368"/>
                <a:gd name="connsiteY161" fmla="*/ 2469697 h 2885005"/>
                <a:gd name="connsiteX162" fmla="*/ 3202340 w 5030368"/>
                <a:gd name="connsiteY162" fmla="*/ 2525071 h 2885005"/>
                <a:gd name="connsiteX163" fmla="*/ 3202340 w 5030368"/>
                <a:gd name="connsiteY163" fmla="*/ 2536146 h 2885005"/>
                <a:gd name="connsiteX164" fmla="*/ 2980843 w 5030368"/>
                <a:gd name="connsiteY164" fmla="*/ 2574908 h 2885005"/>
                <a:gd name="connsiteX165" fmla="*/ 2980843 w 5030368"/>
                <a:gd name="connsiteY165" fmla="*/ 2469697 h 2885005"/>
                <a:gd name="connsiteX166" fmla="*/ 2980843 w 5030368"/>
                <a:gd name="connsiteY166" fmla="*/ 2176213 h 2885005"/>
                <a:gd name="connsiteX167" fmla="*/ 2980843 w 5030368"/>
                <a:gd name="connsiteY167" fmla="*/ 2148525 h 2885005"/>
                <a:gd name="connsiteX168" fmla="*/ 3202340 w 5030368"/>
                <a:gd name="connsiteY168" fmla="*/ 2087614 h 2885005"/>
                <a:gd name="connsiteX169" fmla="*/ 3202340 w 5030368"/>
                <a:gd name="connsiteY169" fmla="*/ 2203900 h 2885005"/>
                <a:gd name="connsiteX170" fmla="*/ 2980843 w 5030368"/>
                <a:gd name="connsiteY170" fmla="*/ 2176213 h 2885005"/>
                <a:gd name="connsiteX171" fmla="*/ 2980843 w 5030368"/>
                <a:gd name="connsiteY171" fmla="*/ 2176213 h 2885005"/>
                <a:gd name="connsiteX172" fmla="*/ 3080517 w 5030368"/>
                <a:gd name="connsiteY172" fmla="*/ 553744 h 2885005"/>
                <a:gd name="connsiteX173" fmla="*/ 3196803 w 5030368"/>
                <a:gd name="connsiteY173" fmla="*/ 531594 h 2885005"/>
                <a:gd name="connsiteX174" fmla="*/ 3207878 w 5030368"/>
                <a:gd name="connsiteY174" fmla="*/ 526056 h 2885005"/>
                <a:gd name="connsiteX175" fmla="*/ 2980843 w 5030368"/>
                <a:gd name="connsiteY175" fmla="*/ 1223773 h 2885005"/>
                <a:gd name="connsiteX176" fmla="*/ 2964231 w 5030368"/>
                <a:gd name="connsiteY176" fmla="*/ 1312373 h 2885005"/>
                <a:gd name="connsiteX177" fmla="*/ 2947619 w 5030368"/>
                <a:gd name="connsiteY177" fmla="*/ 1223773 h 2885005"/>
                <a:gd name="connsiteX178" fmla="*/ 2975306 w 5030368"/>
                <a:gd name="connsiteY178" fmla="*/ 553744 h 2885005"/>
                <a:gd name="connsiteX179" fmla="*/ 3080517 w 5030368"/>
                <a:gd name="connsiteY179" fmla="*/ 553744 h 2885005"/>
                <a:gd name="connsiteX180" fmla="*/ 887692 w 5030368"/>
                <a:gd name="connsiteY180" fmla="*/ 963514 h 2885005"/>
                <a:gd name="connsiteX181" fmla="*/ 920917 w 5030368"/>
                <a:gd name="connsiteY181" fmla="*/ 880452 h 2885005"/>
                <a:gd name="connsiteX182" fmla="*/ 1081502 w 5030368"/>
                <a:gd name="connsiteY182" fmla="*/ 1173937 h 2885005"/>
                <a:gd name="connsiteX183" fmla="*/ 1120264 w 5030368"/>
                <a:gd name="connsiteY183" fmla="*/ 1212699 h 2885005"/>
                <a:gd name="connsiteX184" fmla="*/ 1064890 w 5030368"/>
                <a:gd name="connsiteY184" fmla="*/ 1201624 h 2885005"/>
                <a:gd name="connsiteX185" fmla="*/ 871080 w 5030368"/>
                <a:gd name="connsiteY185" fmla="*/ 1101950 h 2885005"/>
                <a:gd name="connsiteX186" fmla="*/ 871080 w 5030368"/>
                <a:gd name="connsiteY186" fmla="*/ 1057650 h 2885005"/>
                <a:gd name="connsiteX187" fmla="*/ 882155 w 5030368"/>
                <a:gd name="connsiteY187" fmla="*/ 974589 h 2885005"/>
                <a:gd name="connsiteX188" fmla="*/ 887692 w 5030368"/>
                <a:gd name="connsiteY188" fmla="*/ 963514 h 2885005"/>
                <a:gd name="connsiteX189" fmla="*/ 3800384 w 5030368"/>
                <a:gd name="connsiteY189" fmla="*/ 1766442 h 2885005"/>
                <a:gd name="connsiteX190" fmla="*/ 3612111 w 5030368"/>
                <a:gd name="connsiteY190" fmla="*/ 1301298 h 2885005"/>
                <a:gd name="connsiteX191" fmla="*/ 3589961 w 5030368"/>
                <a:gd name="connsiteY191" fmla="*/ 1212699 h 2885005"/>
                <a:gd name="connsiteX192" fmla="*/ 3634261 w 5030368"/>
                <a:gd name="connsiteY192" fmla="*/ 1290223 h 2885005"/>
                <a:gd name="connsiteX193" fmla="*/ 3855758 w 5030368"/>
                <a:gd name="connsiteY193" fmla="*/ 1589244 h 2885005"/>
                <a:gd name="connsiteX194" fmla="*/ 3800384 w 5030368"/>
                <a:gd name="connsiteY194" fmla="*/ 1766442 h 2885005"/>
                <a:gd name="connsiteX195" fmla="*/ 4132630 w 5030368"/>
                <a:gd name="connsiteY195" fmla="*/ 1079800 h 2885005"/>
                <a:gd name="connsiteX196" fmla="*/ 4077256 w 5030368"/>
                <a:gd name="connsiteY196" fmla="*/ 1124100 h 2885005"/>
                <a:gd name="connsiteX197" fmla="*/ 4149242 w 5030368"/>
                <a:gd name="connsiteY197" fmla="*/ 791853 h 2885005"/>
                <a:gd name="connsiteX198" fmla="*/ 4149242 w 5030368"/>
                <a:gd name="connsiteY198" fmla="*/ 719867 h 2885005"/>
                <a:gd name="connsiteX199" fmla="*/ 4221229 w 5030368"/>
                <a:gd name="connsiteY199" fmla="*/ 1007814 h 2885005"/>
                <a:gd name="connsiteX200" fmla="*/ 4132630 w 5030368"/>
                <a:gd name="connsiteY20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678560 w 5030368"/>
                <a:gd name="connsiteY67" fmla="*/ 836153 h 2885005"/>
                <a:gd name="connsiteX68" fmla="*/ 3645335 w 5030368"/>
                <a:gd name="connsiteY68" fmla="*/ 913677 h 2885005"/>
                <a:gd name="connsiteX69" fmla="*/ 3650873 w 5030368"/>
                <a:gd name="connsiteY69" fmla="*/ 830616 h 2885005"/>
                <a:gd name="connsiteX70" fmla="*/ 3761621 w 5030368"/>
                <a:gd name="connsiteY70" fmla="*/ 371008 h 2885005"/>
                <a:gd name="connsiteX71" fmla="*/ 4038493 w 5030368"/>
                <a:gd name="connsiteY71" fmla="*/ 293484 h 2885005"/>
                <a:gd name="connsiteX72" fmla="*/ 3678560 w 5030368"/>
                <a:gd name="connsiteY72" fmla="*/ 836153 h 2885005"/>
                <a:gd name="connsiteX73" fmla="*/ 3252178 w 5030368"/>
                <a:gd name="connsiteY73" fmla="*/ 1910416 h 2885005"/>
                <a:gd name="connsiteX74" fmla="*/ 3268790 w 5030368"/>
                <a:gd name="connsiteY74" fmla="*/ 1057650 h 2885005"/>
                <a:gd name="connsiteX75" fmla="*/ 3290940 w 5030368"/>
                <a:gd name="connsiteY75" fmla="*/ 952439 h 2885005"/>
                <a:gd name="connsiteX76" fmla="*/ 3296477 w 5030368"/>
                <a:gd name="connsiteY76" fmla="*/ 1057650 h 2885005"/>
                <a:gd name="connsiteX77" fmla="*/ 3468138 w 5030368"/>
                <a:gd name="connsiteY77" fmla="*/ 1910416 h 2885005"/>
                <a:gd name="connsiteX78" fmla="*/ 3252178 w 5030368"/>
                <a:gd name="connsiteY78" fmla="*/ 1910416 h 2885005"/>
                <a:gd name="connsiteX79" fmla="*/ 876617 w 5030368"/>
                <a:gd name="connsiteY79" fmla="*/ 2475234 h 2885005"/>
                <a:gd name="connsiteX80" fmla="*/ 876617 w 5030368"/>
                <a:gd name="connsiteY80" fmla="*/ 2358948 h 2885005"/>
                <a:gd name="connsiteX81" fmla="*/ 1098115 w 5030368"/>
                <a:gd name="connsiteY81" fmla="*/ 2425397 h 2885005"/>
                <a:gd name="connsiteX82" fmla="*/ 1098115 w 5030368"/>
                <a:gd name="connsiteY82" fmla="*/ 2453084 h 2885005"/>
                <a:gd name="connsiteX83" fmla="*/ 876617 w 5030368"/>
                <a:gd name="connsiteY83" fmla="*/ 2475234 h 2885005"/>
                <a:gd name="connsiteX84" fmla="*/ 876617 w 5030368"/>
                <a:gd name="connsiteY84" fmla="*/ 1960252 h 2885005"/>
                <a:gd name="connsiteX85" fmla="*/ 876617 w 5030368"/>
                <a:gd name="connsiteY85" fmla="*/ 1949178 h 2885005"/>
                <a:gd name="connsiteX86" fmla="*/ 1098115 w 5030368"/>
                <a:gd name="connsiteY86" fmla="*/ 1893803 h 2885005"/>
                <a:gd name="connsiteX87" fmla="*/ 1098115 w 5030368"/>
                <a:gd name="connsiteY87" fmla="*/ 1999015 h 2885005"/>
                <a:gd name="connsiteX88" fmla="*/ 876617 w 5030368"/>
                <a:gd name="connsiteY88" fmla="*/ 1960252 h 2885005"/>
                <a:gd name="connsiteX89" fmla="*/ 544371 w 5030368"/>
                <a:gd name="connsiteY89" fmla="*/ 1954715 h 2885005"/>
                <a:gd name="connsiteX90" fmla="*/ 472384 w 5030368"/>
                <a:gd name="connsiteY90" fmla="*/ 1866116 h 2885005"/>
                <a:gd name="connsiteX91" fmla="*/ 477922 w 5030368"/>
                <a:gd name="connsiteY91" fmla="*/ 1860579 h 2885005"/>
                <a:gd name="connsiteX92" fmla="*/ 594208 w 5030368"/>
                <a:gd name="connsiteY92" fmla="*/ 1899341 h 2885005"/>
                <a:gd name="connsiteX93" fmla="*/ 544371 w 5030368"/>
                <a:gd name="connsiteY93" fmla="*/ 1954715 h 2885005"/>
                <a:gd name="connsiteX94" fmla="*/ 544371 w 5030368"/>
                <a:gd name="connsiteY94" fmla="*/ 1954715 h 2885005"/>
                <a:gd name="connsiteX95" fmla="*/ 234275 w 5030368"/>
                <a:gd name="connsiteY95" fmla="*/ 1976865 h 2885005"/>
                <a:gd name="connsiteX96" fmla="*/ 345023 w 5030368"/>
                <a:gd name="connsiteY96" fmla="*/ 2059926 h 2885005"/>
                <a:gd name="connsiteX97" fmla="*/ 267499 w 5030368"/>
                <a:gd name="connsiteY97" fmla="*/ 2076539 h 2885005"/>
                <a:gd name="connsiteX98" fmla="*/ 234275 w 5030368"/>
                <a:gd name="connsiteY98" fmla="*/ 1976865 h 2885005"/>
                <a:gd name="connsiteX99" fmla="*/ 234275 w 5030368"/>
                <a:gd name="connsiteY99" fmla="*/ 1976865 h 2885005"/>
                <a:gd name="connsiteX100" fmla="*/ 533296 w 5030368"/>
                <a:gd name="connsiteY100" fmla="*/ 1611394 h 2885005"/>
                <a:gd name="connsiteX101" fmla="*/ 533296 w 5030368"/>
                <a:gd name="connsiteY101" fmla="*/ 1539407 h 2885005"/>
                <a:gd name="connsiteX102" fmla="*/ 644045 w 5030368"/>
                <a:gd name="connsiteY102" fmla="*/ 1578169 h 2885005"/>
                <a:gd name="connsiteX103" fmla="*/ 644045 w 5030368"/>
                <a:gd name="connsiteY103" fmla="*/ 1589244 h 2885005"/>
                <a:gd name="connsiteX104" fmla="*/ 533296 w 5030368"/>
                <a:gd name="connsiteY104" fmla="*/ 1611394 h 2885005"/>
                <a:gd name="connsiteX105" fmla="*/ 533296 w 5030368"/>
                <a:gd name="connsiteY105" fmla="*/ 1611394 h 2885005"/>
                <a:gd name="connsiteX106" fmla="*/ 533296 w 5030368"/>
                <a:gd name="connsiteY106" fmla="*/ 1273610 h 2885005"/>
                <a:gd name="connsiteX107" fmla="*/ 533296 w 5030368"/>
                <a:gd name="connsiteY107" fmla="*/ 1256998 h 2885005"/>
                <a:gd name="connsiteX108" fmla="*/ 644045 w 5030368"/>
                <a:gd name="connsiteY108" fmla="*/ 1207161 h 2885005"/>
                <a:gd name="connsiteX109" fmla="*/ 644045 w 5030368"/>
                <a:gd name="connsiteY109" fmla="*/ 1290223 h 2885005"/>
                <a:gd name="connsiteX110" fmla="*/ 533296 w 5030368"/>
                <a:gd name="connsiteY110" fmla="*/ 1273610 h 2885005"/>
                <a:gd name="connsiteX111" fmla="*/ 533296 w 5030368"/>
                <a:gd name="connsiteY111" fmla="*/ 1273610 h 2885005"/>
                <a:gd name="connsiteX112" fmla="*/ 660657 w 5030368"/>
                <a:gd name="connsiteY112" fmla="*/ 946902 h 2885005"/>
                <a:gd name="connsiteX113" fmla="*/ 538834 w 5030368"/>
                <a:gd name="connsiteY113" fmla="*/ 974589 h 2885005"/>
                <a:gd name="connsiteX114" fmla="*/ 555446 w 5030368"/>
                <a:gd name="connsiteY114" fmla="*/ 913677 h 2885005"/>
                <a:gd name="connsiteX115" fmla="*/ 660657 w 5030368"/>
                <a:gd name="connsiteY115" fmla="*/ 946902 h 2885005"/>
                <a:gd name="connsiteX116" fmla="*/ 660657 w 5030368"/>
                <a:gd name="connsiteY116" fmla="*/ 946902 h 2885005"/>
                <a:gd name="connsiteX117" fmla="*/ 710494 w 5030368"/>
                <a:gd name="connsiteY117" fmla="*/ 681105 h 2885005"/>
                <a:gd name="connsiteX118" fmla="*/ 760331 w 5030368"/>
                <a:gd name="connsiteY118" fmla="*/ 642343 h 2885005"/>
                <a:gd name="connsiteX119" fmla="*/ 821243 w 5030368"/>
                <a:gd name="connsiteY119" fmla="*/ 736479 h 2885005"/>
                <a:gd name="connsiteX120" fmla="*/ 815705 w 5030368"/>
                <a:gd name="connsiteY120" fmla="*/ 742016 h 2885005"/>
                <a:gd name="connsiteX121" fmla="*/ 710494 w 5030368"/>
                <a:gd name="connsiteY121" fmla="*/ 681105 h 2885005"/>
                <a:gd name="connsiteX122" fmla="*/ 2305276 w 5030368"/>
                <a:gd name="connsiteY122" fmla="*/ 553744 h 2885005"/>
                <a:gd name="connsiteX123" fmla="*/ 2471399 w 5030368"/>
                <a:gd name="connsiteY123" fmla="*/ 553744 h 2885005"/>
                <a:gd name="connsiteX124" fmla="*/ 2316351 w 5030368"/>
                <a:gd name="connsiteY124" fmla="*/ 963514 h 2885005"/>
                <a:gd name="connsiteX125" fmla="*/ 2299738 w 5030368"/>
                <a:gd name="connsiteY125" fmla="*/ 1041038 h 2885005"/>
                <a:gd name="connsiteX126" fmla="*/ 2283126 w 5030368"/>
                <a:gd name="connsiteY126" fmla="*/ 963514 h 2885005"/>
                <a:gd name="connsiteX127" fmla="*/ 2305276 w 5030368"/>
                <a:gd name="connsiteY127" fmla="*/ 553744 h 2885005"/>
                <a:gd name="connsiteX128" fmla="*/ 1784757 w 5030368"/>
                <a:gd name="connsiteY128" fmla="*/ 553744 h 2885005"/>
                <a:gd name="connsiteX129" fmla="*/ 1956417 w 5030368"/>
                <a:gd name="connsiteY129" fmla="*/ 553744 h 2885005"/>
                <a:gd name="connsiteX130" fmla="*/ 1784757 w 5030368"/>
                <a:gd name="connsiteY130" fmla="*/ 1185011 h 2885005"/>
                <a:gd name="connsiteX131" fmla="*/ 1779219 w 5030368"/>
                <a:gd name="connsiteY131" fmla="*/ 1151787 h 2885005"/>
                <a:gd name="connsiteX132" fmla="*/ 1784757 w 5030368"/>
                <a:gd name="connsiteY132" fmla="*/ 553744 h 2885005"/>
                <a:gd name="connsiteX133" fmla="*/ 1784757 w 5030368"/>
                <a:gd name="connsiteY133" fmla="*/ 553744 h 2885005"/>
                <a:gd name="connsiteX134" fmla="*/ 1258700 w 5030368"/>
                <a:gd name="connsiteY134" fmla="*/ 553744 h 2885005"/>
                <a:gd name="connsiteX135" fmla="*/ 1369449 w 5030368"/>
                <a:gd name="connsiteY135" fmla="*/ 553744 h 2885005"/>
                <a:gd name="connsiteX136" fmla="*/ 1341762 w 5030368"/>
                <a:gd name="connsiteY136" fmla="*/ 814003 h 2885005"/>
                <a:gd name="connsiteX137" fmla="*/ 1341762 w 5030368"/>
                <a:gd name="connsiteY137" fmla="*/ 891527 h 2885005"/>
                <a:gd name="connsiteX138" fmla="*/ 1319612 w 5030368"/>
                <a:gd name="connsiteY138" fmla="*/ 814003 h 2885005"/>
                <a:gd name="connsiteX139" fmla="*/ 1258700 w 5030368"/>
                <a:gd name="connsiteY139" fmla="*/ 553744 h 2885005"/>
                <a:gd name="connsiteX140" fmla="*/ 1258700 w 5030368"/>
                <a:gd name="connsiteY140" fmla="*/ 553744 h 2885005"/>
                <a:gd name="connsiteX141" fmla="*/ 1535572 w 5030368"/>
                <a:gd name="connsiteY141" fmla="*/ 1002276 h 2885005"/>
                <a:gd name="connsiteX142" fmla="*/ 1563259 w 5030368"/>
                <a:gd name="connsiteY142" fmla="*/ 957976 h 2885005"/>
                <a:gd name="connsiteX143" fmla="*/ 1563259 w 5030368"/>
                <a:gd name="connsiteY143" fmla="*/ 1013351 h 2885005"/>
                <a:gd name="connsiteX144" fmla="*/ 1635246 w 5030368"/>
                <a:gd name="connsiteY144" fmla="*/ 1384359 h 2885005"/>
                <a:gd name="connsiteX145" fmla="*/ 1485735 w 5030368"/>
                <a:gd name="connsiteY145" fmla="*/ 1384359 h 2885005"/>
                <a:gd name="connsiteX146" fmla="*/ 1535572 w 5030368"/>
                <a:gd name="connsiteY146" fmla="*/ 1002276 h 2885005"/>
                <a:gd name="connsiteX147" fmla="*/ 1535572 w 5030368"/>
                <a:gd name="connsiteY147" fmla="*/ 1002276 h 2885005"/>
                <a:gd name="connsiteX148" fmla="*/ 2072704 w 5030368"/>
                <a:gd name="connsiteY148" fmla="*/ 1517258 h 2885005"/>
                <a:gd name="connsiteX149" fmla="*/ 2083778 w 5030368"/>
                <a:gd name="connsiteY149" fmla="*/ 1428659 h 2885005"/>
                <a:gd name="connsiteX150" fmla="*/ 2100391 w 5030368"/>
                <a:gd name="connsiteY150" fmla="*/ 1517258 h 2885005"/>
                <a:gd name="connsiteX151" fmla="*/ 2166840 w 5030368"/>
                <a:gd name="connsiteY151" fmla="*/ 1805204 h 2885005"/>
                <a:gd name="connsiteX152" fmla="*/ 2056091 w 5030368"/>
                <a:gd name="connsiteY152" fmla="*/ 1738755 h 2885005"/>
                <a:gd name="connsiteX153" fmla="*/ 2072704 w 5030368"/>
                <a:gd name="connsiteY153" fmla="*/ 1517258 h 2885005"/>
                <a:gd name="connsiteX154" fmla="*/ 2072704 w 5030368"/>
                <a:gd name="connsiteY154" fmla="*/ 1517258 h 2885005"/>
                <a:gd name="connsiteX155" fmla="*/ 2510161 w 5030368"/>
                <a:gd name="connsiteY155" fmla="*/ 1234848 h 2885005"/>
                <a:gd name="connsiteX156" fmla="*/ 2532311 w 5030368"/>
                <a:gd name="connsiteY156" fmla="*/ 1146249 h 2885005"/>
                <a:gd name="connsiteX157" fmla="*/ 2537848 w 5030368"/>
                <a:gd name="connsiteY157" fmla="*/ 1234848 h 2885005"/>
                <a:gd name="connsiteX158" fmla="*/ 2692897 w 5030368"/>
                <a:gd name="connsiteY158" fmla="*/ 1921491 h 2885005"/>
                <a:gd name="connsiteX159" fmla="*/ 2476936 w 5030368"/>
                <a:gd name="connsiteY159" fmla="*/ 1904878 h 2885005"/>
                <a:gd name="connsiteX160" fmla="*/ 2510161 w 5030368"/>
                <a:gd name="connsiteY160" fmla="*/ 1234848 h 2885005"/>
                <a:gd name="connsiteX161" fmla="*/ 2980843 w 5030368"/>
                <a:gd name="connsiteY161" fmla="*/ 2469697 h 2885005"/>
                <a:gd name="connsiteX162" fmla="*/ 3202340 w 5030368"/>
                <a:gd name="connsiteY162" fmla="*/ 2525071 h 2885005"/>
                <a:gd name="connsiteX163" fmla="*/ 3202340 w 5030368"/>
                <a:gd name="connsiteY163" fmla="*/ 2536146 h 2885005"/>
                <a:gd name="connsiteX164" fmla="*/ 2980843 w 5030368"/>
                <a:gd name="connsiteY164" fmla="*/ 2574908 h 2885005"/>
                <a:gd name="connsiteX165" fmla="*/ 2980843 w 5030368"/>
                <a:gd name="connsiteY165" fmla="*/ 2469697 h 2885005"/>
                <a:gd name="connsiteX166" fmla="*/ 2980843 w 5030368"/>
                <a:gd name="connsiteY166" fmla="*/ 2176213 h 2885005"/>
                <a:gd name="connsiteX167" fmla="*/ 2980843 w 5030368"/>
                <a:gd name="connsiteY167" fmla="*/ 2148525 h 2885005"/>
                <a:gd name="connsiteX168" fmla="*/ 3202340 w 5030368"/>
                <a:gd name="connsiteY168" fmla="*/ 2087614 h 2885005"/>
                <a:gd name="connsiteX169" fmla="*/ 3202340 w 5030368"/>
                <a:gd name="connsiteY169" fmla="*/ 2203900 h 2885005"/>
                <a:gd name="connsiteX170" fmla="*/ 2980843 w 5030368"/>
                <a:gd name="connsiteY170" fmla="*/ 2176213 h 2885005"/>
                <a:gd name="connsiteX171" fmla="*/ 2980843 w 5030368"/>
                <a:gd name="connsiteY171" fmla="*/ 2176213 h 2885005"/>
                <a:gd name="connsiteX172" fmla="*/ 3080517 w 5030368"/>
                <a:gd name="connsiteY172" fmla="*/ 553744 h 2885005"/>
                <a:gd name="connsiteX173" fmla="*/ 3196803 w 5030368"/>
                <a:gd name="connsiteY173" fmla="*/ 531594 h 2885005"/>
                <a:gd name="connsiteX174" fmla="*/ 3207878 w 5030368"/>
                <a:gd name="connsiteY174" fmla="*/ 526056 h 2885005"/>
                <a:gd name="connsiteX175" fmla="*/ 2980843 w 5030368"/>
                <a:gd name="connsiteY175" fmla="*/ 1223773 h 2885005"/>
                <a:gd name="connsiteX176" fmla="*/ 2964231 w 5030368"/>
                <a:gd name="connsiteY176" fmla="*/ 1312373 h 2885005"/>
                <a:gd name="connsiteX177" fmla="*/ 2947619 w 5030368"/>
                <a:gd name="connsiteY177" fmla="*/ 1223773 h 2885005"/>
                <a:gd name="connsiteX178" fmla="*/ 2975306 w 5030368"/>
                <a:gd name="connsiteY178" fmla="*/ 553744 h 2885005"/>
                <a:gd name="connsiteX179" fmla="*/ 3080517 w 5030368"/>
                <a:gd name="connsiteY179" fmla="*/ 553744 h 2885005"/>
                <a:gd name="connsiteX180" fmla="*/ 887692 w 5030368"/>
                <a:gd name="connsiteY180" fmla="*/ 963514 h 2885005"/>
                <a:gd name="connsiteX181" fmla="*/ 920917 w 5030368"/>
                <a:gd name="connsiteY181" fmla="*/ 880452 h 2885005"/>
                <a:gd name="connsiteX182" fmla="*/ 1081502 w 5030368"/>
                <a:gd name="connsiteY182" fmla="*/ 1173937 h 2885005"/>
                <a:gd name="connsiteX183" fmla="*/ 1120264 w 5030368"/>
                <a:gd name="connsiteY183" fmla="*/ 1212699 h 2885005"/>
                <a:gd name="connsiteX184" fmla="*/ 1064890 w 5030368"/>
                <a:gd name="connsiteY184" fmla="*/ 1201624 h 2885005"/>
                <a:gd name="connsiteX185" fmla="*/ 871080 w 5030368"/>
                <a:gd name="connsiteY185" fmla="*/ 1101950 h 2885005"/>
                <a:gd name="connsiteX186" fmla="*/ 871080 w 5030368"/>
                <a:gd name="connsiteY186" fmla="*/ 1057650 h 2885005"/>
                <a:gd name="connsiteX187" fmla="*/ 882155 w 5030368"/>
                <a:gd name="connsiteY187" fmla="*/ 974589 h 2885005"/>
                <a:gd name="connsiteX188" fmla="*/ 887692 w 5030368"/>
                <a:gd name="connsiteY188" fmla="*/ 963514 h 2885005"/>
                <a:gd name="connsiteX189" fmla="*/ 3800384 w 5030368"/>
                <a:gd name="connsiteY189" fmla="*/ 1766442 h 2885005"/>
                <a:gd name="connsiteX190" fmla="*/ 3612111 w 5030368"/>
                <a:gd name="connsiteY190" fmla="*/ 1301298 h 2885005"/>
                <a:gd name="connsiteX191" fmla="*/ 3589961 w 5030368"/>
                <a:gd name="connsiteY191" fmla="*/ 1212699 h 2885005"/>
                <a:gd name="connsiteX192" fmla="*/ 3634261 w 5030368"/>
                <a:gd name="connsiteY192" fmla="*/ 1290223 h 2885005"/>
                <a:gd name="connsiteX193" fmla="*/ 3855758 w 5030368"/>
                <a:gd name="connsiteY193" fmla="*/ 1589244 h 2885005"/>
                <a:gd name="connsiteX194" fmla="*/ 3800384 w 5030368"/>
                <a:gd name="connsiteY194" fmla="*/ 1766442 h 2885005"/>
                <a:gd name="connsiteX195" fmla="*/ 4132630 w 5030368"/>
                <a:gd name="connsiteY195" fmla="*/ 1079800 h 2885005"/>
                <a:gd name="connsiteX196" fmla="*/ 4077256 w 5030368"/>
                <a:gd name="connsiteY196" fmla="*/ 1124100 h 2885005"/>
                <a:gd name="connsiteX197" fmla="*/ 4149242 w 5030368"/>
                <a:gd name="connsiteY197" fmla="*/ 791853 h 2885005"/>
                <a:gd name="connsiteX198" fmla="*/ 4221229 w 5030368"/>
                <a:gd name="connsiteY198" fmla="*/ 1007814 h 2885005"/>
                <a:gd name="connsiteX199" fmla="*/ 4132630 w 5030368"/>
                <a:gd name="connsiteY19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678560 w 5030368"/>
                <a:gd name="connsiteY67" fmla="*/ 836153 h 2885005"/>
                <a:gd name="connsiteX68" fmla="*/ 3645335 w 5030368"/>
                <a:gd name="connsiteY68" fmla="*/ 913677 h 2885005"/>
                <a:gd name="connsiteX69" fmla="*/ 3650873 w 5030368"/>
                <a:gd name="connsiteY69" fmla="*/ 830616 h 2885005"/>
                <a:gd name="connsiteX70" fmla="*/ 3761621 w 5030368"/>
                <a:gd name="connsiteY70" fmla="*/ 371008 h 2885005"/>
                <a:gd name="connsiteX71" fmla="*/ 4038493 w 5030368"/>
                <a:gd name="connsiteY71" fmla="*/ 293484 h 2885005"/>
                <a:gd name="connsiteX72" fmla="*/ 3678560 w 5030368"/>
                <a:gd name="connsiteY72" fmla="*/ 836153 h 2885005"/>
                <a:gd name="connsiteX73" fmla="*/ 3252178 w 5030368"/>
                <a:gd name="connsiteY73" fmla="*/ 1910416 h 2885005"/>
                <a:gd name="connsiteX74" fmla="*/ 3268790 w 5030368"/>
                <a:gd name="connsiteY74" fmla="*/ 1057650 h 2885005"/>
                <a:gd name="connsiteX75" fmla="*/ 3290940 w 5030368"/>
                <a:gd name="connsiteY75" fmla="*/ 952439 h 2885005"/>
                <a:gd name="connsiteX76" fmla="*/ 3296477 w 5030368"/>
                <a:gd name="connsiteY76" fmla="*/ 1057650 h 2885005"/>
                <a:gd name="connsiteX77" fmla="*/ 3468138 w 5030368"/>
                <a:gd name="connsiteY77" fmla="*/ 1910416 h 2885005"/>
                <a:gd name="connsiteX78" fmla="*/ 3252178 w 5030368"/>
                <a:gd name="connsiteY78" fmla="*/ 1910416 h 2885005"/>
                <a:gd name="connsiteX79" fmla="*/ 876617 w 5030368"/>
                <a:gd name="connsiteY79" fmla="*/ 2475234 h 2885005"/>
                <a:gd name="connsiteX80" fmla="*/ 876617 w 5030368"/>
                <a:gd name="connsiteY80" fmla="*/ 2358948 h 2885005"/>
                <a:gd name="connsiteX81" fmla="*/ 1098115 w 5030368"/>
                <a:gd name="connsiteY81" fmla="*/ 2425397 h 2885005"/>
                <a:gd name="connsiteX82" fmla="*/ 1098115 w 5030368"/>
                <a:gd name="connsiteY82" fmla="*/ 2453084 h 2885005"/>
                <a:gd name="connsiteX83" fmla="*/ 876617 w 5030368"/>
                <a:gd name="connsiteY83" fmla="*/ 2475234 h 2885005"/>
                <a:gd name="connsiteX84" fmla="*/ 876617 w 5030368"/>
                <a:gd name="connsiteY84" fmla="*/ 1960252 h 2885005"/>
                <a:gd name="connsiteX85" fmla="*/ 876617 w 5030368"/>
                <a:gd name="connsiteY85" fmla="*/ 1949178 h 2885005"/>
                <a:gd name="connsiteX86" fmla="*/ 1098115 w 5030368"/>
                <a:gd name="connsiteY86" fmla="*/ 1893803 h 2885005"/>
                <a:gd name="connsiteX87" fmla="*/ 1098115 w 5030368"/>
                <a:gd name="connsiteY87" fmla="*/ 1999015 h 2885005"/>
                <a:gd name="connsiteX88" fmla="*/ 876617 w 5030368"/>
                <a:gd name="connsiteY88" fmla="*/ 1960252 h 2885005"/>
                <a:gd name="connsiteX89" fmla="*/ 544371 w 5030368"/>
                <a:gd name="connsiteY89" fmla="*/ 1954715 h 2885005"/>
                <a:gd name="connsiteX90" fmla="*/ 472384 w 5030368"/>
                <a:gd name="connsiteY90" fmla="*/ 1866116 h 2885005"/>
                <a:gd name="connsiteX91" fmla="*/ 477922 w 5030368"/>
                <a:gd name="connsiteY91" fmla="*/ 1860579 h 2885005"/>
                <a:gd name="connsiteX92" fmla="*/ 594208 w 5030368"/>
                <a:gd name="connsiteY92" fmla="*/ 1899341 h 2885005"/>
                <a:gd name="connsiteX93" fmla="*/ 544371 w 5030368"/>
                <a:gd name="connsiteY93" fmla="*/ 1954715 h 2885005"/>
                <a:gd name="connsiteX94" fmla="*/ 544371 w 5030368"/>
                <a:gd name="connsiteY94" fmla="*/ 1954715 h 2885005"/>
                <a:gd name="connsiteX95" fmla="*/ 234275 w 5030368"/>
                <a:gd name="connsiteY95" fmla="*/ 1976865 h 2885005"/>
                <a:gd name="connsiteX96" fmla="*/ 345023 w 5030368"/>
                <a:gd name="connsiteY96" fmla="*/ 2059926 h 2885005"/>
                <a:gd name="connsiteX97" fmla="*/ 267499 w 5030368"/>
                <a:gd name="connsiteY97" fmla="*/ 2076539 h 2885005"/>
                <a:gd name="connsiteX98" fmla="*/ 234275 w 5030368"/>
                <a:gd name="connsiteY98" fmla="*/ 1976865 h 2885005"/>
                <a:gd name="connsiteX99" fmla="*/ 234275 w 5030368"/>
                <a:gd name="connsiteY99" fmla="*/ 1976865 h 2885005"/>
                <a:gd name="connsiteX100" fmla="*/ 533296 w 5030368"/>
                <a:gd name="connsiteY100" fmla="*/ 1611394 h 2885005"/>
                <a:gd name="connsiteX101" fmla="*/ 533296 w 5030368"/>
                <a:gd name="connsiteY101" fmla="*/ 1539407 h 2885005"/>
                <a:gd name="connsiteX102" fmla="*/ 644045 w 5030368"/>
                <a:gd name="connsiteY102" fmla="*/ 1578169 h 2885005"/>
                <a:gd name="connsiteX103" fmla="*/ 644045 w 5030368"/>
                <a:gd name="connsiteY103" fmla="*/ 1589244 h 2885005"/>
                <a:gd name="connsiteX104" fmla="*/ 533296 w 5030368"/>
                <a:gd name="connsiteY104" fmla="*/ 1611394 h 2885005"/>
                <a:gd name="connsiteX105" fmla="*/ 533296 w 5030368"/>
                <a:gd name="connsiteY105" fmla="*/ 1611394 h 2885005"/>
                <a:gd name="connsiteX106" fmla="*/ 533296 w 5030368"/>
                <a:gd name="connsiteY106" fmla="*/ 1273610 h 2885005"/>
                <a:gd name="connsiteX107" fmla="*/ 533296 w 5030368"/>
                <a:gd name="connsiteY107" fmla="*/ 1256998 h 2885005"/>
                <a:gd name="connsiteX108" fmla="*/ 644045 w 5030368"/>
                <a:gd name="connsiteY108" fmla="*/ 1207161 h 2885005"/>
                <a:gd name="connsiteX109" fmla="*/ 644045 w 5030368"/>
                <a:gd name="connsiteY109" fmla="*/ 1290223 h 2885005"/>
                <a:gd name="connsiteX110" fmla="*/ 533296 w 5030368"/>
                <a:gd name="connsiteY110" fmla="*/ 1273610 h 2885005"/>
                <a:gd name="connsiteX111" fmla="*/ 533296 w 5030368"/>
                <a:gd name="connsiteY111" fmla="*/ 1273610 h 2885005"/>
                <a:gd name="connsiteX112" fmla="*/ 660657 w 5030368"/>
                <a:gd name="connsiteY112" fmla="*/ 946902 h 2885005"/>
                <a:gd name="connsiteX113" fmla="*/ 538834 w 5030368"/>
                <a:gd name="connsiteY113" fmla="*/ 974589 h 2885005"/>
                <a:gd name="connsiteX114" fmla="*/ 555446 w 5030368"/>
                <a:gd name="connsiteY114" fmla="*/ 913677 h 2885005"/>
                <a:gd name="connsiteX115" fmla="*/ 660657 w 5030368"/>
                <a:gd name="connsiteY115" fmla="*/ 946902 h 2885005"/>
                <a:gd name="connsiteX116" fmla="*/ 660657 w 5030368"/>
                <a:gd name="connsiteY116" fmla="*/ 946902 h 2885005"/>
                <a:gd name="connsiteX117" fmla="*/ 710494 w 5030368"/>
                <a:gd name="connsiteY117" fmla="*/ 681105 h 2885005"/>
                <a:gd name="connsiteX118" fmla="*/ 760331 w 5030368"/>
                <a:gd name="connsiteY118" fmla="*/ 642343 h 2885005"/>
                <a:gd name="connsiteX119" fmla="*/ 821243 w 5030368"/>
                <a:gd name="connsiteY119" fmla="*/ 736479 h 2885005"/>
                <a:gd name="connsiteX120" fmla="*/ 815705 w 5030368"/>
                <a:gd name="connsiteY120" fmla="*/ 742016 h 2885005"/>
                <a:gd name="connsiteX121" fmla="*/ 710494 w 5030368"/>
                <a:gd name="connsiteY121" fmla="*/ 681105 h 2885005"/>
                <a:gd name="connsiteX122" fmla="*/ 2305276 w 5030368"/>
                <a:gd name="connsiteY122" fmla="*/ 553744 h 2885005"/>
                <a:gd name="connsiteX123" fmla="*/ 2471399 w 5030368"/>
                <a:gd name="connsiteY123" fmla="*/ 553744 h 2885005"/>
                <a:gd name="connsiteX124" fmla="*/ 2316351 w 5030368"/>
                <a:gd name="connsiteY124" fmla="*/ 963514 h 2885005"/>
                <a:gd name="connsiteX125" fmla="*/ 2299738 w 5030368"/>
                <a:gd name="connsiteY125" fmla="*/ 1041038 h 2885005"/>
                <a:gd name="connsiteX126" fmla="*/ 2283126 w 5030368"/>
                <a:gd name="connsiteY126" fmla="*/ 963514 h 2885005"/>
                <a:gd name="connsiteX127" fmla="*/ 2305276 w 5030368"/>
                <a:gd name="connsiteY127" fmla="*/ 553744 h 2885005"/>
                <a:gd name="connsiteX128" fmla="*/ 1784757 w 5030368"/>
                <a:gd name="connsiteY128" fmla="*/ 553744 h 2885005"/>
                <a:gd name="connsiteX129" fmla="*/ 1956417 w 5030368"/>
                <a:gd name="connsiteY129" fmla="*/ 553744 h 2885005"/>
                <a:gd name="connsiteX130" fmla="*/ 1784757 w 5030368"/>
                <a:gd name="connsiteY130" fmla="*/ 1185011 h 2885005"/>
                <a:gd name="connsiteX131" fmla="*/ 1779219 w 5030368"/>
                <a:gd name="connsiteY131" fmla="*/ 1151787 h 2885005"/>
                <a:gd name="connsiteX132" fmla="*/ 1784757 w 5030368"/>
                <a:gd name="connsiteY132" fmla="*/ 553744 h 2885005"/>
                <a:gd name="connsiteX133" fmla="*/ 1784757 w 5030368"/>
                <a:gd name="connsiteY133" fmla="*/ 553744 h 2885005"/>
                <a:gd name="connsiteX134" fmla="*/ 1258700 w 5030368"/>
                <a:gd name="connsiteY134" fmla="*/ 553744 h 2885005"/>
                <a:gd name="connsiteX135" fmla="*/ 1369449 w 5030368"/>
                <a:gd name="connsiteY135" fmla="*/ 553744 h 2885005"/>
                <a:gd name="connsiteX136" fmla="*/ 1341762 w 5030368"/>
                <a:gd name="connsiteY136" fmla="*/ 814003 h 2885005"/>
                <a:gd name="connsiteX137" fmla="*/ 1341762 w 5030368"/>
                <a:gd name="connsiteY137" fmla="*/ 891527 h 2885005"/>
                <a:gd name="connsiteX138" fmla="*/ 1319612 w 5030368"/>
                <a:gd name="connsiteY138" fmla="*/ 814003 h 2885005"/>
                <a:gd name="connsiteX139" fmla="*/ 1258700 w 5030368"/>
                <a:gd name="connsiteY139" fmla="*/ 553744 h 2885005"/>
                <a:gd name="connsiteX140" fmla="*/ 1258700 w 5030368"/>
                <a:gd name="connsiteY140" fmla="*/ 553744 h 2885005"/>
                <a:gd name="connsiteX141" fmla="*/ 1535572 w 5030368"/>
                <a:gd name="connsiteY141" fmla="*/ 1002276 h 2885005"/>
                <a:gd name="connsiteX142" fmla="*/ 1563259 w 5030368"/>
                <a:gd name="connsiteY142" fmla="*/ 957976 h 2885005"/>
                <a:gd name="connsiteX143" fmla="*/ 1563259 w 5030368"/>
                <a:gd name="connsiteY143" fmla="*/ 1013351 h 2885005"/>
                <a:gd name="connsiteX144" fmla="*/ 1635246 w 5030368"/>
                <a:gd name="connsiteY144" fmla="*/ 1384359 h 2885005"/>
                <a:gd name="connsiteX145" fmla="*/ 1485735 w 5030368"/>
                <a:gd name="connsiteY145" fmla="*/ 1384359 h 2885005"/>
                <a:gd name="connsiteX146" fmla="*/ 1535572 w 5030368"/>
                <a:gd name="connsiteY146" fmla="*/ 1002276 h 2885005"/>
                <a:gd name="connsiteX147" fmla="*/ 1535572 w 5030368"/>
                <a:gd name="connsiteY147" fmla="*/ 1002276 h 2885005"/>
                <a:gd name="connsiteX148" fmla="*/ 2072704 w 5030368"/>
                <a:gd name="connsiteY148" fmla="*/ 1517258 h 2885005"/>
                <a:gd name="connsiteX149" fmla="*/ 2083778 w 5030368"/>
                <a:gd name="connsiteY149" fmla="*/ 1428659 h 2885005"/>
                <a:gd name="connsiteX150" fmla="*/ 2100391 w 5030368"/>
                <a:gd name="connsiteY150" fmla="*/ 1517258 h 2885005"/>
                <a:gd name="connsiteX151" fmla="*/ 2166840 w 5030368"/>
                <a:gd name="connsiteY151" fmla="*/ 1805204 h 2885005"/>
                <a:gd name="connsiteX152" fmla="*/ 2056091 w 5030368"/>
                <a:gd name="connsiteY152" fmla="*/ 1738755 h 2885005"/>
                <a:gd name="connsiteX153" fmla="*/ 2072704 w 5030368"/>
                <a:gd name="connsiteY153" fmla="*/ 1517258 h 2885005"/>
                <a:gd name="connsiteX154" fmla="*/ 2072704 w 5030368"/>
                <a:gd name="connsiteY154" fmla="*/ 1517258 h 2885005"/>
                <a:gd name="connsiteX155" fmla="*/ 2510161 w 5030368"/>
                <a:gd name="connsiteY155" fmla="*/ 1234848 h 2885005"/>
                <a:gd name="connsiteX156" fmla="*/ 2532311 w 5030368"/>
                <a:gd name="connsiteY156" fmla="*/ 1146249 h 2885005"/>
                <a:gd name="connsiteX157" fmla="*/ 2537848 w 5030368"/>
                <a:gd name="connsiteY157" fmla="*/ 1234848 h 2885005"/>
                <a:gd name="connsiteX158" fmla="*/ 2692897 w 5030368"/>
                <a:gd name="connsiteY158" fmla="*/ 1921491 h 2885005"/>
                <a:gd name="connsiteX159" fmla="*/ 2476936 w 5030368"/>
                <a:gd name="connsiteY159" fmla="*/ 1904878 h 2885005"/>
                <a:gd name="connsiteX160" fmla="*/ 2510161 w 5030368"/>
                <a:gd name="connsiteY160" fmla="*/ 1234848 h 2885005"/>
                <a:gd name="connsiteX161" fmla="*/ 2980843 w 5030368"/>
                <a:gd name="connsiteY161" fmla="*/ 2469697 h 2885005"/>
                <a:gd name="connsiteX162" fmla="*/ 3202340 w 5030368"/>
                <a:gd name="connsiteY162" fmla="*/ 2525071 h 2885005"/>
                <a:gd name="connsiteX163" fmla="*/ 3202340 w 5030368"/>
                <a:gd name="connsiteY163" fmla="*/ 2536146 h 2885005"/>
                <a:gd name="connsiteX164" fmla="*/ 2980843 w 5030368"/>
                <a:gd name="connsiteY164" fmla="*/ 2574908 h 2885005"/>
                <a:gd name="connsiteX165" fmla="*/ 2980843 w 5030368"/>
                <a:gd name="connsiteY165" fmla="*/ 2469697 h 2885005"/>
                <a:gd name="connsiteX166" fmla="*/ 2980843 w 5030368"/>
                <a:gd name="connsiteY166" fmla="*/ 2176213 h 2885005"/>
                <a:gd name="connsiteX167" fmla="*/ 2980843 w 5030368"/>
                <a:gd name="connsiteY167" fmla="*/ 2148525 h 2885005"/>
                <a:gd name="connsiteX168" fmla="*/ 3202340 w 5030368"/>
                <a:gd name="connsiteY168" fmla="*/ 2087614 h 2885005"/>
                <a:gd name="connsiteX169" fmla="*/ 3202340 w 5030368"/>
                <a:gd name="connsiteY169" fmla="*/ 2203900 h 2885005"/>
                <a:gd name="connsiteX170" fmla="*/ 2980843 w 5030368"/>
                <a:gd name="connsiteY170" fmla="*/ 2176213 h 2885005"/>
                <a:gd name="connsiteX171" fmla="*/ 2980843 w 5030368"/>
                <a:gd name="connsiteY171" fmla="*/ 2176213 h 2885005"/>
                <a:gd name="connsiteX172" fmla="*/ 3080517 w 5030368"/>
                <a:gd name="connsiteY172" fmla="*/ 553744 h 2885005"/>
                <a:gd name="connsiteX173" fmla="*/ 3196803 w 5030368"/>
                <a:gd name="connsiteY173" fmla="*/ 531594 h 2885005"/>
                <a:gd name="connsiteX174" fmla="*/ 3207878 w 5030368"/>
                <a:gd name="connsiteY174" fmla="*/ 526056 h 2885005"/>
                <a:gd name="connsiteX175" fmla="*/ 2980843 w 5030368"/>
                <a:gd name="connsiteY175" fmla="*/ 1223773 h 2885005"/>
                <a:gd name="connsiteX176" fmla="*/ 2964231 w 5030368"/>
                <a:gd name="connsiteY176" fmla="*/ 1312373 h 2885005"/>
                <a:gd name="connsiteX177" fmla="*/ 2947619 w 5030368"/>
                <a:gd name="connsiteY177" fmla="*/ 1223773 h 2885005"/>
                <a:gd name="connsiteX178" fmla="*/ 2975306 w 5030368"/>
                <a:gd name="connsiteY178" fmla="*/ 553744 h 2885005"/>
                <a:gd name="connsiteX179" fmla="*/ 3080517 w 5030368"/>
                <a:gd name="connsiteY179" fmla="*/ 553744 h 2885005"/>
                <a:gd name="connsiteX180" fmla="*/ 887692 w 5030368"/>
                <a:gd name="connsiteY180" fmla="*/ 963514 h 2885005"/>
                <a:gd name="connsiteX181" fmla="*/ 920917 w 5030368"/>
                <a:gd name="connsiteY181" fmla="*/ 880452 h 2885005"/>
                <a:gd name="connsiteX182" fmla="*/ 1081502 w 5030368"/>
                <a:gd name="connsiteY182" fmla="*/ 1173937 h 2885005"/>
                <a:gd name="connsiteX183" fmla="*/ 1120264 w 5030368"/>
                <a:gd name="connsiteY183" fmla="*/ 1212699 h 2885005"/>
                <a:gd name="connsiteX184" fmla="*/ 1064890 w 5030368"/>
                <a:gd name="connsiteY184" fmla="*/ 1201624 h 2885005"/>
                <a:gd name="connsiteX185" fmla="*/ 871080 w 5030368"/>
                <a:gd name="connsiteY185" fmla="*/ 1101950 h 2885005"/>
                <a:gd name="connsiteX186" fmla="*/ 871080 w 5030368"/>
                <a:gd name="connsiteY186" fmla="*/ 1057650 h 2885005"/>
                <a:gd name="connsiteX187" fmla="*/ 882155 w 5030368"/>
                <a:gd name="connsiteY187" fmla="*/ 974589 h 2885005"/>
                <a:gd name="connsiteX188" fmla="*/ 887692 w 5030368"/>
                <a:gd name="connsiteY188" fmla="*/ 963514 h 2885005"/>
                <a:gd name="connsiteX189" fmla="*/ 3800384 w 5030368"/>
                <a:gd name="connsiteY189" fmla="*/ 1766442 h 2885005"/>
                <a:gd name="connsiteX190" fmla="*/ 3612111 w 5030368"/>
                <a:gd name="connsiteY190" fmla="*/ 1301298 h 2885005"/>
                <a:gd name="connsiteX191" fmla="*/ 3589961 w 5030368"/>
                <a:gd name="connsiteY191" fmla="*/ 1212699 h 2885005"/>
                <a:gd name="connsiteX192" fmla="*/ 3634261 w 5030368"/>
                <a:gd name="connsiteY192" fmla="*/ 1290223 h 2885005"/>
                <a:gd name="connsiteX193" fmla="*/ 3855758 w 5030368"/>
                <a:gd name="connsiteY193" fmla="*/ 1589244 h 2885005"/>
                <a:gd name="connsiteX194" fmla="*/ 3800384 w 5030368"/>
                <a:gd name="connsiteY194" fmla="*/ 1766442 h 2885005"/>
                <a:gd name="connsiteX195" fmla="*/ 4132630 w 5030368"/>
                <a:gd name="connsiteY195" fmla="*/ 1079800 h 2885005"/>
                <a:gd name="connsiteX196" fmla="*/ 4077256 w 5030368"/>
                <a:gd name="connsiteY196" fmla="*/ 1124100 h 2885005"/>
                <a:gd name="connsiteX197" fmla="*/ 4221229 w 5030368"/>
                <a:gd name="connsiteY197" fmla="*/ 1007814 h 2885005"/>
                <a:gd name="connsiteX198" fmla="*/ 4132630 w 5030368"/>
                <a:gd name="connsiteY19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4038493 w 5030368"/>
                <a:gd name="connsiteY67" fmla="*/ 293484 h 2885005"/>
                <a:gd name="connsiteX68" fmla="*/ 3645335 w 5030368"/>
                <a:gd name="connsiteY68" fmla="*/ 913677 h 2885005"/>
                <a:gd name="connsiteX69" fmla="*/ 3650873 w 5030368"/>
                <a:gd name="connsiteY69" fmla="*/ 830616 h 2885005"/>
                <a:gd name="connsiteX70" fmla="*/ 3761621 w 5030368"/>
                <a:gd name="connsiteY70" fmla="*/ 371008 h 2885005"/>
                <a:gd name="connsiteX71" fmla="*/ 4038493 w 5030368"/>
                <a:gd name="connsiteY71" fmla="*/ 293484 h 2885005"/>
                <a:gd name="connsiteX72" fmla="*/ 3252178 w 5030368"/>
                <a:gd name="connsiteY72" fmla="*/ 1910416 h 2885005"/>
                <a:gd name="connsiteX73" fmla="*/ 3268790 w 5030368"/>
                <a:gd name="connsiteY73" fmla="*/ 1057650 h 2885005"/>
                <a:gd name="connsiteX74" fmla="*/ 3290940 w 5030368"/>
                <a:gd name="connsiteY74" fmla="*/ 952439 h 2885005"/>
                <a:gd name="connsiteX75" fmla="*/ 3296477 w 5030368"/>
                <a:gd name="connsiteY75" fmla="*/ 1057650 h 2885005"/>
                <a:gd name="connsiteX76" fmla="*/ 3468138 w 5030368"/>
                <a:gd name="connsiteY76" fmla="*/ 1910416 h 2885005"/>
                <a:gd name="connsiteX77" fmla="*/ 3252178 w 5030368"/>
                <a:gd name="connsiteY77" fmla="*/ 1910416 h 2885005"/>
                <a:gd name="connsiteX78" fmla="*/ 876617 w 5030368"/>
                <a:gd name="connsiteY78" fmla="*/ 2475234 h 2885005"/>
                <a:gd name="connsiteX79" fmla="*/ 876617 w 5030368"/>
                <a:gd name="connsiteY79" fmla="*/ 2358948 h 2885005"/>
                <a:gd name="connsiteX80" fmla="*/ 1098115 w 5030368"/>
                <a:gd name="connsiteY80" fmla="*/ 2425397 h 2885005"/>
                <a:gd name="connsiteX81" fmla="*/ 1098115 w 5030368"/>
                <a:gd name="connsiteY81" fmla="*/ 2453084 h 2885005"/>
                <a:gd name="connsiteX82" fmla="*/ 876617 w 5030368"/>
                <a:gd name="connsiteY82" fmla="*/ 2475234 h 2885005"/>
                <a:gd name="connsiteX83" fmla="*/ 876617 w 5030368"/>
                <a:gd name="connsiteY83" fmla="*/ 1960252 h 2885005"/>
                <a:gd name="connsiteX84" fmla="*/ 876617 w 5030368"/>
                <a:gd name="connsiteY84" fmla="*/ 1949178 h 2885005"/>
                <a:gd name="connsiteX85" fmla="*/ 1098115 w 5030368"/>
                <a:gd name="connsiteY85" fmla="*/ 1893803 h 2885005"/>
                <a:gd name="connsiteX86" fmla="*/ 1098115 w 5030368"/>
                <a:gd name="connsiteY86" fmla="*/ 1999015 h 2885005"/>
                <a:gd name="connsiteX87" fmla="*/ 876617 w 5030368"/>
                <a:gd name="connsiteY87" fmla="*/ 1960252 h 2885005"/>
                <a:gd name="connsiteX88" fmla="*/ 544371 w 5030368"/>
                <a:gd name="connsiteY88" fmla="*/ 1954715 h 2885005"/>
                <a:gd name="connsiteX89" fmla="*/ 472384 w 5030368"/>
                <a:gd name="connsiteY89" fmla="*/ 1866116 h 2885005"/>
                <a:gd name="connsiteX90" fmla="*/ 477922 w 5030368"/>
                <a:gd name="connsiteY90" fmla="*/ 1860579 h 2885005"/>
                <a:gd name="connsiteX91" fmla="*/ 594208 w 5030368"/>
                <a:gd name="connsiteY91" fmla="*/ 1899341 h 2885005"/>
                <a:gd name="connsiteX92" fmla="*/ 544371 w 5030368"/>
                <a:gd name="connsiteY92" fmla="*/ 1954715 h 2885005"/>
                <a:gd name="connsiteX93" fmla="*/ 544371 w 5030368"/>
                <a:gd name="connsiteY93" fmla="*/ 1954715 h 2885005"/>
                <a:gd name="connsiteX94" fmla="*/ 234275 w 5030368"/>
                <a:gd name="connsiteY94" fmla="*/ 1976865 h 2885005"/>
                <a:gd name="connsiteX95" fmla="*/ 345023 w 5030368"/>
                <a:gd name="connsiteY95" fmla="*/ 2059926 h 2885005"/>
                <a:gd name="connsiteX96" fmla="*/ 267499 w 5030368"/>
                <a:gd name="connsiteY96" fmla="*/ 2076539 h 2885005"/>
                <a:gd name="connsiteX97" fmla="*/ 234275 w 5030368"/>
                <a:gd name="connsiteY97" fmla="*/ 1976865 h 2885005"/>
                <a:gd name="connsiteX98" fmla="*/ 234275 w 5030368"/>
                <a:gd name="connsiteY98" fmla="*/ 1976865 h 2885005"/>
                <a:gd name="connsiteX99" fmla="*/ 533296 w 5030368"/>
                <a:gd name="connsiteY99" fmla="*/ 1611394 h 2885005"/>
                <a:gd name="connsiteX100" fmla="*/ 533296 w 5030368"/>
                <a:gd name="connsiteY100" fmla="*/ 1539407 h 2885005"/>
                <a:gd name="connsiteX101" fmla="*/ 644045 w 5030368"/>
                <a:gd name="connsiteY101" fmla="*/ 1578169 h 2885005"/>
                <a:gd name="connsiteX102" fmla="*/ 644045 w 5030368"/>
                <a:gd name="connsiteY102" fmla="*/ 1589244 h 2885005"/>
                <a:gd name="connsiteX103" fmla="*/ 533296 w 5030368"/>
                <a:gd name="connsiteY103" fmla="*/ 1611394 h 2885005"/>
                <a:gd name="connsiteX104" fmla="*/ 533296 w 5030368"/>
                <a:gd name="connsiteY104" fmla="*/ 1611394 h 2885005"/>
                <a:gd name="connsiteX105" fmla="*/ 533296 w 5030368"/>
                <a:gd name="connsiteY105" fmla="*/ 1273610 h 2885005"/>
                <a:gd name="connsiteX106" fmla="*/ 533296 w 5030368"/>
                <a:gd name="connsiteY106" fmla="*/ 1256998 h 2885005"/>
                <a:gd name="connsiteX107" fmla="*/ 644045 w 5030368"/>
                <a:gd name="connsiteY107" fmla="*/ 1207161 h 2885005"/>
                <a:gd name="connsiteX108" fmla="*/ 644045 w 5030368"/>
                <a:gd name="connsiteY108" fmla="*/ 1290223 h 2885005"/>
                <a:gd name="connsiteX109" fmla="*/ 533296 w 5030368"/>
                <a:gd name="connsiteY109" fmla="*/ 1273610 h 2885005"/>
                <a:gd name="connsiteX110" fmla="*/ 533296 w 5030368"/>
                <a:gd name="connsiteY110" fmla="*/ 1273610 h 2885005"/>
                <a:gd name="connsiteX111" fmla="*/ 660657 w 5030368"/>
                <a:gd name="connsiteY111" fmla="*/ 946902 h 2885005"/>
                <a:gd name="connsiteX112" fmla="*/ 538834 w 5030368"/>
                <a:gd name="connsiteY112" fmla="*/ 974589 h 2885005"/>
                <a:gd name="connsiteX113" fmla="*/ 555446 w 5030368"/>
                <a:gd name="connsiteY113" fmla="*/ 913677 h 2885005"/>
                <a:gd name="connsiteX114" fmla="*/ 660657 w 5030368"/>
                <a:gd name="connsiteY114" fmla="*/ 946902 h 2885005"/>
                <a:gd name="connsiteX115" fmla="*/ 660657 w 5030368"/>
                <a:gd name="connsiteY115" fmla="*/ 946902 h 2885005"/>
                <a:gd name="connsiteX116" fmla="*/ 710494 w 5030368"/>
                <a:gd name="connsiteY116" fmla="*/ 681105 h 2885005"/>
                <a:gd name="connsiteX117" fmla="*/ 760331 w 5030368"/>
                <a:gd name="connsiteY117" fmla="*/ 642343 h 2885005"/>
                <a:gd name="connsiteX118" fmla="*/ 821243 w 5030368"/>
                <a:gd name="connsiteY118" fmla="*/ 736479 h 2885005"/>
                <a:gd name="connsiteX119" fmla="*/ 815705 w 5030368"/>
                <a:gd name="connsiteY119" fmla="*/ 742016 h 2885005"/>
                <a:gd name="connsiteX120" fmla="*/ 710494 w 5030368"/>
                <a:gd name="connsiteY120" fmla="*/ 681105 h 2885005"/>
                <a:gd name="connsiteX121" fmla="*/ 2305276 w 5030368"/>
                <a:gd name="connsiteY121" fmla="*/ 553744 h 2885005"/>
                <a:gd name="connsiteX122" fmla="*/ 2471399 w 5030368"/>
                <a:gd name="connsiteY122" fmla="*/ 553744 h 2885005"/>
                <a:gd name="connsiteX123" fmla="*/ 2316351 w 5030368"/>
                <a:gd name="connsiteY123" fmla="*/ 963514 h 2885005"/>
                <a:gd name="connsiteX124" fmla="*/ 2299738 w 5030368"/>
                <a:gd name="connsiteY124" fmla="*/ 1041038 h 2885005"/>
                <a:gd name="connsiteX125" fmla="*/ 2283126 w 5030368"/>
                <a:gd name="connsiteY125" fmla="*/ 963514 h 2885005"/>
                <a:gd name="connsiteX126" fmla="*/ 2305276 w 5030368"/>
                <a:gd name="connsiteY126" fmla="*/ 553744 h 2885005"/>
                <a:gd name="connsiteX127" fmla="*/ 1784757 w 5030368"/>
                <a:gd name="connsiteY127" fmla="*/ 553744 h 2885005"/>
                <a:gd name="connsiteX128" fmla="*/ 1956417 w 5030368"/>
                <a:gd name="connsiteY128" fmla="*/ 553744 h 2885005"/>
                <a:gd name="connsiteX129" fmla="*/ 1784757 w 5030368"/>
                <a:gd name="connsiteY129" fmla="*/ 1185011 h 2885005"/>
                <a:gd name="connsiteX130" fmla="*/ 1779219 w 5030368"/>
                <a:gd name="connsiteY130" fmla="*/ 1151787 h 2885005"/>
                <a:gd name="connsiteX131" fmla="*/ 1784757 w 5030368"/>
                <a:gd name="connsiteY131" fmla="*/ 553744 h 2885005"/>
                <a:gd name="connsiteX132" fmla="*/ 1784757 w 5030368"/>
                <a:gd name="connsiteY132" fmla="*/ 553744 h 2885005"/>
                <a:gd name="connsiteX133" fmla="*/ 1258700 w 5030368"/>
                <a:gd name="connsiteY133" fmla="*/ 553744 h 2885005"/>
                <a:gd name="connsiteX134" fmla="*/ 1369449 w 5030368"/>
                <a:gd name="connsiteY134" fmla="*/ 553744 h 2885005"/>
                <a:gd name="connsiteX135" fmla="*/ 1341762 w 5030368"/>
                <a:gd name="connsiteY135" fmla="*/ 814003 h 2885005"/>
                <a:gd name="connsiteX136" fmla="*/ 1341762 w 5030368"/>
                <a:gd name="connsiteY136" fmla="*/ 891527 h 2885005"/>
                <a:gd name="connsiteX137" fmla="*/ 1319612 w 5030368"/>
                <a:gd name="connsiteY137" fmla="*/ 814003 h 2885005"/>
                <a:gd name="connsiteX138" fmla="*/ 1258700 w 5030368"/>
                <a:gd name="connsiteY138" fmla="*/ 553744 h 2885005"/>
                <a:gd name="connsiteX139" fmla="*/ 1258700 w 5030368"/>
                <a:gd name="connsiteY139" fmla="*/ 553744 h 2885005"/>
                <a:gd name="connsiteX140" fmla="*/ 1535572 w 5030368"/>
                <a:gd name="connsiteY140" fmla="*/ 1002276 h 2885005"/>
                <a:gd name="connsiteX141" fmla="*/ 1563259 w 5030368"/>
                <a:gd name="connsiteY141" fmla="*/ 957976 h 2885005"/>
                <a:gd name="connsiteX142" fmla="*/ 1563259 w 5030368"/>
                <a:gd name="connsiteY142" fmla="*/ 1013351 h 2885005"/>
                <a:gd name="connsiteX143" fmla="*/ 1635246 w 5030368"/>
                <a:gd name="connsiteY143" fmla="*/ 1384359 h 2885005"/>
                <a:gd name="connsiteX144" fmla="*/ 1485735 w 5030368"/>
                <a:gd name="connsiteY144" fmla="*/ 1384359 h 2885005"/>
                <a:gd name="connsiteX145" fmla="*/ 1535572 w 5030368"/>
                <a:gd name="connsiteY145" fmla="*/ 1002276 h 2885005"/>
                <a:gd name="connsiteX146" fmla="*/ 1535572 w 5030368"/>
                <a:gd name="connsiteY146" fmla="*/ 1002276 h 2885005"/>
                <a:gd name="connsiteX147" fmla="*/ 2072704 w 5030368"/>
                <a:gd name="connsiteY147" fmla="*/ 1517258 h 2885005"/>
                <a:gd name="connsiteX148" fmla="*/ 2083778 w 5030368"/>
                <a:gd name="connsiteY148" fmla="*/ 1428659 h 2885005"/>
                <a:gd name="connsiteX149" fmla="*/ 2100391 w 5030368"/>
                <a:gd name="connsiteY149" fmla="*/ 1517258 h 2885005"/>
                <a:gd name="connsiteX150" fmla="*/ 2166840 w 5030368"/>
                <a:gd name="connsiteY150" fmla="*/ 1805204 h 2885005"/>
                <a:gd name="connsiteX151" fmla="*/ 2056091 w 5030368"/>
                <a:gd name="connsiteY151" fmla="*/ 1738755 h 2885005"/>
                <a:gd name="connsiteX152" fmla="*/ 2072704 w 5030368"/>
                <a:gd name="connsiteY152" fmla="*/ 1517258 h 2885005"/>
                <a:gd name="connsiteX153" fmla="*/ 2072704 w 5030368"/>
                <a:gd name="connsiteY153" fmla="*/ 1517258 h 2885005"/>
                <a:gd name="connsiteX154" fmla="*/ 2510161 w 5030368"/>
                <a:gd name="connsiteY154" fmla="*/ 1234848 h 2885005"/>
                <a:gd name="connsiteX155" fmla="*/ 2532311 w 5030368"/>
                <a:gd name="connsiteY155" fmla="*/ 1146249 h 2885005"/>
                <a:gd name="connsiteX156" fmla="*/ 2537848 w 5030368"/>
                <a:gd name="connsiteY156" fmla="*/ 1234848 h 2885005"/>
                <a:gd name="connsiteX157" fmla="*/ 2692897 w 5030368"/>
                <a:gd name="connsiteY157" fmla="*/ 1921491 h 2885005"/>
                <a:gd name="connsiteX158" fmla="*/ 2476936 w 5030368"/>
                <a:gd name="connsiteY158" fmla="*/ 1904878 h 2885005"/>
                <a:gd name="connsiteX159" fmla="*/ 2510161 w 5030368"/>
                <a:gd name="connsiteY159" fmla="*/ 1234848 h 2885005"/>
                <a:gd name="connsiteX160" fmla="*/ 2980843 w 5030368"/>
                <a:gd name="connsiteY160" fmla="*/ 2469697 h 2885005"/>
                <a:gd name="connsiteX161" fmla="*/ 3202340 w 5030368"/>
                <a:gd name="connsiteY161" fmla="*/ 2525071 h 2885005"/>
                <a:gd name="connsiteX162" fmla="*/ 3202340 w 5030368"/>
                <a:gd name="connsiteY162" fmla="*/ 2536146 h 2885005"/>
                <a:gd name="connsiteX163" fmla="*/ 2980843 w 5030368"/>
                <a:gd name="connsiteY163" fmla="*/ 2574908 h 2885005"/>
                <a:gd name="connsiteX164" fmla="*/ 2980843 w 5030368"/>
                <a:gd name="connsiteY164" fmla="*/ 2469697 h 2885005"/>
                <a:gd name="connsiteX165" fmla="*/ 2980843 w 5030368"/>
                <a:gd name="connsiteY165" fmla="*/ 2176213 h 2885005"/>
                <a:gd name="connsiteX166" fmla="*/ 2980843 w 5030368"/>
                <a:gd name="connsiteY166" fmla="*/ 2148525 h 2885005"/>
                <a:gd name="connsiteX167" fmla="*/ 3202340 w 5030368"/>
                <a:gd name="connsiteY167" fmla="*/ 2087614 h 2885005"/>
                <a:gd name="connsiteX168" fmla="*/ 3202340 w 5030368"/>
                <a:gd name="connsiteY168" fmla="*/ 2203900 h 2885005"/>
                <a:gd name="connsiteX169" fmla="*/ 2980843 w 5030368"/>
                <a:gd name="connsiteY169" fmla="*/ 2176213 h 2885005"/>
                <a:gd name="connsiteX170" fmla="*/ 2980843 w 5030368"/>
                <a:gd name="connsiteY170" fmla="*/ 2176213 h 2885005"/>
                <a:gd name="connsiteX171" fmla="*/ 3080517 w 5030368"/>
                <a:gd name="connsiteY171" fmla="*/ 553744 h 2885005"/>
                <a:gd name="connsiteX172" fmla="*/ 3196803 w 5030368"/>
                <a:gd name="connsiteY172" fmla="*/ 531594 h 2885005"/>
                <a:gd name="connsiteX173" fmla="*/ 3207878 w 5030368"/>
                <a:gd name="connsiteY173" fmla="*/ 526056 h 2885005"/>
                <a:gd name="connsiteX174" fmla="*/ 2980843 w 5030368"/>
                <a:gd name="connsiteY174" fmla="*/ 1223773 h 2885005"/>
                <a:gd name="connsiteX175" fmla="*/ 2964231 w 5030368"/>
                <a:gd name="connsiteY175" fmla="*/ 1312373 h 2885005"/>
                <a:gd name="connsiteX176" fmla="*/ 2947619 w 5030368"/>
                <a:gd name="connsiteY176" fmla="*/ 1223773 h 2885005"/>
                <a:gd name="connsiteX177" fmla="*/ 2975306 w 5030368"/>
                <a:gd name="connsiteY177" fmla="*/ 553744 h 2885005"/>
                <a:gd name="connsiteX178" fmla="*/ 3080517 w 5030368"/>
                <a:gd name="connsiteY178" fmla="*/ 553744 h 2885005"/>
                <a:gd name="connsiteX179" fmla="*/ 887692 w 5030368"/>
                <a:gd name="connsiteY179" fmla="*/ 963514 h 2885005"/>
                <a:gd name="connsiteX180" fmla="*/ 920917 w 5030368"/>
                <a:gd name="connsiteY180" fmla="*/ 880452 h 2885005"/>
                <a:gd name="connsiteX181" fmla="*/ 1081502 w 5030368"/>
                <a:gd name="connsiteY181" fmla="*/ 1173937 h 2885005"/>
                <a:gd name="connsiteX182" fmla="*/ 1120264 w 5030368"/>
                <a:gd name="connsiteY182" fmla="*/ 1212699 h 2885005"/>
                <a:gd name="connsiteX183" fmla="*/ 1064890 w 5030368"/>
                <a:gd name="connsiteY183" fmla="*/ 1201624 h 2885005"/>
                <a:gd name="connsiteX184" fmla="*/ 871080 w 5030368"/>
                <a:gd name="connsiteY184" fmla="*/ 1101950 h 2885005"/>
                <a:gd name="connsiteX185" fmla="*/ 871080 w 5030368"/>
                <a:gd name="connsiteY185" fmla="*/ 1057650 h 2885005"/>
                <a:gd name="connsiteX186" fmla="*/ 882155 w 5030368"/>
                <a:gd name="connsiteY186" fmla="*/ 974589 h 2885005"/>
                <a:gd name="connsiteX187" fmla="*/ 887692 w 5030368"/>
                <a:gd name="connsiteY187" fmla="*/ 963514 h 2885005"/>
                <a:gd name="connsiteX188" fmla="*/ 3800384 w 5030368"/>
                <a:gd name="connsiteY188" fmla="*/ 1766442 h 2885005"/>
                <a:gd name="connsiteX189" fmla="*/ 3612111 w 5030368"/>
                <a:gd name="connsiteY189" fmla="*/ 1301298 h 2885005"/>
                <a:gd name="connsiteX190" fmla="*/ 3589961 w 5030368"/>
                <a:gd name="connsiteY190" fmla="*/ 1212699 h 2885005"/>
                <a:gd name="connsiteX191" fmla="*/ 3634261 w 5030368"/>
                <a:gd name="connsiteY191" fmla="*/ 1290223 h 2885005"/>
                <a:gd name="connsiteX192" fmla="*/ 3855758 w 5030368"/>
                <a:gd name="connsiteY192" fmla="*/ 1589244 h 2885005"/>
                <a:gd name="connsiteX193" fmla="*/ 3800384 w 5030368"/>
                <a:gd name="connsiteY193" fmla="*/ 1766442 h 2885005"/>
                <a:gd name="connsiteX194" fmla="*/ 4132630 w 5030368"/>
                <a:gd name="connsiteY194" fmla="*/ 1079800 h 2885005"/>
                <a:gd name="connsiteX195" fmla="*/ 4077256 w 5030368"/>
                <a:gd name="connsiteY195" fmla="*/ 1124100 h 2885005"/>
                <a:gd name="connsiteX196" fmla="*/ 4221229 w 5030368"/>
                <a:gd name="connsiteY196" fmla="*/ 1007814 h 2885005"/>
                <a:gd name="connsiteX197" fmla="*/ 4132630 w 5030368"/>
                <a:gd name="connsiteY19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4038493 w 5030368"/>
                <a:gd name="connsiteY67" fmla="*/ 293484 h 2885005"/>
                <a:gd name="connsiteX68" fmla="*/ 3645335 w 5030368"/>
                <a:gd name="connsiteY68" fmla="*/ 913677 h 2885005"/>
                <a:gd name="connsiteX69" fmla="*/ 3761621 w 5030368"/>
                <a:gd name="connsiteY69" fmla="*/ 371008 h 2885005"/>
                <a:gd name="connsiteX70" fmla="*/ 4038493 w 5030368"/>
                <a:gd name="connsiteY70" fmla="*/ 293484 h 2885005"/>
                <a:gd name="connsiteX71" fmla="*/ 3252178 w 5030368"/>
                <a:gd name="connsiteY71" fmla="*/ 1910416 h 2885005"/>
                <a:gd name="connsiteX72" fmla="*/ 3268790 w 5030368"/>
                <a:gd name="connsiteY72" fmla="*/ 1057650 h 2885005"/>
                <a:gd name="connsiteX73" fmla="*/ 3290940 w 5030368"/>
                <a:gd name="connsiteY73" fmla="*/ 952439 h 2885005"/>
                <a:gd name="connsiteX74" fmla="*/ 3296477 w 5030368"/>
                <a:gd name="connsiteY74" fmla="*/ 1057650 h 2885005"/>
                <a:gd name="connsiteX75" fmla="*/ 3468138 w 5030368"/>
                <a:gd name="connsiteY75" fmla="*/ 1910416 h 2885005"/>
                <a:gd name="connsiteX76" fmla="*/ 3252178 w 5030368"/>
                <a:gd name="connsiteY76" fmla="*/ 1910416 h 2885005"/>
                <a:gd name="connsiteX77" fmla="*/ 876617 w 5030368"/>
                <a:gd name="connsiteY77" fmla="*/ 2475234 h 2885005"/>
                <a:gd name="connsiteX78" fmla="*/ 876617 w 5030368"/>
                <a:gd name="connsiteY78" fmla="*/ 2358948 h 2885005"/>
                <a:gd name="connsiteX79" fmla="*/ 1098115 w 5030368"/>
                <a:gd name="connsiteY79" fmla="*/ 2425397 h 2885005"/>
                <a:gd name="connsiteX80" fmla="*/ 1098115 w 5030368"/>
                <a:gd name="connsiteY80" fmla="*/ 2453084 h 2885005"/>
                <a:gd name="connsiteX81" fmla="*/ 876617 w 5030368"/>
                <a:gd name="connsiteY81" fmla="*/ 2475234 h 2885005"/>
                <a:gd name="connsiteX82" fmla="*/ 876617 w 5030368"/>
                <a:gd name="connsiteY82" fmla="*/ 1960252 h 2885005"/>
                <a:gd name="connsiteX83" fmla="*/ 876617 w 5030368"/>
                <a:gd name="connsiteY83" fmla="*/ 1949178 h 2885005"/>
                <a:gd name="connsiteX84" fmla="*/ 1098115 w 5030368"/>
                <a:gd name="connsiteY84" fmla="*/ 1893803 h 2885005"/>
                <a:gd name="connsiteX85" fmla="*/ 1098115 w 5030368"/>
                <a:gd name="connsiteY85" fmla="*/ 1999015 h 2885005"/>
                <a:gd name="connsiteX86" fmla="*/ 876617 w 5030368"/>
                <a:gd name="connsiteY86" fmla="*/ 1960252 h 2885005"/>
                <a:gd name="connsiteX87" fmla="*/ 544371 w 5030368"/>
                <a:gd name="connsiteY87" fmla="*/ 1954715 h 2885005"/>
                <a:gd name="connsiteX88" fmla="*/ 472384 w 5030368"/>
                <a:gd name="connsiteY88" fmla="*/ 1866116 h 2885005"/>
                <a:gd name="connsiteX89" fmla="*/ 477922 w 5030368"/>
                <a:gd name="connsiteY89" fmla="*/ 1860579 h 2885005"/>
                <a:gd name="connsiteX90" fmla="*/ 594208 w 5030368"/>
                <a:gd name="connsiteY90" fmla="*/ 1899341 h 2885005"/>
                <a:gd name="connsiteX91" fmla="*/ 544371 w 5030368"/>
                <a:gd name="connsiteY91" fmla="*/ 1954715 h 2885005"/>
                <a:gd name="connsiteX92" fmla="*/ 544371 w 5030368"/>
                <a:gd name="connsiteY92" fmla="*/ 1954715 h 2885005"/>
                <a:gd name="connsiteX93" fmla="*/ 234275 w 5030368"/>
                <a:gd name="connsiteY93" fmla="*/ 1976865 h 2885005"/>
                <a:gd name="connsiteX94" fmla="*/ 345023 w 5030368"/>
                <a:gd name="connsiteY94" fmla="*/ 2059926 h 2885005"/>
                <a:gd name="connsiteX95" fmla="*/ 267499 w 5030368"/>
                <a:gd name="connsiteY95" fmla="*/ 2076539 h 2885005"/>
                <a:gd name="connsiteX96" fmla="*/ 234275 w 5030368"/>
                <a:gd name="connsiteY96" fmla="*/ 1976865 h 2885005"/>
                <a:gd name="connsiteX97" fmla="*/ 234275 w 5030368"/>
                <a:gd name="connsiteY97" fmla="*/ 1976865 h 2885005"/>
                <a:gd name="connsiteX98" fmla="*/ 533296 w 5030368"/>
                <a:gd name="connsiteY98" fmla="*/ 1611394 h 2885005"/>
                <a:gd name="connsiteX99" fmla="*/ 533296 w 5030368"/>
                <a:gd name="connsiteY99" fmla="*/ 1539407 h 2885005"/>
                <a:gd name="connsiteX100" fmla="*/ 644045 w 5030368"/>
                <a:gd name="connsiteY100" fmla="*/ 1578169 h 2885005"/>
                <a:gd name="connsiteX101" fmla="*/ 644045 w 5030368"/>
                <a:gd name="connsiteY101" fmla="*/ 1589244 h 2885005"/>
                <a:gd name="connsiteX102" fmla="*/ 533296 w 5030368"/>
                <a:gd name="connsiteY102" fmla="*/ 1611394 h 2885005"/>
                <a:gd name="connsiteX103" fmla="*/ 533296 w 5030368"/>
                <a:gd name="connsiteY103" fmla="*/ 1611394 h 2885005"/>
                <a:gd name="connsiteX104" fmla="*/ 533296 w 5030368"/>
                <a:gd name="connsiteY104" fmla="*/ 1273610 h 2885005"/>
                <a:gd name="connsiteX105" fmla="*/ 533296 w 5030368"/>
                <a:gd name="connsiteY105" fmla="*/ 1256998 h 2885005"/>
                <a:gd name="connsiteX106" fmla="*/ 644045 w 5030368"/>
                <a:gd name="connsiteY106" fmla="*/ 1207161 h 2885005"/>
                <a:gd name="connsiteX107" fmla="*/ 644045 w 5030368"/>
                <a:gd name="connsiteY107" fmla="*/ 1290223 h 2885005"/>
                <a:gd name="connsiteX108" fmla="*/ 533296 w 5030368"/>
                <a:gd name="connsiteY108" fmla="*/ 1273610 h 2885005"/>
                <a:gd name="connsiteX109" fmla="*/ 533296 w 5030368"/>
                <a:gd name="connsiteY109" fmla="*/ 1273610 h 2885005"/>
                <a:gd name="connsiteX110" fmla="*/ 660657 w 5030368"/>
                <a:gd name="connsiteY110" fmla="*/ 946902 h 2885005"/>
                <a:gd name="connsiteX111" fmla="*/ 538834 w 5030368"/>
                <a:gd name="connsiteY111" fmla="*/ 974589 h 2885005"/>
                <a:gd name="connsiteX112" fmla="*/ 555446 w 5030368"/>
                <a:gd name="connsiteY112" fmla="*/ 913677 h 2885005"/>
                <a:gd name="connsiteX113" fmla="*/ 660657 w 5030368"/>
                <a:gd name="connsiteY113" fmla="*/ 946902 h 2885005"/>
                <a:gd name="connsiteX114" fmla="*/ 660657 w 5030368"/>
                <a:gd name="connsiteY114" fmla="*/ 946902 h 2885005"/>
                <a:gd name="connsiteX115" fmla="*/ 710494 w 5030368"/>
                <a:gd name="connsiteY115" fmla="*/ 681105 h 2885005"/>
                <a:gd name="connsiteX116" fmla="*/ 760331 w 5030368"/>
                <a:gd name="connsiteY116" fmla="*/ 642343 h 2885005"/>
                <a:gd name="connsiteX117" fmla="*/ 821243 w 5030368"/>
                <a:gd name="connsiteY117" fmla="*/ 736479 h 2885005"/>
                <a:gd name="connsiteX118" fmla="*/ 815705 w 5030368"/>
                <a:gd name="connsiteY118" fmla="*/ 742016 h 2885005"/>
                <a:gd name="connsiteX119" fmla="*/ 710494 w 5030368"/>
                <a:gd name="connsiteY119" fmla="*/ 681105 h 2885005"/>
                <a:gd name="connsiteX120" fmla="*/ 2305276 w 5030368"/>
                <a:gd name="connsiteY120" fmla="*/ 553744 h 2885005"/>
                <a:gd name="connsiteX121" fmla="*/ 2471399 w 5030368"/>
                <a:gd name="connsiteY121" fmla="*/ 553744 h 2885005"/>
                <a:gd name="connsiteX122" fmla="*/ 2316351 w 5030368"/>
                <a:gd name="connsiteY122" fmla="*/ 963514 h 2885005"/>
                <a:gd name="connsiteX123" fmla="*/ 2299738 w 5030368"/>
                <a:gd name="connsiteY123" fmla="*/ 1041038 h 2885005"/>
                <a:gd name="connsiteX124" fmla="*/ 2283126 w 5030368"/>
                <a:gd name="connsiteY124" fmla="*/ 963514 h 2885005"/>
                <a:gd name="connsiteX125" fmla="*/ 2305276 w 5030368"/>
                <a:gd name="connsiteY125" fmla="*/ 553744 h 2885005"/>
                <a:gd name="connsiteX126" fmla="*/ 1784757 w 5030368"/>
                <a:gd name="connsiteY126" fmla="*/ 553744 h 2885005"/>
                <a:gd name="connsiteX127" fmla="*/ 1956417 w 5030368"/>
                <a:gd name="connsiteY127" fmla="*/ 553744 h 2885005"/>
                <a:gd name="connsiteX128" fmla="*/ 1784757 w 5030368"/>
                <a:gd name="connsiteY128" fmla="*/ 1185011 h 2885005"/>
                <a:gd name="connsiteX129" fmla="*/ 1779219 w 5030368"/>
                <a:gd name="connsiteY129" fmla="*/ 1151787 h 2885005"/>
                <a:gd name="connsiteX130" fmla="*/ 1784757 w 5030368"/>
                <a:gd name="connsiteY130" fmla="*/ 553744 h 2885005"/>
                <a:gd name="connsiteX131" fmla="*/ 1784757 w 5030368"/>
                <a:gd name="connsiteY131" fmla="*/ 553744 h 2885005"/>
                <a:gd name="connsiteX132" fmla="*/ 1258700 w 5030368"/>
                <a:gd name="connsiteY132" fmla="*/ 553744 h 2885005"/>
                <a:gd name="connsiteX133" fmla="*/ 1369449 w 5030368"/>
                <a:gd name="connsiteY133" fmla="*/ 553744 h 2885005"/>
                <a:gd name="connsiteX134" fmla="*/ 1341762 w 5030368"/>
                <a:gd name="connsiteY134" fmla="*/ 814003 h 2885005"/>
                <a:gd name="connsiteX135" fmla="*/ 1341762 w 5030368"/>
                <a:gd name="connsiteY135" fmla="*/ 891527 h 2885005"/>
                <a:gd name="connsiteX136" fmla="*/ 1319612 w 5030368"/>
                <a:gd name="connsiteY136" fmla="*/ 814003 h 2885005"/>
                <a:gd name="connsiteX137" fmla="*/ 1258700 w 5030368"/>
                <a:gd name="connsiteY137" fmla="*/ 553744 h 2885005"/>
                <a:gd name="connsiteX138" fmla="*/ 1258700 w 5030368"/>
                <a:gd name="connsiteY138" fmla="*/ 553744 h 2885005"/>
                <a:gd name="connsiteX139" fmla="*/ 1535572 w 5030368"/>
                <a:gd name="connsiteY139" fmla="*/ 1002276 h 2885005"/>
                <a:gd name="connsiteX140" fmla="*/ 1563259 w 5030368"/>
                <a:gd name="connsiteY140" fmla="*/ 957976 h 2885005"/>
                <a:gd name="connsiteX141" fmla="*/ 1563259 w 5030368"/>
                <a:gd name="connsiteY141" fmla="*/ 1013351 h 2885005"/>
                <a:gd name="connsiteX142" fmla="*/ 1635246 w 5030368"/>
                <a:gd name="connsiteY142" fmla="*/ 1384359 h 2885005"/>
                <a:gd name="connsiteX143" fmla="*/ 1485735 w 5030368"/>
                <a:gd name="connsiteY143" fmla="*/ 1384359 h 2885005"/>
                <a:gd name="connsiteX144" fmla="*/ 1535572 w 5030368"/>
                <a:gd name="connsiteY144" fmla="*/ 1002276 h 2885005"/>
                <a:gd name="connsiteX145" fmla="*/ 1535572 w 5030368"/>
                <a:gd name="connsiteY145" fmla="*/ 1002276 h 2885005"/>
                <a:gd name="connsiteX146" fmla="*/ 2072704 w 5030368"/>
                <a:gd name="connsiteY146" fmla="*/ 1517258 h 2885005"/>
                <a:gd name="connsiteX147" fmla="*/ 2083778 w 5030368"/>
                <a:gd name="connsiteY147" fmla="*/ 1428659 h 2885005"/>
                <a:gd name="connsiteX148" fmla="*/ 2100391 w 5030368"/>
                <a:gd name="connsiteY148" fmla="*/ 1517258 h 2885005"/>
                <a:gd name="connsiteX149" fmla="*/ 2166840 w 5030368"/>
                <a:gd name="connsiteY149" fmla="*/ 1805204 h 2885005"/>
                <a:gd name="connsiteX150" fmla="*/ 2056091 w 5030368"/>
                <a:gd name="connsiteY150" fmla="*/ 1738755 h 2885005"/>
                <a:gd name="connsiteX151" fmla="*/ 2072704 w 5030368"/>
                <a:gd name="connsiteY151" fmla="*/ 1517258 h 2885005"/>
                <a:gd name="connsiteX152" fmla="*/ 2072704 w 5030368"/>
                <a:gd name="connsiteY152" fmla="*/ 1517258 h 2885005"/>
                <a:gd name="connsiteX153" fmla="*/ 2510161 w 5030368"/>
                <a:gd name="connsiteY153" fmla="*/ 1234848 h 2885005"/>
                <a:gd name="connsiteX154" fmla="*/ 2532311 w 5030368"/>
                <a:gd name="connsiteY154" fmla="*/ 1146249 h 2885005"/>
                <a:gd name="connsiteX155" fmla="*/ 2537848 w 5030368"/>
                <a:gd name="connsiteY155" fmla="*/ 1234848 h 2885005"/>
                <a:gd name="connsiteX156" fmla="*/ 2692897 w 5030368"/>
                <a:gd name="connsiteY156" fmla="*/ 1921491 h 2885005"/>
                <a:gd name="connsiteX157" fmla="*/ 2476936 w 5030368"/>
                <a:gd name="connsiteY157" fmla="*/ 1904878 h 2885005"/>
                <a:gd name="connsiteX158" fmla="*/ 2510161 w 5030368"/>
                <a:gd name="connsiteY158" fmla="*/ 1234848 h 2885005"/>
                <a:gd name="connsiteX159" fmla="*/ 2980843 w 5030368"/>
                <a:gd name="connsiteY159" fmla="*/ 2469697 h 2885005"/>
                <a:gd name="connsiteX160" fmla="*/ 3202340 w 5030368"/>
                <a:gd name="connsiteY160" fmla="*/ 2525071 h 2885005"/>
                <a:gd name="connsiteX161" fmla="*/ 3202340 w 5030368"/>
                <a:gd name="connsiteY161" fmla="*/ 2536146 h 2885005"/>
                <a:gd name="connsiteX162" fmla="*/ 2980843 w 5030368"/>
                <a:gd name="connsiteY162" fmla="*/ 2574908 h 2885005"/>
                <a:gd name="connsiteX163" fmla="*/ 2980843 w 5030368"/>
                <a:gd name="connsiteY163" fmla="*/ 2469697 h 2885005"/>
                <a:gd name="connsiteX164" fmla="*/ 2980843 w 5030368"/>
                <a:gd name="connsiteY164" fmla="*/ 2176213 h 2885005"/>
                <a:gd name="connsiteX165" fmla="*/ 2980843 w 5030368"/>
                <a:gd name="connsiteY165" fmla="*/ 2148525 h 2885005"/>
                <a:gd name="connsiteX166" fmla="*/ 3202340 w 5030368"/>
                <a:gd name="connsiteY166" fmla="*/ 2087614 h 2885005"/>
                <a:gd name="connsiteX167" fmla="*/ 3202340 w 5030368"/>
                <a:gd name="connsiteY167" fmla="*/ 2203900 h 2885005"/>
                <a:gd name="connsiteX168" fmla="*/ 2980843 w 5030368"/>
                <a:gd name="connsiteY168" fmla="*/ 2176213 h 2885005"/>
                <a:gd name="connsiteX169" fmla="*/ 2980843 w 5030368"/>
                <a:gd name="connsiteY169" fmla="*/ 2176213 h 2885005"/>
                <a:gd name="connsiteX170" fmla="*/ 3080517 w 5030368"/>
                <a:gd name="connsiteY170" fmla="*/ 553744 h 2885005"/>
                <a:gd name="connsiteX171" fmla="*/ 3196803 w 5030368"/>
                <a:gd name="connsiteY171" fmla="*/ 531594 h 2885005"/>
                <a:gd name="connsiteX172" fmla="*/ 3207878 w 5030368"/>
                <a:gd name="connsiteY172" fmla="*/ 526056 h 2885005"/>
                <a:gd name="connsiteX173" fmla="*/ 2980843 w 5030368"/>
                <a:gd name="connsiteY173" fmla="*/ 1223773 h 2885005"/>
                <a:gd name="connsiteX174" fmla="*/ 2964231 w 5030368"/>
                <a:gd name="connsiteY174" fmla="*/ 1312373 h 2885005"/>
                <a:gd name="connsiteX175" fmla="*/ 2947619 w 5030368"/>
                <a:gd name="connsiteY175" fmla="*/ 1223773 h 2885005"/>
                <a:gd name="connsiteX176" fmla="*/ 2975306 w 5030368"/>
                <a:gd name="connsiteY176" fmla="*/ 553744 h 2885005"/>
                <a:gd name="connsiteX177" fmla="*/ 3080517 w 5030368"/>
                <a:gd name="connsiteY177" fmla="*/ 553744 h 2885005"/>
                <a:gd name="connsiteX178" fmla="*/ 887692 w 5030368"/>
                <a:gd name="connsiteY178" fmla="*/ 963514 h 2885005"/>
                <a:gd name="connsiteX179" fmla="*/ 920917 w 5030368"/>
                <a:gd name="connsiteY179" fmla="*/ 880452 h 2885005"/>
                <a:gd name="connsiteX180" fmla="*/ 1081502 w 5030368"/>
                <a:gd name="connsiteY180" fmla="*/ 1173937 h 2885005"/>
                <a:gd name="connsiteX181" fmla="*/ 1120264 w 5030368"/>
                <a:gd name="connsiteY181" fmla="*/ 1212699 h 2885005"/>
                <a:gd name="connsiteX182" fmla="*/ 1064890 w 5030368"/>
                <a:gd name="connsiteY182" fmla="*/ 1201624 h 2885005"/>
                <a:gd name="connsiteX183" fmla="*/ 871080 w 5030368"/>
                <a:gd name="connsiteY183" fmla="*/ 1101950 h 2885005"/>
                <a:gd name="connsiteX184" fmla="*/ 871080 w 5030368"/>
                <a:gd name="connsiteY184" fmla="*/ 1057650 h 2885005"/>
                <a:gd name="connsiteX185" fmla="*/ 882155 w 5030368"/>
                <a:gd name="connsiteY185" fmla="*/ 974589 h 2885005"/>
                <a:gd name="connsiteX186" fmla="*/ 887692 w 5030368"/>
                <a:gd name="connsiteY186" fmla="*/ 963514 h 2885005"/>
                <a:gd name="connsiteX187" fmla="*/ 3800384 w 5030368"/>
                <a:gd name="connsiteY187" fmla="*/ 1766442 h 2885005"/>
                <a:gd name="connsiteX188" fmla="*/ 3612111 w 5030368"/>
                <a:gd name="connsiteY188" fmla="*/ 1301298 h 2885005"/>
                <a:gd name="connsiteX189" fmla="*/ 3589961 w 5030368"/>
                <a:gd name="connsiteY189" fmla="*/ 1212699 h 2885005"/>
                <a:gd name="connsiteX190" fmla="*/ 3634261 w 5030368"/>
                <a:gd name="connsiteY190" fmla="*/ 1290223 h 2885005"/>
                <a:gd name="connsiteX191" fmla="*/ 3855758 w 5030368"/>
                <a:gd name="connsiteY191" fmla="*/ 1589244 h 2885005"/>
                <a:gd name="connsiteX192" fmla="*/ 3800384 w 5030368"/>
                <a:gd name="connsiteY192" fmla="*/ 1766442 h 2885005"/>
                <a:gd name="connsiteX193" fmla="*/ 4132630 w 5030368"/>
                <a:gd name="connsiteY193" fmla="*/ 1079800 h 2885005"/>
                <a:gd name="connsiteX194" fmla="*/ 4077256 w 5030368"/>
                <a:gd name="connsiteY194" fmla="*/ 1124100 h 2885005"/>
                <a:gd name="connsiteX195" fmla="*/ 4221229 w 5030368"/>
                <a:gd name="connsiteY195" fmla="*/ 1007814 h 2885005"/>
                <a:gd name="connsiteX196" fmla="*/ 4132630 w 5030368"/>
                <a:gd name="connsiteY19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4038493 w 5030368"/>
                <a:gd name="connsiteY67" fmla="*/ 293484 h 2885005"/>
                <a:gd name="connsiteX68" fmla="*/ 3761621 w 5030368"/>
                <a:gd name="connsiteY68" fmla="*/ 371008 h 2885005"/>
                <a:gd name="connsiteX69" fmla="*/ 4038493 w 5030368"/>
                <a:gd name="connsiteY69" fmla="*/ 293484 h 2885005"/>
                <a:gd name="connsiteX70" fmla="*/ 3252178 w 5030368"/>
                <a:gd name="connsiteY70" fmla="*/ 1910416 h 2885005"/>
                <a:gd name="connsiteX71" fmla="*/ 3268790 w 5030368"/>
                <a:gd name="connsiteY71" fmla="*/ 1057650 h 2885005"/>
                <a:gd name="connsiteX72" fmla="*/ 3290940 w 5030368"/>
                <a:gd name="connsiteY72" fmla="*/ 952439 h 2885005"/>
                <a:gd name="connsiteX73" fmla="*/ 3296477 w 5030368"/>
                <a:gd name="connsiteY73" fmla="*/ 1057650 h 2885005"/>
                <a:gd name="connsiteX74" fmla="*/ 3468138 w 5030368"/>
                <a:gd name="connsiteY74" fmla="*/ 1910416 h 2885005"/>
                <a:gd name="connsiteX75" fmla="*/ 3252178 w 5030368"/>
                <a:gd name="connsiteY75" fmla="*/ 1910416 h 2885005"/>
                <a:gd name="connsiteX76" fmla="*/ 876617 w 5030368"/>
                <a:gd name="connsiteY76" fmla="*/ 2475234 h 2885005"/>
                <a:gd name="connsiteX77" fmla="*/ 876617 w 5030368"/>
                <a:gd name="connsiteY77" fmla="*/ 2358948 h 2885005"/>
                <a:gd name="connsiteX78" fmla="*/ 1098115 w 5030368"/>
                <a:gd name="connsiteY78" fmla="*/ 2425397 h 2885005"/>
                <a:gd name="connsiteX79" fmla="*/ 1098115 w 5030368"/>
                <a:gd name="connsiteY79" fmla="*/ 2453084 h 2885005"/>
                <a:gd name="connsiteX80" fmla="*/ 876617 w 5030368"/>
                <a:gd name="connsiteY80" fmla="*/ 2475234 h 2885005"/>
                <a:gd name="connsiteX81" fmla="*/ 876617 w 5030368"/>
                <a:gd name="connsiteY81" fmla="*/ 1960252 h 2885005"/>
                <a:gd name="connsiteX82" fmla="*/ 876617 w 5030368"/>
                <a:gd name="connsiteY82" fmla="*/ 1949178 h 2885005"/>
                <a:gd name="connsiteX83" fmla="*/ 1098115 w 5030368"/>
                <a:gd name="connsiteY83" fmla="*/ 1893803 h 2885005"/>
                <a:gd name="connsiteX84" fmla="*/ 1098115 w 5030368"/>
                <a:gd name="connsiteY84" fmla="*/ 1999015 h 2885005"/>
                <a:gd name="connsiteX85" fmla="*/ 876617 w 5030368"/>
                <a:gd name="connsiteY85" fmla="*/ 1960252 h 2885005"/>
                <a:gd name="connsiteX86" fmla="*/ 544371 w 5030368"/>
                <a:gd name="connsiteY86" fmla="*/ 1954715 h 2885005"/>
                <a:gd name="connsiteX87" fmla="*/ 472384 w 5030368"/>
                <a:gd name="connsiteY87" fmla="*/ 1866116 h 2885005"/>
                <a:gd name="connsiteX88" fmla="*/ 477922 w 5030368"/>
                <a:gd name="connsiteY88" fmla="*/ 1860579 h 2885005"/>
                <a:gd name="connsiteX89" fmla="*/ 594208 w 5030368"/>
                <a:gd name="connsiteY89" fmla="*/ 1899341 h 2885005"/>
                <a:gd name="connsiteX90" fmla="*/ 544371 w 5030368"/>
                <a:gd name="connsiteY90" fmla="*/ 1954715 h 2885005"/>
                <a:gd name="connsiteX91" fmla="*/ 544371 w 5030368"/>
                <a:gd name="connsiteY91" fmla="*/ 1954715 h 2885005"/>
                <a:gd name="connsiteX92" fmla="*/ 234275 w 5030368"/>
                <a:gd name="connsiteY92" fmla="*/ 1976865 h 2885005"/>
                <a:gd name="connsiteX93" fmla="*/ 345023 w 5030368"/>
                <a:gd name="connsiteY93" fmla="*/ 2059926 h 2885005"/>
                <a:gd name="connsiteX94" fmla="*/ 267499 w 5030368"/>
                <a:gd name="connsiteY94" fmla="*/ 2076539 h 2885005"/>
                <a:gd name="connsiteX95" fmla="*/ 234275 w 5030368"/>
                <a:gd name="connsiteY95" fmla="*/ 1976865 h 2885005"/>
                <a:gd name="connsiteX96" fmla="*/ 234275 w 5030368"/>
                <a:gd name="connsiteY96" fmla="*/ 1976865 h 2885005"/>
                <a:gd name="connsiteX97" fmla="*/ 533296 w 5030368"/>
                <a:gd name="connsiteY97" fmla="*/ 1611394 h 2885005"/>
                <a:gd name="connsiteX98" fmla="*/ 533296 w 5030368"/>
                <a:gd name="connsiteY98" fmla="*/ 1539407 h 2885005"/>
                <a:gd name="connsiteX99" fmla="*/ 644045 w 5030368"/>
                <a:gd name="connsiteY99" fmla="*/ 1578169 h 2885005"/>
                <a:gd name="connsiteX100" fmla="*/ 644045 w 5030368"/>
                <a:gd name="connsiteY100" fmla="*/ 1589244 h 2885005"/>
                <a:gd name="connsiteX101" fmla="*/ 533296 w 5030368"/>
                <a:gd name="connsiteY101" fmla="*/ 1611394 h 2885005"/>
                <a:gd name="connsiteX102" fmla="*/ 533296 w 5030368"/>
                <a:gd name="connsiteY102" fmla="*/ 1611394 h 2885005"/>
                <a:gd name="connsiteX103" fmla="*/ 533296 w 5030368"/>
                <a:gd name="connsiteY103" fmla="*/ 1273610 h 2885005"/>
                <a:gd name="connsiteX104" fmla="*/ 533296 w 5030368"/>
                <a:gd name="connsiteY104" fmla="*/ 1256998 h 2885005"/>
                <a:gd name="connsiteX105" fmla="*/ 644045 w 5030368"/>
                <a:gd name="connsiteY105" fmla="*/ 1207161 h 2885005"/>
                <a:gd name="connsiteX106" fmla="*/ 644045 w 5030368"/>
                <a:gd name="connsiteY106" fmla="*/ 1290223 h 2885005"/>
                <a:gd name="connsiteX107" fmla="*/ 533296 w 5030368"/>
                <a:gd name="connsiteY107" fmla="*/ 1273610 h 2885005"/>
                <a:gd name="connsiteX108" fmla="*/ 533296 w 5030368"/>
                <a:gd name="connsiteY108" fmla="*/ 1273610 h 2885005"/>
                <a:gd name="connsiteX109" fmla="*/ 660657 w 5030368"/>
                <a:gd name="connsiteY109" fmla="*/ 946902 h 2885005"/>
                <a:gd name="connsiteX110" fmla="*/ 538834 w 5030368"/>
                <a:gd name="connsiteY110" fmla="*/ 974589 h 2885005"/>
                <a:gd name="connsiteX111" fmla="*/ 555446 w 5030368"/>
                <a:gd name="connsiteY111" fmla="*/ 913677 h 2885005"/>
                <a:gd name="connsiteX112" fmla="*/ 660657 w 5030368"/>
                <a:gd name="connsiteY112" fmla="*/ 946902 h 2885005"/>
                <a:gd name="connsiteX113" fmla="*/ 660657 w 5030368"/>
                <a:gd name="connsiteY113" fmla="*/ 946902 h 2885005"/>
                <a:gd name="connsiteX114" fmla="*/ 710494 w 5030368"/>
                <a:gd name="connsiteY114" fmla="*/ 681105 h 2885005"/>
                <a:gd name="connsiteX115" fmla="*/ 760331 w 5030368"/>
                <a:gd name="connsiteY115" fmla="*/ 642343 h 2885005"/>
                <a:gd name="connsiteX116" fmla="*/ 821243 w 5030368"/>
                <a:gd name="connsiteY116" fmla="*/ 736479 h 2885005"/>
                <a:gd name="connsiteX117" fmla="*/ 815705 w 5030368"/>
                <a:gd name="connsiteY117" fmla="*/ 742016 h 2885005"/>
                <a:gd name="connsiteX118" fmla="*/ 710494 w 5030368"/>
                <a:gd name="connsiteY118" fmla="*/ 681105 h 2885005"/>
                <a:gd name="connsiteX119" fmla="*/ 2305276 w 5030368"/>
                <a:gd name="connsiteY119" fmla="*/ 553744 h 2885005"/>
                <a:gd name="connsiteX120" fmla="*/ 2471399 w 5030368"/>
                <a:gd name="connsiteY120" fmla="*/ 553744 h 2885005"/>
                <a:gd name="connsiteX121" fmla="*/ 2316351 w 5030368"/>
                <a:gd name="connsiteY121" fmla="*/ 963514 h 2885005"/>
                <a:gd name="connsiteX122" fmla="*/ 2299738 w 5030368"/>
                <a:gd name="connsiteY122" fmla="*/ 1041038 h 2885005"/>
                <a:gd name="connsiteX123" fmla="*/ 2283126 w 5030368"/>
                <a:gd name="connsiteY123" fmla="*/ 963514 h 2885005"/>
                <a:gd name="connsiteX124" fmla="*/ 2305276 w 5030368"/>
                <a:gd name="connsiteY124" fmla="*/ 553744 h 2885005"/>
                <a:gd name="connsiteX125" fmla="*/ 1784757 w 5030368"/>
                <a:gd name="connsiteY125" fmla="*/ 553744 h 2885005"/>
                <a:gd name="connsiteX126" fmla="*/ 1956417 w 5030368"/>
                <a:gd name="connsiteY126" fmla="*/ 553744 h 2885005"/>
                <a:gd name="connsiteX127" fmla="*/ 1784757 w 5030368"/>
                <a:gd name="connsiteY127" fmla="*/ 1185011 h 2885005"/>
                <a:gd name="connsiteX128" fmla="*/ 1779219 w 5030368"/>
                <a:gd name="connsiteY128" fmla="*/ 1151787 h 2885005"/>
                <a:gd name="connsiteX129" fmla="*/ 1784757 w 5030368"/>
                <a:gd name="connsiteY129" fmla="*/ 553744 h 2885005"/>
                <a:gd name="connsiteX130" fmla="*/ 1784757 w 5030368"/>
                <a:gd name="connsiteY130" fmla="*/ 553744 h 2885005"/>
                <a:gd name="connsiteX131" fmla="*/ 1258700 w 5030368"/>
                <a:gd name="connsiteY131" fmla="*/ 553744 h 2885005"/>
                <a:gd name="connsiteX132" fmla="*/ 1369449 w 5030368"/>
                <a:gd name="connsiteY132" fmla="*/ 553744 h 2885005"/>
                <a:gd name="connsiteX133" fmla="*/ 1341762 w 5030368"/>
                <a:gd name="connsiteY133" fmla="*/ 814003 h 2885005"/>
                <a:gd name="connsiteX134" fmla="*/ 1341762 w 5030368"/>
                <a:gd name="connsiteY134" fmla="*/ 891527 h 2885005"/>
                <a:gd name="connsiteX135" fmla="*/ 1319612 w 5030368"/>
                <a:gd name="connsiteY135" fmla="*/ 814003 h 2885005"/>
                <a:gd name="connsiteX136" fmla="*/ 1258700 w 5030368"/>
                <a:gd name="connsiteY136" fmla="*/ 553744 h 2885005"/>
                <a:gd name="connsiteX137" fmla="*/ 1258700 w 5030368"/>
                <a:gd name="connsiteY137" fmla="*/ 553744 h 2885005"/>
                <a:gd name="connsiteX138" fmla="*/ 1535572 w 5030368"/>
                <a:gd name="connsiteY138" fmla="*/ 1002276 h 2885005"/>
                <a:gd name="connsiteX139" fmla="*/ 1563259 w 5030368"/>
                <a:gd name="connsiteY139" fmla="*/ 957976 h 2885005"/>
                <a:gd name="connsiteX140" fmla="*/ 1563259 w 5030368"/>
                <a:gd name="connsiteY140" fmla="*/ 1013351 h 2885005"/>
                <a:gd name="connsiteX141" fmla="*/ 1635246 w 5030368"/>
                <a:gd name="connsiteY141" fmla="*/ 1384359 h 2885005"/>
                <a:gd name="connsiteX142" fmla="*/ 1485735 w 5030368"/>
                <a:gd name="connsiteY142" fmla="*/ 1384359 h 2885005"/>
                <a:gd name="connsiteX143" fmla="*/ 1535572 w 5030368"/>
                <a:gd name="connsiteY143" fmla="*/ 1002276 h 2885005"/>
                <a:gd name="connsiteX144" fmla="*/ 1535572 w 5030368"/>
                <a:gd name="connsiteY144" fmla="*/ 1002276 h 2885005"/>
                <a:gd name="connsiteX145" fmla="*/ 2072704 w 5030368"/>
                <a:gd name="connsiteY145" fmla="*/ 1517258 h 2885005"/>
                <a:gd name="connsiteX146" fmla="*/ 2083778 w 5030368"/>
                <a:gd name="connsiteY146" fmla="*/ 1428659 h 2885005"/>
                <a:gd name="connsiteX147" fmla="*/ 2100391 w 5030368"/>
                <a:gd name="connsiteY147" fmla="*/ 1517258 h 2885005"/>
                <a:gd name="connsiteX148" fmla="*/ 2166840 w 5030368"/>
                <a:gd name="connsiteY148" fmla="*/ 1805204 h 2885005"/>
                <a:gd name="connsiteX149" fmla="*/ 2056091 w 5030368"/>
                <a:gd name="connsiteY149" fmla="*/ 1738755 h 2885005"/>
                <a:gd name="connsiteX150" fmla="*/ 2072704 w 5030368"/>
                <a:gd name="connsiteY150" fmla="*/ 1517258 h 2885005"/>
                <a:gd name="connsiteX151" fmla="*/ 2072704 w 5030368"/>
                <a:gd name="connsiteY151" fmla="*/ 1517258 h 2885005"/>
                <a:gd name="connsiteX152" fmla="*/ 2510161 w 5030368"/>
                <a:gd name="connsiteY152" fmla="*/ 1234848 h 2885005"/>
                <a:gd name="connsiteX153" fmla="*/ 2532311 w 5030368"/>
                <a:gd name="connsiteY153" fmla="*/ 1146249 h 2885005"/>
                <a:gd name="connsiteX154" fmla="*/ 2537848 w 5030368"/>
                <a:gd name="connsiteY154" fmla="*/ 1234848 h 2885005"/>
                <a:gd name="connsiteX155" fmla="*/ 2692897 w 5030368"/>
                <a:gd name="connsiteY155" fmla="*/ 1921491 h 2885005"/>
                <a:gd name="connsiteX156" fmla="*/ 2476936 w 5030368"/>
                <a:gd name="connsiteY156" fmla="*/ 1904878 h 2885005"/>
                <a:gd name="connsiteX157" fmla="*/ 2510161 w 5030368"/>
                <a:gd name="connsiteY157" fmla="*/ 1234848 h 2885005"/>
                <a:gd name="connsiteX158" fmla="*/ 2980843 w 5030368"/>
                <a:gd name="connsiteY158" fmla="*/ 2469697 h 2885005"/>
                <a:gd name="connsiteX159" fmla="*/ 3202340 w 5030368"/>
                <a:gd name="connsiteY159" fmla="*/ 2525071 h 2885005"/>
                <a:gd name="connsiteX160" fmla="*/ 3202340 w 5030368"/>
                <a:gd name="connsiteY160" fmla="*/ 2536146 h 2885005"/>
                <a:gd name="connsiteX161" fmla="*/ 2980843 w 5030368"/>
                <a:gd name="connsiteY161" fmla="*/ 2574908 h 2885005"/>
                <a:gd name="connsiteX162" fmla="*/ 2980843 w 5030368"/>
                <a:gd name="connsiteY162" fmla="*/ 2469697 h 2885005"/>
                <a:gd name="connsiteX163" fmla="*/ 2980843 w 5030368"/>
                <a:gd name="connsiteY163" fmla="*/ 2176213 h 2885005"/>
                <a:gd name="connsiteX164" fmla="*/ 2980843 w 5030368"/>
                <a:gd name="connsiteY164" fmla="*/ 2148525 h 2885005"/>
                <a:gd name="connsiteX165" fmla="*/ 3202340 w 5030368"/>
                <a:gd name="connsiteY165" fmla="*/ 2087614 h 2885005"/>
                <a:gd name="connsiteX166" fmla="*/ 3202340 w 5030368"/>
                <a:gd name="connsiteY166" fmla="*/ 2203900 h 2885005"/>
                <a:gd name="connsiteX167" fmla="*/ 2980843 w 5030368"/>
                <a:gd name="connsiteY167" fmla="*/ 2176213 h 2885005"/>
                <a:gd name="connsiteX168" fmla="*/ 2980843 w 5030368"/>
                <a:gd name="connsiteY168" fmla="*/ 2176213 h 2885005"/>
                <a:gd name="connsiteX169" fmla="*/ 3080517 w 5030368"/>
                <a:gd name="connsiteY169" fmla="*/ 553744 h 2885005"/>
                <a:gd name="connsiteX170" fmla="*/ 3196803 w 5030368"/>
                <a:gd name="connsiteY170" fmla="*/ 531594 h 2885005"/>
                <a:gd name="connsiteX171" fmla="*/ 3207878 w 5030368"/>
                <a:gd name="connsiteY171" fmla="*/ 526056 h 2885005"/>
                <a:gd name="connsiteX172" fmla="*/ 2980843 w 5030368"/>
                <a:gd name="connsiteY172" fmla="*/ 1223773 h 2885005"/>
                <a:gd name="connsiteX173" fmla="*/ 2964231 w 5030368"/>
                <a:gd name="connsiteY173" fmla="*/ 1312373 h 2885005"/>
                <a:gd name="connsiteX174" fmla="*/ 2947619 w 5030368"/>
                <a:gd name="connsiteY174" fmla="*/ 1223773 h 2885005"/>
                <a:gd name="connsiteX175" fmla="*/ 2975306 w 5030368"/>
                <a:gd name="connsiteY175" fmla="*/ 553744 h 2885005"/>
                <a:gd name="connsiteX176" fmla="*/ 3080517 w 5030368"/>
                <a:gd name="connsiteY176" fmla="*/ 553744 h 2885005"/>
                <a:gd name="connsiteX177" fmla="*/ 887692 w 5030368"/>
                <a:gd name="connsiteY177" fmla="*/ 963514 h 2885005"/>
                <a:gd name="connsiteX178" fmla="*/ 920917 w 5030368"/>
                <a:gd name="connsiteY178" fmla="*/ 880452 h 2885005"/>
                <a:gd name="connsiteX179" fmla="*/ 1081502 w 5030368"/>
                <a:gd name="connsiteY179" fmla="*/ 1173937 h 2885005"/>
                <a:gd name="connsiteX180" fmla="*/ 1120264 w 5030368"/>
                <a:gd name="connsiteY180" fmla="*/ 1212699 h 2885005"/>
                <a:gd name="connsiteX181" fmla="*/ 1064890 w 5030368"/>
                <a:gd name="connsiteY181" fmla="*/ 1201624 h 2885005"/>
                <a:gd name="connsiteX182" fmla="*/ 871080 w 5030368"/>
                <a:gd name="connsiteY182" fmla="*/ 1101950 h 2885005"/>
                <a:gd name="connsiteX183" fmla="*/ 871080 w 5030368"/>
                <a:gd name="connsiteY183" fmla="*/ 1057650 h 2885005"/>
                <a:gd name="connsiteX184" fmla="*/ 882155 w 5030368"/>
                <a:gd name="connsiteY184" fmla="*/ 974589 h 2885005"/>
                <a:gd name="connsiteX185" fmla="*/ 887692 w 5030368"/>
                <a:gd name="connsiteY185" fmla="*/ 963514 h 2885005"/>
                <a:gd name="connsiteX186" fmla="*/ 3800384 w 5030368"/>
                <a:gd name="connsiteY186" fmla="*/ 1766442 h 2885005"/>
                <a:gd name="connsiteX187" fmla="*/ 3612111 w 5030368"/>
                <a:gd name="connsiteY187" fmla="*/ 1301298 h 2885005"/>
                <a:gd name="connsiteX188" fmla="*/ 3589961 w 5030368"/>
                <a:gd name="connsiteY188" fmla="*/ 1212699 h 2885005"/>
                <a:gd name="connsiteX189" fmla="*/ 3634261 w 5030368"/>
                <a:gd name="connsiteY189" fmla="*/ 1290223 h 2885005"/>
                <a:gd name="connsiteX190" fmla="*/ 3855758 w 5030368"/>
                <a:gd name="connsiteY190" fmla="*/ 1589244 h 2885005"/>
                <a:gd name="connsiteX191" fmla="*/ 3800384 w 5030368"/>
                <a:gd name="connsiteY191" fmla="*/ 1766442 h 2885005"/>
                <a:gd name="connsiteX192" fmla="*/ 4132630 w 5030368"/>
                <a:gd name="connsiteY192" fmla="*/ 1079800 h 2885005"/>
                <a:gd name="connsiteX193" fmla="*/ 4077256 w 5030368"/>
                <a:gd name="connsiteY193" fmla="*/ 1124100 h 2885005"/>
                <a:gd name="connsiteX194" fmla="*/ 4221229 w 5030368"/>
                <a:gd name="connsiteY194" fmla="*/ 1007814 h 2885005"/>
                <a:gd name="connsiteX195" fmla="*/ 4132630 w 5030368"/>
                <a:gd name="connsiteY19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5217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3252178 w 5030368"/>
                <a:gd name="connsiteY72" fmla="*/ 1910416 h 2885005"/>
                <a:gd name="connsiteX73" fmla="*/ 876617 w 5030368"/>
                <a:gd name="connsiteY73" fmla="*/ 2475234 h 2885005"/>
                <a:gd name="connsiteX74" fmla="*/ 876617 w 5030368"/>
                <a:gd name="connsiteY74" fmla="*/ 2358948 h 2885005"/>
                <a:gd name="connsiteX75" fmla="*/ 1098115 w 5030368"/>
                <a:gd name="connsiteY75" fmla="*/ 2425397 h 2885005"/>
                <a:gd name="connsiteX76" fmla="*/ 1098115 w 5030368"/>
                <a:gd name="connsiteY76" fmla="*/ 2453084 h 2885005"/>
                <a:gd name="connsiteX77" fmla="*/ 876617 w 5030368"/>
                <a:gd name="connsiteY77" fmla="*/ 2475234 h 2885005"/>
                <a:gd name="connsiteX78" fmla="*/ 876617 w 5030368"/>
                <a:gd name="connsiteY78" fmla="*/ 1960252 h 2885005"/>
                <a:gd name="connsiteX79" fmla="*/ 876617 w 5030368"/>
                <a:gd name="connsiteY79" fmla="*/ 1949178 h 2885005"/>
                <a:gd name="connsiteX80" fmla="*/ 1098115 w 5030368"/>
                <a:gd name="connsiteY80" fmla="*/ 1893803 h 2885005"/>
                <a:gd name="connsiteX81" fmla="*/ 1098115 w 5030368"/>
                <a:gd name="connsiteY81" fmla="*/ 1999015 h 2885005"/>
                <a:gd name="connsiteX82" fmla="*/ 876617 w 5030368"/>
                <a:gd name="connsiteY82" fmla="*/ 1960252 h 2885005"/>
                <a:gd name="connsiteX83" fmla="*/ 544371 w 5030368"/>
                <a:gd name="connsiteY83" fmla="*/ 1954715 h 2885005"/>
                <a:gd name="connsiteX84" fmla="*/ 472384 w 5030368"/>
                <a:gd name="connsiteY84" fmla="*/ 1866116 h 2885005"/>
                <a:gd name="connsiteX85" fmla="*/ 477922 w 5030368"/>
                <a:gd name="connsiteY85" fmla="*/ 1860579 h 2885005"/>
                <a:gd name="connsiteX86" fmla="*/ 594208 w 5030368"/>
                <a:gd name="connsiteY86" fmla="*/ 1899341 h 2885005"/>
                <a:gd name="connsiteX87" fmla="*/ 544371 w 5030368"/>
                <a:gd name="connsiteY87" fmla="*/ 1954715 h 2885005"/>
                <a:gd name="connsiteX88" fmla="*/ 544371 w 5030368"/>
                <a:gd name="connsiteY88" fmla="*/ 1954715 h 2885005"/>
                <a:gd name="connsiteX89" fmla="*/ 234275 w 5030368"/>
                <a:gd name="connsiteY89" fmla="*/ 1976865 h 2885005"/>
                <a:gd name="connsiteX90" fmla="*/ 345023 w 5030368"/>
                <a:gd name="connsiteY90" fmla="*/ 2059926 h 2885005"/>
                <a:gd name="connsiteX91" fmla="*/ 267499 w 5030368"/>
                <a:gd name="connsiteY91" fmla="*/ 2076539 h 2885005"/>
                <a:gd name="connsiteX92" fmla="*/ 234275 w 5030368"/>
                <a:gd name="connsiteY92" fmla="*/ 1976865 h 2885005"/>
                <a:gd name="connsiteX93" fmla="*/ 234275 w 5030368"/>
                <a:gd name="connsiteY93" fmla="*/ 1976865 h 2885005"/>
                <a:gd name="connsiteX94" fmla="*/ 533296 w 5030368"/>
                <a:gd name="connsiteY94" fmla="*/ 1611394 h 2885005"/>
                <a:gd name="connsiteX95" fmla="*/ 533296 w 5030368"/>
                <a:gd name="connsiteY95" fmla="*/ 1539407 h 2885005"/>
                <a:gd name="connsiteX96" fmla="*/ 644045 w 5030368"/>
                <a:gd name="connsiteY96" fmla="*/ 1578169 h 2885005"/>
                <a:gd name="connsiteX97" fmla="*/ 644045 w 5030368"/>
                <a:gd name="connsiteY97" fmla="*/ 1589244 h 2885005"/>
                <a:gd name="connsiteX98" fmla="*/ 533296 w 5030368"/>
                <a:gd name="connsiteY98" fmla="*/ 1611394 h 2885005"/>
                <a:gd name="connsiteX99" fmla="*/ 533296 w 5030368"/>
                <a:gd name="connsiteY99" fmla="*/ 1611394 h 2885005"/>
                <a:gd name="connsiteX100" fmla="*/ 533296 w 5030368"/>
                <a:gd name="connsiteY100" fmla="*/ 1273610 h 2885005"/>
                <a:gd name="connsiteX101" fmla="*/ 533296 w 5030368"/>
                <a:gd name="connsiteY101" fmla="*/ 1256998 h 2885005"/>
                <a:gd name="connsiteX102" fmla="*/ 644045 w 5030368"/>
                <a:gd name="connsiteY102" fmla="*/ 1207161 h 2885005"/>
                <a:gd name="connsiteX103" fmla="*/ 644045 w 5030368"/>
                <a:gd name="connsiteY103" fmla="*/ 1290223 h 2885005"/>
                <a:gd name="connsiteX104" fmla="*/ 533296 w 5030368"/>
                <a:gd name="connsiteY104" fmla="*/ 1273610 h 2885005"/>
                <a:gd name="connsiteX105" fmla="*/ 533296 w 5030368"/>
                <a:gd name="connsiteY105" fmla="*/ 1273610 h 2885005"/>
                <a:gd name="connsiteX106" fmla="*/ 660657 w 5030368"/>
                <a:gd name="connsiteY106" fmla="*/ 946902 h 2885005"/>
                <a:gd name="connsiteX107" fmla="*/ 538834 w 5030368"/>
                <a:gd name="connsiteY107" fmla="*/ 974589 h 2885005"/>
                <a:gd name="connsiteX108" fmla="*/ 555446 w 5030368"/>
                <a:gd name="connsiteY108" fmla="*/ 913677 h 2885005"/>
                <a:gd name="connsiteX109" fmla="*/ 660657 w 5030368"/>
                <a:gd name="connsiteY109" fmla="*/ 946902 h 2885005"/>
                <a:gd name="connsiteX110" fmla="*/ 660657 w 5030368"/>
                <a:gd name="connsiteY110" fmla="*/ 946902 h 2885005"/>
                <a:gd name="connsiteX111" fmla="*/ 710494 w 5030368"/>
                <a:gd name="connsiteY111" fmla="*/ 681105 h 2885005"/>
                <a:gd name="connsiteX112" fmla="*/ 760331 w 5030368"/>
                <a:gd name="connsiteY112" fmla="*/ 642343 h 2885005"/>
                <a:gd name="connsiteX113" fmla="*/ 821243 w 5030368"/>
                <a:gd name="connsiteY113" fmla="*/ 736479 h 2885005"/>
                <a:gd name="connsiteX114" fmla="*/ 815705 w 5030368"/>
                <a:gd name="connsiteY114" fmla="*/ 742016 h 2885005"/>
                <a:gd name="connsiteX115" fmla="*/ 710494 w 5030368"/>
                <a:gd name="connsiteY115" fmla="*/ 681105 h 2885005"/>
                <a:gd name="connsiteX116" fmla="*/ 2305276 w 5030368"/>
                <a:gd name="connsiteY116" fmla="*/ 553744 h 2885005"/>
                <a:gd name="connsiteX117" fmla="*/ 2471399 w 5030368"/>
                <a:gd name="connsiteY117" fmla="*/ 553744 h 2885005"/>
                <a:gd name="connsiteX118" fmla="*/ 2316351 w 5030368"/>
                <a:gd name="connsiteY118" fmla="*/ 963514 h 2885005"/>
                <a:gd name="connsiteX119" fmla="*/ 2299738 w 5030368"/>
                <a:gd name="connsiteY119" fmla="*/ 1041038 h 2885005"/>
                <a:gd name="connsiteX120" fmla="*/ 2283126 w 5030368"/>
                <a:gd name="connsiteY120" fmla="*/ 963514 h 2885005"/>
                <a:gd name="connsiteX121" fmla="*/ 2305276 w 5030368"/>
                <a:gd name="connsiteY121" fmla="*/ 553744 h 2885005"/>
                <a:gd name="connsiteX122" fmla="*/ 1784757 w 5030368"/>
                <a:gd name="connsiteY122" fmla="*/ 553744 h 2885005"/>
                <a:gd name="connsiteX123" fmla="*/ 1956417 w 5030368"/>
                <a:gd name="connsiteY123" fmla="*/ 553744 h 2885005"/>
                <a:gd name="connsiteX124" fmla="*/ 1784757 w 5030368"/>
                <a:gd name="connsiteY124" fmla="*/ 1185011 h 2885005"/>
                <a:gd name="connsiteX125" fmla="*/ 1779219 w 5030368"/>
                <a:gd name="connsiteY125" fmla="*/ 1151787 h 2885005"/>
                <a:gd name="connsiteX126" fmla="*/ 1784757 w 5030368"/>
                <a:gd name="connsiteY126" fmla="*/ 553744 h 2885005"/>
                <a:gd name="connsiteX127" fmla="*/ 1784757 w 5030368"/>
                <a:gd name="connsiteY127" fmla="*/ 553744 h 2885005"/>
                <a:gd name="connsiteX128" fmla="*/ 1258700 w 5030368"/>
                <a:gd name="connsiteY128" fmla="*/ 553744 h 2885005"/>
                <a:gd name="connsiteX129" fmla="*/ 1369449 w 5030368"/>
                <a:gd name="connsiteY129" fmla="*/ 553744 h 2885005"/>
                <a:gd name="connsiteX130" fmla="*/ 1341762 w 5030368"/>
                <a:gd name="connsiteY130" fmla="*/ 814003 h 2885005"/>
                <a:gd name="connsiteX131" fmla="*/ 1341762 w 5030368"/>
                <a:gd name="connsiteY131" fmla="*/ 891527 h 2885005"/>
                <a:gd name="connsiteX132" fmla="*/ 1319612 w 5030368"/>
                <a:gd name="connsiteY132" fmla="*/ 814003 h 2885005"/>
                <a:gd name="connsiteX133" fmla="*/ 1258700 w 5030368"/>
                <a:gd name="connsiteY133" fmla="*/ 553744 h 2885005"/>
                <a:gd name="connsiteX134" fmla="*/ 1258700 w 5030368"/>
                <a:gd name="connsiteY134" fmla="*/ 553744 h 2885005"/>
                <a:gd name="connsiteX135" fmla="*/ 1535572 w 5030368"/>
                <a:gd name="connsiteY135" fmla="*/ 1002276 h 2885005"/>
                <a:gd name="connsiteX136" fmla="*/ 1563259 w 5030368"/>
                <a:gd name="connsiteY136" fmla="*/ 957976 h 2885005"/>
                <a:gd name="connsiteX137" fmla="*/ 1563259 w 5030368"/>
                <a:gd name="connsiteY137" fmla="*/ 1013351 h 2885005"/>
                <a:gd name="connsiteX138" fmla="*/ 1635246 w 5030368"/>
                <a:gd name="connsiteY138" fmla="*/ 1384359 h 2885005"/>
                <a:gd name="connsiteX139" fmla="*/ 1485735 w 5030368"/>
                <a:gd name="connsiteY139" fmla="*/ 1384359 h 2885005"/>
                <a:gd name="connsiteX140" fmla="*/ 1535572 w 5030368"/>
                <a:gd name="connsiteY140" fmla="*/ 1002276 h 2885005"/>
                <a:gd name="connsiteX141" fmla="*/ 1535572 w 5030368"/>
                <a:gd name="connsiteY141" fmla="*/ 1002276 h 2885005"/>
                <a:gd name="connsiteX142" fmla="*/ 2072704 w 5030368"/>
                <a:gd name="connsiteY142" fmla="*/ 1517258 h 2885005"/>
                <a:gd name="connsiteX143" fmla="*/ 2083778 w 5030368"/>
                <a:gd name="connsiteY143" fmla="*/ 1428659 h 2885005"/>
                <a:gd name="connsiteX144" fmla="*/ 2100391 w 5030368"/>
                <a:gd name="connsiteY144" fmla="*/ 1517258 h 2885005"/>
                <a:gd name="connsiteX145" fmla="*/ 2166840 w 5030368"/>
                <a:gd name="connsiteY145" fmla="*/ 1805204 h 2885005"/>
                <a:gd name="connsiteX146" fmla="*/ 2056091 w 5030368"/>
                <a:gd name="connsiteY146" fmla="*/ 1738755 h 2885005"/>
                <a:gd name="connsiteX147" fmla="*/ 2072704 w 5030368"/>
                <a:gd name="connsiteY147" fmla="*/ 1517258 h 2885005"/>
                <a:gd name="connsiteX148" fmla="*/ 2072704 w 5030368"/>
                <a:gd name="connsiteY148" fmla="*/ 1517258 h 2885005"/>
                <a:gd name="connsiteX149" fmla="*/ 2510161 w 5030368"/>
                <a:gd name="connsiteY149" fmla="*/ 1234848 h 2885005"/>
                <a:gd name="connsiteX150" fmla="*/ 2532311 w 5030368"/>
                <a:gd name="connsiteY150" fmla="*/ 1146249 h 2885005"/>
                <a:gd name="connsiteX151" fmla="*/ 2537848 w 5030368"/>
                <a:gd name="connsiteY151" fmla="*/ 1234848 h 2885005"/>
                <a:gd name="connsiteX152" fmla="*/ 2692897 w 5030368"/>
                <a:gd name="connsiteY152" fmla="*/ 1921491 h 2885005"/>
                <a:gd name="connsiteX153" fmla="*/ 2476936 w 5030368"/>
                <a:gd name="connsiteY153" fmla="*/ 1904878 h 2885005"/>
                <a:gd name="connsiteX154" fmla="*/ 2510161 w 5030368"/>
                <a:gd name="connsiteY154" fmla="*/ 1234848 h 2885005"/>
                <a:gd name="connsiteX155" fmla="*/ 2980843 w 5030368"/>
                <a:gd name="connsiteY155" fmla="*/ 2469697 h 2885005"/>
                <a:gd name="connsiteX156" fmla="*/ 3202340 w 5030368"/>
                <a:gd name="connsiteY156" fmla="*/ 2525071 h 2885005"/>
                <a:gd name="connsiteX157" fmla="*/ 3202340 w 5030368"/>
                <a:gd name="connsiteY157" fmla="*/ 2536146 h 2885005"/>
                <a:gd name="connsiteX158" fmla="*/ 2980843 w 5030368"/>
                <a:gd name="connsiteY158" fmla="*/ 2574908 h 2885005"/>
                <a:gd name="connsiteX159" fmla="*/ 2980843 w 5030368"/>
                <a:gd name="connsiteY159" fmla="*/ 2469697 h 2885005"/>
                <a:gd name="connsiteX160" fmla="*/ 2980843 w 5030368"/>
                <a:gd name="connsiteY160" fmla="*/ 2176213 h 2885005"/>
                <a:gd name="connsiteX161" fmla="*/ 2980843 w 5030368"/>
                <a:gd name="connsiteY161" fmla="*/ 2148525 h 2885005"/>
                <a:gd name="connsiteX162" fmla="*/ 3202340 w 5030368"/>
                <a:gd name="connsiteY162" fmla="*/ 2087614 h 2885005"/>
                <a:gd name="connsiteX163" fmla="*/ 3202340 w 5030368"/>
                <a:gd name="connsiteY163" fmla="*/ 2203900 h 2885005"/>
                <a:gd name="connsiteX164" fmla="*/ 2980843 w 5030368"/>
                <a:gd name="connsiteY164" fmla="*/ 2176213 h 2885005"/>
                <a:gd name="connsiteX165" fmla="*/ 2980843 w 5030368"/>
                <a:gd name="connsiteY165" fmla="*/ 2176213 h 2885005"/>
                <a:gd name="connsiteX166" fmla="*/ 3080517 w 5030368"/>
                <a:gd name="connsiteY166" fmla="*/ 553744 h 2885005"/>
                <a:gd name="connsiteX167" fmla="*/ 3196803 w 5030368"/>
                <a:gd name="connsiteY167" fmla="*/ 531594 h 2885005"/>
                <a:gd name="connsiteX168" fmla="*/ 3207878 w 5030368"/>
                <a:gd name="connsiteY168" fmla="*/ 526056 h 2885005"/>
                <a:gd name="connsiteX169" fmla="*/ 2980843 w 5030368"/>
                <a:gd name="connsiteY169" fmla="*/ 1223773 h 2885005"/>
                <a:gd name="connsiteX170" fmla="*/ 2964231 w 5030368"/>
                <a:gd name="connsiteY170" fmla="*/ 1312373 h 2885005"/>
                <a:gd name="connsiteX171" fmla="*/ 2947619 w 5030368"/>
                <a:gd name="connsiteY171" fmla="*/ 1223773 h 2885005"/>
                <a:gd name="connsiteX172" fmla="*/ 2975306 w 5030368"/>
                <a:gd name="connsiteY172" fmla="*/ 553744 h 2885005"/>
                <a:gd name="connsiteX173" fmla="*/ 3080517 w 5030368"/>
                <a:gd name="connsiteY173" fmla="*/ 553744 h 2885005"/>
                <a:gd name="connsiteX174" fmla="*/ 887692 w 5030368"/>
                <a:gd name="connsiteY174" fmla="*/ 963514 h 2885005"/>
                <a:gd name="connsiteX175" fmla="*/ 920917 w 5030368"/>
                <a:gd name="connsiteY175" fmla="*/ 880452 h 2885005"/>
                <a:gd name="connsiteX176" fmla="*/ 1081502 w 5030368"/>
                <a:gd name="connsiteY176" fmla="*/ 1173937 h 2885005"/>
                <a:gd name="connsiteX177" fmla="*/ 1120264 w 5030368"/>
                <a:gd name="connsiteY177" fmla="*/ 1212699 h 2885005"/>
                <a:gd name="connsiteX178" fmla="*/ 1064890 w 5030368"/>
                <a:gd name="connsiteY178" fmla="*/ 1201624 h 2885005"/>
                <a:gd name="connsiteX179" fmla="*/ 871080 w 5030368"/>
                <a:gd name="connsiteY179" fmla="*/ 1101950 h 2885005"/>
                <a:gd name="connsiteX180" fmla="*/ 871080 w 5030368"/>
                <a:gd name="connsiteY180" fmla="*/ 1057650 h 2885005"/>
                <a:gd name="connsiteX181" fmla="*/ 882155 w 5030368"/>
                <a:gd name="connsiteY181" fmla="*/ 974589 h 2885005"/>
                <a:gd name="connsiteX182" fmla="*/ 887692 w 5030368"/>
                <a:gd name="connsiteY182" fmla="*/ 963514 h 2885005"/>
                <a:gd name="connsiteX183" fmla="*/ 3800384 w 5030368"/>
                <a:gd name="connsiteY183" fmla="*/ 1766442 h 2885005"/>
                <a:gd name="connsiteX184" fmla="*/ 3612111 w 5030368"/>
                <a:gd name="connsiteY184" fmla="*/ 1301298 h 2885005"/>
                <a:gd name="connsiteX185" fmla="*/ 3589961 w 5030368"/>
                <a:gd name="connsiteY185" fmla="*/ 1212699 h 2885005"/>
                <a:gd name="connsiteX186" fmla="*/ 3634261 w 5030368"/>
                <a:gd name="connsiteY186" fmla="*/ 1290223 h 2885005"/>
                <a:gd name="connsiteX187" fmla="*/ 3855758 w 5030368"/>
                <a:gd name="connsiteY187" fmla="*/ 1589244 h 2885005"/>
                <a:gd name="connsiteX188" fmla="*/ 3800384 w 5030368"/>
                <a:gd name="connsiteY188" fmla="*/ 1766442 h 2885005"/>
                <a:gd name="connsiteX189" fmla="*/ 4132630 w 5030368"/>
                <a:gd name="connsiteY189" fmla="*/ 1079800 h 2885005"/>
                <a:gd name="connsiteX190" fmla="*/ 4077256 w 5030368"/>
                <a:gd name="connsiteY190" fmla="*/ 1124100 h 2885005"/>
                <a:gd name="connsiteX191" fmla="*/ 4221229 w 5030368"/>
                <a:gd name="connsiteY191" fmla="*/ 1007814 h 2885005"/>
                <a:gd name="connsiteX192" fmla="*/ 4132630 w 5030368"/>
                <a:gd name="connsiteY19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5217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3252178 w 5030368"/>
                <a:gd name="connsiteY72" fmla="*/ 1910416 h 2885005"/>
                <a:gd name="connsiteX73" fmla="*/ 876617 w 5030368"/>
                <a:gd name="connsiteY73" fmla="*/ 2475234 h 2885005"/>
                <a:gd name="connsiteX74" fmla="*/ 876617 w 5030368"/>
                <a:gd name="connsiteY74" fmla="*/ 2358948 h 2885005"/>
                <a:gd name="connsiteX75" fmla="*/ 1098115 w 5030368"/>
                <a:gd name="connsiteY75" fmla="*/ 2425397 h 2885005"/>
                <a:gd name="connsiteX76" fmla="*/ 1098115 w 5030368"/>
                <a:gd name="connsiteY76" fmla="*/ 2453084 h 2885005"/>
                <a:gd name="connsiteX77" fmla="*/ 876617 w 5030368"/>
                <a:gd name="connsiteY77" fmla="*/ 2475234 h 2885005"/>
                <a:gd name="connsiteX78" fmla="*/ 876617 w 5030368"/>
                <a:gd name="connsiteY78" fmla="*/ 1960252 h 2885005"/>
                <a:gd name="connsiteX79" fmla="*/ 876617 w 5030368"/>
                <a:gd name="connsiteY79" fmla="*/ 1949178 h 2885005"/>
                <a:gd name="connsiteX80" fmla="*/ 1098115 w 5030368"/>
                <a:gd name="connsiteY80" fmla="*/ 1893803 h 2885005"/>
                <a:gd name="connsiteX81" fmla="*/ 1098115 w 5030368"/>
                <a:gd name="connsiteY81" fmla="*/ 1999015 h 2885005"/>
                <a:gd name="connsiteX82" fmla="*/ 876617 w 5030368"/>
                <a:gd name="connsiteY82" fmla="*/ 1960252 h 2885005"/>
                <a:gd name="connsiteX83" fmla="*/ 544371 w 5030368"/>
                <a:gd name="connsiteY83" fmla="*/ 1954715 h 2885005"/>
                <a:gd name="connsiteX84" fmla="*/ 472384 w 5030368"/>
                <a:gd name="connsiteY84" fmla="*/ 1866116 h 2885005"/>
                <a:gd name="connsiteX85" fmla="*/ 477922 w 5030368"/>
                <a:gd name="connsiteY85" fmla="*/ 1860579 h 2885005"/>
                <a:gd name="connsiteX86" fmla="*/ 594208 w 5030368"/>
                <a:gd name="connsiteY86" fmla="*/ 1899341 h 2885005"/>
                <a:gd name="connsiteX87" fmla="*/ 544371 w 5030368"/>
                <a:gd name="connsiteY87" fmla="*/ 1954715 h 2885005"/>
                <a:gd name="connsiteX88" fmla="*/ 544371 w 5030368"/>
                <a:gd name="connsiteY88" fmla="*/ 1954715 h 2885005"/>
                <a:gd name="connsiteX89" fmla="*/ 234275 w 5030368"/>
                <a:gd name="connsiteY89" fmla="*/ 1976865 h 2885005"/>
                <a:gd name="connsiteX90" fmla="*/ 345023 w 5030368"/>
                <a:gd name="connsiteY90" fmla="*/ 2059926 h 2885005"/>
                <a:gd name="connsiteX91" fmla="*/ 267499 w 5030368"/>
                <a:gd name="connsiteY91" fmla="*/ 2076539 h 2885005"/>
                <a:gd name="connsiteX92" fmla="*/ 234275 w 5030368"/>
                <a:gd name="connsiteY92" fmla="*/ 1976865 h 2885005"/>
                <a:gd name="connsiteX93" fmla="*/ 234275 w 5030368"/>
                <a:gd name="connsiteY93" fmla="*/ 1976865 h 2885005"/>
                <a:gd name="connsiteX94" fmla="*/ 533296 w 5030368"/>
                <a:gd name="connsiteY94" fmla="*/ 1611394 h 2885005"/>
                <a:gd name="connsiteX95" fmla="*/ 533296 w 5030368"/>
                <a:gd name="connsiteY95" fmla="*/ 1539407 h 2885005"/>
                <a:gd name="connsiteX96" fmla="*/ 644045 w 5030368"/>
                <a:gd name="connsiteY96" fmla="*/ 1578169 h 2885005"/>
                <a:gd name="connsiteX97" fmla="*/ 644045 w 5030368"/>
                <a:gd name="connsiteY97" fmla="*/ 1589244 h 2885005"/>
                <a:gd name="connsiteX98" fmla="*/ 533296 w 5030368"/>
                <a:gd name="connsiteY98" fmla="*/ 1611394 h 2885005"/>
                <a:gd name="connsiteX99" fmla="*/ 533296 w 5030368"/>
                <a:gd name="connsiteY99" fmla="*/ 1611394 h 2885005"/>
                <a:gd name="connsiteX100" fmla="*/ 533296 w 5030368"/>
                <a:gd name="connsiteY100" fmla="*/ 1273610 h 2885005"/>
                <a:gd name="connsiteX101" fmla="*/ 533296 w 5030368"/>
                <a:gd name="connsiteY101" fmla="*/ 1256998 h 2885005"/>
                <a:gd name="connsiteX102" fmla="*/ 644045 w 5030368"/>
                <a:gd name="connsiteY102" fmla="*/ 1207161 h 2885005"/>
                <a:gd name="connsiteX103" fmla="*/ 644045 w 5030368"/>
                <a:gd name="connsiteY103" fmla="*/ 1290223 h 2885005"/>
                <a:gd name="connsiteX104" fmla="*/ 533296 w 5030368"/>
                <a:gd name="connsiteY104" fmla="*/ 1273610 h 2885005"/>
                <a:gd name="connsiteX105" fmla="*/ 533296 w 5030368"/>
                <a:gd name="connsiteY105" fmla="*/ 1273610 h 2885005"/>
                <a:gd name="connsiteX106" fmla="*/ 660657 w 5030368"/>
                <a:gd name="connsiteY106" fmla="*/ 946902 h 2885005"/>
                <a:gd name="connsiteX107" fmla="*/ 538834 w 5030368"/>
                <a:gd name="connsiteY107" fmla="*/ 974589 h 2885005"/>
                <a:gd name="connsiteX108" fmla="*/ 555446 w 5030368"/>
                <a:gd name="connsiteY108" fmla="*/ 913677 h 2885005"/>
                <a:gd name="connsiteX109" fmla="*/ 660657 w 5030368"/>
                <a:gd name="connsiteY109" fmla="*/ 946902 h 2885005"/>
                <a:gd name="connsiteX110" fmla="*/ 660657 w 5030368"/>
                <a:gd name="connsiteY110" fmla="*/ 946902 h 2885005"/>
                <a:gd name="connsiteX111" fmla="*/ 710494 w 5030368"/>
                <a:gd name="connsiteY111" fmla="*/ 681105 h 2885005"/>
                <a:gd name="connsiteX112" fmla="*/ 760331 w 5030368"/>
                <a:gd name="connsiteY112" fmla="*/ 642343 h 2885005"/>
                <a:gd name="connsiteX113" fmla="*/ 821243 w 5030368"/>
                <a:gd name="connsiteY113" fmla="*/ 736479 h 2885005"/>
                <a:gd name="connsiteX114" fmla="*/ 815705 w 5030368"/>
                <a:gd name="connsiteY114" fmla="*/ 742016 h 2885005"/>
                <a:gd name="connsiteX115" fmla="*/ 710494 w 5030368"/>
                <a:gd name="connsiteY115" fmla="*/ 681105 h 2885005"/>
                <a:gd name="connsiteX116" fmla="*/ 2305276 w 5030368"/>
                <a:gd name="connsiteY116" fmla="*/ 553744 h 2885005"/>
                <a:gd name="connsiteX117" fmla="*/ 2471399 w 5030368"/>
                <a:gd name="connsiteY117" fmla="*/ 553744 h 2885005"/>
                <a:gd name="connsiteX118" fmla="*/ 2316351 w 5030368"/>
                <a:gd name="connsiteY118" fmla="*/ 963514 h 2885005"/>
                <a:gd name="connsiteX119" fmla="*/ 2299738 w 5030368"/>
                <a:gd name="connsiteY119" fmla="*/ 1041038 h 2885005"/>
                <a:gd name="connsiteX120" fmla="*/ 2283126 w 5030368"/>
                <a:gd name="connsiteY120" fmla="*/ 963514 h 2885005"/>
                <a:gd name="connsiteX121" fmla="*/ 2305276 w 5030368"/>
                <a:gd name="connsiteY121" fmla="*/ 553744 h 2885005"/>
                <a:gd name="connsiteX122" fmla="*/ 1784757 w 5030368"/>
                <a:gd name="connsiteY122" fmla="*/ 553744 h 2885005"/>
                <a:gd name="connsiteX123" fmla="*/ 1956417 w 5030368"/>
                <a:gd name="connsiteY123" fmla="*/ 553744 h 2885005"/>
                <a:gd name="connsiteX124" fmla="*/ 1784757 w 5030368"/>
                <a:gd name="connsiteY124" fmla="*/ 1185011 h 2885005"/>
                <a:gd name="connsiteX125" fmla="*/ 1779219 w 5030368"/>
                <a:gd name="connsiteY125" fmla="*/ 1151787 h 2885005"/>
                <a:gd name="connsiteX126" fmla="*/ 1784757 w 5030368"/>
                <a:gd name="connsiteY126" fmla="*/ 553744 h 2885005"/>
                <a:gd name="connsiteX127" fmla="*/ 1784757 w 5030368"/>
                <a:gd name="connsiteY127" fmla="*/ 553744 h 2885005"/>
                <a:gd name="connsiteX128" fmla="*/ 1258700 w 5030368"/>
                <a:gd name="connsiteY128" fmla="*/ 553744 h 2885005"/>
                <a:gd name="connsiteX129" fmla="*/ 1369449 w 5030368"/>
                <a:gd name="connsiteY129" fmla="*/ 553744 h 2885005"/>
                <a:gd name="connsiteX130" fmla="*/ 1341762 w 5030368"/>
                <a:gd name="connsiteY130" fmla="*/ 814003 h 2885005"/>
                <a:gd name="connsiteX131" fmla="*/ 1341762 w 5030368"/>
                <a:gd name="connsiteY131" fmla="*/ 891527 h 2885005"/>
                <a:gd name="connsiteX132" fmla="*/ 1319612 w 5030368"/>
                <a:gd name="connsiteY132" fmla="*/ 814003 h 2885005"/>
                <a:gd name="connsiteX133" fmla="*/ 1258700 w 5030368"/>
                <a:gd name="connsiteY133" fmla="*/ 553744 h 2885005"/>
                <a:gd name="connsiteX134" fmla="*/ 1258700 w 5030368"/>
                <a:gd name="connsiteY134" fmla="*/ 553744 h 2885005"/>
                <a:gd name="connsiteX135" fmla="*/ 1535572 w 5030368"/>
                <a:gd name="connsiteY135" fmla="*/ 1002276 h 2885005"/>
                <a:gd name="connsiteX136" fmla="*/ 1563259 w 5030368"/>
                <a:gd name="connsiteY136" fmla="*/ 957976 h 2885005"/>
                <a:gd name="connsiteX137" fmla="*/ 1563259 w 5030368"/>
                <a:gd name="connsiteY137" fmla="*/ 1013351 h 2885005"/>
                <a:gd name="connsiteX138" fmla="*/ 1635246 w 5030368"/>
                <a:gd name="connsiteY138" fmla="*/ 1384359 h 2885005"/>
                <a:gd name="connsiteX139" fmla="*/ 1485735 w 5030368"/>
                <a:gd name="connsiteY139" fmla="*/ 1384359 h 2885005"/>
                <a:gd name="connsiteX140" fmla="*/ 1535572 w 5030368"/>
                <a:gd name="connsiteY140" fmla="*/ 1002276 h 2885005"/>
                <a:gd name="connsiteX141" fmla="*/ 1535572 w 5030368"/>
                <a:gd name="connsiteY141" fmla="*/ 1002276 h 2885005"/>
                <a:gd name="connsiteX142" fmla="*/ 2072704 w 5030368"/>
                <a:gd name="connsiteY142" fmla="*/ 1517258 h 2885005"/>
                <a:gd name="connsiteX143" fmla="*/ 2083778 w 5030368"/>
                <a:gd name="connsiteY143" fmla="*/ 1428659 h 2885005"/>
                <a:gd name="connsiteX144" fmla="*/ 2100391 w 5030368"/>
                <a:gd name="connsiteY144" fmla="*/ 1517258 h 2885005"/>
                <a:gd name="connsiteX145" fmla="*/ 2166840 w 5030368"/>
                <a:gd name="connsiteY145" fmla="*/ 1805204 h 2885005"/>
                <a:gd name="connsiteX146" fmla="*/ 2056091 w 5030368"/>
                <a:gd name="connsiteY146" fmla="*/ 1738755 h 2885005"/>
                <a:gd name="connsiteX147" fmla="*/ 2072704 w 5030368"/>
                <a:gd name="connsiteY147" fmla="*/ 1517258 h 2885005"/>
                <a:gd name="connsiteX148" fmla="*/ 2072704 w 5030368"/>
                <a:gd name="connsiteY148" fmla="*/ 1517258 h 2885005"/>
                <a:gd name="connsiteX149" fmla="*/ 2510161 w 5030368"/>
                <a:gd name="connsiteY149" fmla="*/ 1234848 h 2885005"/>
                <a:gd name="connsiteX150" fmla="*/ 2532311 w 5030368"/>
                <a:gd name="connsiteY150" fmla="*/ 1146249 h 2885005"/>
                <a:gd name="connsiteX151" fmla="*/ 2537848 w 5030368"/>
                <a:gd name="connsiteY151" fmla="*/ 1234848 h 2885005"/>
                <a:gd name="connsiteX152" fmla="*/ 2692897 w 5030368"/>
                <a:gd name="connsiteY152" fmla="*/ 1921491 h 2885005"/>
                <a:gd name="connsiteX153" fmla="*/ 2476936 w 5030368"/>
                <a:gd name="connsiteY153" fmla="*/ 1904878 h 2885005"/>
                <a:gd name="connsiteX154" fmla="*/ 2510161 w 5030368"/>
                <a:gd name="connsiteY154" fmla="*/ 1234848 h 2885005"/>
                <a:gd name="connsiteX155" fmla="*/ 2980843 w 5030368"/>
                <a:gd name="connsiteY155" fmla="*/ 2469697 h 2885005"/>
                <a:gd name="connsiteX156" fmla="*/ 3202340 w 5030368"/>
                <a:gd name="connsiteY156" fmla="*/ 2525071 h 2885005"/>
                <a:gd name="connsiteX157" fmla="*/ 3202340 w 5030368"/>
                <a:gd name="connsiteY157" fmla="*/ 2536146 h 2885005"/>
                <a:gd name="connsiteX158" fmla="*/ 2980843 w 5030368"/>
                <a:gd name="connsiteY158" fmla="*/ 2574908 h 2885005"/>
                <a:gd name="connsiteX159" fmla="*/ 2980843 w 5030368"/>
                <a:gd name="connsiteY159" fmla="*/ 2469697 h 2885005"/>
                <a:gd name="connsiteX160" fmla="*/ 2980843 w 5030368"/>
                <a:gd name="connsiteY160" fmla="*/ 2176213 h 2885005"/>
                <a:gd name="connsiteX161" fmla="*/ 2980843 w 5030368"/>
                <a:gd name="connsiteY161" fmla="*/ 2148525 h 2885005"/>
                <a:gd name="connsiteX162" fmla="*/ 3202340 w 5030368"/>
                <a:gd name="connsiteY162" fmla="*/ 2087614 h 2885005"/>
                <a:gd name="connsiteX163" fmla="*/ 3202340 w 5030368"/>
                <a:gd name="connsiteY163" fmla="*/ 2203900 h 2885005"/>
                <a:gd name="connsiteX164" fmla="*/ 2980843 w 5030368"/>
                <a:gd name="connsiteY164" fmla="*/ 2176213 h 2885005"/>
                <a:gd name="connsiteX165" fmla="*/ 2980843 w 5030368"/>
                <a:gd name="connsiteY165" fmla="*/ 2176213 h 2885005"/>
                <a:gd name="connsiteX166" fmla="*/ 3080517 w 5030368"/>
                <a:gd name="connsiteY166" fmla="*/ 553744 h 2885005"/>
                <a:gd name="connsiteX167" fmla="*/ 3196803 w 5030368"/>
                <a:gd name="connsiteY167" fmla="*/ 531594 h 2885005"/>
                <a:gd name="connsiteX168" fmla="*/ 3207878 w 5030368"/>
                <a:gd name="connsiteY168" fmla="*/ 526056 h 2885005"/>
                <a:gd name="connsiteX169" fmla="*/ 2980843 w 5030368"/>
                <a:gd name="connsiteY169" fmla="*/ 1223773 h 2885005"/>
                <a:gd name="connsiteX170" fmla="*/ 2964231 w 5030368"/>
                <a:gd name="connsiteY170" fmla="*/ 1312373 h 2885005"/>
                <a:gd name="connsiteX171" fmla="*/ 2947619 w 5030368"/>
                <a:gd name="connsiteY171" fmla="*/ 1223773 h 2885005"/>
                <a:gd name="connsiteX172" fmla="*/ 2975306 w 5030368"/>
                <a:gd name="connsiteY172" fmla="*/ 553744 h 2885005"/>
                <a:gd name="connsiteX173" fmla="*/ 3080517 w 5030368"/>
                <a:gd name="connsiteY173" fmla="*/ 553744 h 2885005"/>
                <a:gd name="connsiteX174" fmla="*/ 887692 w 5030368"/>
                <a:gd name="connsiteY174" fmla="*/ 963514 h 2885005"/>
                <a:gd name="connsiteX175" fmla="*/ 920917 w 5030368"/>
                <a:gd name="connsiteY175" fmla="*/ 880452 h 2885005"/>
                <a:gd name="connsiteX176" fmla="*/ 1081502 w 5030368"/>
                <a:gd name="connsiteY176" fmla="*/ 1173937 h 2885005"/>
                <a:gd name="connsiteX177" fmla="*/ 1120264 w 5030368"/>
                <a:gd name="connsiteY177" fmla="*/ 1212699 h 2885005"/>
                <a:gd name="connsiteX178" fmla="*/ 1064890 w 5030368"/>
                <a:gd name="connsiteY178" fmla="*/ 1201624 h 2885005"/>
                <a:gd name="connsiteX179" fmla="*/ 871080 w 5030368"/>
                <a:gd name="connsiteY179" fmla="*/ 1101950 h 2885005"/>
                <a:gd name="connsiteX180" fmla="*/ 871080 w 5030368"/>
                <a:gd name="connsiteY180" fmla="*/ 1057650 h 2885005"/>
                <a:gd name="connsiteX181" fmla="*/ 882155 w 5030368"/>
                <a:gd name="connsiteY181" fmla="*/ 974589 h 2885005"/>
                <a:gd name="connsiteX182" fmla="*/ 887692 w 5030368"/>
                <a:gd name="connsiteY182" fmla="*/ 963514 h 2885005"/>
                <a:gd name="connsiteX183" fmla="*/ 3800384 w 5030368"/>
                <a:gd name="connsiteY183" fmla="*/ 1766442 h 2885005"/>
                <a:gd name="connsiteX184" fmla="*/ 3612111 w 5030368"/>
                <a:gd name="connsiteY184" fmla="*/ 1301298 h 2885005"/>
                <a:gd name="connsiteX185" fmla="*/ 3634261 w 5030368"/>
                <a:gd name="connsiteY185" fmla="*/ 1290223 h 2885005"/>
                <a:gd name="connsiteX186" fmla="*/ 3855758 w 5030368"/>
                <a:gd name="connsiteY186" fmla="*/ 1589244 h 2885005"/>
                <a:gd name="connsiteX187" fmla="*/ 3800384 w 5030368"/>
                <a:gd name="connsiteY187" fmla="*/ 1766442 h 2885005"/>
                <a:gd name="connsiteX188" fmla="*/ 4132630 w 5030368"/>
                <a:gd name="connsiteY188" fmla="*/ 1079800 h 2885005"/>
                <a:gd name="connsiteX189" fmla="*/ 4077256 w 5030368"/>
                <a:gd name="connsiteY189" fmla="*/ 1124100 h 2885005"/>
                <a:gd name="connsiteX190" fmla="*/ 4221229 w 5030368"/>
                <a:gd name="connsiteY190" fmla="*/ 1007814 h 2885005"/>
                <a:gd name="connsiteX191" fmla="*/ 4132630 w 5030368"/>
                <a:gd name="connsiteY19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5217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3252178 w 5030368"/>
                <a:gd name="connsiteY72" fmla="*/ 1910416 h 2885005"/>
                <a:gd name="connsiteX73" fmla="*/ 876617 w 5030368"/>
                <a:gd name="connsiteY73" fmla="*/ 2475234 h 2885005"/>
                <a:gd name="connsiteX74" fmla="*/ 876617 w 5030368"/>
                <a:gd name="connsiteY74" fmla="*/ 2358948 h 2885005"/>
                <a:gd name="connsiteX75" fmla="*/ 1098115 w 5030368"/>
                <a:gd name="connsiteY75" fmla="*/ 2425397 h 2885005"/>
                <a:gd name="connsiteX76" fmla="*/ 1098115 w 5030368"/>
                <a:gd name="connsiteY76" fmla="*/ 2453084 h 2885005"/>
                <a:gd name="connsiteX77" fmla="*/ 876617 w 5030368"/>
                <a:gd name="connsiteY77" fmla="*/ 2475234 h 2885005"/>
                <a:gd name="connsiteX78" fmla="*/ 876617 w 5030368"/>
                <a:gd name="connsiteY78" fmla="*/ 1960252 h 2885005"/>
                <a:gd name="connsiteX79" fmla="*/ 876617 w 5030368"/>
                <a:gd name="connsiteY79" fmla="*/ 1949178 h 2885005"/>
                <a:gd name="connsiteX80" fmla="*/ 1098115 w 5030368"/>
                <a:gd name="connsiteY80" fmla="*/ 1893803 h 2885005"/>
                <a:gd name="connsiteX81" fmla="*/ 1098115 w 5030368"/>
                <a:gd name="connsiteY81" fmla="*/ 1999015 h 2885005"/>
                <a:gd name="connsiteX82" fmla="*/ 876617 w 5030368"/>
                <a:gd name="connsiteY82" fmla="*/ 1960252 h 2885005"/>
                <a:gd name="connsiteX83" fmla="*/ 544371 w 5030368"/>
                <a:gd name="connsiteY83" fmla="*/ 1954715 h 2885005"/>
                <a:gd name="connsiteX84" fmla="*/ 472384 w 5030368"/>
                <a:gd name="connsiteY84" fmla="*/ 1866116 h 2885005"/>
                <a:gd name="connsiteX85" fmla="*/ 477922 w 5030368"/>
                <a:gd name="connsiteY85" fmla="*/ 1860579 h 2885005"/>
                <a:gd name="connsiteX86" fmla="*/ 594208 w 5030368"/>
                <a:gd name="connsiteY86" fmla="*/ 1899341 h 2885005"/>
                <a:gd name="connsiteX87" fmla="*/ 544371 w 5030368"/>
                <a:gd name="connsiteY87" fmla="*/ 1954715 h 2885005"/>
                <a:gd name="connsiteX88" fmla="*/ 544371 w 5030368"/>
                <a:gd name="connsiteY88" fmla="*/ 1954715 h 2885005"/>
                <a:gd name="connsiteX89" fmla="*/ 234275 w 5030368"/>
                <a:gd name="connsiteY89" fmla="*/ 1976865 h 2885005"/>
                <a:gd name="connsiteX90" fmla="*/ 345023 w 5030368"/>
                <a:gd name="connsiteY90" fmla="*/ 2059926 h 2885005"/>
                <a:gd name="connsiteX91" fmla="*/ 267499 w 5030368"/>
                <a:gd name="connsiteY91" fmla="*/ 2076539 h 2885005"/>
                <a:gd name="connsiteX92" fmla="*/ 234275 w 5030368"/>
                <a:gd name="connsiteY92" fmla="*/ 1976865 h 2885005"/>
                <a:gd name="connsiteX93" fmla="*/ 234275 w 5030368"/>
                <a:gd name="connsiteY93" fmla="*/ 1976865 h 2885005"/>
                <a:gd name="connsiteX94" fmla="*/ 533296 w 5030368"/>
                <a:gd name="connsiteY94" fmla="*/ 1611394 h 2885005"/>
                <a:gd name="connsiteX95" fmla="*/ 533296 w 5030368"/>
                <a:gd name="connsiteY95" fmla="*/ 1539407 h 2885005"/>
                <a:gd name="connsiteX96" fmla="*/ 644045 w 5030368"/>
                <a:gd name="connsiteY96" fmla="*/ 1578169 h 2885005"/>
                <a:gd name="connsiteX97" fmla="*/ 644045 w 5030368"/>
                <a:gd name="connsiteY97" fmla="*/ 1589244 h 2885005"/>
                <a:gd name="connsiteX98" fmla="*/ 533296 w 5030368"/>
                <a:gd name="connsiteY98" fmla="*/ 1611394 h 2885005"/>
                <a:gd name="connsiteX99" fmla="*/ 533296 w 5030368"/>
                <a:gd name="connsiteY99" fmla="*/ 1611394 h 2885005"/>
                <a:gd name="connsiteX100" fmla="*/ 533296 w 5030368"/>
                <a:gd name="connsiteY100" fmla="*/ 1273610 h 2885005"/>
                <a:gd name="connsiteX101" fmla="*/ 533296 w 5030368"/>
                <a:gd name="connsiteY101" fmla="*/ 1256998 h 2885005"/>
                <a:gd name="connsiteX102" fmla="*/ 644045 w 5030368"/>
                <a:gd name="connsiteY102" fmla="*/ 1207161 h 2885005"/>
                <a:gd name="connsiteX103" fmla="*/ 644045 w 5030368"/>
                <a:gd name="connsiteY103" fmla="*/ 1290223 h 2885005"/>
                <a:gd name="connsiteX104" fmla="*/ 533296 w 5030368"/>
                <a:gd name="connsiteY104" fmla="*/ 1273610 h 2885005"/>
                <a:gd name="connsiteX105" fmla="*/ 533296 w 5030368"/>
                <a:gd name="connsiteY105" fmla="*/ 1273610 h 2885005"/>
                <a:gd name="connsiteX106" fmla="*/ 660657 w 5030368"/>
                <a:gd name="connsiteY106" fmla="*/ 946902 h 2885005"/>
                <a:gd name="connsiteX107" fmla="*/ 538834 w 5030368"/>
                <a:gd name="connsiteY107" fmla="*/ 974589 h 2885005"/>
                <a:gd name="connsiteX108" fmla="*/ 555446 w 5030368"/>
                <a:gd name="connsiteY108" fmla="*/ 913677 h 2885005"/>
                <a:gd name="connsiteX109" fmla="*/ 660657 w 5030368"/>
                <a:gd name="connsiteY109" fmla="*/ 946902 h 2885005"/>
                <a:gd name="connsiteX110" fmla="*/ 660657 w 5030368"/>
                <a:gd name="connsiteY110" fmla="*/ 946902 h 2885005"/>
                <a:gd name="connsiteX111" fmla="*/ 710494 w 5030368"/>
                <a:gd name="connsiteY111" fmla="*/ 681105 h 2885005"/>
                <a:gd name="connsiteX112" fmla="*/ 760331 w 5030368"/>
                <a:gd name="connsiteY112" fmla="*/ 642343 h 2885005"/>
                <a:gd name="connsiteX113" fmla="*/ 821243 w 5030368"/>
                <a:gd name="connsiteY113" fmla="*/ 736479 h 2885005"/>
                <a:gd name="connsiteX114" fmla="*/ 815705 w 5030368"/>
                <a:gd name="connsiteY114" fmla="*/ 742016 h 2885005"/>
                <a:gd name="connsiteX115" fmla="*/ 710494 w 5030368"/>
                <a:gd name="connsiteY115" fmla="*/ 681105 h 2885005"/>
                <a:gd name="connsiteX116" fmla="*/ 2305276 w 5030368"/>
                <a:gd name="connsiteY116" fmla="*/ 553744 h 2885005"/>
                <a:gd name="connsiteX117" fmla="*/ 2471399 w 5030368"/>
                <a:gd name="connsiteY117" fmla="*/ 553744 h 2885005"/>
                <a:gd name="connsiteX118" fmla="*/ 2316351 w 5030368"/>
                <a:gd name="connsiteY118" fmla="*/ 963514 h 2885005"/>
                <a:gd name="connsiteX119" fmla="*/ 2299738 w 5030368"/>
                <a:gd name="connsiteY119" fmla="*/ 1041038 h 2885005"/>
                <a:gd name="connsiteX120" fmla="*/ 2283126 w 5030368"/>
                <a:gd name="connsiteY120" fmla="*/ 963514 h 2885005"/>
                <a:gd name="connsiteX121" fmla="*/ 2305276 w 5030368"/>
                <a:gd name="connsiteY121" fmla="*/ 553744 h 2885005"/>
                <a:gd name="connsiteX122" fmla="*/ 1784757 w 5030368"/>
                <a:gd name="connsiteY122" fmla="*/ 553744 h 2885005"/>
                <a:gd name="connsiteX123" fmla="*/ 1956417 w 5030368"/>
                <a:gd name="connsiteY123" fmla="*/ 553744 h 2885005"/>
                <a:gd name="connsiteX124" fmla="*/ 1784757 w 5030368"/>
                <a:gd name="connsiteY124" fmla="*/ 1185011 h 2885005"/>
                <a:gd name="connsiteX125" fmla="*/ 1779219 w 5030368"/>
                <a:gd name="connsiteY125" fmla="*/ 1151787 h 2885005"/>
                <a:gd name="connsiteX126" fmla="*/ 1784757 w 5030368"/>
                <a:gd name="connsiteY126" fmla="*/ 553744 h 2885005"/>
                <a:gd name="connsiteX127" fmla="*/ 1784757 w 5030368"/>
                <a:gd name="connsiteY127" fmla="*/ 553744 h 2885005"/>
                <a:gd name="connsiteX128" fmla="*/ 1258700 w 5030368"/>
                <a:gd name="connsiteY128" fmla="*/ 553744 h 2885005"/>
                <a:gd name="connsiteX129" fmla="*/ 1369449 w 5030368"/>
                <a:gd name="connsiteY129" fmla="*/ 553744 h 2885005"/>
                <a:gd name="connsiteX130" fmla="*/ 1341762 w 5030368"/>
                <a:gd name="connsiteY130" fmla="*/ 814003 h 2885005"/>
                <a:gd name="connsiteX131" fmla="*/ 1341762 w 5030368"/>
                <a:gd name="connsiteY131" fmla="*/ 891527 h 2885005"/>
                <a:gd name="connsiteX132" fmla="*/ 1319612 w 5030368"/>
                <a:gd name="connsiteY132" fmla="*/ 814003 h 2885005"/>
                <a:gd name="connsiteX133" fmla="*/ 1258700 w 5030368"/>
                <a:gd name="connsiteY133" fmla="*/ 553744 h 2885005"/>
                <a:gd name="connsiteX134" fmla="*/ 1258700 w 5030368"/>
                <a:gd name="connsiteY134" fmla="*/ 553744 h 2885005"/>
                <a:gd name="connsiteX135" fmla="*/ 1535572 w 5030368"/>
                <a:gd name="connsiteY135" fmla="*/ 1002276 h 2885005"/>
                <a:gd name="connsiteX136" fmla="*/ 1563259 w 5030368"/>
                <a:gd name="connsiteY136" fmla="*/ 957976 h 2885005"/>
                <a:gd name="connsiteX137" fmla="*/ 1563259 w 5030368"/>
                <a:gd name="connsiteY137" fmla="*/ 1013351 h 2885005"/>
                <a:gd name="connsiteX138" fmla="*/ 1635246 w 5030368"/>
                <a:gd name="connsiteY138" fmla="*/ 1384359 h 2885005"/>
                <a:gd name="connsiteX139" fmla="*/ 1485735 w 5030368"/>
                <a:gd name="connsiteY139" fmla="*/ 1384359 h 2885005"/>
                <a:gd name="connsiteX140" fmla="*/ 1535572 w 5030368"/>
                <a:gd name="connsiteY140" fmla="*/ 1002276 h 2885005"/>
                <a:gd name="connsiteX141" fmla="*/ 1535572 w 5030368"/>
                <a:gd name="connsiteY141" fmla="*/ 1002276 h 2885005"/>
                <a:gd name="connsiteX142" fmla="*/ 2072704 w 5030368"/>
                <a:gd name="connsiteY142" fmla="*/ 1517258 h 2885005"/>
                <a:gd name="connsiteX143" fmla="*/ 2083778 w 5030368"/>
                <a:gd name="connsiteY143" fmla="*/ 1428659 h 2885005"/>
                <a:gd name="connsiteX144" fmla="*/ 2100391 w 5030368"/>
                <a:gd name="connsiteY144" fmla="*/ 1517258 h 2885005"/>
                <a:gd name="connsiteX145" fmla="*/ 2166840 w 5030368"/>
                <a:gd name="connsiteY145" fmla="*/ 1805204 h 2885005"/>
                <a:gd name="connsiteX146" fmla="*/ 2056091 w 5030368"/>
                <a:gd name="connsiteY146" fmla="*/ 1738755 h 2885005"/>
                <a:gd name="connsiteX147" fmla="*/ 2072704 w 5030368"/>
                <a:gd name="connsiteY147" fmla="*/ 1517258 h 2885005"/>
                <a:gd name="connsiteX148" fmla="*/ 2072704 w 5030368"/>
                <a:gd name="connsiteY148" fmla="*/ 1517258 h 2885005"/>
                <a:gd name="connsiteX149" fmla="*/ 2510161 w 5030368"/>
                <a:gd name="connsiteY149" fmla="*/ 1234848 h 2885005"/>
                <a:gd name="connsiteX150" fmla="*/ 2532311 w 5030368"/>
                <a:gd name="connsiteY150" fmla="*/ 1146249 h 2885005"/>
                <a:gd name="connsiteX151" fmla="*/ 2537848 w 5030368"/>
                <a:gd name="connsiteY151" fmla="*/ 1234848 h 2885005"/>
                <a:gd name="connsiteX152" fmla="*/ 2692897 w 5030368"/>
                <a:gd name="connsiteY152" fmla="*/ 1921491 h 2885005"/>
                <a:gd name="connsiteX153" fmla="*/ 2476936 w 5030368"/>
                <a:gd name="connsiteY153" fmla="*/ 1904878 h 2885005"/>
                <a:gd name="connsiteX154" fmla="*/ 2510161 w 5030368"/>
                <a:gd name="connsiteY154" fmla="*/ 1234848 h 2885005"/>
                <a:gd name="connsiteX155" fmla="*/ 2980843 w 5030368"/>
                <a:gd name="connsiteY155" fmla="*/ 2469697 h 2885005"/>
                <a:gd name="connsiteX156" fmla="*/ 3202340 w 5030368"/>
                <a:gd name="connsiteY156" fmla="*/ 2525071 h 2885005"/>
                <a:gd name="connsiteX157" fmla="*/ 3202340 w 5030368"/>
                <a:gd name="connsiteY157" fmla="*/ 2536146 h 2885005"/>
                <a:gd name="connsiteX158" fmla="*/ 2980843 w 5030368"/>
                <a:gd name="connsiteY158" fmla="*/ 2574908 h 2885005"/>
                <a:gd name="connsiteX159" fmla="*/ 2980843 w 5030368"/>
                <a:gd name="connsiteY159" fmla="*/ 2469697 h 2885005"/>
                <a:gd name="connsiteX160" fmla="*/ 2980843 w 5030368"/>
                <a:gd name="connsiteY160" fmla="*/ 2176213 h 2885005"/>
                <a:gd name="connsiteX161" fmla="*/ 2980843 w 5030368"/>
                <a:gd name="connsiteY161" fmla="*/ 2148525 h 2885005"/>
                <a:gd name="connsiteX162" fmla="*/ 3202340 w 5030368"/>
                <a:gd name="connsiteY162" fmla="*/ 2087614 h 2885005"/>
                <a:gd name="connsiteX163" fmla="*/ 3202340 w 5030368"/>
                <a:gd name="connsiteY163" fmla="*/ 2203900 h 2885005"/>
                <a:gd name="connsiteX164" fmla="*/ 2980843 w 5030368"/>
                <a:gd name="connsiteY164" fmla="*/ 2176213 h 2885005"/>
                <a:gd name="connsiteX165" fmla="*/ 2980843 w 5030368"/>
                <a:gd name="connsiteY165" fmla="*/ 2176213 h 2885005"/>
                <a:gd name="connsiteX166" fmla="*/ 3080517 w 5030368"/>
                <a:gd name="connsiteY166" fmla="*/ 553744 h 2885005"/>
                <a:gd name="connsiteX167" fmla="*/ 3196803 w 5030368"/>
                <a:gd name="connsiteY167" fmla="*/ 531594 h 2885005"/>
                <a:gd name="connsiteX168" fmla="*/ 3207878 w 5030368"/>
                <a:gd name="connsiteY168" fmla="*/ 526056 h 2885005"/>
                <a:gd name="connsiteX169" fmla="*/ 2980843 w 5030368"/>
                <a:gd name="connsiteY169" fmla="*/ 1223773 h 2885005"/>
                <a:gd name="connsiteX170" fmla="*/ 2964231 w 5030368"/>
                <a:gd name="connsiteY170" fmla="*/ 1312373 h 2885005"/>
                <a:gd name="connsiteX171" fmla="*/ 2947619 w 5030368"/>
                <a:gd name="connsiteY171" fmla="*/ 1223773 h 2885005"/>
                <a:gd name="connsiteX172" fmla="*/ 2975306 w 5030368"/>
                <a:gd name="connsiteY172" fmla="*/ 553744 h 2885005"/>
                <a:gd name="connsiteX173" fmla="*/ 3080517 w 5030368"/>
                <a:gd name="connsiteY173" fmla="*/ 553744 h 2885005"/>
                <a:gd name="connsiteX174" fmla="*/ 887692 w 5030368"/>
                <a:gd name="connsiteY174" fmla="*/ 963514 h 2885005"/>
                <a:gd name="connsiteX175" fmla="*/ 920917 w 5030368"/>
                <a:gd name="connsiteY175" fmla="*/ 880452 h 2885005"/>
                <a:gd name="connsiteX176" fmla="*/ 1081502 w 5030368"/>
                <a:gd name="connsiteY176" fmla="*/ 1173937 h 2885005"/>
                <a:gd name="connsiteX177" fmla="*/ 1120264 w 5030368"/>
                <a:gd name="connsiteY177" fmla="*/ 1212699 h 2885005"/>
                <a:gd name="connsiteX178" fmla="*/ 1064890 w 5030368"/>
                <a:gd name="connsiteY178" fmla="*/ 1201624 h 2885005"/>
                <a:gd name="connsiteX179" fmla="*/ 871080 w 5030368"/>
                <a:gd name="connsiteY179" fmla="*/ 1101950 h 2885005"/>
                <a:gd name="connsiteX180" fmla="*/ 871080 w 5030368"/>
                <a:gd name="connsiteY180" fmla="*/ 1057650 h 2885005"/>
                <a:gd name="connsiteX181" fmla="*/ 882155 w 5030368"/>
                <a:gd name="connsiteY181" fmla="*/ 974589 h 2885005"/>
                <a:gd name="connsiteX182" fmla="*/ 887692 w 5030368"/>
                <a:gd name="connsiteY182" fmla="*/ 963514 h 2885005"/>
                <a:gd name="connsiteX183" fmla="*/ 3800384 w 5030368"/>
                <a:gd name="connsiteY183" fmla="*/ 1766442 h 2885005"/>
                <a:gd name="connsiteX184" fmla="*/ 3612111 w 5030368"/>
                <a:gd name="connsiteY184" fmla="*/ 1301298 h 2885005"/>
                <a:gd name="connsiteX185" fmla="*/ 3855758 w 5030368"/>
                <a:gd name="connsiteY185" fmla="*/ 1589244 h 2885005"/>
                <a:gd name="connsiteX186" fmla="*/ 3800384 w 5030368"/>
                <a:gd name="connsiteY186" fmla="*/ 1766442 h 2885005"/>
                <a:gd name="connsiteX187" fmla="*/ 4132630 w 5030368"/>
                <a:gd name="connsiteY187" fmla="*/ 1079800 h 2885005"/>
                <a:gd name="connsiteX188" fmla="*/ 4077256 w 5030368"/>
                <a:gd name="connsiteY188" fmla="*/ 1124100 h 2885005"/>
                <a:gd name="connsiteX189" fmla="*/ 4221229 w 5030368"/>
                <a:gd name="connsiteY189" fmla="*/ 1007814 h 2885005"/>
                <a:gd name="connsiteX190" fmla="*/ 4132630 w 5030368"/>
                <a:gd name="connsiteY19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5217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3252178 w 5030368"/>
                <a:gd name="connsiteY72" fmla="*/ 1910416 h 2885005"/>
                <a:gd name="connsiteX73" fmla="*/ 876617 w 5030368"/>
                <a:gd name="connsiteY73" fmla="*/ 2475234 h 2885005"/>
                <a:gd name="connsiteX74" fmla="*/ 876617 w 5030368"/>
                <a:gd name="connsiteY74" fmla="*/ 2358948 h 2885005"/>
                <a:gd name="connsiteX75" fmla="*/ 1098115 w 5030368"/>
                <a:gd name="connsiteY75" fmla="*/ 2425397 h 2885005"/>
                <a:gd name="connsiteX76" fmla="*/ 1098115 w 5030368"/>
                <a:gd name="connsiteY76" fmla="*/ 2453084 h 2885005"/>
                <a:gd name="connsiteX77" fmla="*/ 876617 w 5030368"/>
                <a:gd name="connsiteY77" fmla="*/ 2475234 h 2885005"/>
                <a:gd name="connsiteX78" fmla="*/ 876617 w 5030368"/>
                <a:gd name="connsiteY78" fmla="*/ 1960252 h 2885005"/>
                <a:gd name="connsiteX79" fmla="*/ 876617 w 5030368"/>
                <a:gd name="connsiteY79" fmla="*/ 1949178 h 2885005"/>
                <a:gd name="connsiteX80" fmla="*/ 1098115 w 5030368"/>
                <a:gd name="connsiteY80" fmla="*/ 1893803 h 2885005"/>
                <a:gd name="connsiteX81" fmla="*/ 1098115 w 5030368"/>
                <a:gd name="connsiteY81" fmla="*/ 1999015 h 2885005"/>
                <a:gd name="connsiteX82" fmla="*/ 876617 w 5030368"/>
                <a:gd name="connsiteY82" fmla="*/ 1960252 h 2885005"/>
                <a:gd name="connsiteX83" fmla="*/ 544371 w 5030368"/>
                <a:gd name="connsiteY83" fmla="*/ 1954715 h 2885005"/>
                <a:gd name="connsiteX84" fmla="*/ 472384 w 5030368"/>
                <a:gd name="connsiteY84" fmla="*/ 1866116 h 2885005"/>
                <a:gd name="connsiteX85" fmla="*/ 477922 w 5030368"/>
                <a:gd name="connsiteY85" fmla="*/ 1860579 h 2885005"/>
                <a:gd name="connsiteX86" fmla="*/ 594208 w 5030368"/>
                <a:gd name="connsiteY86" fmla="*/ 1899341 h 2885005"/>
                <a:gd name="connsiteX87" fmla="*/ 544371 w 5030368"/>
                <a:gd name="connsiteY87" fmla="*/ 1954715 h 2885005"/>
                <a:gd name="connsiteX88" fmla="*/ 544371 w 5030368"/>
                <a:gd name="connsiteY88" fmla="*/ 1954715 h 2885005"/>
                <a:gd name="connsiteX89" fmla="*/ 234275 w 5030368"/>
                <a:gd name="connsiteY89" fmla="*/ 1976865 h 2885005"/>
                <a:gd name="connsiteX90" fmla="*/ 345023 w 5030368"/>
                <a:gd name="connsiteY90" fmla="*/ 2059926 h 2885005"/>
                <a:gd name="connsiteX91" fmla="*/ 267499 w 5030368"/>
                <a:gd name="connsiteY91" fmla="*/ 2076539 h 2885005"/>
                <a:gd name="connsiteX92" fmla="*/ 234275 w 5030368"/>
                <a:gd name="connsiteY92" fmla="*/ 1976865 h 2885005"/>
                <a:gd name="connsiteX93" fmla="*/ 234275 w 5030368"/>
                <a:gd name="connsiteY93" fmla="*/ 1976865 h 2885005"/>
                <a:gd name="connsiteX94" fmla="*/ 533296 w 5030368"/>
                <a:gd name="connsiteY94" fmla="*/ 1611394 h 2885005"/>
                <a:gd name="connsiteX95" fmla="*/ 533296 w 5030368"/>
                <a:gd name="connsiteY95" fmla="*/ 1539407 h 2885005"/>
                <a:gd name="connsiteX96" fmla="*/ 644045 w 5030368"/>
                <a:gd name="connsiteY96" fmla="*/ 1578169 h 2885005"/>
                <a:gd name="connsiteX97" fmla="*/ 644045 w 5030368"/>
                <a:gd name="connsiteY97" fmla="*/ 1589244 h 2885005"/>
                <a:gd name="connsiteX98" fmla="*/ 533296 w 5030368"/>
                <a:gd name="connsiteY98" fmla="*/ 1611394 h 2885005"/>
                <a:gd name="connsiteX99" fmla="*/ 533296 w 5030368"/>
                <a:gd name="connsiteY99" fmla="*/ 1611394 h 2885005"/>
                <a:gd name="connsiteX100" fmla="*/ 533296 w 5030368"/>
                <a:gd name="connsiteY100" fmla="*/ 1273610 h 2885005"/>
                <a:gd name="connsiteX101" fmla="*/ 533296 w 5030368"/>
                <a:gd name="connsiteY101" fmla="*/ 1256998 h 2885005"/>
                <a:gd name="connsiteX102" fmla="*/ 644045 w 5030368"/>
                <a:gd name="connsiteY102" fmla="*/ 1207161 h 2885005"/>
                <a:gd name="connsiteX103" fmla="*/ 644045 w 5030368"/>
                <a:gd name="connsiteY103" fmla="*/ 1290223 h 2885005"/>
                <a:gd name="connsiteX104" fmla="*/ 533296 w 5030368"/>
                <a:gd name="connsiteY104" fmla="*/ 1273610 h 2885005"/>
                <a:gd name="connsiteX105" fmla="*/ 533296 w 5030368"/>
                <a:gd name="connsiteY105" fmla="*/ 1273610 h 2885005"/>
                <a:gd name="connsiteX106" fmla="*/ 660657 w 5030368"/>
                <a:gd name="connsiteY106" fmla="*/ 946902 h 2885005"/>
                <a:gd name="connsiteX107" fmla="*/ 538834 w 5030368"/>
                <a:gd name="connsiteY107" fmla="*/ 974589 h 2885005"/>
                <a:gd name="connsiteX108" fmla="*/ 555446 w 5030368"/>
                <a:gd name="connsiteY108" fmla="*/ 913677 h 2885005"/>
                <a:gd name="connsiteX109" fmla="*/ 660657 w 5030368"/>
                <a:gd name="connsiteY109" fmla="*/ 946902 h 2885005"/>
                <a:gd name="connsiteX110" fmla="*/ 660657 w 5030368"/>
                <a:gd name="connsiteY110" fmla="*/ 946902 h 2885005"/>
                <a:gd name="connsiteX111" fmla="*/ 710494 w 5030368"/>
                <a:gd name="connsiteY111" fmla="*/ 681105 h 2885005"/>
                <a:gd name="connsiteX112" fmla="*/ 760331 w 5030368"/>
                <a:gd name="connsiteY112" fmla="*/ 642343 h 2885005"/>
                <a:gd name="connsiteX113" fmla="*/ 821243 w 5030368"/>
                <a:gd name="connsiteY113" fmla="*/ 736479 h 2885005"/>
                <a:gd name="connsiteX114" fmla="*/ 815705 w 5030368"/>
                <a:gd name="connsiteY114" fmla="*/ 742016 h 2885005"/>
                <a:gd name="connsiteX115" fmla="*/ 710494 w 5030368"/>
                <a:gd name="connsiteY115" fmla="*/ 681105 h 2885005"/>
                <a:gd name="connsiteX116" fmla="*/ 2305276 w 5030368"/>
                <a:gd name="connsiteY116" fmla="*/ 553744 h 2885005"/>
                <a:gd name="connsiteX117" fmla="*/ 2471399 w 5030368"/>
                <a:gd name="connsiteY117" fmla="*/ 553744 h 2885005"/>
                <a:gd name="connsiteX118" fmla="*/ 2316351 w 5030368"/>
                <a:gd name="connsiteY118" fmla="*/ 963514 h 2885005"/>
                <a:gd name="connsiteX119" fmla="*/ 2299738 w 5030368"/>
                <a:gd name="connsiteY119" fmla="*/ 1041038 h 2885005"/>
                <a:gd name="connsiteX120" fmla="*/ 2283126 w 5030368"/>
                <a:gd name="connsiteY120" fmla="*/ 963514 h 2885005"/>
                <a:gd name="connsiteX121" fmla="*/ 2305276 w 5030368"/>
                <a:gd name="connsiteY121" fmla="*/ 553744 h 2885005"/>
                <a:gd name="connsiteX122" fmla="*/ 1784757 w 5030368"/>
                <a:gd name="connsiteY122" fmla="*/ 553744 h 2885005"/>
                <a:gd name="connsiteX123" fmla="*/ 1956417 w 5030368"/>
                <a:gd name="connsiteY123" fmla="*/ 553744 h 2885005"/>
                <a:gd name="connsiteX124" fmla="*/ 1784757 w 5030368"/>
                <a:gd name="connsiteY124" fmla="*/ 1185011 h 2885005"/>
                <a:gd name="connsiteX125" fmla="*/ 1779219 w 5030368"/>
                <a:gd name="connsiteY125" fmla="*/ 1151787 h 2885005"/>
                <a:gd name="connsiteX126" fmla="*/ 1784757 w 5030368"/>
                <a:gd name="connsiteY126" fmla="*/ 553744 h 2885005"/>
                <a:gd name="connsiteX127" fmla="*/ 1784757 w 5030368"/>
                <a:gd name="connsiteY127" fmla="*/ 553744 h 2885005"/>
                <a:gd name="connsiteX128" fmla="*/ 1258700 w 5030368"/>
                <a:gd name="connsiteY128" fmla="*/ 553744 h 2885005"/>
                <a:gd name="connsiteX129" fmla="*/ 1369449 w 5030368"/>
                <a:gd name="connsiteY129" fmla="*/ 553744 h 2885005"/>
                <a:gd name="connsiteX130" fmla="*/ 1341762 w 5030368"/>
                <a:gd name="connsiteY130" fmla="*/ 814003 h 2885005"/>
                <a:gd name="connsiteX131" fmla="*/ 1341762 w 5030368"/>
                <a:gd name="connsiteY131" fmla="*/ 891527 h 2885005"/>
                <a:gd name="connsiteX132" fmla="*/ 1319612 w 5030368"/>
                <a:gd name="connsiteY132" fmla="*/ 814003 h 2885005"/>
                <a:gd name="connsiteX133" fmla="*/ 1258700 w 5030368"/>
                <a:gd name="connsiteY133" fmla="*/ 553744 h 2885005"/>
                <a:gd name="connsiteX134" fmla="*/ 1258700 w 5030368"/>
                <a:gd name="connsiteY134" fmla="*/ 553744 h 2885005"/>
                <a:gd name="connsiteX135" fmla="*/ 1535572 w 5030368"/>
                <a:gd name="connsiteY135" fmla="*/ 1002276 h 2885005"/>
                <a:gd name="connsiteX136" fmla="*/ 1563259 w 5030368"/>
                <a:gd name="connsiteY136" fmla="*/ 957976 h 2885005"/>
                <a:gd name="connsiteX137" fmla="*/ 1563259 w 5030368"/>
                <a:gd name="connsiteY137" fmla="*/ 1013351 h 2885005"/>
                <a:gd name="connsiteX138" fmla="*/ 1635246 w 5030368"/>
                <a:gd name="connsiteY138" fmla="*/ 1384359 h 2885005"/>
                <a:gd name="connsiteX139" fmla="*/ 1485735 w 5030368"/>
                <a:gd name="connsiteY139" fmla="*/ 1384359 h 2885005"/>
                <a:gd name="connsiteX140" fmla="*/ 1535572 w 5030368"/>
                <a:gd name="connsiteY140" fmla="*/ 1002276 h 2885005"/>
                <a:gd name="connsiteX141" fmla="*/ 1535572 w 5030368"/>
                <a:gd name="connsiteY141" fmla="*/ 1002276 h 2885005"/>
                <a:gd name="connsiteX142" fmla="*/ 2072704 w 5030368"/>
                <a:gd name="connsiteY142" fmla="*/ 1517258 h 2885005"/>
                <a:gd name="connsiteX143" fmla="*/ 2083778 w 5030368"/>
                <a:gd name="connsiteY143" fmla="*/ 1428659 h 2885005"/>
                <a:gd name="connsiteX144" fmla="*/ 2100391 w 5030368"/>
                <a:gd name="connsiteY144" fmla="*/ 1517258 h 2885005"/>
                <a:gd name="connsiteX145" fmla="*/ 2166840 w 5030368"/>
                <a:gd name="connsiteY145" fmla="*/ 1805204 h 2885005"/>
                <a:gd name="connsiteX146" fmla="*/ 2056091 w 5030368"/>
                <a:gd name="connsiteY146" fmla="*/ 1738755 h 2885005"/>
                <a:gd name="connsiteX147" fmla="*/ 2072704 w 5030368"/>
                <a:gd name="connsiteY147" fmla="*/ 1517258 h 2885005"/>
                <a:gd name="connsiteX148" fmla="*/ 2072704 w 5030368"/>
                <a:gd name="connsiteY148" fmla="*/ 1517258 h 2885005"/>
                <a:gd name="connsiteX149" fmla="*/ 2510161 w 5030368"/>
                <a:gd name="connsiteY149" fmla="*/ 1234848 h 2885005"/>
                <a:gd name="connsiteX150" fmla="*/ 2532311 w 5030368"/>
                <a:gd name="connsiteY150" fmla="*/ 1146249 h 2885005"/>
                <a:gd name="connsiteX151" fmla="*/ 2537848 w 5030368"/>
                <a:gd name="connsiteY151" fmla="*/ 1234848 h 2885005"/>
                <a:gd name="connsiteX152" fmla="*/ 2692897 w 5030368"/>
                <a:gd name="connsiteY152" fmla="*/ 1921491 h 2885005"/>
                <a:gd name="connsiteX153" fmla="*/ 2476936 w 5030368"/>
                <a:gd name="connsiteY153" fmla="*/ 1904878 h 2885005"/>
                <a:gd name="connsiteX154" fmla="*/ 2510161 w 5030368"/>
                <a:gd name="connsiteY154" fmla="*/ 1234848 h 2885005"/>
                <a:gd name="connsiteX155" fmla="*/ 2980843 w 5030368"/>
                <a:gd name="connsiteY155" fmla="*/ 2469697 h 2885005"/>
                <a:gd name="connsiteX156" fmla="*/ 3202340 w 5030368"/>
                <a:gd name="connsiteY156" fmla="*/ 2525071 h 2885005"/>
                <a:gd name="connsiteX157" fmla="*/ 3202340 w 5030368"/>
                <a:gd name="connsiteY157" fmla="*/ 2536146 h 2885005"/>
                <a:gd name="connsiteX158" fmla="*/ 2980843 w 5030368"/>
                <a:gd name="connsiteY158" fmla="*/ 2574908 h 2885005"/>
                <a:gd name="connsiteX159" fmla="*/ 2980843 w 5030368"/>
                <a:gd name="connsiteY159" fmla="*/ 2469697 h 2885005"/>
                <a:gd name="connsiteX160" fmla="*/ 2980843 w 5030368"/>
                <a:gd name="connsiteY160" fmla="*/ 2176213 h 2885005"/>
                <a:gd name="connsiteX161" fmla="*/ 2980843 w 5030368"/>
                <a:gd name="connsiteY161" fmla="*/ 2148525 h 2885005"/>
                <a:gd name="connsiteX162" fmla="*/ 3202340 w 5030368"/>
                <a:gd name="connsiteY162" fmla="*/ 2087614 h 2885005"/>
                <a:gd name="connsiteX163" fmla="*/ 3202340 w 5030368"/>
                <a:gd name="connsiteY163" fmla="*/ 2203900 h 2885005"/>
                <a:gd name="connsiteX164" fmla="*/ 2980843 w 5030368"/>
                <a:gd name="connsiteY164" fmla="*/ 2176213 h 2885005"/>
                <a:gd name="connsiteX165" fmla="*/ 2980843 w 5030368"/>
                <a:gd name="connsiteY165" fmla="*/ 2176213 h 2885005"/>
                <a:gd name="connsiteX166" fmla="*/ 3080517 w 5030368"/>
                <a:gd name="connsiteY166" fmla="*/ 553744 h 2885005"/>
                <a:gd name="connsiteX167" fmla="*/ 3196803 w 5030368"/>
                <a:gd name="connsiteY167" fmla="*/ 531594 h 2885005"/>
                <a:gd name="connsiteX168" fmla="*/ 3207878 w 5030368"/>
                <a:gd name="connsiteY168" fmla="*/ 526056 h 2885005"/>
                <a:gd name="connsiteX169" fmla="*/ 2980843 w 5030368"/>
                <a:gd name="connsiteY169" fmla="*/ 1223773 h 2885005"/>
                <a:gd name="connsiteX170" fmla="*/ 2964231 w 5030368"/>
                <a:gd name="connsiteY170" fmla="*/ 1312373 h 2885005"/>
                <a:gd name="connsiteX171" fmla="*/ 2947619 w 5030368"/>
                <a:gd name="connsiteY171" fmla="*/ 1223773 h 2885005"/>
                <a:gd name="connsiteX172" fmla="*/ 2975306 w 5030368"/>
                <a:gd name="connsiteY172" fmla="*/ 553744 h 2885005"/>
                <a:gd name="connsiteX173" fmla="*/ 3080517 w 5030368"/>
                <a:gd name="connsiteY173" fmla="*/ 553744 h 2885005"/>
                <a:gd name="connsiteX174" fmla="*/ 887692 w 5030368"/>
                <a:gd name="connsiteY174" fmla="*/ 963514 h 2885005"/>
                <a:gd name="connsiteX175" fmla="*/ 920917 w 5030368"/>
                <a:gd name="connsiteY175" fmla="*/ 880452 h 2885005"/>
                <a:gd name="connsiteX176" fmla="*/ 1081502 w 5030368"/>
                <a:gd name="connsiteY176" fmla="*/ 1173937 h 2885005"/>
                <a:gd name="connsiteX177" fmla="*/ 1120264 w 5030368"/>
                <a:gd name="connsiteY177" fmla="*/ 1212699 h 2885005"/>
                <a:gd name="connsiteX178" fmla="*/ 1064890 w 5030368"/>
                <a:gd name="connsiteY178" fmla="*/ 1201624 h 2885005"/>
                <a:gd name="connsiteX179" fmla="*/ 871080 w 5030368"/>
                <a:gd name="connsiteY179" fmla="*/ 1101950 h 2885005"/>
                <a:gd name="connsiteX180" fmla="*/ 871080 w 5030368"/>
                <a:gd name="connsiteY180" fmla="*/ 1057650 h 2885005"/>
                <a:gd name="connsiteX181" fmla="*/ 882155 w 5030368"/>
                <a:gd name="connsiteY181" fmla="*/ 974589 h 2885005"/>
                <a:gd name="connsiteX182" fmla="*/ 887692 w 5030368"/>
                <a:gd name="connsiteY182" fmla="*/ 963514 h 2885005"/>
                <a:gd name="connsiteX183" fmla="*/ 3800384 w 5030368"/>
                <a:gd name="connsiteY183" fmla="*/ 1766442 h 2885005"/>
                <a:gd name="connsiteX184" fmla="*/ 3855758 w 5030368"/>
                <a:gd name="connsiteY184" fmla="*/ 1589244 h 2885005"/>
                <a:gd name="connsiteX185" fmla="*/ 3800384 w 5030368"/>
                <a:gd name="connsiteY185" fmla="*/ 1766442 h 2885005"/>
                <a:gd name="connsiteX186" fmla="*/ 4132630 w 5030368"/>
                <a:gd name="connsiteY186" fmla="*/ 1079800 h 2885005"/>
                <a:gd name="connsiteX187" fmla="*/ 4077256 w 5030368"/>
                <a:gd name="connsiteY187" fmla="*/ 1124100 h 2885005"/>
                <a:gd name="connsiteX188" fmla="*/ 4221229 w 5030368"/>
                <a:gd name="connsiteY188" fmla="*/ 1007814 h 2885005"/>
                <a:gd name="connsiteX189" fmla="*/ 4132630 w 5030368"/>
                <a:gd name="connsiteY18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5217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3252178 w 5030368"/>
                <a:gd name="connsiteY72" fmla="*/ 1910416 h 2885005"/>
                <a:gd name="connsiteX73" fmla="*/ 876617 w 5030368"/>
                <a:gd name="connsiteY73" fmla="*/ 2475234 h 2885005"/>
                <a:gd name="connsiteX74" fmla="*/ 876617 w 5030368"/>
                <a:gd name="connsiteY74" fmla="*/ 2358948 h 2885005"/>
                <a:gd name="connsiteX75" fmla="*/ 1098115 w 5030368"/>
                <a:gd name="connsiteY75" fmla="*/ 2425397 h 2885005"/>
                <a:gd name="connsiteX76" fmla="*/ 1098115 w 5030368"/>
                <a:gd name="connsiteY76" fmla="*/ 2453084 h 2885005"/>
                <a:gd name="connsiteX77" fmla="*/ 876617 w 5030368"/>
                <a:gd name="connsiteY77" fmla="*/ 2475234 h 2885005"/>
                <a:gd name="connsiteX78" fmla="*/ 876617 w 5030368"/>
                <a:gd name="connsiteY78" fmla="*/ 1960252 h 2885005"/>
                <a:gd name="connsiteX79" fmla="*/ 876617 w 5030368"/>
                <a:gd name="connsiteY79" fmla="*/ 1949178 h 2885005"/>
                <a:gd name="connsiteX80" fmla="*/ 1098115 w 5030368"/>
                <a:gd name="connsiteY80" fmla="*/ 1893803 h 2885005"/>
                <a:gd name="connsiteX81" fmla="*/ 1098115 w 5030368"/>
                <a:gd name="connsiteY81" fmla="*/ 1999015 h 2885005"/>
                <a:gd name="connsiteX82" fmla="*/ 876617 w 5030368"/>
                <a:gd name="connsiteY82" fmla="*/ 1960252 h 2885005"/>
                <a:gd name="connsiteX83" fmla="*/ 544371 w 5030368"/>
                <a:gd name="connsiteY83" fmla="*/ 1954715 h 2885005"/>
                <a:gd name="connsiteX84" fmla="*/ 472384 w 5030368"/>
                <a:gd name="connsiteY84" fmla="*/ 1866116 h 2885005"/>
                <a:gd name="connsiteX85" fmla="*/ 477922 w 5030368"/>
                <a:gd name="connsiteY85" fmla="*/ 1860579 h 2885005"/>
                <a:gd name="connsiteX86" fmla="*/ 594208 w 5030368"/>
                <a:gd name="connsiteY86" fmla="*/ 1899341 h 2885005"/>
                <a:gd name="connsiteX87" fmla="*/ 544371 w 5030368"/>
                <a:gd name="connsiteY87" fmla="*/ 1954715 h 2885005"/>
                <a:gd name="connsiteX88" fmla="*/ 544371 w 5030368"/>
                <a:gd name="connsiteY88" fmla="*/ 1954715 h 2885005"/>
                <a:gd name="connsiteX89" fmla="*/ 234275 w 5030368"/>
                <a:gd name="connsiteY89" fmla="*/ 1976865 h 2885005"/>
                <a:gd name="connsiteX90" fmla="*/ 345023 w 5030368"/>
                <a:gd name="connsiteY90" fmla="*/ 2059926 h 2885005"/>
                <a:gd name="connsiteX91" fmla="*/ 267499 w 5030368"/>
                <a:gd name="connsiteY91" fmla="*/ 2076539 h 2885005"/>
                <a:gd name="connsiteX92" fmla="*/ 234275 w 5030368"/>
                <a:gd name="connsiteY92" fmla="*/ 1976865 h 2885005"/>
                <a:gd name="connsiteX93" fmla="*/ 234275 w 5030368"/>
                <a:gd name="connsiteY93" fmla="*/ 1976865 h 2885005"/>
                <a:gd name="connsiteX94" fmla="*/ 533296 w 5030368"/>
                <a:gd name="connsiteY94" fmla="*/ 1611394 h 2885005"/>
                <a:gd name="connsiteX95" fmla="*/ 533296 w 5030368"/>
                <a:gd name="connsiteY95" fmla="*/ 1539407 h 2885005"/>
                <a:gd name="connsiteX96" fmla="*/ 644045 w 5030368"/>
                <a:gd name="connsiteY96" fmla="*/ 1578169 h 2885005"/>
                <a:gd name="connsiteX97" fmla="*/ 644045 w 5030368"/>
                <a:gd name="connsiteY97" fmla="*/ 1589244 h 2885005"/>
                <a:gd name="connsiteX98" fmla="*/ 533296 w 5030368"/>
                <a:gd name="connsiteY98" fmla="*/ 1611394 h 2885005"/>
                <a:gd name="connsiteX99" fmla="*/ 533296 w 5030368"/>
                <a:gd name="connsiteY99" fmla="*/ 1611394 h 2885005"/>
                <a:gd name="connsiteX100" fmla="*/ 533296 w 5030368"/>
                <a:gd name="connsiteY100" fmla="*/ 1273610 h 2885005"/>
                <a:gd name="connsiteX101" fmla="*/ 533296 w 5030368"/>
                <a:gd name="connsiteY101" fmla="*/ 1256998 h 2885005"/>
                <a:gd name="connsiteX102" fmla="*/ 644045 w 5030368"/>
                <a:gd name="connsiteY102" fmla="*/ 1207161 h 2885005"/>
                <a:gd name="connsiteX103" fmla="*/ 644045 w 5030368"/>
                <a:gd name="connsiteY103" fmla="*/ 1290223 h 2885005"/>
                <a:gd name="connsiteX104" fmla="*/ 533296 w 5030368"/>
                <a:gd name="connsiteY104" fmla="*/ 1273610 h 2885005"/>
                <a:gd name="connsiteX105" fmla="*/ 533296 w 5030368"/>
                <a:gd name="connsiteY105" fmla="*/ 1273610 h 2885005"/>
                <a:gd name="connsiteX106" fmla="*/ 660657 w 5030368"/>
                <a:gd name="connsiteY106" fmla="*/ 946902 h 2885005"/>
                <a:gd name="connsiteX107" fmla="*/ 538834 w 5030368"/>
                <a:gd name="connsiteY107" fmla="*/ 974589 h 2885005"/>
                <a:gd name="connsiteX108" fmla="*/ 555446 w 5030368"/>
                <a:gd name="connsiteY108" fmla="*/ 913677 h 2885005"/>
                <a:gd name="connsiteX109" fmla="*/ 660657 w 5030368"/>
                <a:gd name="connsiteY109" fmla="*/ 946902 h 2885005"/>
                <a:gd name="connsiteX110" fmla="*/ 660657 w 5030368"/>
                <a:gd name="connsiteY110" fmla="*/ 946902 h 2885005"/>
                <a:gd name="connsiteX111" fmla="*/ 710494 w 5030368"/>
                <a:gd name="connsiteY111" fmla="*/ 681105 h 2885005"/>
                <a:gd name="connsiteX112" fmla="*/ 760331 w 5030368"/>
                <a:gd name="connsiteY112" fmla="*/ 642343 h 2885005"/>
                <a:gd name="connsiteX113" fmla="*/ 821243 w 5030368"/>
                <a:gd name="connsiteY113" fmla="*/ 736479 h 2885005"/>
                <a:gd name="connsiteX114" fmla="*/ 815705 w 5030368"/>
                <a:gd name="connsiteY114" fmla="*/ 742016 h 2885005"/>
                <a:gd name="connsiteX115" fmla="*/ 710494 w 5030368"/>
                <a:gd name="connsiteY115" fmla="*/ 681105 h 2885005"/>
                <a:gd name="connsiteX116" fmla="*/ 2305276 w 5030368"/>
                <a:gd name="connsiteY116" fmla="*/ 553744 h 2885005"/>
                <a:gd name="connsiteX117" fmla="*/ 2471399 w 5030368"/>
                <a:gd name="connsiteY117" fmla="*/ 553744 h 2885005"/>
                <a:gd name="connsiteX118" fmla="*/ 2316351 w 5030368"/>
                <a:gd name="connsiteY118" fmla="*/ 963514 h 2885005"/>
                <a:gd name="connsiteX119" fmla="*/ 2299738 w 5030368"/>
                <a:gd name="connsiteY119" fmla="*/ 1041038 h 2885005"/>
                <a:gd name="connsiteX120" fmla="*/ 2283126 w 5030368"/>
                <a:gd name="connsiteY120" fmla="*/ 963514 h 2885005"/>
                <a:gd name="connsiteX121" fmla="*/ 2305276 w 5030368"/>
                <a:gd name="connsiteY121" fmla="*/ 553744 h 2885005"/>
                <a:gd name="connsiteX122" fmla="*/ 1784757 w 5030368"/>
                <a:gd name="connsiteY122" fmla="*/ 553744 h 2885005"/>
                <a:gd name="connsiteX123" fmla="*/ 1956417 w 5030368"/>
                <a:gd name="connsiteY123" fmla="*/ 553744 h 2885005"/>
                <a:gd name="connsiteX124" fmla="*/ 1784757 w 5030368"/>
                <a:gd name="connsiteY124" fmla="*/ 1185011 h 2885005"/>
                <a:gd name="connsiteX125" fmla="*/ 1779219 w 5030368"/>
                <a:gd name="connsiteY125" fmla="*/ 1151787 h 2885005"/>
                <a:gd name="connsiteX126" fmla="*/ 1784757 w 5030368"/>
                <a:gd name="connsiteY126" fmla="*/ 553744 h 2885005"/>
                <a:gd name="connsiteX127" fmla="*/ 1784757 w 5030368"/>
                <a:gd name="connsiteY127" fmla="*/ 553744 h 2885005"/>
                <a:gd name="connsiteX128" fmla="*/ 1258700 w 5030368"/>
                <a:gd name="connsiteY128" fmla="*/ 553744 h 2885005"/>
                <a:gd name="connsiteX129" fmla="*/ 1369449 w 5030368"/>
                <a:gd name="connsiteY129" fmla="*/ 553744 h 2885005"/>
                <a:gd name="connsiteX130" fmla="*/ 1341762 w 5030368"/>
                <a:gd name="connsiteY130" fmla="*/ 814003 h 2885005"/>
                <a:gd name="connsiteX131" fmla="*/ 1341762 w 5030368"/>
                <a:gd name="connsiteY131" fmla="*/ 891527 h 2885005"/>
                <a:gd name="connsiteX132" fmla="*/ 1319612 w 5030368"/>
                <a:gd name="connsiteY132" fmla="*/ 814003 h 2885005"/>
                <a:gd name="connsiteX133" fmla="*/ 1258700 w 5030368"/>
                <a:gd name="connsiteY133" fmla="*/ 553744 h 2885005"/>
                <a:gd name="connsiteX134" fmla="*/ 1258700 w 5030368"/>
                <a:gd name="connsiteY134" fmla="*/ 553744 h 2885005"/>
                <a:gd name="connsiteX135" fmla="*/ 1535572 w 5030368"/>
                <a:gd name="connsiteY135" fmla="*/ 1002276 h 2885005"/>
                <a:gd name="connsiteX136" fmla="*/ 1563259 w 5030368"/>
                <a:gd name="connsiteY136" fmla="*/ 957976 h 2885005"/>
                <a:gd name="connsiteX137" fmla="*/ 1563259 w 5030368"/>
                <a:gd name="connsiteY137" fmla="*/ 1013351 h 2885005"/>
                <a:gd name="connsiteX138" fmla="*/ 1635246 w 5030368"/>
                <a:gd name="connsiteY138" fmla="*/ 1384359 h 2885005"/>
                <a:gd name="connsiteX139" fmla="*/ 1485735 w 5030368"/>
                <a:gd name="connsiteY139" fmla="*/ 1384359 h 2885005"/>
                <a:gd name="connsiteX140" fmla="*/ 1535572 w 5030368"/>
                <a:gd name="connsiteY140" fmla="*/ 1002276 h 2885005"/>
                <a:gd name="connsiteX141" fmla="*/ 1535572 w 5030368"/>
                <a:gd name="connsiteY141" fmla="*/ 1002276 h 2885005"/>
                <a:gd name="connsiteX142" fmla="*/ 2072704 w 5030368"/>
                <a:gd name="connsiteY142" fmla="*/ 1517258 h 2885005"/>
                <a:gd name="connsiteX143" fmla="*/ 2083778 w 5030368"/>
                <a:gd name="connsiteY143" fmla="*/ 1428659 h 2885005"/>
                <a:gd name="connsiteX144" fmla="*/ 2100391 w 5030368"/>
                <a:gd name="connsiteY144" fmla="*/ 1517258 h 2885005"/>
                <a:gd name="connsiteX145" fmla="*/ 2166840 w 5030368"/>
                <a:gd name="connsiteY145" fmla="*/ 1805204 h 2885005"/>
                <a:gd name="connsiteX146" fmla="*/ 2056091 w 5030368"/>
                <a:gd name="connsiteY146" fmla="*/ 1738755 h 2885005"/>
                <a:gd name="connsiteX147" fmla="*/ 2072704 w 5030368"/>
                <a:gd name="connsiteY147" fmla="*/ 1517258 h 2885005"/>
                <a:gd name="connsiteX148" fmla="*/ 2072704 w 5030368"/>
                <a:gd name="connsiteY148" fmla="*/ 1517258 h 2885005"/>
                <a:gd name="connsiteX149" fmla="*/ 2510161 w 5030368"/>
                <a:gd name="connsiteY149" fmla="*/ 1234848 h 2885005"/>
                <a:gd name="connsiteX150" fmla="*/ 2532311 w 5030368"/>
                <a:gd name="connsiteY150" fmla="*/ 1146249 h 2885005"/>
                <a:gd name="connsiteX151" fmla="*/ 2537848 w 5030368"/>
                <a:gd name="connsiteY151" fmla="*/ 1234848 h 2885005"/>
                <a:gd name="connsiteX152" fmla="*/ 2692897 w 5030368"/>
                <a:gd name="connsiteY152" fmla="*/ 1921491 h 2885005"/>
                <a:gd name="connsiteX153" fmla="*/ 2476936 w 5030368"/>
                <a:gd name="connsiteY153" fmla="*/ 1904878 h 2885005"/>
                <a:gd name="connsiteX154" fmla="*/ 2510161 w 5030368"/>
                <a:gd name="connsiteY154" fmla="*/ 1234848 h 2885005"/>
                <a:gd name="connsiteX155" fmla="*/ 2980843 w 5030368"/>
                <a:gd name="connsiteY155" fmla="*/ 2469697 h 2885005"/>
                <a:gd name="connsiteX156" fmla="*/ 3202340 w 5030368"/>
                <a:gd name="connsiteY156" fmla="*/ 2525071 h 2885005"/>
                <a:gd name="connsiteX157" fmla="*/ 3202340 w 5030368"/>
                <a:gd name="connsiteY157" fmla="*/ 2536146 h 2885005"/>
                <a:gd name="connsiteX158" fmla="*/ 2980843 w 5030368"/>
                <a:gd name="connsiteY158" fmla="*/ 2574908 h 2885005"/>
                <a:gd name="connsiteX159" fmla="*/ 2980843 w 5030368"/>
                <a:gd name="connsiteY159" fmla="*/ 2469697 h 2885005"/>
                <a:gd name="connsiteX160" fmla="*/ 2980843 w 5030368"/>
                <a:gd name="connsiteY160" fmla="*/ 2176213 h 2885005"/>
                <a:gd name="connsiteX161" fmla="*/ 2980843 w 5030368"/>
                <a:gd name="connsiteY161" fmla="*/ 2148525 h 2885005"/>
                <a:gd name="connsiteX162" fmla="*/ 3202340 w 5030368"/>
                <a:gd name="connsiteY162" fmla="*/ 2087614 h 2885005"/>
                <a:gd name="connsiteX163" fmla="*/ 3202340 w 5030368"/>
                <a:gd name="connsiteY163" fmla="*/ 2203900 h 2885005"/>
                <a:gd name="connsiteX164" fmla="*/ 2980843 w 5030368"/>
                <a:gd name="connsiteY164" fmla="*/ 2176213 h 2885005"/>
                <a:gd name="connsiteX165" fmla="*/ 2980843 w 5030368"/>
                <a:gd name="connsiteY165" fmla="*/ 2176213 h 2885005"/>
                <a:gd name="connsiteX166" fmla="*/ 3080517 w 5030368"/>
                <a:gd name="connsiteY166" fmla="*/ 553744 h 2885005"/>
                <a:gd name="connsiteX167" fmla="*/ 3196803 w 5030368"/>
                <a:gd name="connsiteY167" fmla="*/ 531594 h 2885005"/>
                <a:gd name="connsiteX168" fmla="*/ 3207878 w 5030368"/>
                <a:gd name="connsiteY168" fmla="*/ 526056 h 2885005"/>
                <a:gd name="connsiteX169" fmla="*/ 2980843 w 5030368"/>
                <a:gd name="connsiteY169" fmla="*/ 1223773 h 2885005"/>
                <a:gd name="connsiteX170" fmla="*/ 2964231 w 5030368"/>
                <a:gd name="connsiteY170" fmla="*/ 1312373 h 2885005"/>
                <a:gd name="connsiteX171" fmla="*/ 2947619 w 5030368"/>
                <a:gd name="connsiteY171" fmla="*/ 1223773 h 2885005"/>
                <a:gd name="connsiteX172" fmla="*/ 2975306 w 5030368"/>
                <a:gd name="connsiteY172" fmla="*/ 553744 h 2885005"/>
                <a:gd name="connsiteX173" fmla="*/ 3080517 w 5030368"/>
                <a:gd name="connsiteY173" fmla="*/ 553744 h 2885005"/>
                <a:gd name="connsiteX174" fmla="*/ 887692 w 5030368"/>
                <a:gd name="connsiteY174" fmla="*/ 963514 h 2885005"/>
                <a:gd name="connsiteX175" fmla="*/ 920917 w 5030368"/>
                <a:gd name="connsiteY175" fmla="*/ 880452 h 2885005"/>
                <a:gd name="connsiteX176" fmla="*/ 1081502 w 5030368"/>
                <a:gd name="connsiteY176" fmla="*/ 1173937 h 2885005"/>
                <a:gd name="connsiteX177" fmla="*/ 1120264 w 5030368"/>
                <a:gd name="connsiteY177" fmla="*/ 1212699 h 2885005"/>
                <a:gd name="connsiteX178" fmla="*/ 1064890 w 5030368"/>
                <a:gd name="connsiteY178" fmla="*/ 1201624 h 2885005"/>
                <a:gd name="connsiteX179" fmla="*/ 871080 w 5030368"/>
                <a:gd name="connsiteY179" fmla="*/ 1101950 h 2885005"/>
                <a:gd name="connsiteX180" fmla="*/ 871080 w 5030368"/>
                <a:gd name="connsiteY180" fmla="*/ 1057650 h 2885005"/>
                <a:gd name="connsiteX181" fmla="*/ 882155 w 5030368"/>
                <a:gd name="connsiteY181" fmla="*/ 974589 h 2885005"/>
                <a:gd name="connsiteX182" fmla="*/ 887692 w 5030368"/>
                <a:gd name="connsiteY182" fmla="*/ 963514 h 2885005"/>
                <a:gd name="connsiteX183" fmla="*/ 4132630 w 5030368"/>
                <a:gd name="connsiteY183" fmla="*/ 1079800 h 2885005"/>
                <a:gd name="connsiteX184" fmla="*/ 4077256 w 5030368"/>
                <a:gd name="connsiteY184" fmla="*/ 1124100 h 2885005"/>
                <a:gd name="connsiteX185" fmla="*/ 4221229 w 5030368"/>
                <a:gd name="connsiteY185" fmla="*/ 1007814 h 2885005"/>
                <a:gd name="connsiteX186" fmla="*/ 4132630 w 5030368"/>
                <a:gd name="connsiteY18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468138 w 5030368"/>
                <a:gd name="connsiteY67" fmla="*/ 1910416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3468138 w 5030368"/>
                <a:gd name="connsiteY71" fmla="*/ 1910416 h 2885005"/>
                <a:gd name="connsiteX72" fmla="*/ 876617 w 5030368"/>
                <a:gd name="connsiteY72" fmla="*/ 2475234 h 2885005"/>
                <a:gd name="connsiteX73" fmla="*/ 876617 w 5030368"/>
                <a:gd name="connsiteY73" fmla="*/ 2358948 h 2885005"/>
                <a:gd name="connsiteX74" fmla="*/ 1098115 w 5030368"/>
                <a:gd name="connsiteY74" fmla="*/ 2425397 h 2885005"/>
                <a:gd name="connsiteX75" fmla="*/ 1098115 w 5030368"/>
                <a:gd name="connsiteY75" fmla="*/ 2453084 h 2885005"/>
                <a:gd name="connsiteX76" fmla="*/ 876617 w 5030368"/>
                <a:gd name="connsiteY76" fmla="*/ 2475234 h 2885005"/>
                <a:gd name="connsiteX77" fmla="*/ 876617 w 5030368"/>
                <a:gd name="connsiteY77" fmla="*/ 1960252 h 2885005"/>
                <a:gd name="connsiteX78" fmla="*/ 876617 w 5030368"/>
                <a:gd name="connsiteY78" fmla="*/ 1949178 h 2885005"/>
                <a:gd name="connsiteX79" fmla="*/ 1098115 w 5030368"/>
                <a:gd name="connsiteY79" fmla="*/ 1893803 h 2885005"/>
                <a:gd name="connsiteX80" fmla="*/ 1098115 w 5030368"/>
                <a:gd name="connsiteY80" fmla="*/ 1999015 h 2885005"/>
                <a:gd name="connsiteX81" fmla="*/ 876617 w 5030368"/>
                <a:gd name="connsiteY81" fmla="*/ 1960252 h 2885005"/>
                <a:gd name="connsiteX82" fmla="*/ 544371 w 5030368"/>
                <a:gd name="connsiteY82" fmla="*/ 1954715 h 2885005"/>
                <a:gd name="connsiteX83" fmla="*/ 472384 w 5030368"/>
                <a:gd name="connsiteY83" fmla="*/ 1866116 h 2885005"/>
                <a:gd name="connsiteX84" fmla="*/ 477922 w 5030368"/>
                <a:gd name="connsiteY84" fmla="*/ 1860579 h 2885005"/>
                <a:gd name="connsiteX85" fmla="*/ 594208 w 5030368"/>
                <a:gd name="connsiteY85" fmla="*/ 1899341 h 2885005"/>
                <a:gd name="connsiteX86" fmla="*/ 544371 w 5030368"/>
                <a:gd name="connsiteY86" fmla="*/ 1954715 h 2885005"/>
                <a:gd name="connsiteX87" fmla="*/ 544371 w 5030368"/>
                <a:gd name="connsiteY87" fmla="*/ 1954715 h 2885005"/>
                <a:gd name="connsiteX88" fmla="*/ 234275 w 5030368"/>
                <a:gd name="connsiteY88" fmla="*/ 1976865 h 2885005"/>
                <a:gd name="connsiteX89" fmla="*/ 345023 w 5030368"/>
                <a:gd name="connsiteY89" fmla="*/ 2059926 h 2885005"/>
                <a:gd name="connsiteX90" fmla="*/ 267499 w 5030368"/>
                <a:gd name="connsiteY90" fmla="*/ 2076539 h 2885005"/>
                <a:gd name="connsiteX91" fmla="*/ 234275 w 5030368"/>
                <a:gd name="connsiteY91" fmla="*/ 1976865 h 2885005"/>
                <a:gd name="connsiteX92" fmla="*/ 234275 w 5030368"/>
                <a:gd name="connsiteY92" fmla="*/ 1976865 h 2885005"/>
                <a:gd name="connsiteX93" fmla="*/ 533296 w 5030368"/>
                <a:gd name="connsiteY93" fmla="*/ 1611394 h 2885005"/>
                <a:gd name="connsiteX94" fmla="*/ 533296 w 5030368"/>
                <a:gd name="connsiteY94" fmla="*/ 1539407 h 2885005"/>
                <a:gd name="connsiteX95" fmla="*/ 644045 w 5030368"/>
                <a:gd name="connsiteY95" fmla="*/ 1578169 h 2885005"/>
                <a:gd name="connsiteX96" fmla="*/ 644045 w 5030368"/>
                <a:gd name="connsiteY96" fmla="*/ 1589244 h 2885005"/>
                <a:gd name="connsiteX97" fmla="*/ 533296 w 5030368"/>
                <a:gd name="connsiteY97" fmla="*/ 1611394 h 2885005"/>
                <a:gd name="connsiteX98" fmla="*/ 533296 w 5030368"/>
                <a:gd name="connsiteY98" fmla="*/ 1611394 h 2885005"/>
                <a:gd name="connsiteX99" fmla="*/ 533296 w 5030368"/>
                <a:gd name="connsiteY99" fmla="*/ 1273610 h 2885005"/>
                <a:gd name="connsiteX100" fmla="*/ 533296 w 5030368"/>
                <a:gd name="connsiteY100" fmla="*/ 1256998 h 2885005"/>
                <a:gd name="connsiteX101" fmla="*/ 644045 w 5030368"/>
                <a:gd name="connsiteY101" fmla="*/ 1207161 h 2885005"/>
                <a:gd name="connsiteX102" fmla="*/ 644045 w 5030368"/>
                <a:gd name="connsiteY102" fmla="*/ 1290223 h 2885005"/>
                <a:gd name="connsiteX103" fmla="*/ 533296 w 5030368"/>
                <a:gd name="connsiteY103" fmla="*/ 1273610 h 2885005"/>
                <a:gd name="connsiteX104" fmla="*/ 533296 w 5030368"/>
                <a:gd name="connsiteY104" fmla="*/ 1273610 h 2885005"/>
                <a:gd name="connsiteX105" fmla="*/ 660657 w 5030368"/>
                <a:gd name="connsiteY105" fmla="*/ 946902 h 2885005"/>
                <a:gd name="connsiteX106" fmla="*/ 538834 w 5030368"/>
                <a:gd name="connsiteY106" fmla="*/ 974589 h 2885005"/>
                <a:gd name="connsiteX107" fmla="*/ 555446 w 5030368"/>
                <a:gd name="connsiteY107" fmla="*/ 913677 h 2885005"/>
                <a:gd name="connsiteX108" fmla="*/ 660657 w 5030368"/>
                <a:gd name="connsiteY108" fmla="*/ 946902 h 2885005"/>
                <a:gd name="connsiteX109" fmla="*/ 660657 w 5030368"/>
                <a:gd name="connsiteY109" fmla="*/ 946902 h 2885005"/>
                <a:gd name="connsiteX110" fmla="*/ 710494 w 5030368"/>
                <a:gd name="connsiteY110" fmla="*/ 681105 h 2885005"/>
                <a:gd name="connsiteX111" fmla="*/ 760331 w 5030368"/>
                <a:gd name="connsiteY111" fmla="*/ 642343 h 2885005"/>
                <a:gd name="connsiteX112" fmla="*/ 821243 w 5030368"/>
                <a:gd name="connsiteY112" fmla="*/ 736479 h 2885005"/>
                <a:gd name="connsiteX113" fmla="*/ 815705 w 5030368"/>
                <a:gd name="connsiteY113" fmla="*/ 742016 h 2885005"/>
                <a:gd name="connsiteX114" fmla="*/ 710494 w 5030368"/>
                <a:gd name="connsiteY114" fmla="*/ 681105 h 2885005"/>
                <a:gd name="connsiteX115" fmla="*/ 2305276 w 5030368"/>
                <a:gd name="connsiteY115" fmla="*/ 553744 h 2885005"/>
                <a:gd name="connsiteX116" fmla="*/ 2471399 w 5030368"/>
                <a:gd name="connsiteY116" fmla="*/ 553744 h 2885005"/>
                <a:gd name="connsiteX117" fmla="*/ 2316351 w 5030368"/>
                <a:gd name="connsiteY117" fmla="*/ 963514 h 2885005"/>
                <a:gd name="connsiteX118" fmla="*/ 2299738 w 5030368"/>
                <a:gd name="connsiteY118" fmla="*/ 1041038 h 2885005"/>
                <a:gd name="connsiteX119" fmla="*/ 2283126 w 5030368"/>
                <a:gd name="connsiteY119" fmla="*/ 963514 h 2885005"/>
                <a:gd name="connsiteX120" fmla="*/ 2305276 w 5030368"/>
                <a:gd name="connsiteY120" fmla="*/ 553744 h 2885005"/>
                <a:gd name="connsiteX121" fmla="*/ 1784757 w 5030368"/>
                <a:gd name="connsiteY121" fmla="*/ 553744 h 2885005"/>
                <a:gd name="connsiteX122" fmla="*/ 1956417 w 5030368"/>
                <a:gd name="connsiteY122" fmla="*/ 553744 h 2885005"/>
                <a:gd name="connsiteX123" fmla="*/ 1784757 w 5030368"/>
                <a:gd name="connsiteY123" fmla="*/ 1185011 h 2885005"/>
                <a:gd name="connsiteX124" fmla="*/ 1779219 w 5030368"/>
                <a:gd name="connsiteY124" fmla="*/ 1151787 h 2885005"/>
                <a:gd name="connsiteX125" fmla="*/ 1784757 w 5030368"/>
                <a:gd name="connsiteY125" fmla="*/ 553744 h 2885005"/>
                <a:gd name="connsiteX126" fmla="*/ 1784757 w 5030368"/>
                <a:gd name="connsiteY126" fmla="*/ 553744 h 2885005"/>
                <a:gd name="connsiteX127" fmla="*/ 1258700 w 5030368"/>
                <a:gd name="connsiteY127" fmla="*/ 553744 h 2885005"/>
                <a:gd name="connsiteX128" fmla="*/ 1369449 w 5030368"/>
                <a:gd name="connsiteY128" fmla="*/ 553744 h 2885005"/>
                <a:gd name="connsiteX129" fmla="*/ 1341762 w 5030368"/>
                <a:gd name="connsiteY129" fmla="*/ 814003 h 2885005"/>
                <a:gd name="connsiteX130" fmla="*/ 1341762 w 5030368"/>
                <a:gd name="connsiteY130" fmla="*/ 891527 h 2885005"/>
                <a:gd name="connsiteX131" fmla="*/ 1319612 w 5030368"/>
                <a:gd name="connsiteY131" fmla="*/ 814003 h 2885005"/>
                <a:gd name="connsiteX132" fmla="*/ 1258700 w 5030368"/>
                <a:gd name="connsiteY132" fmla="*/ 553744 h 2885005"/>
                <a:gd name="connsiteX133" fmla="*/ 1258700 w 5030368"/>
                <a:gd name="connsiteY133" fmla="*/ 553744 h 2885005"/>
                <a:gd name="connsiteX134" fmla="*/ 1535572 w 5030368"/>
                <a:gd name="connsiteY134" fmla="*/ 1002276 h 2885005"/>
                <a:gd name="connsiteX135" fmla="*/ 1563259 w 5030368"/>
                <a:gd name="connsiteY135" fmla="*/ 957976 h 2885005"/>
                <a:gd name="connsiteX136" fmla="*/ 1563259 w 5030368"/>
                <a:gd name="connsiteY136" fmla="*/ 1013351 h 2885005"/>
                <a:gd name="connsiteX137" fmla="*/ 1635246 w 5030368"/>
                <a:gd name="connsiteY137" fmla="*/ 1384359 h 2885005"/>
                <a:gd name="connsiteX138" fmla="*/ 1485735 w 5030368"/>
                <a:gd name="connsiteY138" fmla="*/ 1384359 h 2885005"/>
                <a:gd name="connsiteX139" fmla="*/ 1535572 w 5030368"/>
                <a:gd name="connsiteY139" fmla="*/ 1002276 h 2885005"/>
                <a:gd name="connsiteX140" fmla="*/ 1535572 w 5030368"/>
                <a:gd name="connsiteY140" fmla="*/ 1002276 h 2885005"/>
                <a:gd name="connsiteX141" fmla="*/ 2072704 w 5030368"/>
                <a:gd name="connsiteY141" fmla="*/ 1517258 h 2885005"/>
                <a:gd name="connsiteX142" fmla="*/ 2083778 w 5030368"/>
                <a:gd name="connsiteY142" fmla="*/ 1428659 h 2885005"/>
                <a:gd name="connsiteX143" fmla="*/ 2100391 w 5030368"/>
                <a:gd name="connsiteY143" fmla="*/ 1517258 h 2885005"/>
                <a:gd name="connsiteX144" fmla="*/ 2166840 w 5030368"/>
                <a:gd name="connsiteY144" fmla="*/ 1805204 h 2885005"/>
                <a:gd name="connsiteX145" fmla="*/ 2056091 w 5030368"/>
                <a:gd name="connsiteY145" fmla="*/ 1738755 h 2885005"/>
                <a:gd name="connsiteX146" fmla="*/ 2072704 w 5030368"/>
                <a:gd name="connsiteY146" fmla="*/ 1517258 h 2885005"/>
                <a:gd name="connsiteX147" fmla="*/ 2072704 w 5030368"/>
                <a:gd name="connsiteY147" fmla="*/ 1517258 h 2885005"/>
                <a:gd name="connsiteX148" fmla="*/ 2510161 w 5030368"/>
                <a:gd name="connsiteY148" fmla="*/ 1234848 h 2885005"/>
                <a:gd name="connsiteX149" fmla="*/ 2532311 w 5030368"/>
                <a:gd name="connsiteY149" fmla="*/ 1146249 h 2885005"/>
                <a:gd name="connsiteX150" fmla="*/ 2537848 w 5030368"/>
                <a:gd name="connsiteY150" fmla="*/ 1234848 h 2885005"/>
                <a:gd name="connsiteX151" fmla="*/ 2692897 w 5030368"/>
                <a:gd name="connsiteY151" fmla="*/ 1921491 h 2885005"/>
                <a:gd name="connsiteX152" fmla="*/ 2476936 w 5030368"/>
                <a:gd name="connsiteY152" fmla="*/ 1904878 h 2885005"/>
                <a:gd name="connsiteX153" fmla="*/ 2510161 w 5030368"/>
                <a:gd name="connsiteY153" fmla="*/ 1234848 h 2885005"/>
                <a:gd name="connsiteX154" fmla="*/ 2980843 w 5030368"/>
                <a:gd name="connsiteY154" fmla="*/ 2469697 h 2885005"/>
                <a:gd name="connsiteX155" fmla="*/ 3202340 w 5030368"/>
                <a:gd name="connsiteY155" fmla="*/ 2525071 h 2885005"/>
                <a:gd name="connsiteX156" fmla="*/ 3202340 w 5030368"/>
                <a:gd name="connsiteY156" fmla="*/ 2536146 h 2885005"/>
                <a:gd name="connsiteX157" fmla="*/ 2980843 w 5030368"/>
                <a:gd name="connsiteY157" fmla="*/ 2574908 h 2885005"/>
                <a:gd name="connsiteX158" fmla="*/ 2980843 w 5030368"/>
                <a:gd name="connsiteY158" fmla="*/ 2469697 h 2885005"/>
                <a:gd name="connsiteX159" fmla="*/ 2980843 w 5030368"/>
                <a:gd name="connsiteY159" fmla="*/ 2176213 h 2885005"/>
                <a:gd name="connsiteX160" fmla="*/ 2980843 w 5030368"/>
                <a:gd name="connsiteY160" fmla="*/ 2148525 h 2885005"/>
                <a:gd name="connsiteX161" fmla="*/ 3202340 w 5030368"/>
                <a:gd name="connsiteY161" fmla="*/ 2087614 h 2885005"/>
                <a:gd name="connsiteX162" fmla="*/ 3202340 w 5030368"/>
                <a:gd name="connsiteY162" fmla="*/ 2203900 h 2885005"/>
                <a:gd name="connsiteX163" fmla="*/ 2980843 w 5030368"/>
                <a:gd name="connsiteY163" fmla="*/ 2176213 h 2885005"/>
                <a:gd name="connsiteX164" fmla="*/ 2980843 w 5030368"/>
                <a:gd name="connsiteY164" fmla="*/ 2176213 h 2885005"/>
                <a:gd name="connsiteX165" fmla="*/ 3080517 w 5030368"/>
                <a:gd name="connsiteY165" fmla="*/ 553744 h 2885005"/>
                <a:gd name="connsiteX166" fmla="*/ 3196803 w 5030368"/>
                <a:gd name="connsiteY166" fmla="*/ 531594 h 2885005"/>
                <a:gd name="connsiteX167" fmla="*/ 3207878 w 5030368"/>
                <a:gd name="connsiteY167" fmla="*/ 526056 h 2885005"/>
                <a:gd name="connsiteX168" fmla="*/ 2980843 w 5030368"/>
                <a:gd name="connsiteY168" fmla="*/ 1223773 h 2885005"/>
                <a:gd name="connsiteX169" fmla="*/ 2964231 w 5030368"/>
                <a:gd name="connsiteY169" fmla="*/ 1312373 h 2885005"/>
                <a:gd name="connsiteX170" fmla="*/ 2947619 w 5030368"/>
                <a:gd name="connsiteY170" fmla="*/ 1223773 h 2885005"/>
                <a:gd name="connsiteX171" fmla="*/ 2975306 w 5030368"/>
                <a:gd name="connsiteY171" fmla="*/ 553744 h 2885005"/>
                <a:gd name="connsiteX172" fmla="*/ 3080517 w 5030368"/>
                <a:gd name="connsiteY172" fmla="*/ 553744 h 2885005"/>
                <a:gd name="connsiteX173" fmla="*/ 887692 w 5030368"/>
                <a:gd name="connsiteY173" fmla="*/ 963514 h 2885005"/>
                <a:gd name="connsiteX174" fmla="*/ 920917 w 5030368"/>
                <a:gd name="connsiteY174" fmla="*/ 880452 h 2885005"/>
                <a:gd name="connsiteX175" fmla="*/ 1081502 w 5030368"/>
                <a:gd name="connsiteY175" fmla="*/ 1173937 h 2885005"/>
                <a:gd name="connsiteX176" fmla="*/ 1120264 w 5030368"/>
                <a:gd name="connsiteY176" fmla="*/ 1212699 h 2885005"/>
                <a:gd name="connsiteX177" fmla="*/ 1064890 w 5030368"/>
                <a:gd name="connsiteY177" fmla="*/ 1201624 h 2885005"/>
                <a:gd name="connsiteX178" fmla="*/ 871080 w 5030368"/>
                <a:gd name="connsiteY178" fmla="*/ 1101950 h 2885005"/>
                <a:gd name="connsiteX179" fmla="*/ 871080 w 5030368"/>
                <a:gd name="connsiteY179" fmla="*/ 1057650 h 2885005"/>
                <a:gd name="connsiteX180" fmla="*/ 882155 w 5030368"/>
                <a:gd name="connsiteY180" fmla="*/ 974589 h 2885005"/>
                <a:gd name="connsiteX181" fmla="*/ 887692 w 5030368"/>
                <a:gd name="connsiteY181" fmla="*/ 963514 h 2885005"/>
                <a:gd name="connsiteX182" fmla="*/ 4132630 w 5030368"/>
                <a:gd name="connsiteY182" fmla="*/ 1079800 h 2885005"/>
                <a:gd name="connsiteX183" fmla="*/ 4077256 w 5030368"/>
                <a:gd name="connsiteY183" fmla="*/ 1124100 h 2885005"/>
                <a:gd name="connsiteX184" fmla="*/ 4221229 w 5030368"/>
                <a:gd name="connsiteY184" fmla="*/ 1007814 h 2885005"/>
                <a:gd name="connsiteX185" fmla="*/ 4132630 w 5030368"/>
                <a:gd name="connsiteY18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96477 w 5030368"/>
                <a:gd name="connsiteY67" fmla="*/ 1057650 h 2885005"/>
                <a:gd name="connsiteX68" fmla="*/ 3268790 w 5030368"/>
                <a:gd name="connsiteY68" fmla="*/ 1057650 h 2885005"/>
                <a:gd name="connsiteX69" fmla="*/ 3290940 w 5030368"/>
                <a:gd name="connsiteY69" fmla="*/ 952439 h 2885005"/>
                <a:gd name="connsiteX70" fmla="*/ 3296477 w 5030368"/>
                <a:gd name="connsiteY70" fmla="*/ 1057650 h 2885005"/>
                <a:gd name="connsiteX71" fmla="*/ 876617 w 5030368"/>
                <a:gd name="connsiteY71" fmla="*/ 2475234 h 2885005"/>
                <a:gd name="connsiteX72" fmla="*/ 876617 w 5030368"/>
                <a:gd name="connsiteY72" fmla="*/ 2358948 h 2885005"/>
                <a:gd name="connsiteX73" fmla="*/ 1098115 w 5030368"/>
                <a:gd name="connsiteY73" fmla="*/ 2425397 h 2885005"/>
                <a:gd name="connsiteX74" fmla="*/ 1098115 w 5030368"/>
                <a:gd name="connsiteY74" fmla="*/ 2453084 h 2885005"/>
                <a:gd name="connsiteX75" fmla="*/ 876617 w 5030368"/>
                <a:gd name="connsiteY75" fmla="*/ 2475234 h 2885005"/>
                <a:gd name="connsiteX76" fmla="*/ 876617 w 5030368"/>
                <a:gd name="connsiteY76" fmla="*/ 1960252 h 2885005"/>
                <a:gd name="connsiteX77" fmla="*/ 876617 w 5030368"/>
                <a:gd name="connsiteY77" fmla="*/ 1949178 h 2885005"/>
                <a:gd name="connsiteX78" fmla="*/ 1098115 w 5030368"/>
                <a:gd name="connsiteY78" fmla="*/ 1893803 h 2885005"/>
                <a:gd name="connsiteX79" fmla="*/ 1098115 w 5030368"/>
                <a:gd name="connsiteY79" fmla="*/ 1999015 h 2885005"/>
                <a:gd name="connsiteX80" fmla="*/ 876617 w 5030368"/>
                <a:gd name="connsiteY80" fmla="*/ 1960252 h 2885005"/>
                <a:gd name="connsiteX81" fmla="*/ 544371 w 5030368"/>
                <a:gd name="connsiteY81" fmla="*/ 1954715 h 2885005"/>
                <a:gd name="connsiteX82" fmla="*/ 472384 w 5030368"/>
                <a:gd name="connsiteY82" fmla="*/ 1866116 h 2885005"/>
                <a:gd name="connsiteX83" fmla="*/ 477922 w 5030368"/>
                <a:gd name="connsiteY83" fmla="*/ 1860579 h 2885005"/>
                <a:gd name="connsiteX84" fmla="*/ 594208 w 5030368"/>
                <a:gd name="connsiteY84" fmla="*/ 1899341 h 2885005"/>
                <a:gd name="connsiteX85" fmla="*/ 544371 w 5030368"/>
                <a:gd name="connsiteY85" fmla="*/ 1954715 h 2885005"/>
                <a:gd name="connsiteX86" fmla="*/ 544371 w 5030368"/>
                <a:gd name="connsiteY86" fmla="*/ 1954715 h 2885005"/>
                <a:gd name="connsiteX87" fmla="*/ 234275 w 5030368"/>
                <a:gd name="connsiteY87" fmla="*/ 1976865 h 2885005"/>
                <a:gd name="connsiteX88" fmla="*/ 345023 w 5030368"/>
                <a:gd name="connsiteY88" fmla="*/ 2059926 h 2885005"/>
                <a:gd name="connsiteX89" fmla="*/ 267499 w 5030368"/>
                <a:gd name="connsiteY89" fmla="*/ 2076539 h 2885005"/>
                <a:gd name="connsiteX90" fmla="*/ 234275 w 5030368"/>
                <a:gd name="connsiteY90" fmla="*/ 1976865 h 2885005"/>
                <a:gd name="connsiteX91" fmla="*/ 234275 w 5030368"/>
                <a:gd name="connsiteY91" fmla="*/ 1976865 h 2885005"/>
                <a:gd name="connsiteX92" fmla="*/ 533296 w 5030368"/>
                <a:gd name="connsiteY92" fmla="*/ 1611394 h 2885005"/>
                <a:gd name="connsiteX93" fmla="*/ 533296 w 5030368"/>
                <a:gd name="connsiteY93" fmla="*/ 1539407 h 2885005"/>
                <a:gd name="connsiteX94" fmla="*/ 644045 w 5030368"/>
                <a:gd name="connsiteY94" fmla="*/ 1578169 h 2885005"/>
                <a:gd name="connsiteX95" fmla="*/ 644045 w 5030368"/>
                <a:gd name="connsiteY95" fmla="*/ 1589244 h 2885005"/>
                <a:gd name="connsiteX96" fmla="*/ 533296 w 5030368"/>
                <a:gd name="connsiteY96" fmla="*/ 1611394 h 2885005"/>
                <a:gd name="connsiteX97" fmla="*/ 533296 w 5030368"/>
                <a:gd name="connsiteY97" fmla="*/ 1611394 h 2885005"/>
                <a:gd name="connsiteX98" fmla="*/ 533296 w 5030368"/>
                <a:gd name="connsiteY98" fmla="*/ 1273610 h 2885005"/>
                <a:gd name="connsiteX99" fmla="*/ 533296 w 5030368"/>
                <a:gd name="connsiteY99" fmla="*/ 1256998 h 2885005"/>
                <a:gd name="connsiteX100" fmla="*/ 644045 w 5030368"/>
                <a:gd name="connsiteY100" fmla="*/ 1207161 h 2885005"/>
                <a:gd name="connsiteX101" fmla="*/ 644045 w 5030368"/>
                <a:gd name="connsiteY101" fmla="*/ 1290223 h 2885005"/>
                <a:gd name="connsiteX102" fmla="*/ 533296 w 5030368"/>
                <a:gd name="connsiteY102" fmla="*/ 1273610 h 2885005"/>
                <a:gd name="connsiteX103" fmla="*/ 533296 w 5030368"/>
                <a:gd name="connsiteY103" fmla="*/ 1273610 h 2885005"/>
                <a:gd name="connsiteX104" fmla="*/ 660657 w 5030368"/>
                <a:gd name="connsiteY104" fmla="*/ 946902 h 2885005"/>
                <a:gd name="connsiteX105" fmla="*/ 538834 w 5030368"/>
                <a:gd name="connsiteY105" fmla="*/ 974589 h 2885005"/>
                <a:gd name="connsiteX106" fmla="*/ 555446 w 5030368"/>
                <a:gd name="connsiteY106" fmla="*/ 913677 h 2885005"/>
                <a:gd name="connsiteX107" fmla="*/ 660657 w 5030368"/>
                <a:gd name="connsiteY107" fmla="*/ 946902 h 2885005"/>
                <a:gd name="connsiteX108" fmla="*/ 660657 w 5030368"/>
                <a:gd name="connsiteY108" fmla="*/ 946902 h 2885005"/>
                <a:gd name="connsiteX109" fmla="*/ 710494 w 5030368"/>
                <a:gd name="connsiteY109" fmla="*/ 681105 h 2885005"/>
                <a:gd name="connsiteX110" fmla="*/ 760331 w 5030368"/>
                <a:gd name="connsiteY110" fmla="*/ 642343 h 2885005"/>
                <a:gd name="connsiteX111" fmla="*/ 821243 w 5030368"/>
                <a:gd name="connsiteY111" fmla="*/ 736479 h 2885005"/>
                <a:gd name="connsiteX112" fmla="*/ 815705 w 5030368"/>
                <a:gd name="connsiteY112" fmla="*/ 742016 h 2885005"/>
                <a:gd name="connsiteX113" fmla="*/ 710494 w 5030368"/>
                <a:gd name="connsiteY113" fmla="*/ 681105 h 2885005"/>
                <a:gd name="connsiteX114" fmla="*/ 2305276 w 5030368"/>
                <a:gd name="connsiteY114" fmla="*/ 553744 h 2885005"/>
                <a:gd name="connsiteX115" fmla="*/ 2471399 w 5030368"/>
                <a:gd name="connsiteY115" fmla="*/ 553744 h 2885005"/>
                <a:gd name="connsiteX116" fmla="*/ 2316351 w 5030368"/>
                <a:gd name="connsiteY116" fmla="*/ 963514 h 2885005"/>
                <a:gd name="connsiteX117" fmla="*/ 2299738 w 5030368"/>
                <a:gd name="connsiteY117" fmla="*/ 1041038 h 2885005"/>
                <a:gd name="connsiteX118" fmla="*/ 2283126 w 5030368"/>
                <a:gd name="connsiteY118" fmla="*/ 963514 h 2885005"/>
                <a:gd name="connsiteX119" fmla="*/ 2305276 w 5030368"/>
                <a:gd name="connsiteY119" fmla="*/ 553744 h 2885005"/>
                <a:gd name="connsiteX120" fmla="*/ 1784757 w 5030368"/>
                <a:gd name="connsiteY120" fmla="*/ 553744 h 2885005"/>
                <a:gd name="connsiteX121" fmla="*/ 1956417 w 5030368"/>
                <a:gd name="connsiteY121" fmla="*/ 553744 h 2885005"/>
                <a:gd name="connsiteX122" fmla="*/ 1784757 w 5030368"/>
                <a:gd name="connsiteY122" fmla="*/ 1185011 h 2885005"/>
                <a:gd name="connsiteX123" fmla="*/ 1779219 w 5030368"/>
                <a:gd name="connsiteY123" fmla="*/ 1151787 h 2885005"/>
                <a:gd name="connsiteX124" fmla="*/ 1784757 w 5030368"/>
                <a:gd name="connsiteY124" fmla="*/ 553744 h 2885005"/>
                <a:gd name="connsiteX125" fmla="*/ 1784757 w 5030368"/>
                <a:gd name="connsiteY125" fmla="*/ 553744 h 2885005"/>
                <a:gd name="connsiteX126" fmla="*/ 1258700 w 5030368"/>
                <a:gd name="connsiteY126" fmla="*/ 553744 h 2885005"/>
                <a:gd name="connsiteX127" fmla="*/ 1369449 w 5030368"/>
                <a:gd name="connsiteY127" fmla="*/ 553744 h 2885005"/>
                <a:gd name="connsiteX128" fmla="*/ 1341762 w 5030368"/>
                <a:gd name="connsiteY128" fmla="*/ 814003 h 2885005"/>
                <a:gd name="connsiteX129" fmla="*/ 1341762 w 5030368"/>
                <a:gd name="connsiteY129" fmla="*/ 891527 h 2885005"/>
                <a:gd name="connsiteX130" fmla="*/ 1319612 w 5030368"/>
                <a:gd name="connsiteY130" fmla="*/ 814003 h 2885005"/>
                <a:gd name="connsiteX131" fmla="*/ 1258700 w 5030368"/>
                <a:gd name="connsiteY131" fmla="*/ 553744 h 2885005"/>
                <a:gd name="connsiteX132" fmla="*/ 1258700 w 5030368"/>
                <a:gd name="connsiteY132" fmla="*/ 553744 h 2885005"/>
                <a:gd name="connsiteX133" fmla="*/ 1535572 w 5030368"/>
                <a:gd name="connsiteY133" fmla="*/ 1002276 h 2885005"/>
                <a:gd name="connsiteX134" fmla="*/ 1563259 w 5030368"/>
                <a:gd name="connsiteY134" fmla="*/ 957976 h 2885005"/>
                <a:gd name="connsiteX135" fmla="*/ 1563259 w 5030368"/>
                <a:gd name="connsiteY135" fmla="*/ 1013351 h 2885005"/>
                <a:gd name="connsiteX136" fmla="*/ 1635246 w 5030368"/>
                <a:gd name="connsiteY136" fmla="*/ 1384359 h 2885005"/>
                <a:gd name="connsiteX137" fmla="*/ 1485735 w 5030368"/>
                <a:gd name="connsiteY137" fmla="*/ 1384359 h 2885005"/>
                <a:gd name="connsiteX138" fmla="*/ 1535572 w 5030368"/>
                <a:gd name="connsiteY138" fmla="*/ 1002276 h 2885005"/>
                <a:gd name="connsiteX139" fmla="*/ 1535572 w 5030368"/>
                <a:gd name="connsiteY139" fmla="*/ 1002276 h 2885005"/>
                <a:gd name="connsiteX140" fmla="*/ 2072704 w 5030368"/>
                <a:gd name="connsiteY140" fmla="*/ 1517258 h 2885005"/>
                <a:gd name="connsiteX141" fmla="*/ 2083778 w 5030368"/>
                <a:gd name="connsiteY141" fmla="*/ 1428659 h 2885005"/>
                <a:gd name="connsiteX142" fmla="*/ 2100391 w 5030368"/>
                <a:gd name="connsiteY142" fmla="*/ 1517258 h 2885005"/>
                <a:gd name="connsiteX143" fmla="*/ 2166840 w 5030368"/>
                <a:gd name="connsiteY143" fmla="*/ 1805204 h 2885005"/>
                <a:gd name="connsiteX144" fmla="*/ 2056091 w 5030368"/>
                <a:gd name="connsiteY144" fmla="*/ 1738755 h 2885005"/>
                <a:gd name="connsiteX145" fmla="*/ 2072704 w 5030368"/>
                <a:gd name="connsiteY145" fmla="*/ 1517258 h 2885005"/>
                <a:gd name="connsiteX146" fmla="*/ 2072704 w 5030368"/>
                <a:gd name="connsiteY146" fmla="*/ 1517258 h 2885005"/>
                <a:gd name="connsiteX147" fmla="*/ 2510161 w 5030368"/>
                <a:gd name="connsiteY147" fmla="*/ 1234848 h 2885005"/>
                <a:gd name="connsiteX148" fmla="*/ 2532311 w 5030368"/>
                <a:gd name="connsiteY148" fmla="*/ 1146249 h 2885005"/>
                <a:gd name="connsiteX149" fmla="*/ 2537848 w 5030368"/>
                <a:gd name="connsiteY149" fmla="*/ 1234848 h 2885005"/>
                <a:gd name="connsiteX150" fmla="*/ 2692897 w 5030368"/>
                <a:gd name="connsiteY150" fmla="*/ 1921491 h 2885005"/>
                <a:gd name="connsiteX151" fmla="*/ 2476936 w 5030368"/>
                <a:gd name="connsiteY151" fmla="*/ 1904878 h 2885005"/>
                <a:gd name="connsiteX152" fmla="*/ 2510161 w 5030368"/>
                <a:gd name="connsiteY152" fmla="*/ 1234848 h 2885005"/>
                <a:gd name="connsiteX153" fmla="*/ 2980843 w 5030368"/>
                <a:gd name="connsiteY153" fmla="*/ 2469697 h 2885005"/>
                <a:gd name="connsiteX154" fmla="*/ 3202340 w 5030368"/>
                <a:gd name="connsiteY154" fmla="*/ 2525071 h 2885005"/>
                <a:gd name="connsiteX155" fmla="*/ 3202340 w 5030368"/>
                <a:gd name="connsiteY155" fmla="*/ 2536146 h 2885005"/>
                <a:gd name="connsiteX156" fmla="*/ 2980843 w 5030368"/>
                <a:gd name="connsiteY156" fmla="*/ 2574908 h 2885005"/>
                <a:gd name="connsiteX157" fmla="*/ 2980843 w 5030368"/>
                <a:gd name="connsiteY157" fmla="*/ 2469697 h 2885005"/>
                <a:gd name="connsiteX158" fmla="*/ 2980843 w 5030368"/>
                <a:gd name="connsiteY158" fmla="*/ 2176213 h 2885005"/>
                <a:gd name="connsiteX159" fmla="*/ 2980843 w 5030368"/>
                <a:gd name="connsiteY159" fmla="*/ 2148525 h 2885005"/>
                <a:gd name="connsiteX160" fmla="*/ 3202340 w 5030368"/>
                <a:gd name="connsiteY160" fmla="*/ 2087614 h 2885005"/>
                <a:gd name="connsiteX161" fmla="*/ 3202340 w 5030368"/>
                <a:gd name="connsiteY161" fmla="*/ 2203900 h 2885005"/>
                <a:gd name="connsiteX162" fmla="*/ 2980843 w 5030368"/>
                <a:gd name="connsiteY162" fmla="*/ 2176213 h 2885005"/>
                <a:gd name="connsiteX163" fmla="*/ 2980843 w 5030368"/>
                <a:gd name="connsiteY163" fmla="*/ 2176213 h 2885005"/>
                <a:gd name="connsiteX164" fmla="*/ 3080517 w 5030368"/>
                <a:gd name="connsiteY164" fmla="*/ 553744 h 2885005"/>
                <a:gd name="connsiteX165" fmla="*/ 3196803 w 5030368"/>
                <a:gd name="connsiteY165" fmla="*/ 531594 h 2885005"/>
                <a:gd name="connsiteX166" fmla="*/ 3207878 w 5030368"/>
                <a:gd name="connsiteY166" fmla="*/ 526056 h 2885005"/>
                <a:gd name="connsiteX167" fmla="*/ 2980843 w 5030368"/>
                <a:gd name="connsiteY167" fmla="*/ 1223773 h 2885005"/>
                <a:gd name="connsiteX168" fmla="*/ 2964231 w 5030368"/>
                <a:gd name="connsiteY168" fmla="*/ 1312373 h 2885005"/>
                <a:gd name="connsiteX169" fmla="*/ 2947619 w 5030368"/>
                <a:gd name="connsiteY169" fmla="*/ 1223773 h 2885005"/>
                <a:gd name="connsiteX170" fmla="*/ 2975306 w 5030368"/>
                <a:gd name="connsiteY170" fmla="*/ 553744 h 2885005"/>
                <a:gd name="connsiteX171" fmla="*/ 3080517 w 5030368"/>
                <a:gd name="connsiteY171" fmla="*/ 553744 h 2885005"/>
                <a:gd name="connsiteX172" fmla="*/ 887692 w 5030368"/>
                <a:gd name="connsiteY172" fmla="*/ 963514 h 2885005"/>
                <a:gd name="connsiteX173" fmla="*/ 920917 w 5030368"/>
                <a:gd name="connsiteY173" fmla="*/ 880452 h 2885005"/>
                <a:gd name="connsiteX174" fmla="*/ 1081502 w 5030368"/>
                <a:gd name="connsiteY174" fmla="*/ 1173937 h 2885005"/>
                <a:gd name="connsiteX175" fmla="*/ 1120264 w 5030368"/>
                <a:gd name="connsiteY175" fmla="*/ 1212699 h 2885005"/>
                <a:gd name="connsiteX176" fmla="*/ 1064890 w 5030368"/>
                <a:gd name="connsiteY176" fmla="*/ 1201624 h 2885005"/>
                <a:gd name="connsiteX177" fmla="*/ 871080 w 5030368"/>
                <a:gd name="connsiteY177" fmla="*/ 1101950 h 2885005"/>
                <a:gd name="connsiteX178" fmla="*/ 871080 w 5030368"/>
                <a:gd name="connsiteY178" fmla="*/ 1057650 h 2885005"/>
                <a:gd name="connsiteX179" fmla="*/ 882155 w 5030368"/>
                <a:gd name="connsiteY179" fmla="*/ 974589 h 2885005"/>
                <a:gd name="connsiteX180" fmla="*/ 887692 w 5030368"/>
                <a:gd name="connsiteY180" fmla="*/ 963514 h 2885005"/>
                <a:gd name="connsiteX181" fmla="*/ 4132630 w 5030368"/>
                <a:gd name="connsiteY181" fmla="*/ 1079800 h 2885005"/>
                <a:gd name="connsiteX182" fmla="*/ 4077256 w 5030368"/>
                <a:gd name="connsiteY182" fmla="*/ 1124100 h 2885005"/>
                <a:gd name="connsiteX183" fmla="*/ 4221229 w 5030368"/>
                <a:gd name="connsiteY183" fmla="*/ 1007814 h 2885005"/>
                <a:gd name="connsiteX184" fmla="*/ 4132630 w 5030368"/>
                <a:gd name="connsiteY184"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3296477 w 5030368"/>
                <a:gd name="connsiteY67" fmla="*/ 1057650 h 2885005"/>
                <a:gd name="connsiteX68" fmla="*/ 3268790 w 5030368"/>
                <a:gd name="connsiteY68" fmla="*/ 1057650 h 2885005"/>
                <a:gd name="connsiteX69" fmla="*/ 3296477 w 5030368"/>
                <a:gd name="connsiteY69" fmla="*/ 1057650 h 2885005"/>
                <a:gd name="connsiteX70" fmla="*/ 876617 w 5030368"/>
                <a:gd name="connsiteY70" fmla="*/ 2475234 h 2885005"/>
                <a:gd name="connsiteX71" fmla="*/ 876617 w 5030368"/>
                <a:gd name="connsiteY71" fmla="*/ 2358948 h 2885005"/>
                <a:gd name="connsiteX72" fmla="*/ 1098115 w 5030368"/>
                <a:gd name="connsiteY72" fmla="*/ 2425397 h 2885005"/>
                <a:gd name="connsiteX73" fmla="*/ 1098115 w 5030368"/>
                <a:gd name="connsiteY73" fmla="*/ 2453084 h 2885005"/>
                <a:gd name="connsiteX74" fmla="*/ 876617 w 5030368"/>
                <a:gd name="connsiteY74" fmla="*/ 2475234 h 2885005"/>
                <a:gd name="connsiteX75" fmla="*/ 876617 w 5030368"/>
                <a:gd name="connsiteY75" fmla="*/ 1960252 h 2885005"/>
                <a:gd name="connsiteX76" fmla="*/ 876617 w 5030368"/>
                <a:gd name="connsiteY76" fmla="*/ 1949178 h 2885005"/>
                <a:gd name="connsiteX77" fmla="*/ 1098115 w 5030368"/>
                <a:gd name="connsiteY77" fmla="*/ 1893803 h 2885005"/>
                <a:gd name="connsiteX78" fmla="*/ 1098115 w 5030368"/>
                <a:gd name="connsiteY78" fmla="*/ 1999015 h 2885005"/>
                <a:gd name="connsiteX79" fmla="*/ 876617 w 5030368"/>
                <a:gd name="connsiteY79" fmla="*/ 1960252 h 2885005"/>
                <a:gd name="connsiteX80" fmla="*/ 544371 w 5030368"/>
                <a:gd name="connsiteY80" fmla="*/ 1954715 h 2885005"/>
                <a:gd name="connsiteX81" fmla="*/ 472384 w 5030368"/>
                <a:gd name="connsiteY81" fmla="*/ 1866116 h 2885005"/>
                <a:gd name="connsiteX82" fmla="*/ 477922 w 5030368"/>
                <a:gd name="connsiteY82" fmla="*/ 1860579 h 2885005"/>
                <a:gd name="connsiteX83" fmla="*/ 594208 w 5030368"/>
                <a:gd name="connsiteY83" fmla="*/ 1899341 h 2885005"/>
                <a:gd name="connsiteX84" fmla="*/ 544371 w 5030368"/>
                <a:gd name="connsiteY84" fmla="*/ 1954715 h 2885005"/>
                <a:gd name="connsiteX85" fmla="*/ 544371 w 5030368"/>
                <a:gd name="connsiteY85" fmla="*/ 1954715 h 2885005"/>
                <a:gd name="connsiteX86" fmla="*/ 234275 w 5030368"/>
                <a:gd name="connsiteY86" fmla="*/ 1976865 h 2885005"/>
                <a:gd name="connsiteX87" fmla="*/ 345023 w 5030368"/>
                <a:gd name="connsiteY87" fmla="*/ 2059926 h 2885005"/>
                <a:gd name="connsiteX88" fmla="*/ 267499 w 5030368"/>
                <a:gd name="connsiteY88" fmla="*/ 2076539 h 2885005"/>
                <a:gd name="connsiteX89" fmla="*/ 234275 w 5030368"/>
                <a:gd name="connsiteY89" fmla="*/ 1976865 h 2885005"/>
                <a:gd name="connsiteX90" fmla="*/ 234275 w 5030368"/>
                <a:gd name="connsiteY90" fmla="*/ 1976865 h 2885005"/>
                <a:gd name="connsiteX91" fmla="*/ 533296 w 5030368"/>
                <a:gd name="connsiteY91" fmla="*/ 1611394 h 2885005"/>
                <a:gd name="connsiteX92" fmla="*/ 533296 w 5030368"/>
                <a:gd name="connsiteY92" fmla="*/ 1539407 h 2885005"/>
                <a:gd name="connsiteX93" fmla="*/ 644045 w 5030368"/>
                <a:gd name="connsiteY93" fmla="*/ 1578169 h 2885005"/>
                <a:gd name="connsiteX94" fmla="*/ 644045 w 5030368"/>
                <a:gd name="connsiteY94" fmla="*/ 1589244 h 2885005"/>
                <a:gd name="connsiteX95" fmla="*/ 533296 w 5030368"/>
                <a:gd name="connsiteY95" fmla="*/ 1611394 h 2885005"/>
                <a:gd name="connsiteX96" fmla="*/ 533296 w 5030368"/>
                <a:gd name="connsiteY96" fmla="*/ 1611394 h 2885005"/>
                <a:gd name="connsiteX97" fmla="*/ 533296 w 5030368"/>
                <a:gd name="connsiteY97" fmla="*/ 1273610 h 2885005"/>
                <a:gd name="connsiteX98" fmla="*/ 533296 w 5030368"/>
                <a:gd name="connsiteY98" fmla="*/ 1256998 h 2885005"/>
                <a:gd name="connsiteX99" fmla="*/ 644045 w 5030368"/>
                <a:gd name="connsiteY99" fmla="*/ 1207161 h 2885005"/>
                <a:gd name="connsiteX100" fmla="*/ 644045 w 5030368"/>
                <a:gd name="connsiteY100" fmla="*/ 1290223 h 2885005"/>
                <a:gd name="connsiteX101" fmla="*/ 533296 w 5030368"/>
                <a:gd name="connsiteY101" fmla="*/ 1273610 h 2885005"/>
                <a:gd name="connsiteX102" fmla="*/ 533296 w 5030368"/>
                <a:gd name="connsiteY102" fmla="*/ 1273610 h 2885005"/>
                <a:gd name="connsiteX103" fmla="*/ 660657 w 5030368"/>
                <a:gd name="connsiteY103" fmla="*/ 946902 h 2885005"/>
                <a:gd name="connsiteX104" fmla="*/ 538834 w 5030368"/>
                <a:gd name="connsiteY104" fmla="*/ 974589 h 2885005"/>
                <a:gd name="connsiteX105" fmla="*/ 555446 w 5030368"/>
                <a:gd name="connsiteY105" fmla="*/ 913677 h 2885005"/>
                <a:gd name="connsiteX106" fmla="*/ 660657 w 5030368"/>
                <a:gd name="connsiteY106" fmla="*/ 946902 h 2885005"/>
                <a:gd name="connsiteX107" fmla="*/ 660657 w 5030368"/>
                <a:gd name="connsiteY107" fmla="*/ 946902 h 2885005"/>
                <a:gd name="connsiteX108" fmla="*/ 710494 w 5030368"/>
                <a:gd name="connsiteY108" fmla="*/ 681105 h 2885005"/>
                <a:gd name="connsiteX109" fmla="*/ 760331 w 5030368"/>
                <a:gd name="connsiteY109" fmla="*/ 642343 h 2885005"/>
                <a:gd name="connsiteX110" fmla="*/ 821243 w 5030368"/>
                <a:gd name="connsiteY110" fmla="*/ 736479 h 2885005"/>
                <a:gd name="connsiteX111" fmla="*/ 815705 w 5030368"/>
                <a:gd name="connsiteY111" fmla="*/ 742016 h 2885005"/>
                <a:gd name="connsiteX112" fmla="*/ 710494 w 5030368"/>
                <a:gd name="connsiteY112" fmla="*/ 681105 h 2885005"/>
                <a:gd name="connsiteX113" fmla="*/ 2305276 w 5030368"/>
                <a:gd name="connsiteY113" fmla="*/ 553744 h 2885005"/>
                <a:gd name="connsiteX114" fmla="*/ 2471399 w 5030368"/>
                <a:gd name="connsiteY114" fmla="*/ 553744 h 2885005"/>
                <a:gd name="connsiteX115" fmla="*/ 2316351 w 5030368"/>
                <a:gd name="connsiteY115" fmla="*/ 963514 h 2885005"/>
                <a:gd name="connsiteX116" fmla="*/ 2299738 w 5030368"/>
                <a:gd name="connsiteY116" fmla="*/ 1041038 h 2885005"/>
                <a:gd name="connsiteX117" fmla="*/ 2283126 w 5030368"/>
                <a:gd name="connsiteY117" fmla="*/ 963514 h 2885005"/>
                <a:gd name="connsiteX118" fmla="*/ 2305276 w 5030368"/>
                <a:gd name="connsiteY118" fmla="*/ 553744 h 2885005"/>
                <a:gd name="connsiteX119" fmla="*/ 1784757 w 5030368"/>
                <a:gd name="connsiteY119" fmla="*/ 553744 h 2885005"/>
                <a:gd name="connsiteX120" fmla="*/ 1956417 w 5030368"/>
                <a:gd name="connsiteY120" fmla="*/ 553744 h 2885005"/>
                <a:gd name="connsiteX121" fmla="*/ 1784757 w 5030368"/>
                <a:gd name="connsiteY121" fmla="*/ 1185011 h 2885005"/>
                <a:gd name="connsiteX122" fmla="*/ 1779219 w 5030368"/>
                <a:gd name="connsiteY122" fmla="*/ 1151787 h 2885005"/>
                <a:gd name="connsiteX123" fmla="*/ 1784757 w 5030368"/>
                <a:gd name="connsiteY123" fmla="*/ 553744 h 2885005"/>
                <a:gd name="connsiteX124" fmla="*/ 1784757 w 5030368"/>
                <a:gd name="connsiteY124" fmla="*/ 553744 h 2885005"/>
                <a:gd name="connsiteX125" fmla="*/ 1258700 w 5030368"/>
                <a:gd name="connsiteY125" fmla="*/ 553744 h 2885005"/>
                <a:gd name="connsiteX126" fmla="*/ 1369449 w 5030368"/>
                <a:gd name="connsiteY126" fmla="*/ 553744 h 2885005"/>
                <a:gd name="connsiteX127" fmla="*/ 1341762 w 5030368"/>
                <a:gd name="connsiteY127" fmla="*/ 814003 h 2885005"/>
                <a:gd name="connsiteX128" fmla="*/ 1341762 w 5030368"/>
                <a:gd name="connsiteY128" fmla="*/ 891527 h 2885005"/>
                <a:gd name="connsiteX129" fmla="*/ 1319612 w 5030368"/>
                <a:gd name="connsiteY129" fmla="*/ 814003 h 2885005"/>
                <a:gd name="connsiteX130" fmla="*/ 1258700 w 5030368"/>
                <a:gd name="connsiteY130" fmla="*/ 553744 h 2885005"/>
                <a:gd name="connsiteX131" fmla="*/ 1258700 w 5030368"/>
                <a:gd name="connsiteY131" fmla="*/ 553744 h 2885005"/>
                <a:gd name="connsiteX132" fmla="*/ 1535572 w 5030368"/>
                <a:gd name="connsiteY132" fmla="*/ 1002276 h 2885005"/>
                <a:gd name="connsiteX133" fmla="*/ 1563259 w 5030368"/>
                <a:gd name="connsiteY133" fmla="*/ 957976 h 2885005"/>
                <a:gd name="connsiteX134" fmla="*/ 1563259 w 5030368"/>
                <a:gd name="connsiteY134" fmla="*/ 1013351 h 2885005"/>
                <a:gd name="connsiteX135" fmla="*/ 1635246 w 5030368"/>
                <a:gd name="connsiteY135" fmla="*/ 1384359 h 2885005"/>
                <a:gd name="connsiteX136" fmla="*/ 1485735 w 5030368"/>
                <a:gd name="connsiteY136" fmla="*/ 1384359 h 2885005"/>
                <a:gd name="connsiteX137" fmla="*/ 1535572 w 5030368"/>
                <a:gd name="connsiteY137" fmla="*/ 1002276 h 2885005"/>
                <a:gd name="connsiteX138" fmla="*/ 1535572 w 5030368"/>
                <a:gd name="connsiteY138" fmla="*/ 1002276 h 2885005"/>
                <a:gd name="connsiteX139" fmla="*/ 2072704 w 5030368"/>
                <a:gd name="connsiteY139" fmla="*/ 1517258 h 2885005"/>
                <a:gd name="connsiteX140" fmla="*/ 2083778 w 5030368"/>
                <a:gd name="connsiteY140" fmla="*/ 1428659 h 2885005"/>
                <a:gd name="connsiteX141" fmla="*/ 2100391 w 5030368"/>
                <a:gd name="connsiteY141" fmla="*/ 1517258 h 2885005"/>
                <a:gd name="connsiteX142" fmla="*/ 2166840 w 5030368"/>
                <a:gd name="connsiteY142" fmla="*/ 1805204 h 2885005"/>
                <a:gd name="connsiteX143" fmla="*/ 2056091 w 5030368"/>
                <a:gd name="connsiteY143" fmla="*/ 1738755 h 2885005"/>
                <a:gd name="connsiteX144" fmla="*/ 2072704 w 5030368"/>
                <a:gd name="connsiteY144" fmla="*/ 1517258 h 2885005"/>
                <a:gd name="connsiteX145" fmla="*/ 2072704 w 5030368"/>
                <a:gd name="connsiteY145" fmla="*/ 1517258 h 2885005"/>
                <a:gd name="connsiteX146" fmla="*/ 2510161 w 5030368"/>
                <a:gd name="connsiteY146" fmla="*/ 1234848 h 2885005"/>
                <a:gd name="connsiteX147" fmla="*/ 2532311 w 5030368"/>
                <a:gd name="connsiteY147" fmla="*/ 1146249 h 2885005"/>
                <a:gd name="connsiteX148" fmla="*/ 2537848 w 5030368"/>
                <a:gd name="connsiteY148" fmla="*/ 1234848 h 2885005"/>
                <a:gd name="connsiteX149" fmla="*/ 2692897 w 5030368"/>
                <a:gd name="connsiteY149" fmla="*/ 1921491 h 2885005"/>
                <a:gd name="connsiteX150" fmla="*/ 2476936 w 5030368"/>
                <a:gd name="connsiteY150" fmla="*/ 1904878 h 2885005"/>
                <a:gd name="connsiteX151" fmla="*/ 2510161 w 5030368"/>
                <a:gd name="connsiteY151" fmla="*/ 1234848 h 2885005"/>
                <a:gd name="connsiteX152" fmla="*/ 2980843 w 5030368"/>
                <a:gd name="connsiteY152" fmla="*/ 2469697 h 2885005"/>
                <a:gd name="connsiteX153" fmla="*/ 3202340 w 5030368"/>
                <a:gd name="connsiteY153" fmla="*/ 2525071 h 2885005"/>
                <a:gd name="connsiteX154" fmla="*/ 3202340 w 5030368"/>
                <a:gd name="connsiteY154" fmla="*/ 2536146 h 2885005"/>
                <a:gd name="connsiteX155" fmla="*/ 2980843 w 5030368"/>
                <a:gd name="connsiteY155" fmla="*/ 2574908 h 2885005"/>
                <a:gd name="connsiteX156" fmla="*/ 2980843 w 5030368"/>
                <a:gd name="connsiteY156" fmla="*/ 2469697 h 2885005"/>
                <a:gd name="connsiteX157" fmla="*/ 2980843 w 5030368"/>
                <a:gd name="connsiteY157" fmla="*/ 2176213 h 2885005"/>
                <a:gd name="connsiteX158" fmla="*/ 2980843 w 5030368"/>
                <a:gd name="connsiteY158" fmla="*/ 2148525 h 2885005"/>
                <a:gd name="connsiteX159" fmla="*/ 3202340 w 5030368"/>
                <a:gd name="connsiteY159" fmla="*/ 2087614 h 2885005"/>
                <a:gd name="connsiteX160" fmla="*/ 3202340 w 5030368"/>
                <a:gd name="connsiteY160" fmla="*/ 2203900 h 2885005"/>
                <a:gd name="connsiteX161" fmla="*/ 2980843 w 5030368"/>
                <a:gd name="connsiteY161" fmla="*/ 2176213 h 2885005"/>
                <a:gd name="connsiteX162" fmla="*/ 2980843 w 5030368"/>
                <a:gd name="connsiteY162" fmla="*/ 2176213 h 2885005"/>
                <a:gd name="connsiteX163" fmla="*/ 3080517 w 5030368"/>
                <a:gd name="connsiteY163" fmla="*/ 553744 h 2885005"/>
                <a:gd name="connsiteX164" fmla="*/ 3196803 w 5030368"/>
                <a:gd name="connsiteY164" fmla="*/ 531594 h 2885005"/>
                <a:gd name="connsiteX165" fmla="*/ 3207878 w 5030368"/>
                <a:gd name="connsiteY165" fmla="*/ 526056 h 2885005"/>
                <a:gd name="connsiteX166" fmla="*/ 2980843 w 5030368"/>
                <a:gd name="connsiteY166" fmla="*/ 1223773 h 2885005"/>
                <a:gd name="connsiteX167" fmla="*/ 2964231 w 5030368"/>
                <a:gd name="connsiteY167" fmla="*/ 1312373 h 2885005"/>
                <a:gd name="connsiteX168" fmla="*/ 2947619 w 5030368"/>
                <a:gd name="connsiteY168" fmla="*/ 1223773 h 2885005"/>
                <a:gd name="connsiteX169" fmla="*/ 2975306 w 5030368"/>
                <a:gd name="connsiteY169" fmla="*/ 553744 h 2885005"/>
                <a:gd name="connsiteX170" fmla="*/ 3080517 w 5030368"/>
                <a:gd name="connsiteY170" fmla="*/ 553744 h 2885005"/>
                <a:gd name="connsiteX171" fmla="*/ 887692 w 5030368"/>
                <a:gd name="connsiteY171" fmla="*/ 963514 h 2885005"/>
                <a:gd name="connsiteX172" fmla="*/ 920917 w 5030368"/>
                <a:gd name="connsiteY172" fmla="*/ 880452 h 2885005"/>
                <a:gd name="connsiteX173" fmla="*/ 1081502 w 5030368"/>
                <a:gd name="connsiteY173" fmla="*/ 1173937 h 2885005"/>
                <a:gd name="connsiteX174" fmla="*/ 1120264 w 5030368"/>
                <a:gd name="connsiteY174" fmla="*/ 1212699 h 2885005"/>
                <a:gd name="connsiteX175" fmla="*/ 1064890 w 5030368"/>
                <a:gd name="connsiteY175" fmla="*/ 1201624 h 2885005"/>
                <a:gd name="connsiteX176" fmla="*/ 871080 w 5030368"/>
                <a:gd name="connsiteY176" fmla="*/ 1101950 h 2885005"/>
                <a:gd name="connsiteX177" fmla="*/ 871080 w 5030368"/>
                <a:gd name="connsiteY177" fmla="*/ 1057650 h 2885005"/>
                <a:gd name="connsiteX178" fmla="*/ 882155 w 5030368"/>
                <a:gd name="connsiteY178" fmla="*/ 974589 h 2885005"/>
                <a:gd name="connsiteX179" fmla="*/ 887692 w 5030368"/>
                <a:gd name="connsiteY179" fmla="*/ 963514 h 2885005"/>
                <a:gd name="connsiteX180" fmla="*/ 4132630 w 5030368"/>
                <a:gd name="connsiteY180" fmla="*/ 1079800 h 2885005"/>
                <a:gd name="connsiteX181" fmla="*/ 4077256 w 5030368"/>
                <a:gd name="connsiteY181" fmla="*/ 1124100 h 2885005"/>
                <a:gd name="connsiteX182" fmla="*/ 4221229 w 5030368"/>
                <a:gd name="connsiteY182" fmla="*/ 1007814 h 2885005"/>
                <a:gd name="connsiteX183" fmla="*/ 4132630 w 5030368"/>
                <a:gd name="connsiteY18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3080517 w 5030368"/>
                <a:gd name="connsiteY160" fmla="*/ 553744 h 2885005"/>
                <a:gd name="connsiteX161" fmla="*/ 3196803 w 5030368"/>
                <a:gd name="connsiteY161" fmla="*/ 531594 h 2885005"/>
                <a:gd name="connsiteX162" fmla="*/ 3207878 w 5030368"/>
                <a:gd name="connsiteY162" fmla="*/ 526056 h 2885005"/>
                <a:gd name="connsiteX163" fmla="*/ 2980843 w 5030368"/>
                <a:gd name="connsiteY163" fmla="*/ 1223773 h 2885005"/>
                <a:gd name="connsiteX164" fmla="*/ 2964231 w 5030368"/>
                <a:gd name="connsiteY164" fmla="*/ 1312373 h 2885005"/>
                <a:gd name="connsiteX165" fmla="*/ 2947619 w 5030368"/>
                <a:gd name="connsiteY165" fmla="*/ 1223773 h 2885005"/>
                <a:gd name="connsiteX166" fmla="*/ 2975306 w 5030368"/>
                <a:gd name="connsiteY166" fmla="*/ 553744 h 2885005"/>
                <a:gd name="connsiteX167" fmla="*/ 3080517 w 5030368"/>
                <a:gd name="connsiteY167" fmla="*/ 553744 h 2885005"/>
                <a:gd name="connsiteX168" fmla="*/ 887692 w 5030368"/>
                <a:gd name="connsiteY168" fmla="*/ 963514 h 2885005"/>
                <a:gd name="connsiteX169" fmla="*/ 920917 w 5030368"/>
                <a:gd name="connsiteY169" fmla="*/ 880452 h 2885005"/>
                <a:gd name="connsiteX170" fmla="*/ 1081502 w 5030368"/>
                <a:gd name="connsiteY170" fmla="*/ 1173937 h 2885005"/>
                <a:gd name="connsiteX171" fmla="*/ 1120264 w 5030368"/>
                <a:gd name="connsiteY171" fmla="*/ 1212699 h 2885005"/>
                <a:gd name="connsiteX172" fmla="*/ 1064890 w 5030368"/>
                <a:gd name="connsiteY172" fmla="*/ 1201624 h 2885005"/>
                <a:gd name="connsiteX173" fmla="*/ 871080 w 5030368"/>
                <a:gd name="connsiteY173" fmla="*/ 1101950 h 2885005"/>
                <a:gd name="connsiteX174" fmla="*/ 871080 w 5030368"/>
                <a:gd name="connsiteY174" fmla="*/ 1057650 h 2885005"/>
                <a:gd name="connsiteX175" fmla="*/ 882155 w 5030368"/>
                <a:gd name="connsiteY175" fmla="*/ 974589 h 2885005"/>
                <a:gd name="connsiteX176" fmla="*/ 887692 w 5030368"/>
                <a:gd name="connsiteY176" fmla="*/ 963514 h 2885005"/>
                <a:gd name="connsiteX177" fmla="*/ 4132630 w 5030368"/>
                <a:gd name="connsiteY177" fmla="*/ 1079800 h 2885005"/>
                <a:gd name="connsiteX178" fmla="*/ 4077256 w 5030368"/>
                <a:gd name="connsiteY178" fmla="*/ 1124100 h 2885005"/>
                <a:gd name="connsiteX179" fmla="*/ 4221229 w 5030368"/>
                <a:gd name="connsiteY179" fmla="*/ 1007814 h 2885005"/>
                <a:gd name="connsiteX180" fmla="*/ 4132630 w 5030368"/>
                <a:gd name="connsiteY18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3080517 w 5030368"/>
                <a:gd name="connsiteY160" fmla="*/ 553744 h 2885005"/>
                <a:gd name="connsiteX161" fmla="*/ 3196803 w 5030368"/>
                <a:gd name="connsiteY161" fmla="*/ 531594 h 2885005"/>
                <a:gd name="connsiteX162" fmla="*/ 2980843 w 5030368"/>
                <a:gd name="connsiteY162" fmla="*/ 1223773 h 2885005"/>
                <a:gd name="connsiteX163" fmla="*/ 2964231 w 5030368"/>
                <a:gd name="connsiteY163" fmla="*/ 1312373 h 2885005"/>
                <a:gd name="connsiteX164" fmla="*/ 2947619 w 5030368"/>
                <a:gd name="connsiteY164" fmla="*/ 1223773 h 2885005"/>
                <a:gd name="connsiteX165" fmla="*/ 2975306 w 5030368"/>
                <a:gd name="connsiteY165" fmla="*/ 553744 h 2885005"/>
                <a:gd name="connsiteX166" fmla="*/ 3080517 w 5030368"/>
                <a:gd name="connsiteY166" fmla="*/ 553744 h 2885005"/>
                <a:gd name="connsiteX167" fmla="*/ 887692 w 5030368"/>
                <a:gd name="connsiteY167" fmla="*/ 963514 h 2885005"/>
                <a:gd name="connsiteX168" fmla="*/ 920917 w 5030368"/>
                <a:gd name="connsiteY168" fmla="*/ 880452 h 2885005"/>
                <a:gd name="connsiteX169" fmla="*/ 1081502 w 5030368"/>
                <a:gd name="connsiteY169" fmla="*/ 1173937 h 2885005"/>
                <a:gd name="connsiteX170" fmla="*/ 1120264 w 5030368"/>
                <a:gd name="connsiteY170" fmla="*/ 1212699 h 2885005"/>
                <a:gd name="connsiteX171" fmla="*/ 1064890 w 5030368"/>
                <a:gd name="connsiteY171" fmla="*/ 1201624 h 2885005"/>
                <a:gd name="connsiteX172" fmla="*/ 871080 w 5030368"/>
                <a:gd name="connsiteY172" fmla="*/ 1101950 h 2885005"/>
                <a:gd name="connsiteX173" fmla="*/ 871080 w 5030368"/>
                <a:gd name="connsiteY173" fmla="*/ 1057650 h 2885005"/>
                <a:gd name="connsiteX174" fmla="*/ 882155 w 5030368"/>
                <a:gd name="connsiteY174" fmla="*/ 974589 h 2885005"/>
                <a:gd name="connsiteX175" fmla="*/ 887692 w 5030368"/>
                <a:gd name="connsiteY175" fmla="*/ 963514 h 2885005"/>
                <a:gd name="connsiteX176" fmla="*/ 4132630 w 5030368"/>
                <a:gd name="connsiteY176" fmla="*/ 1079800 h 2885005"/>
                <a:gd name="connsiteX177" fmla="*/ 4077256 w 5030368"/>
                <a:gd name="connsiteY177" fmla="*/ 1124100 h 2885005"/>
                <a:gd name="connsiteX178" fmla="*/ 4221229 w 5030368"/>
                <a:gd name="connsiteY178" fmla="*/ 1007814 h 2885005"/>
                <a:gd name="connsiteX179" fmla="*/ 4132630 w 5030368"/>
                <a:gd name="connsiteY17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2975306 w 5030368"/>
                <a:gd name="connsiteY160" fmla="*/ 553744 h 2885005"/>
                <a:gd name="connsiteX161" fmla="*/ 3196803 w 5030368"/>
                <a:gd name="connsiteY161" fmla="*/ 531594 h 2885005"/>
                <a:gd name="connsiteX162" fmla="*/ 2980843 w 5030368"/>
                <a:gd name="connsiteY162" fmla="*/ 1223773 h 2885005"/>
                <a:gd name="connsiteX163" fmla="*/ 2964231 w 5030368"/>
                <a:gd name="connsiteY163" fmla="*/ 1312373 h 2885005"/>
                <a:gd name="connsiteX164" fmla="*/ 2947619 w 5030368"/>
                <a:gd name="connsiteY164" fmla="*/ 1223773 h 2885005"/>
                <a:gd name="connsiteX165" fmla="*/ 2975306 w 5030368"/>
                <a:gd name="connsiteY165" fmla="*/ 553744 h 2885005"/>
                <a:gd name="connsiteX166" fmla="*/ 887692 w 5030368"/>
                <a:gd name="connsiteY166" fmla="*/ 963514 h 2885005"/>
                <a:gd name="connsiteX167" fmla="*/ 920917 w 5030368"/>
                <a:gd name="connsiteY167" fmla="*/ 880452 h 2885005"/>
                <a:gd name="connsiteX168" fmla="*/ 1081502 w 5030368"/>
                <a:gd name="connsiteY168" fmla="*/ 1173937 h 2885005"/>
                <a:gd name="connsiteX169" fmla="*/ 1120264 w 5030368"/>
                <a:gd name="connsiteY169" fmla="*/ 1212699 h 2885005"/>
                <a:gd name="connsiteX170" fmla="*/ 1064890 w 5030368"/>
                <a:gd name="connsiteY170" fmla="*/ 1201624 h 2885005"/>
                <a:gd name="connsiteX171" fmla="*/ 871080 w 5030368"/>
                <a:gd name="connsiteY171" fmla="*/ 1101950 h 2885005"/>
                <a:gd name="connsiteX172" fmla="*/ 871080 w 5030368"/>
                <a:gd name="connsiteY172" fmla="*/ 1057650 h 2885005"/>
                <a:gd name="connsiteX173" fmla="*/ 882155 w 5030368"/>
                <a:gd name="connsiteY173" fmla="*/ 974589 h 2885005"/>
                <a:gd name="connsiteX174" fmla="*/ 887692 w 5030368"/>
                <a:gd name="connsiteY174" fmla="*/ 963514 h 2885005"/>
                <a:gd name="connsiteX175" fmla="*/ 4132630 w 5030368"/>
                <a:gd name="connsiteY175" fmla="*/ 1079800 h 2885005"/>
                <a:gd name="connsiteX176" fmla="*/ 4077256 w 5030368"/>
                <a:gd name="connsiteY176" fmla="*/ 1124100 h 2885005"/>
                <a:gd name="connsiteX177" fmla="*/ 4221229 w 5030368"/>
                <a:gd name="connsiteY177" fmla="*/ 1007814 h 2885005"/>
                <a:gd name="connsiteX178" fmla="*/ 4132630 w 5030368"/>
                <a:gd name="connsiteY17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2975306 w 5030368"/>
                <a:gd name="connsiteY160" fmla="*/ 553744 h 2885005"/>
                <a:gd name="connsiteX161" fmla="*/ 2980843 w 5030368"/>
                <a:gd name="connsiteY161" fmla="*/ 1223773 h 2885005"/>
                <a:gd name="connsiteX162" fmla="*/ 2964231 w 5030368"/>
                <a:gd name="connsiteY162" fmla="*/ 1312373 h 2885005"/>
                <a:gd name="connsiteX163" fmla="*/ 2947619 w 5030368"/>
                <a:gd name="connsiteY163" fmla="*/ 1223773 h 2885005"/>
                <a:gd name="connsiteX164" fmla="*/ 2975306 w 5030368"/>
                <a:gd name="connsiteY164" fmla="*/ 553744 h 2885005"/>
                <a:gd name="connsiteX165" fmla="*/ 887692 w 5030368"/>
                <a:gd name="connsiteY165" fmla="*/ 963514 h 2885005"/>
                <a:gd name="connsiteX166" fmla="*/ 920917 w 5030368"/>
                <a:gd name="connsiteY166" fmla="*/ 880452 h 2885005"/>
                <a:gd name="connsiteX167" fmla="*/ 1081502 w 5030368"/>
                <a:gd name="connsiteY167" fmla="*/ 1173937 h 2885005"/>
                <a:gd name="connsiteX168" fmla="*/ 1120264 w 5030368"/>
                <a:gd name="connsiteY168" fmla="*/ 1212699 h 2885005"/>
                <a:gd name="connsiteX169" fmla="*/ 1064890 w 5030368"/>
                <a:gd name="connsiteY169" fmla="*/ 1201624 h 2885005"/>
                <a:gd name="connsiteX170" fmla="*/ 871080 w 5030368"/>
                <a:gd name="connsiteY170" fmla="*/ 1101950 h 2885005"/>
                <a:gd name="connsiteX171" fmla="*/ 871080 w 5030368"/>
                <a:gd name="connsiteY171" fmla="*/ 1057650 h 2885005"/>
                <a:gd name="connsiteX172" fmla="*/ 882155 w 5030368"/>
                <a:gd name="connsiteY172" fmla="*/ 974589 h 2885005"/>
                <a:gd name="connsiteX173" fmla="*/ 887692 w 5030368"/>
                <a:gd name="connsiteY173" fmla="*/ 963514 h 2885005"/>
                <a:gd name="connsiteX174" fmla="*/ 4132630 w 5030368"/>
                <a:gd name="connsiteY174" fmla="*/ 1079800 h 2885005"/>
                <a:gd name="connsiteX175" fmla="*/ 4077256 w 5030368"/>
                <a:gd name="connsiteY175" fmla="*/ 1124100 h 2885005"/>
                <a:gd name="connsiteX176" fmla="*/ 4221229 w 5030368"/>
                <a:gd name="connsiteY176" fmla="*/ 1007814 h 2885005"/>
                <a:gd name="connsiteX177" fmla="*/ 4132630 w 5030368"/>
                <a:gd name="connsiteY17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2947619 w 5030368"/>
                <a:gd name="connsiteY160" fmla="*/ 1223773 h 2885005"/>
                <a:gd name="connsiteX161" fmla="*/ 2980843 w 5030368"/>
                <a:gd name="connsiteY161" fmla="*/ 1223773 h 2885005"/>
                <a:gd name="connsiteX162" fmla="*/ 2964231 w 5030368"/>
                <a:gd name="connsiteY162" fmla="*/ 1312373 h 2885005"/>
                <a:gd name="connsiteX163" fmla="*/ 2947619 w 5030368"/>
                <a:gd name="connsiteY163" fmla="*/ 1223773 h 2885005"/>
                <a:gd name="connsiteX164" fmla="*/ 887692 w 5030368"/>
                <a:gd name="connsiteY164" fmla="*/ 963514 h 2885005"/>
                <a:gd name="connsiteX165" fmla="*/ 920917 w 5030368"/>
                <a:gd name="connsiteY165" fmla="*/ 880452 h 2885005"/>
                <a:gd name="connsiteX166" fmla="*/ 1081502 w 5030368"/>
                <a:gd name="connsiteY166" fmla="*/ 1173937 h 2885005"/>
                <a:gd name="connsiteX167" fmla="*/ 1120264 w 5030368"/>
                <a:gd name="connsiteY167" fmla="*/ 1212699 h 2885005"/>
                <a:gd name="connsiteX168" fmla="*/ 1064890 w 5030368"/>
                <a:gd name="connsiteY168" fmla="*/ 1201624 h 2885005"/>
                <a:gd name="connsiteX169" fmla="*/ 871080 w 5030368"/>
                <a:gd name="connsiteY169" fmla="*/ 1101950 h 2885005"/>
                <a:gd name="connsiteX170" fmla="*/ 871080 w 5030368"/>
                <a:gd name="connsiteY170" fmla="*/ 1057650 h 2885005"/>
                <a:gd name="connsiteX171" fmla="*/ 882155 w 5030368"/>
                <a:gd name="connsiteY171" fmla="*/ 974589 h 2885005"/>
                <a:gd name="connsiteX172" fmla="*/ 887692 w 5030368"/>
                <a:gd name="connsiteY172" fmla="*/ 963514 h 2885005"/>
                <a:gd name="connsiteX173" fmla="*/ 4132630 w 5030368"/>
                <a:gd name="connsiteY173" fmla="*/ 1079800 h 2885005"/>
                <a:gd name="connsiteX174" fmla="*/ 4077256 w 5030368"/>
                <a:gd name="connsiteY174" fmla="*/ 1124100 h 2885005"/>
                <a:gd name="connsiteX175" fmla="*/ 4221229 w 5030368"/>
                <a:gd name="connsiteY175" fmla="*/ 1007814 h 2885005"/>
                <a:gd name="connsiteX176" fmla="*/ 4132630 w 5030368"/>
                <a:gd name="connsiteY17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2964231 w 5030368"/>
                <a:gd name="connsiteY160" fmla="*/ 1312373 h 2885005"/>
                <a:gd name="connsiteX161" fmla="*/ 2980843 w 5030368"/>
                <a:gd name="connsiteY161" fmla="*/ 1223773 h 2885005"/>
                <a:gd name="connsiteX162" fmla="*/ 2964231 w 5030368"/>
                <a:gd name="connsiteY162" fmla="*/ 1312373 h 2885005"/>
                <a:gd name="connsiteX163" fmla="*/ 887692 w 5030368"/>
                <a:gd name="connsiteY163" fmla="*/ 963514 h 2885005"/>
                <a:gd name="connsiteX164" fmla="*/ 920917 w 5030368"/>
                <a:gd name="connsiteY164" fmla="*/ 880452 h 2885005"/>
                <a:gd name="connsiteX165" fmla="*/ 1081502 w 5030368"/>
                <a:gd name="connsiteY165" fmla="*/ 1173937 h 2885005"/>
                <a:gd name="connsiteX166" fmla="*/ 1120264 w 5030368"/>
                <a:gd name="connsiteY166" fmla="*/ 1212699 h 2885005"/>
                <a:gd name="connsiteX167" fmla="*/ 1064890 w 5030368"/>
                <a:gd name="connsiteY167" fmla="*/ 1201624 h 2885005"/>
                <a:gd name="connsiteX168" fmla="*/ 871080 w 5030368"/>
                <a:gd name="connsiteY168" fmla="*/ 1101950 h 2885005"/>
                <a:gd name="connsiteX169" fmla="*/ 871080 w 5030368"/>
                <a:gd name="connsiteY169" fmla="*/ 1057650 h 2885005"/>
                <a:gd name="connsiteX170" fmla="*/ 882155 w 5030368"/>
                <a:gd name="connsiteY170" fmla="*/ 974589 h 2885005"/>
                <a:gd name="connsiteX171" fmla="*/ 887692 w 5030368"/>
                <a:gd name="connsiteY171" fmla="*/ 963514 h 2885005"/>
                <a:gd name="connsiteX172" fmla="*/ 4132630 w 5030368"/>
                <a:gd name="connsiteY172" fmla="*/ 1079800 h 2885005"/>
                <a:gd name="connsiteX173" fmla="*/ 4077256 w 5030368"/>
                <a:gd name="connsiteY173" fmla="*/ 1124100 h 2885005"/>
                <a:gd name="connsiteX174" fmla="*/ 4221229 w 5030368"/>
                <a:gd name="connsiteY174" fmla="*/ 1007814 h 2885005"/>
                <a:gd name="connsiteX175" fmla="*/ 4132630 w 5030368"/>
                <a:gd name="connsiteY17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2311 w 5030368"/>
                <a:gd name="connsiteY144" fmla="*/ 1146249 h 2885005"/>
                <a:gd name="connsiteX145" fmla="*/ 2537848 w 5030368"/>
                <a:gd name="connsiteY145" fmla="*/ 1234848 h 2885005"/>
                <a:gd name="connsiteX146" fmla="*/ 2692897 w 5030368"/>
                <a:gd name="connsiteY146" fmla="*/ 1921491 h 2885005"/>
                <a:gd name="connsiteX147" fmla="*/ 2476936 w 5030368"/>
                <a:gd name="connsiteY147" fmla="*/ 1904878 h 2885005"/>
                <a:gd name="connsiteX148" fmla="*/ 2510161 w 5030368"/>
                <a:gd name="connsiteY148" fmla="*/ 1234848 h 2885005"/>
                <a:gd name="connsiteX149" fmla="*/ 2980843 w 5030368"/>
                <a:gd name="connsiteY149" fmla="*/ 2469697 h 2885005"/>
                <a:gd name="connsiteX150" fmla="*/ 3202340 w 5030368"/>
                <a:gd name="connsiteY150" fmla="*/ 2525071 h 2885005"/>
                <a:gd name="connsiteX151" fmla="*/ 3202340 w 5030368"/>
                <a:gd name="connsiteY151" fmla="*/ 2536146 h 2885005"/>
                <a:gd name="connsiteX152" fmla="*/ 2980843 w 5030368"/>
                <a:gd name="connsiteY152" fmla="*/ 2574908 h 2885005"/>
                <a:gd name="connsiteX153" fmla="*/ 2980843 w 5030368"/>
                <a:gd name="connsiteY153" fmla="*/ 2469697 h 2885005"/>
                <a:gd name="connsiteX154" fmla="*/ 2980843 w 5030368"/>
                <a:gd name="connsiteY154" fmla="*/ 2176213 h 2885005"/>
                <a:gd name="connsiteX155" fmla="*/ 2980843 w 5030368"/>
                <a:gd name="connsiteY155" fmla="*/ 2148525 h 2885005"/>
                <a:gd name="connsiteX156" fmla="*/ 3202340 w 5030368"/>
                <a:gd name="connsiteY156" fmla="*/ 2087614 h 2885005"/>
                <a:gd name="connsiteX157" fmla="*/ 3202340 w 5030368"/>
                <a:gd name="connsiteY157" fmla="*/ 2203900 h 2885005"/>
                <a:gd name="connsiteX158" fmla="*/ 2980843 w 5030368"/>
                <a:gd name="connsiteY158" fmla="*/ 2176213 h 2885005"/>
                <a:gd name="connsiteX159" fmla="*/ 2980843 w 5030368"/>
                <a:gd name="connsiteY159" fmla="*/ 2176213 h 2885005"/>
                <a:gd name="connsiteX160" fmla="*/ 887692 w 5030368"/>
                <a:gd name="connsiteY160" fmla="*/ 963514 h 2885005"/>
                <a:gd name="connsiteX161" fmla="*/ 920917 w 5030368"/>
                <a:gd name="connsiteY161" fmla="*/ 880452 h 2885005"/>
                <a:gd name="connsiteX162" fmla="*/ 1081502 w 5030368"/>
                <a:gd name="connsiteY162" fmla="*/ 1173937 h 2885005"/>
                <a:gd name="connsiteX163" fmla="*/ 1120264 w 5030368"/>
                <a:gd name="connsiteY163" fmla="*/ 1212699 h 2885005"/>
                <a:gd name="connsiteX164" fmla="*/ 1064890 w 5030368"/>
                <a:gd name="connsiteY164" fmla="*/ 1201624 h 2885005"/>
                <a:gd name="connsiteX165" fmla="*/ 871080 w 5030368"/>
                <a:gd name="connsiteY165" fmla="*/ 1101950 h 2885005"/>
                <a:gd name="connsiteX166" fmla="*/ 871080 w 5030368"/>
                <a:gd name="connsiteY166" fmla="*/ 1057650 h 2885005"/>
                <a:gd name="connsiteX167" fmla="*/ 882155 w 5030368"/>
                <a:gd name="connsiteY167" fmla="*/ 974589 h 2885005"/>
                <a:gd name="connsiteX168" fmla="*/ 887692 w 5030368"/>
                <a:gd name="connsiteY168" fmla="*/ 963514 h 2885005"/>
                <a:gd name="connsiteX169" fmla="*/ 4132630 w 5030368"/>
                <a:gd name="connsiteY169" fmla="*/ 1079800 h 2885005"/>
                <a:gd name="connsiteX170" fmla="*/ 4077256 w 5030368"/>
                <a:gd name="connsiteY170" fmla="*/ 1124100 h 2885005"/>
                <a:gd name="connsiteX171" fmla="*/ 4221229 w 5030368"/>
                <a:gd name="connsiteY171" fmla="*/ 1007814 h 2885005"/>
                <a:gd name="connsiteX172" fmla="*/ 4132630 w 5030368"/>
                <a:gd name="connsiteY17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510161 w 5030368"/>
                <a:gd name="connsiteY143" fmla="*/ 1234848 h 2885005"/>
                <a:gd name="connsiteX144" fmla="*/ 2537848 w 5030368"/>
                <a:gd name="connsiteY144" fmla="*/ 1234848 h 2885005"/>
                <a:gd name="connsiteX145" fmla="*/ 2692897 w 5030368"/>
                <a:gd name="connsiteY145" fmla="*/ 1921491 h 2885005"/>
                <a:gd name="connsiteX146" fmla="*/ 2476936 w 5030368"/>
                <a:gd name="connsiteY146" fmla="*/ 1904878 h 2885005"/>
                <a:gd name="connsiteX147" fmla="*/ 2510161 w 5030368"/>
                <a:gd name="connsiteY147" fmla="*/ 1234848 h 2885005"/>
                <a:gd name="connsiteX148" fmla="*/ 2980843 w 5030368"/>
                <a:gd name="connsiteY148" fmla="*/ 2469697 h 2885005"/>
                <a:gd name="connsiteX149" fmla="*/ 3202340 w 5030368"/>
                <a:gd name="connsiteY149" fmla="*/ 2525071 h 2885005"/>
                <a:gd name="connsiteX150" fmla="*/ 3202340 w 5030368"/>
                <a:gd name="connsiteY150" fmla="*/ 2536146 h 2885005"/>
                <a:gd name="connsiteX151" fmla="*/ 2980843 w 5030368"/>
                <a:gd name="connsiteY151" fmla="*/ 2574908 h 2885005"/>
                <a:gd name="connsiteX152" fmla="*/ 2980843 w 5030368"/>
                <a:gd name="connsiteY152" fmla="*/ 2469697 h 2885005"/>
                <a:gd name="connsiteX153" fmla="*/ 2980843 w 5030368"/>
                <a:gd name="connsiteY153" fmla="*/ 2176213 h 2885005"/>
                <a:gd name="connsiteX154" fmla="*/ 2980843 w 5030368"/>
                <a:gd name="connsiteY154" fmla="*/ 2148525 h 2885005"/>
                <a:gd name="connsiteX155" fmla="*/ 3202340 w 5030368"/>
                <a:gd name="connsiteY155" fmla="*/ 2087614 h 2885005"/>
                <a:gd name="connsiteX156" fmla="*/ 3202340 w 5030368"/>
                <a:gd name="connsiteY156" fmla="*/ 2203900 h 2885005"/>
                <a:gd name="connsiteX157" fmla="*/ 2980843 w 5030368"/>
                <a:gd name="connsiteY157" fmla="*/ 2176213 h 2885005"/>
                <a:gd name="connsiteX158" fmla="*/ 2980843 w 5030368"/>
                <a:gd name="connsiteY158" fmla="*/ 2176213 h 2885005"/>
                <a:gd name="connsiteX159" fmla="*/ 887692 w 5030368"/>
                <a:gd name="connsiteY159" fmla="*/ 963514 h 2885005"/>
                <a:gd name="connsiteX160" fmla="*/ 920917 w 5030368"/>
                <a:gd name="connsiteY160" fmla="*/ 880452 h 2885005"/>
                <a:gd name="connsiteX161" fmla="*/ 1081502 w 5030368"/>
                <a:gd name="connsiteY161" fmla="*/ 1173937 h 2885005"/>
                <a:gd name="connsiteX162" fmla="*/ 1120264 w 5030368"/>
                <a:gd name="connsiteY162" fmla="*/ 1212699 h 2885005"/>
                <a:gd name="connsiteX163" fmla="*/ 1064890 w 5030368"/>
                <a:gd name="connsiteY163" fmla="*/ 1201624 h 2885005"/>
                <a:gd name="connsiteX164" fmla="*/ 871080 w 5030368"/>
                <a:gd name="connsiteY164" fmla="*/ 1101950 h 2885005"/>
                <a:gd name="connsiteX165" fmla="*/ 871080 w 5030368"/>
                <a:gd name="connsiteY165" fmla="*/ 1057650 h 2885005"/>
                <a:gd name="connsiteX166" fmla="*/ 882155 w 5030368"/>
                <a:gd name="connsiteY166" fmla="*/ 974589 h 2885005"/>
                <a:gd name="connsiteX167" fmla="*/ 887692 w 5030368"/>
                <a:gd name="connsiteY167" fmla="*/ 963514 h 2885005"/>
                <a:gd name="connsiteX168" fmla="*/ 4132630 w 5030368"/>
                <a:gd name="connsiteY168" fmla="*/ 1079800 h 2885005"/>
                <a:gd name="connsiteX169" fmla="*/ 4077256 w 5030368"/>
                <a:gd name="connsiteY169" fmla="*/ 1124100 h 2885005"/>
                <a:gd name="connsiteX170" fmla="*/ 4221229 w 5030368"/>
                <a:gd name="connsiteY170" fmla="*/ 1007814 h 2885005"/>
                <a:gd name="connsiteX171" fmla="*/ 4132630 w 5030368"/>
                <a:gd name="connsiteY17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476936 w 5030368"/>
                <a:gd name="connsiteY143" fmla="*/ 1904878 h 2885005"/>
                <a:gd name="connsiteX144" fmla="*/ 2537848 w 5030368"/>
                <a:gd name="connsiteY144" fmla="*/ 1234848 h 2885005"/>
                <a:gd name="connsiteX145" fmla="*/ 2692897 w 5030368"/>
                <a:gd name="connsiteY145" fmla="*/ 1921491 h 2885005"/>
                <a:gd name="connsiteX146" fmla="*/ 2476936 w 5030368"/>
                <a:gd name="connsiteY146" fmla="*/ 1904878 h 2885005"/>
                <a:gd name="connsiteX147" fmla="*/ 2980843 w 5030368"/>
                <a:gd name="connsiteY147" fmla="*/ 2469697 h 2885005"/>
                <a:gd name="connsiteX148" fmla="*/ 3202340 w 5030368"/>
                <a:gd name="connsiteY148" fmla="*/ 2525071 h 2885005"/>
                <a:gd name="connsiteX149" fmla="*/ 3202340 w 5030368"/>
                <a:gd name="connsiteY149" fmla="*/ 2536146 h 2885005"/>
                <a:gd name="connsiteX150" fmla="*/ 2980843 w 5030368"/>
                <a:gd name="connsiteY150" fmla="*/ 2574908 h 2885005"/>
                <a:gd name="connsiteX151" fmla="*/ 2980843 w 5030368"/>
                <a:gd name="connsiteY151" fmla="*/ 2469697 h 2885005"/>
                <a:gd name="connsiteX152" fmla="*/ 2980843 w 5030368"/>
                <a:gd name="connsiteY152" fmla="*/ 2176213 h 2885005"/>
                <a:gd name="connsiteX153" fmla="*/ 2980843 w 5030368"/>
                <a:gd name="connsiteY153" fmla="*/ 2148525 h 2885005"/>
                <a:gd name="connsiteX154" fmla="*/ 3202340 w 5030368"/>
                <a:gd name="connsiteY154" fmla="*/ 2087614 h 2885005"/>
                <a:gd name="connsiteX155" fmla="*/ 3202340 w 5030368"/>
                <a:gd name="connsiteY155" fmla="*/ 2203900 h 2885005"/>
                <a:gd name="connsiteX156" fmla="*/ 2980843 w 5030368"/>
                <a:gd name="connsiteY156" fmla="*/ 2176213 h 2885005"/>
                <a:gd name="connsiteX157" fmla="*/ 2980843 w 5030368"/>
                <a:gd name="connsiteY157" fmla="*/ 2176213 h 2885005"/>
                <a:gd name="connsiteX158" fmla="*/ 887692 w 5030368"/>
                <a:gd name="connsiteY158" fmla="*/ 963514 h 2885005"/>
                <a:gd name="connsiteX159" fmla="*/ 920917 w 5030368"/>
                <a:gd name="connsiteY159" fmla="*/ 880452 h 2885005"/>
                <a:gd name="connsiteX160" fmla="*/ 1081502 w 5030368"/>
                <a:gd name="connsiteY160" fmla="*/ 1173937 h 2885005"/>
                <a:gd name="connsiteX161" fmla="*/ 1120264 w 5030368"/>
                <a:gd name="connsiteY161" fmla="*/ 1212699 h 2885005"/>
                <a:gd name="connsiteX162" fmla="*/ 1064890 w 5030368"/>
                <a:gd name="connsiteY162" fmla="*/ 1201624 h 2885005"/>
                <a:gd name="connsiteX163" fmla="*/ 871080 w 5030368"/>
                <a:gd name="connsiteY163" fmla="*/ 1101950 h 2885005"/>
                <a:gd name="connsiteX164" fmla="*/ 871080 w 5030368"/>
                <a:gd name="connsiteY164" fmla="*/ 1057650 h 2885005"/>
                <a:gd name="connsiteX165" fmla="*/ 882155 w 5030368"/>
                <a:gd name="connsiteY165" fmla="*/ 974589 h 2885005"/>
                <a:gd name="connsiteX166" fmla="*/ 887692 w 5030368"/>
                <a:gd name="connsiteY166" fmla="*/ 963514 h 2885005"/>
                <a:gd name="connsiteX167" fmla="*/ 4132630 w 5030368"/>
                <a:gd name="connsiteY167" fmla="*/ 1079800 h 2885005"/>
                <a:gd name="connsiteX168" fmla="*/ 4077256 w 5030368"/>
                <a:gd name="connsiteY168" fmla="*/ 1124100 h 2885005"/>
                <a:gd name="connsiteX169" fmla="*/ 4221229 w 5030368"/>
                <a:gd name="connsiteY169" fmla="*/ 1007814 h 2885005"/>
                <a:gd name="connsiteX170" fmla="*/ 4132630 w 5030368"/>
                <a:gd name="connsiteY17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476936 w 5030368"/>
                <a:gd name="connsiteY143" fmla="*/ 1904878 h 2885005"/>
                <a:gd name="connsiteX144" fmla="*/ 2692897 w 5030368"/>
                <a:gd name="connsiteY144" fmla="*/ 1921491 h 2885005"/>
                <a:gd name="connsiteX145" fmla="*/ 2476936 w 5030368"/>
                <a:gd name="connsiteY145" fmla="*/ 1904878 h 2885005"/>
                <a:gd name="connsiteX146" fmla="*/ 2980843 w 5030368"/>
                <a:gd name="connsiteY146" fmla="*/ 2469697 h 2885005"/>
                <a:gd name="connsiteX147" fmla="*/ 3202340 w 5030368"/>
                <a:gd name="connsiteY147" fmla="*/ 2525071 h 2885005"/>
                <a:gd name="connsiteX148" fmla="*/ 3202340 w 5030368"/>
                <a:gd name="connsiteY148" fmla="*/ 2536146 h 2885005"/>
                <a:gd name="connsiteX149" fmla="*/ 2980843 w 5030368"/>
                <a:gd name="connsiteY149" fmla="*/ 2574908 h 2885005"/>
                <a:gd name="connsiteX150" fmla="*/ 2980843 w 5030368"/>
                <a:gd name="connsiteY150" fmla="*/ 2469697 h 2885005"/>
                <a:gd name="connsiteX151" fmla="*/ 2980843 w 5030368"/>
                <a:gd name="connsiteY151" fmla="*/ 2176213 h 2885005"/>
                <a:gd name="connsiteX152" fmla="*/ 2980843 w 5030368"/>
                <a:gd name="connsiteY152" fmla="*/ 2148525 h 2885005"/>
                <a:gd name="connsiteX153" fmla="*/ 3202340 w 5030368"/>
                <a:gd name="connsiteY153" fmla="*/ 2087614 h 2885005"/>
                <a:gd name="connsiteX154" fmla="*/ 3202340 w 5030368"/>
                <a:gd name="connsiteY154" fmla="*/ 2203900 h 2885005"/>
                <a:gd name="connsiteX155" fmla="*/ 2980843 w 5030368"/>
                <a:gd name="connsiteY155" fmla="*/ 2176213 h 2885005"/>
                <a:gd name="connsiteX156" fmla="*/ 2980843 w 5030368"/>
                <a:gd name="connsiteY156" fmla="*/ 2176213 h 2885005"/>
                <a:gd name="connsiteX157" fmla="*/ 887692 w 5030368"/>
                <a:gd name="connsiteY157" fmla="*/ 963514 h 2885005"/>
                <a:gd name="connsiteX158" fmla="*/ 920917 w 5030368"/>
                <a:gd name="connsiteY158" fmla="*/ 880452 h 2885005"/>
                <a:gd name="connsiteX159" fmla="*/ 1081502 w 5030368"/>
                <a:gd name="connsiteY159" fmla="*/ 1173937 h 2885005"/>
                <a:gd name="connsiteX160" fmla="*/ 1120264 w 5030368"/>
                <a:gd name="connsiteY160" fmla="*/ 1212699 h 2885005"/>
                <a:gd name="connsiteX161" fmla="*/ 1064890 w 5030368"/>
                <a:gd name="connsiteY161" fmla="*/ 1201624 h 2885005"/>
                <a:gd name="connsiteX162" fmla="*/ 871080 w 5030368"/>
                <a:gd name="connsiteY162" fmla="*/ 1101950 h 2885005"/>
                <a:gd name="connsiteX163" fmla="*/ 871080 w 5030368"/>
                <a:gd name="connsiteY163" fmla="*/ 1057650 h 2885005"/>
                <a:gd name="connsiteX164" fmla="*/ 882155 w 5030368"/>
                <a:gd name="connsiteY164" fmla="*/ 974589 h 2885005"/>
                <a:gd name="connsiteX165" fmla="*/ 887692 w 5030368"/>
                <a:gd name="connsiteY165" fmla="*/ 963514 h 2885005"/>
                <a:gd name="connsiteX166" fmla="*/ 4132630 w 5030368"/>
                <a:gd name="connsiteY166" fmla="*/ 1079800 h 2885005"/>
                <a:gd name="connsiteX167" fmla="*/ 4077256 w 5030368"/>
                <a:gd name="connsiteY167" fmla="*/ 1124100 h 2885005"/>
                <a:gd name="connsiteX168" fmla="*/ 4221229 w 5030368"/>
                <a:gd name="connsiteY168" fmla="*/ 1007814 h 2885005"/>
                <a:gd name="connsiteX169" fmla="*/ 4132630 w 5030368"/>
                <a:gd name="connsiteY16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3202340 w 5030368"/>
                <a:gd name="connsiteY145" fmla="*/ 2536146 h 2885005"/>
                <a:gd name="connsiteX146" fmla="*/ 2980843 w 5030368"/>
                <a:gd name="connsiteY146" fmla="*/ 2574908 h 2885005"/>
                <a:gd name="connsiteX147" fmla="*/ 2980843 w 5030368"/>
                <a:gd name="connsiteY147" fmla="*/ 2469697 h 2885005"/>
                <a:gd name="connsiteX148" fmla="*/ 2980843 w 5030368"/>
                <a:gd name="connsiteY148" fmla="*/ 2176213 h 2885005"/>
                <a:gd name="connsiteX149" fmla="*/ 2980843 w 5030368"/>
                <a:gd name="connsiteY149" fmla="*/ 2148525 h 2885005"/>
                <a:gd name="connsiteX150" fmla="*/ 3202340 w 5030368"/>
                <a:gd name="connsiteY150" fmla="*/ 2087614 h 2885005"/>
                <a:gd name="connsiteX151" fmla="*/ 3202340 w 5030368"/>
                <a:gd name="connsiteY151" fmla="*/ 2203900 h 2885005"/>
                <a:gd name="connsiteX152" fmla="*/ 2980843 w 5030368"/>
                <a:gd name="connsiteY152" fmla="*/ 2176213 h 2885005"/>
                <a:gd name="connsiteX153" fmla="*/ 2980843 w 5030368"/>
                <a:gd name="connsiteY153" fmla="*/ 2176213 h 2885005"/>
                <a:gd name="connsiteX154" fmla="*/ 887692 w 5030368"/>
                <a:gd name="connsiteY154" fmla="*/ 963514 h 2885005"/>
                <a:gd name="connsiteX155" fmla="*/ 920917 w 5030368"/>
                <a:gd name="connsiteY155" fmla="*/ 880452 h 2885005"/>
                <a:gd name="connsiteX156" fmla="*/ 1081502 w 5030368"/>
                <a:gd name="connsiteY156" fmla="*/ 1173937 h 2885005"/>
                <a:gd name="connsiteX157" fmla="*/ 1120264 w 5030368"/>
                <a:gd name="connsiteY157" fmla="*/ 1212699 h 2885005"/>
                <a:gd name="connsiteX158" fmla="*/ 1064890 w 5030368"/>
                <a:gd name="connsiteY158" fmla="*/ 1201624 h 2885005"/>
                <a:gd name="connsiteX159" fmla="*/ 871080 w 5030368"/>
                <a:gd name="connsiteY159" fmla="*/ 1101950 h 2885005"/>
                <a:gd name="connsiteX160" fmla="*/ 871080 w 5030368"/>
                <a:gd name="connsiteY160" fmla="*/ 1057650 h 2885005"/>
                <a:gd name="connsiteX161" fmla="*/ 882155 w 5030368"/>
                <a:gd name="connsiteY161" fmla="*/ 974589 h 2885005"/>
                <a:gd name="connsiteX162" fmla="*/ 887692 w 5030368"/>
                <a:gd name="connsiteY162" fmla="*/ 963514 h 2885005"/>
                <a:gd name="connsiteX163" fmla="*/ 4132630 w 5030368"/>
                <a:gd name="connsiteY163" fmla="*/ 1079800 h 2885005"/>
                <a:gd name="connsiteX164" fmla="*/ 4077256 w 5030368"/>
                <a:gd name="connsiteY164" fmla="*/ 1124100 h 2885005"/>
                <a:gd name="connsiteX165" fmla="*/ 4221229 w 5030368"/>
                <a:gd name="connsiteY165" fmla="*/ 1007814 h 2885005"/>
                <a:gd name="connsiteX166" fmla="*/ 4132630 w 5030368"/>
                <a:gd name="connsiteY16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3202340 w 5030368"/>
                <a:gd name="connsiteY145" fmla="*/ 2536146 h 2885005"/>
                <a:gd name="connsiteX146" fmla="*/ 2980843 w 5030368"/>
                <a:gd name="connsiteY146" fmla="*/ 2574908 h 2885005"/>
                <a:gd name="connsiteX147" fmla="*/ 2980843 w 5030368"/>
                <a:gd name="connsiteY147" fmla="*/ 2469697 h 2885005"/>
                <a:gd name="connsiteX148" fmla="*/ 2980843 w 5030368"/>
                <a:gd name="connsiteY148" fmla="*/ 2176213 h 2885005"/>
                <a:gd name="connsiteX149" fmla="*/ 2980843 w 5030368"/>
                <a:gd name="connsiteY149" fmla="*/ 2148525 h 2885005"/>
                <a:gd name="connsiteX150" fmla="*/ 3202340 w 5030368"/>
                <a:gd name="connsiteY150" fmla="*/ 2087614 h 2885005"/>
                <a:gd name="connsiteX151" fmla="*/ 3202340 w 5030368"/>
                <a:gd name="connsiteY151" fmla="*/ 2203900 h 2885005"/>
                <a:gd name="connsiteX152" fmla="*/ 2980843 w 5030368"/>
                <a:gd name="connsiteY152" fmla="*/ 2176213 h 2885005"/>
                <a:gd name="connsiteX153" fmla="*/ 887692 w 5030368"/>
                <a:gd name="connsiteY153" fmla="*/ 963514 h 2885005"/>
                <a:gd name="connsiteX154" fmla="*/ 920917 w 5030368"/>
                <a:gd name="connsiteY154" fmla="*/ 880452 h 2885005"/>
                <a:gd name="connsiteX155" fmla="*/ 1081502 w 5030368"/>
                <a:gd name="connsiteY155" fmla="*/ 1173937 h 2885005"/>
                <a:gd name="connsiteX156" fmla="*/ 1120264 w 5030368"/>
                <a:gd name="connsiteY156" fmla="*/ 1212699 h 2885005"/>
                <a:gd name="connsiteX157" fmla="*/ 1064890 w 5030368"/>
                <a:gd name="connsiteY157" fmla="*/ 1201624 h 2885005"/>
                <a:gd name="connsiteX158" fmla="*/ 871080 w 5030368"/>
                <a:gd name="connsiteY158" fmla="*/ 1101950 h 2885005"/>
                <a:gd name="connsiteX159" fmla="*/ 871080 w 5030368"/>
                <a:gd name="connsiteY159" fmla="*/ 1057650 h 2885005"/>
                <a:gd name="connsiteX160" fmla="*/ 882155 w 5030368"/>
                <a:gd name="connsiteY160" fmla="*/ 974589 h 2885005"/>
                <a:gd name="connsiteX161" fmla="*/ 887692 w 5030368"/>
                <a:gd name="connsiteY161" fmla="*/ 963514 h 2885005"/>
                <a:gd name="connsiteX162" fmla="*/ 4132630 w 5030368"/>
                <a:gd name="connsiteY162" fmla="*/ 1079800 h 2885005"/>
                <a:gd name="connsiteX163" fmla="*/ 4077256 w 5030368"/>
                <a:gd name="connsiteY163" fmla="*/ 1124100 h 2885005"/>
                <a:gd name="connsiteX164" fmla="*/ 4221229 w 5030368"/>
                <a:gd name="connsiteY164" fmla="*/ 1007814 h 2885005"/>
                <a:gd name="connsiteX165" fmla="*/ 4132630 w 5030368"/>
                <a:gd name="connsiteY16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3202340 w 5030368"/>
                <a:gd name="connsiteY145" fmla="*/ 2536146 h 2885005"/>
                <a:gd name="connsiteX146" fmla="*/ 2980843 w 5030368"/>
                <a:gd name="connsiteY146" fmla="*/ 2574908 h 2885005"/>
                <a:gd name="connsiteX147" fmla="*/ 2980843 w 5030368"/>
                <a:gd name="connsiteY147" fmla="*/ 2469697 h 2885005"/>
                <a:gd name="connsiteX148" fmla="*/ 2980843 w 5030368"/>
                <a:gd name="connsiteY148" fmla="*/ 2176213 h 2885005"/>
                <a:gd name="connsiteX149" fmla="*/ 2980843 w 5030368"/>
                <a:gd name="connsiteY149" fmla="*/ 2148525 h 2885005"/>
                <a:gd name="connsiteX150" fmla="*/ 3202340 w 5030368"/>
                <a:gd name="connsiteY150" fmla="*/ 2203900 h 2885005"/>
                <a:gd name="connsiteX151" fmla="*/ 2980843 w 5030368"/>
                <a:gd name="connsiteY151" fmla="*/ 2176213 h 2885005"/>
                <a:gd name="connsiteX152" fmla="*/ 887692 w 5030368"/>
                <a:gd name="connsiteY152" fmla="*/ 963514 h 2885005"/>
                <a:gd name="connsiteX153" fmla="*/ 920917 w 5030368"/>
                <a:gd name="connsiteY153" fmla="*/ 880452 h 2885005"/>
                <a:gd name="connsiteX154" fmla="*/ 1081502 w 5030368"/>
                <a:gd name="connsiteY154" fmla="*/ 1173937 h 2885005"/>
                <a:gd name="connsiteX155" fmla="*/ 1120264 w 5030368"/>
                <a:gd name="connsiteY155" fmla="*/ 1212699 h 2885005"/>
                <a:gd name="connsiteX156" fmla="*/ 1064890 w 5030368"/>
                <a:gd name="connsiteY156" fmla="*/ 1201624 h 2885005"/>
                <a:gd name="connsiteX157" fmla="*/ 871080 w 5030368"/>
                <a:gd name="connsiteY157" fmla="*/ 1101950 h 2885005"/>
                <a:gd name="connsiteX158" fmla="*/ 871080 w 5030368"/>
                <a:gd name="connsiteY158" fmla="*/ 1057650 h 2885005"/>
                <a:gd name="connsiteX159" fmla="*/ 882155 w 5030368"/>
                <a:gd name="connsiteY159" fmla="*/ 974589 h 2885005"/>
                <a:gd name="connsiteX160" fmla="*/ 887692 w 5030368"/>
                <a:gd name="connsiteY160" fmla="*/ 963514 h 2885005"/>
                <a:gd name="connsiteX161" fmla="*/ 4132630 w 5030368"/>
                <a:gd name="connsiteY161" fmla="*/ 1079800 h 2885005"/>
                <a:gd name="connsiteX162" fmla="*/ 4077256 w 5030368"/>
                <a:gd name="connsiteY162" fmla="*/ 1124100 h 2885005"/>
                <a:gd name="connsiteX163" fmla="*/ 4221229 w 5030368"/>
                <a:gd name="connsiteY163" fmla="*/ 1007814 h 2885005"/>
                <a:gd name="connsiteX164" fmla="*/ 4132630 w 5030368"/>
                <a:gd name="connsiteY164"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3202340 w 5030368"/>
                <a:gd name="connsiteY145" fmla="*/ 2536146 h 2885005"/>
                <a:gd name="connsiteX146" fmla="*/ 2980843 w 5030368"/>
                <a:gd name="connsiteY146" fmla="*/ 2574908 h 2885005"/>
                <a:gd name="connsiteX147" fmla="*/ 2980843 w 5030368"/>
                <a:gd name="connsiteY147" fmla="*/ 2469697 h 2885005"/>
                <a:gd name="connsiteX148" fmla="*/ 2980843 w 5030368"/>
                <a:gd name="connsiteY148" fmla="*/ 2176213 h 2885005"/>
                <a:gd name="connsiteX149" fmla="*/ 2980843 w 5030368"/>
                <a:gd name="connsiteY149" fmla="*/ 2148525 h 2885005"/>
                <a:gd name="connsiteX150" fmla="*/ 2980843 w 5030368"/>
                <a:gd name="connsiteY150" fmla="*/ 2176213 h 2885005"/>
                <a:gd name="connsiteX151" fmla="*/ 887692 w 5030368"/>
                <a:gd name="connsiteY151" fmla="*/ 963514 h 2885005"/>
                <a:gd name="connsiteX152" fmla="*/ 920917 w 5030368"/>
                <a:gd name="connsiteY152" fmla="*/ 880452 h 2885005"/>
                <a:gd name="connsiteX153" fmla="*/ 1081502 w 5030368"/>
                <a:gd name="connsiteY153" fmla="*/ 1173937 h 2885005"/>
                <a:gd name="connsiteX154" fmla="*/ 1120264 w 5030368"/>
                <a:gd name="connsiteY154" fmla="*/ 1212699 h 2885005"/>
                <a:gd name="connsiteX155" fmla="*/ 1064890 w 5030368"/>
                <a:gd name="connsiteY155" fmla="*/ 1201624 h 2885005"/>
                <a:gd name="connsiteX156" fmla="*/ 871080 w 5030368"/>
                <a:gd name="connsiteY156" fmla="*/ 1101950 h 2885005"/>
                <a:gd name="connsiteX157" fmla="*/ 871080 w 5030368"/>
                <a:gd name="connsiteY157" fmla="*/ 1057650 h 2885005"/>
                <a:gd name="connsiteX158" fmla="*/ 882155 w 5030368"/>
                <a:gd name="connsiteY158" fmla="*/ 974589 h 2885005"/>
                <a:gd name="connsiteX159" fmla="*/ 887692 w 5030368"/>
                <a:gd name="connsiteY159" fmla="*/ 963514 h 2885005"/>
                <a:gd name="connsiteX160" fmla="*/ 4132630 w 5030368"/>
                <a:gd name="connsiteY160" fmla="*/ 1079800 h 2885005"/>
                <a:gd name="connsiteX161" fmla="*/ 4077256 w 5030368"/>
                <a:gd name="connsiteY161" fmla="*/ 1124100 h 2885005"/>
                <a:gd name="connsiteX162" fmla="*/ 4221229 w 5030368"/>
                <a:gd name="connsiteY162" fmla="*/ 1007814 h 2885005"/>
                <a:gd name="connsiteX163" fmla="*/ 4132630 w 5030368"/>
                <a:gd name="connsiteY16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3202340 w 5030368"/>
                <a:gd name="connsiteY145" fmla="*/ 2536146 h 2885005"/>
                <a:gd name="connsiteX146" fmla="*/ 2980843 w 5030368"/>
                <a:gd name="connsiteY146" fmla="*/ 2574908 h 2885005"/>
                <a:gd name="connsiteX147" fmla="*/ 2980843 w 5030368"/>
                <a:gd name="connsiteY147" fmla="*/ 2469697 h 2885005"/>
                <a:gd name="connsiteX148" fmla="*/ 887692 w 5030368"/>
                <a:gd name="connsiteY148" fmla="*/ 963514 h 2885005"/>
                <a:gd name="connsiteX149" fmla="*/ 920917 w 5030368"/>
                <a:gd name="connsiteY149" fmla="*/ 880452 h 2885005"/>
                <a:gd name="connsiteX150" fmla="*/ 1081502 w 5030368"/>
                <a:gd name="connsiteY150" fmla="*/ 1173937 h 2885005"/>
                <a:gd name="connsiteX151" fmla="*/ 1120264 w 5030368"/>
                <a:gd name="connsiteY151" fmla="*/ 1212699 h 2885005"/>
                <a:gd name="connsiteX152" fmla="*/ 1064890 w 5030368"/>
                <a:gd name="connsiteY152" fmla="*/ 1201624 h 2885005"/>
                <a:gd name="connsiteX153" fmla="*/ 871080 w 5030368"/>
                <a:gd name="connsiteY153" fmla="*/ 1101950 h 2885005"/>
                <a:gd name="connsiteX154" fmla="*/ 871080 w 5030368"/>
                <a:gd name="connsiteY154" fmla="*/ 1057650 h 2885005"/>
                <a:gd name="connsiteX155" fmla="*/ 882155 w 5030368"/>
                <a:gd name="connsiteY155" fmla="*/ 974589 h 2885005"/>
                <a:gd name="connsiteX156" fmla="*/ 887692 w 5030368"/>
                <a:gd name="connsiteY156" fmla="*/ 963514 h 2885005"/>
                <a:gd name="connsiteX157" fmla="*/ 4132630 w 5030368"/>
                <a:gd name="connsiteY157" fmla="*/ 1079800 h 2885005"/>
                <a:gd name="connsiteX158" fmla="*/ 4077256 w 5030368"/>
                <a:gd name="connsiteY158" fmla="*/ 1124100 h 2885005"/>
                <a:gd name="connsiteX159" fmla="*/ 4221229 w 5030368"/>
                <a:gd name="connsiteY159" fmla="*/ 1007814 h 2885005"/>
                <a:gd name="connsiteX160" fmla="*/ 4132630 w 5030368"/>
                <a:gd name="connsiteY16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469697 h 2885005"/>
                <a:gd name="connsiteX144" fmla="*/ 3202340 w 5030368"/>
                <a:gd name="connsiteY144" fmla="*/ 2525071 h 2885005"/>
                <a:gd name="connsiteX145" fmla="*/ 2980843 w 5030368"/>
                <a:gd name="connsiteY145" fmla="*/ 2574908 h 2885005"/>
                <a:gd name="connsiteX146" fmla="*/ 2980843 w 5030368"/>
                <a:gd name="connsiteY146" fmla="*/ 2469697 h 2885005"/>
                <a:gd name="connsiteX147" fmla="*/ 887692 w 5030368"/>
                <a:gd name="connsiteY147" fmla="*/ 963514 h 2885005"/>
                <a:gd name="connsiteX148" fmla="*/ 920917 w 5030368"/>
                <a:gd name="connsiteY148" fmla="*/ 880452 h 2885005"/>
                <a:gd name="connsiteX149" fmla="*/ 1081502 w 5030368"/>
                <a:gd name="connsiteY149" fmla="*/ 1173937 h 2885005"/>
                <a:gd name="connsiteX150" fmla="*/ 1120264 w 5030368"/>
                <a:gd name="connsiteY150" fmla="*/ 1212699 h 2885005"/>
                <a:gd name="connsiteX151" fmla="*/ 1064890 w 5030368"/>
                <a:gd name="connsiteY151" fmla="*/ 1201624 h 2885005"/>
                <a:gd name="connsiteX152" fmla="*/ 871080 w 5030368"/>
                <a:gd name="connsiteY152" fmla="*/ 1101950 h 2885005"/>
                <a:gd name="connsiteX153" fmla="*/ 871080 w 5030368"/>
                <a:gd name="connsiteY153" fmla="*/ 1057650 h 2885005"/>
                <a:gd name="connsiteX154" fmla="*/ 882155 w 5030368"/>
                <a:gd name="connsiteY154" fmla="*/ 974589 h 2885005"/>
                <a:gd name="connsiteX155" fmla="*/ 887692 w 5030368"/>
                <a:gd name="connsiteY155" fmla="*/ 963514 h 2885005"/>
                <a:gd name="connsiteX156" fmla="*/ 4132630 w 5030368"/>
                <a:gd name="connsiteY156" fmla="*/ 1079800 h 2885005"/>
                <a:gd name="connsiteX157" fmla="*/ 4077256 w 5030368"/>
                <a:gd name="connsiteY157" fmla="*/ 1124100 h 2885005"/>
                <a:gd name="connsiteX158" fmla="*/ 4221229 w 5030368"/>
                <a:gd name="connsiteY158" fmla="*/ 1007814 h 2885005"/>
                <a:gd name="connsiteX159" fmla="*/ 4132630 w 5030368"/>
                <a:gd name="connsiteY15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2980843 w 5030368"/>
                <a:gd name="connsiteY143" fmla="*/ 2574908 h 2885005"/>
                <a:gd name="connsiteX144" fmla="*/ 3202340 w 5030368"/>
                <a:gd name="connsiteY144" fmla="*/ 2525071 h 2885005"/>
                <a:gd name="connsiteX145" fmla="*/ 2980843 w 5030368"/>
                <a:gd name="connsiteY145" fmla="*/ 2574908 h 2885005"/>
                <a:gd name="connsiteX146" fmla="*/ 887692 w 5030368"/>
                <a:gd name="connsiteY146" fmla="*/ 963514 h 2885005"/>
                <a:gd name="connsiteX147" fmla="*/ 920917 w 5030368"/>
                <a:gd name="connsiteY147" fmla="*/ 880452 h 2885005"/>
                <a:gd name="connsiteX148" fmla="*/ 1081502 w 5030368"/>
                <a:gd name="connsiteY148" fmla="*/ 1173937 h 2885005"/>
                <a:gd name="connsiteX149" fmla="*/ 1120264 w 5030368"/>
                <a:gd name="connsiteY149" fmla="*/ 1212699 h 2885005"/>
                <a:gd name="connsiteX150" fmla="*/ 1064890 w 5030368"/>
                <a:gd name="connsiteY150" fmla="*/ 1201624 h 2885005"/>
                <a:gd name="connsiteX151" fmla="*/ 871080 w 5030368"/>
                <a:gd name="connsiteY151" fmla="*/ 1101950 h 2885005"/>
                <a:gd name="connsiteX152" fmla="*/ 871080 w 5030368"/>
                <a:gd name="connsiteY152" fmla="*/ 1057650 h 2885005"/>
                <a:gd name="connsiteX153" fmla="*/ 882155 w 5030368"/>
                <a:gd name="connsiteY153" fmla="*/ 974589 h 2885005"/>
                <a:gd name="connsiteX154" fmla="*/ 887692 w 5030368"/>
                <a:gd name="connsiteY154" fmla="*/ 963514 h 2885005"/>
                <a:gd name="connsiteX155" fmla="*/ 4132630 w 5030368"/>
                <a:gd name="connsiteY155" fmla="*/ 1079800 h 2885005"/>
                <a:gd name="connsiteX156" fmla="*/ 4077256 w 5030368"/>
                <a:gd name="connsiteY156" fmla="*/ 1124100 h 2885005"/>
                <a:gd name="connsiteX157" fmla="*/ 4221229 w 5030368"/>
                <a:gd name="connsiteY157" fmla="*/ 1007814 h 2885005"/>
                <a:gd name="connsiteX158" fmla="*/ 4132630 w 5030368"/>
                <a:gd name="connsiteY15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083778 w 5030368"/>
                <a:gd name="connsiteY137" fmla="*/ 1428659 h 2885005"/>
                <a:gd name="connsiteX138" fmla="*/ 2100391 w 5030368"/>
                <a:gd name="connsiteY138" fmla="*/ 1517258 h 2885005"/>
                <a:gd name="connsiteX139" fmla="*/ 2166840 w 5030368"/>
                <a:gd name="connsiteY139" fmla="*/ 1805204 h 2885005"/>
                <a:gd name="connsiteX140" fmla="*/ 2056091 w 5030368"/>
                <a:gd name="connsiteY140" fmla="*/ 1738755 h 2885005"/>
                <a:gd name="connsiteX141" fmla="*/ 2072704 w 5030368"/>
                <a:gd name="connsiteY141" fmla="*/ 1517258 h 2885005"/>
                <a:gd name="connsiteX142" fmla="*/ 2072704 w 5030368"/>
                <a:gd name="connsiteY142" fmla="*/ 1517258 h 2885005"/>
                <a:gd name="connsiteX143" fmla="*/ 887692 w 5030368"/>
                <a:gd name="connsiteY143" fmla="*/ 963514 h 2885005"/>
                <a:gd name="connsiteX144" fmla="*/ 920917 w 5030368"/>
                <a:gd name="connsiteY144" fmla="*/ 880452 h 2885005"/>
                <a:gd name="connsiteX145" fmla="*/ 1081502 w 5030368"/>
                <a:gd name="connsiteY145" fmla="*/ 1173937 h 2885005"/>
                <a:gd name="connsiteX146" fmla="*/ 1120264 w 5030368"/>
                <a:gd name="connsiteY146" fmla="*/ 1212699 h 2885005"/>
                <a:gd name="connsiteX147" fmla="*/ 1064890 w 5030368"/>
                <a:gd name="connsiteY147" fmla="*/ 1201624 h 2885005"/>
                <a:gd name="connsiteX148" fmla="*/ 871080 w 5030368"/>
                <a:gd name="connsiteY148" fmla="*/ 1101950 h 2885005"/>
                <a:gd name="connsiteX149" fmla="*/ 871080 w 5030368"/>
                <a:gd name="connsiteY149" fmla="*/ 1057650 h 2885005"/>
                <a:gd name="connsiteX150" fmla="*/ 882155 w 5030368"/>
                <a:gd name="connsiteY150" fmla="*/ 974589 h 2885005"/>
                <a:gd name="connsiteX151" fmla="*/ 887692 w 5030368"/>
                <a:gd name="connsiteY151" fmla="*/ 963514 h 2885005"/>
                <a:gd name="connsiteX152" fmla="*/ 4132630 w 5030368"/>
                <a:gd name="connsiteY152" fmla="*/ 1079800 h 2885005"/>
                <a:gd name="connsiteX153" fmla="*/ 4077256 w 5030368"/>
                <a:gd name="connsiteY153" fmla="*/ 1124100 h 2885005"/>
                <a:gd name="connsiteX154" fmla="*/ 4221229 w 5030368"/>
                <a:gd name="connsiteY154" fmla="*/ 1007814 h 2885005"/>
                <a:gd name="connsiteX155" fmla="*/ 4132630 w 5030368"/>
                <a:gd name="connsiteY15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100391 w 5030368"/>
                <a:gd name="connsiteY137" fmla="*/ 1517258 h 2885005"/>
                <a:gd name="connsiteX138" fmla="*/ 2166840 w 5030368"/>
                <a:gd name="connsiteY138" fmla="*/ 1805204 h 2885005"/>
                <a:gd name="connsiteX139" fmla="*/ 2056091 w 5030368"/>
                <a:gd name="connsiteY139" fmla="*/ 1738755 h 2885005"/>
                <a:gd name="connsiteX140" fmla="*/ 2072704 w 5030368"/>
                <a:gd name="connsiteY140" fmla="*/ 1517258 h 2885005"/>
                <a:gd name="connsiteX141" fmla="*/ 2072704 w 5030368"/>
                <a:gd name="connsiteY141" fmla="*/ 1517258 h 2885005"/>
                <a:gd name="connsiteX142" fmla="*/ 887692 w 5030368"/>
                <a:gd name="connsiteY142" fmla="*/ 963514 h 2885005"/>
                <a:gd name="connsiteX143" fmla="*/ 920917 w 5030368"/>
                <a:gd name="connsiteY143" fmla="*/ 880452 h 2885005"/>
                <a:gd name="connsiteX144" fmla="*/ 1081502 w 5030368"/>
                <a:gd name="connsiteY144" fmla="*/ 1173937 h 2885005"/>
                <a:gd name="connsiteX145" fmla="*/ 1120264 w 5030368"/>
                <a:gd name="connsiteY145" fmla="*/ 1212699 h 2885005"/>
                <a:gd name="connsiteX146" fmla="*/ 1064890 w 5030368"/>
                <a:gd name="connsiteY146" fmla="*/ 1201624 h 2885005"/>
                <a:gd name="connsiteX147" fmla="*/ 871080 w 5030368"/>
                <a:gd name="connsiteY147" fmla="*/ 1101950 h 2885005"/>
                <a:gd name="connsiteX148" fmla="*/ 871080 w 5030368"/>
                <a:gd name="connsiteY148" fmla="*/ 1057650 h 2885005"/>
                <a:gd name="connsiteX149" fmla="*/ 882155 w 5030368"/>
                <a:gd name="connsiteY149" fmla="*/ 974589 h 2885005"/>
                <a:gd name="connsiteX150" fmla="*/ 887692 w 5030368"/>
                <a:gd name="connsiteY150" fmla="*/ 963514 h 2885005"/>
                <a:gd name="connsiteX151" fmla="*/ 4132630 w 5030368"/>
                <a:gd name="connsiteY151" fmla="*/ 1079800 h 2885005"/>
                <a:gd name="connsiteX152" fmla="*/ 4077256 w 5030368"/>
                <a:gd name="connsiteY152" fmla="*/ 1124100 h 2885005"/>
                <a:gd name="connsiteX153" fmla="*/ 4221229 w 5030368"/>
                <a:gd name="connsiteY153" fmla="*/ 1007814 h 2885005"/>
                <a:gd name="connsiteX154" fmla="*/ 4132630 w 5030368"/>
                <a:gd name="connsiteY154"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72704 w 5030368"/>
                <a:gd name="connsiteY136" fmla="*/ 1517258 h 2885005"/>
                <a:gd name="connsiteX137" fmla="*/ 2100391 w 5030368"/>
                <a:gd name="connsiteY137" fmla="*/ 1517258 h 2885005"/>
                <a:gd name="connsiteX138" fmla="*/ 2166840 w 5030368"/>
                <a:gd name="connsiteY138" fmla="*/ 1805204 h 2885005"/>
                <a:gd name="connsiteX139" fmla="*/ 2056091 w 5030368"/>
                <a:gd name="connsiteY139" fmla="*/ 1738755 h 2885005"/>
                <a:gd name="connsiteX140" fmla="*/ 2072704 w 5030368"/>
                <a:gd name="connsiteY140" fmla="*/ 1517258 h 2885005"/>
                <a:gd name="connsiteX141" fmla="*/ 887692 w 5030368"/>
                <a:gd name="connsiteY141" fmla="*/ 963514 h 2885005"/>
                <a:gd name="connsiteX142" fmla="*/ 920917 w 5030368"/>
                <a:gd name="connsiteY142" fmla="*/ 880452 h 2885005"/>
                <a:gd name="connsiteX143" fmla="*/ 1081502 w 5030368"/>
                <a:gd name="connsiteY143" fmla="*/ 1173937 h 2885005"/>
                <a:gd name="connsiteX144" fmla="*/ 1120264 w 5030368"/>
                <a:gd name="connsiteY144" fmla="*/ 1212699 h 2885005"/>
                <a:gd name="connsiteX145" fmla="*/ 1064890 w 5030368"/>
                <a:gd name="connsiteY145" fmla="*/ 1201624 h 2885005"/>
                <a:gd name="connsiteX146" fmla="*/ 871080 w 5030368"/>
                <a:gd name="connsiteY146" fmla="*/ 1101950 h 2885005"/>
                <a:gd name="connsiteX147" fmla="*/ 871080 w 5030368"/>
                <a:gd name="connsiteY147" fmla="*/ 1057650 h 2885005"/>
                <a:gd name="connsiteX148" fmla="*/ 882155 w 5030368"/>
                <a:gd name="connsiteY148" fmla="*/ 974589 h 2885005"/>
                <a:gd name="connsiteX149" fmla="*/ 887692 w 5030368"/>
                <a:gd name="connsiteY149" fmla="*/ 963514 h 2885005"/>
                <a:gd name="connsiteX150" fmla="*/ 4132630 w 5030368"/>
                <a:gd name="connsiteY150" fmla="*/ 1079800 h 2885005"/>
                <a:gd name="connsiteX151" fmla="*/ 4077256 w 5030368"/>
                <a:gd name="connsiteY151" fmla="*/ 1124100 h 2885005"/>
                <a:gd name="connsiteX152" fmla="*/ 4221229 w 5030368"/>
                <a:gd name="connsiteY152" fmla="*/ 1007814 h 2885005"/>
                <a:gd name="connsiteX153" fmla="*/ 4132630 w 5030368"/>
                <a:gd name="connsiteY15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56091 w 5030368"/>
                <a:gd name="connsiteY136" fmla="*/ 1738755 h 2885005"/>
                <a:gd name="connsiteX137" fmla="*/ 2100391 w 5030368"/>
                <a:gd name="connsiteY137" fmla="*/ 1517258 h 2885005"/>
                <a:gd name="connsiteX138" fmla="*/ 2166840 w 5030368"/>
                <a:gd name="connsiteY138" fmla="*/ 1805204 h 2885005"/>
                <a:gd name="connsiteX139" fmla="*/ 2056091 w 5030368"/>
                <a:gd name="connsiteY139" fmla="*/ 1738755 h 2885005"/>
                <a:gd name="connsiteX140" fmla="*/ 887692 w 5030368"/>
                <a:gd name="connsiteY140" fmla="*/ 963514 h 2885005"/>
                <a:gd name="connsiteX141" fmla="*/ 920917 w 5030368"/>
                <a:gd name="connsiteY141" fmla="*/ 880452 h 2885005"/>
                <a:gd name="connsiteX142" fmla="*/ 1081502 w 5030368"/>
                <a:gd name="connsiteY142" fmla="*/ 1173937 h 2885005"/>
                <a:gd name="connsiteX143" fmla="*/ 1120264 w 5030368"/>
                <a:gd name="connsiteY143" fmla="*/ 1212699 h 2885005"/>
                <a:gd name="connsiteX144" fmla="*/ 1064890 w 5030368"/>
                <a:gd name="connsiteY144" fmla="*/ 1201624 h 2885005"/>
                <a:gd name="connsiteX145" fmla="*/ 871080 w 5030368"/>
                <a:gd name="connsiteY145" fmla="*/ 1101950 h 2885005"/>
                <a:gd name="connsiteX146" fmla="*/ 871080 w 5030368"/>
                <a:gd name="connsiteY146" fmla="*/ 1057650 h 2885005"/>
                <a:gd name="connsiteX147" fmla="*/ 882155 w 5030368"/>
                <a:gd name="connsiteY147" fmla="*/ 974589 h 2885005"/>
                <a:gd name="connsiteX148" fmla="*/ 887692 w 5030368"/>
                <a:gd name="connsiteY148" fmla="*/ 963514 h 2885005"/>
                <a:gd name="connsiteX149" fmla="*/ 4132630 w 5030368"/>
                <a:gd name="connsiteY149" fmla="*/ 1079800 h 2885005"/>
                <a:gd name="connsiteX150" fmla="*/ 4077256 w 5030368"/>
                <a:gd name="connsiteY150" fmla="*/ 1124100 h 2885005"/>
                <a:gd name="connsiteX151" fmla="*/ 4221229 w 5030368"/>
                <a:gd name="connsiteY151" fmla="*/ 1007814 h 2885005"/>
                <a:gd name="connsiteX152" fmla="*/ 4132630 w 5030368"/>
                <a:gd name="connsiteY15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2056091 w 5030368"/>
                <a:gd name="connsiteY136" fmla="*/ 1738755 h 2885005"/>
                <a:gd name="connsiteX137" fmla="*/ 2166840 w 5030368"/>
                <a:gd name="connsiteY137" fmla="*/ 1805204 h 2885005"/>
                <a:gd name="connsiteX138" fmla="*/ 2056091 w 5030368"/>
                <a:gd name="connsiteY138" fmla="*/ 1738755 h 2885005"/>
                <a:gd name="connsiteX139" fmla="*/ 887692 w 5030368"/>
                <a:gd name="connsiteY139" fmla="*/ 963514 h 2885005"/>
                <a:gd name="connsiteX140" fmla="*/ 920917 w 5030368"/>
                <a:gd name="connsiteY140" fmla="*/ 880452 h 2885005"/>
                <a:gd name="connsiteX141" fmla="*/ 1081502 w 5030368"/>
                <a:gd name="connsiteY141" fmla="*/ 1173937 h 2885005"/>
                <a:gd name="connsiteX142" fmla="*/ 1120264 w 5030368"/>
                <a:gd name="connsiteY142" fmla="*/ 1212699 h 2885005"/>
                <a:gd name="connsiteX143" fmla="*/ 1064890 w 5030368"/>
                <a:gd name="connsiteY143" fmla="*/ 1201624 h 2885005"/>
                <a:gd name="connsiteX144" fmla="*/ 871080 w 5030368"/>
                <a:gd name="connsiteY144" fmla="*/ 1101950 h 2885005"/>
                <a:gd name="connsiteX145" fmla="*/ 871080 w 5030368"/>
                <a:gd name="connsiteY145" fmla="*/ 1057650 h 2885005"/>
                <a:gd name="connsiteX146" fmla="*/ 882155 w 5030368"/>
                <a:gd name="connsiteY146" fmla="*/ 974589 h 2885005"/>
                <a:gd name="connsiteX147" fmla="*/ 887692 w 5030368"/>
                <a:gd name="connsiteY147" fmla="*/ 963514 h 2885005"/>
                <a:gd name="connsiteX148" fmla="*/ 4132630 w 5030368"/>
                <a:gd name="connsiteY148" fmla="*/ 1079800 h 2885005"/>
                <a:gd name="connsiteX149" fmla="*/ 4077256 w 5030368"/>
                <a:gd name="connsiteY149" fmla="*/ 1124100 h 2885005"/>
                <a:gd name="connsiteX150" fmla="*/ 4221229 w 5030368"/>
                <a:gd name="connsiteY150" fmla="*/ 1007814 h 2885005"/>
                <a:gd name="connsiteX151" fmla="*/ 4132630 w 5030368"/>
                <a:gd name="connsiteY15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16351 w 5030368"/>
                <a:gd name="connsiteY112" fmla="*/ 963514 h 2885005"/>
                <a:gd name="connsiteX113" fmla="*/ 2299738 w 5030368"/>
                <a:gd name="connsiteY113" fmla="*/ 1041038 h 2885005"/>
                <a:gd name="connsiteX114" fmla="*/ 2283126 w 5030368"/>
                <a:gd name="connsiteY114" fmla="*/ 963514 h 2885005"/>
                <a:gd name="connsiteX115" fmla="*/ 2305276 w 5030368"/>
                <a:gd name="connsiteY115" fmla="*/ 553744 h 2885005"/>
                <a:gd name="connsiteX116" fmla="*/ 1784757 w 5030368"/>
                <a:gd name="connsiteY116" fmla="*/ 553744 h 2885005"/>
                <a:gd name="connsiteX117" fmla="*/ 1956417 w 5030368"/>
                <a:gd name="connsiteY117" fmla="*/ 553744 h 2885005"/>
                <a:gd name="connsiteX118" fmla="*/ 1784757 w 5030368"/>
                <a:gd name="connsiteY118" fmla="*/ 1185011 h 2885005"/>
                <a:gd name="connsiteX119" fmla="*/ 1779219 w 5030368"/>
                <a:gd name="connsiteY119" fmla="*/ 1151787 h 2885005"/>
                <a:gd name="connsiteX120" fmla="*/ 1784757 w 5030368"/>
                <a:gd name="connsiteY120" fmla="*/ 553744 h 2885005"/>
                <a:gd name="connsiteX121" fmla="*/ 1784757 w 5030368"/>
                <a:gd name="connsiteY121" fmla="*/ 553744 h 2885005"/>
                <a:gd name="connsiteX122" fmla="*/ 1258700 w 5030368"/>
                <a:gd name="connsiteY122" fmla="*/ 553744 h 2885005"/>
                <a:gd name="connsiteX123" fmla="*/ 1369449 w 5030368"/>
                <a:gd name="connsiteY123" fmla="*/ 553744 h 2885005"/>
                <a:gd name="connsiteX124" fmla="*/ 1341762 w 5030368"/>
                <a:gd name="connsiteY124" fmla="*/ 814003 h 2885005"/>
                <a:gd name="connsiteX125" fmla="*/ 1341762 w 5030368"/>
                <a:gd name="connsiteY125" fmla="*/ 891527 h 2885005"/>
                <a:gd name="connsiteX126" fmla="*/ 1319612 w 5030368"/>
                <a:gd name="connsiteY126" fmla="*/ 814003 h 2885005"/>
                <a:gd name="connsiteX127" fmla="*/ 1258700 w 5030368"/>
                <a:gd name="connsiteY127" fmla="*/ 553744 h 2885005"/>
                <a:gd name="connsiteX128" fmla="*/ 1258700 w 5030368"/>
                <a:gd name="connsiteY128" fmla="*/ 553744 h 2885005"/>
                <a:gd name="connsiteX129" fmla="*/ 1535572 w 5030368"/>
                <a:gd name="connsiteY129" fmla="*/ 1002276 h 2885005"/>
                <a:gd name="connsiteX130" fmla="*/ 1563259 w 5030368"/>
                <a:gd name="connsiteY130" fmla="*/ 957976 h 2885005"/>
                <a:gd name="connsiteX131" fmla="*/ 1563259 w 5030368"/>
                <a:gd name="connsiteY131" fmla="*/ 1013351 h 2885005"/>
                <a:gd name="connsiteX132" fmla="*/ 1635246 w 5030368"/>
                <a:gd name="connsiteY132" fmla="*/ 1384359 h 2885005"/>
                <a:gd name="connsiteX133" fmla="*/ 1485735 w 5030368"/>
                <a:gd name="connsiteY133" fmla="*/ 1384359 h 2885005"/>
                <a:gd name="connsiteX134" fmla="*/ 1535572 w 5030368"/>
                <a:gd name="connsiteY134" fmla="*/ 1002276 h 2885005"/>
                <a:gd name="connsiteX135" fmla="*/ 1535572 w 5030368"/>
                <a:gd name="connsiteY135" fmla="*/ 1002276 h 2885005"/>
                <a:gd name="connsiteX136" fmla="*/ 887692 w 5030368"/>
                <a:gd name="connsiteY136" fmla="*/ 963514 h 2885005"/>
                <a:gd name="connsiteX137" fmla="*/ 920917 w 5030368"/>
                <a:gd name="connsiteY137" fmla="*/ 880452 h 2885005"/>
                <a:gd name="connsiteX138" fmla="*/ 1081502 w 5030368"/>
                <a:gd name="connsiteY138" fmla="*/ 1173937 h 2885005"/>
                <a:gd name="connsiteX139" fmla="*/ 1120264 w 5030368"/>
                <a:gd name="connsiteY139" fmla="*/ 1212699 h 2885005"/>
                <a:gd name="connsiteX140" fmla="*/ 1064890 w 5030368"/>
                <a:gd name="connsiteY140" fmla="*/ 1201624 h 2885005"/>
                <a:gd name="connsiteX141" fmla="*/ 871080 w 5030368"/>
                <a:gd name="connsiteY141" fmla="*/ 1101950 h 2885005"/>
                <a:gd name="connsiteX142" fmla="*/ 871080 w 5030368"/>
                <a:gd name="connsiteY142" fmla="*/ 1057650 h 2885005"/>
                <a:gd name="connsiteX143" fmla="*/ 882155 w 5030368"/>
                <a:gd name="connsiteY143" fmla="*/ 974589 h 2885005"/>
                <a:gd name="connsiteX144" fmla="*/ 887692 w 5030368"/>
                <a:gd name="connsiteY144" fmla="*/ 963514 h 2885005"/>
                <a:gd name="connsiteX145" fmla="*/ 4132630 w 5030368"/>
                <a:gd name="connsiteY145" fmla="*/ 1079800 h 2885005"/>
                <a:gd name="connsiteX146" fmla="*/ 4077256 w 5030368"/>
                <a:gd name="connsiteY146" fmla="*/ 1124100 h 2885005"/>
                <a:gd name="connsiteX147" fmla="*/ 4221229 w 5030368"/>
                <a:gd name="connsiteY147" fmla="*/ 1007814 h 2885005"/>
                <a:gd name="connsiteX148" fmla="*/ 4132630 w 5030368"/>
                <a:gd name="connsiteY14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299738 w 5030368"/>
                <a:gd name="connsiteY112" fmla="*/ 1041038 h 2885005"/>
                <a:gd name="connsiteX113" fmla="*/ 2283126 w 5030368"/>
                <a:gd name="connsiteY113" fmla="*/ 963514 h 2885005"/>
                <a:gd name="connsiteX114" fmla="*/ 2305276 w 5030368"/>
                <a:gd name="connsiteY114" fmla="*/ 553744 h 2885005"/>
                <a:gd name="connsiteX115" fmla="*/ 1784757 w 5030368"/>
                <a:gd name="connsiteY115" fmla="*/ 553744 h 2885005"/>
                <a:gd name="connsiteX116" fmla="*/ 1956417 w 5030368"/>
                <a:gd name="connsiteY116" fmla="*/ 553744 h 2885005"/>
                <a:gd name="connsiteX117" fmla="*/ 1784757 w 5030368"/>
                <a:gd name="connsiteY117" fmla="*/ 1185011 h 2885005"/>
                <a:gd name="connsiteX118" fmla="*/ 1779219 w 5030368"/>
                <a:gd name="connsiteY118" fmla="*/ 1151787 h 2885005"/>
                <a:gd name="connsiteX119" fmla="*/ 1784757 w 5030368"/>
                <a:gd name="connsiteY119" fmla="*/ 553744 h 2885005"/>
                <a:gd name="connsiteX120" fmla="*/ 1784757 w 5030368"/>
                <a:gd name="connsiteY120" fmla="*/ 553744 h 2885005"/>
                <a:gd name="connsiteX121" fmla="*/ 1258700 w 5030368"/>
                <a:gd name="connsiteY121" fmla="*/ 553744 h 2885005"/>
                <a:gd name="connsiteX122" fmla="*/ 1369449 w 5030368"/>
                <a:gd name="connsiteY122" fmla="*/ 553744 h 2885005"/>
                <a:gd name="connsiteX123" fmla="*/ 1341762 w 5030368"/>
                <a:gd name="connsiteY123" fmla="*/ 814003 h 2885005"/>
                <a:gd name="connsiteX124" fmla="*/ 1341762 w 5030368"/>
                <a:gd name="connsiteY124" fmla="*/ 891527 h 2885005"/>
                <a:gd name="connsiteX125" fmla="*/ 1319612 w 5030368"/>
                <a:gd name="connsiteY125" fmla="*/ 814003 h 2885005"/>
                <a:gd name="connsiteX126" fmla="*/ 1258700 w 5030368"/>
                <a:gd name="connsiteY126" fmla="*/ 553744 h 2885005"/>
                <a:gd name="connsiteX127" fmla="*/ 1258700 w 5030368"/>
                <a:gd name="connsiteY127" fmla="*/ 553744 h 2885005"/>
                <a:gd name="connsiteX128" fmla="*/ 1535572 w 5030368"/>
                <a:gd name="connsiteY128" fmla="*/ 1002276 h 2885005"/>
                <a:gd name="connsiteX129" fmla="*/ 1563259 w 5030368"/>
                <a:gd name="connsiteY129" fmla="*/ 957976 h 2885005"/>
                <a:gd name="connsiteX130" fmla="*/ 1563259 w 5030368"/>
                <a:gd name="connsiteY130" fmla="*/ 1013351 h 2885005"/>
                <a:gd name="connsiteX131" fmla="*/ 1635246 w 5030368"/>
                <a:gd name="connsiteY131" fmla="*/ 1384359 h 2885005"/>
                <a:gd name="connsiteX132" fmla="*/ 1485735 w 5030368"/>
                <a:gd name="connsiteY132" fmla="*/ 1384359 h 2885005"/>
                <a:gd name="connsiteX133" fmla="*/ 1535572 w 5030368"/>
                <a:gd name="connsiteY133" fmla="*/ 1002276 h 2885005"/>
                <a:gd name="connsiteX134" fmla="*/ 1535572 w 5030368"/>
                <a:gd name="connsiteY134" fmla="*/ 1002276 h 2885005"/>
                <a:gd name="connsiteX135" fmla="*/ 887692 w 5030368"/>
                <a:gd name="connsiteY135" fmla="*/ 963514 h 2885005"/>
                <a:gd name="connsiteX136" fmla="*/ 920917 w 5030368"/>
                <a:gd name="connsiteY136" fmla="*/ 880452 h 2885005"/>
                <a:gd name="connsiteX137" fmla="*/ 1081502 w 5030368"/>
                <a:gd name="connsiteY137" fmla="*/ 1173937 h 2885005"/>
                <a:gd name="connsiteX138" fmla="*/ 1120264 w 5030368"/>
                <a:gd name="connsiteY138" fmla="*/ 1212699 h 2885005"/>
                <a:gd name="connsiteX139" fmla="*/ 1064890 w 5030368"/>
                <a:gd name="connsiteY139" fmla="*/ 1201624 h 2885005"/>
                <a:gd name="connsiteX140" fmla="*/ 871080 w 5030368"/>
                <a:gd name="connsiteY140" fmla="*/ 1101950 h 2885005"/>
                <a:gd name="connsiteX141" fmla="*/ 871080 w 5030368"/>
                <a:gd name="connsiteY141" fmla="*/ 1057650 h 2885005"/>
                <a:gd name="connsiteX142" fmla="*/ 882155 w 5030368"/>
                <a:gd name="connsiteY142" fmla="*/ 974589 h 2885005"/>
                <a:gd name="connsiteX143" fmla="*/ 887692 w 5030368"/>
                <a:gd name="connsiteY143" fmla="*/ 963514 h 2885005"/>
                <a:gd name="connsiteX144" fmla="*/ 4132630 w 5030368"/>
                <a:gd name="connsiteY144" fmla="*/ 1079800 h 2885005"/>
                <a:gd name="connsiteX145" fmla="*/ 4077256 w 5030368"/>
                <a:gd name="connsiteY145" fmla="*/ 1124100 h 2885005"/>
                <a:gd name="connsiteX146" fmla="*/ 4221229 w 5030368"/>
                <a:gd name="connsiteY146" fmla="*/ 1007814 h 2885005"/>
                <a:gd name="connsiteX147" fmla="*/ 4132630 w 5030368"/>
                <a:gd name="connsiteY14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299738 w 5030368"/>
                <a:gd name="connsiteY112" fmla="*/ 1041038 h 2885005"/>
                <a:gd name="connsiteX113" fmla="*/ 2305276 w 5030368"/>
                <a:gd name="connsiteY113" fmla="*/ 553744 h 2885005"/>
                <a:gd name="connsiteX114" fmla="*/ 1784757 w 5030368"/>
                <a:gd name="connsiteY114" fmla="*/ 553744 h 2885005"/>
                <a:gd name="connsiteX115" fmla="*/ 1956417 w 5030368"/>
                <a:gd name="connsiteY115" fmla="*/ 553744 h 2885005"/>
                <a:gd name="connsiteX116" fmla="*/ 1784757 w 5030368"/>
                <a:gd name="connsiteY116" fmla="*/ 1185011 h 2885005"/>
                <a:gd name="connsiteX117" fmla="*/ 1779219 w 5030368"/>
                <a:gd name="connsiteY117" fmla="*/ 1151787 h 2885005"/>
                <a:gd name="connsiteX118" fmla="*/ 1784757 w 5030368"/>
                <a:gd name="connsiteY118" fmla="*/ 553744 h 2885005"/>
                <a:gd name="connsiteX119" fmla="*/ 1784757 w 5030368"/>
                <a:gd name="connsiteY119" fmla="*/ 553744 h 2885005"/>
                <a:gd name="connsiteX120" fmla="*/ 1258700 w 5030368"/>
                <a:gd name="connsiteY120" fmla="*/ 553744 h 2885005"/>
                <a:gd name="connsiteX121" fmla="*/ 1369449 w 5030368"/>
                <a:gd name="connsiteY121" fmla="*/ 553744 h 2885005"/>
                <a:gd name="connsiteX122" fmla="*/ 1341762 w 5030368"/>
                <a:gd name="connsiteY122" fmla="*/ 814003 h 2885005"/>
                <a:gd name="connsiteX123" fmla="*/ 1341762 w 5030368"/>
                <a:gd name="connsiteY123" fmla="*/ 891527 h 2885005"/>
                <a:gd name="connsiteX124" fmla="*/ 1319612 w 5030368"/>
                <a:gd name="connsiteY124" fmla="*/ 814003 h 2885005"/>
                <a:gd name="connsiteX125" fmla="*/ 1258700 w 5030368"/>
                <a:gd name="connsiteY125" fmla="*/ 553744 h 2885005"/>
                <a:gd name="connsiteX126" fmla="*/ 1258700 w 5030368"/>
                <a:gd name="connsiteY126" fmla="*/ 553744 h 2885005"/>
                <a:gd name="connsiteX127" fmla="*/ 1535572 w 5030368"/>
                <a:gd name="connsiteY127" fmla="*/ 1002276 h 2885005"/>
                <a:gd name="connsiteX128" fmla="*/ 1563259 w 5030368"/>
                <a:gd name="connsiteY128" fmla="*/ 957976 h 2885005"/>
                <a:gd name="connsiteX129" fmla="*/ 1563259 w 5030368"/>
                <a:gd name="connsiteY129" fmla="*/ 1013351 h 2885005"/>
                <a:gd name="connsiteX130" fmla="*/ 1635246 w 5030368"/>
                <a:gd name="connsiteY130" fmla="*/ 1384359 h 2885005"/>
                <a:gd name="connsiteX131" fmla="*/ 1485735 w 5030368"/>
                <a:gd name="connsiteY131" fmla="*/ 1384359 h 2885005"/>
                <a:gd name="connsiteX132" fmla="*/ 1535572 w 5030368"/>
                <a:gd name="connsiteY132" fmla="*/ 1002276 h 2885005"/>
                <a:gd name="connsiteX133" fmla="*/ 1535572 w 5030368"/>
                <a:gd name="connsiteY133" fmla="*/ 1002276 h 2885005"/>
                <a:gd name="connsiteX134" fmla="*/ 887692 w 5030368"/>
                <a:gd name="connsiteY134" fmla="*/ 963514 h 2885005"/>
                <a:gd name="connsiteX135" fmla="*/ 920917 w 5030368"/>
                <a:gd name="connsiteY135" fmla="*/ 880452 h 2885005"/>
                <a:gd name="connsiteX136" fmla="*/ 1081502 w 5030368"/>
                <a:gd name="connsiteY136" fmla="*/ 1173937 h 2885005"/>
                <a:gd name="connsiteX137" fmla="*/ 1120264 w 5030368"/>
                <a:gd name="connsiteY137" fmla="*/ 1212699 h 2885005"/>
                <a:gd name="connsiteX138" fmla="*/ 1064890 w 5030368"/>
                <a:gd name="connsiteY138" fmla="*/ 1201624 h 2885005"/>
                <a:gd name="connsiteX139" fmla="*/ 871080 w 5030368"/>
                <a:gd name="connsiteY139" fmla="*/ 1101950 h 2885005"/>
                <a:gd name="connsiteX140" fmla="*/ 871080 w 5030368"/>
                <a:gd name="connsiteY140" fmla="*/ 1057650 h 2885005"/>
                <a:gd name="connsiteX141" fmla="*/ 882155 w 5030368"/>
                <a:gd name="connsiteY141" fmla="*/ 974589 h 2885005"/>
                <a:gd name="connsiteX142" fmla="*/ 887692 w 5030368"/>
                <a:gd name="connsiteY142" fmla="*/ 963514 h 2885005"/>
                <a:gd name="connsiteX143" fmla="*/ 4132630 w 5030368"/>
                <a:gd name="connsiteY143" fmla="*/ 1079800 h 2885005"/>
                <a:gd name="connsiteX144" fmla="*/ 4077256 w 5030368"/>
                <a:gd name="connsiteY144" fmla="*/ 1124100 h 2885005"/>
                <a:gd name="connsiteX145" fmla="*/ 4221229 w 5030368"/>
                <a:gd name="connsiteY145" fmla="*/ 1007814 h 2885005"/>
                <a:gd name="connsiteX146" fmla="*/ 4132630 w 5030368"/>
                <a:gd name="connsiteY14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2305276 w 5030368"/>
                <a:gd name="connsiteY110" fmla="*/ 553744 h 2885005"/>
                <a:gd name="connsiteX111" fmla="*/ 2471399 w 5030368"/>
                <a:gd name="connsiteY111" fmla="*/ 553744 h 2885005"/>
                <a:gd name="connsiteX112" fmla="*/ 2305276 w 5030368"/>
                <a:gd name="connsiteY112" fmla="*/ 553744 h 2885005"/>
                <a:gd name="connsiteX113" fmla="*/ 1784757 w 5030368"/>
                <a:gd name="connsiteY113" fmla="*/ 553744 h 2885005"/>
                <a:gd name="connsiteX114" fmla="*/ 1956417 w 5030368"/>
                <a:gd name="connsiteY114" fmla="*/ 553744 h 2885005"/>
                <a:gd name="connsiteX115" fmla="*/ 1784757 w 5030368"/>
                <a:gd name="connsiteY115" fmla="*/ 1185011 h 2885005"/>
                <a:gd name="connsiteX116" fmla="*/ 1779219 w 5030368"/>
                <a:gd name="connsiteY116" fmla="*/ 1151787 h 2885005"/>
                <a:gd name="connsiteX117" fmla="*/ 1784757 w 5030368"/>
                <a:gd name="connsiteY117" fmla="*/ 553744 h 2885005"/>
                <a:gd name="connsiteX118" fmla="*/ 1784757 w 5030368"/>
                <a:gd name="connsiteY118" fmla="*/ 553744 h 2885005"/>
                <a:gd name="connsiteX119" fmla="*/ 1258700 w 5030368"/>
                <a:gd name="connsiteY119" fmla="*/ 553744 h 2885005"/>
                <a:gd name="connsiteX120" fmla="*/ 1369449 w 5030368"/>
                <a:gd name="connsiteY120" fmla="*/ 553744 h 2885005"/>
                <a:gd name="connsiteX121" fmla="*/ 1341762 w 5030368"/>
                <a:gd name="connsiteY121" fmla="*/ 814003 h 2885005"/>
                <a:gd name="connsiteX122" fmla="*/ 1341762 w 5030368"/>
                <a:gd name="connsiteY122" fmla="*/ 891527 h 2885005"/>
                <a:gd name="connsiteX123" fmla="*/ 1319612 w 5030368"/>
                <a:gd name="connsiteY123" fmla="*/ 814003 h 2885005"/>
                <a:gd name="connsiteX124" fmla="*/ 1258700 w 5030368"/>
                <a:gd name="connsiteY124" fmla="*/ 553744 h 2885005"/>
                <a:gd name="connsiteX125" fmla="*/ 1258700 w 5030368"/>
                <a:gd name="connsiteY125" fmla="*/ 553744 h 2885005"/>
                <a:gd name="connsiteX126" fmla="*/ 1535572 w 5030368"/>
                <a:gd name="connsiteY126" fmla="*/ 1002276 h 2885005"/>
                <a:gd name="connsiteX127" fmla="*/ 1563259 w 5030368"/>
                <a:gd name="connsiteY127" fmla="*/ 957976 h 2885005"/>
                <a:gd name="connsiteX128" fmla="*/ 1563259 w 5030368"/>
                <a:gd name="connsiteY128" fmla="*/ 1013351 h 2885005"/>
                <a:gd name="connsiteX129" fmla="*/ 1635246 w 5030368"/>
                <a:gd name="connsiteY129" fmla="*/ 1384359 h 2885005"/>
                <a:gd name="connsiteX130" fmla="*/ 1485735 w 5030368"/>
                <a:gd name="connsiteY130" fmla="*/ 1384359 h 2885005"/>
                <a:gd name="connsiteX131" fmla="*/ 1535572 w 5030368"/>
                <a:gd name="connsiteY131" fmla="*/ 1002276 h 2885005"/>
                <a:gd name="connsiteX132" fmla="*/ 1535572 w 5030368"/>
                <a:gd name="connsiteY132" fmla="*/ 1002276 h 2885005"/>
                <a:gd name="connsiteX133" fmla="*/ 887692 w 5030368"/>
                <a:gd name="connsiteY133" fmla="*/ 963514 h 2885005"/>
                <a:gd name="connsiteX134" fmla="*/ 920917 w 5030368"/>
                <a:gd name="connsiteY134" fmla="*/ 880452 h 2885005"/>
                <a:gd name="connsiteX135" fmla="*/ 1081502 w 5030368"/>
                <a:gd name="connsiteY135" fmla="*/ 1173937 h 2885005"/>
                <a:gd name="connsiteX136" fmla="*/ 1120264 w 5030368"/>
                <a:gd name="connsiteY136" fmla="*/ 1212699 h 2885005"/>
                <a:gd name="connsiteX137" fmla="*/ 1064890 w 5030368"/>
                <a:gd name="connsiteY137" fmla="*/ 1201624 h 2885005"/>
                <a:gd name="connsiteX138" fmla="*/ 871080 w 5030368"/>
                <a:gd name="connsiteY138" fmla="*/ 1101950 h 2885005"/>
                <a:gd name="connsiteX139" fmla="*/ 871080 w 5030368"/>
                <a:gd name="connsiteY139" fmla="*/ 1057650 h 2885005"/>
                <a:gd name="connsiteX140" fmla="*/ 882155 w 5030368"/>
                <a:gd name="connsiteY140" fmla="*/ 974589 h 2885005"/>
                <a:gd name="connsiteX141" fmla="*/ 887692 w 5030368"/>
                <a:gd name="connsiteY141" fmla="*/ 963514 h 2885005"/>
                <a:gd name="connsiteX142" fmla="*/ 4132630 w 5030368"/>
                <a:gd name="connsiteY142" fmla="*/ 1079800 h 2885005"/>
                <a:gd name="connsiteX143" fmla="*/ 4077256 w 5030368"/>
                <a:gd name="connsiteY143" fmla="*/ 1124100 h 2885005"/>
                <a:gd name="connsiteX144" fmla="*/ 4221229 w 5030368"/>
                <a:gd name="connsiteY144" fmla="*/ 1007814 h 2885005"/>
                <a:gd name="connsiteX145" fmla="*/ 4132630 w 5030368"/>
                <a:gd name="connsiteY14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1535572 w 5030368"/>
                <a:gd name="connsiteY123" fmla="*/ 1002276 h 2885005"/>
                <a:gd name="connsiteX124" fmla="*/ 1563259 w 5030368"/>
                <a:gd name="connsiteY124" fmla="*/ 957976 h 2885005"/>
                <a:gd name="connsiteX125" fmla="*/ 1563259 w 5030368"/>
                <a:gd name="connsiteY125" fmla="*/ 1013351 h 2885005"/>
                <a:gd name="connsiteX126" fmla="*/ 1635246 w 5030368"/>
                <a:gd name="connsiteY126" fmla="*/ 1384359 h 2885005"/>
                <a:gd name="connsiteX127" fmla="*/ 1485735 w 5030368"/>
                <a:gd name="connsiteY127" fmla="*/ 1384359 h 2885005"/>
                <a:gd name="connsiteX128" fmla="*/ 1535572 w 5030368"/>
                <a:gd name="connsiteY128" fmla="*/ 1002276 h 2885005"/>
                <a:gd name="connsiteX129" fmla="*/ 1535572 w 5030368"/>
                <a:gd name="connsiteY129" fmla="*/ 1002276 h 2885005"/>
                <a:gd name="connsiteX130" fmla="*/ 887692 w 5030368"/>
                <a:gd name="connsiteY130" fmla="*/ 963514 h 2885005"/>
                <a:gd name="connsiteX131" fmla="*/ 920917 w 5030368"/>
                <a:gd name="connsiteY131" fmla="*/ 880452 h 2885005"/>
                <a:gd name="connsiteX132" fmla="*/ 1081502 w 5030368"/>
                <a:gd name="connsiteY132" fmla="*/ 1173937 h 2885005"/>
                <a:gd name="connsiteX133" fmla="*/ 1120264 w 5030368"/>
                <a:gd name="connsiteY133" fmla="*/ 1212699 h 2885005"/>
                <a:gd name="connsiteX134" fmla="*/ 1064890 w 5030368"/>
                <a:gd name="connsiteY134" fmla="*/ 1201624 h 2885005"/>
                <a:gd name="connsiteX135" fmla="*/ 871080 w 5030368"/>
                <a:gd name="connsiteY135" fmla="*/ 1101950 h 2885005"/>
                <a:gd name="connsiteX136" fmla="*/ 871080 w 5030368"/>
                <a:gd name="connsiteY136" fmla="*/ 1057650 h 2885005"/>
                <a:gd name="connsiteX137" fmla="*/ 882155 w 5030368"/>
                <a:gd name="connsiteY137" fmla="*/ 974589 h 2885005"/>
                <a:gd name="connsiteX138" fmla="*/ 887692 w 5030368"/>
                <a:gd name="connsiteY138" fmla="*/ 963514 h 2885005"/>
                <a:gd name="connsiteX139" fmla="*/ 4132630 w 5030368"/>
                <a:gd name="connsiteY139" fmla="*/ 1079800 h 2885005"/>
                <a:gd name="connsiteX140" fmla="*/ 4077256 w 5030368"/>
                <a:gd name="connsiteY140" fmla="*/ 1124100 h 2885005"/>
                <a:gd name="connsiteX141" fmla="*/ 4221229 w 5030368"/>
                <a:gd name="connsiteY141" fmla="*/ 1007814 h 2885005"/>
                <a:gd name="connsiteX142" fmla="*/ 4132630 w 5030368"/>
                <a:gd name="connsiteY14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1535572 w 5030368"/>
                <a:gd name="connsiteY123" fmla="*/ 1002276 h 2885005"/>
                <a:gd name="connsiteX124" fmla="*/ 1563259 w 5030368"/>
                <a:gd name="connsiteY124" fmla="*/ 957976 h 2885005"/>
                <a:gd name="connsiteX125" fmla="*/ 1563259 w 5030368"/>
                <a:gd name="connsiteY125" fmla="*/ 1013351 h 2885005"/>
                <a:gd name="connsiteX126" fmla="*/ 1635246 w 5030368"/>
                <a:gd name="connsiteY126" fmla="*/ 1384359 h 2885005"/>
                <a:gd name="connsiteX127" fmla="*/ 1485735 w 5030368"/>
                <a:gd name="connsiteY127" fmla="*/ 1384359 h 2885005"/>
                <a:gd name="connsiteX128" fmla="*/ 1535572 w 5030368"/>
                <a:gd name="connsiteY128" fmla="*/ 1002276 h 2885005"/>
                <a:gd name="connsiteX129" fmla="*/ 887692 w 5030368"/>
                <a:gd name="connsiteY129" fmla="*/ 963514 h 2885005"/>
                <a:gd name="connsiteX130" fmla="*/ 920917 w 5030368"/>
                <a:gd name="connsiteY130" fmla="*/ 880452 h 2885005"/>
                <a:gd name="connsiteX131" fmla="*/ 1081502 w 5030368"/>
                <a:gd name="connsiteY131" fmla="*/ 1173937 h 2885005"/>
                <a:gd name="connsiteX132" fmla="*/ 1120264 w 5030368"/>
                <a:gd name="connsiteY132" fmla="*/ 1212699 h 2885005"/>
                <a:gd name="connsiteX133" fmla="*/ 1064890 w 5030368"/>
                <a:gd name="connsiteY133" fmla="*/ 1201624 h 2885005"/>
                <a:gd name="connsiteX134" fmla="*/ 871080 w 5030368"/>
                <a:gd name="connsiteY134" fmla="*/ 1101950 h 2885005"/>
                <a:gd name="connsiteX135" fmla="*/ 871080 w 5030368"/>
                <a:gd name="connsiteY135" fmla="*/ 1057650 h 2885005"/>
                <a:gd name="connsiteX136" fmla="*/ 882155 w 5030368"/>
                <a:gd name="connsiteY136" fmla="*/ 974589 h 2885005"/>
                <a:gd name="connsiteX137" fmla="*/ 887692 w 5030368"/>
                <a:gd name="connsiteY137" fmla="*/ 963514 h 2885005"/>
                <a:gd name="connsiteX138" fmla="*/ 4132630 w 5030368"/>
                <a:gd name="connsiteY138" fmla="*/ 1079800 h 2885005"/>
                <a:gd name="connsiteX139" fmla="*/ 4077256 w 5030368"/>
                <a:gd name="connsiteY139" fmla="*/ 1124100 h 2885005"/>
                <a:gd name="connsiteX140" fmla="*/ 4221229 w 5030368"/>
                <a:gd name="connsiteY140" fmla="*/ 1007814 h 2885005"/>
                <a:gd name="connsiteX141" fmla="*/ 4132630 w 5030368"/>
                <a:gd name="connsiteY14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1535572 w 5030368"/>
                <a:gd name="connsiteY123" fmla="*/ 1002276 h 2885005"/>
                <a:gd name="connsiteX124" fmla="*/ 1563259 w 5030368"/>
                <a:gd name="connsiteY124" fmla="*/ 1013351 h 2885005"/>
                <a:gd name="connsiteX125" fmla="*/ 1635246 w 5030368"/>
                <a:gd name="connsiteY125" fmla="*/ 1384359 h 2885005"/>
                <a:gd name="connsiteX126" fmla="*/ 1485735 w 5030368"/>
                <a:gd name="connsiteY126" fmla="*/ 1384359 h 2885005"/>
                <a:gd name="connsiteX127" fmla="*/ 1535572 w 5030368"/>
                <a:gd name="connsiteY127" fmla="*/ 1002276 h 2885005"/>
                <a:gd name="connsiteX128" fmla="*/ 887692 w 5030368"/>
                <a:gd name="connsiteY128" fmla="*/ 963514 h 2885005"/>
                <a:gd name="connsiteX129" fmla="*/ 920917 w 5030368"/>
                <a:gd name="connsiteY129" fmla="*/ 880452 h 2885005"/>
                <a:gd name="connsiteX130" fmla="*/ 1081502 w 5030368"/>
                <a:gd name="connsiteY130" fmla="*/ 1173937 h 2885005"/>
                <a:gd name="connsiteX131" fmla="*/ 1120264 w 5030368"/>
                <a:gd name="connsiteY131" fmla="*/ 1212699 h 2885005"/>
                <a:gd name="connsiteX132" fmla="*/ 1064890 w 5030368"/>
                <a:gd name="connsiteY132" fmla="*/ 1201624 h 2885005"/>
                <a:gd name="connsiteX133" fmla="*/ 871080 w 5030368"/>
                <a:gd name="connsiteY133" fmla="*/ 1101950 h 2885005"/>
                <a:gd name="connsiteX134" fmla="*/ 871080 w 5030368"/>
                <a:gd name="connsiteY134" fmla="*/ 1057650 h 2885005"/>
                <a:gd name="connsiteX135" fmla="*/ 882155 w 5030368"/>
                <a:gd name="connsiteY135" fmla="*/ 974589 h 2885005"/>
                <a:gd name="connsiteX136" fmla="*/ 887692 w 5030368"/>
                <a:gd name="connsiteY136" fmla="*/ 963514 h 2885005"/>
                <a:gd name="connsiteX137" fmla="*/ 4132630 w 5030368"/>
                <a:gd name="connsiteY137" fmla="*/ 1079800 h 2885005"/>
                <a:gd name="connsiteX138" fmla="*/ 4077256 w 5030368"/>
                <a:gd name="connsiteY138" fmla="*/ 1124100 h 2885005"/>
                <a:gd name="connsiteX139" fmla="*/ 4221229 w 5030368"/>
                <a:gd name="connsiteY139" fmla="*/ 1007814 h 2885005"/>
                <a:gd name="connsiteX140" fmla="*/ 4132630 w 5030368"/>
                <a:gd name="connsiteY14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1485735 w 5030368"/>
                <a:gd name="connsiteY123" fmla="*/ 1384359 h 2885005"/>
                <a:gd name="connsiteX124" fmla="*/ 1563259 w 5030368"/>
                <a:gd name="connsiteY124" fmla="*/ 1013351 h 2885005"/>
                <a:gd name="connsiteX125" fmla="*/ 1635246 w 5030368"/>
                <a:gd name="connsiteY125" fmla="*/ 1384359 h 2885005"/>
                <a:gd name="connsiteX126" fmla="*/ 1485735 w 5030368"/>
                <a:gd name="connsiteY126" fmla="*/ 1384359 h 2885005"/>
                <a:gd name="connsiteX127" fmla="*/ 887692 w 5030368"/>
                <a:gd name="connsiteY127" fmla="*/ 963514 h 2885005"/>
                <a:gd name="connsiteX128" fmla="*/ 920917 w 5030368"/>
                <a:gd name="connsiteY128" fmla="*/ 880452 h 2885005"/>
                <a:gd name="connsiteX129" fmla="*/ 1081502 w 5030368"/>
                <a:gd name="connsiteY129" fmla="*/ 1173937 h 2885005"/>
                <a:gd name="connsiteX130" fmla="*/ 1120264 w 5030368"/>
                <a:gd name="connsiteY130" fmla="*/ 1212699 h 2885005"/>
                <a:gd name="connsiteX131" fmla="*/ 1064890 w 5030368"/>
                <a:gd name="connsiteY131" fmla="*/ 1201624 h 2885005"/>
                <a:gd name="connsiteX132" fmla="*/ 871080 w 5030368"/>
                <a:gd name="connsiteY132" fmla="*/ 1101950 h 2885005"/>
                <a:gd name="connsiteX133" fmla="*/ 871080 w 5030368"/>
                <a:gd name="connsiteY133" fmla="*/ 1057650 h 2885005"/>
                <a:gd name="connsiteX134" fmla="*/ 882155 w 5030368"/>
                <a:gd name="connsiteY134" fmla="*/ 974589 h 2885005"/>
                <a:gd name="connsiteX135" fmla="*/ 887692 w 5030368"/>
                <a:gd name="connsiteY135" fmla="*/ 963514 h 2885005"/>
                <a:gd name="connsiteX136" fmla="*/ 4132630 w 5030368"/>
                <a:gd name="connsiteY136" fmla="*/ 1079800 h 2885005"/>
                <a:gd name="connsiteX137" fmla="*/ 4077256 w 5030368"/>
                <a:gd name="connsiteY137" fmla="*/ 1124100 h 2885005"/>
                <a:gd name="connsiteX138" fmla="*/ 4221229 w 5030368"/>
                <a:gd name="connsiteY138" fmla="*/ 1007814 h 2885005"/>
                <a:gd name="connsiteX139" fmla="*/ 4132630 w 5030368"/>
                <a:gd name="connsiteY13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1485735 w 5030368"/>
                <a:gd name="connsiteY123" fmla="*/ 1384359 h 2885005"/>
                <a:gd name="connsiteX124" fmla="*/ 1635246 w 5030368"/>
                <a:gd name="connsiteY124" fmla="*/ 1384359 h 2885005"/>
                <a:gd name="connsiteX125" fmla="*/ 1485735 w 5030368"/>
                <a:gd name="connsiteY125" fmla="*/ 1384359 h 2885005"/>
                <a:gd name="connsiteX126" fmla="*/ 887692 w 5030368"/>
                <a:gd name="connsiteY126" fmla="*/ 963514 h 2885005"/>
                <a:gd name="connsiteX127" fmla="*/ 920917 w 5030368"/>
                <a:gd name="connsiteY127" fmla="*/ 880452 h 2885005"/>
                <a:gd name="connsiteX128" fmla="*/ 1081502 w 5030368"/>
                <a:gd name="connsiteY128" fmla="*/ 1173937 h 2885005"/>
                <a:gd name="connsiteX129" fmla="*/ 1120264 w 5030368"/>
                <a:gd name="connsiteY129" fmla="*/ 1212699 h 2885005"/>
                <a:gd name="connsiteX130" fmla="*/ 1064890 w 5030368"/>
                <a:gd name="connsiteY130" fmla="*/ 1201624 h 2885005"/>
                <a:gd name="connsiteX131" fmla="*/ 871080 w 5030368"/>
                <a:gd name="connsiteY131" fmla="*/ 1101950 h 2885005"/>
                <a:gd name="connsiteX132" fmla="*/ 871080 w 5030368"/>
                <a:gd name="connsiteY132" fmla="*/ 1057650 h 2885005"/>
                <a:gd name="connsiteX133" fmla="*/ 882155 w 5030368"/>
                <a:gd name="connsiteY133" fmla="*/ 974589 h 2885005"/>
                <a:gd name="connsiteX134" fmla="*/ 887692 w 5030368"/>
                <a:gd name="connsiteY134" fmla="*/ 963514 h 2885005"/>
                <a:gd name="connsiteX135" fmla="*/ 4132630 w 5030368"/>
                <a:gd name="connsiteY135" fmla="*/ 1079800 h 2885005"/>
                <a:gd name="connsiteX136" fmla="*/ 4077256 w 5030368"/>
                <a:gd name="connsiteY136" fmla="*/ 1124100 h 2885005"/>
                <a:gd name="connsiteX137" fmla="*/ 4221229 w 5030368"/>
                <a:gd name="connsiteY137" fmla="*/ 1007814 h 2885005"/>
                <a:gd name="connsiteX138" fmla="*/ 4132630 w 5030368"/>
                <a:gd name="connsiteY13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79219 w 5030368"/>
                <a:gd name="connsiteY113" fmla="*/ 1151787 h 2885005"/>
                <a:gd name="connsiteX114" fmla="*/ 1784757 w 5030368"/>
                <a:gd name="connsiteY114" fmla="*/ 553744 h 2885005"/>
                <a:gd name="connsiteX115" fmla="*/ 1784757 w 5030368"/>
                <a:gd name="connsiteY115" fmla="*/ 553744 h 2885005"/>
                <a:gd name="connsiteX116" fmla="*/ 1258700 w 5030368"/>
                <a:gd name="connsiteY116" fmla="*/ 553744 h 2885005"/>
                <a:gd name="connsiteX117" fmla="*/ 1369449 w 5030368"/>
                <a:gd name="connsiteY117" fmla="*/ 553744 h 2885005"/>
                <a:gd name="connsiteX118" fmla="*/ 1341762 w 5030368"/>
                <a:gd name="connsiteY118" fmla="*/ 814003 h 2885005"/>
                <a:gd name="connsiteX119" fmla="*/ 1341762 w 5030368"/>
                <a:gd name="connsiteY119" fmla="*/ 891527 h 2885005"/>
                <a:gd name="connsiteX120" fmla="*/ 1319612 w 5030368"/>
                <a:gd name="connsiteY120" fmla="*/ 814003 h 2885005"/>
                <a:gd name="connsiteX121" fmla="*/ 1258700 w 5030368"/>
                <a:gd name="connsiteY121" fmla="*/ 553744 h 2885005"/>
                <a:gd name="connsiteX122" fmla="*/ 1258700 w 5030368"/>
                <a:gd name="connsiteY122" fmla="*/ 553744 h 2885005"/>
                <a:gd name="connsiteX123" fmla="*/ 887692 w 5030368"/>
                <a:gd name="connsiteY123" fmla="*/ 963514 h 2885005"/>
                <a:gd name="connsiteX124" fmla="*/ 920917 w 5030368"/>
                <a:gd name="connsiteY124" fmla="*/ 880452 h 2885005"/>
                <a:gd name="connsiteX125" fmla="*/ 1081502 w 5030368"/>
                <a:gd name="connsiteY125" fmla="*/ 1173937 h 2885005"/>
                <a:gd name="connsiteX126" fmla="*/ 1120264 w 5030368"/>
                <a:gd name="connsiteY126" fmla="*/ 1212699 h 2885005"/>
                <a:gd name="connsiteX127" fmla="*/ 1064890 w 5030368"/>
                <a:gd name="connsiteY127" fmla="*/ 1201624 h 2885005"/>
                <a:gd name="connsiteX128" fmla="*/ 871080 w 5030368"/>
                <a:gd name="connsiteY128" fmla="*/ 1101950 h 2885005"/>
                <a:gd name="connsiteX129" fmla="*/ 871080 w 5030368"/>
                <a:gd name="connsiteY129" fmla="*/ 1057650 h 2885005"/>
                <a:gd name="connsiteX130" fmla="*/ 882155 w 5030368"/>
                <a:gd name="connsiteY130" fmla="*/ 974589 h 2885005"/>
                <a:gd name="connsiteX131" fmla="*/ 887692 w 5030368"/>
                <a:gd name="connsiteY131" fmla="*/ 963514 h 2885005"/>
                <a:gd name="connsiteX132" fmla="*/ 4132630 w 5030368"/>
                <a:gd name="connsiteY132" fmla="*/ 1079800 h 2885005"/>
                <a:gd name="connsiteX133" fmla="*/ 4077256 w 5030368"/>
                <a:gd name="connsiteY133" fmla="*/ 1124100 h 2885005"/>
                <a:gd name="connsiteX134" fmla="*/ 4221229 w 5030368"/>
                <a:gd name="connsiteY134" fmla="*/ 1007814 h 2885005"/>
                <a:gd name="connsiteX135" fmla="*/ 4132630 w 5030368"/>
                <a:gd name="connsiteY13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1185011 h 2885005"/>
                <a:gd name="connsiteX113" fmla="*/ 1784757 w 5030368"/>
                <a:gd name="connsiteY113" fmla="*/ 553744 h 2885005"/>
                <a:gd name="connsiteX114" fmla="*/ 1784757 w 5030368"/>
                <a:gd name="connsiteY114" fmla="*/ 553744 h 2885005"/>
                <a:gd name="connsiteX115" fmla="*/ 1258700 w 5030368"/>
                <a:gd name="connsiteY115" fmla="*/ 553744 h 2885005"/>
                <a:gd name="connsiteX116" fmla="*/ 1369449 w 5030368"/>
                <a:gd name="connsiteY116" fmla="*/ 553744 h 2885005"/>
                <a:gd name="connsiteX117" fmla="*/ 1341762 w 5030368"/>
                <a:gd name="connsiteY117" fmla="*/ 814003 h 2885005"/>
                <a:gd name="connsiteX118" fmla="*/ 1341762 w 5030368"/>
                <a:gd name="connsiteY118" fmla="*/ 891527 h 2885005"/>
                <a:gd name="connsiteX119" fmla="*/ 1319612 w 5030368"/>
                <a:gd name="connsiteY119" fmla="*/ 814003 h 2885005"/>
                <a:gd name="connsiteX120" fmla="*/ 1258700 w 5030368"/>
                <a:gd name="connsiteY120" fmla="*/ 553744 h 2885005"/>
                <a:gd name="connsiteX121" fmla="*/ 1258700 w 5030368"/>
                <a:gd name="connsiteY121" fmla="*/ 553744 h 2885005"/>
                <a:gd name="connsiteX122" fmla="*/ 887692 w 5030368"/>
                <a:gd name="connsiteY122" fmla="*/ 963514 h 2885005"/>
                <a:gd name="connsiteX123" fmla="*/ 920917 w 5030368"/>
                <a:gd name="connsiteY123" fmla="*/ 880452 h 2885005"/>
                <a:gd name="connsiteX124" fmla="*/ 1081502 w 5030368"/>
                <a:gd name="connsiteY124" fmla="*/ 1173937 h 2885005"/>
                <a:gd name="connsiteX125" fmla="*/ 1120264 w 5030368"/>
                <a:gd name="connsiteY125" fmla="*/ 1212699 h 2885005"/>
                <a:gd name="connsiteX126" fmla="*/ 1064890 w 5030368"/>
                <a:gd name="connsiteY126" fmla="*/ 1201624 h 2885005"/>
                <a:gd name="connsiteX127" fmla="*/ 871080 w 5030368"/>
                <a:gd name="connsiteY127" fmla="*/ 1101950 h 2885005"/>
                <a:gd name="connsiteX128" fmla="*/ 871080 w 5030368"/>
                <a:gd name="connsiteY128" fmla="*/ 1057650 h 2885005"/>
                <a:gd name="connsiteX129" fmla="*/ 882155 w 5030368"/>
                <a:gd name="connsiteY129" fmla="*/ 974589 h 2885005"/>
                <a:gd name="connsiteX130" fmla="*/ 887692 w 5030368"/>
                <a:gd name="connsiteY130" fmla="*/ 963514 h 2885005"/>
                <a:gd name="connsiteX131" fmla="*/ 4132630 w 5030368"/>
                <a:gd name="connsiteY131" fmla="*/ 1079800 h 2885005"/>
                <a:gd name="connsiteX132" fmla="*/ 4077256 w 5030368"/>
                <a:gd name="connsiteY132" fmla="*/ 1124100 h 2885005"/>
                <a:gd name="connsiteX133" fmla="*/ 4221229 w 5030368"/>
                <a:gd name="connsiteY133" fmla="*/ 1007814 h 2885005"/>
                <a:gd name="connsiteX134" fmla="*/ 4132630 w 5030368"/>
                <a:gd name="connsiteY134"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553744 h 2885005"/>
                <a:gd name="connsiteX113" fmla="*/ 1784757 w 5030368"/>
                <a:gd name="connsiteY113" fmla="*/ 553744 h 2885005"/>
                <a:gd name="connsiteX114" fmla="*/ 1258700 w 5030368"/>
                <a:gd name="connsiteY114" fmla="*/ 553744 h 2885005"/>
                <a:gd name="connsiteX115" fmla="*/ 1369449 w 5030368"/>
                <a:gd name="connsiteY115" fmla="*/ 553744 h 2885005"/>
                <a:gd name="connsiteX116" fmla="*/ 1341762 w 5030368"/>
                <a:gd name="connsiteY116" fmla="*/ 814003 h 2885005"/>
                <a:gd name="connsiteX117" fmla="*/ 1341762 w 5030368"/>
                <a:gd name="connsiteY117" fmla="*/ 891527 h 2885005"/>
                <a:gd name="connsiteX118" fmla="*/ 1319612 w 5030368"/>
                <a:gd name="connsiteY118" fmla="*/ 814003 h 2885005"/>
                <a:gd name="connsiteX119" fmla="*/ 1258700 w 5030368"/>
                <a:gd name="connsiteY119" fmla="*/ 553744 h 2885005"/>
                <a:gd name="connsiteX120" fmla="*/ 1258700 w 5030368"/>
                <a:gd name="connsiteY120" fmla="*/ 553744 h 2885005"/>
                <a:gd name="connsiteX121" fmla="*/ 887692 w 5030368"/>
                <a:gd name="connsiteY121" fmla="*/ 963514 h 2885005"/>
                <a:gd name="connsiteX122" fmla="*/ 920917 w 5030368"/>
                <a:gd name="connsiteY122" fmla="*/ 880452 h 2885005"/>
                <a:gd name="connsiteX123" fmla="*/ 1081502 w 5030368"/>
                <a:gd name="connsiteY123" fmla="*/ 1173937 h 2885005"/>
                <a:gd name="connsiteX124" fmla="*/ 1120264 w 5030368"/>
                <a:gd name="connsiteY124" fmla="*/ 1212699 h 2885005"/>
                <a:gd name="connsiteX125" fmla="*/ 1064890 w 5030368"/>
                <a:gd name="connsiteY125" fmla="*/ 1201624 h 2885005"/>
                <a:gd name="connsiteX126" fmla="*/ 871080 w 5030368"/>
                <a:gd name="connsiteY126" fmla="*/ 1101950 h 2885005"/>
                <a:gd name="connsiteX127" fmla="*/ 871080 w 5030368"/>
                <a:gd name="connsiteY127" fmla="*/ 1057650 h 2885005"/>
                <a:gd name="connsiteX128" fmla="*/ 882155 w 5030368"/>
                <a:gd name="connsiteY128" fmla="*/ 974589 h 2885005"/>
                <a:gd name="connsiteX129" fmla="*/ 887692 w 5030368"/>
                <a:gd name="connsiteY129" fmla="*/ 963514 h 2885005"/>
                <a:gd name="connsiteX130" fmla="*/ 4132630 w 5030368"/>
                <a:gd name="connsiteY130" fmla="*/ 1079800 h 2885005"/>
                <a:gd name="connsiteX131" fmla="*/ 4077256 w 5030368"/>
                <a:gd name="connsiteY131" fmla="*/ 1124100 h 2885005"/>
                <a:gd name="connsiteX132" fmla="*/ 4221229 w 5030368"/>
                <a:gd name="connsiteY132" fmla="*/ 1007814 h 2885005"/>
                <a:gd name="connsiteX133" fmla="*/ 4132630 w 5030368"/>
                <a:gd name="connsiteY13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784757 w 5030368"/>
                <a:gd name="connsiteY110" fmla="*/ 553744 h 2885005"/>
                <a:gd name="connsiteX111" fmla="*/ 1956417 w 5030368"/>
                <a:gd name="connsiteY111" fmla="*/ 553744 h 2885005"/>
                <a:gd name="connsiteX112" fmla="*/ 1784757 w 5030368"/>
                <a:gd name="connsiteY112" fmla="*/ 553744 h 2885005"/>
                <a:gd name="connsiteX113" fmla="*/ 1258700 w 5030368"/>
                <a:gd name="connsiteY113" fmla="*/ 553744 h 2885005"/>
                <a:gd name="connsiteX114" fmla="*/ 1369449 w 5030368"/>
                <a:gd name="connsiteY114" fmla="*/ 553744 h 2885005"/>
                <a:gd name="connsiteX115" fmla="*/ 1341762 w 5030368"/>
                <a:gd name="connsiteY115" fmla="*/ 814003 h 2885005"/>
                <a:gd name="connsiteX116" fmla="*/ 1341762 w 5030368"/>
                <a:gd name="connsiteY116" fmla="*/ 891527 h 2885005"/>
                <a:gd name="connsiteX117" fmla="*/ 1319612 w 5030368"/>
                <a:gd name="connsiteY117" fmla="*/ 814003 h 2885005"/>
                <a:gd name="connsiteX118" fmla="*/ 1258700 w 5030368"/>
                <a:gd name="connsiteY118" fmla="*/ 553744 h 2885005"/>
                <a:gd name="connsiteX119" fmla="*/ 1258700 w 5030368"/>
                <a:gd name="connsiteY119" fmla="*/ 553744 h 2885005"/>
                <a:gd name="connsiteX120" fmla="*/ 887692 w 5030368"/>
                <a:gd name="connsiteY120" fmla="*/ 963514 h 2885005"/>
                <a:gd name="connsiteX121" fmla="*/ 920917 w 5030368"/>
                <a:gd name="connsiteY121" fmla="*/ 880452 h 2885005"/>
                <a:gd name="connsiteX122" fmla="*/ 1081502 w 5030368"/>
                <a:gd name="connsiteY122" fmla="*/ 1173937 h 2885005"/>
                <a:gd name="connsiteX123" fmla="*/ 1120264 w 5030368"/>
                <a:gd name="connsiteY123" fmla="*/ 1212699 h 2885005"/>
                <a:gd name="connsiteX124" fmla="*/ 1064890 w 5030368"/>
                <a:gd name="connsiteY124" fmla="*/ 1201624 h 2885005"/>
                <a:gd name="connsiteX125" fmla="*/ 871080 w 5030368"/>
                <a:gd name="connsiteY125" fmla="*/ 1101950 h 2885005"/>
                <a:gd name="connsiteX126" fmla="*/ 871080 w 5030368"/>
                <a:gd name="connsiteY126" fmla="*/ 1057650 h 2885005"/>
                <a:gd name="connsiteX127" fmla="*/ 882155 w 5030368"/>
                <a:gd name="connsiteY127" fmla="*/ 974589 h 2885005"/>
                <a:gd name="connsiteX128" fmla="*/ 887692 w 5030368"/>
                <a:gd name="connsiteY128" fmla="*/ 963514 h 2885005"/>
                <a:gd name="connsiteX129" fmla="*/ 4132630 w 5030368"/>
                <a:gd name="connsiteY129" fmla="*/ 1079800 h 2885005"/>
                <a:gd name="connsiteX130" fmla="*/ 4077256 w 5030368"/>
                <a:gd name="connsiteY130" fmla="*/ 1124100 h 2885005"/>
                <a:gd name="connsiteX131" fmla="*/ 4221229 w 5030368"/>
                <a:gd name="connsiteY131" fmla="*/ 1007814 h 2885005"/>
                <a:gd name="connsiteX132" fmla="*/ 4132630 w 5030368"/>
                <a:gd name="connsiteY13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258700 w 5030368"/>
                <a:gd name="connsiteY110" fmla="*/ 553744 h 2885005"/>
                <a:gd name="connsiteX111" fmla="*/ 1369449 w 5030368"/>
                <a:gd name="connsiteY111" fmla="*/ 553744 h 2885005"/>
                <a:gd name="connsiteX112" fmla="*/ 1341762 w 5030368"/>
                <a:gd name="connsiteY112" fmla="*/ 814003 h 2885005"/>
                <a:gd name="connsiteX113" fmla="*/ 1341762 w 5030368"/>
                <a:gd name="connsiteY113" fmla="*/ 891527 h 2885005"/>
                <a:gd name="connsiteX114" fmla="*/ 1319612 w 5030368"/>
                <a:gd name="connsiteY114" fmla="*/ 814003 h 2885005"/>
                <a:gd name="connsiteX115" fmla="*/ 1258700 w 5030368"/>
                <a:gd name="connsiteY115" fmla="*/ 553744 h 2885005"/>
                <a:gd name="connsiteX116" fmla="*/ 1258700 w 5030368"/>
                <a:gd name="connsiteY116" fmla="*/ 553744 h 2885005"/>
                <a:gd name="connsiteX117" fmla="*/ 887692 w 5030368"/>
                <a:gd name="connsiteY117" fmla="*/ 963514 h 2885005"/>
                <a:gd name="connsiteX118" fmla="*/ 920917 w 5030368"/>
                <a:gd name="connsiteY118" fmla="*/ 880452 h 2885005"/>
                <a:gd name="connsiteX119" fmla="*/ 1081502 w 5030368"/>
                <a:gd name="connsiteY119" fmla="*/ 1173937 h 2885005"/>
                <a:gd name="connsiteX120" fmla="*/ 1120264 w 5030368"/>
                <a:gd name="connsiteY120" fmla="*/ 1212699 h 2885005"/>
                <a:gd name="connsiteX121" fmla="*/ 1064890 w 5030368"/>
                <a:gd name="connsiteY121" fmla="*/ 1201624 h 2885005"/>
                <a:gd name="connsiteX122" fmla="*/ 871080 w 5030368"/>
                <a:gd name="connsiteY122" fmla="*/ 1101950 h 2885005"/>
                <a:gd name="connsiteX123" fmla="*/ 871080 w 5030368"/>
                <a:gd name="connsiteY123" fmla="*/ 1057650 h 2885005"/>
                <a:gd name="connsiteX124" fmla="*/ 882155 w 5030368"/>
                <a:gd name="connsiteY124" fmla="*/ 974589 h 2885005"/>
                <a:gd name="connsiteX125" fmla="*/ 887692 w 5030368"/>
                <a:gd name="connsiteY125" fmla="*/ 963514 h 2885005"/>
                <a:gd name="connsiteX126" fmla="*/ 4132630 w 5030368"/>
                <a:gd name="connsiteY126" fmla="*/ 1079800 h 2885005"/>
                <a:gd name="connsiteX127" fmla="*/ 4077256 w 5030368"/>
                <a:gd name="connsiteY127" fmla="*/ 1124100 h 2885005"/>
                <a:gd name="connsiteX128" fmla="*/ 4221229 w 5030368"/>
                <a:gd name="connsiteY128" fmla="*/ 1007814 h 2885005"/>
                <a:gd name="connsiteX129" fmla="*/ 4132630 w 5030368"/>
                <a:gd name="connsiteY12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258700 w 5030368"/>
                <a:gd name="connsiteY110" fmla="*/ 553744 h 2885005"/>
                <a:gd name="connsiteX111" fmla="*/ 1341762 w 5030368"/>
                <a:gd name="connsiteY111" fmla="*/ 814003 h 2885005"/>
                <a:gd name="connsiteX112" fmla="*/ 1341762 w 5030368"/>
                <a:gd name="connsiteY112" fmla="*/ 891527 h 2885005"/>
                <a:gd name="connsiteX113" fmla="*/ 1319612 w 5030368"/>
                <a:gd name="connsiteY113" fmla="*/ 814003 h 2885005"/>
                <a:gd name="connsiteX114" fmla="*/ 1258700 w 5030368"/>
                <a:gd name="connsiteY114" fmla="*/ 553744 h 2885005"/>
                <a:gd name="connsiteX115" fmla="*/ 1258700 w 5030368"/>
                <a:gd name="connsiteY115" fmla="*/ 553744 h 2885005"/>
                <a:gd name="connsiteX116" fmla="*/ 887692 w 5030368"/>
                <a:gd name="connsiteY116" fmla="*/ 963514 h 2885005"/>
                <a:gd name="connsiteX117" fmla="*/ 920917 w 5030368"/>
                <a:gd name="connsiteY117" fmla="*/ 880452 h 2885005"/>
                <a:gd name="connsiteX118" fmla="*/ 1081502 w 5030368"/>
                <a:gd name="connsiteY118" fmla="*/ 1173937 h 2885005"/>
                <a:gd name="connsiteX119" fmla="*/ 1120264 w 5030368"/>
                <a:gd name="connsiteY119" fmla="*/ 1212699 h 2885005"/>
                <a:gd name="connsiteX120" fmla="*/ 1064890 w 5030368"/>
                <a:gd name="connsiteY120" fmla="*/ 1201624 h 2885005"/>
                <a:gd name="connsiteX121" fmla="*/ 871080 w 5030368"/>
                <a:gd name="connsiteY121" fmla="*/ 1101950 h 2885005"/>
                <a:gd name="connsiteX122" fmla="*/ 871080 w 5030368"/>
                <a:gd name="connsiteY122" fmla="*/ 1057650 h 2885005"/>
                <a:gd name="connsiteX123" fmla="*/ 882155 w 5030368"/>
                <a:gd name="connsiteY123" fmla="*/ 974589 h 2885005"/>
                <a:gd name="connsiteX124" fmla="*/ 887692 w 5030368"/>
                <a:gd name="connsiteY124" fmla="*/ 963514 h 2885005"/>
                <a:gd name="connsiteX125" fmla="*/ 4132630 w 5030368"/>
                <a:gd name="connsiteY125" fmla="*/ 1079800 h 2885005"/>
                <a:gd name="connsiteX126" fmla="*/ 4077256 w 5030368"/>
                <a:gd name="connsiteY126" fmla="*/ 1124100 h 2885005"/>
                <a:gd name="connsiteX127" fmla="*/ 4221229 w 5030368"/>
                <a:gd name="connsiteY127" fmla="*/ 1007814 h 2885005"/>
                <a:gd name="connsiteX128" fmla="*/ 4132630 w 5030368"/>
                <a:gd name="connsiteY12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258700 w 5030368"/>
                <a:gd name="connsiteY110" fmla="*/ 553744 h 2885005"/>
                <a:gd name="connsiteX111" fmla="*/ 1341762 w 5030368"/>
                <a:gd name="connsiteY111" fmla="*/ 814003 h 2885005"/>
                <a:gd name="connsiteX112" fmla="*/ 1341762 w 5030368"/>
                <a:gd name="connsiteY112" fmla="*/ 891527 h 2885005"/>
                <a:gd name="connsiteX113" fmla="*/ 1319612 w 5030368"/>
                <a:gd name="connsiteY113" fmla="*/ 814003 h 2885005"/>
                <a:gd name="connsiteX114" fmla="*/ 1258700 w 5030368"/>
                <a:gd name="connsiteY114" fmla="*/ 553744 h 2885005"/>
                <a:gd name="connsiteX115" fmla="*/ 887692 w 5030368"/>
                <a:gd name="connsiteY115" fmla="*/ 963514 h 2885005"/>
                <a:gd name="connsiteX116" fmla="*/ 920917 w 5030368"/>
                <a:gd name="connsiteY116" fmla="*/ 880452 h 2885005"/>
                <a:gd name="connsiteX117" fmla="*/ 1081502 w 5030368"/>
                <a:gd name="connsiteY117" fmla="*/ 1173937 h 2885005"/>
                <a:gd name="connsiteX118" fmla="*/ 1120264 w 5030368"/>
                <a:gd name="connsiteY118" fmla="*/ 1212699 h 2885005"/>
                <a:gd name="connsiteX119" fmla="*/ 1064890 w 5030368"/>
                <a:gd name="connsiteY119" fmla="*/ 1201624 h 2885005"/>
                <a:gd name="connsiteX120" fmla="*/ 871080 w 5030368"/>
                <a:gd name="connsiteY120" fmla="*/ 1101950 h 2885005"/>
                <a:gd name="connsiteX121" fmla="*/ 871080 w 5030368"/>
                <a:gd name="connsiteY121" fmla="*/ 1057650 h 2885005"/>
                <a:gd name="connsiteX122" fmla="*/ 882155 w 5030368"/>
                <a:gd name="connsiteY122" fmla="*/ 974589 h 2885005"/>
                <a:gd name="connsiteX123" fmla="*/ 887692 w 5030368"/>
                <a:gd name="connsiteY123" fmla="*/ 963514 h 2885005"/>
                <a:gd name="connsiteX124" fmla="*/ 4132630 w 5030368"/>
                <a:gd name="connsiteY124" fmla="*/ 1079800 h 2885005"/>
                <a:gd name="connsiteX125" fmla="*/ 4077256 w 5030368"/>
                <a:gd name="connsiteY125" fmla="*/ 1124100 h 2885005"/>
                <a:gd name="connsiteX126" fmla="*/ 4221229 w 5030368"/>
                <a:gd name="connsiteY126" fmla="*/ 1007814 h 2885005"/>
                <a:gd name="connsiteX127" fmla="*/ 4132630 w 5030368"/>
                <a:gd name="connsiteY12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258700 w 5030368"/>
                <a:gd name="connsiteY110" fmla="*/ 553744 h 2885005"/>
                <a:gd name="connsiteX111" fmla="*/ 1341762 w 5030368"/>
                <a:gd name="connsiteY111" fmla="*/ 814003 h 2885005"/>
                <a:gd name="connsiteX112" fmla="*/ 1341762 w 5030368"/>
                <a:gd name="connsiteY112" fmla="*/ 891527 h 2885005"/>
                <a:gd name="connsiteX113" fmla="*/ 1258700 w 5030368"/>
                <a:gd name="connsiteY113" fmla="*/ 553744 h 2885005"/>
                <a:gd name="connsiteX114" fmla="*/ 887692 w 5030368"/>
                <a:gd name="connsiteY114" fmla="*/ 963514 h 2885005"/>
                <a:gd name="connsiteX115" fmla="*/ 920917 w 5030368"/>
                <a:gd name="connsiteY115" fmla="*/ 880452 h 2885005"/>
                <a:gd name="connsiteX116" fmla="*/ 1081502 w 5030368"/>
                <a:gd name="connsiteY116" fmla="*/ 1173937 h 2885005"/>
                <a:gd name="connsiteX117" fmla="*/ 1120264 w 5030368"/>
                <a:gd name="connsiteY117" fmla="*/ 1212699 h 2885005"/>
                <a:gd name="connsiteX118" fmla="*/ 1064890 w 5030368"/>
                <a:gd name="connsiteY118" fmla="*/ 1201624 h 2885005"/>
                <a:gd name="connsiteX119" fmla="*/ 871080 w 5030368"/>
                <a:gd name="connsiteY119" fmla="*/ 1101950 h 2885005"/>
                <a:gd name="connsiteX120" fmla="*/ 871080 w 5030368"/>
                <a:gd name="connsiteY120" fmla="*/ 1057650 h 2885005"/>
                <a:gd name="connsiteX121" fmla="*/ 882155 w 5030368"/>
                <a:gd name="connsiteY121" fmla="*/ 974589 h 2885005"/>
                <a:gd name="connsiteX122" fmla="*/ 887692 w 5030368"/>
                <a:gd name="connsiteY122" fmla="*/ 963514 h 2885005"/>
                <a:gd name="connsiteX123" fmla="*/ 4132630 w 5030368"/>
                <a:gd name="connsiteY123" fmla="*/ 1079800 h 2885005"/>
                <a:gd name="connsiteX124" fmla="*/ 4077256 w 5030368"/>
                <a:gd name="connsiteY124" fmla="*/ 1124100 h 2885005"/>
                <a:gd name="connsiteX125" fmla="*/ 4221229 w 5030368"/>
                <a:gd name="connsiteY125" fmla="*/ 1007814 h 2885005"/>
                <a:gd name="connsiteX126" fmla="*/ 4132630 w 5030368"/>
                <a:gd name="connsiteY12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1258700 w 5030368"/>
                <a:gd name="connsiteY110" fmla="*/ 553744 h 2885005"/>
                <a:gd name="connsiteX111" fmla="*/ 1341762 w 5030368"/>
                <a:gd name="connsiteY111" fmla="*/ 814003 h 2885005"/>
                <a:gd name="connsiteX112" fmla="*/ 1258700 w 5030368"/>
                <a:gd name="connsiteY112" fmla="*/ 553744 h 2885005"/>
                <a:gd name="connsiteX113" fmla="*/ 887692 w 5030368"/>
                <a:gd name="connsiteY113" fmla="*/ 963514 h 2885005"/>
                <a:gd name="connsiteX114" fmla="*/ 920917 w 5030368"/>
                <a:gd name="connsiteY114" fmla="*/ 880452 h 2885005"/>
                <a:gd name="connsiteX115" fmla="*/ 1081502 w 5030368"/>
                <a:gd name="connsiteY115" fmla="*/ 1173937 h 2885005"/>
                <a:gd name="connsiteX116" fmla="*/ 1120264 w 5030368"/>
                <a:gd name="connsiteY116" fmla="*/ 1212699 h 2885005"/>
                <a:gd name="connsiteX117" fmla="*/ 1064890 w 5030368"/>
                <a:gd name="connsiteY117" fmla="*/ 1201624 h 2885005"/>
                <a:gd name="connsiteX118" fmla="*/ 871080 w 5030368"/>
                <a:gd name="connsiteY118" fmla="*/ 1101950 h 2885005"/>
                <a:gd name="connsiteX119" fmla="*/ 871080 w 5030368"/>
                <a:gd name="connsiteY119" fmla="*/ 1057650 h 2885005"/>
                <a:gd name="connsiteX120" fmla="*/ 882155 w 5030368"/>
                <a:gd name="connsiteY120" fmla="*/ 974589 h 2885005"/>
                <a:gd name="connsiteX121" fmla="*/ 887692 w 5030368"/>
                <a:gd name="connsiteY121" fmla="*/ 963514 h 2885005"/>
                <a:gd name="connsiteX122" fmla="*/ 4132630 w 5030368"/>
                <a:gd name="connsiteY122" fmla="*/ 1079800 h 2885005"/>
                <a:gd name="connsiteX123" fmla="*/ 4077256 w 5030368"/>
                <a:gd name="connsiteY123" fmla="*/ 1124100 h 2885005"/>
                <a:gd name="connsiteX124" fmla="*/ 4221229 w 5030368"/>
                <a:gd name="connsiteY124" fmla="*/ 1007814 h 2885005"/>
                <a:gd name="connsiteX125" fmla="*/ 4132630 w 5030368"/>
                <a:gd name="connsiteY12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7692 w 5030368"/>
                <a:gd name="connsiteY110" fmla="*/ 963514 h 2885005"/>
                <a:gd name="connsiteX111" fmla="*/ 920917 w 5030368"/>
                <a:gd name="connsiteY111" fmla="*/ 880452 h 2885005"/>
                <a:gd name="connsiteX112" fmla="*/ 1081502 w 5030368"/>
                <a:gd name="connsiteY112" fmla="*/ 1173937 h 2885005"/>
                <a:gd name="connsiteX113" fmla="*/ 1120264 w 5030368"/>
                <a:gd name="connsiteY113" fmla="*/ 1212699 h 2885005"/>
                <a:gd name="connsiteX114" fmla="*/ 1064890 w 5030368"/>
                <a:gd name="connsiteY114" fmla="*/ 1201624 h 2885005"/>
                <a:gd name="connsiteX115" fmla="*/ 871080 w 5030368"/>
                <a:gd name="connsiteY115" fmla="*/ 1101950 h 2885005"/>
                <a:gd name="connsiteX116" fmla="*/ 871080 w 5030368"/>
                <a:gd name="connsiteY116" fmla="*/ 1057650 h 2885005"/>
                <a:gd name="connsiteX117" fmla="*/ 882155 w 5030368"/>
                <a:gd name="connsiteY117" fmla="*/ 974589 h 2885005"/>
                <a:gd name="connsiteX118" fmla="*/ 887692 w 5030368"/>
                <a:gd name="connsiteY118" fmla="*/ 963514 h 2885005"/>
                <a:gd name="connsiteX119" fmla="*/ 4132630 w 5030368"/>
                <a:gd name="connsiteY119" fmla="*/ 1079800 h 2885005"/>
                <a:gd name="connsiteX120" fmla="*/ 4077256 w 5030368"/>
                <a:gd name="connsiteY120" fmla="*/ 1124100 h 2885005"/>
                <a:gd name="connsiteX121" fmla="*/ 4221229 w 5030368"/>
                <a:gd name="connsiteY121" fmla="*/ 1007814 h 2885005"/>
                <a:gd name="connsiteX122" fmla="*/ 4132630 w 5030368"/>
                <a:gd name="connsiteY12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7692 w 5030368"/>
                <a:gd name="connsiteY110" fmla="*/ 963514 h 2885005"/>
                <a:gd name="connsiteX111" fmla="*/ 920917 w 5030368"/>
                <a:gd name="connsiteY111" fmla="*/ 880452 h 2885005"/>
                <a:gd name="connsiteX112" fmla="*/ 1081502 w 5030368"/>
                <a:gd name="connsiteY112" fmla="*/ 1173937 h 2885005"/>
                <a:gd name="connsiteX113" fmla="*/ 1120264 w 5030368"/>
                <a:gd name="connsiteY113" fmla="*/ 1212699 h 2885005"/>
                <a:gd name="connsiteX114" fmla="*/ 871080 w 5030368"/>
                <a:gd name="connsiteY114" fmla="*/ 1101950 h 2885005"/>
                <a:gd name="connsiteX115" fmla="*/ 871080 w 5030368"/>
                <a:gd name="connsiteY115" fmla="*/ 1057650 h 2885005"/>
                <a:gd name="connsiteX116" fmla="*/ 882155 w 5030368"/>
                <a:gd name="connsiteY116" fmla="*/ 974589 h 2885005"/>
                <a:gd name="connsiteX117" fmla="*/ 887692 w 5030368"/>
                <a:gd name="connsiteY117" fmla="*/ 963514 h 2885005"/>
                <a:gd name="connsiteX118" fmla="*/ 4132630 w 5030368"/>
                <a:gd name="connsiteY118" fmla="*/ 1079800 h 2885005"/>
                <a:gd name="connsiteX119" fmla="*/ 4077256 w 5030368"/>
                <a:gd name="connsiteY119" fmla="*/ 1124100 h 2885005"/>
                <a:gd name="connsiteX120" fmla="*/ 4221229 w 5030368"/>
                <a:gd name="connsiteY120" fmla="*/ 1007814 h 2885005"/>
                <a:gd name="connsiteX121" fmla="*/ 4132630 w 5030368"/>
                <a:gd name="connsiteY12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7692 w 5030368"/>
                <a:gd name="connsiteY110" fmla="*/ 963514 h 2885005"/>
                <a:gd name="connsiteX111" fmla="*/ 920917 w 5030368"/>
                <a:gd name="connsiteY111" fmla="*/ 880452 h 2885005"/>
                <a:gd name="connsiteX112" fmla="*/ 1081502 w 5030368"/>
                <a:gd name="connsiteY112" fmla="*/ 1173937 h 2885005"/>
                <a:gd name="connsiteX113" fmla="*/ 871080 w 5030368"/>
                <a:gd name="connsiteY113" fmla="*/ 1101950 h 2885005"/>
                <a:gd name="connsiteX114" fmla="*/ 871080 w 5030368"/>
                <a:gd name="connsiteY114" fmla="*/ 1057650 h 2885005"/>
                <a:gd name="connsiteX115" fmla="*/ 882155 w 5030368"/>
                <a:gd name="connsiteY115" fmla="*/ 974589 h 2885005"/>
                <a:gd name="connsiteX116" fmla="*/ 887692 w 5030368"/>
                <a:gd name="connsiteY116" fmla="*/ 963514 h 2885005"/>
                <a:gd name="connsiteX117" fmla="*/ 4132630 w 5030368"/>
                <a:gd name="connsiteY117" fmla="*/ 1079800 h 2885005"/>
                <a:gd name="connsiteX118" fmla="*/ 4077256 w 5030368"/>
                <a:gd name="connsiteY118" fmla="*/ 1124100 h 2885005"/>
                <a:gd name="connsiteX119" fmla="*/ 4221229 w 5030368"/>
                <a:gd name="connsiteY119" fmla="*/ 1007814 h 2885005"/>
                <a:gd name="connsiteX120" fmla="*/ 4132630 w 5030368"/>
                <a:gd name="connsiteY12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7692 w 5030368"/>
                <a:gd name="connsiteY110" fmla="*/ 963514 h 2885005"/>
                <a:gd name="connsiteX111" fmla="*/ 920917 w 5030368"/>
                <a:gd name="connsiteY111" fmla="*/ 880452 h 2885005"/>
                <a:gd name="connsiteX112" fmla="*/ 871080 w 5030368"/>
                <a:gd name="connsiteY112" fmla="*/ 1101950 h 2885005"/>
                <a:gd name="connsiteX113" fmla="*/ 871080 w 5030368"/>
                <a:gd name="connsiteY113" fmla="*/ 1057650 h 2885005"/>
                <a:gd name="connsiteX114" fmla="*/ 882155 w 5030368"/>
                <a:gd name="connsiteY114" fmla="*/ 974589 h 2885005"/>
                <a:gd name="connsiteX115" fmla="*/ 887692 w 5030368"/>
                <a:gd name="connsiteY115" fmla="*/ 963514 h 2885005"/>
                <a:gd name="connsiteX116" fmla="*/ 4132630 w 5030368"/>
                <a:gd name="connsiteY116" fmla="*/ 1079800 h 2885005"/>
                <a:gd name="connsiteX117" fmla="*/ 4077256 w 5030368"/>
                <a:gd name="connsiteY117" fmla="*/ 1124100 h 2885005"/>
                <a:gd name="connsiteX118" fmla="*/ 4221229 w 5030368"/>
                <a:gd name="connsiteY118" fmla="*/ 1007814 h 2885005"/>
                <a:gd name="connsiteX119" fmla="*/ 4132630 w 5030368"/>
                <a:gd name="connsiteY119"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7692 w 5030368"/>
                <a:gd name="connsiteY110" fmla="*/ 963514 h 2885005"/>
                <a:gd name="connsiteX111" fmla="*/ 920917 w 5030368"/>
                <a:gd name="connsiteY111" fmla="*/ 880452 h 2885005"/>
                <a:gd name="connsiteX112" fmla="*/ 871080 w 5030368"/>
                <a:gd name="connsiteY112" fmla="*/ 1101950 h 2885005"/>
                <a:gd name="connsiteX113" fmla="*/ 882155 w 5030368"/>
                <a:gd name="connsiteY113" fmla="*/ 974589 h 2885005"/>
                <a:gd name="connsiteX114" fmla="*/ 887692 w 5030368"/>
                <a:gd name="connsiteY114" fmla="*/ 963514 h 2885005"/>
                <a:gd name="connsiteX115" fmla="*/ 4132630 w 5030368"/>
                <a:gd name="connsiteY115" fmla="*/ 1079800 h 2885005"/>
                <a:gd name="connsiteX116" fmla="*/ 4077256 w 5030368"/>
                <a:gd name="connsiteY116" fmla="*/ 1124100 h 2885005"/>
                <a:gd name="connsiteX117" fmla="*/ 4221229 w 5030368"/>
                <a:gd name="connsiteY117" fmla="*/ 1007814 h 2885005"/>
                <a:gd name="connsiteX118" fmla="*/ 4132630 w 5030368"/>
                <a:gd name="connsiteY11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82155 w 5030368"/>
                <a:gd name="connsiteY110" fmla="*/ 974589 h 2885005"/>
                <a:gd name="connsiteX111" fmla="*/ 920917 w 5030368"/>
                <a:gd name="connsiteY111" fmla="*/ 880452 h 2885005"/>
                <a:gd name="connsiteX112" fmla="*/ 871080 w 5030368"/>
                <a:gd name="connsiteY112" fmla="*/ 1101950 h 2885005"/>
                <a:gd name="connsiteX113" fmla="*/ 882155 w 5030368"/>
                <a:gd name="connsiteY113" fmla="*/ 974589 h 2885005"/>
                <a:gd name="connsiteX114" fmla="*/ 4132630 w 5030368"/>
                <a:gd name="connsiteY114" fmla="*/ 1079800 h 2885005"/>
                <a:gd name="connsiteX115" fmla="*/ 4077256 w 5030368"/>
                <a:gd name="connsiteY115" fmla="*/ 1124100 h 2885005"/>
                <a:gd name="connsiteX116" fmla="*/ 4221229 w 5030368"/>
                <a:gd name="connsiteY116" fmla="*/ 1007814 h 2885005"/>
                <a:gd name="connsiteX117" fmla="*/ 4132630 w 5030368"/>
                <a:gd name="connsiteY11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871080 w 5030368"/>
                <a:gd name="connsiteY110" fmla="*/ 1101950 h 2885005"/>
                <a:gd name="connsiteX111" fmla="*/ 920917 w 5030368"/>
                <a:gd name="connsiteY111" fmla="*/ 880452 h 2885005"/>
                <a:gd name="connsiteX112" fmla="*/ 871080 w 5030368"/>
                <a:gd name="connsiteY112" fmla="*/ 1101950 h 2885005"/>
                <a:gd name="connsiteX113" fmla="*/ 4132630 w 5030368"/>
                <a:gd name="connsiteY113" fmla="*/ 1079800 h 2885005"/>
                <a:gd name="connsiteX114" fmla="*/ 4077256 w 5030368"/>
                <a:gd name="connsiteY114" fmla="*/ 1124100 h 2885005"/>
                <a:gd name="connsiteX115" fmla="*/ 4221229 w 5030368"/>
                <a:gd name="connsiteY115" fmla="*/ 1007814 h 2885005"/>
                <a:gd name="connsiteX116" fmla="*/ 4132630 w 5030368"/>
                <a:gd name="connsiteY11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876617 w 5030368"/>
                <a:gd name="connsiteY72" fmla="*/ 1960252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876617 w 5030368"/>
                <a:gd name="connsiteY76" fmla="*/ 1960252 h 2885005"/>
                <a:gd name="connsiteX77" fmla="*/ 544371 w 5030368"/>
                <a:gd name="connsiteY77" fmla="*/ 1954715 h 2885005"/>
                <a:gd name="connsiteX78" fmla="*/ 472384 w 5030368"/>
                <a:gd name="connsiteY78" fmla="*/ 1866116 h 2885005"/>
                <a:gd name="connsiteX79" fmla="*/ 477922 w 5030368"/>
                <a:gd name="connsiteY79" fmla="*/ 1860579 h 2885005"/>
                <a:gd name="connsiteX80" fmla="*/ 594208 w 5030368"/>
                <a:gd name="connsiteY80" fmla="*/ 1899341 h 2885005"/>
                <a:gd name="connsiteX81" fmla="*/ 544371 w 5030368"/>
                <a:gd name="connsiteY81" fmla="*/ 1954715 h 2885005"/>
                <a:gd name="connsiteX82" fmla="*/ 544371 w 5030368"/>
                <a:gd name="connsiteY82" fmla="*/ 1954715 h 2885005"/>
                <a:gd name="connsiteX83" fmla="*/ 234275 w 5030368"/>
                <a:gd name="connsiteY83" fmla="*/ 1976865 h 2885005"/>
                <a:gd name="connsiteX84" fmla="*/ 345023 w 5030368"/>
                <a:gd name="connsiteY84" fmla="*/ 2059926 h 2885005"/>
                <a:gd name="connsiteX85" fmla="*/ 267499 w 5030368"/>
                <a:gd name="connsiteY85" fmla="*/ 2076539 h 2885005"/>
                <a:gd name="connsiteX86" fmla="*/ 234275 w 5030368"/>
                <a:gd name="connsiteY86" fmla="*/ 1976865 h 2885005"/>
                <a:gd name="connsiteX87" fmla="*/ 234275 w 5030368"/>
                <a:gd name="connsiteY87" fmla="*/ 1976865 h 2885005"/>
                <a:gd name="connsiteX88" fmla="*/ 533296 w 5030368"/>
                <a:gd name="connsiteY88" fmla="*/ 1611394 h 2885005"/>
                <a:gd name="connsiteX89" fmla="*/ 533296 w 5030368"/>
                <a:gd name="connsiteY89" fmla="*/ 1539407 h 2885005"/>
                <a:gd name="connsiteX90" fmla="*/ 644045 w 5030368"/>
                <a:gd name="connsiteY90" fmla="*/ 1578169 h 2885005"/>
                <a:gd name="connsiteX91" fmla="*/ 644045 w 5030368"/>
                <a:gd name="connsiteY91" fmla="*/ 1589244 h 2885005"/>
                <a:gd name="connsiteX92" fmla="*/ 533296 w 5030368"/>
                <a:gd name="connsiteY92" fmla="*/ 1611394 h 2885005"/>
                <a:gd name="connsiteX93" fmla="*/ 533296 w 5030368"/>
                <a:gd name="connsiteY93" fmla="*/ 1611394 h 2885005"/>
                <a:gd name="connsiteX94" fmla="*/ 533296 w 5030368"/>
                <a:gd name="connsiteY94" fmla="*/ 1273610 h 2885005"/>
                <a:gd name="connsiteX95" fmla="*/ 533296 w 5030368"/>
                <a:gd name="connsiteY95" fmla="*/ 1256998 h 2885005"/>
                <a:gd name="connsiteX96" fmla="*/ 644045 w 5030368"/>
                <a:gd name="connsiteY96" fmla="*/ 1207161 h 2885005"/>
                <a:gd name="connsiteX97" fmla="*/ 644045 w 5030368"/>
                <a:gd name="connsiteY97" fmla="*/ 1290223 h 2885005"/>
                <a:gd name="connsiteX98" fmla="*/ 533296 w 5030368"/>
                <a:gd name="connsiteY98" fmla="*/ 1273610 h 2885005"/>
                <a:gd name="connsiteX99" fmla="*/ 533296 w 5030368"/>
                <a:gd name="connsiteY99" fmla="*/ 1273610 h 2885005"/>
                <a:gd name="connsiteX100" fmla="*/ 660657 w 5030368"/>
                <a:gd name="connsiteY100" fmla="*/ 946902 h 2885005"/>
                <a:gd name="connsiteX101" fmla="*/ 538834 w 5030368"/>
                <a:gd name="connsiteY101" fmla="*/ 974589 h 2885005"/>
                <a:gd name="connsiteX102" fmla="*/ 555446 w 5030368"/>
                <a:gd name="connsiteY102" fmla="*/ 913677 h 2885005"/>
                <a:gd name="connsiteX103" fmla="*/ 660657 w 5030368"/>
                <a:gd name="connsiteY103" fmla="*/ 946902 h 2885005"/>
                <a:gd name="connsiteX104" fmla="*/ 660657 w 5030368"/>
                <a:gd name="connsiteY104" fmla="*/ 946902 h 2885005"/>
                <a:gd name="connsiteX105" fmla="*/ 710494 w 5030368"/>
                <a:gd name="connsiteY105" fmla="*/ 681105 h 2885005"/>
                <a:gd name="connsiteX106" fmla="*/ 760331 w 5030368"/>
                <a:gd name="connsiteY106" fmla="*/ 642343 h 2885005"/>
                <a:gd name="connsiteX107" fmla="*/ 821243 w 5030368"/>
                <a:gd name="connsiteY107" fmla="*/ 736479 h 2885005"/>
                <a:gd name="connsiteX108" fmla="*/ 815705 w 5030368"/>
                <a:gd name="connsiteY108" fmla="*/ 742016 h 2885005"/>
                <a:gd name="connsiteX109" fmla="*/ 710494 w 5030368"/>
                <a:gd name="connsiteY109" fmla="*/ 681105 h 2885005"/>
                <a:gd name="connsiteX110" fmla="*/ 4132630 w 5030368"/>
                <a:gd name="connsiteY110" fmla="*/ 1079800 h 2885005"/>
                <a:gd name="connsiteX111" fmla="*/ 4077256 w 5030368"/>
                <a:gd name="connsiteY111" fmla="*/ 1124100 h 2885005"/>
                <a:gd name="connsiteX112" fmla="*/ 4221229 w 5030368"/>
                <a:gd name="connsiteY112" fmla="*/ 1007814 h 2885005"/>
                <a:gd name="connsiteX113" fmla="*/ 4132630 w 5030368"/>
                <a:gd name="connsiteY11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1098115 w 5030368"/>
                <a:gd name="connsiteY72" fmla="*/ 1999015 h 2885005"/>
                <a:gd name="connsiteX73" fmla="*/ 876617 w 5030368"/>
                <a:gd name="connsiteY73" fmla="*/ 1949178 h 2885005"/>
                <a:gd name="connsiteX74" fmla="*/ 1098115 w 5030368"/>
                <a:gd name="connsiteY74" fmla="*/ 1893803 h 2885005"/>
                <a:gd name="connsiteX75" fmla="*/ 1098115 w 5030368"/>
                <a:gd name="connsiteY75" fmla="*/ 1999015 h 2885005"/>
                <a:gd name="connsiteX76" fmla="*/ 544371 w 5030368"/>
                <a:gd name="connsiteY76" fmla="*/ 1954715 h 2885005"/>
                <a:gd name="connsiteX77" fmla="*/ 472384 w 5030368"/>
                <a:gd name="connsiteY77" fmla="*/ 1866116 h 2885005"/>
                <a:gd name="connsiteX78" fmla="*/ 477922 w 5030368"/>
                <a:gd name="connsiteY78" fmla="*/ 1860579 h 2885005"/>
                <a:gd name="connsiteX79" fmla="*/ 594208 w 5030368"/>
                <a:gd name="connsiteY79" fmla="*/ 1899341 h 2885005"/>
                <a:gd name="connsiteX80" fmla="*/ 544371 w 5030368"/>
                <a:gd name="connsiteY80" fmla="*/ 1954715 h 2885005"/>
                <a:gd name="connsiteX81" fmla="*/ 544371 w 5030368"/>
                <a:gd name="connsiteY81" fmla="*/ 1954715 h 2885005"/>
                <a:gd name="connsiteX82" fmla="*/ 234275 w 5030368"/>
                <a:gd name="connsiteY82" fmla="*/ 1976865 h 2885005"/>
                <a:gd name="connsiteX83" fmla="*/ 345023 w 5030368"/>
                <a:gd name="connsiteY83" fmla="*/ 2059926 h 2885005"/>
                <a:gd name="connsiteX84" fmla="*/ 267499 w 5030368"/>
                <a:gd name="connsiteY84" fmla="*/ 2076539 h 2885005"/>
                <a:gd name="connsiteX85" fmla="*/ 234275 w 5030368"/>
                <a:gd name="connsiteY85" fmla="*/ 1976865 h 2885005"/>
                <a:gd name="connsiteX86" fmla="*/ 234275 w 5030368"/>
                <a:gd name="connsiteY86" fmla="*/ 1976865 h 2885005"/>
                <a:gd name="connsiteX87" fmla="*/ 533296 w 5030368"/>
                <a:gd name="connsiteY87" fmla="*/ 1611394 h 2885005"/>
                <a:gd name="connsiteX88" fmla="*/ 533296 w 5030368"/>
                <a:gd name="connsiteY88" fmla="*/ 1539407 h 2885005"/>
                <a:gd name="connsiteX89" fmla="*/ 644045 w 5030368"/>
                <a:gd name="connsiteY89" fmla="*/ 1578169 h 2885005"/>
                <a:gd name="connsiteX90" fmla="*/ 644045 w 5030368"/>
                <a:gd name="connsiteY90" fmla="*/ 1589244 h 2885005"/>
                <a:gd name="connsiteX91" fmla="*/ 533296 w 5030368"/>
                <a:gd name="connsiteY91" fmla="*/ 1611394 h 2885005"/>
                <a:gd name="connsiteX92" fmla="*/ 533296 w 5030368"/>
                <a:gd name="connsiteY92" fmla="*/ 1611394 h 2885005"/>
                <a:gd name="connsiteX93" fmla="*/ 533296 w 5030368"/>
                <a:gd name="connsiteY93" fmla="*/ 1273610 h 2885005"/>
                <a:gd name="connsiteX94" fmla="*/ 533296 w 5030368"/>
                <a:gd name="connsiteY94" fmla="*/ 1256998 h 2885005"/>
                <a:gd name="connsiteX95" fmla="*/ 644045 w 5030368"/>
                <a:gd name="connsiteY95" fmla="*/ 1207161 h 2885005"/>
                <a:gd name="connsiteX96" fmla="*/ 644045 w 5030368"/>
                <a:gd name="connsiteY96" fmla="*/ 1290223 h 2885005"/>
                <a:gd name="connsiteX97" fmla="*/ 533296 w 5030368"/>
                <a:gd name="connsiteY97" fmla="*/ 1273610 h 2885005"/>
                <a:gd name="connsiteX98" fmla="*/ 533296 w 5030368"/>
                <a:gd name="connsiteY98" fmla="*/ 1273610 h 2885005"/>
                <a:gd name="connsiteX99" fmla="*/ 660657 w 5030368"/>
                <a:gd name="connsiteY99" fmla="*/ 946902 h 2885005"/>
                <a:gd name="connsiteX100" fmla="*/ 538834 w 5030368"/>
                <a:gd name="connsiteY100" fmla="*/ 974589 h 2885005"/>
                <a:gd name="connsiteX101" fmla="*/ 555446 w 5030368"/>
                <a:gd name="connsiteY101" fmla="*/ 913677 h 2885005"/>
                <a:gd name="connsiteX102" fmla="*/ 660657 w 5030368"/>
                <a:gd name="connsiteY102" fmla="*/ 946902 h 2885005"/>
                <a:gd name="connsiteX103" fmla="*/ 660657 w 5030368"/>
                <a:gd name="connsiteY103" fmla="*/ 946902 h 2885005"/>
                <a:gd name="connsiteX104" fmla="*/ 710494 w 5030368"/>
                <a:gd name="connsiteY104" fmla="*/ 681105 h 2885005"/>
                <a:gd name="connsiteX105" fmla="*/ 760331 w 5030368"/>
                <a:gd name="connsiteY105" fmla="*/ 642343 h 2885005"/>
                <a:gd name="connsiteX106" fmla="*/ 821243 w 5030368"/>
                <a:gd name="connsiteY106" fmla="*/ 736479 h 2885005"/>
                <a:gd name="connsiteX107" fmla="*/ 815705 w 5030368"/>
                <a:gd name="connsiteY107" fmla="*/ 742016 h 2885005"/>
                <a:gd name="connsiteX108" fmla="*/ 710494 w 5030368"/>
                <a:gd name="connsiteY108" fmla="*/ 681105 h 2885005"/>
                <a:gd name="connsiteX109" fmla="*/ 4132630 w 5030368"/>
                <a:gd name="connsiteY109" fmla="*/ 1079800 h 2885005"/>
                <a:gd name="connsiteX110" fmla="*/ 4077256 w 5030368"/>
                <a:gd name="connsiteY110" fmla="*/ 1124100 h 2885005"/>
                <a:gd name="connsiteX111" fmla="*/ 4221229 w 5030368"/>
                <a:gd name="connsiteY111" fmla="*/ 1007814 h 2885005"/>
                <a:gd name="connsiteX112" fmla="*/ 4132630 w 5030368"/>
                <a:gd name="connsiteY11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1098115 w 5030368"/>
                <a:gd name="connsiteY72" fmla="*/ 1999015 h 2885005"/>
                <a:gd name="connsiteX73" fmla="*/ 1098115 w 5030368"/>
                <a:gd name="connsiteY73" fmla="*/ 1893803 h 2885005"/>
                <a:gd name="connsiteX74" fmla="*/ 1098115 w 5030368"/>
                <a:gd name="connsiteY74" fmla="*/ 1999015 h 2885005"/>
                <a:gd name="connsiteX75" fmla="*/ 544371 w 5030368"/>
                <a:gd name="connsiteY75" fmla="*/ 1954715 h 2885005"/>
                <a:gd name="connsiteX76" fmla="*/ 472384 w 5030368"/>
                <a:gd name="connsiteY76" fmla="*/ 1866116 h 2885005"/>
                <a:gd name="connsiteX77" fmla="*/ 477922 w 5030368"/>
                <a:gd name="connsiteY77" fmla="*/ 1860579 h 2885005"/>
                <a:gd name="connsiteX78" fmla="*/ 594208 w 5030368"/>
                <a:gd name="connsiteY78" fmla="*/ 1899341 h 2885005"/>
                <a:gd name="connsiteX79" fmla="*/ 544371 w 5030368"/>
                <a:gd name="connsiteY79" fmla="*/ 1954715 h 2885005"/>
                <a:gd name="connsiteX80" fmla="*/ 544371 w 5030368"/>
                <a:gd name="connsiteY80" fmla="*/ 1954715 h 2885005"/>
                <a:gd name="connsiteX81" fmla="*/ 234275 w 5030368"/>
                <a:gd name="connsiteY81" fmla="*/ 1976865 h 2885005"/>
                <a:gd name="connsiteX82" fmla="*/ 345023 w 5030368"/>
                <a:gd name="connsiteY82" fmla="*/ 2059926 h 2885005"/>
                <a:gd name="connsiteX83" fmla="*/ 267499 w 5030368"/>
                <a:gd name="connsiteY83" fmla="*/ 2076539 h 2885005"/>
                <a:gd name="connsiteX84" fmla="*/ 234275 w 5030368"/>
                <a:gd name="connsiteY84" fmla="*/ 1976865 h 2885005"/>
                <a:gd name="connsiteX85" fmla="*/ 234275 w 5030368"/>
                <a:gd name="connsiteY85" fmla="*/ 1976865 h 2885005"/>
                <a:gd name="connsiteX86" fmla="*/ 533296 w 5030368"/>
                <a:gd name="connsiteY86" fmla="*/ 1611394 h 2885005"/>
                <a:gd name="connsiteX87" fmla="*/ 533296 w 5030368"/>
                <a:gd name="connsiteY87" fmla="*/ 1539407 h 2885005"/>
                <a:gd name="connsiteX88" fmla="*/ 644045 w 5030368"/>
                <a:gd name="connsiteY88" fmla="*/ 1578169 h 2885005"/>
                <a:gd name="connsiteX89" fmla="*/ 644045 w 5030368"/>
                <a:gd name="connsiteY89" fmla="*/ 1589244 h 2885005"/>
                <a:gd name="connsiteX90" fmla="*/ 533296 w 5030368"/>
                <a:gd name="connsiteY90" fmla="*/ 1611394 h 2885005"/>
                <a:gd name="connsiteX91" fmla="*/ 533296 w 5030368"/>
                <a:gd name="connsiteY91" fmla="*/ 1611394 h 2885005"/>
                <a:gd name="connsiteX92" fmla="*/ 533296 w 5030368"/>
                <a:gd name="connsiteY92" fmla="*/ 1273610 h 2885005"/>
                <a:gd name="connsiteX93" fmla="*/ 533296 w 5030368"/>
                <a:gd name="connsiteY93" fmla="*/ 1256998 h 2885005"/>
                <a:gd name="connsiteX94" fmla="*/ 644045 w 5030368"/>
                <a:gd name="connsiteY94" fmla="*/ 1207161 h 2885005"/>
                <a:gd name="connsiteX95" fmla="*/ 644045 w 5030368"/>
                <a:gd name="connsiteY95" fmla="*/ 1290223 h 2885005"/>
                <a:gd name="connsiteX96" fmla="*/ 533296 w 5030368"/>
                <a:gd name="connsiteY96" fmla="*/ 1273610 h 2885005"/>
                <a:gd name="connsiteX97" fmla="*/ 533296 w 5030368"/>
                <a:gd name="connsiteY97" fmla="*/ 1273610 h 2885005"/>
                <a:gd name="connsiteX98" fmla="*/ 660657 w 5030368"/>
                <a:gd name="connsiteY98" fmla="*/ 946902 h 2885005"/>
                <a:gd name="connsiteX99" fmla="*/ 538834 w 5030368"/>
                <a:gd name="connsiteY99" fmla="*/ 974589 h 2885005"/>
                <a:gd name="connsiteX100" fmla="*/ 555446 w 5030368"/>
                <a:gd name="connsiteY100" fmla="*/ 913677 h 2885005"/>
                <a:gd name="connsiteX101" fmla="*/ 660657 w 5030368"/>
                <a:gd name="connsiteY101" fmla="*/ 946902 h 2885005"/>
                <a:gd name="connsiteX102" fmla="*/ 660657 w 5030368"/>
                <a:gd name="connsiteY102" fmla="*/ 946902 h 2885005"/>
                <a:gd name="connsiteX103" fmla="*/ 710494 w 5030368"/>
                <a:gd name="connsiteY103" fmla="*/ 681105 h 2885005"/>
                <a:gd name="connsiteX104" fmla="*/ 760331 w 5030368"/>
                <a:gd name="connsiteY104" fmla="*/ 642343 h 2885005"/>
                <a:gd name="connsiteX105" fmla="*/ 821243 w 5030368"/>
                <a:gd name="connsiteY105" fmla="*/ 736479 h 2885005"/>
                <a:gd name="connsiteX106" fmla="*/ 815705 w 5030368"/>
                <a:gd name="connsiteY106" fmla="*/ 742016 h 2885005"/>
                <a:gd name="connsiteX107" fmla="*/ 710494 w 5030368"/>
                <a:gd name="connsiteY107" fmla="*/ 681105 h 2885005"/>
                <a:gd name="connsiteX108" fmla="*/ 4132630 w 5030368"/>
                <a:gd name="connsiteY108" fmla="*/ 1079800 h 2885005"/>
                <a:gd name="connsiteX109" fmla="*/ 4077256 w 5030368"/>
                <a:gd name="connsiteY109" fmla="*/ 1124100 h 2885005"/>
                <a:gd name="connsiteX110" fmla="*/ 4221229 w 5030368"/>
                <a:gd name="connsiteY110" fmla="*/ 1007814 h 2885005"/>
                <a:gd name="connsiteX111" fmla="*/ 4132630 w 5030368"/>
                <a:gd name="connsiteY11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876617 w 5030368"/>
                <a:gd name="connsiteY68" fmla="*/ 2358948 h 2885005"/>
                <a:gd name="connsiteX69" fmla="*/ 1098115 w 5030368"/>
                <a:gd name="connsiteY69" fmla="*/ 2425397 h 2885005"/>
                <a:gd name="connsiteX70" fmla="*/ 1098115 w 5030368"/>
                <a:gd name="connsiteY70" fmla="*/ 2453084 h 2885005"/>
                <a:gd name="connsiteX71" fmla="*/ 876617 w 5030368"/>
                <a:gd name="connsiteY71" fmla="*/ 2475234 h 2885005"/>
                <a:gd name="connsiteX72" fmla="*/ 544371 w 5030368"/>
                <a:gd name="connsiteY72" fmla="*/ 1954715 h 2885005"/>
                <a:gd name="connsiteX73" fmla="*/ 472384 w 5030368"/>
                <a:gd name="connsiteY73" fmla="*/ 1866116 h 2885005"/>
                <a:gd name="connsiteX74" fmla="*/ 477922 w 5030368"/>
                <a:gd name="connsiteY74" fmla="*/ 1860579 h 2885005"/>
                <a:gd name="connsiteX75" fmla="*/ 594208 w 5030368"/>
                <a:gd name="connsiteY75" fmla="*/ 1899341 h 2885005"/>
                <a:gd name="connsiteX76" fmla="*/ 544371 w 5030368"/>
                <a:gd name="connsiteY76" fmla="*/ 1954715 h 2885005"/>
                <a:gd name="connsiteX77" fmla="*/ 544371 w 5030368"/>
                <a:gd name="connsiteY77" fmla="*/ 1954715 h 2885005"/>
                <a:gd name="connsiteX78" fmla="*/ 234275 w 5030368"/>
                <a:gd name="connsiteY78" fmla="*/ 1976865 h 2885005"/>
                <a:gd name="connsiteX79" fmla="*/ 345023 w 5030368"/>
                <a:gd name="connsiteY79" fmla="*/ 2059926 h 2885005"/>
                <a:gd name="connsiteX80" fmla="*/ 267499 w 5030368"/>
                <a:gd name="connsiteY80" fmla="*/ 2076539 h 2885005"/>
                <a:gd name="connsiteX81" fmla="*/ 234275 w 5030368"/>
                <a:gd name="connsiteY81" fmla="*/ 1976865 h 2885005"/>
                <a:gd name="connsiteX82" fmla="*/ 234275 w 5030368"/>
                <a:gd name="connsiteY82" fmla="*/ 1976865 h 2885005"/>
                <a:gd name="connsiteX83" fmla="*/ 533296 w 5030368"/>
                <a:gd name="connsiteY83" fmla="*/ 1611394 h 2885005"/>
                <a:gd name="connsiteX84" fmla="*/ 533296 w 5030368"/>
                <a:gd name="connsiteY84" fmla="*/ 1539407 h 2885005"/>
                <a:gd name="connsiteX85" fmla="*/ 644045 w 5030368"/>
                <a:gd name="connsiteY85" fmla="*/ 1578169 h 2885005"/>
                <a:gd name="connsiteX86" fmla="*/ 644045 w 5030368"/>
                <a:gd name="connsiteY86" fmla="*/ 1589244 h 2885005"/>
                <a:gd name="connsiteX87" fmla="*/ 533296 w 5030368"/>
                <a:gd name="connsiteY87" fmla="*/ 1611394 h 2885005"/>
                <a:gd name="connsiteX88" fmla="*/ 533296 w 5030368"/>
                <a:gd name="connsiteY88" fmla="*/ 1611394 h 2885005"/>
                <a:gd name="connsiteX89" fmla="*/ 533296 w 5030368"/>
                <a:gd name="connsiteY89" fmla="*/ 1273610 h 2885005"/>
                <a:gd name="connsiteX90" fmla="*/ 533296 w 5030368"/>
                <a:gd name="connsiteY90" fmla="*/ 1256998 h 2885005"/>
                <a:gd name="connsiteX91" fmla="*/ 644045 w 5030368"/>
                <a:gd name="connsiteY91" fmla="*/ 1207161 h 2885005"/>
                <a:gd name="connsiteX92" fmla="*/ 644045 w 5030368"/>
                <a:gd name="connsiteY92" fmla="*/ 1290223 h 2885005"/>
                <a:gd name="connsiteX93" fmla="*/ 533296 w 5030368"/>
                <a:gd name="connsiteY93" fmla="*/ 1273610 h 2885005"/>
                <a:gd name="connsiteX94" fmla="*/ 533296 w 5030368"/>
                <a:gd name="connsiteY94" fmla="*/ 1273610 h 2885005"/>
                <a:gd name="connsiteX95" fmla="*/ 660657 w 5030368"/>
                <a:gd name="connsiteY95" fmla="*/ 946902 h 2885005"/>
                <a:gd name="connsiteX96" fmla="*/ 538834 w 5030368"/>
                <a:gd name="connsiteY96" fmla="*/ 974589 h 2885005"/>
                <a:gd name="connsiteX97" fmla="*/ 555446 w 5030368"/>
                <a:gd name="connsiteY97" fmla="*/ 913677 h 2885005"/>
                <a:gd name="connsiteX98" fmla="*/ 660657 w 5030368"/>
                <a:gd name="connsiteY98" fmla="*/ 946902 h 2885005"/>
                <a:gd name="connsiteX99" fmla="*/ 660657 w 5030368"/>
                <a:gd name="connsiteY99" fmla="*/ 946902 h 2885005"/>
                <a:gd name="connsiteX100" fmla="*/ 710494 w 5030368"/>
                <a:gd name="connsiteY100" fmla="*/ 681105 h 2885005"/>
                <a:gd name="connsiteX101" fmla="*/ 760331 w 5030368"/>
                <a:gd name="connsiteY101" fmla="*/ 642343 h 2885005"/>
                <a:gd name="connsiteX102" fmla="*/ 821243 w 5030368"/>
                <a:gd name="connsiteY102" fmla="*/ 736479 h 2885005"/>
                <a:gd name="connsiteX103" fmla="*/ 815705 w 5030368"/>
                <a:gd name="connsiteY103" fmla="*/ 742016 h 2885005"/>
                <a:gd name="connsiteX104" fmla="*/ 710494 w 5030368"/>
                <a:gd name="connsiteY104" fmla="*/ 681105 h 2885005"/>
                <a:gd name="connsiteX105" fmla="*/ 4132630 w 5030368"/>
                <a:gd name="connsiteY105" fmla="*/ 1079800 h 2885005"/>
                <a:gd name="connsiteX106" fmla="*/ 4077256 w 5030368"/>
                <a:gd name="connsiteY106" fmla="*/ 1124100 h 2885005"/>
                <a:gd name="connsiteX107" fmla="*/ 4221229 w 5030368"/>
                <a:gd name="connsiteY107" fmla="*/ 1007814 h 2885005"/>
                <a:gd name="connsiteX108" fmla="*/ 4132630 w 5030368"/>
                <a:gd name="connsiteY108"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876617 w 5030368"/>
                <a:gd name="connsiteY67" fmla="*/ 2475234 h 2885005"/>
                <a:gd name="connsiteX68" fmla="*/ 1098115 w 5030368"/>
                <a:gd name="connsiteY68" fmla="*/ 2425397 h 2885005"/>
                <a:gd name="connsiteX69" fmla="*/ 1098115 w 5030368"/>
                <a:gd name="connsiteY69" fmla="*/ 2453084 h 2885005"/>
                <a:gd name="connsiteX70" fmla="*/ 876617 w 5030368"/>
                <a:gd name="connsiteY70" fmla="*/ 2475234 h 2885005"/>
                <a:gd name="connsiteX71" fmla="*/ 544371 w 5030368"/>
                <a:gd name="connsiteY71" fmla="*/ 1954715 h 2885005"/>
                <a:gd name="connsiteX72" fmla="*/ 472384 w 5030368"/>
                <a:gd name="connsiteY72" fmla="*/ 1866116 h 2885005"/>
                <a:gd name="connsiteX73" fmla="*/ 477922 w 5030368"/>
                <a:gd name="connsiteY73" fmla="*/ 1860579 h 2885005"/>
                <a:gd name="connsiteX74" fmla="*/ 594208 w 5030368"/>
                <a:gd name="connsiteY74" fmla="*/ 1899341 h 2885005"/>
                <a:gd name="connsiteX75" fmla="*/ 544371 w 5030368"/>
                <a:gd name="connsiteY75" fmla="*/ 1954715 h 2885005"/>
                <a:gd name="connsiteX76" fmla="*/ 544371 w 5030368"/>
                <a:gd name="connsiteY76" fmla="*/ 1954715 h 2885005"/>
                <a:gd name="connsiteX77" fmla="*/ 234275 w 5030368"/>
                <a:gd name="connsiteY77" fmla="*/ 1976865 h 2885005"/>
                <a:gd name="connsiteX78" fmla="*/ 345023 w 5030368"/>
                <a:gd name="connsiteY78" fmla="*/ 2059926 h 2885005"/>
                <a:gd name="connsiteX79" fmla="*/ 267499 w 5030368"/>
                <a:gd name="connsiteY79" fmla="*/ 2076539 h 2885005"/>
                <a:gd name="connsiteX80" fmla="*/ 234275 w 5030368"/>
                <a:gd name="connsiteY80" fmla="*/ 1976865 h 2885005"/>
                <a:gd name="connsiteX81" fmla="*/ 234275 w 5030368"/>
                <a:gd name="connsiteY81" fmla="*/ 1976865 h 2885005"/>
                <a:gd name="connsiteX82" fmla="*/ 533296 w 5030368"/>
                <a:gd name="connsiteY82" fmla="*/ 1611394 h 2885005"/>
                <a:gd name="connsiteX83" fmla="*/ 533296 w 5030368"/>
                <a:gd name="connsiteY83" fmla="*/ 1539407 h 2885005"/>
                <a:gd name="connsiteX84" fmla="*/ 644045 w 5030368"/>
                <a:gd name="connsiteY84" fmla="*/ 1578169 h 2885005"/>
                <a:gd name="connsiteX85" fmla="*/ 644045 w 5030368"/>
                <a:gd name="connsiteY85" fmla="*/ 1589244 h 2885005"/>
                <a:gd name="connsiteX86" fmla="*/ 533296 w 5030368"/>
                <a:gd name="connsiteY86" fmla="*/ 1611394 h 2885005"/>
                <a:gd name="connsiteX87" fmla="*/ 533296 w 5030368"/>
                <a:gd name="connsiteY87" fmla="*/ 1611394 h 2885005"/>
                <a:gd name="connsiteX88" fmla="*/ 533296 w 5030368"/>
                <a:gd name="connsiteY88" fmla="*/ 1273610 h 2885005"/>
                <a:gd name="connsiteX89" fmla="*/ 533296 w 5030368"/>
                <a:gd name="connsiteY89" fmla="*/ 1256998 h 2885005"/>
                <a:gd name="connsiteX90" fmla="*/ 644045 w 5030368"/>
                <a:gd name="connsiteY90" fmla="*/ 1207161 h 2885005"/>
                <a:gd name="connsiteX91" fmla="*/ 644045 w 5030368"/>
                <a:gd name="connsiteY91" fmla="*/ 1290223 h 2885005"/>
                <a:gd name="connsiteX92" fmla="*/ 533296 w 5030368"/>
                <a:gd name="connsiteY92" fmla="*/ 1273610 h 2885005"/>
                <a:gd name="connsiteX93" fmla="*/ 533296 w 5030368"/>
                <a:gd name="connsiteY93" fmla="*/ 1273610 h 2885005"/>
                <a:gd name="connsiteX94" fmla="*/ 660657 w 5030368"/>
                <a:gd name="connsiteY94" fmla="*/ 946902 h 2885005"/>
                <a:gd name="connsiteX95" fmla="*/ 538834 w 5030368"/>
                <a:gd name="connsiteY95" fmla="*/ 974589 h 2885005"/>
                <a:gd name="connsiteX96" fmla="*/ 555446 w 5030368"/>
                <a:gd name="connsiteY96" fmla="*/ 913677 h 2885005"/>
                <a:gd name="connsiteX97" fmla="*/ 660657 w 5030368"/>
                <a:gd name="connsiteY97" fmla="*/ 946902 h 2885005"/>
                <a:gd name="connsiteX98" fmla="*/ 660657 w 5030368"/>
                <a:gd name="connsiteY98" fmla="*/ 946902 h 2885005"/>
                <a:gd name="connsiteX99" fmla="*/ 710494 w 5030368"/>
                <a:gd name="connsiteY99" fmla="*/ 681105 h 2885005"/>
                <a:gd name="connsiteX100" fmla="*/ 760331 w 5030368"/>
                <a:gd name="connsiteY100" fmla="*/ 642343 h 2885005"/>
                <a:gd name="connsiteX101" fmla="*/ 821243 w 5030368"/>
                <a:gd name="connsiteY101" fmla="*/ 736479 h 2885005"/>
                <a:gd name="connsiteX102" fmla="*/ 815705 w 5030368"/>
                <a:gd name="connsiteY102" fmla="*/ 742016 h 2885005"/>
                <a:gd name="connsiteX103" fmla="*/ 710494 w 5030368"/>
                <a:gd name="connsiteY103" fmla="*/ 681105 h 2885005"/>
                <a:gd name="connsiteX104" fmla="*/ 4132630 w 5030368"/>
                <a:gd name="connsiteY104" fmla="*/ 1079800 h 2885005"/>
                <a:gd name="connsiteX105" fmla="*/ 4077256 w 5030368"/>
                <a:gd name="connsiteY105" fmla="*/ 1124100 h 2885005"/>
                <a:gd name="connsiteX106" fmla="*/ 4221229 w 5030368"/>
                <a:gd name="connsiteY106" fmla="*/ 1007814 h 2885005"/>
                <a:gd name="connsiteX107" fmla="*/ 4132630 w 5030368"/>
                <a:gd name="connsiteY10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1098115 w 5030368"/>
                <a:gd name="connsiteY67" fmla="*/ 2453084 h 2885005"/>
                <a:gd name="connsiteX68" fmla="*/ 1098115 w 5030368"/>
                <a:gd name="connsiteY68" fmla="*/ 2425397 h 2885005"/>
                <a:gd name="connsiteX69" fmla="*/ 1098115 w 5030368"/>
                <a:gd name="connsiteY69" fmla="*/ 2453084 h 2885005"/>
                <a:gd name="connsiteX70" fmla="*/ 544371 w 5030368"/>
                <a:gd name="connsiteY70" fmla="*/ 1954715 h 2885005"/>
                <a:gd name="connsiteX71" fmla="*/ 472384 w 5030368"/>
                <a:gd name="connsiteY71" fmla="*/ 1866116 h 2885005"/>
                <a:gd name="connsiteX72" fmla="*/ 477922 w 5030368"/>
                <a:gd name="connsiteY72" fmla="*/ 1860579 h 2885005"/>
                <a:gd name="connsiteX73" fmla="*/ 594208 w 5030368"/>
                <a:gd name="connsiteY73" fmla="*/ 1899341 h 2885005"/>
                <a:gd name="connsiteX74" fmla="*/ 544371 w 5030368"/>
                <a:gd name="connsiteY74" fmla="*/ 1954715 h 2885005"/>
                <a:gd name="connsiteX75" fmla="*/ 544371 w 5030368"/>
                <a:gd name="connsiteY75" fmla="*/ 1954715 h 2885005"/>
                <a:gd name="connsiteX76" fmla="*/ 234275 w 5030368"/>
                <a:gd name="connsiteY76" fmla="*/ 1976865 h 2885005"/>
                <a:gd name="connsiteX77" fmla="*/ 345023 w 5030368"/>
                <a:gd name="connsiteY77" fmla="*/ 2059926 h 2885005"/>
                <a:gd name="connsiteX78" fmla="*/ 267499 w 5030368"/>
                <a:gd name="connsiteY78" fmla="*/ 2076539 h 2885005"/>
                <a:gd name="connsiteX79" fmla="*/ 234275 w 5030368"/>
                <a:gd name="connsiteY79" fmla="*/ 1976865 h 2885005"/>
                <a:gd name="connsiteX80" fmla="*/ 234275 w 5030368"/>
                <a:gd name="connsiteY80" fmla="*/ 1976865 h 2885005"/>
                <a:gd name="connsiteX81" fmla="*/ 533296 w 5030368"/>
                <a:gd name="connsiteY81" fmla="*/ 1611394 h 2885005"/>
                <a:gd name="connsiteX82" fmla="*/ 533296 w 5030368"/>
                <a:gd name="connsiteY82" fmla="*/ 1539407 h 2885005"/>
                <a:gd name="connsiteX83" fmla="*/ 644045 w 5030368"/>
                <a:gd name="connsiteY83" fmla="*/ 1578169 h 2885005"/>
                <a:gd name="connsiteX84" fmla="*/ 644045 w 5030368"/>
                <a:gd name="connsiteY84" fmla="*/ 1589244 h 2885005"/>
                <a:gd name="connsiteX85" fmla="*/ 533296 w 5030368"/>
                <a:gd name="connsiteY85" fmla="*/ 1611394 h 2885005"/>
                <a:gd name="connsiteX86" fmla="*/ 533296 w 5030368"/>
                <a:gd name="connsiteY86" fmla="*/ 1611394 h 2885005"/>
                <a:gd name="connsiteX87" fmla="*/ 533296 w 5030368"/>
                <a:gd name="connsiteY87" fmla="*/ 1273610 h 2885005"/>
                <a:gd name="connsiteX88" fmla="*/ 533296 w 5030368"/>
                <a:gd name="connsiteY88" fmla="*/ 1256998 h 2885005"/>
                <a:gd name="connsiteX89" fmla="*/ 644045 w 5030368"/>
                <a:gd name="connsiteY89" fmla="*/ 1207161 h 2885005"/>
                <a:gd name="connsiteX90" fmla="*/ 644045 w 5030368"/>
                <a:gd name="connsiteY90" fmla="*/ 1290223 h 2885005"/>
                <a:gd name="connsiteX91" fmla="*/ 533296 w 5030368"/>
                <a:gd name="connsiteY91" fmla="*/ 1273610 h 2885005"/>
                <a:gd name="connsiteX92" fmla="*/ 533296 w 5030368"/>
                <a:gd name="connsiteY92" fmla="*/ 1273610 h 2885005"/>
                <a:gd name="connsiteX93" fmla="*/ 660657 w 5030368"/>
                <a:gd name="connsiteY93" fmla="*/ 946902 h 2885005"/>
                <a:gd name="connsiteX94" fmla="*/ 538834 w 5030368"/>
                <a:gd name="connsiteY94" fmla="*/ 974589 h 2885005"/>
                <a:gd name="connsiteX95" fmla="*/ 555446 w 5030368"/>
                <a:gd name="connsiteY95" fmla="*/ 913677 h 2885005"/>
                <a:gd name="connsiteX96" fmla="*/ 660657 w 5030368"/>
                <a:gd name="connsiteY96" fmla="*/ 946902 h 2885005"/>
                <a:gd name="connsiteX97" fmla="*/ 660657 w 5030368"/>
                <a:gd name="connsiteY97" fmla="*/ 946902 h 2885005"/>
                <a:gd name="connsiteX98" fmla="*/ 710494 w 5030368"/>
                <a:gd name="connsiteY98" fmla="*/ 681105 h 2885005"/>
                <a:gd name="connsiteX99" fmla="*/ 760331 w 5030368"/>
                <a:gd name="connsiteY99" fmla="*/ 642343 h 2885005"/>
                <a:gd name="connsiteX100" fmla="*/ 821243 w 5030368"/>
                <a:gd name="connsiteY100" fmla="*/ 736479 h 2885005"/>
                <a:gd name="connsiteX101" fmla="*/ 815705 w 5030368"/>
                <a:gd name="connsiteY101" fmla="*/ 742016 h 2885005"/>
                <a:gd name="connsiteX102" fmla="*/ 710494 w 5030368"/>
                <a:gd name="connsiteY102" fmla="*/ 681105 h 2885005"/>
                <a:gd name="connsiteX103" fmla="*/ 4132630 w 5030368"/>
                <a:gd name="connsiteY103" fmla="*/ 1079800 h 2885005"/>
                <a:gd name="connsiteX104" fmla="*/ 4077256 w 5030368"/>
                <a:gd name="connsiteY104" fmla="*/ 1124100 h 2885005"/>
                <a:gd name="connsiteX105" fmla="*/ 4221229 w 5030368"/>
                <a:gd name="connsiteY105" fmla="*/ 1007814 h 2885005"/>
                <a:gd name="connsiteX106" fmla="*/ 4132630 w 5030368"/>
                <a:gd name="connsiteY10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611394 h 2885005"/>
                <a:gd name="connsiteX79" fmla="*/ 533296 w 5030368"/>
                <a:gd name="connsiteY79" fmla="*/ 1539407 h 2885005"/>
                <a:gd name="connsiteX80" fmla="*/ 644045 w 5030368"/>
                <a:gd name="connsiteY80" fmla="*/ 1578169 h 2885005"/>
                <a:gd name="connsiteX81" fmla="*/ 644045 w 5030368"/>
                <a:gd name="connsiteY81" fmla="*/ 1589244 h 2885005"/>
                <a:gd name="connsiteX82" fmla="*/ 533296 w 5030368"/>
                <a:gd name="connsiteY82" fmla="*/ 1611394 h 2885005"/>
                <a:gd name="connsiteX83" fmla="*/ 533296 w 5030368"/>
                <a:gd name="connsiteY83" fmla="*/ 1611394 h 2885005"/>
                <a:gd name="connsiteX84" fmla="*/ 533296 w 5030368"/>
                <a:gd name="connsiteY84" fmla="*/ 1273610 h 2885005"/>
                <a:gd name="connsiteX85" fmla="*/ 533296 w 5030368"/>
                <a:gd name="connsiteY85" fmla="*/ 1256998 h 2885005"/>
                <a:gd name="connsiteX86" fmla="*/ 644045 w 5030368"/>
                <a:gd name="connsiteY86" fmla="*/ 1207161 h 2885005"/>
                <a:gd name="connsiteX87" fmla="*/ 644045 w 5030368"/>
                <a:gd name="connsiteY87" fmla="*/ 1290223 h 2885005"/>
                <a:gd name="connsiteX88" fmla="*/ 533296 w 5030368"/>
                <a:gd name="connsiteY88" fmla="*/ 1273610 h 2885005"/>
                <a:gd name="connsiteX89" fmla="*/ 533296 w 5030368"/>
                <a:gd name="connsiteY89" fmla="*/ 1273610 h 2885005"/>
                <a:gd name="connsiteX90" fmla="*/ 660657 w 5030368"/>
                <a:gd name="connsiteY90" fmla="*/ 946902 h 2885005"/>
                <a:gd name="connsiteX91" fmla="*/ 538834 w 5030368"/>
                <a:gd name="connsiteY91" fmla="*/ 974589 h 2885005"/>
                <a:gd name="connsiteX92" fmla="*/ 555446 w 5030368"/>
                <a:gd name="connsiteY92" fmla="*/ 913677 h 2885005"/>
                <a:gd name="connsiteX93" fmla="*/ 660657 w 5030368"/>
                <a:gd name="connsiteY93" fmla="*/ 946902 h 2885005"/>
                <a:gd name="connsiteX94" fmla="*/ 660657 w 5030368"/>
                <a:gd name="connsiteY94" fmla="*/ 946902 h 2885005"/>
                <a:gd name="connsiteX95" fmla="*/ 710494 w 5030368"/>
                <a:gd name="connsiteY95" fmla="*/ 681105 h 2885005"/>
                <a:gd name="connsiteX96" fmla="*/ 760331 w 5030368"/>
                <a:gd name="connsiteY96" fmla="*/ 642343 h 2885005"/>
                <a:gd name="connsiteX97" fmla="*/ 821243 w 5030368"/>
                <a:gd name="connsiteY97" fmla="*/ 736479 h 2885005"/>
                <a:gd name="connsiteX98" fmla="*/ 815705 w 5030368"/>
                <a:gd name="connsiteY98" fmla="*/ 742016 h 2885005"/>
                <a:gd name="connsiteX99" fmla="*/ 710494 w 5030368"/>
                <a:gd name="connsiteY99" fmla="*/ 681105 h 2885005"/>
                <a:gd name="connsiteX100" fmla="*/ 4132630 w 5030368"/>
                <a:gd name="connsiteY100" fmla="*/ 1079800 h 2885005"/>
                <a:gd name="connsiteX101" fmla="*/ 4077256 w 5030368"/>
                <a:gd name="connsiteY101" fmla="*/ 1124100 h 2885005"/>
                <a:gd name="connsiteX102" fmla="*/ 4221229 w 5030368"/>
                <a:gd name="connsiteY102" fmla="*/ 1007814 h 2885005"/>
                <a:gd name="connsiteX103" fmla="*/ 4132630 w 5030368"/>
                <a:gd name="connsiteY103"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611394 h 2885005"/>
                <a:gd name="connsiteX79" fmla="*/ 533296 w 5030368"/>
                <a:gd name="connsiteY79" fmla="*/ 1539407 h 2885005"/>
                <a:gd name="connsiteX80" fmla="*/ 644045 w 5030368"/>
                <a:gd name="connsiteY80" fmla="*/ 1578169 h 2885005"/>
                <a:gd name="connsiteX81" fmla="*/ 533296 w 5030368"/>
                <a:gd name="connsiteY81" fmla="*/ 1611394 h 2885005"/>
                <a:gd name="connsiteX82" fmla="*/ 533296 w 5030368"/>
                <a:gd name="connsiteY82" fmla="*/ 1611394 h 2885005"/>
                <a:gd name="connsiteX83" fmla="*/ 533296 w 5030368"/>
                <a:gd name="connsiteY83" fmla="*/ 1273610 h 2885005"/>
                <a:gd name="connsiteX84" fmla="*/ 533296 w 5030368"/>
                <a:gd name="connsiteY84" fmla="*/ 1256998 h 2885005"/>
                <a:gd name="connsiteX85" fmla="*/ 644045 w 5030368"/>
                <a:gd name="connsiteY85" fmla="*/ 1207161 h 2885005"/>
                <a:gd name="connsiteX86" fmla="*/ 644045 w 5030368"/>
                <a:gd name="connsiteY86" fmla="*/ 1290223 h 2885005"/>
                <a:gd name="connsiteX87" fmla="*/ 533296 w 5030368"/>
                <a:gd name="connsiteY87" fmla="*/ 1273610 h 2885005"/>
                <a:gd name="connsiteX88" fmla="*/ 533296 w 5030368"/>
                <a:gd name="connsiteY88" fmla="*/ 1273610 h 2885005"/>
                <a:gd name="connsiteX89" fmla="*/ 660657 w 5030368"/>
                <a:gd name="connsiteY89" fmla="*/ 946902 h 2885005"/>
                <a:gd name="connsiteX90" fmla="*/ 538834 w 5030368"/>
                <a:gd name="connsiteY90" fmla="*/ 974589 h 2885005"/>
                <a:gd name="connsiteX91" fmla="*/ 555446 w 5030368"/>
                <a:gd name="connsiteY91" fmla="*/ 913677 h 2885005"/>
                <a:gd name="connsiteX92" fmla="*/ 660657 w 5030368"/>
                <a:gd name="connsiteY92" fmla="*/ 946902 h 2885005"/>
                <a:gd name="connsiteX93" fmla="*/ 660657 w 5030368"/>
                <a:gd name="connsiteY93" fmla="*/ 946902 h 2885005"/>
                <a:gd name="connsiteX94" fmla="*/ 710494 w 5030368"/>
                <a:gd name="connsiteY94" fmla="*/ 681105 h 2885005"/>
                <a:gd name="connsiteX95" fmla="*/ 760331 w 5030368"/>
                <a:gd name="connsiteY95" fmla="*/ 642343 h 2885005"/>
                <a:gd name="connsiteX96" fmla="*/ 821243 w 5030368"/>
                <a:gd name="connsiteY96" fmla="*/ 736479 h 2885005"/>
                <a:gd name="connsiteX97" fmla="*/ 815705 w 5030368"/>
                <a:gd name="connsiteY97" fmla="*/ 742016 h 2885005"/>
                <a:gd name="connsiteX98" fmla="*/ 710494 w 5030368"/>
                <a:gd name="connsiteY98" fmla="*/ 681105 h 2885005"/>
                <a:gd name="connsiteX99" fmla="*/ 4132630 w 5030368"/>
                <a:gd name="connsiteY99" fmla="*/ 1079800 h 2885005"/>
                <a:gd name="connsiteX100" fmla="*/ 4077256 w 5030368"/>
                <a:gd name="connsiteY100" fmla="*/ 1124100 h 2885005"/>
                <a:gd name="connsiteX101" fmla="*/ 4221229 w 5030368"/>
                <a:gd name="connsiteY101" fmla="*/ 1007814 h 2885005"/>
                <a:gd name="connsiteX102" fmla="*/ 4132630 w 5030368"/>
                <a:gd name="connsiteY102"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611394 h 2885005"/>
                <a:gd name="connsiteX79" fmla="*/ 533296 w 5030368"/>
                <a:gd name="connsiteY79" fmla="*/ 1539407 h 2885005"/>
                <a:gd name="connsiteX80" fmla="*/ 644045 w 5030368"/>
                <a:gd name="connsiteY80" fmla="*/ 1578169 h 2885005"/>
                <a:gd name="connsiteX81" fmla="*/ 533296 w 5030368"/>
                <a:gd name="connsiteY81" fmla="*/ 1611394 h 2885005"/>
                <a:gd name="connsiteX82" fmla="*/ 533296 w 5030368"/>
                <a:gd name="connsiteY82" fmla="*/ 1273610 h 2885005"/>
                <a:gd name="connsiteX83" fmla="*/ 533296 w 5030368"/>
                <a:gd name="connsiteY83" fmla="*/ 1256998 h 2885005"/>
                <a:gd name="connsiteX84" fmla="*/ 644045 w 5030368"/>
                <a:gd name="connsiteY84" fmla="*/ 1207161 h 2885005"/>
                <a:gd name="connsiteX85" fmla="*/ 644045 w 5030368"/>
                <a:gd name="connsiteY85" fmla="*/ 1290223 h 2885005"/>
                <a:gd name="connsiteX86" fmla="*/ 533296 w 5030368"/>
                <a:gd name="connsiteY86" fmla="*/ 1273610 h 2885005"/>
                <a:gd name="connsiteX87" fmla="*/ 533296 w 5030368"/>
                <a:gd name="connsiteY87" fmla="*/ 1273610 h 2885005"/>
                <a:gd name="connsiteX88" fmla="*/ 660657 w 5030368"/>
                <a:gd name="connsiteY88" fmla="*/ 946902 h 2885005"/>
                <a:gd name="connsiteX89" fmla="*/ 538834 w 5030368"/>
                <a:gd name="connsiteY89" fmla="*/ 974589 h 2885005"/>
                <a:gd name="connsiteX90" fmla="*/ 555446 w 5030368"/>
                <a:gd name="connsiteY90" fmla="*/ 913677 h 2885005"/>
                <a:gd name="connsiteX91" fmla="*/ 660657 w 5030368"/>
                <a:gd name="connsiteY91" fmla="*/ 946902 h 2885005"/>
                <a:gd name="connsiteX92" fmla="*/ 660657 w 5030368"/>
                <a:gd name="connsiteY92" fmla="*/ 946902 h 2885005"/>
                <a:gd name="connsiteX93" fmla="*/ 710494 w 5030368"/>
                <a:gd name="connsiteY93" fmla="*/ 681105 h 2885005"/>
                <a:gd name="connsiteX94" fmla="*/ 760331 w 5030368"/>
                <a:gd name="connsiteY94" fmla="*/ 642343 h 2885005"/>
                <a:gd name="connsiteX95" fmla="*/ 821243 w 5030368"/>
                <a:gd name="connsiteY95" fmla="*/ 736479 h 2885005"/>
                <a:gd name="connsiteX96" fmla="*/ 815705 w 5030368"/>
                <a:gd name="connsiteY96" fmla="*/ 742016 h 2885005"/>
                <a:gd name="connsiteX97" fmla="*/ 710494 w 5030368"/>
                <a:gd name="connsiteY97" fmla="*/ 681105 h 2885005"/>
                <a:gd name="connsiteX98" fmla="*/ 4132630 w 5030368"/>
                <a:gd name="connsiteY98" fmla="*/ 1079800 h 2885005"/>
                <a:gd name="connsiteX99" fmla="*/ 4077256 w 5030368"/>
                <a:gd name="connsiteY99" fmla="*/ 1124100 h 2885005"/>
                <a:gd name="connsiteX100" fmla="*/ 4221229 w 5030368"/>
                <a:gd name="connsiteY100" fmla="*/ 1007814 h 2885005"/>
                <a:gd name="connsiteX101" fmla="*/ 4132630 w 5030368"/>
                <a:gd name="connsiteY10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611394 h 2885005"/>
                <a:gd name="connsiteX79" fmla="*/ 644045 w 5030368"/>
                <a:gd name="connsiteY79" fmla="*/ 1578169 h 2885005"/>
                <a:gd name="connsiteX80" fmla="*/ 533296 w 5030368"/>
                <a:gd name="connsiteY80" fmla="*/ 1611394 h 2885005"/>
                <a:gd name="connsiteX81" fmla="*/ 533296 w 5030368"/>
                <a:gd name="connsiteY81" fmla="*/ 1273610 h 2885005"/>
                <a:gd name="connsiteX82" fmla="*/ 533296 w 5030368"/>
                <a:gd name="connsiteY82" fmla="*/ 1256998 h 2885005"/>
                <a:gd name="connsiteX83" fmla="*/ 644045 w 5030368"/>
                <a:gd name="connsiteY83" fmla="*/ 1207161 h 2885005"/>
                <a:gd name="connsiteX84" fmla="*/ 644045 w 5030368"/>
                <a:gd name="connsiteY84" fmla="*/ 1290223 h 2885005"/>
                <a:gd name="connsiteX85" fmla="*/ 533296 w 5030368"/>
                <a:gd name="connsiteY85" fmla="*/ 1273610 h 2885005"/>
                <a:gd name="connsiteX86" fmla="*/ 533296 w 5030368"/>
                <a:gd name="connsiteY86" fmla="*/ 1273610 h 2885005"/>
                <a:gd name="connsiteX87" fmla="*/ 660657 w 5030368"/>
                <a:gd name="connsiteY87" fmla="*/ 946902 h 2885005"/>
                <a:gd name="connsiteX88" fmla="*/ 538834 w 5030368"/>
                <a:gd name="connsiteY88" fmla="*/ 974589 h 2885005"/>
                <a:gd name="connsiteX89" fmla="*/ 555446 w 5030368"/>
                <a:gd name="connsiteY89" fmla="*/ 913677 h 2885005"/>
                <a:gd name="connsiteX90" fmla="*/ 660657 w 5030368"/>
                <a:gd name="connsiteY90" fmla="*/ 946902 h 2885005"/>
                <a:gd name="connsiteX91" fmla="*/ 660657 w 5030368"/>
                <a:gd name="connsiteY91" fmla="*/ 946902 h 2885005"/>
                <a:gd name="connsiteX92" fmla="*/ 710494 w 5030368"/>
                <a:gd name="connsiteY92" fmla="*/ 681105 h 2885005"/>
                <a:gd name="connsiteX93" fmla="*/ 760331 w 5030368"/>
                <a:gd name="connsiteY93" fmla="*/ 642343 h 2885005"/>
                <a:gd name="connsiteX94" fmla="*/ 821243 w 5030368"/>
                <a:gd name="connsiteY94" fmla="*/ 736479 h 2885005"/>
                <a:gd name="connsiteX95" fmla="*/ 815705 w 5030368"/>
                <a:gd name="connsiteY95" fmla="*/ 742016 h 2885005"/>
                <a:gd name="connsiteX96" fmla="*/ 710494 w 5030368"/>
                <a:gd name="connsiteY96" fmla="*/ 681105 h 2885005"/>
                <a:gd name="connsiteX97" fmla="*/ 4132630 w 5030368"/>
                <a:gd name="connsiteY97" fmla="*/ 1079800 h 2885005"/>
                <a:gd name="connsiteX98" fmla="*/ 4077256 w 5030368"/>
                <a:gd name="connsiteY98" fmla="*/ 1124100 h 2885005"/>
                <a:gd name="connsiteX99" fmla="*/ 4221229 w 5030368"/>
                <a:gd name="connsiteY99" fmla="*/ 1007814 h 2885005"/>
                <a:gd name="connsiteX100" fmla="*/ 4132630 w 5030368"/>
                <a:gd name="connsiteY100"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273610 h 2885005"/>
                <a:gd name="connsiteX79" fmla="*/ 533296 w 5030368"/>
                <a:gd name="connsiteY79" fmla="*/ 1256998 h 2885005"/>
                <a:gd name="connsiteX80" fmla="*/ 644045 w 5030368"/>
                <a:gd name="connsiteY80" fmla="*/ 1207161 h 2885005"/>
                <a:gd name="connsiteX81" fmla="*/ 644045 w 5030368"/>
                <a:gd name="connsiteY81" fmla="*/ 1290223 h 2885005"/>
                <a:gd name="connsiteX82" fmla="*/ 533296 w 5030368"/>
                <a:gd name="connsiteY82" fmla="*/ 1273610 h 2885005"/>
                <a:gd name="connsiteX83" fmla="*/ 533296 w 5030368"/>
                <a:gd name="connsiteY83" fmla="*/ 1273610 h 2885005"/>
                <a:gd name="connsiteX84" fmla="*/ 660657 w 5030368"/>
                <a:gd name="connsiteY84" fmla="*/ 946902 h 2885005"/>
                <a:gd name="connsiteX85" fmla="*/ 538834 w 5030368"/>
                <a:gd name="connsiteY85" fmla="*/ 974589 h 2885005"/>
                <a:gd name="connsiteX86" fmla="*/ 555446 w 5030368"/>
                <a:gd name="connsiteY86" fmla="*/ 913677 h 2885005"/>
                <a:gd name="connsiteX87" fmla="*/ 660657 w 5030368"/>
                <a:gd name="connsiteY87" fmla="*/ 946902 h 2885005"/>
                <a:gd name="connsiteX88" fmla="*/ 660657 w 5030368"/>
                <a:gd name="connsiteY88" fmla="*/ 946902 h 2885005"/>
                <a:gd name="connsiteX89" fmla="*/ 710494 w 5030368"/>
                <a:gd name="connsiteY89" fmla="*/ 681105 h 2885005"/>
                <a:gd name="connsiteX90" fmla="*/ 760331 w 5030368"/>
                <a:gd name="connsiteY90" fmla="*/ 642343 h 2885005"/>
                <a:gd name="connsiteX91" fmla="*/ 821243 w 5030368"/>
                <a:gd name="connsiteY91" fmla="*/ 736479 h 2885005"/>
                <a:gd name="connsiteX92" fmla="*/ 815705 w 5030368"/>
                <a:gd name="connsiteY92" fmla="*/ 742016 h 2885005"/>
                <a:gd name="connsiteX93" fmla="*/ 710494 w 5030368"/>
                <a:gd name="connsiteY93" fmla="*/ 681105 h 2885005"/>
                <a:gd name="connsiteX94" fmla="*/ 4132630 w 5030368"/>
                <a:gd name="connsiteY94" fmla="*/ 1079800 h 2885005"/>
                <a:gd name="connsiteX95" fmla="*/ 4077256 w 5030368"/>
                <a:gd name="connsiteY95" fmla="*/ 1124100 h 2885005"/>
                <a:gd name="connsiteX96" fmla="*/ 4221229 w 5030368"/>
                <a:gd name="connsiteY96" fmla="*/ 1007814 h 2885005"/>
                <a:gd name="connsiteX97" fmla="*/ 4132630 w 5030368"/>
                <a:gd name="connsiteY97"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533296 w 5030368"/>
                <a:gd name="connsiteY78" fmla="*/ 1273610 h 2885005"/>
                <a:gd name="connsiteX79" fmla="*/ 533296 w 5030368"/>
                <a:gd name="connsiteY79" fmla="*/ 1256998 h 2885005"/>
                <a:gd name="connsiteX80" fmla="*/ 644045 w 5030368"/>
                <a:gd name="connsiteY80" fmla="*/ 1207161 h 2885005"/>
                <a:gd name="connsiteX81" fmla="*/ 644045 w 5030368"/>
                <a:gd name="connsiteY81" fmla="*/ 1290223 h 2885005"/>
                <a:gd name="connsiteX82" fmla="*/ 533296 w 5030368"/>
                <a:gd name="connsiteY82" fmla="*/ 1273610 h 2885005"/>
                <a:gd name="connsiteX83" fmla="*/ 660657 w 5030368"/>
                <a:gd name="connsiteY83" fmla="*/ 946902 h 2885005"/>
                <a:gd name="connsiteX84" fmla="*/ 538834 w 5030368"/>
                <a:gd name="connsiteY84" fmla="*/ 974589 h 2885005"/>
                <a:gd name="connsiteX85" fmla="*/ 555446 w 5030368"/>
                <a:gd name="connsiteY85" fmla="*/ 913677 h 2885005"/>
                <a:gd name="connsiteX86" fmla="*/ 660657 w 5030368"/>
                <a:gd name="connsiteY86" fmla="*/ 946902 h 2885005"/>
                <a:gd name="connsiteX87" fmla="*/ 660657 w 5030368"/>
                <a:gd name="connsiteY87" fmla="*/ 946902 h 2885005"/>
                <a:gd name="connsiteX88" fmla="*/ 710494 w 5030368"/>
                <a:gd name="connsiteY88" fmla="*/ 681105 h 2885005"/>
                <a:gd name="connsiteX89" fmla="*/ 760331 w 5030368"/>
                <a:gd name="connsiteY89" fmla="*/ 642343 h 2885005"/>
                <a:gd name="connsiteX90" fmla="*/ 821243 w 5030368"/>
                <a:gd name="connsiteY90" fmla="*/ 736479 h 2885005"/>
                <a:gd name="connsiteX91" fmla="*/ 815705 w 5030368"/>
                <a:gd name="connsiteY91" fmla="*/ 742016 h 2885005"/>
                <a:gd name="connsiteX92" fmla="*/ 710494 w 5030368"/>
                <a:gd name="connsiteY92" fmla="*/ 681105 h 2885005"/>
                <a:gd name="connsiteX93" fmla="*/ 4132630 w 5030368"/>
                <a:gd name="connsiteY93" fmla="*/ 1079800 h 2885005"/>
                <a:gd name="connsiteX94" fmla="*/ 4077256 w 5030368"/>
                <a:gd name="connsiteY94" fmla="*/ 1124100 h 2885005"/>
                <a:gd name="connsiteX95" fmla="*/ 4221229 w 5030368"/>
                <a:gd name="connsiteY95" fmla="*/ 1007814 h 2885005"/>
                <a:gd name="connsiteX96" fmla="*/ 4132630 w 5030368"/>
                <a:gd name="connsiteY96"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44045 w 5030368"/>
                <a:gd name="connsiteY78" fmla="*/ 1290223 h 2885005"/>
                <a:gd name="connsiteX79" fmla="*/ 533296 w 5030368"/>
                <a:gd name="connsiteY79" fmla="*/ 1256998 h 2885005"/>
                <a:gd name="connsiteX80" fmla="*/ 644045 w 5030368"/>
                <a:gd name="connsiteY80" fmla="*/ 1207161 h 2885005"/>
                <a:gd name="connsiteX81" fmla="*/ 644045 w 5030368"/>
                <a:gd name="connsiteY81" fmla="*/ 1290223 h 2885005"/>
                <a:gd name="connsiteX82" fmla="*/ 660657 w 5030368"/>
                <a:gd name="connsiteY82" fmla="*/ 946902 h 2885005"/>
                <a:gd name="connsiteX83" fmla="*/ 538834 w 5030368"/>
                <a:gd name="connsiteY83" fmla="*/ 974589 h 2885005"/>
                <a:gd name="connsiteX84" fmla="*/ 555446 w 5030368"/>
                <a:gd name="connsiteY84" fmla="*/ 913677 h 2885005"/>
                <a:gd name="connsiteX85" fmla="*/ 660657 w 5030368"/>
                <a:gd name="connsiteY85" fmla="*/ 946902 h 2885005"/>
                <a:gd name="connsiteX86" fmla="*/ 660657 w 5030368"/>
                <a:gd name="connsiteY86" fmla="*/ 946902 h 2885005"/>
                <a:gd name="connsiteX87" fmla="*/ 710494 w 5030368"/>
                <a:gd name="connsiteY87" fmla="*/ 681105 h 2885005"/>
                <a:gd name="connsiteX88" fmla="*/ 760331 w 5030368"/>
                <a:gd name="connsiteY88" fmla="*/ 642343 h 2885005"/>
                <a:gd name="connsiteX89" fmla="*/ 821243 w 5030368"/>
                <a:gd name="connsiteY89" fmla="*/ 736479 h 2885005"/>
                <a:gd name="connsiteX90" fmla="*/ 815705 w 5030368"/>
                <a:gd name="connsiteY90" fmla="*/ 742016 h 2885005"/>
                <a:gd name="connsiteX91" fmla="*/ 710494 w 5030368"/>
                <a:gd name="connsiteY91" fmla="*/ 681105 h 2885005"/>
                <a:gd name="connsiteX92" fmla="*/ 4132630 w 5030368"/>
                <a:gd name="connsiteY92" fmla="*/ 1079800 h 2885005"/>
                <a:gd name="connsiteX93" fmla="*/ 4077256 w 5030368"/>
                <a:gd name="connsiteY93" fmla="*/ 1124100 h 2885005"/>
                <a:gd name="connsiteX94" fmla="*/ 4221229 w 5030368"/>
                <a:gd name="connsiteY94" fmla="*/ 1007814 h 2885005"/>
                <a:gd name="connsiteX95" fmla="*/ 4132630 w 5030368"/>
                <a:gd name="connsiteY95"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44045 w 5030368"/>
                <a:gd name="connsiteY78" fmla="*/ 1290223 h 2885005"/>
                <a:gd name="connsiteX79" fmla="*/ 644045 w 5030368"/>
                <a:gd name="connsiteY79" fmla="*/ 1207161 h 2885005"/>
                <a:gd name="connsiteX80" fmla="*/ 644045 w 5030368"/>
                <a:gd name="connsiteY80" fmla="*/ 1290223 h 2885005"/>
                <a:gd name="connsiteX81" fmla="*/ 660657 w 5030368"/>
                <a:gd name="connsiteY81" fmla="*/ 946902 h 2885005"/>
                <a:gd name="connsiteX82" fmla="*/ 538834 w 5030368"/>
                <a:gd name="connsiteY82" fmla="*/ 974589 h 2885005"/>
                <a:gd name="connsiteX83" fmla="*/ 555446 w 5030368"/>
                <a:gd name="connsiteY83" fmla="*/ 913677 h 2885005"/>
                <a:gd name="connsiteX84" fmla="*/ 660657 w 5030368"/>
                <a:gd name="connsiteY84" fmla="*/ 946902 h 2885005"/>
                <a:gd name="connsiteX85" fmla="*/ 660657 w 5030368"/>
                <a:gd name="connsiteY85" fmla="*/ 946902 h 2885005"/>
                <a:gd name="connsiteX86" fmla="*/ 710494 w 5030368"/>
                <a:gd name="connsiteY86" fmla="*/ 681105 h 2885005"/>
                <a:gd name="connsiteX87" fmla="*/ 760331 w 5030368"/>
                <a:gd name="connsiteY87" fmla="*/ 642343 h 2885005"/>
                <a:gd name="connsiteX88" fmla="*/ 821243 w 5030368"/>
                <a:gd name="connsiteY88" fmla="*/ 736479 h 2885005"/>
                <a:gd name="connsiteX89" fmla="*/ 815705 w 5030368"/>
                <a:gd name="connsiteY89" fmla="*/ 742016 h 2885005"/>
                <a:gd name="connsiteX90" fmla="*/ 710494 w 5030368"/>
                <a:gd name="connsiteY90" fmla="*/ 681105 h 2885005"/>
                <a:gd name="connsiteX91" fmla="*/ 4132630 w 5030368"/>
                <a:gd name="connsiteY91" fmla="*/ 1079800 h 2885005"/>
                <a:gd name="connsiteX92" fmla="*/ 4077256 w 5030368"/>
                <a:gd name="connsiteY92" fmla="*/ 1124100 h 2885005"/>
                <a:gd name="connsiteX93" fmla="*/ 4221229 w 5030368"/>
                <a:gd name="connsiteY93" fmla="*/ 1007814 h 2885005"/>
                <a:gd name="connsiteX94" fmla="*/ 4132630 w 5030368"/>
                <a:gd name="connsiteY94"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60657 w 5030368"/>
                <a:gd name="connsiteY78" fmla="*/ 946902 h 2885005"/>
                <a:gd name="connsiteX79" fmla="*/ 538834 w 5030368"/>
                <a:gd name="connsiteY79" fmla="*/ 974589 h 2885005"/>
                <a:gd name="connsiteX80" fmla="*/ 555446 w 5030368"/>
                <a:gd name="connsiteY80" fmla="*/ 913677 h 2885005"/>
                <a:gd name="connsiteX81" fmla="*/ 660657 w 5030368"/>
                <a:gd name="connsiteY81" fmla="*/ 946902 h 2885005"/>
                <a:gd name="connsiteX82" fmla="*/ 660657 w 5030368"/>
                <a:gd name="connsiteY82" fmla="*/ 946902 h 2885005"/>
                <a:gd name="connsiteX83" fmla="*/ 710494 w 5030368"/>
                <a:gd name="connsiteY83" fmla="*/ 681105 h 2885005"/>
                <a:gd name="connsiteX84" fmla="*/ 760331 w 5030368"/>
                <a:gd name="connsiteY84" fmla="*/ 642343 h 2885005"/>
                <a:gd name="connsiteX85" fmla="*/ 821243 w 5030368"/>
                <a:gd name="connsiteY85" fmla="*/ 736479 h 2885005"/>
                <a:gd name="connsiteX86" fmla="*/ 815705 w 5030368"/>
                <a:gd name="connsiteY86" fmla="*/ 742016 h 2885005"/>
                <a:gd name="connsiteX87" fmla="*/ 710494 w 5030368"/>
                <a:gd name="connsiteY87" fmla="*/ 681105 h 2885005"/>
                <a:gd name="connsiteX88" fmla="*/ 4132630 w 5030368"/>
                <a:gd name="connsiteY88" fmla="*/ 1079800 h 2885005"/>
                <a:gd name="connsiteX89" fmla="*/ 4077256 w 5030368"/>
                <a:gd name="connsiteY89" fmla="*/ 1124100 h 2885005"/>
                <a:gd name="connsiteX90" fmla="*/ 4221229 w 5030368"/>
                <a:gd name="connsiteY90" fmla="*/ 1007814 h 2885005"/>
                <a:gd name="connsiteX91" fmla="*/ 4132630 w 5030368"/>
                <a:gd name="connsiteY91" fmla="*/ 1079800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60657 w 5030368"/>
                <a:gd name="connsiteY78" fmla="*/ 946902 h 2885005"/>
                <a:gd name="connsiteX79" fmla="*/ 538834 w 5030368"/>
                <a:gd name="connsiteY79" fmla="*/ 974589 h 2885005"/>
                <a:gd name="connsiteX80" fmla="*/ 555446 w 5030368"/>
                <a:gd name="connsiteY80" fmla="*/ 913677 h 2885005"/>
                <a:gd name="connsiteX81" fmla="*/ 660657 w 5030368"/>
                <a:gd name="connsiteY81" fmla="*/ 946902 h 2885005"/>
                <a:gd name="connsiteX82" fmla="*/ 660657 w 5030368"/>
                <a:gd name="connsiteY82" fmla="*/ 946902 h 2885005"/>
                <a:gd name="connsiteX83" fmla="*/ 710494 w 5030368"/>
                <a:gd name="connsiteY83" fmla="*/ 681105 h 2885005"/>
                <a:gd name="connsiteX84" fmla="*/ 760331 w 5030368"/>
                <a:gd name="connsiteY84" fmla="*/ 642343 h 2885005"/>
                <a:gd name="connsiteX85" fmla="*/ 821243 w 5030368"/>
                <a:gd name="connsiteY85" fmla="*/ 736479 h 2885005"/>
                <a:gd name="connsiteX86" fmla="*/ 815705 w 5030368"/>
                <a:gd name="connsiteY86" fmla="*/ 742016 h 2885005"/>
                <a:gd name="connsiteX87" fmla="*/ 710494 w 5030368"/>
                <a:gd name="connsiteY87" fmla="*/ 681105 h 2885005"/>
                <a:gd name="connsiteX88" fmla="*/ 4221229 w 5030368"/>
                <a:gd name="connsiteY88" fmla="*/ 1007814 h 2885005"/>
                <a:gd name="connsiteX89" fmla="*/ 4077256 w 5030368"/>
                <a:gd name="connsiteY89" fmla="*/ 1124100 h 2885005"/>
                <a:gd name="connsiteX90" fmla="*/ 4221229 w 5030368"/>
                <a:gd name="connsiteY90" fmla="*/ 1007814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60657 w 5030368"/>
                <a:gd name="connsiteY78" fmla="*/ 946902 h 2885005"/>
                <a:gd name="connsiteX79" fmla="*/ 538834 w 5030368"/>
                <a:gd name="connsiteY79" fmla="*/ 974589 h 2885005"/>
                <a:gd name="connsiteX80" fmla="*/ 555446 w 5030368"/>
                <a:gd name="connsiteY80" fmla="*/ 913677 h 2885005"/>
                <a:gd name="connsiteX81" fmla="*/ 660657 w 5030368"/>
                <a:gd name="connsiteY81" fmla="*/ 946902 h 2885005"/>
                <a:gd name="connsiteX82" fmla="*/ 660657 w 5030368"/>
                <a:gd name="connsiteY82" fmla="*/ 946902 h 2885005"/>
                <a:gd name="connsiteX83" fmla="*/ 710494 w 5030368"/>
                <a:gd name="connsiteY83" fmla="*/ 681105 h 2885005"/>
                <a:gd name="connsiteX84" fmla="*/ 760331 w 5030368"/>
                <a:gd name="connsiteY84" fmla="*/ 642343 h 2885005"/>
                <a:gd name="connsiteX85" fmla="*/ 821243 w 5030368"/>
                <a:gd name="connsiteY85" fmla="*/ 736479 h 2885005"/>
                <a:gd name="connsiteX86" fmla="*/ 815705 w 5030368"/>
                <a:gd name="connsiteY86" fmla="*/ 742016 h 2885005"/>
                <a:gd name="connsiteX87" fmla="*/ 710494 w 5030368"/>
                <a:gd name="connsiteY87" fmla="*/ 68110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60657 w 5030368"/>
                <a:gd name="connsiteY78" fmla="*/ 946902 h 2885005"/>
                <a:gd name="connsiteX79" fmla="*/ 538834 w 5030368"/>
                <a:gd name="connsiteY79" fmla="*/ 974589 h 2885005"/>
                <a:gd name="connsiteX80" fmla="*/ 555446 w 5030368"/>
                <a:gd name="connsiteY80" fmla="*/ 913677 h 2885005"/>
                <a:gd name="connsiteX81" fmla="*/ 660657 w 5030368"/>
                <a:gd name="connsiteY81" fmla="*/ 946902 h 2885005"/>
                <a:gd name="connsiteX82" fmla="*/ 710494 w 5030368"/>
                <a:gd name="connsiteY82" fmla="*/ 681105 h 2885005"/>
                <a:gd name="connsiteX83" fmla="*/ 760331 w 5030368"/>
                <a:gd name="connsiteY83" fmla="*/ 642343 h 2885005"/>
                <a:gd name="connsiteX84" fmla="*/ 821243 w 5030368"/>
                <a:gd name="connsiteY84" fmla="*/ 736479 h 2885005"/>
                <a:gd name="connsiteX85" fmla="*/ 815705 w 5030368"/>
                <a:gd name="connsiteY85" fmla="*/ 742016 h 2885005"/>
                <a:gd name="connsiteX86" fmla="*/ 710494 w 5030368"/>
                <a:gd name="connsiteY86" fmla="*/ 68110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660657 w 5030368"/>
                <a:gd name="connsiteY78" fmla="*/ 946902 h 2885005"/>
                <a:gd name="connsiteX79" fmla="*/ 538834 w 5030368"/>
                <a:gd name="connsiteY79" fmla="*/ 974589 h 2885005"/>
                <a:gd name="connsiteX80" fmla="*/ 660657 w 5030368"/>
                <a:gd name="connsiteY80" fmla="*/ 946902 h 2885005"/>
                <a:gd name="connsiteX81" fmla="*/ 710494 w 5030368"/>
                <a:gd name="connsiteY81" fmla="*/ 681105 h 2885005"/>
                <a:gd name="connsiteX82" fmla="*/ 760331 w 5030368"/>
                <a:gd name="connsiteY82" fmla="*/ 642343 h 2885005"/>
                <a:gd name="connsiteX83" fmla="*/ 821243 w 5030368"/>
                <a:gd name="connsiteY83" fmla="*/ 736479 h 2885005"/>
                <a:gd name="connsiteX84" fmla="*/ 815705 w 5030368"/>
                <a:gd name="connsiteY84" fmla="*/ 742016 h 2885005"/>
                <a:gd name="connsiteX85" fmla="*/ 710494 w 5030368"/>
                <a:gd name="connsiteY85" fmla="*/ 68110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710494 w 5030368"/>
                <a:gd name="connsiteY78" fmla="*/ 681105 h 2885005"/>
                <a:gd name="connsiteX79" fmla="*/ 760331 w 5030368"/>
                <a:gd name="connsiteY79" fmla="*/ 642343 h 2885005"/>
                <a:gd name="connsiteX80" fmla="*/ 821243 w 5030368"/>
                <a:gd name="connsiteY80" fmla="*/ 736479 h 2885005"/>
                <a:gd name="connsiteX81" fmla="*/ 815705 w 5030368"/>
                <a:gd name="connsiteY81" fmla="*/ 742016 h 2885005"/>
                <a:gd name="connsiteX82" fmla="*/ 710494 w 5030368"/>
                <a:gd name="connsiteY82" fmla="*/ 68110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815705 w 5030368"/>
                <a:gd name="connsiteY78" fmla="*/ 742016 h 2885005"/>
                <a:gd name="connsiteX79" fmla="*/ 760331 w 5030368"/>
                <a:gd name="connsiteY79" fmla="*/ 642343 h 2885005"/>
                <a:gd name="connsiteX80" fmla="*/ 821243 w 5030368"/>
                <a:gd name="connsiteY80" fmla="*/ 736479 h 2885005"/>
                <a:gd name="connsiteX81" fmla="*/ 815705 w 5030368"/>
                <a:gd name="connsiteY81" fmla="*/ 742016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78" fmla="*/ 815705 w 5030368"/>
                <a:gd name="connsiteY78" fmla="*/ 742016 h 2885005"/>
                <a:gd name="connsiteX79" fmla="*/ 821243 w 5030368"/>
                <a:gd name="connsiteY79" fmla="*/ 736479 h 2885005"/>
                <a:gd name="connsiteX80" fmla="*/ 815705 w 5030368"/>
                <a:gd name="connsiteY80" fmla="*/ 742016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477922 w 5030368"/>
                <a:gd name="connsiteY69" fmla="*/ 1860579 h 2885005"/>
                <a:gd name="connsiteX70" fmla="*/ 594208 w 5030368"/>
                <a:gd name="connsiteY70" fmla="*/ 1899341 h 2885005"/>
                <a:gd name="connsiteX71" fmla="*/ 544371 w 5030368"/>
                <a:gd name="connsiteY71" fmla="*/ 1954715 h 2885005"/>
                <a:gd name="connsiteX72" fmla="*/ 544371 w 5030368"/>
                <a:gd name="connsiteY72" fmla="*/ 1954715 h 2885005"/>
                <a:gd name="connsiteX73" fmla="*/ 234275 w 5030368"/>
                <a:gd name="connsiteY73" fmla="*/ 1976865 h 2885005"/>
                <a:gd name="connsiteX74" fmla="*/ 345023 w 5030368"/>
                <a:gd name="connsiteY74" fmla="*/ 2059926 h 2885005"/>
                <a:gd name="connsiteX75" fmla="*/ 267499 w 5030368"/>
                <a:gd name="connsiteY75" fmla="*/ 2076539 h 2885005"/>
                <a:gd name="connsiteX76" fmla="*/ 234275 w 5030368"/>
                <a:gd name="connsiteY76" fmla="*/ 1976865 h 2885005"/>
                <a:gd name="connsiteX77" fmla="*/ 234275 w 5030368"/>
                <a:gd name="connsiteY77"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594208 w 5030368"/>
                <a:gd name="connsiteY69" fmla="*/ 1899341 h 2885005"/>
                <a:gd name="connsiteX70" fmla="*/ 544371 w 5030368"/>
                <a:gd name="connsiteY70" fmla="*/ 1954715 h 2885005"/>
                <a:gd name="connsiteX71" fmla="*/ 544371 w 5030368"/>
                <a:gd name="connsiteY71" fmla="*/ 1954715 h 2885005"/>
                <a:gd name="connsiteX72" fmla="*/ 234275 w 5030368"/>
                <a:gd name="connsiteY72" fmla="*/ 1976865 h 2885005"/>
                <a:gd name="connsiteX73" fmla="*/ 345023 w 5030368"/>
                <a:gd name="connsiteY73" fmla="*/ 2059926 h 2885005"/>
                <a:gd name="connsiteX74" fmla="*/ 267499 w 5030368"/>
                <a:gd name="connsiteY74" fmla="*/ 2076539 h 2885005"/>
                <a:gd name="connsiteX75" fmla="*/ 234275 w 5030368"/>
                <a:gd name="connsiteY75" fmla="*/ 1976865 h 2885005"/>
                <a:gd name="connsiteX76" fmla="*/ 234275 w 5030368"/>
                <a:gd name="connsiteY76"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472384 w 5030368"/>
                <a:gd name="connsiteY68" fmla="*/ 1866116 h 2885005"/>
                <a:gd name="connsiteX69" fmla="*/ 544371 w 5030368"/>
                <a:gd name="connsiteY69" fmla="*/ 1954715 h 2885005"/>
                <a:gd name="connsiteX70" fmla="*/ 544371 w 5030368"/>
                <a:gd name="connsiteY70" fmla="*/ 1954715 h 2885005"/>
                <a:gd name="connsiteX71" fmla="*/ 234275 w 5030368"/>
                <a:gd name="connsiteY71" fmla="*/ 1976865 h 2885005"/>
                <a:gd name="connsiteX72" fmla="*/ 345023 w 5030368"/>
                <a:gd name="connsiteY72" fmla="*/ 2059926 h 2885005"/>
                <a:gd name="connsiteX73" fmla="*/ 267499 w 5030368"/>
                <a:gd name="connsiteY73" fmla="*/ 2076539 h 2885005"/>
                <a:gd name="connsiteX74" fmla="*/ 234275 w 5030368"/>
                <a:gd name="connsiteY74" fmla="*/ 1976865 h 2885005"/>
                <a:gd name="connsiteX75" fmla="*/ 234275 w 5030368"/>
                <a:gd name="connsiteY75"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544371 w 5030368"/>
                <a:gd name="connsiteY67" fmla="*/ 1954715 h 2885005"/>
                <a:gd name="connsiteX68" fmla="*/ 544371 w 5030368"/>
                <a:gd name="connsiteY68" fmla="*/ 1954715 h 2885005"/>
                <a:gd name="connsiteX69" fmla="*/ 544371 w 5030368"/>
                <a:gd name="connsiteY69" fmla="*/ 1954715 h 2885005"/>
                <a:gd name="connsiteX70" fmla="*/ 234275 w 5030368"/>
                <a:gd name="connsiteY70" fmla="*/ 1976865 h 2885005"/>
                <a:gd name="connsiteX71" fmla="*/ 345023 w 5030368"/>
                <a:gd name="connsiteY71" fmla="*/ 2059926 h 2885005"/>
                <a:gd name="connsiteX72" fmla="*/ 267499 w 5030368"/>
                <a:gd name="connsiteY72" fmla="*/ 2076539 h 2885005"/>
                <a:gd name="connsiteX73" fmla="*/ 234275 w 5030368"/>
                <a:gd name="connsiteY73" fmla="*/ 1976865 h 2885005"/>
                <a:gd name="connsiteX74" fmla="*/ 234275 w 5030368"/>
                <a:gd name="connsiteY74"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234275 w 5030368"/>
                <a:gd name="connsiteY67" fmla="*/ 1976865 h 2885005"/>
                <a:gd name="connsiteX68" fmla="*/ 345023 w 5030368"/>
                <a:gd name="connsiteY68" fmla="*/ 2059926 h 2885005"/>
                <a:gd name="connsiteX69" fmla="*/ 267499 w 5030368"/>
                <a:gd name="connsiteY69" fmla="*/ 2076539 h 2885005"/>
                <a:gd name="connsiteX70" fmla="*/ 234275 w 5030368"/>
                <a:gd name="connsiteY70" fmla="*/ 1976865 h 2885005"/>
                <a:gd name="connsiteX71" fmla="*/ 234275 w 5030368"/>
                <a:gd name="connsiteY71"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234275 w 5030368"/>
                <a:gd name="connsiteY67" fmla="*/ 1976865 h 2885005"/>
                <a:gd name="connsiteX68" fmla="*/ 345023 w 5030368"/>
                <a:gd name="connsiteY68" fmla="*/ 2059926 h 2885005"/>
                <a:gd name="connsiteX69" fmla="*/ 267499 w 5030368"/>
                <a:gd name="connsiteY69" fmla="*/ 2076539 h 2885005"/>
                <a:gd name="connsiteX70" fmla="*/ 234275 w 5030368"/>
                <a:gd name="connsiteY70" fmla="*/ 1976865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 name="connsiteX67" fmla="*/ 267499 w 5030368"/>
                <a:gd name="connsiteY67" fmla="*/ 2076539 h 2885005"/>
                <a:gd name="connsiteX68" fmla="*/ 345023 w 5030368"/>
                <a:gd name="connsiteY68" fmla="*/ 2059926 h 2885005"/>
                <a:gd name="connsiteX69" fmla="*/ 267499 w 5030368"/>
                <a:gd name="connsiteY69" fmla="*/ 2076539 h 2885005"/>
                <a:gd name="connsiteX0" fmla="*/ 5013083 w 5030368"/>
                <a:gd name="connsiteY0" fmla="*/ 753091 h 2885005"/>
                <a:gd name="connsiteX1" fmla="*/ 4852497 w 5030368"/>
                <a:gd name="connsiteY1" fmla="*/ 531594 h 2885005"/>
                <a:gd name="connsiteX2" fmla="*/ 4858034 w 5030368"/>
                <a:gd name="connsiteY2" fmla="*/ 448532 h 2885005"/>
                <a:gd name="connsiteX3" fmla="*/ 4791585 w 5030368"/>
                <a:gd name="connsiteY3" fmla="*/ 310096 h 2885005"/>
                <a:gd name="connsiteX4" fmla="*/ 4586700 w 5030368"/>
                <a:gd name="connsiteY4" fmla="*/ 177198 h 2885005"/>
                <a:gd name="connsiteX5" fmla="*/ 4431652 w 5030368"/>
                <a:gd name="connsiteY5" fmla="*/ 132898 h 2885005"/>
                <a:gd name="connsiteX6" fmla="*/ 4359665 w 5030368"/>
                <a:gd name="connsiteY6" fmla="*/ 155048 h 2885005"/>
                <a:gd name="connsiteX7" fmla="*/ 4204617 w 5030368"/>
                <a:gd name="connsiteY7" fmla="*/ 0 h 2885005"/>
                <a:gd name="connsiteX8" fmla="*/ 4199079 w 5030368"/>
                <a:gd name="connsiteY8" fmla="*/ 188273 h 2885005"/>
                <a:gd name="connsiteX9" fmla="*/ 4204617 w 5030368"/>
                <a:gd name="connsiteY9" fmla="*/ 193810 h 2885005"/>
                <a:gd name="connsiteX10" fmla="*/ 3180191 w 5030368"/>
                <a:gd name="connsiteY10" fmla="*/ 487294 h 2885005"/>
                <a:gd name="connsiteX11" fmla="*/ 3074980 w 5030368"/>
                <a:gd name="connsiteY11" fmla="*/ 503907 h 2885005"/>
                <a:gd name="connsiteX12" fmla="*/ 1646321 w 5030368"/>
                <a:gd name="connsiteY12" fmla="*/ 509444 h 2885005"/>
                <a:gd name="connsiteX13" fmla="*/ 1048278 w 5030368"/>
                <a:gd name="connsiteY13" fmla="*/ 509444 h 2885005"/>
                <a:gd name="connsiteX14" fmla="*/ 483459 w 5030368"/>
                <a:gd name="connsiteY14" fmla="*/ 1074263 h 2885005"/>
                <a:gd name="connsiteX15" fmla="*/ 483459 w 5030368"/>
                <a:gd name="connsiteY15" fmla="*/ 1074263 h 2885005"/>
                <a:gd name="connsiteX16" fmla="*/ 483459 w 5030368"/>
                <a:gd name="connsiteY16" fmla="*/ 1699993 h 2885005"/>
                <a:gd name="connsiteX17" fmla="*/ 261962 w 5030368"/>
                <a:gd name="connsiteY17" fmla="*/ 1921491 h 2885005"/>
                <a:gd name="connsiteX18" fmla="*/ 261962 w 5030368"/>
                <a:gd name="connsiteY18" fmla="*/ 1921491 h 2885005"/>
                <a:gd name="connsiteX19" fmla="*/ 112451 w 5030368"/>
                <a:gd name="connsiteY19" fmla="*/ 1921491 h 2885005"/>
                <a:gd name="connsiteX20" fmla="*/ 1702 w 5030368"/>
                <a:gd name="connsiteY20" fmla="*/ 2015627 h 2885005"/>
                <a:gd name="connsiteX21" fmla="*/ 95839 w 5030368"/>
                <a:gd name="connsiteY21" fmla="*/ 2142988 h 2885005"/>
                <a:gd name="connsiteX22" fmla="*/ 112451 w 5030368"/>
                <a:gd name="connsiteY22" fmla="*/ 2142988 h 2885005"/>
                <a:gd name="connsiteX23" fmla="*/ 112451 w 5030368"/>
                <a:gd name="connsiteY23" fmla="*/ 2142988 h 2885005"/>
                <a:gd name="connsiteX24" fmla="*/ 267499 w 5030368"/>
                <a:gd name="connsiteY24" fmla="*/ 2142988 h 2885005"/>
                <a:gd name="connsiteX25" fmla="*/ 267499 w 5030368"/>
                <a:gd name="connsiteY25" fmla="*/ 2142988 h 2885005"/>
                <a:gd name="connsiteX26" fmla="*/ 710494 w 5030368"/>
                <a:gd name="connsiteY26" fmla="*/ 1727680 h 2885005"/>
                <a:gd name="connsiteX27" fmla="*/ 710494 w 5030368"/>
                <a:gd name="connsiteY27" fmla="*/ 1068725 h 2885005"/>
                <a:gd name="connsiteX28" fmla="*/ 948604 w 5030368"/>
                <a:gd name="connsiteY28" fmla="*/ 742016 h 2885005"/>
                <a:gd name="connsiteX29" fmla="*/ 843393 w 5030368"/>
                <a:gd name="connsiteY29" fmla="*/ 952439 h 2885005"/>
                <a:gd name="connsiteX30" fmla="*/ 826780 w 5030368"/>
                <a:gd name="connsiteY30" fmla="*/ 1052113 h 2885005"/>
                <a:gd name="connsiteX31" fmla="*/ 826780 w 5030368"/>
                <a:gd name="connsiteY31" fmla="*/ 1301298 h 2885005"/>
                <a:gd name="connsiteX32" fmla="*/ 826780 w 5030368"/>
                <a:gd name="connsiteY32" fmla="*/ 2707806 h 2885005"/>
                <a:gd name="connsiteX33" fmla="*/ 959679 w 5030368"/>
                <a:gd name="connsiteY33" fmla="*/ 2879467 h 2885005"/>
                <a:gd name="connsiteX34" fmla="*/ 992903 w 5030368"/>
                <a:gd name="connsiteY34" fmla="*/ 2885005 h 2885005"/>
                <a:gd name="connsiteX35" fmla="*/ 1159027 w 5030368"/>
                <a:gd name="connsiteY35" fmla="*/ 2718882 h 2885005"/>
                <a:gd name="connsiteX36" fmla="*/ 1159027 w 5030368"/>
                <a:gd name="connsiteY36" fmla="*/ 1439734 h 2885005"/>
                <a:gd name="connsiteX37" fmla="*/ 1734920 w 5030368"/>
                <a:gd name="connsiteY37" fmla="*/ 1439734 h 2885005"/>
                <a:gd name="connsiteX38" fmla="*/ 2742733 w 5030368"/>
                <a:gd name="connsiteY38" fmla="*/ 1976865 h 2885005"/>
                <a:gd name="connsiteX39" fmla="*/ 2897781 w 5030368"/>
                <a:gd name="connsiteY39" fmla="*/ 1976865 h 2885005"/>
                <a:gd name="connsiteX40" fmla="*/ 2925469 w 5030368"/>
                <a:gd name="connsiteY40" fmla="*/ 1976865 h 2885005"/>
                <a:gd name="connsiteX41" fmla="*/ 2925469 w 5030368"/>
                <a:gd name="connsiteY41" fmla="*/ 2702269 h 2885005"/>
                <a:gd name="connsiteX42" fmla="*/ 3080517 w 5030368"/>
                <a:gd name="connsiteY42" fmla="*/ 2879467 h 2885005"/>
                <a:gd name="connsiteX43" fmla="*/ 3091592 w 5030368"/>
                <a:gd name="connsiteY43" fmla="*/ 2879467 h 2885005"/>
                <a:gd name="connsiteX44" fmla="*/ 3257715 w 5030368"/>
                <a:gd name="connsiteY44" fmla="*/ 2713344 h 2885005"/>
                <a:gd name="connsiteX45" fmla="*/ 3257715 w 5030368"/>
                <a:gd name="connsiteY45" fmla="*/ 1965790 h 2885005"/>
                <a:gd name="connsiteX46" fmla="*/ 3479212 w 5030368"/>
                <a:gd name="connsiteY46" fmla="*/ 1965790 h 2885005"/>
                <a:gd name="connsiteX47" fmla="*/ 3479212 w 5030368"/>
                <a:gd name="connsiteY47" fmla="*/ 2707806 h 2885005"/>
                <a:gd name="connsiteX48" fmla="*/ 3612111 w 5030368"/>
                <a:gd name="connsiteY48" fmla="*/ 2879467 h 2885005"/>
                <a:gd name="connsiteX49" fmla="*/ 3645335 w 5030368"/>
                <a:gd name="connsiteY49" fmla="*/ 2885005 h 2885005"/>
                <a:gd name="connsiteX50" fmla="*/ 3811459 w 5030368"/>
                <a:gd name="connsiteY50" fmla="*/ 2718882 h 2885005"/>
                <a:gd name="connsiteX51" fmla="*/ 3811459 w 5030368"/>
                <a:gd name="connsiteY51" fmla="*/ 1982402 h 2885005"/>
                <a:gd name="connsiteX52" fmla="*/ 3850221 w 5030368"/>
                <a:gd name="connsiteY52" fmla="*/ 1805204 h 2885005"/>
                <a:gd name="connsiteX53" fmla="*/ 3999731 w 5030368"/>
                <a:gd name="connsiteY53" fmla="*/ 1334522 h 2885005"/>
                <a:gd name="connsiteX54" fmla="*/ 4171392 w 5030368"/>
                <a:gd name="connsiteY54" fmla="*/ 1124100 h 2885005"/>
                <a:gd name="connsiteX55" fmla="*/ 4337515 w 5030368"/>
                <a:gd name="connsiteY55" fmla="*/ 1007814 h 2885005"/>
                <a:gd name="connsiteX56" fmla="*/ 4392889 w 5030368"/>
                <a:gd name="connsiteY56" fmla="*/ 991201 h 2885005"/>
                <a:gd name="connsiteX57" fmla="*/ 4420577 w 5030368"/>
                <a:gd name="connsiteY57" fmla="*/ 996739 h 2885005"/>
                <a:gd name="connsiteX58" fmla="*/ 4675299 w 5030368"/>
                <a:gd name="connsiteY58" fmla="*/ 1085338 h 2885005"/>
                <a:gd name="connsiteX59" fmla="*/ 4774973 w 5030368"/>
                <a:gd name="connsiteY59" fmla="*/ 1113025 h 2885005"/>
                <a:gd name="connsiteX60" fmla="*/ 4830347 w 5030368"/>
                <a:gd name="connsiteY60" fmla="*/ 1096412 h 2885005"/>
                <a:gd name="connsiteX61" fmla="*/ 4863572 w 5030368"/>
                <a:gd name="connsiteY61" fmla="*/ 1018888 h 2885005"/>
                <a:gd name="connsiteX62" fmla="*/ 4835884 w 5030368"/>
                <a:gd name="connsiteY62" fmla="*/ 935827 h 2885005"/>
                <a:gd name="connsiteX63" fmla="*/ 4907871 w 5030368"/>
                <a:gd name="connsiteY63" fmla="*/ 957976 h 2885005"/>
                <a:gd name="connsiteX64" fmla="*/ 4918946 w 5030368"/>
                <a:gd name="connsiteY64" fmla="*/ 957976 h 2885005"/>
                <a:gd name="connsiteX65" fmla="*/ 4979858 w 5030368"/>
                <a:gd name="connsiteY65" fmla="*/ 930289 h 2885005"/>
                <a:gd name="connsiteX66" fmla="*/ 5013083 w 5030368"/>
                <a:gd name="connsiteY66" fmla="*/ 753091 h 288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030368" h="2885005">
                  <a:moveTo>
                    <a:pt x="5013083" y="753091"/>
                  </a:moveTo>
                  <a:lnTo>
                    <a:pt x="4852497" y="531594"/>
                  </a:lnTo>
                  <a:lnTo>
                    <a:pt x="4858034" y="448532"/>
                  </a:lnTo>
                  <a:cubicBezTo>
                    <a:pt x="4863572" y="393158"/>
                    <a:pt x="4835884" y="337784"/>
                    <a:pt x="4791585" y="310096"/>
                  </a:cubicBezTo>
                  <a:lnTo>
                    <a:pt x="4586700" y="177198"/>
                  </a:lnTo>
                  <a:cubicBezTo>
                    <a:pt x="4542401" y="149511"/>
                    <a:pt x="4487026" y="132898"/>
                    <a:pt x="4431652" y="132898"/>
                  </a:cubicBezTo>
                  <a:lnTo>
                    <a:pt x="4359665" y="155048"/>
                  </a:lnTo>
                  <a:lnTo>
                    <a:pt x="4204617" y="0"/>
                  </a:lnTo>
                  <a:cubicBezTo>
                    <a:pt x="4160317" y="55374"/>
                    <a:pt x="4160317" y="132898"/>
                    <a:pt x="4199079" y="188273"/>
                  </a:cubicBezTo>
                  <a:lnTo>
                    <a:pt x="4204617" y="193810"/>
                  </a:lnTo>
                  <a:lnTo>
                    <a:pt x="3180191" y="487294"/>
                  </a:lnTo>
                  <a:cubicBezTo>
                    <a:pt x="3146966" y="498369"/>
                    <a:pt x="3113742" y="503907"/>
                    <a:pt x="3074980" y="503907"/>
                  </a:cubicBezTo>
                  <a:lnTo>
                    <a:pt x="1646321" y="509444"/>
                  </a:lnTo>
                  <a:lnTo>
                    <a:pt x="1048278" y="509444"/>
                  </a:lnTo>
                  <a:cubicBezTo>
                    <a:pt x="732644" y="509444"/>
                    <a:pt x="483459" y="764166"/>
                    <a:pt x="483459" y="1074263"/>
                  </a:cubicBezTo>
                  <a:lnTo>
                    <a:pt x="483459" y="1074263"/>
                  </a:lnTo>
                  <a:lnTo>
                    <a:pt x="483459" y="1699993"/>
                  </a:lnTo>
                  <a:cubicBezTo>
                    <a:pt x="483459" y="1821817"/>
                    <a:pt x="383785" y="1921491"/>
                    <a:pt x="261962" y="1921491"/>
                  </a:cubicBezTo>
                  <a:lnTo>
                    <a:pt x="261962" y="1921491"/>
                  </a:lnTo>
                  <a:lnTo>
                    <a:pt x="112451" y="1921491"/>
                  </a:lnTo>
                  <a:cubicBezTo>
                    <a:pt x="57077" y="1921491"/>
                    <a:pt x="12777" y="1960252"/>
                    <a:pt x="1702" y="2015627"/>
                  </a:cubicBezTo>
                  <a:cubicBezTo>
                    <a:pt x="-9373" y="2076539"/>
                    <a:pt x="34927" y="2131913"/>
                    <a:pt x="95839" y="2142988"/>
                  </a:cubicBezTo>
                  <a:lnTo>
                    <a:pt x="112451" y="2142988"/>
                  </a:lnTo>
                  <a:lnTo>
                    <a:pt x="112451" y="2142988"/>
                  </a:lnTo>
                  <a:lnTo>
                    <a:pt x="267499" y="2142988"/>
                  </a:lnTo>
                  <a:lnTo>
                    <a:pt x="267499" y="2142988"/>
                  </a:lnTo>
                  <a:cubicBezTo>
                    <a:pt x="505609" y="2109763"/>
                    <a:pt x="710494" y="1971327"/>
                    <a:pt x="710494" y="1727680"/>
                  </a:cubicBezTo>
                  <a:lnTo>
                    <a:pt x="710494" y="1068725"/>
                  </a:lnTo>
                  <a:cubicBezTo>
                    <a:pt x="710494" y="919214"/>
                    <a:pt x="804630" y="786316"/>
                    <a:pt x="948604" y="742016"/>
                  </a:cubicBezTo>
                  <a:cubicBezTo>
                    <a:pt x="904304" y="808466"/>
                    <a:pt x="865542" y="880452"/>
                    <a:pt x="843393" y="952439"/>
                  </a:cubicBezTo>
                  <a:cubicBezTo>
                    <a:pt x="832318" y="985664"/>
                    <a:pt x="826780" y="1018888"/>
                    <a:pt x="826780" y="1052113"/>
                  </a:cubicBezTo>
                  <a:lnTo>
                    <a:pt x="826780" y="1301298"/>
                  </a:lnTo>
                  <a:lnTo>
                    <a:pt x="826780" y="2707806"/>
                  </a:lnTo>
                  <a:cubicBezTo>
                    <a:pt x="826780" y="2790868"/>
                    <a:pt x="882155" y="2862855"/>
                    <a:pt x="959679" y="2879467"/>
                  </a:cubicBezTo>
                  <a:cubicBezTo>
                    <a:pt x="970754" y="2879467"/>
                    <a:pt x="981828" y="2885005"/>
                    <a:pt x="992903" y="2885005"/>
                  </a:cubicBezTo>
                  <a:cubicBezTo>
                    <a:pt x="1087040" y="2885005"/>
                    <a:pt x="1159027" y="2813018"/>
                    <a:pt x="1159027" y="2718882"/>
                  </a:cubicBezTo>
                  <a:lnTo>
                    <a:pt x="1159027" y="1439734"/>
                  </a:lnTo>
                  <a:lnTo>
                    <a:pt x="1734920" y="1439734"/>
                  </a:lnTo>
                  <a:cubicBezTo>
                    <a:pt x="1984104" y="1938103"/>
                    <a:pt x="2449249" y="1976865"/>
                    <a:pt x="2742733" y="1976865"/>
                  </a:cubicBezTo>
                  <a:lnTo>
                    <a:pt x="2897781" y="1976865"/>
                  </a:lnTo>
                  <a:lnTo>
                    <a:pt x="2925469" y="1976865"/>
                  </a:lnTo>
                  <a:lnTo>
                    <a:pt x="2925469" y="2702269"/>
                  </a:lnTo>
                  <a:cubicBezTo>
                    <a:pt x="2925469" y="2790868"/>
                    <a:pt x="2991918" y="2868392"/>
                    <a:pt x="3080517" y="2879467"/>
                  </a:cubicBezTo>
                  <a:lnTo>
                    <a:pt x="3091592" y="2879467"/>
                  </a:lnTo>
                  <a:cubicBezTo>
                    <a:pt x="3180191" y="2879467"/>
                    <a:pt x="3257715" y="2801943"/>
                    <a:pt x="3257715" y="2713344"/>
                  </a:cubicBezTo>
                  <a:lnTo>
                    <a:pt x="3257715" y="1965790"/>
                  </a:lnTo>
                  <a:lnTo>
                    <a:pt x="3479212" y="1965790"/>
                  </a:lnTo>
                  <a:lnTo>
                    <a:pt x="3479212" y="2707806"/>
                  </a:lnTo>
                  <a:cubicBezTo>
                    <a:pt x="3479212" y="2790868"/>
                    <a:pt x="3534587" y="2862855"/>
                    <a:pt x="3612111" y="2879467"/>
                  </a:cubicBezTo>
                  <a:cubicBezTo>
                    <a:pt x="3623186" y="2879467"/>
                    <a:pt x="3634261" y="2885005"/>
                    <a:pt x="3645335" y="2885005"/>
                  </a:cubicBezTo>
                  <a:cubicBezTo>
                    <a:pt x="3739472" y="2885005"/>
                    <a:pt x="3811459" y="2813018"/>
                    <a:pt x="3811459" y="2718882"/>
                  </a:cubicBezTo>
                  <a:lnTo>
                    <a:pt x="3811459" y="1982402"/>
                  </a:lnTo>
                  <a:cubicBezTo>
                    <a:pt x="3811459" y="1921491"/>
                    <a:pt x="3822534" y="1860579"/>
                    <a:pt x="3850221" y="1805204"/>
                  </a:cubicBezTo>
                  <a:lnTo>
                    <a:pt x="3999731" y="1334522"/>
                  </a:lnTo>
                  <a:cubicBezTo>
                    <a:pt x="4038493" y="1251461"/>
                    <a:pt x="4099405" y="1179474"/>
                    <a:pt x="4171392" y="1124100"/>
                  </a:cubicBezTo>
                  <a:lnTo>
                    <a:pt x="4337515" y="1007814"/>
                  </a:lnTo>
                  <a:cubicBezTo>
                    <a:pt x="4354128" y="996739"/>
                    <a:pt x="4370740" y="991201"/>
                    <a:pt x="4392889" y="991201"/>
                  </a:cubicBezTo>
                  <a:cubicBezTo>
                    <a:pt x="4403965" y="991201"/>
                    <a:pt x="4415039" y="991201"/>
                    <a:pt x="4420577" y="996739"/>
                  </a:cubicBezTo>
                  <a:lnTo>
                    <a:pt x="4675299" y="1085338"/>
                  </a:lnTo>
                  <a:cubicBezTo>
                    <a:pt x="4708524" y="1101950"/>
                    <a:pt x="4741748" y="1107487"/>
                    <a:pt x="4774973" y="1113025"/>
                  </a:cubicBezTo>
                  <a:cubicBezTo>
                    <a:pt x="4797122" y="1113025"/>
                    <a:pt x="4813735" y="1107487"/>
                    <a:pt x="4830347" y="1096412"/>
                  </a:cubicBezTo>
                  <a:cubicBezTo>
                    <a:pt x="4858034" y="1079800"/>
                    <a:pt x="4869109" y="1046575"/>
                    <a:pt x="4863572" y="1018888"/>
                  </a:cubicBezTo>
                  <a:lnTo>
                    <a:pt x="4835884" y="935827"/>
                  </a:lnTo>
                  <a:lnTo>
                    <a:pt x="4907871" y="957976"/>
                  </a:lnTo>
                  <a:lnTo>
                    <a:pt x="4918946" y="957976"/>
                  </a:lnTo>
                  <a:cubicBezTo>
                    <a:pt x="4941096" y="957976"/>
                    <a:pt x="4963246" y="946902"/>
                    <a:pt x="4979858" y="930289"/>
                  </a:cubicBezTo>
                  <a:cubicBezTo>
                    <a:pt x="5029695" y="858303"/>
                    <a:pt x="5046307" y="791853"/>
                    <a:pt x="5013083" y="753091"/>
                  </a:cubicBezTo>
                  <a:close/>
                </a:path>
              </a:pathLst>
            </a:custGeom>
            <a:solidFill>
              <a:schemeClr val="accent2">
                <a:lumMod val="50000"/>
              </a:schemeClr>
            </a:solidFill>
            <a:ln w="55364" cap="flat">
              <a:solidFill>
                <a:schemeClr val="accent2">
                  <a:lumMod val="50000"/>
                </a:schemeClr>
              </a:solid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E579358-E440-50B0-AD8F-C7BA11BDC2B8}"/>
                </a:ext>
              </a:extLst>
            </p:cNvPr>
            <p:cNvSpPr/>
            <p:nvPr/>
          </p:nvSpPr>
          <p:spPr>
            <a:xfrm flipH="1">
              <a:off x="13061195" y="2935380"/>
              <a:ext cx="332246" cy="1371600"/>
            </a:xfrm>
            <a:custGeom>
              <a:avLst/>
              <a:gdLst>
                <a:gd name="connsiteX0" fmla="*/ 0 w 332246"/>
                <a:gd name="connsiteY0" fmla="*/ 1162862 h 1328984"/>
                <a:gd name="connsiteX1" fmla="*/ 166123 w 332246"/>
                <a:gd name="connsiteY1" fmla="*/ 1328985 h 1328984"/>
                <a:gd name="connsiteX2" fmla="*/ 332246 w 332246"/>
                <a:gd name="connsiteY2" fmla="*/ 1162862 h 1328984"/>
                <a:gd name="connsiteX3" fmla="*/ 332246 w 332246"/>
                <a:gd name="connsiteY3" fmla="*/ 0 h 1328984"/>
                <a:gd name="connsiteX4" fmla="*/ 0 w 332246"/>
                <a:gd name="connsiteY4" fmla="*/ 0 h 1328984"/>
                <a:gd name="connsiteX5" fmla="*/ 0 w 332246"/>
                <a:gd name="connsiteY5" fmla="*/ 1162862 h 13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246" h="1328984">
                  <a:moveTo>
                    <a:pt x="0" y="1162862"/>
                  </a:moveTo>
                  <a:cubicBezTo>
                    <a:pt x="0" y="1256998"/>
                    <a:pt x="71987" y="1328985"/>
                    <a:pt x="166123" y="1328985"/>
                  </a:cubicBezTo>
                  <a:cubicBezTo>
                    <a:pt x="260259" y="1328985"/>
                    <a:pt x="332246" y="1256998"/>
                    <a:pt x="332246" y="1162862"/>
                  </a:cubicBezTo>
                  <a:lnTo>
                    <a:pt x="332246" y="0"/>
                  </a:lnTo>
                  <a:lnTo>
                    <a:pt x="0" y="0"/>
                  </a:lnTo>
                  <a:lnTo>
                    <a:pt x="0" y="1162862"/>
                  </a:lnTo>
                  <a:close/>
                </a:path>
              </a:pathLst>
            </a:custGeom>
            <a:solidFill>
              <a:schemeClr val="accent2">
                <a:lumMod val="50000"/>
              </a:schemeClr>
            </a:solidFill>
            <a:ln w="55364" cap="flat">
              <a:solidFill>
                <a:schemeClr val="accent2">
                  <a:lumMod val="50000"/>
                </a:schemeClr>
              </a:solidFill>
              <a:prstDash val="solid"/>
              <a:miter/>
            </a:ln>
          </p:spPr>
          <p:txBody>
            <a:bodyPr rtlCol="0" anchor="ctr"/>
            <a:lstStyle/>
            <a:p>
              <a:endParaRPr lang="en-US"/>
            </a:p>
          </p:txBody>
        </p:sp>
        <p:sp>
          <p:nvSpPr>
            <p:cNvPr id="16" name="Lightning Bolt 15">
              <a:extLst>
                <a:ext uri="{FF2B5EF4-FFF2-40B4-BE49-F238E27FC236}">
                  <a16:creationId xmlns:a16="http://schemas.microsoft.com/office/drawing/2014/main" id="{7C4B6A95-1567-A90F-17F4-B49E9DA3A189}"/>
                </a:ext>
              </a:extLst>
            </p:cNvPr>
            <p:cNvSpPr/>
            <p:nvPr/>
          </p:nvSpPr>
          <p:spPr>
            <a:xfrm rot="5957806">
              <a:off x="9927497" y="1552045"/>
              <a:ext cx="491608" cy="344128"/>
            </a:xfrm>
            <a:prstGeom prst="lightningBolt">
              <a:avLst/>
            </a:prstGeom>
            <a:solidFill>
              <a:schemeClr val="accent2">
                <a:lumMod val="50000"/>
              </a:schemeClr>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3516362C-3E77-A65D-DBE5-29D657D8FC2D}"/>
                </a:ext>
              </a:extLst>
            </p:cNvPr>
            <p:cNvSpPr/>
            <p:nvPr/>
          </p:nvSpPr>
          <p:spPr>
            <a:xfrm flipH="1">
              <a:off x="9738060" y="1564188"/>
              <a:ext cx="5030367" cy="2885004"/>
            </a:xfrm>
            <a:custGeom>
              <a:avLst/>
              <a:gdLst>
                <a:gd name="connsiteX0" fmla="*/ 5013083 w 5030367"/>
                <a:gd name="connsiteY0" fmla="*/ 753091 h 2885004"/>
                <a:gd name="connsiteX1" fmla="*/ 4852497 w 5030367"/>
                <a:gd name="connsiteY1" fmla="*/ 531594 h 2885004"/>
                <a:gd name="connsiteX2" fmla="*/ 4858034 w 5030367"/>
                <a:gd name="connsiteY2" fmla="*/ 448532 h 2885004"/>
                <a:gd name="connsiteX3" fmla="*/ 4791585 w 5030367"/>
                <a:gd name="connsiteY3" fmla="*/ 310096 h 2885004"/>
                <a:gd name="connsiteX4" fmla="*/ 4586700 w 5030367"/>
                <a:gd name="connsiteY4" fmla="*/ 177198 h 2885004"/>
                <a:gd name="connsiteX5" fmla="*/ 4431652 w 5030367"/>
                <a:gd name="connsiteY5" fmla="*/ 132898 h 2885004"/>
                <a:gd name="connsiteX6" fmla="*/ 4359665 w 5030367"/>
                <a:gd name="connsiteY6" fmla="*/ 155048 h 2885004"/>
                <a:gd name="connsiteX7" fmla="*/ 4204617 w 5030367"/>
                <a:gd name="connsiteY7" fmla="*/ 0 h 2885004"/>
                <a:gd name="connsiteX8" fmla="*/ 4199079 w 5030367"/>
                <a:gd name="connsiteY8" fmla="*/ 188273 h 2885004"/>
                <a:gd name="connsiteX9" fmla="*/ 4204617 w 5030367"/>
                <a:gd name="connsiteY9" fmla="*/ 193810 h 2885004"/>
                <a:gd name="connsiteX10" fmla="*/ 3180191 w 5030367"/>
                <a:gd name="connsiteY10" fmla="*/ 487294 h 2885004"/>
                <a:gd name="connsiteX11" fmla="*/ 3074980 w 5030367"/>
                <a:gd name="connsiteY11" fmla="*/ 503907 h 2885004"/>
                <a:gd name="connsiteX12" fmla="*/ 1646321 w 5030367"/>
                <a:gd name="connsiteY12" fmla="*/ 509444 h 2885004"/>
                <a:gd name="connsiteX13" fmla="*/ 1048278 w 5030367"/>
                <a:gd name="connsiteY13" fmla="*/ 509444 h 2885004"/>
                <a:gd name="connsiteX14" fmla="*/ 483459 w 5030367"/>
                <a:gd name="connsiteY14" fmla="*/ 1074263 h 2885004"/>
                <a:gd name="connsiteX15" fmla="*/ 483459 w 5030367"/>
                <a:gd name="connsiteY15" fmla="*/ 1074263 h 2885004"/>
                <a:gd name="connsiteX16" fmla="*/ 483459 w 5030367"/>
                <a:gd name="connsiteY16" fmla="*/ 1699993 h 2885004"/>
                <a:gd name="connsiteX17" fmla="*/ 261962 w 5030367"/>
                <a:gd name="connsiteY17" fmla="*/ 1921491 h 2885004"/>
                <a:gd name="connsiteX18" fmla="*/ 261962 w 5030367"/>
                <a:gd name="connsiteY18" fmla="*/ 1921491 h 2885004"/>
                <a:gd name="connsiteX19" fmla="*/ 112451 w 5030367"/>
                <a:gd name="connsiteY19" fmla="*/ 1921491 h 2885004"/>
                <a:gd name="connsiteX20" fmla="*/ 1702 w 5030367"/>
                <a:gd name="connsiteY20" fmla="*/ 2015627 h 2885004"/>
                <a:gd name="connsiteX21" fmla="*/ 95839 w 5030367"/>
                <a:gd name="connsiteY21" fmla="*/ 2142988 h 2885004"/>
                <a:gd name="connsiteX22" fmla="*/ 112451 w 5030367"/>
                <a:gd name="connsiteY22" fmla="*/ 2142988 h 2885004"/>
                <a:gd name="connsiteX23" fmla="*/ 112451 w 5030367"/>
                <a:gd name="connsiteY23" fmla="*/ 2142988 h 2885004"/>
                <a:gd name="connsiteX24" fmla="*/ 267499 w 5030367"/>
                <a:gd name="connsiteY24" fmla="*/ 2142988 h 2885004"/>
                <a:gd name="connsiteX25" fmla="*/ 267499 w 5030367"/>
                <a:gd name="connsiteY25" fmla="*/ 2142988 h 2885004"/>
                <a:gd name="connsiteX26" fmla="*/ 710494 w 5030367"/>
                <a:gd name="connsiteY26" fmla="*/ 1727680 h 2885004"/>
                <a:gd name="connsiteX27" fmla="*/ 710494 w 5030367"/>
                <a:gd name="connsiteY27" fmla="*/ 1068725 h 2885004"/>
                <a:gd name="connsiteX28" fmla="*/ 948604 w 5030367"/>
                <a:gd name="connsiteY28" fmla="*/ 742016 h 2885004"/>
                <a:gd name="connsiteX29" fmla="*/ 843393 w 5030367"/>
                <a:gd name="connsiteY29" fmla="*/ 952439 h 2885004"/>
                <a:gd name="connsiteX30" fmla="*/ 826780 w 5030367"/>
                <a:gd name="connsiteY30" fmla="*/ 1052113 h 2885004"/>
                <a:gd name="connsiteX31" fmla="*/ 826780 w 5030367"/>
                <a:gd name="connsiteY31" fmla="*/ 1301298 h 2885004"/>
                <a:gd name="connsiteX32" fmla="*/ 826780 w 5030367"/>
                <a:gd name="connsiteY32" fmla="*/ 2707806 h 2885004"/>
                <a:gd name="connsiteX33" fmla="*/ 959679 w 5030367"/>
                <a:gd name="connsiteY33" fmla="*/ 2879467 h 2885004"/>
                <a:gd name="connsiteX34" fmla="*/ 992903 w 5030367"/>
                <a:gd name="connsiteY34" fmla="*/ 2885005 h 2885004"/>
                <a:gd name="connsiteX35" fmla="*/ 1159027 w 5030367"/>
                <a:gd name="connsiteY35" fmla="*/ 2718882 h 2885004"/>
                <a:gd name="connsiteX36" fmla="*/ 1159027 w 5030367"/>
                <a:gd name="connsiteY36" fmla="*/ 1439734 h 2885004"/>
                <a:gd name="connsiteX37" fmla="*/ 1734920 w 5030367"/>
                <a:gd name="connsiteY37" fmla="*/ 1439734 h 2885004"/>
                <a:gd name="connsiteX38" fmla="*/ 2742733 w 5030367"/>
                <a:gd name="connsiteY38" fmla="*/ 1976865 h 2885004"/>
                <a:gd name="connsiteX39" fmla="*/ 2897781 w 5030367"/>
                <a:gd name="connsiteY39" fmla="*/ 1976865 h 2885004"/>
                <a:gd name="connsiteX40" fmla="*/ 2925469 w 5030367"/>
                <a:gd name="connsiteY40" fmla="*/ 1976865 h 2885004"/>
                <a:gd name="connsiteX41" fmla="*/ 2925469 w 5030367"/>
                <a:gd name="connsiteY41" fmla="*/ 2702269 h 2885004"/>
                <a:gd name="connsiteX42" fmla="*/ 3080517 w 5030367"/>
                <a:gd name="connsiteY42" fmla="*/ 2879467 h 2885004"/>
                <a:gd name="connsiteX43" fmla="*/ 3091592 w 5030367"/>
                <a:gd name="connsiteY43" fmla="*/ 2879467 h 2885004"/>
                <a:gd name="connsiteX44" fmla="*/ 3257715 w 5030367"/>
                <a:gd name="connsiteY44" fmla="*/ 2713344 h 2885004"/>
                <a:gd name="connsiteX45" fmla="*/ 3257715 w 5030367"/>
                <a:gd name="connsiteY45" fmla="*/ 1965790 h 2885004"/>
                <a:gd name="connsiteX46" fmla="*/ 3479212 w 5030367"/>
                <a:gd name="connsiteY46" fmla="*/ 1965790 h 2885004"/>
                <a:gd name="connsiteX47" fmla="*/ 3479212 w 5030367"/>
                <a:gd name="connsiteY47" fmla="*/ 2707806 h 2885004"/>
                <a:gd name="connsiteX48" fmla="*/ 3612111 w 5030367"/>
                <a:gd name="connsiteY48" fmla="*/ 2879467 h 2885004"/>
                <a:gd name="connsiteX49" fmla="*/ 3645335 w 5030367"/>
                <a:gd name="connsiteY49" fmla="*/ 2885005 h 2885004"/>
                <a:gd name="connsiteX50" fmla="*/ 3811459 w 5030367"/>
                <a:gd name="connsiteY50" fmla="*/ 2718882 h 2885004"/>
                <a:gd name="connsiteX51" fmla="*/ 3811459 w 5030367"/>
                <a:gd name="connsiteY51" fmla="*/ 1982402 h 2885004"/>
                <a:gd name="connsiteX52" fmla="*/ 3850221 w 5030367"/>
                <a:gd name="connsiteY52" fmla="*/ 1805204 h 2885004"/>
                <a:gd name="connsiteX53" fmla="*/ 3999731 w 5030367"/>
                <a:gd name="connsiteY53" fmla="*/ 1334522 h 2885004"/>
                <a:gd name="connsiteX54" fmla="*/ 4171392 w 5030367"/>
                <a:gd name="connsiteY54" fmla="*/ 1124100 h 2885004"/>
                <a:gd name="connsiteX55" fmla="*/ 4337515 w 5030367"/>
                <a:gd name="connsiteY55" fmla="*/ 1007814 h 2885004"/>
                <a:gd name="connsiteX56" fmla="*/ 4392889 w 5030367"/>
                <a:gd name="connsiteY56" fmla="*/ 991201 h 2885004"/>
                <a:gd name="connsiteX57" fmla="*/ 4420577 w 5030367"/>
                <a:gd name="connsiteY57" fmla="*/ 996739 h 2885004"/>
                <a:gd name="connsiteX58" fmla="*/ 4675299 w 5030367"/>
                <a:gd name="connsiteY58" fmla="*/ 1085338 h 2885004"/>
                <a:gd name="connsiteX59" fmla="*/ 4774973 w 5030367"/>
                <a:gd name="connsiteY59" fmla="*/ 1113025 h 2885004"/>
                <a:gd name="connsiteX60" fmla="*/ 4830347 w 5030367"/>
                <a:gd name="connsiteY60" fmla="*/ 1096412 h 2885004"/>
                <a:gd name="connsiteX61" fmla="*/ 4863572 w 5030367"/>
                <a:gd name="connsiteY61" fmla="*/ 1018888 h 2885004"/>
                <a:gd name="connsiteX62" fmla="*/ 4835884 w 5030367"/>
                <a:gd name="connsiteY62" fmla="*/ 935827 h 2885004"/>
                <a:gd name="connsiteX63" fmla="*/ 4907871 w 5030367"/>
                <a:gd name="connsiteY63" fmla="*/ 957976 h 2885004"/>
                <a:gd name="connsiteX64" fmla="*/ 4918946 w 5030367"/>
                <a:gd name="connsiteY64" fmla="*/ 957976 h 2885004"/>
                <a:gd name="connsiteX65" fmla="*/ 4979858 w 5030367"/>
                <a:gd name="connsiteY65" fmla="*/ 930289 h 2885004"/>
                <a:gd name="connsiteX66" fmla="*/ 5013083 w 5030367"/>
                <a:gd name="connsiteY66" fmla="*/ 753091 h 2885004"/>
                <a:gd name="connsiteX67" fmla="*/ 3678560 w 5030367"/>
                <a:gd name="connsiteY67" fmla="*/ 836153 h 2885004"/>
                <a:gd name="connsiteX68" fmla="*/ 3645335 w 5030367"/>
                <a:gd name="connsiteY68" fmla="*/ 913677 h 2885004"/>
                <a:gd name="connsiteX69" fmla="*/ 3650873 w 5030367"/>
                <a:gd name="connsiteY69" fmla="*/ 830616 h 2885004"/>
                <a:gd name="connsiteX70" fmla="*/ 3761621 w 5030367"/>
                <a:gd name="connsiteY70" fmla="*/ 371008 h 2885004"/>
                <a:gd name="connsiteX71" fmla="*/ 4038493 w 5030367"/>
                <a:gd name="connsiteY71" fmla="*/ 293484 h 2885004"/>
                <a:gd name="connsiteX72" fmla="*/ 3678560 w 5030367"/>
                <a:gd name="connsiteY72" fmla="*/ 836153 h 2885004"/>
                <a:gd name="connsiteX73" fmla="*/ 3252178 w 5030367"/>
                <a:gd name="connsiteY73" fmla="*/ 1910416 h 2885004"/>
                <a:gd name="connsiteX74" fmla="*/ 3268790 w 5030367"/>
                <a:gd name="connsiteY74" fmla="*/ 1057650 h 2885004"/>
                <a:gd name="connsiteX75" fmla="*/ 3290940 w 5030367"/>
                <a:gd name="connsiteY75" fmla="*/ 952439 h 2885004"/>
                <a:gd name="connsiteX76" fmla="*/ 3296477 w 5030367"/>
                <a:gd name="connsiteY76" fmla="*/ 1057650 h 2885004"/>
                <a:gd name="connsiteX77" fmla="*/ 3468138 w 5030367"/>
                <a:gd name="connsiteY77" fmla="*/ 1910416 h 2885004"/>
                <a:gd name="connsiteX78" fmla="*/ 3252178 w 5030367"/>
                <a:gd name="connsiteY78" fmla="*/ 1910416 h 2885004"/>
                <a:gd name="connsiteX79" fmla="*/ 876617 w 5030367"/>
                <a:gd name="connsiteY79" fmla="*/ 2475234 h 2885004"/>
                <a:gd name="connsiteX80" fmla="*/ 876617 w 5030367"/>
                <a:gd name="connsiteY80" fmla="*/ 2358948 h 2885004"/>
                <a:gd name="connsiteX81" fmla="*/ 1098115 w 5030367"/>
                <a:gd name="connsiteY81" fmla="*/ 2425397 h 2885004"/>
                <a:gd name="connsiteX82" fmla="*/ 1098115 w 5030367"/>
                <a:gd name="connsiteY82" fmla="*/ 2453084 h 2885004"/>
                <a:gd name="connsiteX83" fmla="*/ 876617 w 5030367"/>
                <a:gd name="connsiteY83" fmla="*/ 2475234 h 2885004"/>
                <a:gd name="connsiteX84" fmla="*/ 876617 w 5030367"/>
                <a:gd name="connsiteY84" fmla="*/ 1960252 h 2885004"/>
                <a:gd name="connsiteX85" fmla="*/ 876617 w 5030367"/>
                <a:gd name="connsiteY85" fmla="*/ 1949178 h 2885004"/>
                <a:gd name="connsiteX86" fmla="*/ 1098115 w 5030367"/>
                <a:gd name="connsiteY86" fmla="*/ 1893803 h 2885004"/>
                <a:gd name="connsiteX87" fmla="*/ 1098115 w 5030367"/>
                <a:gd name="connsiteY87" fmla="*/ 1999015 h 2885004"/>
                <a:gd name="connsiteX88" fmla="*/ 876617 w 5030367"/>
                <a:gd name="connsiteY88" fmla="*/ 1960252 h 2885004"/>
                <a:gd name="connsiteX89" fmla="*/ 544371 w 5030367"/>
                <a:gd name="connsiteY89" fmla="*/ 1954715 h 2885004"/>
                <a:gd name="connsiteX90" fmla="*/ 472384 w 5030367"/>
                <a:gd name="connsiteY90" fmla="*/ 1866116 h 2885004"/>
                <a:gd name="connsiteX91" fmla="*/ 477922 w 5030367"/>
                <a:gd name="connsiteY91" fmla="*/ 1860579 h 2885004"/>
                <a:gd name="connsiteX92" fmla="*/ 594208 w 5030367"/>
                <a:gd name="connsiteY92" fmla="*/ 1899341 h 2885004"/>
                <a:gd name="connsiteX93" fmla="*/ 544371 w 5030367"/>
                <a:gd name="connsiteY93" fmla="*/ 1954715 h 2885004"/>
                <a:gd name="connsiteX94" fmla="*/ 544371 w 5030367"/>
                <a:gd name="connsiteY94" fmla="*/ 1954715 h 2885004"/>
                <a:gd name="connsiteX95" fmla="*/ 234275 w 5030367"/>
                <a:gd name="connsiteY95" fmla="*/ 1976865 h 2885004"/>
                <a:gd name="connsiteX96" fmla="*/ 345023 w 5030367"/>
                <a:gd name="connsiteY96" fmla="*/ 2059926 h 2885004"/>
                <a:gd name="connsiteX97" fmla="*/ 267499 w 5030367"/>
                <a:gd name="connsiteY97" fmla="*/ 2076539 h 2885004"/>
                <a:gd name="connsiteX98" fmla="*/ 234275 w 5030367"/>
                <a:gd name="connsiteY98" fmla="*/ 1976865 h 2885004"/>
                <a:gd name="connsiteX99" fmla="*/ 234275 w 5030367"/>
                <a:gd name="connsiteY99" fmla="*/ 1976865 h 2885004"/>
                <a:gd name="connsiteX100" fmla="*/ 533296 w 5030367"/>
                <a:gd name="connsiteY100" fmla="*/ 1611394 h 2885004"/>
                <a:gd name="connsiteX101" fmla="*/ 533296 w 5030367"/>
                <a:gd name="connsiteY101" fmla="*/ 1539407 h 2885004"/>
                <a:gd name="connsiteX102" fmla="*/ 644045 w 5030367"/>
                <a:gd name="connsiteY102" fmla="*/ 1578169 h 2885004"/>
                <a:gd name="connsiteX103" fmla="*/ 644045 w 5030367"/>
                <a:gd name="connsiteY103" fmla="*/ 1589244 h 2885004"/>
                <a:gd name="connsiteX104" fmla="*/ 533296 w 5030367"/>
                <a:gd name="connsiteY104" fmla="*/ 1611394 h 2885004"/>
                <a:gd name="connsiteX105" fmla="*/ 533296 w 5030367"/>
                <a:gd name="connsiteY105" fmla="*/ 1611394 h 2885004"/>
                <a:gd name="connsiteX106" fmla="*/ 533296 w 5030367"/>
                <a:gd name="connsiteY106" fmla="*/ 1273610 h 2885004"/>
                <a:gd name="connsiteX107" fmla="*/ 533296 w 5030367"/>
                <a:gd name="connsiteY107" fmla="*/ 1256998 h 2885004"/>
                <a:gd name="connsiteX108" fmla="*/ 644045 w 5030367"/>
                <a:gd name="connsiteY108" fmla="*/ 1207161 h 2885004"/>
                <a:gd name="connsiteX109" fmla="*/ 644045 w 5030367"/>
                <a:gd name="connsiteY109" fmla="*/ 1290223 h 2885004"/>
                <a:gd name="connsiteX110" fmla="*/ 533296 w 5030367"/>
                <a:gd name="connsiteY110" fmla="*/ 1273610 h 2885004"/>
                <a:gd name="connsiteX111" fmla="*/ 533296 w 5030367"/>
                <a:gd name="connsiteY111" fmla="*/ 1273610 h 2885004"/>
                <a:gd name="connsiteX112" fmla="*/ 660657 w 5030367"/>
                <a:gd name="connsiteY112" fmla="*/ 946902 h 2885004"/>
                <a:gd name="connsiteX113" fmla="*/ 538834 w 5030367"/>
                <a:gd name="connsiteY113" fmla="*/ 974589 h 2885004"/>
                <a:gd name="connsiteX114" fmla="*/ 555446 w 5030367"/>
                <a:gd name="connsiteY114" fmla="*/ 913677 h 2885004"/>
                <a:gd name="connsiteX115" fmla="*/ 660657 w 5030367"/>
                <a:gd name="connsiteY115" fmla="*/ 946902 h 2885004"/>
                <a:gd name="connsiteX116" fmla="*/ 660657 w 5030367"/>
                <a:gd name="connsiteY116" fmla="*/ 946902 h 2885004"/>
                <a:gd name="connsiteX117" fmla="*/ 710494 w 5030367"/>
                <a:gd name="connsiteY117" fmla="*/ 681105 h 2885004"/>
                <a:gd name="connsiteX118" fmla="*/ 760331 w 5030367"/>
                <a:gd name="connsiteY118" fmla="*/ 642343 h 2885004"/>
                <a:gd name="connsiteX119" fmla="*/ 821243 w 5030367"/>
                <a:gd name="connsiteY119" fmla="*/ 736479 h 2885004"/>
                <a:gd name="connsiteX120" fmla="*/ 815705 w 5030367"/>
                <a:gd name="connsiteY120" fmla="*/ 742016 h 2885004"/>
                <a:gd name="connsiteX121" fmla="*/ 710494 w 5030367"/>
                <a:gd name="connsiteY121" fmla="*/ 681105 h 2885004"/>
                <a:gd name="connsiteX122" fmla="*/ 2305276 w 5030367"/>
                <a:gd name="connsiteY122" fmla="*/ 553744 h 2885004"/>
                <a:gd name="connsiteX123" fmla="*/ 2471399 w 5030367"/>
                <a:gd name="connsiteY123" fmla="*/ 553744 h 2885004"/>
                <a:gd name="connsiteX124" fmla="*/ 2316351 w 5030367"/>
                <a:gd name="connsiteY124" fmla="*/ 963514 h 2885004"/>
                <a:gd name="connsiteX125" fmla="*/ 2299738 w 5030367"/>
                <a:gd name="connsiteY125" fmla="*/ 1041038 h 2885004"/>
                <a:gd name="connsiteX126" fmla="*/ 2283126 w 5030367"/>
                <a:gd name="connsiteY126" fmla="*/ 963514 h 2885004"/>
                <a:gd name="connsiteX127" fmla="*/ 2305276 w 5030367"/>
                <a:gd name="connsiteY127" fmla="*/ 553744 h 2885004"/>
                <a:gd name="connsiteX128" fmla="*/ 1784757 w 5030367"/>
                <a:gd name="connsiteY128" fmla="*/ 553744 h 2885004"/>
                <a:gd name="connsiteX129" fmla="*/ 1956417 w 5030367"/>
                <a:gd name="connsiteY129" fmla="*/ 553744 h 2885004"/>
                <a:gd name="connsiteX130" fmla="*/ 1784757 w 5030367"/>
                <a:gd name="connsiteY130" fmla="*/ 1185011 h 2885004"/>
                <a:gd name="connsiteX131" fmla="*/ 1779219 w 5030367"/>
                <a:gd name="connsiteY131" fmla="*/ 1151787 h 2885004"/>
                <a:gd name="connsiteX132" fmla="*/ 1784757 w 5030367"/>
                <a:gd name="connsiteY132" fmla="*/ 553744 h 2885004"/>
                <a:gd name="connsiteX133" fmla="*/ 1784757 w 5030367"/>
                <a:gd name="connsiteY133" fmla="*/ 553744 h 2885004"/>
                <a:gd name="connsiteX134" fmla="*/ 1258700 w 5030367"/>
                <a:gd name="connsiteY134" fmla="*/ 553744 h 2885004"/>
                <a:gd name="connsiteX135" fmla="*/ 1369449 w 5030367"/>
                <a:gd name="connsiteY135" fmla="*/ 553744 h 2885004"/>
                <a:gd name="connsiteX136" fmla="*/ 1341762 w 5030367"/>
                <a:gd name="connsiteY136" fmla="*/ 814003 h 2885004"/>
                <a:gd name="connsiteX137" fmla="*/ 1341762 w 5030367"/>
                <a:gd name="connsiteY137" fmla="*/ 891527 h 2885004"/>
                <a:gd name="connsiteX138" fmla="*/ 1319612 w 5030367"/>
                <a:gd name="connsiteY138" fmla="*/ 814003 h 2885004"/>
                <a:gd name="connsiteX139" fmla="*/ 1258700 w 5030367"/>
                <a:gd name="connsiteY139" fmla="*/ 553744 h 2885004"/>
                <a:gd name="connsiteX140" fmla="*/ 1258700 w 5030367"/>
                <a:gd name="connsiteY140" fmla="*/ 553744 h 2885004"/>
                <a:gd name="connsiteX141" fmla="*/ 1535572 w 5030367"/>
                <a:gd name="connsiteY141" fmla="*/ 1002276 h 2885004"/>
                <a:gd name="connsiteX142" fmla="*/ 1563259 w 5030367"/>
                <a:gd name="connsiteY142" fmla="*/ 957976 h 2885004"/>
                <a:gd name="connsiteX143" fmla="*/ 1563259 w 5030367"/>
                <a:gd name="connsiteY143" fmla="*/ 1013351 h 2885004"/>
                <a:gd name="connsiteX144" fmla="*/ 1635246 w 5030367"/>
                <a:gd name="connsiteY144" fmla="*/ 1384359 h 2885004"/>
                <a:gd name="connsiteX145" fmla="*/ 1485735 w 5030367"/>
                <a:gd name="connsiteY145" fmla="*/ 1384359 h 2885004"/>
                <a:gd name="connsiteX146" fmla="*/ 1535572 w 5030367"/>
                <a:gd name="connsiteY146" fmla="*/ 1002276 h 2885004"/>
                <a:gd name="connsiteX147" fmla="*/ 1535572 w 5030367"/>
                <a:gd name="connsiteY147" fmla="*/ 1002276 h 2885004"/>
                <a:gd name="connsiteX148" fmla="*/ 2072704 w 5030367"/>
                <a:gd name="connsiteY148" fmla="*/ 1517258 h 2885004"/>
                <a:gd name="connsiteX149" fmla="*/ 2083778 w 5030367"/>
                <a:gd name="connsiteY149" fmla="*/ 1428659 h 2885004"/>
                <a:gd name="connsiteX150" fmla="*/ 2100391 w 5030367"/>
                <a:gd name="connsiteY150" fmla="*/ 1517258 h 2885004"/>
                <a:gd name="connsiteX151" fmla="*/ 2166840 w 5030367"/>
                <a:gd name="connsiteY151" fmla="*/ 1805204 h 2885004"/>
                <a:gd name="connsiteX152" fmla="*/ 2056091 w 5030367"/>
                <a:gd name="connsiteY152" fmla="*/ 1738755 h 2885004"/>
                <a:gd name="connsiteX153" fmla="*/ 2072704 w 5030367"/>
                <a:gd name="connsiteY153" fmla="*/ 1517258 h 2885004"/>
                <a:gd name="connsiteX154" fmla="*/ 2072704 w 5030367"/>
                <a:gd name="connsiteY154" fmla="*/ 1517258 h 2885004"/>
                <a:gd name="connsiteX155" fmla="*/ 2510161 w 5030367"/>
                <a:gd name="connsiteY155" fmla="*/ 1234848 h 2885004"/>
                <a:gd name="connsiteX156" fmla="*/ 2532311 w 5030367"/>
                <a:gd name="connsiteY156" fmla="*/ 1146249 h 2885004"/>
                <a:gd name="connsiteX157" fmla="*/ 2537848 w 5030367"/>
                <a:gd name="connsiteY157" fmla="*/ 1234848 h 2885004"/>
                <a:gd name="connsiteX158" fmla="*/ 2692897 w 5030367"/>
                <a:gd name="connsiteY158" fmla="*/ 1921491 h 2885004"/>
                <a:gd name="connsiteX159" fmla="*/ 2476936 w 5030367"/>
                <a:gd name="connsiteY159" fmla="*/ 1904878 h 2885004"/>
                <a:gd name="connsiteX160" fmla="*/ 2510161 w 5030367"/>
                <a:gd name="connsiteY160" fmla="*/ 1234848 h 2885004"/>
                <a:gd name="connsiteX161" fmla="*/ 2980843 w 5030367"/>
                <a:gd name="connsiteY161" fmla="*/ 2469697 h 2885004"/>
                <a:gd name="connsiteX162" fmla="*/ 3202340 w 5030367"/>
                <a:gd name="connsiteY162" fmla="*/ 2525071 h 2885004"/>
                <a:gd name="connsiteX163" fmla="*/ 3202340 w 5030367"/>
                <a:gd name="connsiteY163" fmla="*/ 2536146 h 2885004"/>
                <a:gd name="connsiteX164" fmla="*/ 2980843 w 5030367"/>
                <a:gd name="connsiteY164" fmla="*/ 2574908 h 2885004"/>
                <a:gd name="connsiteX165" fmla="*/ 2980843 w 5030367"/>
                <a:gd name="connsiteY165" fmla="*/ 2469697 h 2885004"/>
                <a:gd name="connsiteX166" fmla="*/ 2980843 w 5030367"/>
                <a:gd name="connsiteY166" fmla="*/ 2176213 h 2885004"/>
                <a:gd name="connsiteX167" fmla="*/ 2980843 w 5030367"/>
                <a:gd name="connsiteY167" fmla="*/ 2148525 h 2885004"/>
                <a:gd name="connsiteX168" fmla="*/ 3202340 w 5030367"/>
                <a:gd name="connsiteY168" fmla="*/ 2087614 h 2885004"/>
                <a:gd name="connsiteX169" fmla="*/ 3202340 w 5030367"/>
                <a:gd name="connsiteY169" fmla="*/ 2203900 h 2885004"/>
                <a:gd name="connsiteX170" fmla="*/ 2980843 w 5030367"/>
                <a:gd name="connsiteY170" fmla="*/ 2176213 h 2885004"/>
                <a:gd name="connsiteX171" fmla="*/ 2980843 w 5030367"/>
                <a:gd name="connsiteY171" fmla="*/ 2176213 h 2885004"/>
                <a:gd name="connsiteX172" fmla="*/ 3080517 w 5030367"/>
                <a:gd name="connsiteY172" fmla="*/ 553744 h 2885004"/>
                <a:gd name="connsiteX173" fmla="*/ 3196803 w 5030367"/>
                <a:gd name="connsiteY173" fmla="*/ 531594 h 2885004"/>
                <a:gd name="connsiteX174" fmla="*/ 3207878 w 5030367"/>
                <a:gd name="connsiteY174" fmla="*/ 526056 h 2885004"/>
                <a:gd name="connsiteX175" fmla="*/ 2980843 w 5030367"/>
                <a:gd name="connsiteY175" fmla="*/ 1223773 h 2885004"/>
                <a:gd name="connsiteX176" fmla="*/ 2964231 w 5030367"/>
                <a:gd name="connsiteY176" fmla="*/ 1312373 h 2885004"/>
                <a:gd name="connsiteX177" fmla="*/ 2947619 w 5030367"/>
                <a:gd name="connsiteY177" fmla="*/ 1223773 h 2885004"/>
                <a:gd name="connsiteX178" fmla="*/ 2975306 w 5030367"/>
                <a:gd name="connsiteY178" fmla="*/ 553744 h 2885004"/>
                <a:gd name="connsiteX179" fmla="*/ 3080517 w 5030367"/>
                <a:gd name="connsiteY179" fmla="*/ 553744 h 2885004"/>
                <a:gd name="connsiteX180" fmla="*/ 887692 w 5030367"/>
                <a:gd name="connsiteY180" fmla="*/ 963514 h 2885004"/>
                <a:gd name="connsiteX181" fmla="*/ 920917 w 5030367"/>
                <a:gd name="connsiteY181" fmla="*/ 880452 h 2885004"/>
                <a:gd name="connsiteX182" fmla="*/ 1081502 w 5030367"/>
                <a:gd name="connsiteY182" fmla="*/ 1173937 h 2885004"/>
                <a:gd name="connsiteX183" fmla="*/ 1120264 w 5030367"/>
                <a:gd name="connsiteY183" fmla="*/ 1212699 h 2885004"/>
                <a:gd name="connsiteX184" fmla="*/ 1064890 w 5030367"/>
                <a:gd name="connsiteY184" fmla="*/ 1201624 h 2885004"/>
                <a:gd name="connsiteX185" fmla="*/ 871080 w 5030367"/>
                <a:gd name="connsiteY185" fmla="*/ 1101950 h 2885004"/>
                <a:gd name="connsiteX186" fmla="*/ 871080 w 5030367"/>
                <a:gd name="connsiteY186" fmla="*/ 1057650 h 2885004"/>
                <a:gd name="connsiteX187" fmla="*/ 882155 w 5030367"/>
                <a:gd name="connsiteY187" fmla="*/ 974589 h 2885004"/>
                <a:gd name="connsiteX188" fmla="*/ 887692 w 5030367"/>
                <a:gd name="connsiteY188" fmla="*/ 963514 h 2885004"/>
                <a:gd name="connsiteX189" fmla="*/ 3800384 w 5030367"/>
                <a:gd name="connsiteY189" fmla="*/ 1766442 h 2885004"/>
                <a:gd name="connsiteX190" fmla="*/ 3612111 w 5030367"/>
                <a:gd name="connsiteY190" fmla="*/ 1301298 h 2885004"/>
                <a:gd name="connsiteX191" fmla="*/ 3589961 w 5030367"/>
                <a:gd name="connsiteY191" fmla="*/ 1212699 h 2885004"/>
                <a:gd name="connsiteX192" fmla="*/ 3634261 w 5030367"/>
                <a:gd name="connsiteY192" fmla="*/ 1290223 h 2885004"/>
                <a:gd name="connsiteX193" fmla="*/ 3855758 w 5030367"/>
                <a:gd name="connsiteY193" fmla="*/ 1589244 h 2885004"/>
                <a:gd name="connsiteX194" fmla="*/ 3800384 w 5030367"/>
                <a:gd name="connsiteY194" fmla="*/ 1766442 h 2885004"/>
                <a:gd name="connsiteX195" fmla="*/ 4132630 w 5030367"/>
                <a:gd name="connsiteY195" fmla="*/ 1079800 h 2885004"/>
                <a:gd name="connsiteX196" fmla="*/ 4077256 w 5030367"/>
                <a:gd name="connsiteY196" fmla="*/ 1124100 h 2885004"/>
                <a:gd name="connsiteX197" fmla="*/ 4149242 w 5030367"/>
                <a:gd name="connsiteY197" fmla="*/ 791853 h 2885004"/>
                <a:gd name="connsiteX198" fmla="*/ 4149242 w 5030367"/>
                <a:gd name="connsiteY198" fmla="*/ 719867 h 2885004"/>
                <a:gd name="connsiteX199" fmla="*/ 4176929 w 5030367"/>
                <a:gd name="connsiteY199" fmla="*/ 786316 h 2885004"/>
                <a:gd name="connsiteX200" fmla="*/ 4221229 w 5030367"/>
                <a:gd name="connsiteY200" fmla="*/ 1007814 h 2885004"/>
                <a:gd name="connsiteX201" fmla="*/ 4132630 w 5030367"/>
                <a:gd name="connsiteY201" fmla="*/ 1079800 h 288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030367" h="2885004">
                  <a:moveTo>
                    <a:pt x="5013083" y="753091"/>
                  </a:moveTo>
                  <a:lnTo>
                    <a:pt x="4852497" y="531594"/>
                  </a:lnTo>
                  <a:lnTo>
                    <a:pt x="4858034" y="448532"/>
                  </a:lnTo>
                  <a:cubicBezTo>
                    <a:pt x="4863572" y="393158"/>
                    <a:pt x="4835884" y="337784"/>
                    <a:pt x="4791585" y="310096"/>
                  </a:cubicBezTo>
                  <a:lnTo>
                    <a:pt x="4586700" y="177198"/>
                  </a:lnTo>
                  <a:cubicBezTo>
                    <a:pt x="4542401" y="149511"/>
                    <a:pt x="4487026" y="132898"/>
                    <a:pt x="4431652" y="132898"/>
                  </a:cubicBezTo>
                  <a:lnTo>
                    <a:pt x="4359665" y="155048"/>
                  </a:lnTo>
                  <a:lnTo>
                    <a:pt x="4204617" y="0"/>
                  </a:lnTo>
                  <a:cubicBezTo>
                    <a:pt x="4160317" y="55374"/>
                    <a:pt x="4160317" y="132898"/>
                    <a:pt x="4199079" y="188273"/>
                  </a:cubicBezTo>
                  <a:lnTo>
                    <a:pt x="4204617" y="193810"/>
                  </a:lnTo>
                  <a:lnTo>
                    <a:pt x="3180191" y="487294"/>
                  </a:lnTo>
                  <a:cubicBezTo>
                    <a:pt x="3146966" y="498369"/>
                    <a:pt x="3113742" y="503907"/>
                    <a:pt x="3074980" y="503907"/>
                  </a:cubicBezTo>
                  <a:lnTo>
                    <a:pt x="1646321" y="509444"/>
                  </a:lnTo>
                  <a:lnTo>
                    <a:pt x="1048278" y="509444"/>
                  </a:lnTo>
                  <a:cubicBezTo>
                    <a:pt x="732644" y="509444"/>
                    <a:pt x="483459" y="764166"/>
                    <a:pt x="483459" y="1074263"/>
                  </a:cubicBezTo>
                  <a:cubicBezTo>
                    <a:pt x="483459" y="1074263"/>
                    <a:pt x="483459" y="1074263"/>
                    <a:pt x="483459" y="1074263"/>
                  </a:cubicBezTo>
                  <a:lnTo>
                    <a:pt x="483459" y="1699993"/>
                  </a:lnTo>
                  <a:cubicBezTo>
                    <a:pt x="483459" y="1821817"/>
                    <a:pt x="383785" y="1921491"/>
                    <a:pt x="261962" y="1921491"/>
                  </a:cubicBezTo>
                  <a:lnTo>
                    <a:pt x="261962" y="1921491"/>
                  </a:lnTo>
                  <a:lnTo>
                    <a:pt x="112451" y="1921491"/>
                  </a:lnTo>
                  <a:cubicBezTo>
                    <a:pt x="57077" y="1921491"/>
                    <a:pt x="12777" y="1960252"/>
                    <a:pt x="1702" y="2015627"/>
                  </a:cubicBezTo>
                  <a:cubicBezTo>
                    <a:pt x="-9373" y="2076539"/>
                    <a:pt x="34927" y="2131913"/>
                    <a:pt x="95839" y="2142988"/>
                  </a:cubicBezTo>
                  <a:cubicBezTo>
                    <a:pt x="101376" y="2142988"/>
                    <a:pt x="106913" y="2142988"/>
                    <a:pt x="112451" y="2142988"/>
                  </a:cubicBezTo>
                  <a:lnTo>
                    <a:pt x="112451" y="2142988"/>
                  </a:lnTo>
                  <a:lnTo>
                    <a:pt x="267499" y="2142988"/>
                  </a:lnTo>
                  <a:lnTo>
                    <a:pt x="267499" y="2142988"/>
                  </a:lnTo>
                  <a:cubicBezTo>
                    <a:pt x="505609" y="2109763"/>
                    <a:pt x="710494" y="1971327"/>
                    <a:pt x="710494" y="1727680"/>
                  </a:cubicBezTo>
                  <a:lnTo>
                    <a:pt x="710494" y="1068725"/>
                  </a:lnTo>
                  <a:cubicBezTo>
                    <a:pt x="710494" y="919214"/>
                    <a:pt x="804630" y="786316"/>
                    <a:pt x="948604" y="742016"/>
                  </a:cubicBezTo>
                  <a:cubicBezTo>
                    <a:pt x="904304" y="808466"/>
                    <a:pt x="865542" y="880452"/>
                    <a:pt x="843393" y="952439"/>
                  </a:cubicBezTo>
                  <a:cubicBezTo>
                    <a:pt x="832318" y="985664"/>
                    <a:pt x="826780" y="1018888"/>
                    <a:pt x="826780" y="1052113"/>
                  </a:cubicBezTo>
                  <a:lnTo>
                    <a:pt x="826780" y="1301298"/>
                  </a:lnTo>
                  <a:lnTo>
                    <a:pt x="826780" y="2707806"/>
                  </a:lnTo>
                  <a:cubicBezTo>
                    <a:pt x="826780" y="2790868"/>
                    <a:pt x="882155" y="2862855"/>
                    <a:pt x="959679" y="2879467"/>
                  </a:cubicBezTo>
                  <a:cubicBezTo>
                    <a:pt x="970754" y="2879467"/>
                    <a:pt x="981828" y="2885005"/>
                    <a:pt x="992903" y="2885005"/>
                  </a:cubicBezTo>
                  <a:cubicBezTo>
                    <a:pt x="1087040" y="2885005"/>
                    <a:pt x="1159027" y="2813018"/>
                    <a:pt x="1159027" y="2718882"/>
                  </a:cubicBezTo>
                  <a:lnTo>
                    <a:pt x="1159027" y="1439734"/>
                  </a:lnTo>
                  <a:lnTo>
                    <a:pt x="1734920" y="1439734"/>
                  </a:lnTo>
                  <a:cubicBezTo>
                    <a:pt x="1984104" y="1938103"/>
                    <a:pt x="2449249" y="1976865"/>
                    <a:pt x="2742733" y="1976865"/>
                  </a:cubicBezTo>
                  <a:cubicBezTo>
                    <a:pt x="2803645" y="1976865"/>
                    <a:pt x="2853482" y="1976865"/>
                    <a:pt x="2897781" y="1976865"/>
                  </a:cubicBezTo>
                  <a:lnTo>
                    <a:pt x="2925469" y="1976865"/>
                  </a:lnTo>
                  <a:lnTo>
                    <a:pt x="2925469" y="2702269"/>
                  </a:lnTo>
                  <a:cubicBezTo>
                    <a:pt x="2925469" y="2790868"/>
                    <a:pt x="2991918" y="2868392"/>
                    <a:pt x="3080517" y="2879467"/>
                  </a:cubicBezTo>
                  <a:lnTo>
                    <a:pt x="3091592" y="2879467"/>
                  </a:lnTo>
                  <a:cubicBezTo>
                    <a:pt x="3180191" y="2879467"/>
                    <a:pt x="3257715" y="2801943"/>
                    <a:pt x="3257715" y="2713344"/>
                  </a:cubicBezTo>
                  <a:lnTo>
                    <a:pt x="3257715" y="1965790"/>
                  </a:lnTo>
                  <a:lnTo>
                    <a:pt x="3479212" y="1965790"/>
                  </a:lnTo>
                  <a:lnTo>
                    <a:pt x="3479212" y="2707806"/>
                  </a:lnTo>
                  <a:cubicBezTo>
                    <a:pt x="3479212" y="2790868"/>
                    <a:pt x="3534587" y="2862855"/>
                    <a:pt x="3612111" y="2879467"/>
                  </a:cubicBezTo>
                  <a:cubicBezTo>
                    <a:pt x="3623186" y="2879467"/>
                    <a:pt x="3634261" y="2885005"/>
                    <a:pt x="3645335" y="2885005"/>
                  </a:cubicBezTo>
                  <a:cubicBezTo>
                    <a:pt x="3739472" y="2885005"/>
                    <a:pt x="3811459" y="2813018"/>
                    <a:pt x="3811459" y="2718882"/>
                  </a:cubicBezTo>
                  <a:lnTo>
                    <a:pt x="3811459" y="1982402"/>
                  </a:lnTo>
                  <a:cubicBezTo>
                    <a:pt x="3811459" y="1921491"/>
                    <a:pt x="3822534" y="1860579"/>
                    <a:pt x="3850221" y="1805204"/>
                  </a:cubicBezTo>
                  <a:lnTo>
                    <a:pt x="3999731" y="1334522"/>
                  </a:lnTo>
                  <a:cubicBezTo>
                    <a:pt x="4038493" y="1251461"/>
                    <a:pt x="4099405" y="1179474"/>
                    <a:pt x="4171392" y="1124100"/>
                  </a:cubicBezTo>
                  <a:lnTo>
                    <a:pt x="4337515" y="1007814"/>
                  </a:lnTo>
                  <a:cubicBezTo>
                    <a:pt x="4354128" y="996739"/>
                    <a:pt x="4370740" y="991201"/>
                    <a:pt x="4392889" y="991201"/>
                  </a:cubicBezTo>
                  <a:cubicBezTo>
                    <a:pt x="4403965" y="991201"/>
                    <a:pt x="4415039" y="991201"/>
                    <a:pt x="4420577" y="996739"/>
                  </a:cubicBezTo>
                  <a:lnTo>
                    <a:pt x="4675299" y="1085338"/>
                  </a:lnTo>
                  <a:cubicBezTo>
                    <a:pt x="4708524" y="1101950"/>
                    <a:pt x="4741748" y="1107487"/>
                    <a:pt x="4774973" y="1113025"/>
                  </a:cubicBezTo>
                  <a:cubicBezTo>
                    <a:pt x="4797122" y="1113025"/>
                    <a:pt x="4813735" y="1107487"/>
                    <a:pt x="4830347" y="1096412"/>
                  </a:cubicBezTo>
                  <a:cubicBezTo>
                    <a:pt x="4858034" y="1079800"/>
                    <a:pt x="4869109" y="1046575"/>
                    <a:pt x="4863572" y="1018888"/>
                  </a:cubicBezTo>
                  <a:lnTo>
                    <a:pt x="4835884" y="935827"/>
                  </a:lnTo>
                  <a:lnTo>
                    <a:pt x="4907871" y="957976"/>
                  </a:lnTo>
                  <a:lnTo>
                    <a:pt x="4918946" y="957976"/>
                  </a:lnTo>
                  <a:cubicBezTo>
                    <a:pt x="4941096" y="957976"/>
                    <a:pt x="4963246" y="946902"/>
                    <a:pt x="4979858" y="930289"/>
                  </a:cubicBezTo>
                  <a:cubicBezTo>
                    <a:pt x="5029695" y="858303"/>
                    <a:pt x="5046307" y="791853"/>
                    <a:pt x="5013083" y="753091"/>
                  </a:cubicBezTo>
                  <a:close/>
                  <a:moveTo>
                    <a:pt x="3678560" y="836153"/>
                  </a:moveTo>
                  <a:lnTo>
                    <a:pt x="3645335" y="913677"/>
                  </a:lnTo>
                  <a:lnTo>
                    <a:pt x="3650873" y="830616"/>
                  </a:lnTo>
                  <a:cubicBezTo>
                    <a:pt x="3667485" y="675567"/>
                    <a:pt x="3706247" y="520519"/>
                    <a:pt x="3761621" y="371008"/>
                  </a:cubicBezTo>
                  <a:lnTo>
                    <a:pt x="4038493" y="293484"/>
                  </a:lnTo>
                  <a:cubicBezTo>
                    <a:pt x="3833608" y="481757"/>
                    <a:pt x="3678560" y="830616"/>
                    <a:pt x="3678560" y="836153"/>
                  </a:cubicBezTo>
                  <a:close/>
                  <a:moveTo>
                    <a:pt x="3252178" y="1910416"/>
                  </a:moveTo>
                  <a:cubicBezTo>
                    <a:pt x="3180191" y="1522795"/>
                    <a:pt x="3268790" y="1063188"/>
                    <a:pt x="3268790" y="1057650"/>
                  </a:cubicBezTo>
                  <a:lnTo>
                    <a:pt x="3290940" y="952439"/>
                  </a:lnTo>
                  <a:lnTo>
                    <a:pt x="3296477" y="1057650"/>
                  </a:lnTo>
                  <a:cubicBezTo>
                    <a:pt x="3296477" y="1063188"/>
                    <a:pt x="3329702" y="1594782"/>
                    <a:pt x="3468138" y="1910416"/>
                  </a:cubicBezTo>
                  <a:lnTo>
                    <a:pt x="3252178" y="1910416"/>
                  </a:lnTo>
                  <a:close/>
                  <a:moveTo>
                    <a:pt x="876617" y="2475234"/>
                  </a:moveTo>
                  <a:lnTo>
                    <a:pt x="876617" y="2358948"/>
                  </a:lnTo>
                  <a:cubicBezTo>
                    <a:pt x="948604" y="2392173"/>
                    <a:pt x="1020591" y="2414323"/>
                    <a:pt x="1098115" y="2425397"/>
                  </a:cubicBezTo>
                  <a:lnTo>
                    <a:pt x="1098115" y="2453084"/>
                  </a:lnTo>
                  <a:cubicBezTo>
                    <a:pt x="1026128" y="2475234"/>
                    <a:pt x="948604" y="2480772"/>
                    <a:pt x="876617" y="2475234"/>
                  </a:cubicBezTo>
                  <a:close/>
                  <a:moveTo>
                    <a:pt x="876617" y="1960252"/>
                  </a:moveTo>
                  <a:lnTo>
                    <a:pt x="876617" y="1949178"/>
                  </a:lnTo>
                  <a:cubicBezTo>
                    <a:pt x="954141" y="1938103"/>
                    <a:pt x="1026128" y="1921491"/>
                    <a:pt x="1098115" y="1893803"/>
                  </a:cubicBezTo>
                  <a:lnTo>
                    <a:pt x="1098115" y="1999015"/>
                  </a:lnTo>
                  <a:cubicBezTo>
                    <a:pt x="1020591" y="1993477"/>
                    <a:pt x="948604" y="1982402"/>
                    <a:pt x="876617" y="1960252"/>
                  </a:cubicBezTo>
                  <a:close/>
                  <a:moveTo>
                    <a:pt x="544371" y="1954715"/>
                  </a:moveTo>
                  <a:cubicBezTo>
                    <a:pt x="511146" y="1932565"/>
                    <a:pt x="488997" y="1899341"/>
                    <a:pt x="472384" y="1866116"/>
                  </a:cubicBezTo>
                  <a:lnTo>
                    <a:pt x="477922" y="1860579"/>
                  </a:lnTo>
                  <a:cubicBezTo>
                    <a:pt x="511146" y="1882728"/>
                    <a:pt x="555446" y="1893803"/>
                    <a:pt x="594208" y="1899341"/>
                  </a:cubicBezTo>
                  <a:cubicBezTo>
                    <a:pt x="577596" y="1915953"/>
                    <a:pt x="560983" y="1938103"/>
                    <a:pt x="544371" y="1954715"/>
                  </a:cubicBezTo>
                  <a:lnTo>
                    <a:pt x="544371" y="1954715"/>
                  </a:lnTo>
                  <a:close/>
                  <a:moveTo>
                    <a:pt x="234275" y="1976865"/>
                  </a:moveTo>
                  <a:cubicBezTo>
                    <a:pt x="267499" y="2010089"/>
                    <a:pt x="300724" y="2043314"/>
                    <a:pt x="345023" y="2059926"/>
                  </a:cubicBezTo>
                  <a:cubicBezTo>
                    <a:pt x="317336" y="2065464"/>
                    <a:pt x="295186" y="2071001"/>
                    <a:pt x="267499" y="2076539"/>
                  </a:cubicBezTo>
                  <a:cubicBezTo>
                    <a:pt x="250887" y="2048852"/>
                    <a:pt x="239812" y="2010089"/>
                    <a:pt x="234275" y="1976865"/>
                  </a:cubicBezTo>
                  <a:lnTo>
                    <a:pt x="234275" y="1976865"/>
                  </a:lnTo>
                  <a:close/>
                  <a:moveTo>
                    <a:pt x="533296" y="1611394"/>
                  </a:moveTo>
                  <a:lnTo>
                    <a:pt x="533296" y="1539407"/>
                  </a:lnTo>
                  <a:cubicBezTo>
                    <a:pt x="566521" y="1561557"/>
                    <a:pt x="605283" y="1572632"/>
                    <a:pt x="644045" y="1578169"/>
                  </a:cubicBezTo>
                  <a:lnTo>
                    <a:pt x="644045" y="1589244"/>
                  </a:lnTo>
                  <a:cubicBezTo>
                    <a:pt x="610820" y="1605857"/>
                    <a:pt x="572058" y="1611394"/>
                    <a:pt x="533296" y="1611394"/>
                  </a:cubicBezTo>
                  <a:lnTo>
                    <a:pt x="533296" y="1611394"/>
                  </a:lnTo>
                  <a:close/>
                  <a:moveTo>
                    <a:pt x="533296" y="1273610"/>
                  </a:moveTo>
                  <a:lnTo>
                    <a:pt x="533296" y="1256998"/>
                  </a:lnTo>
                  <a:cubicBezTo>
                    <a:pt x="572058" y="1245923"/>
                    <a:pt x="610820" y="1229311"/>
                    <a:pt x="644045" y="1207161"/>
                  </a:cubicBezTo>
                  <a:lnTo>
                    <a:pt x="644045" y="1290223"/>
                  </a:lnTo>
                  <a:cubicBezTo>
                    <a:pt x="605283" y="1295760"/>
                    <a:pt x="566521" y="1290223"/>
                    <a:pt x="533296" y="1273610"/>
                  </a:cubicBezTo>
                  <a:lnTo>
                    <a:pt x="533296" y="1273610"/>
                  </a:lnTo>
                  <a:close/>
                  <a:moveTo>
                    <a:pt x="660657" y="946902"/>
                  </a:moveTo>
                  <a:cubicBezTo>
                    <a:pt x="621895" y="963514"/>
                    <a:pt x="583133" y="974589"/>
                    <a:pt x="538834" y="974589"/>
                  </a:cubicBezTo>
                  <a:cubicBezTo>
                    <a:pt x="544371" y="952439"/>
                    <a:pt x="549908" y="930289"/>
                    <a:pt x="555446" y="913677"/>
                  </a:cubicBezTo>
                  <a:cubicBezTo>
                    <a:pt x="588670" y="930289"/>
                    <a:pt x="627433" y="941364"/>
                    <a:pt x="660657" y="946902"/>
                  </a:cubicBezTo>
                  <a:lnTo>
                    <a:pt x="660657" y="946902"/>
                  </a:lnTo>
                  <a:close/>
                  <a:moveTo>
                    <a:pt x="710494" y="681105"/>
                  </a:moveTo>
                  <a:cubicBezTo>
                    <a:pt x="727106" y="664492"/>
                    <a:pt x="743719" y="653417"/>
                    <a:pt x="760331" y="642343"/>
                  </a:cubicBezTo>
                  <a:cubicBezTo>
                    <a:pt x="776943" y="675567"/>
                    <a:pt x="793556" y="708792"/>
                    <a:pt x="821243" y="736479"/>
                  </a:cubicBezTo>
                  <a:lnTo>
                    <a:pt x="815705" y="742016"/>
                  </a:lnTo>
                  <a:cubicBezTo>
                    <a:pt x="776943" y="730942"/>
                    <a:pt x="743719" y="708792"/>
                    <a:pt x="710494" y="681105"/>
                  </a:cubicBezTo>
                  <a:close/>
                  <a:moveTo>
                    <a:pt x="2305276" y="553744"/>
                  </a:moveTo>
                  <a:lnTo>
                    <a:pt x="2471399" y="553744"/>
                  </a:lnTo>
                  <a:cubicBezTo>
                    <a:pt x="2404950" y="686642"/>
                    <a:pt x="2355113" y="825078"/>
                    <a:pt x="2316351" y="963514"/>
                  </a:cubicBezTo>
                  <a:lnTo>
                    <a:pt x="2299738" y="1041038"/>
                  </a:lnTo>
                  <a:lnTo>
                    <a:pt x="2283126" y="963514"/>
                  </a:lnTo>
                  <a:cubicBezTo>
                    <a:pt x="2272051" y="825078"/>
                    <a:pt x="2283126" y="686642"/>
                    <a:pt x="2305276" y="553744"/>
                  </a:cubicBezTo>
                  <a:close/>
                  <a:moveTo>
                    <a:pt x="1784757" y="553744"/>
                  </a:moveTo>
                  <a:lnTo>
                    <a:pt x="1956417" y="553744"/>
                  </a:lnTo>
                  <a:cubicBezTo>
                    <a:pt x="1867818" y="753091"/>
                    <a:pt x="1812444" y="969051"/>
                    <a:pt x="1784757" y="1185011"/>
                  </a:cubicBezTo>
                  <a:lnTo>
                    <a:pt x="1779219" y="1151787"/>
                  </a:lnTo>
                  <a:cubicBezTo>
                    <a:pt x="1751532" y="957976"/>
                    <a:pt x="1751532" y="753091"/>
                    <a:pt x="1784757" y="553744"/>
                  </a:cubicBezTo>
                  <a:lnTo>
                    <a:pt x="1784757" y="553744"/>
                  </a:lnTo>
                  <a:close/>
                  <a:moveTo>
                    <a:pt x="1258700" y="553744"/>
                  </a:moveTo>
                  <a:lnTo>
                    <a:pt x="1369449" y="553744"/>
                  </a:lnTo>
                  <a:cubicBezTo>
                    <a:pt x="1352837" y="642343"/>
                    <a:pt x="1341762" y="730942"/>
                    <a:pt x="1341762" y="814003"/>
                  </a:cubicBezTo>
                  <a:lnTo>
                    <a:pt x="1341762" y="891527"/>
                  </a:lnTo>
                  <a:lnTo>
                    <a:pt x="1319612" y="814003"/>
                  </a:lnTo>
                  <a:cubicBezTo>
                    <a:pt x="1286388" y="730942"/>
                    <a:pt x="1264238" y="647880"/>
                    <a:pt x="1258700" y="553744"/>
                  </a:cubicBezTo>
                  <a:lnTo>
                    <a:pt x="1258700" y="553744"/>
                  </a:lnTo>
                  <a:close/>
                  <a:moveTo>
                    <a:pt x="1535572" y="1002276"/>
                  </a:moveTo>
                  <a:lnTo>
                    <a:pt x="1563259" y="957976"/>
                  </a:lnTo>
                  <a:lnTo>
                    <a:pt x="1563259" y="1013351"/>
                  </a:lnTo>
                  <a:cubicBezTo>
                    <a:pt x="1563259" y="1140712"/>
                    <a:pt x="1590947" y="1268073"/>
                    <a:pt x="1635246" y="1384359"/>
                  </a:cubicBezTo>
                  <a:lnTo>
                    <a:pt x="1485735" y="1384359"/>
                  </a:lnTo>
                  <a:cubicBezTo>
                    <a:pt x="1469123" y="1113025"/>
                    <a:pt x="1530035" y="1013351"/>
                    <a:pt x="1535572" y="1002276"/>
                  </a:cubicBezTo>
                  <a:lnTo>
                    <a:pt x="1535572" y="1002276"/>
                  </a:lnTo>
                  <a:close/>
                  <a:moveTo>
                    <a:pt x="2072704" y="1517258"/>
                  </a:moveTo>
                  <a:lnTo>
                    <a:pt x="2083778" y="1428659"/>
                  </a:lnTo>
                  <a:lnTo>
                    <a:pt x="2100391" y="1517258"/>
                  </a:lnTo>
                  <a:cubicBezTo>
                    <a:pt x="2117003" y="1611394"/>
                    <a:pt x="2139153" y="1711068"/>
                    <a:pt x="2166840" y="1805204"/>
                  </a:cubicBezTo>
                  <a:cubicBezTo>
                    <a:pt x="2128078" y="1788592"/>
                    <a:pt x="2089316" y="1766442"/>
                    <a:pt x="2056091" y="1738755"/>
                  </a:cubicBezTo>
                  <a:cubicBezTo>
                    <a:pt x="2056091" y="1666768"/>
                    <a:pt x="2061629" y="1594782"/>
                    <a:pt x="2072704" y="1517258"/>
                  </a:cubicBezTo>
                  <a:lnTo>
                    <a:pt x="2072704" y="1517258"/>
                  </a:lnTo>
                  <a:close/>
                  <a:moveTo>
                    <a:pt x="2510161" y="1234848"/>
                  </a:moveTo>
                  <a:lnTo>
                    <a:pt x="2532311" y="1146249"/>
                  </a:lnTo>
                  <a:lnTo>
                    <a:pt x="2537848" y="1234848"/>
                  </a:lnTo>
                  <a:cubicBezTo>
                    <a:pt x="2537848" y="1240386"/>
                    <a:pt x="2565535" y="1655693"/>
                    <a:pt x="2692897" y="1921491"/>
                  </a:cubicBezTo>
                  <a:cubicBezTo>
                    <a:pt x="2620910" y="1921491"/>
                    <a:pt x="2548923" y="1915953"/>
                    <a:pt x="2476936" y="1904878"/>
                  </a:cubicBezTo>
                  <a:cubicBezTo>
                    <a:pt x="2454787" y="1683381"/>
                    <a:pt x="2465861" y="1456346"/>
                    <a:pt x="2510161" y="1234848"/>
                  </a:cubicBezTo>
                  <a:close/>
                  <a:moveTo>
                    <a:pt x="2980843" y="2469697"/>
                  </a:moveTo>
                  <a:cubicBezTo>
                    <a:pt x="3052830" y="2497384"/>
                    <a:pt x="3124817" y="2519534"/>
                    <a:pt x="3202340" y="2525071"/>
                  </a:cubicBezTo>
                  <a:lnTo>
                    <a:pt x="3202340" y="2536146"/>
                  </a:lnTo>
                  <a:cubicBezTo>
                    <a:pt x="3130354" y="2563833"/>
                    <a:pt x="3058367" y="2574908"/>
                    <a:pt x="2980843" y="2574908"/>
                  </a:cubicBezTo>
                  <a:lnTo>
                    <a:pt x="2980843" y="2469697"/>
                  </a:lnTo>
                  <a:close/>
                  <a:moveTo>
                    <a:pt x="2980843" y="2176213"/>
                  </a:moveTo>
                  <a:lnTo>
                    <a:pt x="2980843" y="2148525"/>
                  </a:lnTo>
                  <a:cubicBezTo>
                    <a:pt x="3058367" y="2137451"/>
                    <a:pt x="3130354" y="2115301"/>
                    <a:pt x="3202340" y="2087614"/>
                  </a:cubicBezTo>
                  <a:lnTo>
                    <a:pt x="3202340" y="2203900"/>
                  </a:lnTo>
                  <a:cubicBezTo>
                    <a:pt x="3124817" y="2203900"/>
                    <a:pt x="3052830" y="2198362"/>
                    <a:pt x="2980843" y="2176213"/>
                  </a:cubicBezTo>
                  <a:lnTo>
                    <a:pt x="2980843" y="2176213"/>
                  </a:lnTo>
                  <a:close/>
                  <a:moveTo>
                    <a:pt x="3080517" y="553744"/>
                  </a:moveTo>
                  <a:cubicBezTo>
                    <a:pt x="3119279" y="553744"/>
                    <a:pt x="3158041" y="548206"/>
                    <a:pt x="3196803" y="531594"/>
                  </a:cubicBezTo>
                  <a:lnTo>
                    <a:pt x="3207878" y="526056"/>
                  </a:lnTo>
                  <a:cubicBezTo>
                    <a:pt x="3047292" y="780778"/>
                    <a:pt x="2980843" y="1218236"/>
                    <a:pt x="2980843" y="1223773"/>
                  </a:cubicBezTo>
                  <a:lnTo>
                    <a:pt x="2964231" y="1312373"/>
                  </a:lnTo>
                  <a:lnTo>
                    <a:pt x="2947619" y="1223773"/>
                  </a:lnTo>
                  <a:cubicBezTo>
                    <a:pt x="2919931" y="1002276"/>
                    <a:pt x="2925469" y="769704"/>
                    <a:pt x="2975306" y="553744"/>
                  </a:cubicBezTo>
                  <a:lnTo>
                    <a:pt x="3080517" y="553744"/>
                  </a:lnTo>
                  <a:close/>
                  <a:moveTo>
                    <a:pt x="887692" y="963514"/>
                  </a:moveTo>
                  <a:cubicBezTo>
                    <a:pt x="893229" y="935827"/>
                    <a:pt x="904304" y="908139"/>
                    <a:pt x="920917" y="880452"/>
                  </a:cubicBezTo>
                  <a:cubicBezTo>
                    <a:pt x="937529" y="1035501"/>
                    <a:pt x="1081502" y="1173937"/>
                    <a:pt x="1081502" y="1173937"/>
                  </a:cubicBezTo>
                  <a:lnTo>
                    <a:pt x="1120264" y="1212699"/>
                  </a:lnTo>
                  <a:lnTo>
                    <a:pt x="1064890" y="1201624"/>
                  </a:lnTo>
                  <a:cubicBezTo>
                    <a:pt x="992903" y="1179474"/>
                    <a:pt x="926454" y="1146249"/>
                    <a:pt x="871080" y="1101950"/>
                  </a:cubicBezTo>
                  <a:lnTo>
                    <a:pt x="871080" y="1057650"/>
                  </a:lnTo>
                  <a:cubicBezTo>
                    <a:pt x="871080" y="1029963"/>
                    <a:pt x="876617" y="1002276"/>
                    <a:pt x="882155" y="974589"/>
                  </a:cubicBezTo>
                  <a:lnTo>
                    <a:pt x="887692" y="963514"/>
                  </a:lnTo>
                  <a:close/>
                  <a:moveTo>
                    <a:pt x="3800384" y="1766442"/>
                  </a:moveTo>
                  <a:cubicBezTo>
                    <a:pt x="3717322" y="1622469"/>
                    <a:pt x="3656411" y="1467421"/>
                    <a:pt x="3612111" y="1301298"/>
                  </a:cubicBezTo>
                  <a:lnTo>
                    <a:pt x="3589961" y="1212699"/>
                  </a:lnTo>
                  <a:lnTo>
                    <a:pt x="3634261" y="1290223"/>
                  </a:lnTo>
                  <a:cubicBezTo>
                    <a:pt x="3700710" y="1395434"/>
                    <a:pt x="3778234" y="1495108"/>
                    <a:pt x="3855758" y="1589244"/>
                  </a:cubicBezTo>
                  <a:lnTo>
                    <a:pt x="3800384" y="1766442"/>
                  </a:lnTo>
                  <a:close/>
                  <a:moveTo>
                    <a:pt x="4132630" y="1079800"/>
                  </a:moveTo>
                  <a:cubicBezTo>
                    <a:pt x="4110480" y="1096412"/>
                    <a:pt x="4093868" y="1107487"/>
                    <a:pt x="4077256" y="1124100"/>
                  </a:cubicBezTo>
                  <a:cubicBezTo>
                    <a:pt x="4121555" y="1018888"/>
                    <a:pt x="4149242" y="908139"/>
                    <a:pt x="4149242" y="791853"/>
                  </a:cubicBezTo>
                  <a:lnTo>
                    <a:pt x="4149242" y="719867"/>
                  </a:lnTo>
                  <a:lnTo>
                    <a:pt x="4176929" y="786316"/>
                  </a:lnTo>
                  <a:cubicBezTo>
                    <a:pt x="4204617" y="858303"/>
                    <a:pt x="4215692" y="930289"/>
                    <a:pt x="4221229" y="1007814"/>
                  </a:cubicBezTo>
                  <a:lnTo>
                    <a:pt x="4132630" y="1079800"/>
                  </a:lnTo>
                  <a:close/>
                </a:path>
              </a:pathLst>
            </a:custGeom>
            <a:solidFill>
              <a:schemeClr val="accent2">
                <a:lumMod val="75000"/>
              </a:schemeClr>
            </a:solidFill>
            <a:ln w="55364" cap="flat">
              <a:solidFill>
                <a:schemeClr val="accent2">
                  <a:lumMod val="50000"/>
                </a:schemeClr>
              </a:solidFill>
              <a:prstDash val="solid"/>
              <a:miter/>
            </a:ln>
          </p:spPr>
          <p:txBody>
            <a:bodyPr rtlCol="0" anchor="ctr"/>
            <a:lstStyle/>
            <a:p>
              <a:endParaRPr lang="en-US"/>
            </a:p>
          </p:txBody>
        </p:sp>
        <p:sp>
          <p:nvSpPr>
            <p:cNvPr id="17" name="Isosceles Triangle 16">
              <a:extLst>
                <a:ext uri="{FF2B5EF4-FFF2-40B4-BE49-F238E27FC236}">
                  <a16:creationId xmlns:a16="http://schemas.microsoft.com/office/drawing/2014/main" id="{A955F415-33BA-5812-E94D-B7313549F480}"/>
                </a:ext>
              </a:extLst>
            </p:cNvPr>
            <p:cNvSpPr>
              <a:spLocks noChangeAspect="1"/>
            </p:cNvSpPr>
            <p:nvPr/>
          </p:nvSpPr>
          <p:spPr>
            <a:xfrm rot="8130096">
              <a:off x="10096128" y="2101526"/>
              <a:ext cx="158335" cy="94954"/>
            </a:xfrm>
            <a:prstGeom prst="triangle">
              <a:avLst>
                <a:gd name="adj" fmla="val 12071"/>
              </a:avLst>
            </a:prstGeom>
            <a:solidFill>
              <a:schemeClr val="accent4"/>
            </a:solidFill>
            <a:ln w="38100">
              <a:solidFill>
                <a:srgbClr val="A2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hord 17">
              <a:extLst>
                <a:ext uri="{FF2B5EF4-FFF2-40B4-BE49-F238E27FC236}">
                  <a16:creationId xmlns:a16="http://schemas.microsoft.com/office/drawing/2014/main" id="{B3DF4A05-2A86-D0B5-C547-1C7307EB7CFF}"/>
                </a:ext>
              </a:extLst>
            </p:cNvPr>
            <p:cNvSpPr/>
            <p:nvPr/>
          </p:nvSpPr>
          <p:spPr>
            <a:xfrm rot="17531290">
              <a:off x="11762868" y="1658620"/>
              <a:ext cx="1188882" cy="1371600"/>
            </a:xfrm>
            <a:prstGeom prst="chord">
              <a:avLst>
                <a:gd name="adj1" fmla="val 2496434"/>
                <a:gd name="adj2" fmla="val 16200000"/>
              </a:avLst>
            </a:prstGeom>
            <a:solidFill>
              <a:srgbClr val="361B00"/>
            </a:solidFill>
            <a:ln w="381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6DF9E6F3-B0EB-3E64-A8A4-3F6FEF3B04A4}"/>
              </a:ext>
            </a:extLst>
          </p:cNvPr>
          <p:cNvGrpSpPr/>
          <p:nvPr/>
        </p:nvGrpSpPr>
        <p:grpSpPr>
          <a:xfrm>
            <a:off x="4867118" y="1496456"/>
            <a:ext cx="1983997" cy="5163848"/>
            <a:chOff x="8643369" y="6090294"/>
            <a:chExt cx="1788236" cy="4654331"/>
          </a:xfrm>
        </p:grpSpPr>
        <p:sp>
          <p:nvSpPr>
            <p:cNvPr id="79" name="Freeform: Shape 78">
              <a:extLst>
                <a:ext uri="{FF2B5EF4-FFF2-40B4-BE49-F238E27FC236}">
                  <a16:creationId xmlns:a16="http://schemas.microsoft.com/office/drawing/2014/main" id="{CF69E34E-1385-3B35-BECC-EFB4A13BE007}"/>
                </a:ext>
              </a:extLst>
            </p:cNvPr>
            <p:cNvSpPr/>
            <p:nvPr/>
          </p:nvSpPr>
          <p:spPr>
            <a:xfrm flipH="1">
              <a:off x="8648116" y="7031515"/>
              <a:ext cx="1770794" cy="3703227"/>
            </a:xfrm>
            <a:custGeom>
              <a:avLst/>
              <a:gdLst>
                <a:gd name="connsiteX0" fmla="*/ 1753230 w 1787454"/>
                <a:gd name="connsiteY0" fmla="*/ 20910 h 3850007"/>
                <a:gd name="connsiteX1" fmla="*/ 1595477 w 1787454"/>
                <a:gd name="connsiteY1" fmla="*/ 189055 h 3850007"/>
                <a:gd name="connsiteX2" fmla="*/ 1548424 w 1787454"/>
                <a:gd name="connsiteY2" fmla="*/ 262368 h 3850007"/>
                <a:gd name="connsiteX3" fmla="*/ 1407816 w 1787454"/>
                <a:gd name="connsiteY3" fmla="*/ 399690 h 3850007"/>
                <a:gd name="connsiteX4" fmla="*/ 1333683 w 1787454"/>
                <a:gd name="connsiteY4" fmla="*/ 479024 h 3850007"/>
                <a:gd name="connsiteX5" fmla="*/ 1249701 w 1787454"/>
                <a:gd name="connsiteY5" fmla="*/ 633310 h 3850007"/>
                <a:gd name="connsiteX6" fmla="*/ 1153956 w 1787454"/>
                <a:gd name="connsiteY6" fmla="*/ 772823 h 3850007"/>
                <a:gd name="connsiteX7" fmla="*/ 997479 w 1787454"/>
                <a:gd name="connsiteY7" fmla="*/ 852157 h 3850007"/>
                <a:gd name="connsiteX8" fmla="*/ 921593 w 1787454"/>
                <a:gd name="connsiteY8" fmla="*/ 876388 h 3850007"/>
                <a:gd name="connsiteX9" fmla="*/ 853966 w 1787454"/>
                <a:gd name="connsiteY9" fmla="*/ 822096 h 3850007"/>
                <a:gd name="connsiteX10" fmla="*/ 750619 w 1787454"/>
                <a:gd name="connsiteY10" fmla="*/ 766374 h 3850007"/>
                <a:gd name="connsiteX11" fmla="*/ 686326 w 1787454"/>
                <a:gd name="connsiteY11" fmla="*/ 764469 h 3850007"/>
                <a:gd name="connsiteX12" fmla="*/ 687754 w 1787454"/>
                <a:gd name="connsiteY12" fmla="*/ 783519 h 3850007"/>
                <a:gd name="connsiteX13" fmla="*/ 595905 w 1787454"/>
                <a:gd name="connsiteY13" fmla="*/ 871302 h 3850007"/>
                <a:gd name="connsiteX14" fmla="*/ 545356 w 1787454"/>
                <a:gd name="connsiteY14" fmla="*/ 917822 h 3850007"/>
                <a:gd name="connsiteX15" fmla="*/ 468422 w 1787454"/>
                <a:gd name="connsiteY15" fmla="*/ 918898 h 3850007"/>
                <a:gd name="connsiteX16" fmla="*/ 415349 w 1787454"/>
                <a:gd name="connsiteY16" fmla="*/ 957741 h 3850007"/>
                <a:gd name="connsiteX17" fmla="*/ 353522 w 1787454"/>
                <a:gd name="connsiteY17" fmla="*/ 1049657 h 3850007"/>
                <a:gd name="connsiteX18" fmla="*/ 174071 w 1787454"/>
                <a:gd name="connsiteY18" fmla="*/ 1218164 h 3850007"/>
                <a:gd name="connsiteX19" fmla="*/ 1183 w 1787454"/>
                <a:gd name="connsiteY19" fmla="*/ 1434820 h 3850007"/>
                <a:gd name="connsiteX20" fmla="*/ 262701 w 1787454"/>
                <a:gd name="connsiteY20" fmla="*/ 1705911 h 3850007"/>
                <a:gd name="connsiteX21" fmla="*/ 178443 w 1787454"/>
                <a:gd name="connsiteY21" fmla="*/ 2302538 h 3850007"/>
                <a:gd name="connsiteX22" fmla="*/ 79964 w 1787454"/>
                <a:gd name="connsiteY22" fmla="*/ 2869342 h 3850007"/>
                <a:gd name="connsiteX23" fmla="*/ 96042 w 1787454"/>
                <a:gd name="connsiteY23" fmla="*/ 2887601 h 3850007"/>
                <a:gd name="connsiteX24" fmla="*/ 194864 w 1787454"/>
                <a:gd name="connsiteY24" fmla="*/ 2913109 h 3850007"/>
                <a:gd name="connsiteX25" fmla="*/ 477176 w 1787454"/>
                <a:gd name="connsiteY25" fmla="*/ 2951409 h 3850007"/>
                <a:gd name="connsiteX26" fmla="*/ 456935 w 1787454"/>
                <a:gd name="connsiteY26" fmla="*/ 3352717 h 3850007"/>
                <a:gd name="connsiteX27" fmla="*/ 477176 w 1787454"/>
                <a:gd name="connsiteY27" fmla="*/ 3486486 h 3850007"/>
                <a:gd name="connsiteX28" fmla="*/ 457478 w 1787454"/>
                <a:gd name="connsiteY28" fmla="*/ 3537911 h 3850007"/>
                <a:gd name="connsiteX29" fmla="*/ 454192 w 1787454"/>
                <a:gd name="connsiteY29" fmla="*/ 3570734 h 3850007"/>
                <a:gd name="connsiteX30" fmla="*/ 371029 w 1787454"/>
                <a:gd name="connsiteY30" fmla="*/ 3738155 h 3850007"/>
                <a:gd name="connsiteX31" fmla="*/ 349141 w 1787454"/>
                <a:gd name="connsiteY31" fmla="*/ 3824595 h 3850007"/>
                <a:gd name="connsiteX32" fmla="*/ 466498 w 1787454"/>
                <a:gd name="connsiteY32" fmla="*/ 3847845 h 3850007"/>
                <a:gd name="connsiteX33" fmla="*/ 610659 w 1787454"/>
                <a:gd name="connsiteY33" fmla="*/ 3783009 h 3850007"/>
                <a:gd name="connsiteX34" fmla="*/ 646225 w 1787454"/>
                <a:gd name="connsiteY34" fmla="*/ 3763311 h 3850007"/>
                <a:gd name="connsiteX35" fmla="*/ 646768 w 1787454"/>
                <a:gd name="connsiteY35" fmla="*/ 3621607 h 3850007"/>
                <a:gd name="connsiteX36" fmla="*/ 636376 w 1787454"/>
                <a:gd name="connsiteY36" fmla="*/ 3584955 h 3850007"/>
                <a:gd name="connsiteX37" fmla="*/ 675772 w 1787454"/>
                <a:gd name="connsiteY37" fmla="*/ 3500431 h 3850007"/>
                <a:gd name="connsiteX38" fmla="*/ 666475 w 1787454"/>
                <a:gd name="connsiteY38" fmla="*/ 3229339 h 3850007"/>
                <a:gd name="connsiteX39" fmla="*/ 733227 w 1787454"/>
                <a:gd name="connsiteY39" fmla="*/ 2924597 h 3850007"/>
                <a:gd name="connsiteX40" fmla="*/ 804712 w 1787454"/>
                <a:gd name="connsiteY40" fmla="*/ 2922587 h 3850007"/>
                <a:gd name="connsiteX41" fmla="*/ 984163 w 1787454"/>
                <a:gd name="connsiteY41" fmla="*/ 2935722 h 3850007"/>
                <a:gd name="connsiteX42" fmla="*/ 996564 w 1787454"/>
                <a:gd name="connsiteY42" fmla="*/ 3067757 h 3850007"/>
                <a:gd name="connsiteX43" fmla="*/ 1028664 w 1787454"/>
                <a:gd name="connsiteY43" fmla="*/ 3244655 h 3850007"/>
                <a:gd name="connsiteX44" fmla="*/ 1040970 w 1787454"/>
                <a:gd name="connsiteY44" fmla="*/ 3365023 h 3850007"/>
                <a:gd name="connsiteX45" fmla="*/ 1023558 w 1787454"/>
                <a:gd name="connsiteY45" fmla="*/ 3463140 h 3850007"/>
                <a:gd name="connsiteX46" fmla="*/ 1080461 w 1787454"/>
                <a:gd name="connsiteY46" fmla="*/ 3538273 h 3850007"/>
                <a:gd name="connsiteX47" fmla="*/ 1062620 w 1787454"/>
                <a:gd name="connsiteY47" fmla="*/ 3735250 h 3850007"/>
                <a:gd name="connsiteX48" fmla="*/ 1078994 w 1787454"/>
                <a:gd name="connsiteY48" fmla="*/ 3763683 h 3850007"/>
                <a:gd name="connsiteX49" fmla="*/ 1219059 w 1787454"/>
                <a:gd name="connsiteY49" fmla="*/ 3783018 h 3850007"/>
                <a:gd name="connsiteX50" fmla="*/ 1243862 w 1787454"/>
                <a:gd name="connsiteY50" fmla="*/ 3773169 h 3850007"/>
                <a:gd name="connsiteX51" fmla="*/ 1439363 w 1787454"/>
                <a:gd name="connsiteY51" fmla="*/ 3799430 h 3850007"/>
                <a:gd name="connsiteX52" fmla="*/ 1517420 w 1787454"/>
                <a:gd name="connsiteY52" fmla="*/ 3787762 h 3850007"/>
                <a:gd name="connsiteX53" fmla="*/ 1538575 w 1787454"/>
                <a:gd name="connsiteY53" fmla="*/ 3738155 h 3850007"/>
                <a:gd name="connsiteX54" fmla="*/ 1434257 w 1787454"/>
                <a:gd name="connsiteY54" fmla="*/ 3657183 h 3850007"/>
                <a:gd name="connsiteX55" fmla="*/ 1278971 w 1787454"/>
                <a:gd name="connsiteY55" fmla="*/ 3490858 h 3850007"/>
                <a:gd name="connsiteX56" fmla="*/ 1302955 w 1787454"/>
                <a:gd name="connsiteY56" fmla="*/ 3427393 h 3850007"/>
                <a:gd name="connsiteX57" fmla="*/ 1266484 w 1787454"/>
                <a:gd name="connsiteY57" fmla="*/ 3369033 h 3850007"/>
                <a:gd name="connsiteX58" fmla="*/ 1251892 w 1787454"/>
                <a:gd name="connsiteY58" fmla="*/ 2924778 h 3850007"/>
                <a:gd name="connsiteX59" fmla="*/ 1249463 w 1787454"/>
                <a:gd name="connsiteY59" fmla="*/ 2908480 h 3850007"/>
                <a:gd name="connsiteX60" fmla="*/ 1264103 w 1787454"/>
                <a:gd name="connsiteY60" fmla="*/ 2884954 h 3850007"/>
                <a:gd name="connsiteX61" fmla="*/ 1399967 w 1787454"/>
                <a:gd name="connsiteY61" fmla="*/ 2849644 h 3850007"/>
                <a:gd name="connsiteX62" fmla="*/ 1244586 w 1787454"/>
                <a:gd name="connsiteY62" fmla="*/ 2262409 h 3850007"/>
                <a:gd name="connsiteX63" fmla="*/ 1208115 w 1787454"/>
                <a:gd name="connsiteY63" fmla="*/ 1847338 h 3850007"/>
                <a:gd name="connsiteX64" fmla="*/ 1176749 w 1787454"/>
                <a:gd name="connsiteY64" fmla="*/ 1465090 h 3850007"/>
                <a:gd name="connsiteX65" fmla="*/ 1166538 w 1787454"/>
                <a:gd name="connsiteY65" fmla="*/ 1133173 h 3850007"/>
                <a:gd name="connsiteX66" fmla="*/ 1267208 w 1787454"/>
                <a:gd name="connsiteY66" fmla="*/ 1013539 h 3850007"/>
                <a:gd name="connsiteX67" fmla="*/ 1262826 w 1787454"/>
                <a:gd name="connsiteY67" fmla="*/ 935481 h 3850007"/>
                <a:gd name="connsiteX68" fmla="*/ 1437905 w 1787454"/>
                <a:gd name="connsiteY68" fmla="*/ 607945 h 3850007"/>
                <a:gd name="connsiteX69" fmla="*/ 1631948 w 1787454"/>
                <a:gd name="connsiteY69" fmla="*/ 306669 h 3850007"/>
                <a:gd name="connsiteX70" fmla="*/ 1688375 w 1787454"/>
                <a:gd name="connsiteY70" fmla="*/ 300221 h 3850007"/>
                <a:gd name="connsiteX71" fmla="*/ 1695776 w 1787454"/>
                <a:gd name="connsiteY71" fmla="*/ 303564 h 3850007"/>
                <a:gd name="connsiteX72" fmla="*/ 1718750 w 1787454"/>
                <a:gd name="connsiteY72" fmla="*/ 320528 h 3850007"/>
                <a:gd name="connsiteX73" fmla="*/ 1764527 w 1787454"/>
                <a:gd name="connsiteY73" fmla="*/ 265636 h 3850007"/>
                <a:gd name="connsiteX74" fmla="*/ 1759965 w 1787454"/>
                <a:gd name="connsiteY74" fmla="*/ 224602 h 3850007"/>
                <a:gd name="connsiteX75" fmla="*/ 1753030 w 1787454"/>
                <a:gd name="connsiteY75" fmla="*/ 161318 h 3850007"/>
                <a:gd name="connsiteX76" fmla="*/ 1694147 w 1787454"/>
                <a:gd name="connsiteY76" fmla="*/ 152431 h 3850007"/>
                <a:gd name="connsiteX77" fmla="*/ 1692566 w 1787454"/>
                <a:gd name="connsiteY77" fmla="*/ 148783 h 3850007"/>
                <a:gd name="connsiteX78" fmla="*/ 1781482 w 1787454"/>
                <a:gd name="connsiteY78" fmla="*/ 54447 h 3850007"/>
                <a:gd name="connsiteX79" fmla="*/ 1775824 w 1787454"/>
                <a:gd name="connsiteY79" fmla="*/ 469 h 3850007"/>
                <a:gd name="connsiteX80" fmla="*/ 1753230 w 1787454"/>
                <a:gd name="connsiteY80" fmla="*/ 20910 h 3850007"/>
                <a:gd name="connsiteX81" fmla="*/ 292267 w 1787454"/>
                <a:gd name="connsiteY81" fmla="*/ 1524917 h 3850007"/>
                <a:gd name="connsiteX82" fmla="*/ 276951 w 1787454"/>
                <a:gd name="connsiteY82" fmla="*/ 1535128 h 3850007"/>
                <a:gd name="connsiteX83" fmla="*/ 199960 w 1787454"/>
                <a:gd name="connsiteY83" fmla="*/ 1415675 h 3850007"/>
                <a:gd name="connsiteX84" fmla="*/ 201236 w 1787454"/>
                <a:gd name="connsiteY84" fmla="*/ 1407683 h 3850007"/>
                <a:gd name="connsiteX85" fmla="*/ 301630 w 1787454"/>
                <a:gd name="connsiteY85" fmla="*/ 1325006 h 3850007"/>
                <a:gd name="connsiteX86" fmla="*/ 308078 w 1787454"/>
                <a:gd name="connsiteY86" fmla="*/ 1328311 h 3850007"/>
                <a:gd name="connsiteX87" fmla="*/ 292267 w 1787454"/>
                <a:gd name="connsiteY87" fmla="*/ 1524917 h 3850007"/>
                <a:gd name="connsiteX0" fmla="*/ 1775824 w 1792028"/>
                <a:gd name="connsiteY0" fmla="*/ 4396 h 3853934"/>
                <a:gd name="connsiteX1" fmla="*/ 1595477 w 1792028"/>
                <a:gd name="connsiteY1" fmla="*/ 192982 h 3853934"/>
                <a:gd name="connsiteX2" fmla="*/ 1548424 w 1792028"/>
                <a:gd name="connsiteY2" fmla="*/ 266295 h 3853934"/>
                <a:gd name="connsiteX3" fmla="*/ 1407816 w 1792028"/>
                <a:gd name="connsiteY3" fmla="*/ 403617 h 3853934"/>
                <a:gd name="connsiteX4" fmla="*/ 1333683 w 1792028"/>
                <a:gd name="connsiteY4" fmla="*/ 482951 h 3853934"/>
                <a:gd name="connsiteX5" fmla="*/ 1249701 w 1792028"/>
                <a:gd name="connsiteY5" fmla="*/ 637237 h 3853934"/>
                <a:gd name="connsiteX6" fmla="*/ 1153956 w 1792028"/>
                <a:gd name="connsiteY6" fmla="*/ 776750 h 3853934"/>
                <a:gd name="connsiteX7" fmla="*/ 997479 w 1792028"/>
                <a:gd name="connsiteY7" fmla="*/ 856084 h 3853934"/>
                <a:gd name="connsiteX8" fmla="*/ 921593 w 1792028"/>
                <a:gd name="connsiteY8" fmla="*/ 880315 h 3853934"/>
                <a:gd name="connsiteX9" fmla="*/ 853966 w 1792028"/>
                <a:gd name="connsiteY9" fmla="*/ 826023 h 3853934"/>
                <a:gd name="connsiteX10" fmla="*/ 750619 w 1792028"/>
                <a:gd name="connsiteY10" fmla="*/ 770301 h 3853934"/>
                <a:gd name="connsiteX11" fmla="*/ 686326 w 1792028"/>
                <a:gd name="connsiteY11" fmla="*/ 768396 h 3853934"/>
                <a:gd name="connsiteX12" fmla="*/ 687754 w 1792028"/>
                <a:gd name="connsiteY12" fmla="*/ 787446 h 3853934"/>
                <a:gd name="connsiteX13" fmla="*/ 595905 w 1792028"/>
                <a:gd name="connsiteY13" fmla="*/ 875229 h 3853934"/>
                <a:gd name="connsiteX14" fmla="*/ 545356 w 1792028"/>
                <a:gd name="connsiteY14" fmla="*/ 921749 h 3853934"/>
                <a:gd name="connsiteX15" fmla="*/ 468422 w 1792028"/>
                <a:gd name="connsiteY15" fmla="*/ 922825 h 3853934"/>
                <a:gd name="connsiteX16" fmla="*/ 415349 w 1792028"/>
                <a:gd name="connsiteY16" fmla="*/ 961668 h 3853934"/>
                <a:gd name="connsiteX17" fmla="*/ 353522 w 1792028"/>
                <a:gd name="connsiteY17" fmla="*/ 1053584 h 3853934"/>
                <a:gd name="connsiteX18" fmla="*/ 174071 w 1792028"/>
                <a:gd name="connsiteY18" fmla="*/ 1222091 h 3853934"/>
                <a:gd name="connsiteX19" fmla="*/ 1183 w 1792028"/>
                <a:gd name="connsiteY19" fmla="*/ 1438747 h 3853934"/>
                <a:gd name="connsiteX20" fmla="*/ 262701 w 1792028"/>
                <a:gd name="connsiteY20" fmla="*/ 1709838 h 3853934"/>
                <a:gd name="connsiteX21" fmla="*/ 178443 w 1792028"/>
                <a:gd name="connsiteY21" fmla="*/ 2306465 h 3853934"/>
                <a:gd name="connsiteX22" fmla="*/ 79964 w 1792028"/>
                <a:gd name="connsiteY22" fmla="*/ 2873269 h 3853934"/>
                <a:gd name="connsiteX23" fmla="*/ 96042 w 1792028"/>
                <a:gd name="connsiteY23" fmla="*/ 2891528 h 3853934"/>
                <a:gd name="connsiteX24" fmla="*/ 194864 w 1792028"/>
                <a:gd name="connsiteY24" fmla="*/ 2917036 h 3853934"/>
                <a:gd name="connsiteX25" fmla="*/ 477176 w 1792028"/>
                <a:gd name="connsiteY25" fmla="*/ 2955336 h 3853934"/>
                <a:gd name="connsiteX26" fmla="*/ 456935 w 1792028"/>
                <a:gd name="connsiteY26" fmla="*/ 3356644 h 3853934"/>
                <a:gd name="connsiteX27" fmla="*/ 477176 w 1792028"/>
                <a:gd name="connsiteY27" fmla="*/ 3490413 h 3853934"/>
                <a:gd name="connsiteX28" fmla="*/ 457478 w 1792028"/>
                <a:gd name="connsiteY28" fmla="*/ 3541838 h 3853934"/>
                <a:gd name="connsiteX29" fmla="*/ 454192 w 1792028"/>
                <a:gd name="connsiteY29" fmla="*/ 3574661 h 3853934"/>
                <a:gd name="connsiteX30" fmla="*/ 371029 w 1792028"/>
                <a:gd name="connsiteY30" fmla="*/ 3742082 h 3853934"/>
                <a:gd name="connsiteX31" fmla="*/ 349141 w 1792028"/>
                <a:gd name="connsiteY31" fmla="*/ 3828522 h 3853934"/>
                <a:gd name="connsiteX32" fmla="*/ 466498 w 1792028"/>
                <a:gd name="connsiteY32" fmla="*/ 3851772 h 3853934"/>
                <a:gd name="connsiteX33" fmla="*/ 610659 w 1792028"/>
                <a:gd name="connsiteY33" fmla="*/ 3786936 h 3853934"/>
                <a:gd name="connsiteX34" fmla="*/ 646225 w 1792028"/>
                <a:gd name="connsiteY34" fmla="*/ 3767238 h 3853934"/>
                <a:gd name="connsiteX35" fmla="*/ 646768 w 1792028"/>
                <a:gd name="connsiteY35" fmla="*/ 3625534 h 3853934"/>
                <a:gd name="connsiteX36" fmla="*/ 636376 w 1792028"/>
                <a:gd name="connsiteY36" fmla="*/ 3588882 h 3853934"/>
                <a:gd name="connsiteX37" fmla="*/ 675772 w 1792028"/>
                <a:gd name="connsiteY37" fmla="*/ 3504358 h 3853934"/>
                <a:gd name="connsiteX38" fmla="*/ 666475 w 1792028"/>
                <a:gd name="connsiteY38" fmla="*/ 3233266 h 3853934"/>
                <a:gd name="connsiteX39" fmla="*/ 733227 w 1792028"/>
                <a:gd name="connsiteY39" fmla="*/ 2928524 h 3853934"/>
                <a:gd name="connsiteX40" fmla="*/ 804712 w 1792028"/>
                <a:gd name="connsiteY40" fmla="*/ 2926514 h 3853934"/>
                <a:gd name="connsiteX41" fmla="*/ 984163 w 1792028"/>
                <a:gd name="connsiteY41" fmla="*/ 2939649 h 3853934"/>
                <a:gd name="connsiteX42" fmla="*/ 996564 w 1792028"/>
                <a:gd name="connsiteY42" fmla="*/ 3071684 h 3853934"/>
                <a:gd name="connsiteX43" fmla="*/ 1028664 w 1792028"/>
                <a:gd name="connsiteY43" fmla="*/ 3248582 h 3853934"/>
                <a:gd name="connsiteX44" fmla="*/ 1040970 w 1792028"/>
                <a:gd name="connsiteY44" fmla="*/ 3368950 h 3853934"/>
                <a:gd name="connsiteX45" fmla="*/ 1023558 w 1792028"/>
                <a:gd name="connsiteY45" fmla="*/ 3467067 h 3853934"/>
                <a:gd name="connsiteX46" fmla="*/ 1080461 w 1792028"/>
                <a:gd name="connsiteY46" fmla="*/ 3542200 h 3853934"/>
                <a:gd name="connsiteX47" fmla="*/ 1062620 w 1792028"/>
                <a:gd name="connsiteY47" fmla="*/ 3739177 h 3853934"/>
                <a:gd name="connsiteX48" fmla="*/ 1078994 w 1792028"/>
                <a:gd name="connsiteY48" fmla="*/ 3767610 h 3853934"/>
                <a:gd name="connsiteX49" fmla="*/ 1219059 w 1792028"/>
                <a:gd name="connsiteY49" fmla="*/ 3786945 h 3853934"/>
                <a:gd name="connsiteX50" fmla="*/ 1243862 w 1792028"/>
                <a:gd name="connsiteY50" fmla="*/ 3777096 h 3853934"/>
                <a:gd name="connsiteX51" fmla="*/ 1439363 w 1792028"/>
                <a:gd name="connsiteY51" fmla="*/ 3803357 h 3853934"/>
                <a:gd name="connsiteX52" fmla="*/ 1517420 w 1792028"/>
                <a:gd name="connsiteY52" fmla="*/ 3791689 h 3853934"/>
                <a:gd name="connsiteX53" fmla="*/ 1538575 w 1792028"/>
                <a:gd name="connsiteY53" fmla="*/ 3742082 h 3853934"/>
                <a:gd name="connsiteX54" fmla="*/ 1434257 w 1792028"/>
                <a:gd name="connsiteY54" fmla="*/ 3661110 h 3853934"/>
                <a:gd name="connsiteX55" fmla="*/ 1278971 w 1792028"/>
                <a:gd name="connsiteY55" fmla="*/ 3494785 h 3853934"/>
                <a:gd name="connsiteX56" fmla="*/ 1302955 w 1792028"/>
                <a:gd name="connsiteY56" fmla="*/ 3431320 h 3853934"/>
                <a:gd name="connsiteX57" fmla="*/ 1266484 w 1792028"/>
                <a:gd name="connsiteY57" fmla="*/ 3372960 h 3853934"/>
                <a:gd name="connsiteX58" fmla="*/ 1251892 w 1792028"/>
                <a:gd name="connsiteY58" fmla="*/ 2928705 h 3853934"/>
                <a:gd name="connsiteX59" fmla="*/ 1249463 w 1792028"/>
                <a:gd name="connsiteY59" fmla="*/ 2912407 h 3853934"/>
                <a:gd name="connsiteX60" fmla="*/ 1264103 w 1792028"/>
                <a:gd name="connsiteY60" fmla="*/ 2888881 h 3853934"/>
                <a:gd name="connsiteX61" fmla="*/ 1399967 w 1792028"/>
                <a:gd name="connsiteY61" fmla="*/ 2853571 h 3853934"/>
                <a:gd name="connsiteX62" fmla="*/ 1244586 w 1792028"/>
                <a:gd name="connsiteY62" fmla="*/ 2266336 h 3853934"/>
                <a:gd name="connsiteX63" fmla="*/ 1208115 w 1792028"/>
                <a:gd name="connsiteY63" fmla="*/ 1851265 h 3853934"/>
                <a:gd name="connsiteX64" fmla="*/ 1176749 w 1792028"/>
                <a:gd name="connsiteY64" fmla="*/ 1469017 h 3853934"/>
                <a:gd name="connsiteX65" fmla="*/ 1166538 w 1792028"/>
                <a:gd name="connsiteY65" fmla="*/ 1137100 h 3853934"/>
                <a:gd name="connsiteX66" fmla="*/ 1267208 w 1792028"/>
                <a:gd name="connsiteY66" fmla="*/ 1017466 h 3853934"/>
                <a:gd name="connsiteX67" fmla="*/ 1262826 w 1792028"/>
                <a:gd name="connsiteY67" fmla="*/ 939408 h 3853934"/>
                <a:gd name="connsiteX68" fmla="*/ 1437905 w 1792028"/>
                <a:gd name="connsiteY68" fmla="*/ 611872 h 3853934"/>
                <a:gd name="connsiteX69" fmla="*/ 1631948 w 1792028"/>
                <a:gd name="connsiteY69" fmla="*/ 310596 h 3853934"/>
                <a:gd name="connsiteX70" fmla="*/ 1688375 w 1792028"/>
                <a:gd name="connsiteY70" fmla="*/ 304148 h 3853934"/>
                <a:gd name="connsiteX71" fmla="*/ 1695776 w 1792028"/>
                <a:gd name="connsiteY71" fmla="*/ 307491 h 3853934"/>
                <a:gd name="connsiteX72" fmla="*/ 1718750 w 1792028"/>
                <a:gd name="connsiteY72" fmla="*/ 324455 h 3853934"/>
                <a:gd name="connsiteX73" fmla="*/ 1764527 w 1792028"/>
                <a:gd name="connsiteY73" fmla="*/ 269563 h 3853934"/>
                <a:gd name="connsiteX74" fmla="*/ 1759965 w 1792028"/>
                <a:gd name="connsiteY74" fmla="*/ 228529 h 3853934"/>
                <a:gd name="connsiteX75" fmla="*/ 1753030 w 1792028"/>
                <a:gd name="connsiteY75" fmla="*/ 165245 h 3853934"/>
                <a:gd name="connsiteX76" fmla="*/ 1694147 w 1792028"/>
                <a:gd name="connsiteY76" fmla="*/ 156358 h 3853934"/>
                <a:gd name="connsiteX77" fmla="*/ 1692566 w 1792028"/>
                <a:gd name="connsiteY77" fmla="*/ 152710 h 3853934"/>
                <a:gd name="connsiteX78" fmla="*/ 1781482 w 1792028"/>
                <a:gd name="connsiteY78" fmla="*/ 58374 h 3853934"/>
                <a:gd name="connsiteX79" fmla="*/ 1775824 w 1792028"/>
                <a:gd name="connsiteY79" fmla="*/ 4396 h 3853934"/>
                <a:gd name="connsiteX80" fmla="*/ 292267 w 1792028"/>
                <a:gd name="connsiteY80" fmla="*/ 1528844 h 3853934"/>
                <a:gd name="connsiteX81" fmla="*/ 276951 w 1792028"/>
                <a:gd name="connsiteY81" fmla="*/ 1539055 h 3853934"/>
                <a:gd name="connsiteX82" fmla="*/ 199960 w 1792028"/>
                <a:gd name="connsiteY82" fmla="*/ 1419602 h 3853934"/>
                <a:gd name="connsiteX83" fmla="*/ 201236 w 1792028"/>
                <a:gd name="connsiteY83" fmla="*/ 1411610 h 3853934"/>
                <a:gd name="connsiteX84" fmla="*/ 301630 w 1792028"/>
                <a:gd name="connsiteY84" fmla="*/ 1328933 h 3853934"/>
                <a:gd name="connsiteX85" fmla="*/ 308078 w 1792028"/>
                <a:gd name="connsiteY85" fmla="*/ 1332238 h 3853934"/>
                <a:gd name="connsiteX86" fmla="*/ 292267 w 1792028"/>
                <a:gd name="connsiteY86" fmla="*/ 1528844 h 3853934"/>
                <a:gd name="connsiteX0" fmla="*/ 1781482 w 1783175"/>
                <a:gd name="connsiteY0" fmla="*/ 321 h 3795881"/>
                <a:gd name="connsiteX1" fmla="*/ 1595477 w 1783175"/>
                <a:gd name="connsiteY1" fmla="*/ 134929 h 3795881"/>
                <a:gd name="connsiteX2" fmla="*/ 1548424 w 1783175"/>
                <a:gd name="connsiteY2" fmla="*/ 208242 h 3795881"/>
                <a:gd name="connsiteX3" fmla="*/ 1407816 w 1783175"/>
                <a:gd name="connsiteY3" fmla="*/ 345564 h 3795881"/>
                <a:gd name="connsiteX4" fmla="*/ 1333683 w 1783175"/>
                <a:gd name="connsiteY4" fmla="*/ 424898 h 3795881"/>
                <a:gd name="connsiteX5" fmla="*/ 1249701 w 1783175"/>
                <a:gd name="connsiteY5" fmla="*/ 579184 h 3795881"/>
                <a:gd name="connsiteX6" fmla="*/ 1153956 w 1783175"/>
                <a:gd name="connsiteY6" fmla="*/ 718697 h 3795881"/>
                <a:gd name="connsiteX7" fmla="*/ 997479 w 1783175"/>
                <a:gd name="connsiteY7" fmla="*/ 798031 h 3795881"/>
                <a:gd name="connsiteX8" fmla="*/ 921593 w 1783175"/>
                <a:gd name="connsiteY8" fmla="*/ 822262 h 3795881"/>
                <a:gd name="connsiteX9" fmla="*/ 853966 w 1783175"/>
                <a:gd name="connsiteY9" fmla="*/ 767970 h 3795881"/>
                <a:gd name="connsiteX10" fmla="*/ 750619 w 1783175"/>
                <a:gd name="connsiteY10" fmla="*/ 712248 h 3795881"/>
                <a:gd name="connsiteX11" fmla="*/ 686326 w 1783175"/>
                <a:gd name="connsiteY11" fmla="*/ 710343 h 3795881"/>
                <a:gd name="connsiteX12" fmla="*/ 687754 w 1783175"/>
                <a:gd name="connsiteY12" fmla="*/ 729393 h 3795881"/>
                <a:gd name="connsiteX13" fmla="*/ 595905 w 1783175"/>
                <a:gd name="connsiteY13" fmla="*/ 817176 h 3795881"/>
                <a:gd name="connsiteX14" fmla="*/ 545356 w 1783175"/>
                <a:gd name="connsiteY14" fmla="*/ 863696 h 3795881"/>
                <a:gd name="connsiteX15" fmla="*/ 468422 w 1783175"/>
                <a:gd name="connsiteY15" fmla="*/ 864772 h 3795881"/>
                <a:gd name="connsiteX16" fmla="*/ 415349 w 1783175"/>
                <a:gd name="connsiteY16" fmla="*/ 903615 h 3795881"/>
                <a:gd name="connsiteX17" fmla="*/ 353522 w 1783175"/>
                <a:gd name="connsiteY17" fmla="*/ 995531 h 3795881"/>
                <a:gd name="connsiteX18" fmla="*/ 174071 w 1783175"/>
                <a:gd name="connsiteY18" fmla="*/ 1164038 h 3795881"/>
                <a:gd name="connsiteX19" fmla="*/ 1183 w 1783175"/>
                <a:gd name="connsiteY19" fmla="*/ 1380694 h 3795881"/>
                <a:gd name="connsiteX20" fmla="*/ 262701 w 1783175"/>
                <a:gd name="connsiteY20" fmla="*/ 1651785 h 3795881"/>
                <a:gd name="connsiteX21" fmla="*/ 178443 w 1783175"/>
                <a:gd name="connsiteY21" fmla="*/ 2248412 h 3795881"/>
                <a:gd name="connsiteX22" fmla="*/ 79964 w 1783175"/>
                <a:gd name="connsiteY22" fmla="*/ 2815216 h 3795881"/>
                <a:gd name="connsiteX23" fmla="*/ 96042 w 1783175"/>
                <a:gd name="connsiteY23" fmla="*/ 2833475 h 3795881"/>
                <a:gd name="connsiteX24" fmla="*/ 194864 w 1783175"/>
                <a:gd name="connsiteY24" fmla="*/ 2858983 h 3795881"/>
                <a:gd name="connsiteX25" fmla="*/ 477176 w 1783175"/>
                <a:gd name="connsiteY25" fmla="*/ 2897283 h 3795881"/>
                <a:gd name="connsiteX26" fmla="*/ 456935 w 1783175"/>
                <a:gd name="connsiteY26" fmla="*/ 3298591 h 3795881"/>
                <a:gd name="connsiteX27" fmla="*/ 477176 w 1783175"/>
                <a:gd name="connsiteY27" fmla="*/ 3432360 h 3795881"/>
                <a:gd name="connsiteX28" fmla="*/ 457478 w 1783175"/>
                <a:gd name="connsiteY28" fmla="*/ 3483785 h 3795881"/>
                <a:gd name="connsiteX29" fmla="*/ 454192 w 1783175"/>
                <a:gd name="connsiteY29" fmla="*/ 3516608 h 3795881"/>
                <a:gd name="connsiteX30" fmla="*/ 371029 w 1783175"/>
                <a:gd name="connsiteY30" fmla="*/ 3684029 h 3795881"/>
                <a:gd name="connsiteX31" fmla="*/ 349141 w 1783175"/>
                <a:gd name="connsiteY31" fmla="*/ 3770469 h 3795881"/>
                <a:gd name="connsiteX32" fmla="*/ 466498 w 1783175"/>
                <a:gd name="connsiteY32" fmla="*/ 3793719 h 3795881"/>
                <a:gd name="connsiteX33" fmla="*/ 610659 w 1783175"/>
                <a:gd name="connsiteY33" fmla="*/ 3728883 h 3795881"/>
                <a:gd name="connsiteX34" fmla="*/ 646225 w 1783175"/>
                <a:gd name="connsiteY34" fmla="*/ 3709185 h 3795881"/>
                <a:gd name="connsiteX35" fmla="*/ 646768 w 1783175"/>
                <a:gd name="connsiteY35" fmla="*/ 3567481 h 3795881"/>
                <a:gd name="connsiteX36" fmla="*/ 636376 w 1783175"/>
                <a:gd name="connsiteY36" fmla="*/ 3530829 h 3795881"/>
                <a:gd name="connsiteX37" fmla="*/ 675772 w 1783175"/>
                <a:gd name="connsiteY37" fmla="*/ 3446305 h 3795881"/>
                <a:gd name="connsiteX38" fmla="*/ 666475 w 1783175"/>
                <a:gd name="connsiteY38" fmla="*/ 3175213 h 3795881"/>
                <a:gd name="connsiteX39" fmla="*/ 733227 w 1783175"/>
                <a:gd name="connsiteY39" fmla="*/ 2870471 h 3795881"/>
                <a:gd name="connsiteX40" fmla="*/ 804712 w 1783175"/>
                <a:gd name="connsiteY40" fmla="*/ 2868461 h 3795881"/>
                <a:gd name="connsiteX41" fmla="*/ 984163 w 1783175"/>
                <a:gd name="connsiteY41" fmla="*/ 2881596 h 3795881"/>
                <a:gd name="connsiteX42" fmla="*/ 996564 w 1783175"/>
                <a:gd name="connsiteY42" fmla="*/ 3013631 h 3795881"/>
                <a:gd name="connsiteX43" fmla="*/ 1028664 w 1783175"/>
                <a:gd name="connsiteY43" fmla="*/ 3190529 h 3795881"/>
                <a:gd name="connsiteX44" fmla="*/ 1040970 w 1783175"/>
                <a:gd name="connsiteY44" fmla="*/ 3310897 h 3795881"/>
                <a:gd name="connsiteX45" fmla="*/ 1023558 w 1783175"/>
                <a:gd name="connsiteY45" fmla="*/ 3409014 h 3795881"/>
                <a:gd name="connsiteX46" fmla="*/ 1080461 w 1783175"/>
                <a:gd name="connsiteY46" fmla="*/ 3484147 h 3795881"/>
                <a:gd name="connsiteX47" fmla="*/ 1062620 w 1783175"/>
                <a:gd name="connsiteY47" fmla="*/ 3681124 h 3795881"/>
                <a:gd name="connsiteX48" fmla="*/ 1078994 w 1783175"/>
                <a:gd name="connsiteY48" fmla="*/ 3709557 h 3795881"/>
                <a:gd name="connsiteX49" fmla="*/ 1219059 w 1783175"/>
                <a:gd name="connsiteY49" fmla="*/ 3728892 h 3795881"/>
                <a:gd name="connsiteX50" fmla="*/ 1243862 w 1783175"/>
                <a:gd name="connsiteY50" fmla="*/ 3719043 h 3795881"/>
                <a:gd name="connsiteX51" fmla="*/ 1439363 w 1783175"/>
                <a:gd name="connsiteY51" fmla="*/ 3745304 h 3795881"/>
                <a:gd name="connsiteX52" fmla="*/ 1517420 w 1783175"/>
                <a:gd name="connsiteY52" fmla="*/ 3733636 h 3795881"/>
                <a:gd name="connsiteX53" fmla="*/ 1538575 w 1783175"/>
                <a:gd name="connsiteY53" fmla="*/ 3684029 h 3795881"/>
                <a:gd name="connsiteX54" fmla="*/ 1434257 w 1783175"/>
                <a:gd name="connsiteY54" fmla="*/ 3603057 h 3795881"/>
                <a:gd name="connsiteX55" fmla="*/ 1278971 w 1783175"/>
                <a:gd name="connsiteY55" fmla="*/ 3436732 h 3795881"/>
                <a:gd name="connsiteX56" fmla="*/ 1302955 w 1783175"/>
                <a:gd name="connsiteY56" fmla="*/ 3373267 h 3795881"/>
                <a:gd name="connsiteX57" fmla="*/ 1266484 w 1783175"/>
                <a:gd name="connsiteY57" fmla="*/ 3314907 h 3795881"/>
                <a:gd name="connsiteX58" fmla="*/ 1251892 w 1783175"/>
                <a:gd name="connsiteY58" fmla="*/ 2870652 h 3795881"/>
                <a:gd name="connsiteX59" fmla="*/ 1249463 w 1783175"/>
                <a:gd name="connsiteY59" fmla="*/ 2854354 h 3795881"/>
                <a:gd name="connsiteX60" fmla="*/ 1264103 w 1783175"/>
                <a:gd name="connsiteY60" fmla="*/ 2830828 h 3795881"/>
                <a:gd name="connsiteX61" fmla="*/ 1399967 w 1783175"/>
                <a:gd name="connsiteY61" fmla="*/ 2795518 h 3795881"/>
                <a:gd name="connsiteX62" fmla="*/ 1244586 w 1783175"/>
                <a:gd name="connsiteY62" fmla="*/ 2208283 h 3795881"/>
                <a:gd name="connsiteX63" fmla="*/ 1208115 w 1783175"/>
                <a:gd name="connsiteY63" fmla="*/ 1793212 h 3795881"/>
                <a:gd name="connsiteX64" fmla="*/ 1176749 w 1783175"/>
                <a:gd name="connsiteY64" fmla="*/ 1410964 h 3795881"/>
                <a:gd name="connsiteX65" fmla="*/ 1166538 w 1783175"/>
                <a:gd name="connsiteY65" fmla="*/ 1079047 h 3795881"/>
                <a:gd name="connsiteX66" fmla="*/ 1267208 w 1783175"/>
                <a:gd name="connsiteY66" fmla="*/ 959413 h 3795881"/>
                <a:gd name="connsiteX67" fmla="*/ 1262826 w 1783175"/>
                <a:gd name="connsiteY67" fmla="*/ 881355 h 3795881"/>
                <a:gd name="connsiteX68" fmla="*/ 1437905 w 1783175"/>
                <a:gd name="connsiteY68" fmla="*/ 553819 h 3795881"/>
                <a:gd name="connsiteX69" fmla="*/ 1631948 w 1783175"/>
                <a:gd name="connsiteY69" fmla="*/ 252543 h 3795881"/>
                <a:gd name="connsiteX70" fmla="*/ 1688375 w 1783175"/>
                <a:gd name="connsiteY70" fmla="*/ 246095 h 3795881"/>
                <a:gd name="connsiteX71" fmla="*/ 1695776 w 1783175"/>
                <a:gd name="connsiteY71" fmla="*/ 249438 h 3795881"/>
                <a:gd name="connsiteX72" fmla="*/ 1718750 w 1783175"/>
                <a:gd name="connsiteY72" fmla="*/ 266402 h 3795881"/>
                <a:gd name="connsiteX73" fmla="*/ 1764527 w 1783175"/>
                <a:gd name="connsiteY73" fmla="*/ 211510 h 3795881"/>
                <a:gd name="connsiteX74" fmla="*/ 1759965 w 1783175"/>
                <a:gd name="connsiteY74" fmla="*/ 170476 h 3795881"/>
                <a:gd name="connsiteX75" fmla="*/ 1753030 w 1783175"/>
                <a:gd name="connsiteY75" fmla="*/ 107192 h 3795881"/>
                <a:gd name="connsiteX76" fmla="*/ 1694147 w 1783175"/>
                <a:gd name="connsiteY76" fmla="*/ 98305 h 3795881"/>
                <a:gd name="connsiteX77" fmla="*/ 1692566 w 1783175"/>
                <a:gd name="connsiteY77" fmla="*/ 94657 h 3795881"/>
                <a:gd name="connsiteX78" fmla="*/ 1781482 w 1783175"/>
                <a:gd name="connsiteY78" fmla="*/ 321 h 3795881"/>
                <a:gd name="connsiteX79" fmla="*/ 292267 w 1783175"/>
                <a:gd name="connsiteY79" fmla="*/ 1470791 h 3795881"/>
                <a:gd name="connsiteX80" fmla="*/ 276951 w 1783175"/>
                <a:gd name="connsiteY80" fmla="*/ 1481002 h 3795881"/>
                <a:gd name="connsiteX81" fmla="*/ 199960 w 1783175"/>
                <a:gd name="connsiteY81" fmla="*/ 1361549 h 3795881"/>
                <a:gd name="connsiteX82" fmla="*/ 201236 w 1783175"/>
                <a:gd name="connsiteY82" fmla="*/ 1353557 h 3795881"/>
                <a:gd name="connsiteX83" fmla="*/ 301630 w 1783175"/>
                <a:gd name="connsiteY83" fmla="*/ 1270880 h 3795881"/>
                <a:gd name="connsiteX84" fmla="*/ 308078 w 1783175"/>
                <a:gd name="connsiteY84" fmla="*/ 1274185 h 3795881"/>
                <a:gd name="connsiteX85" fmla="*/ 292267 w 1783175"/>
                <a:gd name="connsiteY85" fmla="*/ 1470791 h 3795881"/>
                <a:gd name="connsiteX0" fmla="*/ 1692566 w 1770794"/>
                <a:gd name="connsiteY0" fmla="*/ 2003 h 3703227"/>
                <a:gd name="connsiteX1" fmla="*/ 1595477 w 1770794"/>
                <a:gd name="connsiteY1" fmla="*/ 42275 h 3703227"/>
                <a:gd name="connsiteX2" fmla="*/ 1548424 w 1770794"/>
                <a:gd name="connsiteY2" fmla="*/ 115588 h 3703227"/>
                <a:gd name="connsiteX3" fmla="*/ 1407816 w 1770794"/>
                <a:gd name="connsiteY3" fmla="*/ 252910 h 3703227"/>
                <a:gd name="connsiteX4" fmla="*/ 1333683 w 1770794"/>
                <a:gd name="connsiteY4" fmla="*/ 332244 h 3703227"/>
                <a:gd name="connsiteX5" fmla="*/ 1249701 w 1770794"/>
                <a:gd name="connsiteY5" fmla="*/ 486530 h 3703227"/>
                <a:gd name="connsiteX6" fmla="*/ 1153956 w 1770794"/>
                <a:gd name="connsiteY6" fmla="*/ 626043 h 3703227"/>
                <a:gd name="connsiteX7" fmla="*/ 997479 w 1770794"/>
                <a:gd name="connsiteY7" fmla="*/ 705377 h 3703227"/>
                <a:gd name="connsiteX8" fmla="*/ 921593 w 1770794"/>
                <a:gd name="connsiteY8" fmla="*/ 729608 h 3703227"/>
                <a:gd name="connsiteX9" fmla="*/ 853966 w 1770794"/>
                <a:gd name="connsiteY9" fmla="*/ 675316 h 3703227"/>
                <a:gd name="connsiteX10" fmla="*/ 750619 w 1770794"/>
                <a:gd name="connsiteY10" fmla="*/ 619594 h 3703227"/>
                <a:gd name="connsiteX11" fmla="*/ 686326 w 1770794"/>
                <a:gd name="connsiteY11" fmla="*/ 617689 h 3703227"/>
                <a:gd name="connsiteX12" fmla="*/ 687754 w 1770794"/>
                <a:gd name="connsiteY12" fmla="*/ 636739 h 3703227"/>
                <a:gd name="connsiteX13" fmla="*/ 595905 w 1770794"/>
                <a:gd name="connsiteY13" fmla="*/ 724522 h 3703227"/>
                <a:gd name="connsiteX14" fmla="*/ 545356 w 1770794"/>
                <a:gd name="connsiteY14" fmla="*/ 771042 h 3703227"/>
                <a:gd name="connsiteX15" fmla="*/ 468422 w 1770794"/>
                <a:gd name="connsiteY15" fmla="*/ 772118 h 3703227"/>
                <a:gd name="connsiteX16" fmla="*/ 415349 w 1770794"/>
                <a:gd name="connsiteY16" fmla="*/ 810961 h 3703227"/>
                <a:gd name="connsiteX17" fmla="*/ 353522 w 1770794"/>
                <a:gd name="connsiteY17" fmla="*/ 902877 h 3703227"/>
                <a:gd name="connsiteX18" fmla="*/ 174071 w 1770794"/>
                <a:gd name="connsiteY18" fmla="*/ 1071384 h 3703227"/>
                <a:gd name="connsiteX19" fmla="*/ 1183 w 1770794"/>
                <a:gd name="connsiteY19" fmla="*/ 1288040 h 3703227"/>
                <a:gd name="connsiteX20" fmla="*/ 262701 w 1770794"/>
                <a:gd name="connsiteY20" fmla="*/ 1559131 h 3703227"/>
                <a:gd name="connsiteX21" fmla="*/ 178443 w 1770794"/>
                <a:gd name="connsiteY21" fmla="*/ 2155758 h 3703227"/>
                <a:gd name="connsiteX22" fmla="*/ 79964 w 1770794"/>
                <a:gd name="connsiteY22" fmla="*/ 2722562 h 3703227"/>
                <a:gd name="connsiteX23" fmla="*/ 96042 w 1770794"/>
                <a:gd name="connsiteY23" fmla="*/ 2740821 h 3703227"/>
                <a:gd name="connsiteX24" fmla="*/ 194864 w 1770794"/>
                <a:gd name="connsiteY24" fmla="*/ 2766329 h 3703227"/>
                <a:gd name="connsiteX25" fmla="*/ 477176 w 1770794"/>
                <a:gd name="connsiteY25" fmla="*/ 2804629 h 3703227"/>
                <a:gd name="connsiteX26" fmla="*/ 456935 w 1770794"/>
                <a:gd name="connsiteY26" fmla="*/ 3205937 h 3703227"/>
                <a:gd name="connsiteX27" fmla="*/ 477176 w 1770794"/>
                <a:gd name="connsiteY27" fmla="*/ 3339706 h 3703227"/>
                <a:gd name="connsiteX28" fmla="*/ 457478 w 1770794"/>
                <a:gd name="connsiteY28" fmla="*/ 3391131 h 3703227"/>
                <a:gd name="connsiteX29" fmla="*/ 454192 w 1770794"/>
                <a:gd name="connsiteY29" fmla="*/ 3423954 h 3703227"/>
                <a:gd name="connsiteX30" fmla="*/ 371029 w 1770794"/>
                <a:gd name="connsiteY30" fmla="*/ 3591375 h 3703227"/>
                <a:gd name="connsiteX31" fmla="*/ 349141 w 1770794"/>
                <a:gd name="connsiteY31" fmla="*/ 3677815 h 3703227"/>
                <a:gd name="connsiteX32" fmla="*/ 466498 w 1770794"/>
                <a:gd name="connsiteY32" fmla="*/ 3701065 h 3703227"/>
                <a:gd name="connsiteX33" fmla="*/ 610659 w 1770794"/>
                <a:gd name="connsiteY33" fmla="*/ 3636229 h 3703227"/>
                <a:gd name="connsiteX34" fmla="*/ 646225 w 1770794"/>
                <a:gd name="connsiteY34" fmla="*/ 3616531 h 3703227"/>
                <a:gd name="connsiteX35" fmla="*/ 646768 w 1770794"/>
                <a:gd name="connsiteY35" fmla="*/ 3474827 h 3703227"/>
                <a:gd name="connsiteX36" fmla="*/ 636376 w 1770794"/>
                <a:gd name="connsiteY36" fmla="*/ 3438175 h 3703227"/>
                <a:gd name="connsiteX37" fmla="*/ 675772 w 1770794"/>
                <a:gd name="connsiteY37" fmla="*/ 3353651 h 3703227"/>
                <a:gd name="connsiteX38" fmla="*/ 666475 w 1770794"/>
                <a:gd name="connsiteY38" fmla="*/ 3082559 h 3703227"/>
                <a:gd name="connsiteX39" fmla="*/ 733227 w 1770794"/>
                <a:gd name="connsiteY39" fmla="*/ 2777817 h 3703227"/>
                <a:gd name="connsiteX40" fmla="*/ 804712 w 1770794"/>
                <a:gd name="connsiteY40" fmla="*/ 2775807 h 3703227"/>
                <a:gd name="connsiteX41" fmla="*/ 984163 w 1770794"/>
                <a:gd name="connsiteY41" fmla="*/ 2788942 h 3703227"/>
                <a:gd name="connsiteX42" fmla="*/ 996564 w 1770794"/>
                <a:gd name="connsiteY42" fmla="*/ 2920977 h 3703227"/>
                <a:gd name="connsiteX43" fmla="*/ 1028664 w 1770794"/>
                <a:gd name="connsiteY43" fmla="*/ 3097875 h 3703227"/>
                <a:gd name="connsiteX44" fmla="*/ 1040970 w 1770794"/>
                <a:gd name="connsiteY44" fmla="*/ 3218243 h 3703227"/>
                <a:gd name="connsiteX45" fmla="*/ 1023558 w 1770794"/>
                <a:gd name="connsiteY45" fmla="*/ 3316360 h 3703227"/>
                <a:gd name="connsiteX46" fmla="*/ 1080461 w 1770794"/>
                <a:gd name="connsiteY46" fmla="*/ 3391493 h 3703227"/>
                <a:gd name="connsiteX47" fmla="*/ 1062620 w 1770794"/>
                <a:gd name="connsiteY47" fmla="*/ 3588470 h 3703227"/>
                <a:gd name="connsiteX48" fmla="*/ 1078994 w 1770794"/>
                <a:gd name="connsiteY48" fmla="*/ 3616903 h 3703227"/>
                <a:gd name="connsiteX49" fmla="*/ 1219059 w 1770794"/>
                <a:gd name="connsiteY49" fmla="*/ 3636238 h 3703227"/>
                <a:gd name="connsiteX50" fmla="*/ 1243862 w 1770794"/>
                <a:gd name="connsiteY50" fmla="*/ 3626389 h 3703227"/>
                <a:gd name="connsiteX51" fmla="*/ 1439363 w 1770794"/>
                <a:gd name="connsiteY51" fmla="*/ 3652650 h 3703227"/>
                <a:gd name="connsiteX52" fmla="*/ 1517420 w 1770794"/>
                <a:gd name="connsiteY52" fmla="*/ 3640982 h 3703227"/>
                <a:gd name="connsiteX53" fmla="*/ 1538575 w 1770794"/>
                <a:gd name="connsiteY53" fmla="*/ 3591375 h 3703227"/>
                <a:gd name="connsiteX54" fmla="*/ 1434257 w 1770794"/>
                <a:gd name="connsiteY54" fmla="*/ 3510403 h 3703227"/>
                <a:gd name="connsiteX55" fmla="*/ 1278971 w 1770794"/>
                <a:gd name="connsiteY55" fmla="*/ 3344078 h 3703227"/>
                <a:gd name="connsiteX56" fmla="*/ 1302955 w 1770794"/>
                <a:gd name="connsiteY56" fmla="*/ 3280613 h 3703227"/>
                <a:gd name="connsiteX57" fmla="*/ 1266484 w 1770794"/>
                <a:gd name="connsiteY57" fmla="*/ 3222253 h 3703227"/>
                <a:gd name="connsiteX58" fmla="*/ 1251892 w 1770794"/>
                <a:gd name="connsiteY58" fmla="*/ 2777998 h 3703227"/>
                <a:gd name="connsiteX59" fmla="*/ 1249463 w 1770794"/>
                <a:gd name="connsiteY59" fmla="*/ 2761700 h 3703227"/>
                <a:gd name="connsiteX60" fmla="*/ 1264103 w 1770794"/>
                <a:gd name="connsiteY60" fmla="*/ 2738174 h 3703227"/>
                <a:gd name="connsiteX61" fmla="*/ 1399967 w 1770794"/>
                <a:gd name="connsiteY61" fmla="*/ 2702864 h 3703227"/>
                <a:gd name="connsiteX62" fmla="*/ 1244586 w 1770794"/>
                <a:gd name="connsiteY62" fmla="*/ 2115629 h 3703227"/>
                <a:gd name="connsiteX63" fmla="*/ 1208115 w 1770794"/>
                <a:gd name="connsiteY63" fmla="*/ 1700558 h 3703227"/>
                <a:gd name="connsiteX64" fmla="*/ 1176749 w 1770794"/>
                <a:gd name="connsiteY64" fmla="*/ 1318310 h 3703227"/>
                <a:gd name="connsiteX65" fmla="*/ 1166538 w 1770794"/>
                <a:gd name="connsiteY65" fmla="*/ 986393 h 3703227"/>
                <a:gd name="connsiteX66" fmla="*/ 1267208 w 1770794"/>
                <a:gd name="connsiteY66" fmla="*/ 866759 h 3703227"/>
                <a:gd name="connsiteX67" fmla="*/ 1262826 w 1770794"/>
                <a:gd name="connsiteY67" fmla="*/ 788701 h 3703227"/>
                <a:gd name="connsiteX68" fmla="*/ 1437905 w 1770794"/>
                <a:gd name="connsiteY68" fmla="*/ 461165 h 3703227"/>
                <a:gd name="connsiteX69" fmla="*/ 1631948 w 1770794"/>
                <a:gd name="connsiteY69" fmla="*/ 159889 h 3703227"/>
                <a:gd name="connsiteX70" fmla="*/ 1688375 w 1770794"/>
                <a:gd name="connsiteY70" fmla="*/ 153441 h 3703227"/>
                <a:gd name="connsiteX71" fmla="*/ 1695776 w 1770794"/>
                <a:gd name="connsiteY71" fmla="*/ 156784 h 3703227"/>
                <a:gd name="connsiteX72" fmla="*/ 1718750 w 1770794"/>
                <a:gd name="connsiteY72" fmla="*/ 173748 h 3703227"/>
                <a:gd name="connsiteX73" fmla="*/ 1764527 w 1770794"/>
                <a:gd name="connsiteY73" fmla="*/ 118856 h 3703227"/>
                <a:gd name="connsiteX74" fmla="*/ 1759965 w 1770794"/>
                <a:gd name="connsiteY74" fmla="*/ 77822 h 3703227"/>
                <a:gd name="connsiteX75" fmla="*/ 1753030 w 1770794"/>
                <a:gd name="connsiteY75" fmla="*/ 14538 h 3703227"/>
                <a:gd name="connsiteX76" fmla="*/ 1694147 w 1770794"/>
                <a:gd name="connsiteY76" fmla="*/ 5651 h 3703227"/>
                <a:gd name="connsiteX77" fmla="*/ 1692566 w 1770794"/>
                <a:gd name="connsiteY77" fmla="*/ 2003 h 3703227"/>
                <a:gd name="connsiteX78" fmla="*/ 292267 w 1770794"/>
                <a:gd name="connsiteY78" fmla="*/ 1378137 h 3703227"/>
                <a:gd name="connsiteX79" fmla="*/ 276951 w 1770794"/>
                <a:gd name="connsiteY79" fmla="*/ 1388348 h 3703227"/>
                <a:gd name="connsiteX80" fmla="*/ 199960 w 1770794"/>
                <a:gd name="connsiteY80" fmla="*/ 1268895 h 3703227"/>
                <a:gd name="connsiteX81" fmla="*/ 201236 w 1770794"/>
                <a:gd name="connsiteY81" fmla="*/ 1260903 h 3703227"/>
                <a:gd name="connsiteX82" fmla="*/ 301630 w 1770794"/>
                <a:gd name="connsiteY82" fmla="*/ 1178226 h 3703227"/>
                <a:gd name="connsiteX83" fmla="*/ 308078 w 1770794"/>
                <a:gd name="connsiteY83" fmla="*/ 1181531 h 3703227"/>
                <a:gd name="connsiteX84" fmla="*/ 292267 w 1770794"/>
                <a:gd name="connsiteY84" fmla="*/ 1378137 h 370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770794" h="3703227">
                  <a:moveTo>
                    <a:pt x="1692566" y="2003"/>
                  </a:moveTo>
                  <a:cubicBezTo>
                    <a:pt x="1676121" y="8107"/>
                    <a:pt x="1619501" y="23344"/>
                    <a:pt x="1595477" y="42275"/>
                  </a:cubicBezTo>
                  <a:cubicBezTo>
                    <a:pt x="1571453" y="61206"/>
                    <a:pt x="1560463" y="99177"/>
                    <a:pt x="1548424" y="115588"/>
                  </a:cubicBezTo>
                  <a:cubicBezTo>
                    <a:pt x="1536384" y="132000"/>
                    <a:pt x="1407816" y="252910"/>
                    <a:pt x="1407816" y="252910"/>
                  </a:cubicBezTo>
                  <a:cubicBezTo>
                    <a:pt x="1407816" y="252910"/>
                    <a:pt x="1359124" y="294487"/>
                    <a:pt x="1333683" y="332244"/>
                  </a:cubicBezTo>
                  <a:cubicBezTo>
                    <a:pt x="1308242" y="369992"/>
                    <a:pt x="1282524" y="439477"/>
                    <a:pt x="1249701" y="486530"/>
                  </a:cubicBezTo>
                  <a:cubicBezTo>
                    <a:pt x="1227736" y="518020"/>
                    <a:pt x="1175291" y="592124"/>
                    <a:pt x="1153956" y="626043"/>
                  </a:cubicBezTo>
                  <a:cubicBezTo>
                    <a:pt x="1136630" y="653580"/>
                    <a:pt x="1041246" y="702643"/>
                    <a:pt x="997479" y="705377"/>
                  </a:cubicBezTo>
                  <a:lnTo>
                    <a:pt x="921593" y="729608"/>
                  </a:lnTo>
                  <a:cubicBezTo>
                    <a:pt x="921593" y="729608"/>
                    <a:pt x="907782" y="709606"/>
                    <a:pt x="853966" y="675316"/>
                  </a:cubicBezTo>
                  <a:cubicBezTo>
                    <a:pt x="853966" y="675316"/>
                    <a:pt x="781414" y="627500"/>
                    <a:pt x="750619" y="619594"/>
                  </a:cubicBezTo>
                  <a:cubicBezTo>
                    <a:pt x="715377" y="610546"/>
                    <a:pt x="684802" y="610050"/>
                    <a:pt x="686326" y="617689"/>
                  </a:cubicBezTo>
                  <a:cubicBezTo>
                    <a:pt x="688231" y="627214"/>
                    <a:pt x="687754" y="636739"/>
                    <a:pt x="687754" y="636739"/>
                  </a:cubicBezTo>
                  <a:cubicBezTo>
                    <a:pt x="687754" y="636739"/>
                    <a:pt x="595905" y="617832"/>
                    <a:pt x="595905" y="724522"/>
                  </a:cubicBezTo>
                  <a:cubicBezTo>
                    <a:pt x="595905" y="724522"/>
                    <a:pt x="552976" y="737228"/>
                    <a:pt x="545356" y="771042"/>
                  </a:cubicBezTo>
                  <a:cubicBezTo>
                    <a:pt x="545356" y="771042"/>
                    <a:pt x="489491" y="768022"/>
                    <a:pt x="468422" y="772118"/>
                  </a:cubicBezTo>
                  <a:cubicBezTo>
                    <a:pt x="447362" y="776223"/>
                    <a:pt x="430398" y="793454"/>
                    <a:pt x="415349" y="810961"/>
                  </a:cubicBezTo>
                  <a:cubicBezTo>
                    <a:pt x="400299" y="828468"/>
                    <a:pt x="368848" y="884818"/>
                    <a:pt x="353522" y="902877"/>
                  </a:cubicBezTo>
                  <a:cubicBezTo>
                    <a:pt x="345521" y="912307"/>
                    <a:pt x="257815" y="988717"/>
                    <a:pt x="174071" y="1071384"/>
                  </a:cubicBezTo>
                  <a:cubicBezTo>
                    <a:pt x="97433" y="1147041"/>
                    <a:pt x="17528" y="1255360"/>
                    <a:pt x="1183" y="1288040"/>
                  </a:cubicBezTo>
                  <a:cubicBezTo>
                    <a:pt x="1183" y="1288040"/>
                    <a:pt x="-32736" y="1362449"/>
                    <a:pt x="262701" y="1559131"/>
                  </a:cubicBezTo>
                  <a:lnTo>
                    <a:pt x="178443" y="2155758"/>
                  </a:lnTo>
                  <a:lnTo>
                    <a:pt x="79964" y="2722562"/>
                  </a:lnTo>
                  <a:cubicBezTo>
                    <a:pt x="78335" y="2732363"/>
                    <a:pt x="86555" y="2743765"/>
                    <a:pt x="96042" y="2740821"/>
                  </a:cubicBezTo>
                  <a:cubicBezTo>
                    <a:pt x="147811" y="2724753"/>
                    <a:pt x="198960" y="2731316"/>
                    <a:pt x="194864" y="2766329"/>
                  </a:cubicBezTo>
                  <a:cubicBezTo>
                    <a:pt x="194864" y="2766329"/>
                    <a:pt x="162584" y="2856607"/>
                    <a:pt x="477176" y="2804629"/>
                  </a:cubicBezTo>
                  <a:cubicBezTo>
                    <a:pt x="477176" y="2804629"/>
                    <a:pt x="427931" y="3038792"/>
                    <a:pt x="456935" y="3205937"/>
                  </a:cubicBezTo>
                  <a:cubicBezTo>
                    <a:pt x="456935" y="3205937"/>
                    <a:pt x="480462" y="3316732"/>
                    <a:pt x="477176" y="3339706"/>
                  </a:cubicBezTo>
                  <a:cubicBezTo>
                    <a:pt x="475375" y="3352298"/>
                    <a:pt x="461812" y="3373024"/>
                    <a:pt x="457478" y="3391131"/>
                  </a:cubicBezTo>
                  <a:cubicBezTo>
                    <a:pt x="453906" y="3406076"/>
                    <a:pt x="458278" y="3419297"/>
                    <a:pt x="454192" y="3423954"/>
                  </a:cubicBezTo>
                  <a:cubicBezTo>
                    <a:pt x="423550" y="3458968"/>
                    <a:pt x="371029" y="3591375"/>
                    <a:pt x="371029" y="3591375"/>
                  </a:cubicBezTo>
                  <a:cubicBezTo>
                    <a:pt x="371029" y="3591375"/>
                    <a:pt x="316775" y="3645277"/>
                    <a:pt x="349141" y="3677815"/>
                  </a:cubicBezTo>
                  <a:cubicBezTo>
                    <a:pt x="364304" y="3693055"/>
                    <a:pt x="400614" y="3699760"/>
                    <a:pt x="466498" y="3701065"/>
                  </a:cubicBezTo>
                  <a:cubicBezTo>
                    <a:pt x="466498" y="3701065"/>
                    <a:pt x="586589" y="3721582"/>
                    <a:pt x="610659" y="3636229"/>
                  </a:cubicBezTo>
                  <a:cubicBezTo>
                    <a:pt x="610659" y="3636229"/>
                    <a:pt x="639386" y="3650726"/>
                    <a:pt x="646225" y="3616531"/>
                  </a:cubicBezTo>
                  <a:cubicBezTo>
                    <a:pt x="646225" y="3616531"/>
                    <a:pt x="651693" y="3504374"/>
                    <a:pt x="646768" y="3474827"/>
                  </a:cubicBezTo>
                  <a:cubicBezTo>
                    <a:pt x="643530" y="3455396"/>
                    <a:pt x="636376" y="3438175"/>
                    <a:pt x="636376" y="3438175"/>
                  </a:cubicBezTo>
                  <a:cubicBezTo>
                    <a:pt x="636376" y="3438175"/>
                    <a:pt x="685345" y="3401523"/>
                    <a:pt x="675772" y="3353651"/>
                  </a:cubicBezTo>
                  <a:cubicBezTo>
                    <a:pt x="666199" y="3305778"/>
                    <a:pt x="652245" y="3206203"/>
                    <a:pt x="666475" y="3082559"/>
                  </a:cubicBezTo>
                  <a:cubicBezTo>
                    <a:pt x="680696" y="2958915"/>
                    <a:pt x="733227" y="2777817"/>
                    <a:pt x="733227" y="2777817"/>
                  </a:cubicBezTo>
                  <a:lnTo>
                    <a:pt x="804712" y="2775807"/>
                  </a:lnTo>
                  <a:cubicBezTo>
                    <a:pt x="804712" y="2775807"/>
                    <a:pt x="939662" y="2804982"/>
                    <a:pt x="984163" y="2788942"/>
                  </a:cubicBezTo>
                  <a:lnTo>
                    <a:pt x="996564" y="2920977"/>
                  </a:lnTo>
                  <a:lnTo>
                    <a:pt x="1028664" y="3097875"/>
                  </a:lnTo>
                  <a:cubicBezTo>
                    <a:pt x="1028664" y="3097875"/>
                    <a:pt x="1048361" y="3180677"/>
                    <a:pt x="1040970" y="3218243"/>
                  </a:cubicBezTo>
                  <a:cubicBezTo>
                    <a:pt x="1036874" y="3239074"/>
                    <a:pt x="1016262" y="3280613"/>
                    <a:pt x="1023558" y="3316360"/>
                  </a:cubicBezTo>
                  <a:cubicBezTo>
                    <a:pt x="1030854" y="3352107"/>
                    <a:pt x="1080461" y="3391493"/>
                    <a:pt x="1080461" y="3391493"/>
                  </a:cubicBezTo>
                  <a:lnTo>
                    <a:pt x="1062620" y="3588470"/>
                  </a:lnTo>
                  <a:cubicBezTo>
                    <a:pt x="1061201" y="3600367"/>
                    <a:pt x="1068269" y="3611568"/>
                    <a:pt x="1078994" y="3616903"/>
                  </a:cubicBezTo>
                  <a:cubicBezTo>
                    <a:pt x="1115370" y="3634981"/>
                    <a:pt x="1173615" y="3641658"/>
                    <a:pt x="1219059" y="3636238"/>
                  </a:cubicBezTo>
                  <a:cubicBezTo>
                    <a:pt x="1228365" y="3635124"/>
                    <a:pt x="1235785" y="3627932"/>
                    <a:pt x="1243862" y="3626389"/>
                  </a:cubicBezTo>
                  <a:cubicBezTo>
                    <a:pt x="1243862" y="3626389"/>
                    <a:pt x="1288772" y="3659031"/>
                    <a:pt x="1439363" y="3652650"/>
                  </a:cubicBezTo>
                  <a:cubicBezTo>
                    <a:pt x="1473767" y="3651192"/>
                    <a:pt x="1501266" y="3649335"/>
                    <a:pt x="1517420" y="3640982"/>
                  </a:cubicBezTo>
                  <a:cubicBezTo>
                    <a:pt x="1541690" y="3628428"/>
                    <a:pt x="1544376" y="3606482"/>
                    <a:pt x="1538575" y="3591375"/>
                  </a:cubicBezTo>
                  <a:cubicBezTo>
                    <a:pt x="1528907" y="3566210"/>
                    <a:pt x="1434257" y="3510403"/>
                    <a:pt x="1434257" y="3510403"/>
                  </a:cubicBezTo>
                  <a:cubicBezTo>
                    <a:pt x="1434257" y="3510403"/>
                    <a:pt x="1340522" y="3381016"/>
                    <a:pt x="1278971" y="3344078"/>
                  </a:cubicBezTo>
                  <a:cubicBezTo>
                    <a:pt x="1278971" y="3344078"/>
                    <a:pt x="1315261" y="3305235"/>
                    <a:pt x="1302955" y="3280613"/>
                  </a:cubicBezTo>
                  <a:cubicBezTo>
                    <a:pt x="1290649" y="3255991"/>
                    <a:pt x="1264493" y="3242703"/>
                    <a:pt x="1266484" y="3222253"/>
                  </a:cubicBezTo>
                  <a:cubicBezTo>
                    <a:pt x="1283991" y="3042069"/>
                    <a:pt x="1251892" y="2817660"/>
                    <a:pt x="1251892" y="2777998"/>
                  </a:cubicBezTo>
                  <a:lnTo>
                    <a:pt x="1249463" y="2761700"/>
                  </a:lnTo>
                  <a:cubicBezTo>
                    <a:pt x="1247920" y="2751327"/>
                    <a:pt x="1254120" y="2741364"/>
                    <a:pt x="1264103" y="2738174"/>
                  </a:cubicBezTo>
                  <a:lnTo>
                    <a:pt x="1399967" y="2702864"/>
                  </a:lnTo>
                  <a:lnTo>
                    <a:pt x="1244586" y="2115629"/>
                  </a:lnTo>
                  <a:lnTo>
                    <a:pt x="1208115" y="1700558"/>
                  </a:lnTo>
                  <a:cubicBezTo>
                    <a:pt x="1208115" y="1700558"/>
                    <a:pt x="1185502" y="1467853"/>
                    <a:pt x="1176749" y="1318310"/>
                  </a:cubicBezTo>
                  <a:cubicBezTo>
                    <a:pt x="1167995" y="1168768"/>
                    <a:pt x="1166538" y="986393"/>
                    <a:pt x="1166538" y="986393"/>
                  </a:cubicBezTo>
                  <a:cubicBezTo>
                    <a:pt x="1166538" y="986393"/>
                    <a:pt x="1258454" y="893019"/>
                    <a:pt x="1267208" y="866759"/>
                  </a:cubicBezTo>
                  <a:cubicBezTo>
                    <a:pt x="1275961" y="840498"/>
                    <a:pt x="1262826" y="788701"/>
                    <a:pt x="1262826" y="788701"/>
                  </a:cubicBezTo>
                  <a:cubicBezTo>
                    <a:pt x="1262826" y="788701"/>
                    <a:pt x="1385375" y="547976"/>
                    <a:pt x="1437905" y="461165"/>
                  </a:cubicBezTo>
                  <a:cubicBezTo>
                    <a:pt x="1485959" y="381736"/>
                    <a:pt x="1631948" y="159889"/>
                    <a:pt x="1631948" y="159889"/>
                  </a:cubicBezTo>
                  <a:cubicBezTo>
                    <a:pt x="1631948" y="159889"/>
                    <a:pt x="1652923" y="178854"/>
                    <a:pt x="1688375" y="153441"/>
                  </a:cubicBezTo>
                  <a:cubicBezTo>
                    <a:pt x="1690070" y="152222"/>
                    <a:pt x="1696461" y="154812"/>
                    <a:pt x="1695776" y="156784"/>
                  </a:cubicBezTo>
                  <a:cubicBezTo>
                    <a:pt x="1691766" y="168271"/>
                    <a:pt x="1696852" y="186264"/>
                    <a:pt x="1718750" y="173748"/>
                  </a:cubicBezTo>
                  <a:cubicBezTo>
                    <a:pt x="1747477" y="157337"/>
                    <a:pt x="1764527" y="118856"/>
                    <a:pt x="1764527" y="118856"/>
                  </a:cubicBezTo>
                  <a:cubicBezTo>
                    <a:pt x="1764527" y="118856"/>
                    <a:pt x="1781301" y="79279"/>
                    <a:pt x="1759965" y="77822"/>
                  </a:cubicBezTo>
                  <a:cubicBezTo>
                    <a:pt x="1759965" y="77822"/>
                    <a:pt x="1772004" y="30587"/>
                    <a:pt x="1753030" y="14538"/>
                  </a:cubicBezTo>
                  <a:cubicBezTo>
                    <a:pt x="1742486" y="5613"/>
                    <a:pt x="1722827" y="4975"/>
                    <a:pt x="1694147" y="5651"/>
                  </a:cubicBezTo>
                  <a:cubicBezTo>
                    <a:pt x="1692223" y="5699"/>
                    <a:pt x="1709011" y="-4101"/>
                    <a:pt x="1692566" y="2003"/>
                  </a:cubicBezTo>
                  <a:close/>
                  <a:moveTo>
                    <a:pt x="292267" y="1378137"/>
                  </a:moveTo>
                  <a:cubicBezTo>
                    <a:pt x="291667" y="1387509"/>
                    <a:pt x="281951" y="1396301"/>
                    <a:pt x="276951" y="1388348"/>
                  </a:cubicBezTo>
                  <a:lnTo>
                    <a:pt x="199960" y="1268895"/>
                  </a:lnTo>
                  <a:cubicBezTo>
                    <a:pt x="198312" y="1266294"/>
                    <a:pt x="198855" y="1262865"/>
                    <a:pt x="201236" y="1260903"/>
                  </a:cubicBezTo>
                  <a:lnTo>
                    <a:pt x="301630" y="1178226"/>
                  </a:lnTo>
                  <a:cubicBezTo>
                    <a:pt x="304297" y="1176026"/>
                    <a:pt x="308307" y="1178083"/>
                    <a:pt x="308078" y="1181531"/>
                  </a:cubicBezTo>
                  <a:lnTo>
                    <a:pt x="292267" y="1378137"/>
                  </a:lnTo>
                  <a:close/>
                </a:path>
              </a:pathLst>
            </a:custGeom>
            <a:solidFill>
              <a:srgbClr val="FFEAD5"/>
            </a:solidFill>
            <a:ln w="9525" cap="flat">
              <a:noFill/>
              <a:prstDash val="solid"/>
              <a:miter/>
            </a:ln>
          </p:spPr>
          <p:txBody>
            <a:bodyPr rtlCol="0" anchor="ctr"/>
            <a:lstStyle/>
            <a:p>
              <a:endParaRPr lang="en-US"/>
            </a:p>
          </p:txBody>
        </p:sp>
        <p:grpSp>
          <p:nvGrpSpPr>
            <p:cNvPr id="80" name="Graphic 8" descr="Boy wearing cape">
              <a:extLst>
                <a:ext uri="{FF2B5EF4-FFF2-40B4-BE49-F238E27FC236}">
                  <a16:creationId xmlns:a16="http://schemas.microsoft.com/office/drawing/2014/main" id="{B50096E8-2133-E054-FC95-8C13B30F012D}"/>
                </a:ext>
              </a:extLst>
            </p:cNvPr>
            <p:cNvGrpSpPr/>
            <p:nvPr/>
          </p:nvGrpSpPr>
          <p:grpSpPr>
            <a:xfrm flipH="1">
              <a:off x="8883445" y="10363720"/>
              <a:ext cx="1194400" cy="370241"/>
              <a:chOff x="8979248" y="10363720"/>
              <a:chExt cx="1194400" cy="370241"/>
            </a:xfrm>
            <a:solidFill>
              <a:schemeClr val="bg2">
                <a:lumMod val="50000"/>
              </a:schemeClr>
            </a:solidFill>
          </p:grpSpPr>
          <p:sp>
            <p:nvSpPr>
              <p:cNvPr id="81" name="Freeform: Shape 80">
                <a:extLst>
                  <a:ext uri="{FF2B5EF4-FFF2-40B4-BE49-F238E27FC236}">
                    <a16:creationId xmlns:a16="http://schemas.microsoft.com/office/drawing/2014/main" id="{359FDF25-FBF5-1B9B-15C2-72296941D3BA}"/>
                  </a:ext>
                </a:extLst>
              </p:cNvPr>
              <p:cNvSpPr/>
              <p:nvPr/>
            </p:nvSpPr>
            <p:spPr>
              <a:xfrm>
                <a:off x="9706329" y="10363720"/>
                <a:ext cx="467319" cy="314297"/>
              </a:xfrm>
              <a:custGeom>
                <a:avLst/>
                <a:gdLst>
                  <a:gd name="connsiteX0" fmla="*/ 467297 w 467319"/>
                  <a:gd name="connsiteY0" fmla="*/ 264210 h 314297"/>
                  <a:gd name="connsiteX1" fmla="*/ 407118 w 467319"/>
                  <a:gd name="connsiteY1" fmla="*/ 210574 h 314297"/>
                  <a:gd name="connsiteX2" fmla="*/ 363617 w 467319"/>
                  <a:gd name="connsiteY2" fmla="*/ 180685 h 314297"/>
                  <a:gd name="connsiteX3" fmla="*/ 336394 w 467319"/>
                  <a:gd name="connsiteY3" fmla="*/ 141566 h 314297"/>
                  <a:gd name="connsiteX4" fmla="*/ 228067 w 467319"/>
                  <a:gd name="connsiteY4" fmla="*/ 22846 h 314297"/>
                  <a:gd name="connsiteX5" fmla="*/ 203597 w 467319"/>
                  <a:gd name="connsiteY5" fmla="*/ 3986 h 314297"/>
                  <a:gd name="connsiteX6" fmla="*/ 133150 w 467319"/>
                  <a:gd name="connsiteY6" fmla="*/ 49183 h 314297"/>
                  <a:gd name="connsiteX7" fmla="*/ 126673 w 467319"/>
                  <a:gd name="connsiteY7" fmla="*/ 57736 h 314297"/>
                  <a:gd name="connsiteX8" fmla="*/ 22269 w 467319"/>
                  <a:gd name="connsiteY8" fmla="*/ 74024 h 314297"/>
                  <a:gd name="connsiteX9" fmla="*/ 16412 w 467319"/>
                  <a:gd name="connsiteY9" fmla="*/ 73852 h 314297"/>
                  <a:gd name="connsiteX10" fmla="*/ 13059 w 467319"/>
                  <a:gd name="connsiteY10" fmla="*/ 78662 h 314297"/>
                  <a:gd name="connsiteX11" fmla="*/ 4801 w 467319"/>
                  <a:gd name="connsiteY11" fmla="*/ 188438 h 314297"/>
                  <a:gd name="connsiteX12" fmla="*/ 0 w 467319"/>
                  <a:gd name="connsiteY12" fmla="*/ 270743 h 314297"/>
                  <a:gd name="connsiteX13" fmla="*/ 155829 w 467319"/>
                  <a:gd name="connsiteY13" fmla="*/ 297756 h 314297"/>
                  <a:gd name="connsiteX14" fmla="*/ 183842 w 467319"/>
                  <a:gd name="connsiteY14" fmla="*/ 293728 h 314297"/>
                  <a:gd name="connsiteX15" fmla="*/ 324917 w 467319"/>
                  <a:gd name="connsiteY15" fmla="*/ 313997 h 314297"/>
                  <a:gd name="connsiteX16" fmla="*/ 467297 w 467319"/>
                  <a:gd name="connsiteY16" fmla="*/ 264210 h 31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7319" h="314297">
                    <a:moveTo>
                      <a:pt x="467297" y="264210"/>
                    </a:moveTo>
                    <a:cubicBezTo>
                      <a:pt x="455695" y="240825"/>
                      <a:pt x="430873" y="223557"/>
                      <a:pt x="407118" y="210574"/>
                    </a:cubicBezTo>
                    <a:cubicBezTo>
                      <a:pt x="391401" y="201344"/>
                      <a:pt x="376561" y="192629"/>
                      <a:pt x="363617" y="180685"/>
                    </a:cubicBezTo>
                    <a:cubicBezTo>
                      <a:pt x="361693" y="178865"/>
                      <a:pt x="341109" y="150891"/>
                      <a:pt x="336394" y="141566"/>
                    </a:cubicBezTo>
                    <a:cubicBezTo>
                      <a:pt x="334756" y="139375"/>
                      <a:pt x="269643" y="44725"/>
                      <a:pt x="228067" y="22846"/>
                    </a:cubicBezTo>
                    <a:cubicBezTo>
                      <a:pt x="217389" y="17226"/>
                      <a:pt x="209874" y="8034"/>
                      <a:pt x="203597" y="3986"/>
                    </a:cubicBezTo>
                    <a:cubicBezTo>
                      <a:pt x="171269" y="-10520"/>
                      <a:pt x="134969" y="16855"/>
                      <a:pt x="133150" y="49183"/>
                    </a:cubicBezTo>
                    <a:cubicBezTo>
                      <a:pt x="132778" y="51564"/>
                      <a:pt x="128178" y="54431"/>
                      <a:pt x="126673" y="57736"/>
                    </a:cubicBezTo>
                    <a:cubicBezTo>
                      <a:pt x="107566" y="104294"/>
                      <a:pt x="55302" y="95436"/>
                      <a:pt x="22269" y="74024"/>
                    </a:cubicBezTo>
                    <a:cubicBezTo>
                      <a:pt x="20469" y="72985"/>
                      <a:pt x="18269" y="72919"/>
                      <a:pt x="16412" y="73852"/>
                    </a:cubicBezTo>
                    <a:cubicBezTo>
                      <a:pt x="14554" y="74786"/>
                      <a:pt x="13297" y="76595"/>
                      <a:pt x="13059" y="78662"/>
                    </a:cubicBezTo>
                    <a:cubicBezTo>
                      <a:pt x="8925" y="115172"/>
                      <a:pt x="6829" y="152415"/>
                      <a:pt x="4801" y="188438"/>
                    </a:cubicBezTo>
                    <a:cubicBezTo>
                      <a:pt x="3934" y="215527"/>
                      <a:pt x="419" y="243436"/>
                      <a:pt x="0" y="270743"/>
                    </a:cubicBezTo>
                    <a:cubicBezTo>
                      <a:pt x="45387" y="296023"/>
                      <a:pt x="95926" y="298328"/>
                      <a:pt x="155829" y="297756"/>
                    </a:cubicBezTo>
                    <a:cubicBezTo>
                      <a:pt x="157944" y="297737"/>
                      <a:pt x="174365" y="287974"/>
                      <a:pt x="183842" y="293728"/>
                    </a:cubicBezTo>
                    <a:cubicBezTo>
                      <a:pt x="224895" y="318635"/>
                      <a:pt x="277892" y="313901"/>
                      <a:pt x="324917" y="313997"/>
                    </a:cubicBezTo>
                    <a:cubicBezTo>
                      <a:pt x="369018" y="308682"/>
                      <a:pt x="469049" y="333285"/>
                      <a:pt x="467297" y="264210"/>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F42DAFA7-05BD-EFFC-DC72-61746E66CD30}"/>
                  </a:ext>
                </a:extLst>
              </p:cNvPr>
              <p:cNvSpPr/>
              <p:nvPr/>
            </p:nvSpPr>
            <p:spPr>
              <a:xfrm>
                <a:off x="8979248" y="10407025"/>
                <a:ext cx="303886" cy="326936"/>
              </a:xfrm>
              <a:custGeom>
                <a:avLst/>
                <a:gdLst>
                  <a:gd name="connsiteX0" fmla="*/ 303285 w 303886"/>
                  <a:gd name="connsiteY0" fmla="*/ 118091 h 326936"/>
                  <a:gd name="connsiteX1" fmla="*/ 295332 w 303886"/>
                  <a:gd name="connsiteY1" fmla="*/ 73076 h 326936"/>
                  <a:gd name="connsiteX2" fmla="*/ 290407 w 303886"/>
                  <a:gd name="connsiteY2" fmla="*/ 57207 h 326936"/>
                  <a:gd name="connsiteX3" fmla="*/ 259222 w 303886"/>
                  <a:gd name="connsiteY3" fmla="*/ 48454 h 326936"/>
                  <a:gd name="connsiteX4" fmla="*/ 238868 w 303886"/>
                  <a:gd name="connsiteY4" fmla="*/ 13783 h 326936"/>
                  <a:gd name="connsiteX5" fmla="*/ 123539 w 303886"/>
                  <a:gd name="connsiteY5" fmla="*/ 39700 h 326936"/>
                  <a:gd name="connsiteX6" fmla="*/ 39833 w 303886"/>
                  <a:gd name="connsiteY6" fmla="*/ 195082 h 326936"/>
                  <a:gd name="connsiteX7" fmla="*/ 990 w 303886"/>
                  <a:gd name="connsiteY7" fmla="*/ 286998 h 326936"/>
                  <a:gd name="connsiteX8" fmla="*/ 145970 w 303886"/>
                  <a:gd name="connsiteY8" fmla="*/ 326936 h 326936"/>
                  <a:gd name="connsiteX9" fmla="*/ 259870 w 303886"/>
                  <a:gd name="connsiteY9" fmla="*/ 267557 h 326936"/>
                  <a:gd name="connsiteX10" fmla="*/ 274939 w 303886"/>
                  <a:gd name="connsiteY10" fmla="*/ 259471 h 326936"/>
                  <a:gd name="connsiteX11" fmla="*/ 296779 w 303886"/>
                  <a:gd name="connsiteY11" fmla="*/ 254051 h 326936"/>
                  <a:gd name="connsiteX12" fmla="*/ 302161 w 303886"/>
                  <a:gd name="connsiteY12" fmla="*/ 195339 h 326936"/>
                  <a:gd name="connsiteX13" fmla="*/ 303285 w 303886"/>
                  <a:gd name="connsiteY13" fmla="*/ 118091 h 32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886" h="326936">
                    <a:moveTo>
                      <a:pt x="303285" y="118091"/>
                    </a:moveTo>
                    <a:cubicBezTo>
                      <a:pt x="302228" y="102460"/>
                      <a:pt x="296494" y="88154"/>
                      <a:pt x="295332" y="73076"/>
                    </a:cubicBezTo>
                    <a:cubicBezTo>
                      <a:pt x="295198" y="71076"/>
                      <a:pt x="289617" y="60312"/>
                      <a:pt x="290407" y="57207"/>
                    </a:cubicBezTo>
                    <a:cubicBezTo>
                      <a:pt x="294084" y="42796"/>
                      <a:pt x="266471" y="48216"/>
                      <a:pt x="259222" y="48454"/>
                    </a:cubicBezTo>
                    <a:cubicBezTo>
                      <a:pt x="250964" y="48806"/>
                      <a:pt x="248231" y="25984"/>
                      <a:pt x="238868" y="13783"/>
                    </a:cubicBezTo>
                    <a:cubicBezTo>
                      <a:pt x="224180" y="-9992"/>
                      <a:pt x="104689" y="-4039"/>
                      <a:pt x="123539" y="39700"/>
                    </a:cubicBezTo>
                    <a:cubicBezTo>
                      <a:pt x="122853" y="45873"/>
                      <a:pt x="91811" y="65961"/>
                      <a:pt x="39833" y="195082"/>
                    </a:cubicBezTo>
                    <a:cubicBezTo>
                      <a:pt x="30156" y="219123"/>
                      <a:pt x="-6449" y="260337"/>
                      <a:pt x="990" y="286998"/>
                    </a:cubicBezTo>
                    <a:cubicBezTo>
                      <a:pt x="8829" y="320754"/>
                      <a:pt x="105337" y="324231"/>
                      <a:pt x="145970" y="326936"/>
                    </a:cubicBezTo>
                    <a:cubicBezTo>
                      <a:pt x="208426" y="326231"/>
                      <a:pt x="248135" y="308191"/>
                      <a:pt x="259870" y="267557"/>
                    </a:cubicBezTo>
                    <a:cubicBezTo>
                      <a:pt x="260356" y="265881"/>
                      <a:pt x="271186" y="255832"/>
                      <a:pt x="274939" y="259471"/>
                    </a:cubicBezTo>
                    <a:cubicBezTo>
                      <a:pt x="278692" y="263109"/>
                      <a:pt x="287502" y="262157"/>
                      <a:pt x="296779" y="254051"/>
                    </a:cubicBezTo>
                    <a:cubicBezTo>
                      <a:pt x="305619" y="242240"/>
                      <a:pt x="299723" y="211246"/>
                      <a:pt x="302161" y="195339"/>
                    </a:cubicBezTo>
                    <a:cubicBezTo>
                      <a:pt x="302514" y="169526"/>
                      <a:pt x="305009" y="144056"/>
                      <a:pt x="303285" y="118091"/>
                    </a:cubicBezTo>
                    <a:close/>
                  </a:path>
                </a:pathLst>
              </a:custGeom>
              <a:grpFill/>
              <a:ln w="9525" cap="flat">
                <a:noFill/>
                <a:prstDash val="solid"/>
                <a:miter/>
              </a:ln>
            </p:spPr>
            <p:txBody>
              <a:bodyPr rtlCol="0" anchor="ctr"/>
              <a:lstStyle/>
              <a:p>
                <a:endParaRPr lang="en-US"/>
              </a:p>
            </p:txBody>
          </p:sp>
        </p:grpSp>
        <p:sp>
          <p:nvSpPr>
            <p:cNvPr id="83" name="Freeform: Shape 82">
              <a:extLst>
                <a:ext uri="{FF2B5EF4-FFF2-40B4-BE49-F238E27FC236}">
                  <a16:creationId xmlns:a16="http://schemas.microsoft.com/office/drawing/2014/main" id="{8AA566EB-C1F3-E836-E765-DEFD5667D50D}"/>
                </a:ext>
              </a:extLst>
            </p:cNvPr>
            <p:cNvSpPr/>
            <p:nvPr/>
          </p:nvSpPr>
          <p:spPr>
            <a:xfrm flipH="1">
              <a:off x="9119578" y="8937310"/>
              <a:ext cx="851607" cy="1531464"/>
            </a:xfrm>
            <a:custGeom>
              <a:avLst/>
              <a:gdLst>
                <a:gd name="connsiteX0" fmla="*/ 850136 w 851607"/>
                <a:gd name="connsiteY0" fmla="*/ 1377028 h 1531464"/>
                <a:gd name="connsiteX1" fmla="*/ 831533 w 851607"/>
                <a:gd name="connsiteY1" fmla="*/ 1351863 h 1531464"/>
                <a:gd name="connsiteX2" fmla="*/ 817313 w 851607"/>
                <a:gd name="connsiteY2" fmla="*/ 1289493 h 1531464"/>
                <a:gd name="connsiteX3" fmla="*/ 791052 w 851607"/>
                <a:gd name="connsiteY3" fmla="*/ 526816 h 1531464"/>
                <a:gd name="connsiteX4" fmla="*/ 776831 w 851607"/>
                <a:gd name="connsiteY4" fmla="*/ 10342 h 1531464"/>
                <a:gd name="connsiteX5" fmla="*/ 760420 w 851607"/>
                <a:gd name="connsiteY5" fmla="*/ 494 h 1531464"/>
                <a:gd name="connsiteX6" fmla="*/ 518599 w 851607"/>
                <a:gd name="connsiteY6" fmla="*/ 81465 h 1531464"/>
                <a:gd name="connsiteX7" fmla="*/ 88564 w 851607"/>
                <a:gd name="connsiteY7" fmla="*/ 104440 h 1531464"/>
                <a:gd name="connsiteX8" fmla="*/ 66676 w 851607"/>
                <a:gd name="connsiteY8" fmla="*/ 114289 h 1531464"/>
                <a:gd name="connsiteX9" fmla="*/ 60113 w 851607"/>
                <a:gd name="connsiteY9" fmla="*/ 708449 h 1531464"/>
                <a:gd name="connsiteX10" fmla="*/ 15250 w 851607"/>
                <a:gd name="connsiteY10" fmla="*/ 978720 h 1531464"/>
                <a:gd name="connsiteX11" fmla="*/ 24004 w 851607"/>
                <a:gd name="connsiteY11" fmla="*/ 1396716 h 1531464"/>
                <a:gd name="connsiteX12" fmla="*/ 17508 w 851607"/>
                <a:gd name="connsiteY12" fmla="*/ 1475649 h 1531464"/>
                <a:gd name="connsiteX13" fmla="*/ 18060 w 851607"/>
                <a:gd name="connsiteY13" fmla="*/ 1484012 h 1531464"/>
                <a:gd name="connsiteX14" fmla="*/ 26442 w 851607"/>
                <a:gd name="connsiteY14" fmla="*/ 1484069 h 1531464"/>
                <a:gd name="connsiteX15" fmla="*/ 144371 w 851607"/>
                <a:gd name="connsiteY15" fmla="*/ 1513797 h 1531464"/>
                <a:gd name="connsiteX16" fmla="*/ 153658 w 851607"/>
                <a:gd name="connsiteY16" fmla="*/ 1518426 h 1531464"/>
                <a:gd name="connsiteX17" fmla="*/ 194711 w 851607"/>
                <a:gd name="connsiteY17" fmla="*/ 1530218 h 1531464"/>
                <a:gd name="connsiteX18" fmla="*/ 216599 w 851607"/>
                <a:gd name="connsiteY18" fmla="*/ 1392344 h 1531464"/>
                <a:gd name="connsiteX19" fmla="*/ 210037 w 851607"/>
                <a:gd name="connsiteY19" fmla="*/ 1255565 h 1531464"/>
                <a:gd name="connsiteX20" fmla="*/ 320555 w 851607"/>
                <a:gd name="connsiteY20" fmla="*/ 718297 h 1531464"/>
                <a:gd name="connsiteX21" fmla="*/ 323841 w 851607"/>
                <a:gd name="connsiteY21" fmla="*/ 701886 h 1531464"/>
                <a:gd name="connsiteX22" fmla="*/ 369800 w 851607"/>
                <a:gd name="connsiteY22" fmla="*/ 410821 h 1531464"/>
                <a:gd name="connsiteX23" fmla="*/ 429978 w 851607"/>
                <a:gd name="connsiteY23" fmla="*/ 242314 h 1531464"/>
                <a:gd name="connsiteX24" fmla="*/ 446390 w 851607"/>
                <a:gd name="connsiteY24" fmla="*/ 251068 h 1531464"/>
                <a:gd name="connsiteX25" fmla="*/ 538306 w 851607"/>
                <a:gd name="connsiteY25" fmla="*/ 899939 h 1531464"/>
                <a:gd name="connsiteX26" fmla="*/ 589732 w 851607"/>
                <a:gd name="connsiteY26" fmla="*/ 1267595 h 1531464"/>
                <a:gd name="connsiteX27" fmla="*/ 625841 w 851607"/>
                <a:gd name="connsiteY27" fmla="*/ 1480964 h 1531464"/>
                <a:gd name="connsiteX28" fmla="*/ 649177 w 851607"/>
                <a:gd name="connsiteY28" fmla="*/ 1502415 h 1531464"/>
                <a:gd name="connsiteX29" fmla="*/ 736274 w 851607"/>
                <a:gd name="connsiteY29" fmla="*/ 1493232 h 1531464"/>
                <a:gd name="connsiteX30" fmla="*/ 736826 w 851607"/>
                <a:gd name="connsiteY30" fmla="*/ 1492528 h 1531464"/>
                <a:gd name="connsiteX31" fmla="*/ 748580 w 851607"/>
                <a:gd name="connsiteY31" fmla="*/ 1483184 h 1531464"/>
                <a:gd name="connsiteX32" fmla="*/ 772021 w 851607"/>
                <a:gd name="connsiteY32" fmla="*/ 1434320 h 1531464"/>
                <a:gd name="connsiteX33" fmla="*/ 833743 w 851607"/>
                <a:gd name="connsiteY33" fmla="*/ 1428443 h 1531464"/>
                <a:gd name="connsiteX34" fmla="*/ 850136 w 851607"/>
                <a:gd name="connsiteY34" fmla="*/ 1377028 h 153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51607" h="1531464">
                  <a:moveTo>
                    <a:pt x="850136" y="1377028"/>
                  </a:moveTo>
                  <a:cubicBezTo>
                    <a:pt x="846278" y="1367207"/>
                    <a:pt x="837229" y="1359987"/>
                    <a:pt x="831533" y="1351863"/>
                  </a:cubicBezTo>
                  <a:cubicBezTo>
                    <a:pt x="820284" y="1335146"/>
                    <a:pt x="817274" y="1289874"/>
                    <a:pt x="817313" y="1289493"/>
                  </a:cubicBezTo>
                  <a:cubicBezTo>
                    <a:pt x="843916" y="1009563"/>
                    <a:pt x="760086" y="782801"/>
                    <a:pt x="791052" y="526816"/>
                  </a:cubicBezTo>
                  <a:cubicBezTo>
                    <a:pt x="814522" y="354795"/>
                    <a:pt x="793843" y="181783"/>
                    <a:pt x="776831" y="10342"/>
                  </a:cubicBezTo>
                  <a:cubicBezTo>
                    <a:pt x="776688" y="5904"/>
                    <a:pt x="764154" y="-2059"/>
                    <a:pt x="760420" y="494"/>
                  </a:cubicBezTo>
                  <a:cubicBezTo>
                    <a:pt x="698507" y="39146"/>
                    <a:pt x="620774" y="64597"/>
                    <a:pt x="518599" y="81465"/>
                  </a:cubicBezTo>
                  <a:cubicBezTo>
                    <a:pt x="376381" y="105849"/>
                    <a:pt x="230820" y="133062"/>
                    <a:pt x="88564" y="104440"/>
                  </a:cubicBezTo>
                  <a:cubicBezTo>
                    <a:pt x="80925" y="102906"/>
                    <a:pt x="67305" y="106516"/>
                    <a:pt x="66676" y="114289"/>
                  </a:cubicBezTo>
                  <a:cubicBezTo>
                    <a:pt x="51141" y="307246"/>
                    <a:pt x="51569" y="513177"/>
                    <a:pt x="60113" y="708449"/>
                  </a:cubicBezTo>
                  <a:cubicBezTo>
                    <a:pt x="60904" y="800441"/>
                    <a:pt x="33176" y="889795"/>
                    <a:pt x="15250" y="978720"/>
                  </a:cubicBezTo>
                  <a:cubicBezTo>
                    <a:pt x="-13734" y="1125348"/>
                    <a:pt x="3973" y="1272510"/>
                    <a:pt x="24004" y="1396716"/>
                  </a:cubicBezTo>
                  <a:cubicBezTo>
                    <a:pt x="30881" y="1432463"/>
                    <a:pt x="32500" y="1457285"/>
                    <a:pt x="17508" y="1475649"/>
                  </a:cubicBezTo>
                  <a:cubicBezTo>
                    <a:pt x="15469" y="1478155"/>
                    <a:pt x="15708" y="1481803"/>
                    <a:pt x="18060" y="1484012"/>
                  </a:cubicBezTo>
                  <a:cubicBezTo>
                    <a:pt x="20403" y="1486222"/>
                    <a:pt x="24071" y="1486251"/>
                    <a:pt x="26442" y="1484069"/>
                  </a:cubicBezTo>
                  <a:cubicBezTo>
                    <a:pt x="53465" y="1461352"/>
                    <a:pt x="138799" y="1454304"/>
                    <a:pt x="144371" y="1513797"/>
                  </a:cubicBezTo>
                  <a:cubicBezTo>
                    <a:pt x="144714" y="1518064"/>
                    <a:pt x="149991" y="1520817"/>
                    <a:pt x="153658" y="1518426"/>
                  </a:cubicBezTo>
                  <a:cubicBezTo>
                    <a:pt x="174432" y="1507453"/>
                    <a:pt x="185748" y="1537857"/>
                    <a:pt x="194711" y="1530218"/>
                  </a:cubicBezTo>
                  <a:cubicBezTo>
                    <a:pt x="231382" y="1494928"/>
                    <a:pt x="221733" y="1436616"/>
                    <a:pt x="216599" y="1392344"/>
                  </a:cubicBezTo>
                  <a:cubicBezTo>
                    <a:pt x="211970" y="1350205"/>
                    <a:pt x="207465" y="1302714"/>
                    <a:pt x="210037" y="1255565"/>
                  </a:cubicBezTo>
                  <a:cubicBezTo>
                    <a:pt x="218647" y="1070656"/>
                    <a:pt x="286265" y="898053"/>
                    <a:pt x="320555" y="718297"/>
                  </a:cubicBezTo>
                  <a:cubicBezTo>
                    <a:pt x="320650" y="717802"/>
                    <a:pt x="323803" y="702391"/>
                    <a:pt x="323841" y="701886"/>
                  </a:cubicBezTo>
                  <a:cubicBezTo>
                    <a:pt x="331757" y="597606"/>
                    <a:pt x="334557" y="510824"/>
                    <a:pt x="369800" y="410821"/>
                  </a:cubicBezTo>
                  <a:cubicBezTo>
                    <a:pt x="386830" y="352919"/>
                    <a:pt x="399727" y="293997"/>
                    <a:pt x="429978" y="242314"/>
                  </a:cubicBezTo>
                  <a:cubicBezTo>
                    <a:pt x="435703" y="232532"/>
                    <a:pt x="443047" y="240238"/>
                    <a:pt x="446390" y="251068"/>
                  </a:cubicBezTo>
                  <a:cubicBezTo>
                    <a:pt x="511646" y="462580"/>
                    <a:pt x="524828" y="678026"/>
                    <a:pt x="538306" y="899939"/>
                  </a:cubicBezTo>
                  <a:cubicBezTo>
                    <a:pt x="544364" y="1026717"/>
                    <a:pt x="576978" y="1142446"/>
                    <a:pt x="589732" y="1267595"/>
                  </a:cubicBezTo>
                  <a:cubicBezTo>
                    <a:pt x="601514" y="1375504"/>
                    <a:pt x="524505" y="1382666"/>
                    <a:pt x="625841" y="1480964"/>
                  </a:cubicBezTo>
                  <a:cubicBezTo>
                    <a:pt x="628956" y="1483993"/>
                    <a:pt x="648834" y="1502262"/>
                    <a:pt x="649177" y="1502415"/>
                  </a:cubicBezTo>
                  <a:cubicBezTo>
                    <a:pt x="676962" y="1515054"/>
                    <a:pt x="714681" y="1522989"/>
                    <a:pt x="736274" y="1493232"/>
                  </a:cubicBezTo>
                  <a:cubicBezTo>
                    <a:pt x="736445" y="1492994"/>
                    <a:pt x="736636" y="1492747"/>
                    <a:pt x="736826" y="1492528"/>
                  </a:cubicBezTo>
                  <a:cubicBezTo>
                    <a:pt x="740674" y="1488032"/>
                    <a:pt x="744046" y="1484184"/>
                    <a:pt x="748580" y="1483184"/>
                  </a:cubicBezTo>
                  <a:cubicBezTo>
                    <a:pt x="759858" y="1481231"/>
                    <a:pt x="742541" y="1455294"/>
                    <a:pt x="772021" y="1434320"/>
                  </a:cubicBezTo>
                  <a:cubicBezTo>
                    <a:pt x="805349" y="1409013"/>
                    <a:pt x="827400" y="1438264"/>
                    <a:pt x="833743" y="1428443"/>
                  </a:cubicBezTo>
                  <a:cubicBezTo>
                    <a:pt x="841078" y="1415785"/>
                    <a:pt x="856403" y="1394515"/>
                    <a:pt x="850136" y="1377028"/>
                  </a:cubicBezTo>
                  <a:close/>
                </a:path>
              </a:pathLst>
            </a:custGeom>
            <a:solidFill>
              <a:srgbClr val="663300"/>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3133A5D6-4ED1-90CF-79BE-321A8F9DB8B9}"/>
                </a:ext>
              </a:extLst>
            </p:cNvPr>
            <p:cNvSpPr/>
            <p:nvPr/>
          </p:nvSpPr>
          <p:spPr>
            <a:xfrm flipH="1">
              <a:off x="9993302" y="8551609"/>
              <a:ext cx="60126" cy="116352"/>
            </a:xfrm>
            <a:custGeom>
              <a:avLst/>
              <a:gdLst>
                <a:gd name="connsiteX0" fmla="*/ 59526 w 60126"/>
                <a:gd name="connsiteY0" fmla="*/ 6690 h 116352"/>
                <a:gd name="connsiteX1" fmla="*/ 47020 w 60126"/>
                <a:gd name="connsiteY1" fmla="*/ 2803 h 116352"/>
                <a:gd name="connsiteX2" fmla="*/ 28436 w 60126"/>
                <a:gd name="connsiteY2" fmla="*/ 41 h 116352"/>
                <a:gd name="connsiteX3" fmla="*/ 90 w 60126"/>
                <a:gd name="connsiteY3" fmla="*/ 94186 h 116352"/>
                <a:gd name="connsiteX4" fmla="*/ 4433 w 60126"/>
                <a:gd name="connsiteY4" fmla="*/ 101263 h 116352"/>
                <a:gd name="connsiteX5" fmla="*/ 33275 w 60126"/>
                <a:gd name="connsiteY5" fmla="*/ 116351 h 116352"/>
                <a:gd name="connsiteX6" fmla="*/ 39581 w 60126"/>
                <a:gd name="connsiteY6" fmla="*/ 106188 h 116352"/>
                <a:gd name="connsiteX7" fmla="*/ 59145 w 60126"/>
                <a:gd name="connsiteY7" fmla="*/ 12652 h 116352"/>
                <a:gd name="connsiteX8" fmla="*/ 59526 w 60126"/>
                <a:gd name="connsiteY8" fmla="*/ 6690 h 11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26" h="116352">
                  <a:moveTo>
                    <a:pt x="59526" y="6690"/>
                  </a:moveTo>
                  <a:cubicBezTo>
                    <a:pt x="57307" y="1984"/>
                    <a:pt x="51277" y="3165"/>
                    <a:pt x="47020" y="2803"/>
                  </a:cubicBezTo>
                  <a:cubicBezTo>
                    <a:pt x="39228" y="3851"/>
                    <a:pt x="34742" y="-464"/>
                    <a:pt x="28436" y="41"/>
                  </a:cubicBezTo>
                  <a:cubicBezTo>
                    <a:pt x="11015" y="25368"/>
                    <a:pt x="7653" y="56906"/>
                    <a:pt x="90" y="94186"/>
                  </a:cubicBezTo>
                  <a:cubicBezTo>
                    <a:pt x="-472" y="97349"/>
                    <a:pt x="1671" y="100016"/>
                    <a:pt x="4433" y="101263"/>
                  </a:cubicBezTo>
                  <a:cubicBezTo>
                    <a:pt x="13844" y="106226"/>
                    <a:pt x="23074" y="113303"/>
                    <a:pt x="33275" y="116351"/>
                  </a:cubicBezTo>
                  <a:cubicBezTo>
                    <a:pt x="38771" y="116446"/>
                    <a:pt x="39914" y="110541"/>
                    <a:pt x="39581" y="106188"/>
                  </a:cubicBezTo>
                  <a:cubicBezTo>
                    <a:pt x="40733" y="73422"/>
                    <a:pt x="41933" y="39551"/>
                    <a:pt x="59145" y="12652"/>
                  </a:cubicBezTo>
                  <a:cubicBezTo>
                    <a:pt x="60307" y="10871"/>
                    <a:pt x="60440" y="8614"/>
                    <a:pt x="59526" y="6690"/>
                  </a:cubicBezTo>
                  <a:close/>
                </a:path>
              </a:pathLst>
            </a:custGeom>
            <a:solidFill>
              <a:srgbClr val="FFFFFF"/>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60E8A0D-386C-25DD-6D83-9CBC945B92D0}"/>
                </a:ext>
              </a:extLst>
            </p:cNvPr>
            <p:cNvSpPr/>
            <p:nvPr/>
          </p:nvSpPr>
          <p:spPr>
            <a:xfrm flipH="1">
              <a:off x="9151346" y="7653103"/>
              <a:ext cx="1078034" cy="1396398"/>
            </a:xfrm>
            <a:custGeom>
              <a:avLst/>
              <a:gdLst>
                <a:gd name="connsiteX0" fmla="*/ 1077622 w 1078034"/>
                <a:gd name="connsiteY0" fmla="*/ 208871 h 1396398"/>
                <a:gd name="connsiteX1" fmla="*/ 1072031 w 1078034"/>
                <a:gd name="connsiteY1" fmla="*/ 182992 h 1396398"/>
                <a:gd name="connsiteX2" fmla="*/ 1065249 w 1078034"/>
                <a:gd name="connsiteY2" fmla="*/ 186030 h 1396398"/>
                <a:gd name="connsiteX3" fmla="*/ 1042503 w 1078034"/>
                <a:gd name="connsiteY3" fmla="*/ 223063 h 1396398"/>
                <a:gd name="connsiteX4" fmla="*/ 985915 w 1078034"/>
                <a:gd name="connsiteY4" fmla="*/ 7141 h 1396398"/>
                <a:gd name="connsiteX5" fmla="*/ 974876 w 1078034"/>
                <a:gd name="connsiteY5" fmla="*/ 2493 h 1396398"/>
                <a:gd name="connsiteX6" fmla="*/ 831601 w 1078034"/>
                <a:gd name="connsiteY6" fmla="*/ 83712 h 1396398"/>
                <a:gd name="connsiteX7" fmla="*/ 828705 w 1078034"/>
                <a:gd name="connsiteY7" fmla="*/ 91418 h 1396398"/>
                <a:gd name="connsiteX8" fmla="*/ 795053 w 1078034"/>
                <a:gd name="connsiteY8" fmla="*/ 137348 h 1396398"/>
                <a:gd name="connsiteX9" fmla="*/ 780842 w 1078034"/>
                <a:gd name="connsiteY9" fmla="*/ 161884 h 1396398"/>
                <a:gd name="connsiteX10" fmla="*/ 789919 w 1078034"/>
                <a:gd name="connsiteY10" fmla="*/ 176924 h 1396398"/>
                <a:gd name="connsiteX11" fmla="*/ 810655 w 1078034"/>
                <a:gd name="connsiteY11" fmla="*/ 199184 h 1396398"/>
                <a:gd name="connsiteX12" fmla="*/ 800711 w 1078034"/>
                <a:gd name="connsiteY12" fmla="*/ 290129 h 1396398"/>
                <a:gd name="connsiteX13" fmla="*/ 787833 w 1078034"/>
                <a:gd name="connsiteY13" fmla="*/ 316456 h 1396398"/>
                <a:gd name="connsiteX14" fmla="*/ 717224 w 1078034"/>
                <a:gd name="connsiteY14" fmla="*/ 234293 h 1396398"/>
                <a:gd name="connsiteX15" fmla="*/ 709519 w 1078034"/>
                <a:gd name="connsiteY15" fmla="*/ 227959 h 1396398"/>
                <a:gd name="connsiteX16" fmla="*/ 682487 w 1078034"/>
                <a:gd name="connsiteY16" fmla="*/ 224073 h 1396398"/>
                <a:gd name="connsiteX17" fmla="*/ 650959 w 1078034"/>
                <a:gd name="connsiteY17" fmla="*/ 215634 h 1396398"/>
                <a:gd name="connsiteX18" fmla="*/ 643158 w 1078034"/>
                <a:gd name="connsiteY18" fmla="*/ 217958 h 1396398"/>
                <a:gd name="connsiteX19" fmla="*/ 625403 w 1078034"/>
                <a:gd name="connsiteY19" fmla="*/ 329648 h 1396398"/>
                <a:gd name="connsiteX20" fmla="*/ 621993 w 1078034"/>
                <a:gd name="connsiteY20" fmla="*/ 331934 h 1396398"/>
                <a:gd name="connsiteX21" fmla="*/ 537888 w 1078034"/>
                <a:gd name="connsiteY21" fmla="*/ 209052 h 1396398"/>
                <a:gd name="connsiteX22" fmla="*/ 518971 w 1078034"/>
                <a:gd name="connsiteY22" fmla="*/ 199737 h 1396398"/>
                <a:gd name="connsiteX23" fmla="*/ 502350 w 1078034"/>
                <a:gd name="connsiteY23" fmla="*/ 204375 h 1396398"/>
                <a:gd name="connsiteX24" fmla="*/ 308764 w 1078034"/>
                <a:gd name="connsiteY24" fmla="*/ 232360 h 1396398"/>
                <a:gd name="connsiteX25" fmla="*/ 236336 w 1078034"/>
                <a:gd name="connsiteY25" fmla="*/ 248057 h 1396398"/>
                <a:gd name="connsiteX26" fmla="*/ 156364 w 1078034"/>
                <a:gd name="connsiteY26" fmla="*/ 304083 h 1396398"/>
                <a:gd name="connsiteX27" fmla="*/ 1716 w 1078034"/>
                <a:gd name="connsiteY27" fmla="*/ 435585 h 1396398"/>
                <a:gd name="connsiteX28" fmla="*/ 2202 w 1078034"/>
                <a:gd name="connsiteY28" fmla="*/ 444605 h 1396398"/>
                <a:gd name="connsiteX29" fmla="*/ 45483 w 1078034"/>
                <a:gd name="connsiteY29" fmla="*/ 481543 h 1396398"/>
                <a:gd name="connsiteX30" fmla="*/ 175328 w 1078034"/>
                <a:gd name="connsiteY30" fmla="*/ 582213 h 1396398"/>
                <a:gd name="connsiteX31" fmla="*/ 275998 w 1078034"/>
                <a:gd name="connsiteY31" fmla="*/ 549390 h 1396398"/>
                <a:gd name="connsiteX32" fmla="*/ 315393 w 1078034"/>
                <a:gd name="connsiteY32" fmla="*/ 647869 h 1396398"/>
                <a:gd name="connsiteX33" fmla="*/ 357989 w 1078034"/>
                <a:gd name="connsiteY33" fmla="*/ 971766 h 1396398"/>
                <a:gd name="connsiteX34" fmla="*/ 325604 w 1078034"/>
                <a:gd name="connsiteY34" fmla="*/ 1256983 h 1396398"/>
                <a:gd name="connsiteX35" fmla="*/ 311012 w 1078034"/>
                <a:gd name="connsiteY35" fmla="*/ 1383180 h 1396398"/>
                <a:gd name="connsiteX36" fmla="*/ 649663 w 1078034"/>
                <a:gd name="connsiteY36" fmla="*/ 1378274 h 1396398"/>
                <a:gd name="connsiteX37" fmla="*/ 1036845 w 1078034"/>
                <a:gd name="connsiteY37" fmla="*/ 1270842 h 1396398"/>
                <a:gd name="connsiteX38" fmla="*/ 1020796 w 1078034"/>
                <a:gd name="connsiteY38" fmla="*/ 1108898 h 1396398"/>
                <a:gd name="connsiteX39" fmla="*/ 976295 w 1078034"/>
                <a:gd name="connsiteY39" fmla="*/ 375768 h 1396398"/>
                <a:gd name="connsiteX40" fmla="*/ 1025596 w 1078034"/>
                <a:gd name="connsiteY40" fmla="*/ 298196 h 1396398"/>
                <a:gd name="connsiteX41" fmla="*/ 1067516 w 1078034"/>
                <a:gd name="connsiteY41" fmla="*/ 257172 h 1396398"/>
                <a:gd name="connsiteX42" fmla="*/ 1077622 w 1078034"/>
                <a:gd name="connsiteY42" fmla="*/ 208871 h 139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78034" h="1396398">
                  <a:moveTo>
                    <a:pt x="1077622" y="208871"/>
                  </a:moveTo>
                  <a:cubicBezTo>
                    <a:pt x="1075669" y="201089"/>
                    <a:pt x="1080937" y="186621"/>
                    <a:pt x="1072031" y="182992"/>
                  </a:cubicBezTo>
                  <a:cubicBezTo>
                    <a:pt x="1069345" y="182372"/>
                    <a:pt x="1066573" y="183611"/>
                    <a:pt x="1065249" y="186030"/>
                  </a:cubicBezTo>
                  <a:cubicBezTo>
                    <a:pt x="1062001" y="191936"/>
                    <a:pt x="1048828" y="212814"/>
                    <a:pt x="1042503" y="223063"/>
                  </a:cubicBezTo>
                  <a:cubicBezTo>
                    <a:pt x="995231" y="167885"/>
                    <a:pt x="972799" y="85437"/>
                    <a:pt x="985915" y="7141"/>
                  </a:cubicBezTo>
                  <a:cubicBezTo>
                    <a:pt x="987096" y="1016"/>
                    <a:pt x="978486" y="-2765"/>
                    <a:pt x="974876" y="2493"/>
                  </a:cubicBezTo>
                  <a:cubicBezTo>
                    <a:pt x="939262" y="51375"/>
                    <a:pt x="881578" y="57500"/>
                    <a:pt x="831601" y="83712"/>
                  </a:cubicBezTo>
                  <a:cubicBezTo>
                    <a:pt x="828810" y="85160"/>
                    <a:pt x="827562" y="88485"/>
                    <a:pt x="828705" y="91418"/>
                  </a:cubicBezTo>
                  <a:cubicBezTo>
                    <a:pt x="836077" y="116469"/>
                    <a:pt x="807217" y="121603"/>
                    <a:pt x="795053" y="137348"/>
                  </a:cubicBezTo>
                  <a:cubicBezTo>
                    <a:pt x="789500" y="144996"/>
                    <a:pt x="786481" y="154769"/>
                    <a:pt x="780842" y="161884"/>
                  </a:cubicBezTo>
                  <a:cubicBezTo>
                    <a:pt x="775841" y="168771"/>
                    <a:pt x="785557" y="173162"/>
                    <a:pt x="789919" y="176924"/>
                  </a:cubicBezTo>
                  <a:cubicBezTo>
                    <a:pt x="798473" y="183411"/>
                    <a:pt x="807312" y="190107"/>
                    <a:pt x="810655" y="199184"/>
                  </a:cubicBezTo>
                  <a:cubicBezTo>
                    <a:pt x="815294" y="228712"/>
                    <a:pt x="811874" y="261611"/>
                    <a:pt x="800711" y="290129"/>
                  </a:cubicBezTo>
                  <a:cubicBezTo>
                    <a:pt x="796244" y="299273"/>
                    <a:pt x="790748" y="318799"/>
                    <a:pt x="787833" y="316456"/>
                  </a:cubicBezTo>
                  <a:cubicBezTo>
                    <a:pt x="759763" y="293929"/>
                    <a:pt x="716291" y="263011"/>
                    <a:pt x="717224" y="234293"/>
                  </a:cubicBezTo>
                  <a:cubicBezTo>
                    <a:pt x="717577" y="230245"/>
                    <a:pt x="713424" y="226816"/>
                    <a:pt x="709519" y="227959"/>
                  </a:cubicBezTo>
                  <a:cubicBezTo>
                    <a:pt x="695155" y="231969"/>
                    <a:pt x="689840" y="228502"/>
                    <a:pt x="682487" y="224073"/>
                  </a:cubicBezTo>
                  <a:cubicBezTo>
                    <a:pt x="670009" y="222435"/>
                    <a:pt x="659693" y="219672"/>
                    <a:pt x="650959" y="215634"/>
                  </a:cubicBezTo>
                  <a:cubicBezTo>
                    <a:pt x="648140" y="214329"/>
                    <a:pt x="644796" y="215329"/>
                    <a:pt x="643158" y="217958"/>
                  </a:cubicBezTo>
                  <a:cubicBezTo>
                    <a:pt x="618803" y="256915"/>
                    <a:pt x="622622" y="309045"/>
                    <a:pt x="625403" y="329648"/>
                  </a:cubicBezTo>
                  <a:cubicBezTo>
                    <a:pt x="626003" y="331915"/>
                    <a:pt x="624489" y="333734"/>
                    <a:pt x="621993" y="331934"/>
                  </a:cubicBezTo>
                  <a:cubicBezTo>
                    <a:pt x="584932" y="300225"/>
                    <a:pt x="539812" y="259792"/>
                    <a:pt x="537888" y="209052"/>
                  </a:cubicBezTo>
                  <a:cubicBezTo>
                    <a:pt x="537126" y="200156"/>
                    <a:pt x="525096" y="203013"/>
                    <a:pt x="518971" y="199737"/>
                  </a:cubicBezTo>
                  <a:cubicBezTo>
                    <a:pt x="513113" y="197584"/>
                    <a:pt x="501502" y="194288"/>
                    <a:pt x="502350" y="204375"/>
                  </a:cubicBezTo>
                  <a:cubicBezTo>
                    <a:pt x="444438" y="223806"/>
                    <a:pt x="381011" y="232950"/>
                    <a:pt x="308764" y="232360"/>
                  </a:cubicBezTo>
                  <a:cubicBezTo>
                    <a:pt x="286561" y="233560"/>
                    <a:pt x="263549" y="238551"/>
                    <a:pt x="236336" y="248057"/>
                  </a:cubicBezTo>
                  <a:cubicBezTo>
                    <a:pt x="209599" y="266392"/>
                    <a:pt x="181700" y="281290"/>
                    <a:pt x="156364" y="304083"/>
                  </a:cubicBezTo>
                  <a:cubicBezTo>
                    <a:pt x="107558" y="349355"/>
                    <a:pt x="48436" y="387512"/>
                    <a:pt x="1716" y="435585"/>
                  </a:cubicBezTo>
                  <a:cubicBezTo>
                    <a:pt x="-742" y="438033"/>
                    <a:pt x="-542" y="442443"/>
                    <a:pt x="2202" y="444605"/>
                  </a:cubicBezTo>
                  <a:cubicBezTo>
                    <a:pt x="14556" y="454854"/>
                    <a:pt x="33386" y="471389"/>
                    <a:pt x="45483" y="481543"/>
                  </a:cubicBezTo>
                  <a:cubicBezTo>
                    <a:pt x="88270" y="513776"/>
                    <a:pt x="127693" y="558562"/>
                    <a:pt x="175328" y="582213"/>
                  </a:cubicBezTo>
                  <a:cubicBezTo>
                    <a:pt x="206303" y="567916"/>
                    <a:pt x="273350" y="544999"/>
                    <a:pt x="275998" y="549390"/>
                  </a:cubicBezTo>
                  <a:cubicBezTo>
                    <a:pt x="292695" y="581822"/>
                    <a:pt x="304601" y="614503"/>
                    <a:pt x="315393" y="647869"/>
                  </a:cubicBezTo>
                  <a:cubicBezTo>
                    <a:pt x="349521" y="753406"/>
                    <a:pt x="362342" y="862076"/>
                    <a:pt x="357989" y="971766"/>
                  </a:cubicBezTo>
                  <a:cubicBezTo>
                    <a:pt x="354169" y="1067959"/>
                    <a:pt x="336491" y="1163333"/>
                    <a:pt x="325604" y="1256983"/>
                  </a:cubicBezTo>
                  <a:cubicBezTo>
                    <a:pt x="320746" y="1298760"/>
                    <a:pt x="314241" y="1342679"/>
                    <a:pt x="311012" y="1383180"/>
                  </a:cubicBezTo>
                  <a:cubicBezTo>
                    <a:pt x="421368" y="1402754"/>
                    <a:pt x="540107" y="1400153"/>
                    <a:pt x="649663" y="1378274"/>
                  </a:cubicBezTo>
                  <a:cubicBezTo>
                    <a:pt x="777565" y="1358262"/>
                    <a:pt x="922088" y="1338336"/>
                    <a:pt x="1036845" y="1270842"/>
                  </a:cubicBezTo>
                  <a:cubicBezTo>
                    <a:pt x="1036369" y="1218264"/>
                    <a:pt x="1024891" y="1166029"/>
                    <a:pt x="1020796" y="1108898"/>
                  </a:cubicBezTo>
                  <a:cubicBezTo>
                    <a:pt x="1004822" y="886060"/>
                    <a:pt x="968218" y="631619"/>
                    <a:pt x="976295" y="375768"/>
                  </a:cubicBezTo>
                  <a:cubicBezTo>
                    <a:pt x="966303" y="354670"/>
                    <a:pt x="1010023" y="317227"/>
                    <a:pt x="1025596" y="298196"/>
                  </a:cubicBezTo>
                  <a:cubicBezTo>
                    <a:pt x="1038931" y="284119"/>
                    <a:pt x="1052723" y="269555"/>
                    <a:pt x="1067516" y="257172"/>
                  </a:cubicBezTo>
                  <a:cubicBezTo>
                    <a:pt x="1074888" y="243294"/>
                    <a:pt x="1079479" y="225054"/>
                    <a:pt x="1077622" y="208871"/>
                  </a:cubicBezTo>
                  <a:close/>
                </a:path>
              </a:pathLst>
            </a:custGeom>
            <a:solidFill>
              <a:schemeClr val="accent1">
                <a:lumMod val="50000"/>
              </a:schemeClr>
            </a:solidFill>
            <a:ln w="9525" cap="flat">
              <a:noFill/>
              <a:prstDash val="solid"/>
              <a:miter/>
            </a:ln>
          </p:spPr>
          <p:txBody>
            <a:bodyPr rtlCol="0" anchor="ctr"/>
            <a:lstStyle/>
            <a:p>
              <a:endParaRPr lang="en-US"/>
            </a:p>
          </p:txBody>
        </p:sp>
        <p:grpSp>
          <p:nvGrpSpPr>
            <p:cNvPr id="87" name="Graphic 8" descr="Boy wearing cape">
              <a:extLst>
                <a:ext uri="{FF2B5EF4-FFF2-40B4-BE49-F238E27FC236}">
                  <a16:creationId xmlns:a16="http://schemas.microsoft.com/office/drawing/2014/main" id="{0F95980F-D1CC-2DCF-CB23-71F3CDBC9BBD}"/>
                </a:ext>
              </a:extLst>
            </p:cNvPr>
            <p:cNvGrpSpPr/>
            <p:nvPr/>
          </p:nvGrpSpPr>
          <p:grpSpPr>
            <a:xfrm flipH="1">
              <a:off x="8643369" y="7005062"/>
              <a:ext cx="1788236" cy="3739563"/>
              <a:chOff x="8625488" y="7005062"/>
              <a:chExt cx="1788236" cy="3739563"/>
            </a:xfrm>
            <a:solidFill>
              <a:srgbClr val="000000"/>
            </a:solidFill>
          </p:grpSpPr>
          <p:sp>
            <p:nvSpPr>
              <p:cNvPr id="88" name="Freeform: Shape 87">
                <a:extLst>
                  <a:ext uri="{FF2B5EF4-FFF2-40B4-BE49-F238E27FC236}">
                    <a16:creationId xmlns:a16="http://schemas.microsoft.com/office/drawing/2014/main" id="{9C023E67-1B5F-A782-BA12-51F6F9803D02}"/>
                  </a:ext>
                </a:extLst>
              </p:cNvPr>
              <p:cNvSpPr/>
              <p:nvPr/>
            </p:nvSpPr>
            <p:spPr>
              <a:xfrm>
                <a:off x="10247410" y="7062061"/>
                <a:ext cx="95512" cy="103011"/>
              </a:xfrm>
              <a:custGeom>
                <a:avLst/>
                <a:gdLst>
                  <a:gd name="connsiteX0" fmla="*/ 42259 w 95512"/>
                  <a:gd name="connsiteY0" fmla="*/ 29188 h 103011"/>
                  <a:gd name="connsiteX1" fmla="*/ 25580 w 95512"/>
                  <a:gd name="connsiteY1" fmla="*/ 3175 h 103011"/>
                  <a:gd name="connsiteX2" fmla="*/ 17894 w 95512"/>
                  <a:gd name="connsiteY2" fmla="*/ 2708 h 103011"/>
                  <a:gd name="connsiteX3" fmla="*/ 41697 w 95512"/>
                  <a:gd name="connsiteY3" fmla="*/ 41361 h 103011"/>
                  <a:gd name="connsiteX4" fmla="*/ 77739 w 95512"/>
                  <a:gd name="connsiteY4" fmla="*/ 81518 h 103011"/>
                  <a:gd name="connsiteX5" fmla="*/ 4016 w 95512"/>
                  <a:gd name="connsiteY5" fmla="*/ 74794 h 103011"/>
                  <a:gd name="connsiteX6" fmla="*/ 244 w 95512"/>
                  <a:gd name="connsiteY6" fmla="*/ 78565 h 103011"/>
                  <a:gd name="connsiteX7" fmla="*/ 63938 w 95512"/>
                  <a:gd name="connsiteY7" fmla="*/ 37770 h 103011"/>
                  <a:gd name="connsiteX8" fmla="*/ 42259 w 95512"/>
                  <a:gd name="connsiteY8" fmla="*/ 29188 h 10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12" h="103011">
                    <a:moveTo>
                      <a:pt x="42259" y="29188"/>
                    </a:moveTo>
                    <a:cubicBezTo>
                      <a:pt x="32724" y="23130"/>
                      <a:pt x="28695" y="13453"/>
                      <a:pt x="25580" y="3175"/>
                    </a:cubicBezTo>
                    <a:cubicBezTo>
                      <a:pt x="25437" y="-864"/>
                      <a:pt x="19160" y="-1083"/>
                      <a:pt x="17894" y="2708"/>
                    </a:cubicBezTo>
                    <a:cubicBezTo>
                      <a:pt x="12912" y="17529"/>
                      <a:pt x="29095" y="35922"/>
                      <a:pt x="41697" y="41361"/>
                    </a:cubicBezTo>
                    <a:cubicBezTo>
                      <a:pt x="58585" y="49190"/>
                      <a:pt x="101028" y="55715"/>
                      <a:pt x="77739" y="81518"/>
                    </a:cubicBezTo>
                    <a:cubicBezTo>
                      <a:pt x="56927" y="102540"/>
                      <a:pt x="23980" y="91329"/>
                      <a:pt x="4016" y="74794"/>
                    </a:cubicBezTo>
                    <a:cubicBezTo>
                      <a:pt x="1577" y="72946"/>
                      <a:pt x="-775" y="76384"/>
                      <a:pt x="244" y="78565"/>
                    </a:cubicBezTo>
                    <a:cubicBezTo>
                      <a:pt x="34439" y="140916"/>
                      <a:pt x="150844" y="67869"/>
                      <a:pt x="63938" y="37770"/>
                    </a:cubicBezTo>
                    <a:cubicBezTo>
                      <a:pt x="56841" y="35103"/>
                      <a:pt x="48697" y="33284"/>
                      <a:pt x="42259" y="29188"/>
                    </a:cubicBezTo>
                    <a:close/>
                  </a:path>
                </a:pathLst>
              </a:custGeom>
              <a:solidFill>
                <a:srgbClr val="000000"/>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99BD26F8-51D1-C5BF-58C9-0CF2AAD7E025}"/>
                  </a:ext>
                </a:extLst>
              </p:cNvPr>
              <p:cNvSpPr/>
              <p:nvPr/>
            </p:nvSpPr>
            <p:spPr>
              <a:xfrm>
                <a:off x="8625488" y="7005062"/>
                <a:ext cx="1788236" cy="3739563"/>
              </a:xfrm>
              <a:custGeom>
                <a:avLst/>
                <a:gdLst>
                  <a:gd name="connsiteX0" fmla="*/ 1736837 w 1806115"/>
                  <a:gd name="connsiteY0" fmla="*/ 133525 h 3864471"/>
                  <a:gd name="connsiteX1" fmla="*/ 1775689 w 1806115"/>
                  <a:gd name="connsiteY1" fmla="*/ 91530 h 3864471"/>
                  <a:gd name="connsiteX2" fmla="*/ 1805245 w 1806115"/>
                  <a:gd name="connsiteY2" fmla="*/ 47610 h 3864471"/>
                  <a:gd name="connsiteX3" fmla="*/ 1791624 w 1806115"/>
                  <a:gd name="connsiteY3" fmla="*/ 1233 h 3864471"/>
                  <a:gd name="connsiteX4" fmla="*/ 1786776 w 1806115"/>
                  <a:gd name="connsiteY4" fmla="*/ 623 h 3864471"/>
                  <a:gd name="connsiteX5" fmla="*/ 1726883 w 1806115"/>
                  <a:gd name="connsiteY5" fmla="*/ 55725 h 3864471"/>
                  <a:gd name="connsiteX6" fmla="*/ 1604211 w 1806115"/>
                  <a:gd name="connsiteY6" fmla="*/ 185437 h 3864471"/>
                  <a:gd name="connsiteX7" fmla="*/ 1551690 w 1806115"/>
                  <a:gd name="connsiteY7" fmla="*/ 261046 h 3864471"/>
                  <a:gd name="connsiteX8" fmla="*/ 1481424 w 1806115"/>
                  <a:gd name="connsiteY8" fmla="*/ 334427 h 3864471"/>
                  <a:gd name="connsiteX9" fmla="*/ 1342740 w 1806115"/>
                  <a:gd name="connsiteY9" fmla="*/ 474454 h 3864471"/>
                  <a:gd name="connsiteX10" fmla="*/ 1295200 w 1806115"/>
                  <a:gd name="connsiteY10" fmla="*/ 564312 h 3864471"/>
                  <a:gd name="connsiteX11" fmla="*/ 1203627 w 1806115"/>
                  <a:gd name="connsiteY11" fmla="*/ 704673 h 3864471"/>
                  <a:gd name="connsiteX12" fmla="*/ 1100262 w 1806115"/>
                  <a:gd name="connsiteY12" fmla="*/ 809476 h 3864471"/>
                  <a:gd name="connsiteX13" fmla="*/ 1026643 w 1806115"/>
                  <a:gd name="connsiteY13" fmla="*/ 847872 h 3864471"/>
                  <a:gd name="connsiteX14" fmla="*/ 1012527 w 1806115"/>
                  <a:gd name="connsiteY14" fmla="*/ 836099 h 3864471"/>
                  <a:gd name="connsiteX15" fmla="*/ 1004726 w 1806115"/>
                  <a:gd name="connsiteY15" fmla="*/ 841747 h 3864471"/>
                  <a:gd name="connsiteX16" fmla="*/ 945852 w 1806115"/>
                  <a:gd name="connsiteY16" fmla="*/ 869455 h 3864471"/>
                  <a:gd name="connsiteX17" fmla="*/ 916429 w 1806115"/>
                  <a:gd name="connsiteY17" fmla="*/ 886038 h 3864471"/>
                  <a:gd name="connsiteX18" fmla="*/ 847364 w 1806115"/>
                  <a:gd name="connsiteY18" fmla="*/ 900821 h 3864471"/>
                  <a:gd name="connsiteX19" fmla="*/ 820998 w 1806115"/>
                  <a:gd name="connsiteY19" fmla="*/ 895087 h 3864471"/>
                  <a:gd name="connsiteX20" fmla="*/ 786785 w 1806115"/>
                  <a:gd name="connsiteY20" fmla="*/ 871122 h 3864471"/>
                  <a:gd name="connsiteX21" fmla="*/ 711251 w 1806115"/>
                  <a:gd name="connsiteY21" fmla="*/ 826640 h 3864471"/>
                  <a:gd name="connsiteX22" fmla="*/ 704060 w 1806115"/>
                  <a:gd name="connsiteY22" fmla="*/ 766585 h 3864471"/>
                  <a:gd name="connsiteX23" fmla="*/ 693792 w 1806115"/>
                  <a:gd name="connsiteY23" fmla="*/ 769414 h 3864471"/>
                  <a:gd name="connsiteX24" fmla="*/ 695335 w 1806115"/>
                  <a:gd name="connsiteY24" fmla="*/ 781606 h 3864471"/>
                  <a:gd name="connsiteX25" fmla="*/ 689068 w 1806115"/>
                  <a:gd name="connsiteY25" fmla="*/ 779739 h 3864471"/>
                  <a:gd name="connsiteX26" fmla="*/ 619564 w 1806115"/>
                  <a:gd name="connsiteY26" fmla="*/ 798180 h 3864471"/>
                  <a:gd name="connsiteX27" fmla="*/ 600695 w 1806115"/>
                  <a:gd name="connsiteY27" fmla="*/ 862188 h 3864471"/>
                  <a:gd name="connsiteX28" fmla="*/ 597256 w 1806115"/>
                  <a:gd name="connsiteY28" fmla="*/ 871532 h 3864471"/>
                  <a:gd name="connsiteX29" fmla="*/ 553546 w 1806115"/>
                  <a:gd name="connsiteY29" fmla="*/ 907984 h 3864471"/>
                  <a:gd name="connsiteX30" fmla="*/ 491624 w 1806115"/>
                  <a:gd name="connsiteY30" fmla="*/ 915718 h 3864471"/>
                  <a:gd name="connsiteX31" fmla="*/ 395174 w 1806115"/>
                  <a:gd name="connsiteY31" fmla="*/ 995195 h 3864471"/>
                  <a:gd name="connsiteX32" fmla="*/ 354683 w 1806115"/>
                  <a:gd name="connsiteY32" fmla="*/ 1055050 h 3864471"/>
                  <a:gd name="connsiteX33" fmla="*/ 244612 w 1806115"/>
                  <a:gd name="connsiteY33" fmla="*/ 1148443 h 3864471"/>
                  <a:gd name="connsiteX34" fmla="*/ 7592 w 1806115"/>
                  <a:gd name="connsiteY34" fmla="*/ 1425877 h 3864471"/>
                  <a:gd name="connsiteX35" fmla="*/ 248 w 1806115"/>
                  <a:gd name="connsiteY35" fmla="*/ 1458681 h 3864471"/>
                  <a:gd name="connsiteX36" fmla="*/ 47625 w 1806115"/>
                  <a:gd name="connsiteY36" fmla="*/ 1540520 h 3864471"/>
                  <a:gd name="connsiteX37" fmla="*/ 257652 w 1806115"/>
                  <a:gd name="connsiteY37" fmla="*/ 1712027 h 3864471"/>
                  <a:gd name="connsiteX38" fmla="*/ 94879 w 1806115"/>
                  <a:gd name="connsiteY38" fmla="*/ 2767426 h 3864471"/>
                  <a:gd name="connsiteX39" fmla="*/ 75439 w 1806115"/>
                  <a:gd name="connsiteY39" fmla="*/ 2899528 h 3864471"/>
                  <a:gd name="connsiteX40" fmla="*/ 86878 w 1806115"/>
                  <a:gd name="connsiteY40" fmla="*/ 2905920 h 3864471"/>
                  <a:gd name="connsiteX41" fmla="*/ 96641 w 1806115"/>
                  <a:gd name="connsiteY41" fmla="*/ 2909072 h 3864471"/>
                  <a:gd name="connsiteX42" fmla="*/ 146381 w 1806115"/>
                  <a:gd name="connsiteY42" fmla="*/ 2899204 h 3864471"/>
                  <a:gd name="connsiteX43" fmla="*/ 196025 w 1806115"/>
                  <a:gd name="connsiteY43" fmla="*/ 2919674 h 3864471"/>
                  <a:gd name="connsiteX44" fmla="*/ 192234 w 1806115"/>
                  <a:gd name="connsiteY44" fmla="*/ 2940657 h 3864471"/>
                  <a:gd name="connsiteX45" fmla="*/ 300867 w 1806115"/>
                  <a:gd name="connsiteY45" fmla="*/ 2990644 h 3864471"/>
                  <a:gd name="connsiteX46" fmla="*/ 478098 w 1806115"/>
                  <a:gd name="connsiteY46" fmla="*/ 2975062 h 3864471"/>
                  <a:gd name="connsiteX47" fmla="*/ 465182 w 1806115"/>
                  <a:gd name="connsiteY47" fmla="*/ 3398495 h 3864471"/>
                  <a:gd name="connsiteX48" fmla="*/ 465563 w 1806115"/>
                  <a:gd name="connsiteY48" fmla="*/ 3522216 h 3864471"/>
                  <a:gd name="connsiteX49" fmla="*/ 446923 w 1806115"/>
                  <a:gd name="connsiteY49" fmla="*/ 3538503 h 3864471"/>
                  <a:gd name="connsiteX50" fmla="*/ 459153 w 1806115"/>
                  <a:gd name="connsiteY50" fmla="*/ 3569002 h 3864471"/>
                  <a:gd name="connsiteX51" fmla="*/ 437474 w 1806115"/>
                  <a:gd name="connsiteY51" fmla="*/ 3598654 h 3864471"/>
                  <a:gd name="connsiteX52" fmla="*/ 381162 w 1806115"/>
                  <a:gd name="connsiteY52" fmla="*/ 3719602 h 3864471"/>
                  <a:gd name="connsiteX53" fmla="*/ 357560 w 1806115"/>
                  <a:gd name="connsiteY53" fmla="*/ 3837664 h 3864471"/>
                  <a:gd name="connsiteX54" fmla="*/ 413509 w 1806115"/>
                  <a:gd name="connsiteY54" fmla="*/ 3856124 h 3864471"/>
                  <a:gd name="connsiteX55" fmla="*/ 628070 w 1806115"/>
                  <a:gd name="connsiteY55" fmla="*/ 3798126 h 3864471"/>
                  <a:gd name="connsiteX56" fmla="*/ 669951 w 1806115"/>
                  <a:gd name="connsiteY56" fmla="*/ 3716240 h 3864471"/>
                  <a:gd name="connsiteX57" fmla="*/ 670675 w 1806115"/>
                  <a:gd name="connsiteY57" fmla="*/ 3645422 h 3864471"/>
                  <a:gd name="connsiteX58" fmla="*/ 662140 w 1806115"/>
                  <a:gd name="connsiteY58" fmla="*/ 3595548 h 3864471"/>
                  <a:gd name="connsiteX59" fmla="*/ 692401 w 1806115"/>
                  <a:gd name="connsiteY59" fmla="*/ 3430385 h 3864471"/>
                  <a:gd name="connsiteX60" fmla="*/ 757162 w 1806115"/>
                  <a:gd name="connsiteY60" fmla="*/ 2947353 h 3864471"/>
                  <a:gd name="connsiteX61" fmla="*/ 863242 w 1806115"/>
                  <a:gd name="connsiteY61" fmla="*/ 2952535 h 3864471"/>
                  <a:gd name="connsiteX62" fmla="*/ 987305 w 1806115"/>
                  <a:gd name="connsiteY62" fmla="*/ 2970775 h 3864471"/>
                  <a:gd name="connsiteX63" fmla="*/ 1038159 w 1806115"/>
                  <a:gd name="connsiteY63" fmla="*/ 3308112 h 3864471"/>
                  <a:gd name="connsiteX64" fmla="*/ 1038187 w 1806115"/>
                  <a:gd name="connsiteY64" fmla="*/ 3373492 h 3864471"/>
                  <a:gd name="connsiteX65" fmla="*/ 1024357 w 1806115"/>
                  <a:gd name="connsiteY65" fmla="*/ 3437796 h 3864471"/>
                  <a:gd name="connsiteX66" fmla="*/ 1084622 w 1806115"/>
                  <a:gd name="connsiteY66" fmla="*/ 3552143 h 3864471"/>
                  <a:gd name="connsiteX67" fmla="*/ 1072239 w 1806115"/>
                  <a:gd name="connsiteY67" fmla="*/ 3623733 h 3864471"/>
                  <a:gd name="connsiteX68" fmla="*/ 1063133 w 1806115"/>
                  <a:gd name="connsiteY68" fmla="*/ 3750187 h 3864471"/>
                  <a:gd name="connsiteX69" fmla="*/ 1083546 w 1806115"/>
                  <a:gd name="connsiteY69" fmla="*/ 3776505 h 3864471"/>
                  <a:gd name="connsiteX70" fmla="*/ 1249719 w 1806115"/>
                  <a:gd name="connsiteY70" fmla="*/ 3795916 h 3864471"/>
                  <a:gd name="connsiteX71" fmla="*/ 1257139 w 1806115"/>
                  <a:gd name="connsiteY71" fmla="*/ 3788135 h 3864471"/>
                  <a:gd name="connsiteX72" fmla="*/ 1453306 w 1806115"/>
                  <a:gd name="connsiteY72" fmla="*/ 3814852 h 3864471"/>
                  <a:gd name="connsiteX73" fmla="*/ 1559062 w 1806115"/>
                  <a:gd name="connsiteY73" fmla="*/ 3777200 h 3864471"/>
                  <a:gd name="connsiteX74" fmla="*/ 1555338 w 1806115"/>
                  <a:gd name="connsiteY74" fmla="*/ 3730127 h 3864471"/>
                  <a:gd name="connsiteX75" fmla="*/ 1467003 w 1806115"/>
                  <a:gd name="connsiteY75" fmla="*/ 3662309 h 3864471"/>
                  <a:gd name="connsiteX76" fmla="*/ 1417235 w 1806115"/>
                  <a:gd name="connsiteY76" fmla="*/ 3605455 h 3864471"/>
                  <a:gd name="connsiteX77" fmla="*/ 1311631 w 1806115"/>
                  <a:gd name="connsiteY77" fmla="*/ 3498622 h 3864471"/>
                  <a:gd name="connsiteX78" fmla="*/ 1314898 w 1806115"/>
                  <a:gd name="connsiteY78" fmla="*/ 3411383 h 3864471"/>
                  <a:gd name="connsiteX79" fmla="*/ 1297439 w 1806115"/>
                  <a:gd name="connsiteY79" fmla="*/ 3390437 h 3864471"/>
                  <a:gd name="connsiteX80" fmla="*/ 1293105 w 1806115"/>
                  <a:gd name="connsiteY80" fmla="*/ 3332087 h 3864471"/>
                  <a:gd name="connsiteX81" fmla="*/ 1273683 w 1806115"/>
                  <a:gd name="connsiteY81" fmla="*/ 2913578 h 3864471"/>
                  <a:gd name="connsiteX82" fmla="*/ 1380211 w 1806115"/>
                  <a:gd name="connsiteY82" fmla="*/ 2883717 h 3864471"/>
                  <a:gd name="connsiteX83" fmla="*/ 1405148 w 1806115"/>
                  <a:gd name="connsiteY83" fmla="*/ 2901481 h 3864471"/>
                  <a:gd name="connsiteX84" fmla="*/ 1432827 w 1806115"/>
                  <a:gd name="connsiteY84" fmla="*/ 2889813 h 3864471"/>
                  <a:gd name="connsiteX85" fmla="*/ 1270978 w 1806115"/>
                  <a:gd name="connsiteY85" fmla="*/ 2255372 h 3864471"/>
                  <a:gd name="connsiteX86" fmla="*/ 1246823 w 1806115"/>
                  <a:gd name="connsiteY86" fmla="*/ 2048222 h 3864471"/>
                  <a:gd name="connsiteX87" fmla="*/ 1246414 w 1806115"/>
                  <a:gd name="connsiteY87" fmla="*/ 1999844 h 3864471"/>
                  <a:gd name="connsiteX88" fmla="*/ 1185625 w 1806115"/>
                  <a:gd name="connsiteY88" fmla="*/ 1152653 h 3864471"/>
                  <a:gd name="connsiteX89" fmla="*/ 1198646 w 1806115"/>
                  <a:gd name="connsiteY89" fmla="*/ 1135146 h 3864471"/>
                  <a:gd name="connsiteX90" fmla="*/ 1240889 w 1806115"/>
                  <a:gd name="connsiteY90" fmla="*/ 1084978 h 3864471"/>
                  <a:gd name="connsiteX91" fmla="*/ 1285285 w 1806115"/>
                  <a:gd name="connsiteY91" fmla="*/ 938807 h 3864471"/>
                  <a:gd name="connsiteX92" fmla="*/ 1648940 w 1806115"/>
                  <a:gd name="connsiteY92" fmla="*/ 321177 h 3864471"/>
                  <a:gd name="connsiteX93" fmla="*/ 1702366 w 1806115"/>
                  <a:gd name="connsiteY93" fmla="*/ 311567 h 3864471"/>
                  <a:gd name="connsiteX94" fmla="*/ 1723502 w 1806115"/>
                  <a:gd name="connsiteY94" fmla="*/ 335398 h 3864471"/>
                  <a:gd name="connsiteX95" fmla="*/ 1766745 w 1806115"/>
                  <a:gd name="connsiteY95" fmla="*/ 296355 h 3864471"/>
                  <a:gd name="connsiteX96" fmla="*/ 1780566 w 1806115"/>
                  <a:gd name="connsiteY96" fmla="*/ 219688 h 3864471"/>
                  <a:gd name="connsiteX97" fmla="*/ 1781023 w 1806115"/>
                  <a:gd name="connsiteY97" fmla="*/ 196276 h 3864471"/>
                  <a:gd name="connsiteX98" fmla="*/ 1745676 w 1806115"/>
                  <a:gd name="connsiteY98" fmla="*/ 153185 h 3864471"/>
                  <a:gd name="connsiteX99" fmla="*/ 1718234 w 1806115"/>
                  <a:gd name="connsiteY99" fmla="*/ 152928 h 3864471"/>
                  <a:gd name="connsiteX100" fmla="*/ 1736837 w 1806115"/>
                  <a:gd name="connsiteY100" fmla="*/ 133525 h 3864471"/>
                  <a:gd name="connsiteX101" fmla="*/ 164240 w 1806115"/>
                  <a:gd name="connsiteY101" fmla="*/ 1616482 h 3864471"/>
                  <a:gd name="connsiteX102" fmla="*/ 80630 w 1806115"/>
                  <a:gd name="connsiteY102" fmla="*/ 1536558 h 3864471"/>
                  <a:gd name="connsiteX103" fmla="*/ 24537 w 1806115"/>
                  <a:gd name="connsiteY103" fmla="*/ 1452709 h 3864471"/>
                  <a:gd name="connsiteX104" fmla="*/ 201778 w 1806115"/>
                  <a:gd name="connsiteY104" fmla="*/ 1227243 h 3864471"/>
                  <a:gd name="connsiteX105" fmla="*/ 305058 w 1806115"/>
                  <a:gd name="connsiteY105" fmla="*/ 1320036 h 3864471"/>
                  <a:gd name="connsiteX106" fmla="*/ 206474 w 1806115"/>
                  <a:gd name="connsiteY106" fmla="*/ 1401560 h 3864471"/>
                  <a:gd name="connsiteX107" fmla="*/ 199321 w 1806115"/>
                  <a:gd name="connsiteY107" fmla="*/ 1410190 h 3864471"/>
                  <a:gd name="connsiteX108" fmla="*/ 204817 w 1806115"/>
                  <a:gd name="connsiteY108" fmla="*/ 1423648 h 3864471"/>
                  <a:gd name="connsiteX109" fmla="*/ 399298 w 1806115"/>
                  <a:gd name="connsiteY109" fmla="*/ 1669955 h 3864471"/>
                  <a:gd name="connsiteX110" fmla="*/ 371371 w 1806115"/>
                  <a:gd name="connsiteY110" fmla="*/ 1758938 h 3864471"/>
                  <a:gd name="connsiteX111" fmla="*/ 164240 w 1806115"/>
                  <a:gd name="connsiteY111" fmla="*/ 1616482 h 3864471"/>
                  <a:gd name="connsiteX112" fmla="*/ 553822 w 1806115"/>
                  <a:gd name="connsiteY112" fmla="*/ 1776207 h 3864471"/>
                  <a:gd name="connsiteX113" fmla="*/ 548802 w 1806115"/>
                  <a:gd name="connsiteY113" fmla="*/ 1828890 h 3864471"/>
                  <a:gd name="connsiteX114" fmla="*/ 524876 w 1806115"/>
                  <a:gd name="connsiteY114" fmla="*/ 1826965 h 3864471"/>
                  <a:gd name="connsiteX115" fmla="*/ 530429 w 1806115"/>
                  <a:gd name="connsiteY115" fmla="*/ 1819927 h 3864471"/>
                  <a:gd name="connsiteX116" fmla="*/ 538858 w 1806115"/>
                  <a:gd name="connsiteY116" fmla="*/ 1807192 h 3864471"/>
                  <a:gd name="connsiteX117" fmla="*/ 534867 w 1806115"/>
                  <a:gd name="connsiteY117" fmla="*/ 1795504 h 3864471"/>
                  <a:gd name="connsiteX118" fmla="*/ 526866 w 1806115"/>
                  <a:gd name="connsiteY118" fmla="*/ 1798076 h 3864471"/>
                  <a:gd name="connsiteX119" fmla="*/ 427340 w 1806115"/>
                  <a:gd name="connsiteY119" fmla="*/ 1788513 h 3864471"/>
                  <a:gd name="connsiteX120" fmla="*/ 444970 w 1806115"/>
                  <a:gd name="connsiteY120" fmla="*/ 1680804 h 3864471"/>
                  <a:gd name="connsiteX121" fmla="*/ 556261 w 1806115"/>
                  <a:gd name="connsiteY121" fmla="*/ 1656887 h 3864471"/>
                  <a:gd name="connsiteX122" fmla="*/ 553822 w 1806115"/>
                  <a:gd name="connsiteY122" fmla="*/ 1776207 h 3864471"/>
                  <a:gd name="connsiteX123" fmla="*/ 310544 w 1806115"/>
                  <a:gd name="connsiteY123" fmla="*/ 1346687 h 3864471"/>
                  <a:gd name="connsiteX124" fmla="*/ 290865 w 1806115"/>
                  <a:gd name="connsiteY124" fmla="*/ 1522356 h 3864471"/>
                  <a:gd name="connsiteX125" fmla="*/ 222438 w 1806115"/>
                  <a:gd name="connsiteY125" fmla="*/ 1420410 h 3864471"/>
                  <a:gd name="connsiteX126" fmla="*/ 311392 w 1806115"/>
                  <a:gd name="connsiteY126" fmla="*/ 1342410 h 3864471"/>
                  <a:gd name="connsiteX127" fmla="*/ 310544 w 1806115"/>
                  <a:gd name="connsiteY127" fmla="*/ 1346687 h 3864471"/>
                  <a:gd name="connsiteX128" fmla="*/ 408556 w 1806115"/>
                  <a:gd name="connsiteY128" fmla="*/ 1677356 h 3864471"/>
                  <a:gd name="connsiteX129" fmla="*/ 432150 w 1806115"/>
                  <a:gd name="connsiteY129" fmla="*/ 1680795 h 3864471"/>
                  <a:gd name="connsiteX130" fmla="*/ 411471 w 1806115"/>
                  <a:gd name="connsiteY130" fmla="*/ 1781655 h 3864471"/>
                  <a:gd name="connsiteX131" fmla="*/ 384363 w 1806115"/>
                  <a:gd name="connsiteY131" fmla="*/ 1766606 h 3864471"/>
                  <a:gd name="connsiteX132" fmla="*/ 408556 w 1806115"/>
                  <a:gd name="connsiteY132" fmla="*/ 1677356 h 3864471"/>
                  <a:gd name="connsiteX133" fmla="*/ 444408 w 1806115"/>
                  <a:gd name="connsiteY133" fmla="*/ 3663186 h 3864471"/>
                  <a:gd name="connsiteX134" fmla="*/ 534096 w 1806115"/>
                  <a:gd name="connsiteY134" fmla="*/ 3676330 h 3864471"/>
                  <a:gd name="connsiteX135" fmla="*/ 552155 w 1806115"/>
                  <a:gd name="connsiteY135" fmla="*/ 3684883 h 3864471"/>
                  <a:gd name="connsiteX136" fmla="*/ 525228 w 1806115"/>
                  <a:gd name="connsiteY136" fmla="*/ 3697228 h 3864471"/>
                  <a:gd name="connsiteX137" fmla="*/ 433102 w 1806115"/>
                  <a:gd name="connsiteY137" fmla="*/ 3687579 h 3864471"/>
                  <a:gd name="connsiteX138" fmla="*/ 444408 w 1806115"/>
                  <a:gd name="connsiteY138" fmla="*/ 3663186 h 3864471"/>
                  <a:gd name="connsiteX139" fmla="*/ 559004 w 1806115"/>
                  <a:gd name="connsiteY139" fmla="*/ 3671387 h 3864471"/>
                  <a:gd name="connsiteX140" fmla="*/ 450695 w 1806115"/>
                  <a:gd name="connsiteY140" fmla="*/ 3649613 h 3864471"/>
                  <a:gd name="connsiteX141" fmla="*/ 463116 w 1806115"/>
                  <a:gd name="connsiteY141" fmla="*/ 3622866 h 3864471"/>
                  <a:gd name="connsiteX142" fmla="*/ 521437 w 1806115"/>
                  <a:gd name="connsiteY142" fmla="*/ 3627686 h 3864471"/>
                  <a:gd name="connsiteX143" fmla="*/ 572967 w 1806115"/>
                  <a:gd name="connsiteY143" fmla="*/ 3640478 h 3864471"/>
                  <a:gd name="connsiteX144" fmla="*/ 559004 w 1806115"/>
                  <a:gd name="connsiteY144" fmla="*/ 3671387 h 3864471"/>
                  <a:gd name="connsiteX145" fmla="*/ 575006 w 1806115"/>
                  <a:gd name="connsiteY145" fmla="*/ 3635725 h 3864471"/>
                  <a:gd name="connsiteX146" fmla="*/ 468735 w 1806115"/>
                  <a:gd name="connsiteY146" fmla="*/ 3611112 h 3864471"/>
                  <a:gd name="connsiteX147" fmla="*/ 479527 w 1806115"/>
                  <a:gd name="connsiteY147" fmla="*/ 3588024 h 3864471"/>
                  <a:gd name="connsiteX148" fmla="*/ 586102 w 1806115"/>
                  <a:gd name="connsiteY148" fmla="*/ 3609084 h 3864471"/>
                  <a:gd name="connsiteX149" fmla="*/ 575006 w 1806115"/>
                  <a:gd name="connsiteY149" fmla="*/ 3635725 h 3864471"/>
                  <a:gd name="connsiteX150" fmla="*/ 591055 w 1806115"/>
                  <a:gd name="connsiteY150" fmla="*/ 3596577 h 3864471"/>
                  <a:gd name="connsiteX151" fmla="*/ 546126 w 1806115"/>
                  <a:gd name="connsiteY151" fmla="*/ 3576184 h 3864471"/>
                  <a:gd name="connsiteX152" fmla="*/ 485690 w 1806115"/>
                  <a:gd name="connsiteY152" fmla="*/ 3574441 h 3864471"/>
                  <a:gd name="connsiteX153" fmla="*/ 488947 w 1806115"/>
                  <a:gd name="connsiteY153" fmla="*/ 3564135 h 3864471"/>
                  <a:gd name="connsiteX154" fmla="*/ 486109 w 1806115"/>
                  <a:gd name="connsiteY154" fmla="*/ 3559706 h 3864471"/>
                  <a:gd name="connsiteX155" fmla="*/ 486861 w 1806115"/>
                  <a:gd name="connsiteY155" fmla="*/ 3550286 h 3864471"/>
                  <a:gd name="connsiteX156" fmla="*/ 588064 w 1806115"/>
                  <a:gd name="connsiteY156" fmla="*/ 3544809 h 3864471"/>
                  <a:gd name="connsiteX157" fmla="*/ 598304 w 1806115"/>
                  <a:gd name="connsiteY157" fmla="*/ 3577165 h 3864471"/>
                  <a:gd name="connsiteX158" fmla="*/ 591055 w 1806115"/>
                  <a:gd name="connsiteY158" fmla="*/ 3596577 h 3864471"/>
                  <a:gd name="connsiteX159" fmla="*/ 650301 w 1806115"/>
                  <a:gd name="connsiteY159" fmla="*/ 3704076 h 3864471"/>
                  <a:gd name="connsiteX160" fmla="*/ 648815 w 1806115"/>
                  <a:gd name="connsiteY160" fmla="*/ 3764970 h 3864471"/>
                  <a:gd name="connsiteX161" fmla="*/ 632661 w 1806115"/>
                  <a:gd name="connsiteY161" fmla="*/ 3782039 h 3864471"/>
                  <a:gd name="connsiteX162" fmla="*/ 641262 w 1806115"/>
                  <a:gd name="connsiteY162" fmla="*/ 3768932 h 3864471"/>
                  <a:gd name="connsiteX163" fmla="*/ 626441 w 1806115"/>
                  <a:gd name="connsiteY163" fmla="*/ 3754111 h 3864471"/>
                  <a:gd name="connsiteX164" fmla="*/ 604905 w 1806115"/>
                  <a:gd name="connsiteY164" fmla="*/ 3800993 h 3864471"/>
                  <a:gd name="connsiteX165" fmla="*/ 379724 w 1806115"/>
                  <a:gd name="connsiteY165" fmla="*/ 3827301 h 3864471"/>
                  <a:gd name="connsiteX166" fmla="*/ 402308 w 1806115"/>
                  <a:gd name="connsiteY166" fmla="*/ 3729289 h 3864471"/>
                  <a:gd name="connsiteX167" fmla="*/ 457448 w 1806115"/>
                  <a:gd name="connsiteY167" fmla="*/ 3611655 h 3864471"/>
                  <a:gd name="connsiteX168" fmla="*/ 421929 w 1806115"/>
                  <a:gd name="connsiteY168" fmla="*/ 3688379 h 3864471"/>
                  <a:gd name="connsiteX169" fmla="*/ 424873 w 1806115"/>
                  <a:gd name="connsiteY169" fmla="*/ 3695618 h 3864471"/>
                  <a:gd name="connsiteX170" fmla="*/ 530362 w 1806115"/>
                  <a:gd name="connsiteY170" fmla="*/ 3709210 h 3864471"/>
                  <a:gd name="connsiteX171" fmla="*/ 573053 w 1806115"/>
                  <a:gd name="connsiteY171" fmla="*/ 3670587 h 3864471"/>
                  <a:gd name="connsiteX172" fmla="*/ 608124 w 1806115"/>
                  <a:gd name="connsiteY172" fmla="*/ 3588424 h 3864471"/>
                  <a:gd name="connsiteX173" fmla="*/ 635566 w 1806115"/>
                  <a:gd name="connsiteY173" fmla="*/ 3584204 h 3864471"/>
                  <a:gd name="connsiteX174" fmla="*/ 640500 w 1806115"/>
                  <a:gd name="connsiteY174" fmla="*/ 3599854 h 3864471"/>
                  <a:gd name="connsiteX175" fmla="*/ 650920 w 1806115"/>
                  <a:gd name="connsiteY175" fmla="*/ 3645440 h 3864471"/>
                  <a:gd name="connsiteX176" fmla="*/ 650301 w 1806115"/>
                  <a:gd name="connsiteY176" fmla="*/ 3704076 h 3864471"/>
                  <a:gd name="connsiteX177" fmla="*/ 1502655 w 1806115"/>
                  <a:gd name="connsiteY177" fmla="*/ 3710153 h 3864471"/>
                  <a:gd name="connsiteX178" fmla="*/ 1542727 w 1806115"/>
                  <a:gd name="connsiteY178" fmla="*/ 3750701 h 3864471"/>
                  <a:gd name="connsiteX179" fmla="*/ 1451992 w 1806115"/>
                  <a:gd name="connsiteY179" fmla="*/ 3790992 h 3864471"/>
                  <a:gd name="connsiteX180" fmla="*/ 1302535 w 1806115"/>
                  <a:gd name="connsiteY180" fmla="*/ 3785620 h 3864471"/>
                  <a:gd name="connsiteX181" fmla="*/ 1243404 w 1806115"/>
                  <a:gd name="connsiteY181" fmla="*/ 3751263 h 3864471"/>
                  <a:gd name="connsiteX182" fmla="*/ 1230288 w 1806115"/>
                  <a:gd name="connsiteY182" fmla="*/ 3758931 h 3864471"/>
                  <a:gd name="connsiteX183" fmla="*/ 1242813 w 1806115"/>
                  <a:gd name="connsiteY183" fmla="*/ 3775085 h 3864471"/>
                  <a:gd name="connsiteX184" fmla="*/ 1107796 w 1806115"/>
                  <a:gd name="connsiteY184" fmla="*/ 3759883 h 3864471"/>
                  <a:gd name="connsiteX185" fmla="*/ 1086717 w 1806115"/>
                  <a:gd name="connsiteY185" fmla="*/ 3752359 h 3864471"/>
                  <a:gd name="connsiteX186" fmla="*/ 1086879 w 1806115"/>
                  <a:gd name="connsiteY186" fmla="*/ 3747901 h 3864471"/>
                  <a:gd name="connsiteX187" fmla="*/ 1100033 w 1806115"/>
                  <a:gd name="connsiteY187" fmla="*/ 3562897 h 3864471"/>
                  <a:gd name="connsiteX188" fmla="*/ 1213066 w 1806115"/>
                  <a:gd name="connsiteY188" fmla="*/ 3543961 h 3864471"/>
                  <a:gd name="connsiteX189" fmla="*/ 1219010 w 1806115"/>
                  <a:gd name="connsiteY189" fmla="*/ 3544466 h 3864471"/>
                  <a:gd name="connsiteX190" fmla="*/ 1225497 w 1806115"/>
                  <a:gd name="connsiteY190" fmla="*/ 3546847 h 3864471"/>
                  <a:gd name="connsiteX191" fmla="*/ 1351665 w 1806115"/>
                  <a:gd name="connsiteY191" fmla="*/ 3662176 h 3864471"/>
                  <a:gd name="connsiteX192" fmla="*/ 1408777 w 1806115"/>
                  <a:gd name="connsiteY192" fmla="*/ 3676940 h 3864471"/>
                  <a:gd name="connsiteX193" fmla="*/ 1440295 w 1806115"/>
                  <a:gd name="connsiteY193" fmla="*/ 3668767 h 3864471"/>
                  <a:gd name="connsiteX194" fmla="*/ 1502655 w 1806115"/>
                  <a:gd name="connsiteY194" fmla="*/ 3710153 h 3864471"/>
                  <a:gd name="connsiteX195" fmla="*/ 1281742 w 1806115"/>
                  <a:gd name="connsiteY195" fmla="*/ 3493079 h 3864471"/>
                  <a:gd name="connsiteX196" fmla="*/ 1296991 w 1806115"/>
                  <a:gd name="connsiteY196" fmla="*/ 3507804 h 3864471"/>
                  <a:gd name="connsiteX197" fmla="*/ 1326271 w 1806115"/>
                  <a:gd name="connsiteY197" fmla="*/ 3531817 h 3864471"/>
                  <a:gd name="connsiteX198" fmla="*/ 1264578 w 1806115"/>
                  <a:gd name="connsiteY198" fmla="*/ 3563983 h 3864471"/>
                  <a:gd name="connsiteX199" fmla="*/ 1222087 w 1806115"/>
                  <a:gd name="connsiteY199" fmla="*/ 3535760 h 3864471"/>
                  <a:gd name="connsiteX200" fmla="*/ 1220067 w 1806115"/>
                  <a:gd name="connsiteY200" fmla="*/ 3533693 h 3864471"/>
                  <a:gd name="connsiteX201" fmla="*/ 1227316 w 1806115"/>
                  <a:gd name="connsiteY201" fmla="*/ 3511281 h 3864471"/>
                  <a:gd name="connsiteX202" fmla="*/ 1281742 w 1806115"/>
                  <a:gd name="connsiteY202" fmla="*/ 3493079 h 3864471"/>
                  <a:gd name="connsiteX203" fmla="*/ 1412644 w 1806115"/>
                  <a:gd name="connsiteY203" fmla="*/ 3637211 h 3864471"/>
                  <a:gd name="connsiteX204" fmla="*/ 1431875 w 1806115"/>
                  <a:gd name="connsiteY204" fmla="*/ 3660414 h 3864471"/>
                  <a:gd name="connsiteX205" fmla="*/ 1367676 w 1806115"/>
                  <a:gd name="connsiteY205" fmla="*/ 3656204 h 3864471"/>
                  <a:gd name="connsiteX206" fmla="*/ 1351455 w 1806115"/>
                  <a:gd name="connsiteY206" fmla="*/ 3642450 h 3864471"/>
                  <a:gd name="connsiteX207" fmla="*/ 1378135 w 1806115"/>
                  <a:gd name="connsiteY207" fmla="*/ 3638887 h 3864471"/>
                  <a:gd name="connsiteX208" fmla="*/ 1412644 w 1806115"/>
                  <a:gd name="connsiteY208" fmla="*/ 3637211 h 3864471"/>
                  <a:gd name="connsiteX209" fmla="*/ 1399661 w 1806115"/>
                  <a:gd name="connsiteY209" fmla="*/ 3619123 h 3864471"/>
                  <a:gd name="connsiteX210" fmla="*/ 1338692 w 1806115"/>
                  <a:gd name="connsiteY210" fmla="*/ 3630905 h 3864471"/>
                  <a:gd name="connsiteX211" fmla="*/ 1313241 w 1806115"/>
                  <a:gd name="connsiteY211" fmla="*/ 3607388 h 3864471"/>
                  <a:gd name="connsiteX212" fmla="*/ 1355970 w 1806115"/>
                  <a:gd name="connsiteY212" fmla="*/ 3599054 h 3864471"/>
                  <a:gd name="connsiteX213" fmla="*/ 1382964 w 1806115"/>
                  <a:gd name="connsiteY213" fmla="*/ 3595739 h 3864471"/>
                  <a:gd name="connsiteX214" fmla="*/ 1399661 w 1806115"/>
                  <a:gd name="connsiteY214" fmla="*/ 3619123 h 3864471"/>
                  <a:gd name="connsiteX215" fmla="*/ 1372591 w 1806115"/>
                  <a:gd name="connsiteY215" fmla="*/ 3582195 h 3864471"/>
                  <a:gd name="connsiteX216" fmla="*/ 1302173 w 1806115"/>
                  <a:gd name="connsiteY216" fmla="*/ 3597463 h 3864471"/>
                  <a:gd name="connsiteX217" fmla="*/ 1273426 w 1806115"/>
                  <a:gd name="connsiteY217" fmla="*/ 3571831 h 3864471"/>
                  <a:gd name="connsiteX218" fmla="*/ 1345874 w 1806115"/>
                  <a:gd name="connsiteY218" fmla="*/ 3551191 h 3864471"/>
                  <a:gd name="connsiteX219" fmla="*/ 1372591 w 1806115"/>
                  <a:gd name="connsiteY219" fmla="*/ 3582195 h 3864471"/>
                  <a:gd name="connsiteX220" fmla="*/ 1281018 w 1806115"/>
                  <a:gd name="connsiteY220" fmla="*/ 3412611 h 3864471"/>
                  <a:gd name="connsiteX221" fmla="*/ 1299363 w 1806115"/>
                  <a:gd name="connsiteY221" fmla="*/ 3435671 h 3864471"/>
                  <a:gd name="connsiteX222" fmla="*/ 1288685 w 1806115"/>
                  <a:gd name="connsiteY222" fmla="*/ 3478029 h 3864471"/>
                  <a:gd name="connsiteX223" fmla="*/ 1207647 w 1806115"/>
                  <a:gd name="connsiteY223" fmla="*/ 3534350 h 3864471"/>
                  <a:gd name="connsiteX224" fmla="*/ 1183129 w 1806115"/>
                  <a:gd name="connsiteY224" fmla="*/ 3555029 h 3864471"/>
                  <a:gd name="connsiteX225" fmla="*/ 1103462 w 1806115"/>
                  <a:gd name="connsiteY225" fmla="*/ 3550590 h 3864471"/>
                  <a:gd name="connsiteX226" fmla="*/ 1101872 w 1806115"/>
                  <a:gd name="connsiteY226" fmla="*/ 3538722 h 3864471"/>
                  <a:gd name="connsiteX227" fmla="*/ 1063105 w 1806115"/>
                  <a:gd name="connsiteY227" fmla="*/ 3324867 h 3864471"/>
                  <a:gd name="connsiteX228" fmla="*/ 1009508 w 1806115"/>
                  <a:gd name="connsiteY228" fmla="*/ 2955516 h 3864471"/>
                  <a:gd name="connsiteX229" fmla="*/ 907095 w 1806115"/>
                  <a:gd name="connsiteY229" fmla="*/ 2283518 h 3864471"/>
                  <a:gd name="connsiteX230" fmla="*/ 908971 w 1806115"/>
                  <a:gd name="connsiteY230" fmla="*/ 2268868 h 3864471"/>
                  <a:gd name="connsiteX231" fmla="*/ 898903 w 1806115"/>
                  <a:gd name="connsiteY231" fmla="*/ 2264697 h 3864471"/>
                  <a:gd name="connsiteX232" fmla="*/ 802253 w 1806115"/>
                  <a:gd name="connsiteY232" fmla="*/ 2509337 h 3864471"/>
                  <a:gd name="connsiteX233" fmla="*/ 765553 w 1806115"/>
                  <a:gd name="connsiteY233" fmla="*/ 2773227 h 3864471"/>
                  <a:gd name="connsiteX234" fmla="*/ 658873 w 1806115"/>
                  <a:gd name="connsiteY234" fmla="*/ 3310684 h 3864471"/>
                  <a:gd name="connsiteX235" fmla="*/ 661998 w 1806115"/>
                  <a:gd name="connsiteY235" fmla="*/ 3446168 h 3864471"/>
                  <a:gd name="connsiteX236" fmla="*/ 647520 w 1806115"/>
                  <a:gd name="connsiteY236" fmla="*/ 3573289 h 3864471"/>
                  <a:gd name="connsiteX237" fmla="*/ 612401 w 1806115"/>
                  <a:gd name="connsiteY237" fmla="*/ 3567297 h 3864471"/>
                  <a:gd name="connsiteX238" fmla="*/ 551050 w 1806115"/>
                  <a:gd name="connsiteY238" fmla="*/ 3518577 h 3864471"/>
                  <a:gd name="connsiteX239" fmla="*/ 485585 w 1806115"/>
                  <a:gd name="connsiteY239" fmla="*/ 3534236 h 3864471"/>
                  <a:gd name="connsiteX240" fmla="*/ 485023 w 1806115"/>
                  <a:gd name="connsiteY240" fmla="*/ 3533665 h 3864471"/>
                  <a:gd name="connsiteX241" fmla="*/ 495862 w 1806115"/>
                  <a:gd name="connsiteY241" fmla="*/ 3452283 h 3864471"/>
                  <a:gd name="connsiteX242" fmla="*/ 488204 w 1806115"/>
                  <a:gd name="connsiteY242" fmla="*/ 3036879 h 3864471"/>
                  <a:gd name="connsiteX243" fmla="*/ 530705 w 1806115"/>
                  <a:gd name="connsiteY243" fmla="*/ 2766407 h 3864471"/>
                  <a:gd name="connsiteX244" fmla="*/ 525933 w 1806115"/>
                  <a:gd name="connsiteY244" fmla="*/ 2625608 h 3864471"/>
                  <a:gd name="connsiteX245" fmla="*/ 538954 w 1806115"/>
                  <a:gd name="connsiteY245" fmla="*/ 2170913 h 3864471"/>
                  <a:gd name="connsiteX246" fmla="*/ 981161 w 1806115"/>
                  <a:gd name="connsiteY246" fmla="*/ 2149844 h 3864471"/>
                  <a:gd name="connsiteX247" fmla="*/ 1224020 w 1806115"/>
                  <a:gd name="connsiteY247" fmla="*/ 2067605 h 3864471"/>
                  <a:gd name="connsiteX248" fmla="*/ 1235965 w 1806115"/>
                  <a:gd name="connsiteY248" fmla="*/ 2186858 h 3864471"/>
                  <a:gd name="connsiteX249" fmla="*/ 1233707 w 1806115"/>
                  <a:gd name="connsiteY249" fmla="*/ 2195707 h 3864471"/>
                  <a:gd name="connsiteX250" fmla="*/ 1245137 w 1806115"/>
                  <a:gd name="connsiteY250" fmla="*/ 2485076 h 3864471"/>
                  <a:gd name="connsiteX251" fmla="*/ 1229468 w 1806115"/>
                  <a:gd name="connsiteY251" fmla="*/ 2776923 h 3864471"/>
                  <a:gd name="connsiteX252" fmla="*/ 1267435 w 1806115"/>
                  <a:gd name="connsiteY252" fmla="*/ 3355319 h 3864471"/>
                  <a:gd name="connsiteX253" fmla="*/ 1281018 w 1806115"/>
                  <a:gd name="connsiteY253" fmla="*/ 3412611 h 3864471"/>
                  <a:gd name="connsiteX254" fmla="*/ 1220639 w 1806115"/>
                  <a:gd name="connsiteY254" fmla="*/ 1069757 h 3864471"/>
                  <a:gd name="connsiteX255" fmla="*/ 1170204 w 1806115"/>
                  <a:gd name="connsiteY255" fmla="*/ 1149224 h 3864471"/>
                  <a:gd name="connsiteX256" fmla="*/ 1229192 w 1806115"/>
                  <a:gd name="connsiteY256" fmla="*/ 2036020 h 3864471"/>
                  <a:gd name="connsiteX257" fmla="*/ 1223944 w 1806115"/>
                  <a:gd name="connsiteY257" fmla="*/ 2041183 h 3864471"/>
                  <a:gd name="connsiteX258" fmla="*/ 850802 w 1806115"/>
                  <a:gd name="connsiteY258" fmla="*/ 2145158 h 3864471"/>
                  <a:gd name="connsiteX259" fmla="*/ 521389 w 1806115"/>
                  <a:gd name="connsiteY259" fmla="*/ 2148291 h 3864471"/>
                  <a:gd name="connsiteX260" fmla="*/ 566967 w 1806115"/>
                  <a:gd name="connsiteY260" fmla="*/ 1797514 h 3864471"/>
                  <a:gd name="connsiteX261" fmla="*/ 487966 w 1806115"/>
                  <a:gd name="connsiteY261" fmla="*/ 1318569 h 3864471"/>
                  <a:gd name="connsiteX262" fmla="*/ 476841 w 1806115"/>
                  <a:gd name="connsiteY262" fmla="*/ 1302605 h 3864471"/>
                  <a:gd name="connsiteX263" fmla="*/ 473022 w 1806115"/>
                  <a:gd name="connsiteY263" fmla="*/ 1304072 h 3864471"/>
                  <a:gd name="connsiteX264" fmla="*/ 377667 w 1806115"/>
                  <a:gd name="connsiteY264" fmla="*/ 1345372 h 3864471"/>
                  <a:gd name="connsiteX265" fmla="*/ 215085 w 1806115"/>
                  <a:gd name="connsiteY265" fmla="*/ 1213508 h 3864471"/>
                  <a:gd name="connsiteX266" fmla="*/ 362541 w 1806115"/>
                  <a:gd name="connsiteY266" fmla="*/ 1081739 h 3864471"/>
                  <a:gd name="connsiteX267" fmla="*/ 415329 w 1806115"/>
                  <a:gd name="connsiteY267" fmla="*/ 1043115 h 3864471"/>
                  <a:gd name="connsiteX268" fmla="*/ 440570 w 1806115"/>
                  <a:gd name="connsiteY268" fmla="*/ 1026818 h 3864471"/>
                  <a:gd name="connsiteX269" fmla="*/ 511303 w 1806115"/>
                  <a:gd name="connsiteY269" fmla="*/ 1011464 h 3864471"/>
                  <a:gd name="connsiteX270" fmla="*/ 707337 w 1806115"/>
                  <a:gd name="connsiteY270" fmla="*/ 982889 h 3864471"/>
                  <a:gd name="connsiteX271" fmla="*/ 710613 w 1806115"/>
                  <a:gd name="connsiteY271" fmla="*/ 976240 h 3864471"/>
                  <a:gd name="connsiteX272" fmla="*/ 733949 w 1806115"/>
                  <a:gd name="connsiteY272" fmla="*/ 981946 h 3864471"/>
                  <a:gd name="connsiteX273" fmla="*/ 744703 w 1806115"/>
                  <a:gd name="connsiteY273" fmla="*/ 1023617 h 3864471"/>
                  <a:gd name="connsiteX274" fmla="*/ 820246 w 1806115"/>
                  <a:gd name="connsiteY274" fmla="*/ 1109600 h 3864471"/>
                  <a:gd name="connsiteX275" fmla="*/ 833705 w 1806115"/>
                  <a:gd name="connsiteY275" fmla="*/ 1101770 h 3864471"/>
                  <a:gd name="connsiteX276" fmla="*/ 850593 w 1806115"/>
                  <a:gd name="connsiteY276" fmla="*/ 994176 h 3864471"/>
                  <a:gd name="connsiteX277" fmla="*/ 883901 w 1806115"/>
                  <a:gd name="connsiteY277" fmla="*/ 1003139 h 3864471"/>
                  <a:gd name="connsiteX278" fmla="*/ 913305 w 1806115"/>
                  <a:gd name="connsiteY278" fmla="*/ 1006882 h 3864471"/>
                  <a:gd name="connsiteX279" fmla="*/ 994534 w 1806115"/>
                  <a:gd name="connsiteY279" fmla="*/ 1101094 h 3864471"/>
                  <a:gd name="connsiteX280" fmla="*/ 1004621 w 1806115"/>
                  <a:gd name="connsiteY280" fmla="*/ 1091007 h 3864471"/>
                  <a:gd name="connsiteX281" fmla="*/ 1014099 w 1806115"/>
                  <a:gd name="connsiteY281" fmla="*/ 1049907 h 3864471"/>
                  <a:gd name="connsiteX282" fmla="*/ 1018823 w 1806115"/>
                  <a:gd name="connsiteY282" fmla="*/ 970497 h 3864471"/>
                  <a:gd name="connsiteX283" fmla="*/ 987857 w 1806115"/>
                  <a:gd name="connsiteY283" fmla="*/ 938702 h 3864471"/>
                  <a:gd name="connsiteX284" fmla="*/ 1002335 w 1806115"/>
                  <a:gd name="connsiteY284" fmla="*/ 913823 h 3864471"/>
                  <a:gd name="connsiteX285" fmla="*/ 1029320 w 1806115"/>
                  <a:gd name="connsiteY285" fmla="*/ 892553 h 3864471"/>
                  <a:gd name="connsiteX286" fmla="*/ 1036654 w 1806115"/>
                  <a:gd name="connsiteY286" fmla="*/ 862140 h 3864471"/>
                  <a:gd name="connsiteX287" fmla="*/ 1182072 w 1806115"/>
                  <a:gd name="connsiteY287" fmla="*/ 779082 h 3864471"/>
                  <a:gd name="connsiteX288" fmla="*/ 1265768 w 1806115"/>
                  <a:gd name="connsiteY288" fmla="*/ 1025418 h 3864471"/>
                  <a:gd name="connsiteX289" fmla="*/ 1220639 w 1806115"/>
                  <a:gd name="connsiteY289" fmla="*/ 1069757 h 3864471"/>
                  <a:gd name="connsiteX290" fmla="*/ 1273512 w 1806115"/>
                  <a:gd name="connsiteY290" fmla="*/ 978059 h 3864471"/>
                  <a:gd name="connsiteX291" fmla="*/ 1273445 w 1806115"/>
                  <a:gd name="connsiteY291" fmla="*/ 1001138 h 3864471"/>
                  <a:gd name="connsiteX292" fmla="*/ 1260063 w 1806115"/>
                  <a:gd name="connsiteY292" fmla="*/ 985489 h 3864471"/>
                  <a:gd name="connsiteX293" fmla="*/ 1272864 w 1806115"/>
                  <a:gd name="connsiteY293" fmla="*/ 961934 h 3864471"/>
                  <a:gd name="connsiteX294" fmla="*/ 1273512 w 1806115"/>
                  <a:gd name="connsiteY294" fmla="*/ 978059 h 3864471"/>
                  <a:gd name="connsiteX295" fmla="*/ 1728388 w 1806115"/>
                  <a:gd name="connsiteY295" fmla="*/ 319596 h 3864471"/>
                  <a:gd name="connsiteX296" fmla="*/ 1712557 w 1806115"/>
                  <a:gd name="connsiteY296" fmla="*/ 317920 h 3864471"/>
                  <a:gd name="connsiteX297" fmla="*/ 1724511 w 1806115"/>
                  <a:gd name="connsiteY297" fmla="*/ 294945 h 3864471"/>
                  <a:gd name="connsiteX298" fmla="*/ 1743247 w 1806115"/>
                  <a:gd name="connsiteY298" fmla="*/ 305394 h 3864471"/>
                  <a:gd name="connsiteX299" fmla="*/ 1728388 w 1806115"/>
                  <a:gd name="connsiteY299" fmla="*/ 319596 h 3864471"/>
                  <a:gd name="connsiteX300" fmla="*/ 1771231 w 1806115"/>
                  <a:gd name="connsiteY300" fmla="*/ 273286 h 3864471"/>
                  <a:gd name="connsiteX301" fmla="*/ 1759011 w 1806115"/>
                  <a:gd name="connsiteY301" fmla="*/ 290440 h 3864471"/>
                  <a:gd name="connsiteX302" fmla="*/ 1752239 w 1806115"/>
                  <a:gd name="connsiteY302" fmla="*/ 294555 h 3864471"/>
                  <a:gd name="connsiteX303" fmla="*/ 1732617 w 1806115"/>
                  <a:gd name="connsiteY303" fmla="*/ 287878 h 3864471"/>
                  <a:gd name="connsiteX304" fmla="*/ 1776889 w 1806115"/>
                  <a:gd name="connsiteY304" fmla="*/ 237186 h 3864471"/>
                  <a:gd name="connsiteX305" fmla="*/ 1771231 w 1806115"/>
                  <a:gd name="connsiteY305" fmla="*/ 273286 h 3864471"/>
                  <a:gd name="connsiteX306" fmla="*/ 1708852 w 1806115"/>
                  <a:gd name="connsiteY306" fmla="*/ 162453 h 3864471"/>
                  <a:gd name="connsiteX307" fmla="*/ 1764488 w 1806115"/>
                  <a:gd name="connsiteY307" fmla="*/ 172587 h 3864471"/>
                  <a:gd name="connsiteX308" fmla="*/ 1733884 w 1806115"/>
                  <a:gd name="connsiteY308" fmla="*/ 276305 h 3864471"/>
                  <a:gd name="connsiteX309" fmla="*/ 1739294 w 1806115"/>
                  <a:gd name="connsiteY309" fmla="*/ 230052 h 3864471"/>
                  <a:gd name="connsiteX310" fmla="*/ 1744038 w 1806115"/>
                  <a:gd name="connsiteY310" fmla="*/ 215850 h 3864471"/>
                  <a:gd name="connsiteX311" fmla="*/ 1730064 w 1806115"/>
                  <a:gd name="connsiteY311" fmla="*/ 201048 h 3864471"/>
                  <a:gd name="connsiteX312" fmla="*/ 1729159 w 1806115"/>
                  <a:gd name="connsiteY312" fmla="*/ 204477 h 3864471"/>
                  <a:gd name="connsiteX313" fmla="*/ 1724188 w 1806115"/>
                  <a:gd name="connsiteY313" fmla="*/ 235690 h 3864471"/>
                  <a:gd name="connsiteX314" fmla="*/ 1720406 w 1806115"/>
                  <a:gd name="connsiteY314" fmla="*/ 284649 h 3864471"/>
                  <a:gd name="connsiteX315" fmla="*/ 1710252 w 1806115"/>
                  <a:gd name="connsiteY315" fmla="*/ 297860 h 3864471"/>
                  <a:gd name="connsiteX316" fmla="*/ 1653807 w 1806115"/>
                  <a:gd name="connsiteY316" fmla="*/ 309471 h 3864471"/>
                  <a:gd name="connsiteX317" fmla="*/ 1647302 w 1806115"/>
                  <a:gd name="connsiteY317" fmla="*/ 303280 h 3864471"/>
                  <a:gd name="connsiteX318" fmla="*/ 1637624 w 1806115"/>
                  <a:gd name="connsiteY318" fmla="*/ 306861 h 3864471"/>
                  <a:gd name="connsiteX319" fmla="*/ 1249480 w 1806115"/>
                  <a:gd name="connsiteY319" fmla="*/ 971944 h 3864471"/>
                  <a:gd name="connsiteX320" fmla="*/ 1219620 w 1806115"/>
                  <a:gd name="connsiteY320" fmla="*/ 710864 h 3864471"/>
                  <a:gd name="connsiteX321" fmla="*/ 1344969 w 1806115"/>
                  <a:gd name="connsiteY321" fmla="*/ 504972 h 3864471"/>
                  <a:gd name="connsiteX322" fmla="*/ 1479509 w 1806115"/>
                  <a:gd name="connsiteY322" fmla="*/ 364192 h 3864471"/>
                  <a:gd name="connsiteX323" fmla="*/ 1549137 w 1806115"/>
                  <a:gd name="connsiteY323" fmla="*/ 291193 h 3864471"/>
                  <a:gd name="connsiteX324" fmla="*/ 1605296 w 1806115"/>
                  <a:gd name="connsiteY324" fmla="*/ 216831 h 3864471"/>
                  <a:gd name="connsiteX325" fmla="*/ 1634614 w 1806115"/>
                  <a:gd name="connsiteY325" fmla="*/ 177264 h 3864471"/>
                  <a:gd name="connsiteX326" fmla="*/ 1732808 w 1806115"/>
                  <a:gd name="connsiteY326" fmla="*/ 77213 h 3864471"/>
                  <a:gd name="connsiteX327" fmla="*/ 1788853 w 1806115"/>
                  <a:gd name="connsiteY327" fmla="*/ 12615 h 3864471"/>
                  <a:gd name="connsiteX328" fmla="*/ 1757916 w 1806115"/>
                  <a:gd name="connsiteY328" fmla="*/ 88434 h 3864471"/>
                  <a:gd name="connsiteX329" fmla="*/ 1722749 w 1806115"/>
                  <a:gd name="connsiteY329" fmla="*/ 125143 h 3864471"/>
                  <a:gd name="connsiteX330" fmla="*/ 1694784 w 1806115"/>
                  <a:gd name="connsiteY330" fmla="*/ 160214 h 3864471"/>
                  <a:gd name="connsiteX331" fmla="*/ 1703699 w 1806115"/>
                  <a:gd name="connsiteY331" fmla="*/ 163539 h 3864471"/>
                  <a:gd name="connsiteX332" fmla="*/ 1708852 w 1806115"/>
                  <a:gd name="connsiteY332" fmla="*/ 162453 h 3864471"/>
                  <a:gd name="connsiteX0" fmla="*/ 1736837 w 1806115"/>
                  <a:gd name="connsiteY0" fmla="*/ 133525 h 3864471"/>
                  <a:gd name="connsiteX1" fmla="*/ 1775689 w 1806115"/>
                  <a:gd name="connsiteY1" fmla="*/ 91530 h 3864471"/>
                  <a:gd name="connsiteX2" fmla="*/ 1805245 w 1806115"/>
                  <a:gd name="connsiteY2" fmla="*/ 47610 h 3864471"/>
                  <a:gd name="connsiteX3" fmla="*/ 1791624 w 1806115"/>
                  <a:gd name="connsiteY3" fmla="*/ 1233 h 3864471"/>
                  <a:gd name="connsiteX4" fmla="*/ 1786776 w 1806115"/>
                  <a:gd name="connsiteY4" fmla="*/ 623 h 3864471"/>
                  <a:gd name="connsiteX5" fmla="*/ 1726883 w 1806115"/>
                  <a:gd name="connsiteY5" fmla="*/ 55725 h 3864471"/>
                  <a:gd name="connsiteX6" fmla="*/ 1604211 w 1806115"/>
                  <a:gd name="connsiteY6" fmla="*/ 185437 h 3864471"/>
                  <a:gd name="connsiteX7" fmla="*/ 1551690 w 1806115"/>
                  <a:gd name="connsiteY7" fmla="*/ 261046 h 3864471"/>
                  <a:gd name="connsiteX8" fmla="*/ 1481424 w 1806115"/>
                  <a:gd name="connsiteY8" fmla="*/ 334427 h 3864471"/>
                  <a:gd name="connsiteX9" fmla="*/ 1342740 w 1806115"/>
                  <a:gd name="connsiteY9" fmla="*/ 474454 h 3864471"/>
                  <a:gd name="connsiteX10" fmla="*/ 1295200 w 1806115"/>
                  <a:gd name="connsiteY10" fmla="*/ 564312 h 3864471"/>
                  <a:gd name="connsiteX11" fmla="*/ 1203627 w 1806115"/>
                  <a:gd name="connsiteY11" fmla="*/ 704673 h 3864471"/>
                  <a:gd name="connsiteX12" fmla="*/ 1100262 w 1806115"/>
                  <a:gd name="connsiteY12" fmla="*/ 809476 h 3864471"/>
                  <a:gd name="connsiteX13" fmla="*/ 1026643 w 1806115"/>
                  <a:gd name="connsiteY13" fmla="*/ 847872 h 3864471"/>
                  <a:gd name="connsiteX14" fmla="*/ 1012527 w 1806115"/>
                  <a:gd name="connsiteY14" fmla="*/ 836099 h 3864471"/>
                  <a:gd name="connsiteX15" fmla="*/ 1004726 w 1806115"/>
                  <a:gd name="connsiteY15" fmla="*/ 841747 h 3864471"/>
                  <a:gd name="connsiteX16" fmla="*/ 945852 w 1806115"/>
                  <a:gd name="connsiteY16" fmla="*/ 869455 h 3864471"/>
                  <a:gd name="connsiteX17" fmla="*/ 916429 w 1806115"/>
                  <a:gd name="connsiteY17" fmla="*/ 886038 h 3864471"/>
                  <a:gd name="connsiteX18" fmla="*/ 847364 w 1806115"/>
                  <a:gd name="connsiteY18" fmla="*/ 900821 h 3864471"/>
                  <a:gd name="connsiteX19" fmla="*/ 820998 w 1806115"/>
                  <a:gd name="connsiteY19" fmla="*/ 895087 h 3864471"/>
                  <a:gd name="connsiteX20" fmla="*/ 786785 w 1806115"/>
                  <a:gd name="connsiteY20" fmla="*/ 871122 h 3864471"/>
                  <a:gd name="connsiteX21" fmla="*/ 711251 w 1806115"/>
                  <a:gd name="connsiteY21" fmla="*/ 826640 h 3864471"/>
                  <a:gd name="connsiteX22" fmla="*/ 704060 w 1806115"/>
                  <a:gd name="connsiteY22" fmla="*/ 766585 h 3864471"/>
                  <a:gd name="connsiteX23" fmla="*/ 693792 w 1806115"/>
                  <a:gd name="connsiteY23" fmla="*/ 769414 h 3864471"/>
                  <a:gd name="connsiteX24" fmla="*/ 695335 w 1806115"/>
                  <a:gd name="connsiteY24" fmla="*/ 781606 h 3864471"/>
                  <a:gd name="connsiteX25" fmla="*/ 689068 w 1806115"/>
                  <a:gd name="connsiteY25" fmla="*/ 779739 h 3864471"/>
                  <a:gd name="connsiteX26" fmla="*/ 619564 w 1806115"/>
                  <a:gd name="connsiteY26" fmla="*/ 798180 h 3864471"/>
                  <a:gd name="connsiteX27" fmla="*/ 600695 w 1806115"/>
                  <a:gd name="connsiteY27" fmla="*/ 862188 h 3864471"/>
                  <a:gd name="connsiteX28" fmla="*/ 597256 w 1806115"/>
                  <a:gd name="connsiteY28" fmla="*/ 871532 h 3864471"/>
                  <a:gd name="connsiteX29" fmla="*/ 553546 w 1806115"/>
                  <a:gd name="connsiteY29" fmla="*/ 907984 h 3864471"/>
                  <a:gd name="connsiteX30" fmla="*/ 491624 w 1806115"/>
                  <a:gd name="connsiteY30" fmla="*/ 915718 h 3864471"/>
                  <a:gd name="connsiteX31" fmla="*/ 395174 w 1806115"/>
                  <a:gd name="connsiteY31" fmla="*/ 995195 h 3864471"/>
                  <a:gd name="connsiteX32" fmla="*/ 354683 w 1806115"/>
                  <a:gd name="connsiteY32" fmla="*/ 1055050 h 3864471"/>
                  <a:gd name="connsiteX33" fmla="*/ 244612 w 1806115"/>
                  <a:gd name="connsiteY33" fmla="*/ 1148443 h 3864471"/>
                  <a:gd name="connsiteX34" fmla="*/ 7592 w 1806115"/>
                  <a:gd name="connsiteY34" fmla="*/ 1425877 h 3864471"/>
                  <a:gd name="connsiteX35" fmla="*/ 248 w 1806115"/>
                  <a:gd name="connsiteY35" fmla="*/ 1458681 h 3864471"/>
                  <a:gd name="connsiteX36" fmla="*/ 47625 w 1806115"/>
                  <a:gd name="connsiteY36" fmla="*/ 1540520 h 3864471"/>
                  <a:gd name="connsiteX37" fmla="*/ 257652 w 1806115"/>
                  <a:gd name="connsiteY37" fmla="*/ 1712027 h 3864471"/>
                  <a:gd name="connsiteX38" fmla="*/ 94879 w 1806115"/>
                  <a:gd name="connsiteY38" fmla="*/ 2767426 h 3864471"/>
                  <a:gd name="connsiteX39" fmla="*/ 75439 w 1806115"/>
                  <a:gd name="connsiteY39" fmla="*/ 2899528 h 3864471"/>
                  <a:gd name="connsiteX40" fmla="*/ 86878 w 1806115"/>
                  <a:gd name="connsiteY40" fmla="*/ 2905920 h 3864471"/>
                  <a:gd name="connsiteX41" fmla="*/ 96641 w 1806115"/>
                  <a:gd name="connsiteY41" fmla="*/ 2909072 h 3864471"/>
                  <a:gd name="connsiteX42" fmla="*/ 146381 w 1806115"/>
                  <a:gd name="connsiteY42" fmla="*/ 2899204 h 3864471"/>
                  <a:gd name="connsiteX43" fmla="*/ 196025 w 1806115"/>
                  <a:gd name="connsiteY43" fmla="*/ 2919674 h 3864471"/>
                  <a:gd name="connsiteX44" fmla="*/ 192234 w 1806115"/>
                  <a:gd name="connsiteY44" fmla="*/ 2940657 h 3864471"/>
                  <a:gd name="connsiteX45" fmla="*/ 300867 w 1806115"/>
                  <a:gd name="connsiteY45" fmla="*/ 2990644 h 3864471"/>
                  <a:gd name="connsiteX46" fmla="*/ 478098 w 1806115"/>
                  <a:gd name="connsiteY46" fmla="*/ 2975062 h 3864471"/>
                  <a:gd name="connsiteX47" fmla="*/ 465182 w 1806115"/>
                  <a:gd name="connsiteY47" fmla="*/ 3398495 h 3864471"/>
                  <a:gd name="connsiteX48" fmla="*/ 465563 w 1806115"/>
                  <a:gd name="connsiteY48" fmla="*/ 3522216 h 3864471"/>
                  <a:gd name="connsiteX49" fmla="*/ 446923 w 1806115"/>
                  <a:gd name="connsiteY49" fmla="*/ 3538503 h 3864471"/>
                  <a:gd name="connsiteX50" fmla="*/ 459153 w 1806115"/>
                  <a:gd name="connsiteY50" fmla="*/ 3569002 h 3864471"/>
                  <a:gd name="connsiteX51" fmla="*/ 437474 w 1806115"/>
                  <a:gd name="connsiteY51" fmla="*/ 3598654 h 3864471"/>
                  <a:gd name="connsiteX52" fmla="*/ 381162 w 1806115"/>
                  <a:gd name="connsiteY52" fmla="*/ 3719602 h 3864471"/>
                  <a:gd name="connsiteX53" fmla="*/ 357560 w 1806115"/>
                  <a:gd name="connsiteY53" fmla="*/ 3837664 h 3864471"/>
                  <a:gd name="connsiteX54" fmla="*/ 413509 w 1806115"/>
                  <a:gd name="connsiteY54" fmla="*/ 3856124 h 3864471"/>
                  <a:gd name="connsiteX55" fmla="*/ 628070 w 1806115"/>
                  <a:gd name="connsiteY55" fmla="*/ 3798126 h 3864471"/>
                  <a:gd name="connsiteX56" fmla="*/ 669951 w 1806115"/>
                  <a:gd name="connsiteY56" fmla="*/ 3716240 h 3864471"/>
                  <a:gd name="connsiteX57" fmla="*/ 670675 w 1806115"/>
                  <a:gd name="connsiteY57" fmla="*/ 3645422 h 3864471"/>
                  <a:gd name="connsiteX58" fmla="*/ 662140 w 1806115"/>
                  <a:gd name="connsiteY58" fmla="*/ 3595548 h 3864471"/>
                  <a:gd name="connsiteX59" fmla="*/ 692401 w 1806115"/>
                  <a:gd name="connsiteY59" fmla="*/ 3430385 h 3864471"/>
                  <a:gd name="connsiteX60" fmla="*/ 757162 w 1806115"/>
                  <a:gd name="connsiteY60" fmla="*/ 2947353 h 3864471"/>
                  <a:gd name="connsiteX61" fmla="*/ 863242 w 1806115"/>
                  <a:gd name="connsiteY61" fmla="*/ 2952535 h 3864471"/>
                  <a:gd name="connsiteX62" fmla="*/ 987305 w 1806115"/>
                  <a:gd name="connsiteY62" fmla="*/ 2970775 h 3864471"/>
                  <a:gd name="connsiteX63" fmla="*/ 1038159 w 1806115"/>
                  <a:gd name="connsiteY63" fmla="*/ 3308112 h 3864471"/>
                  <a:gd name="connsiteX64" fmla="*/ 1038187 w 1806115"/>
                  <a:gd name="connsiteY64" fmla="*/ 3373492 h 3864471"/>
                  <a:gd name="connsiteX65" fmla="*/ 1024357 w 1806115"/>
                  <a:gd name="connsiteY65" fmla="*/ 3437796 h 3864471"/>
                  <a:gd name="connsiteX66" fmla="*/ 1084622 w 1806115"/>
                  <a:gd name="connsiteY66" fmla="*/ 3552143 h 3864471"/>
                  <a:gd name="connsiteX67" fmla="*/ 1072239 w 1806115"/>
                  <a:gd name="connsiteY67" fmla="*/ 3623733 h 3864471"/>
                  <a:gd name="connsiteX68" fmla="*/ 1063133 w 1806115"/>
                  <a:gd name="connsiteY68" fmla="*/ 3750187 h 3864471"/>
                  <a:gd name="connsiteX69" fmla="*/ 1083546 w 1806115"/>
                  <a:gd name="connsiteY69" fmla="*/ 3776505 h 3864471"/>
                  <a:gd name="connsiteX70" fmla="*/ 1249719 w 1806115"/>
                  <a:gd name="connsiteY70" fmla="*/ 3795916 h 3864471"/>
                  <a:gd name="connsiteX71" fmla="*/ 1257139 w 1806115"/>
                  <a:gd name="connsiteY71" fmla="*/ 3788135 h 3864471"/>
                  <a:gd name="connsiteX72" fmla="*/ 1453306 w 1806115"/>
                  <a:gd name="connsiteY72" fmla="*/ 3814852 h 3864471"/>
                  <a:gd name="connsiteX73" fmla="*/ 1559062 w 1806115"/>
                  <a:gd name="connsiteY73" fmla="*/ 3777200 h 3864471"/>
                  <a:gd name="connsiteX74" fmla="*/ 1555338 w 1806115"/>
                  <a:gd name="connsiteY74" fmla="*/ 3730127 h 3864471"/>
                  <a:gd name="connsiteX75" fmla="*/ 1467003 w 1806115"/>
                  <a:gd name="connsiteY75" fmla="*/ 3662309 h 3864471"/>
                  <a:gd name="connsiteX76" fmla="*/ 1417235 w 1806115"/>
                  <a:gd name="connsiteY76" fmla="*/ 3605455 h 3864471"/>
                  <a:gd name="connsiteX77" fmla="*/ 1311631 w 1806115"/>
                  <a:gd name="connsiteY77" fmla="*/ 3498622 h 3864471"/>
                  <a:gd name="connsiteX78" fmla="*/ 1314898 w 1806115"/>
                  <a:gd name="connsiteY78" fmla="*/ 3411383 h 3864471"/>
                  <a:gd name="connsiteX79" fmla="*/ 1297439 w 1806115"/>
                  <a:gd name="connsiteY79" fmla="*/ 3390437 h 3864471"/>
                  <a:gd name="connsiteX80" fmla="*/ 1293105 w 1806115"/>
                  <a:gd name="connsiteY80" fmla="*/ 3332087 h 3864471"/>
                  <a:gd name="connsiteX81" fmla="*/ 1273683 w 1806115"/>
                  <a:gd name="connsiteY81" fmla="*/ 2913578 h 3864471"/>
                  <a:gd name="connsiteX82" fmla="*/ 1380211 w 1806115"/>
                  <a:gd name="connsiteY82" fmla="*/ 2883717 h 3864471"/>
                  <a:gd name="connsiteX83" fmla="*/ 1405148 w 1806115"/>
                  <a:gd name="connsiteY83" fmla="*/ 2901481 h 3864471"/>
                  <a:gd name="connsiteX84" fmla="*/ 1432827 w 1806115"/>
                  <a:gd name="connsiteY84" fmla="*/ 2889813 h 3864471"/>
                  <a:gd name="connsiteX85" fmla="*/ 1270978 w 1806115"/>
                  <a:gd name="connsiteY85" fmla="*/ 2255372 h 3864471"/>
                  <a:gd name="connsiteX86" fmla="*/ 1246823 w 1806115"/>
                  <a:gd name="connsiteY86" fmla="*/ 2048222 h 3864471"/>
                  <a:gd name="connsiteX87" fmla="*/ 1246414 w 1806115"/>
                  <a:gd name="connsiteY87" fmla="*/ 1999844 h 3864471"/>
                  <a:gd name="connsiteX88" fmla="*/ 1185625 w 1806115"/>
                  <a:gd name="connsiteY88" fmla="*/ 1152653 h 3864471"/>
                  <a:gd name="connsiteX89" fmla="*/ 1198646 w 1806115"/>
                  <a:gd name="connsiteY89" fmla="*/ 1135146 h 3864471"/>
                  <a:gd name="connsiteX90" fmla="*/ 1240889 w 1806115"/>
                  <a:gd name="connsiteY90" fmla="*/ 1084978 h 3864471"/>
                  <a:gd name="connsiteX91" fmla="*/ 1285285 w 1806115"/>
                  <a:gd name="connsiteY91" fmla="*/ 938807 h 3864471"/>
                  <a:gd name="connsiteX92" fmla="*/ 1648940 w 1806115"/>
                  <a:gd name="connsiteY92" fmla="*/ 321177 h 3864471"/>
                  <a:gd name="connsiteX93" fmla="*/ 1702366 w 1806115"/>
                  <a:gd name="connsiteY93" fmla="*/ 311567 h 3864471"/>
                  <a:gd name="connsiteX94" fmla="*/ 1723502 w 1806115"/>
                  <a:gd name="connsiteY94" fmla="*/ 335398 h 3864471"/>
                  <a:gd name="connsiteX95" fmla="*/ 1766745 w 1806115"/>
                  <a:gd name="connsiteY95" fmla="*/ 296355 h 3864471"/>
                  <a:gd name="connsiteX96" fmla="*/ 1780566 w 1806115"/>
                  <a:gd name="connsiteY96" fmla="*/ 219688 h 3864471"/>
                  <a:gd name="connsiteX97" fmla="*/ 1781023 w 1806115"/>
                  <a:gd name="connsiteY97" fmla="*/ 196276 h 3864471"/>
                  <a:gd name="connsiteX98" fmla="*/ 1745676 w 1806115"/>
                  <a:gd name="connsiteY98" fmla="*/ 153185 h 3864471"/>
                  <a:gd name="connsiteX99" fmla="*/ 1718234 w 1806115"/>
                  <a:gd name="connsiteY99" fmla="*/ 152928 h 3864471"/>
                  <a:gd name="connsiteX100" fmla="*/ 1736837 w 1806115"/>
                  <a:gd name="connsiteY100" fmla="*/ 133525 h 3864471"/>
                  <a:gd name="connsiteX101" fmla="*/ 164240 w 1806115"/>
                  <a:gd name="connsiteY101" fmla="*/ 1616482 h 3864471"/>
                  <a:gd name="connsiteX102" fmla="*/ 80630 w 1806115"/>
                  <a:gd name="connsiteY102" fmla="*/ 1536558 h 3864471"/>
                  <a:gd name="connsiteX103" fmla="*/ 24537 w 1806115"/>
                  <a:gd name="connsiteY103" fmla="*/ 1452709 h 3864471"/>
                  <a:gd name="connsiteX104" fmla="*/ 201778 w 1806115"/>
                  <a:gd name="connsiteY104" fmla="*/ 1227243 h 3864471"/>
                  <a:gd name="connsiteX105" fmla="*/ 305058 w 1806115"/>
                  <a:gd name="connsiteY105" fmla="*/ 1320036 h 3864471"/>
                  <a:gd name="connsiteX106" fmla="*/ 206474 w 1806115"/>
                  <a:gd name="connsiteY106" fmla="*/ 1401560 h 3864471"/>
                  <a:gd name="connsiteX107" fmla="*/ 199321 w 1806115"/>
                  <a:gd name="connsiteY107" fmla="*/ 1410190 h 3864471"/>
                  <a:gd name="connsiteX108" fmla="*/ 204817 w 1806115"/>
                  <a:gd name="connsiteY108" fmla="*/ 1423648 h 3864471"/>
                  <a:gd name="connsiteX109" fmla="*/ 399298 w 1806115"/>
                  <a:gd name="connsiteY109" fmla="*/ 1669955 h 3864471"/>
                  <a:gd name="connsiteX110" fmla="*/ 371371 w 1806115"/>
                  <a:gd name="connsiteY110" fmla="*/ 1758938 h 3864471"/>
                  <a:gd name="connsiteX111" fmla="*/ 164240 w 1806115"/>
                  <a:gd name="connsiteY111" fmla="*/ 1616482 h 3864471"/>
                  <a:gd name="connsiteX112" fmla="*/ 553822 w 1806115"/>
                  <a:gd name="connsiteY112" fmla="*/ 1776207 h 3864471"/>
                  <a:gd name="connsiteX113" fmla="*/ 548802 w 1806115"/>
                  <a:gd name="connsiteY113" fmla="*/ 1828890 h 3864471"/>
                  <a:gd name="connsiteX114" fmla="*/ 524876 w 1806115"/>
                  <a:gd name="connsiteY114" fmla="*/ 1826965 h 3864471"/>
                  <a:gd name="connsiteX115" fmla="*/ 530429 w 1806115"/>
                  <a:gd name="connsiteY115" fmla="*/ 1819927 h 3864471"/>
                  <a:gd name="connsiteX116" fmla="*/ 538858 w 1806115"/>
                  <a:gd name="connsiteY116" fmla="*/ 1807192 h 3864471"/>
                  <a:gd name="connsiteX117" fmla="*/ 534867 w 1806115"/>
                  <a:gd name="connsiteY117" fmla="*/ 1795504 h 3864471"/>
                  <a:gd name="connsiteX118" fmla="*/ 526866 w 1806115"/>
                  <a:gd name="connsiteY118" fmla="*/ 1798076 h 3864471"/>
                  <a:gd name="connsiteX119" fmla="*/ 427340 w 1806115"/>
                  <a:gd name="connsiteY119" fmla="*/ 1788513 h 3864471"/>
                  <a:gd name="connsiteX120" fmla="*/ 444970 w 1806115"/>
                  <a:gd name="connsiteY120" fmla="*/ 1680804 h 3864471"/>
                  <a:gd name="connsiteX121" fmla="*/ 556261 w 1806115"/>
                  <a:gd name="connsiteY121" fmla="*/ 1656887 h 3864471"/>
                  <a:gd name="connsiteX122" fmla="*/ 553822 w 1806115"/>
                  <a:gd name="connsiteY122" fmla="*/ 1776207 h 3864471"/>
                  <a:gd name="connsiteX123" fmla="*/ 310544 w 1806115"/>
                  <a:gd name="connsiteY123" fmla="*/ 1346687 h 3864471"/>
                  <a:gd name="connsiteX124" fmla="*/ 290865 w 1806115"/>
                  <a:gd name="connsiteY124" fmla="*/ 1522356 h 3864471"/>
                  <a:gd name="connsiteX125" fmla="*/ 222438 w 1806115"/>
                  <a:gd name="connsiteY125" fmla="*/ 1420410 h 3864471"/>
                  <a:gd name="connsiteX126" fmla="*/ 311392 w 1806115"/>
                  <a:gd name="connsiteY126" fmla="*/ 1342410 h 3864471"/>
                  <a:gd name="connsiteX127" fmla="*/ 310544 w 1806115"/>
                  <a:gd name="connsiteY127" fmla="*/ 1346687 h 3864471"/>
                  <a:gd name="connsiteX128" fmla="*/ 408556 w 1806115"/>
                  <a:gd name="connsiteY128" fmla="*/ 1677356 h 3864471"/>
                  <a:gd name="connsiteX129" fmla="*/ 432150 w 1806115"/>
                  <a:gd name="connsiteY129" fmla="*/ 1680795 h 3864471"/>
                  <a:gd name="connsiteX130" fmla="*/ 411471 w 1806115"/>
                  <a:gd name="connsiteY130" fmla="*/ 1781655 h 3864471"/>
                  <a:gd name="connsiteX131" fmla="*/ 384363 w 1806115"/>
                  <a:gd name="connsiteY131" fmla="*/ 1766606 h 3864471"/>
                  <a:gd name="connsiteX132" fmla="*/ 408556 w 1806115"/>
                  <a:gd name="connsiteY132" fmla="*/ 1677356 h 3864471"/>
                  <a:gd name="connsiteX133" fmla="*/ 444408 w 1806115"/>
                  <a:gd name="connsiteY133" fmla="*/ 3663186 h 3864471"/>
                  <a:gd name="connsiteX134" fmla="*/ 534096 w 1806115"/>
                  <a:gd name="connsiteY134" fmla="*/ 3676330 h 3864471"/>
                  <a:gd name="connsiteX135" fmla="*/ 552155 w 1806115"/>
                  <a:gd name="connsiteY135" fmla="*/ 3684883 h 3864471"/>
                  <a:gd name="connsiteX136" fmla="*/ 525228 w 1806115"/>
                  <a:gd name="connsiteY136" fmla="*/ 3697228 h 3864471"/>
                  <a:gd name="connsiteX137" fmla="*/ 433102 w 1806115"/>
                  <a:gd name="connsiteY137" fmla="*/ 3687579 h 3864471"/>
                  <a:gd name="connsiteX138" fmla="*/ 444408 w 1806115"/>
                  <a:gd name="connsiteY138" fmla="*/ 3663186 h 3864471"/>
                  <a:gd name="connsiteX139" fmla="*/ 559004 w 1806115"/>
                  <a:gd name="connsiteY139" fmla="*/ 3671387 h 3864471"/>
                  <a:gd name="connsiteX140" fmla="*/ 450695 w 1806115"/>
                  <a:gd name="connsiteY140" fmla="*/ 3649613 h 3864471"/>
                  <a:gd name="connsiteX141" fmla="*/ 463116 w 1806115"/>
                  <a:gd name="connsiteY141" fmla="*/ 3622866 h 3864471"/>
                  <a:gd name="connsiteX142" fmla="*/ 521437 w 1806115"/>
                  <a:gd name="connsiteY142" fmla="*/ 3627686 h 3864471"/>
                  <a:gd name="connsiteX143" fmla="*/ 572967 w 1806115"/>
                  <a:gd name="connsiteY143" fmla="*/ 3640478 h 3864471"/>
                  <a:gd name="connsiteX144" fmla="*/ 559004 w 1806115"/>
                  <a:gd name="connsiteY144" fmla="*/ 3671387 h 3864471"/>
                  <a:gd name="connsiteX145" fmla="*/ 575006 w 1806115"/>
                  <a:gd name="connsiteY145" fmla="*/ 3635725 h 3864471"/>
                  <a:gd name="connsiteX146" fmla="*/ 468735 w 1806115"/>
                  <a:gd name="connsiteY146" fmla="*/ 3611112 h 3864471"/>
                  <a:gd name="connsiteX147" fmla="*/ 479527 w 1806115"/>
                  <a:gd name="connsiteY147" fmla="*/ 3588024 h 3864471"/>
                  <a:gd name="connsiteX148" fmla="*/ 586102 w 1806115"/>
                  <a:gd name="connsiteY148" fmla="*/ 3609084 h 3864471"/>
                  <a:gd name="connsiteX149" fmla="*/ 575006 w 1806115"/>
                  <a:gd name="connsiteY149" fmla="*/ 3635725 h 3864471"/>
                  <a:gd name="connsiteX150" fmla="*/ 591055 w 1806115"/>
                  <a:gd name="connsiteY150" fmla="*/ 3596577 h 3864471"/>
                  <a:gd name="connsiteX151" fmla="*/ 546126 w 1806115"/>
                  <a:gd name="connsiteY151" fmla="*/ 3576184 h 3864471"/>
                  <a:gd name="connsiteX152" fmla="*/ 485690 w 1806115"/>
                  <a:gd name="connsiteY152" fmla="*/ 3574441 h 3864471"/>
                  <a:gd name="connsiteX153" fmla="*/ 488947 w 1806115"/>
                  <a:gd name="connsiteY153" fmla="*/ 3564135 h 3864471"/>
                  <a:gd name="connsiteX154" fmla="*/ 486109 w 1806115"/>
                  <a:gd name="connsiteY154" fmla="*/ 3559706 h 3864471"/>
                  <a:gd name="connsiteX155" fmla="*/ 486861 w 1806115"/>
                  <a:gd name="connsiteY155" fmla="*/ 3550286 h 3864471"/>
                  <a:gd name="connsiteX156" fmla="*/ 588064 w 1806115"/>
                  <a:gd name="connsiteY156" fmla="*/ 3544809 h 3864471"/>
                  <a:gd name="connsiteX157" fmla="*/ 598304 w 1806115"/>
                  <a:gd name="connsiteY157" fmla="*/ 3577165 h 3864471"/>
                  <a:gd name="connsiteX158" fmla="*/ 591055 w 1806115"/>
                  <a:gd name="connsiteY158" fmla="*/ 3596577 h 3864471"/>
                  <a:gd name="connsiteX159" fmla="*/ 650301 w 1806115"/>
                  <a:gd name="connsiteY159" fmla="*/ 3704076 h 3864471"/>
                  <a:gd name="connsiteX160" fmla="*/ 648815 w 1806115"/>
                  <a:gd name="connsiteY160" fmla="*/ 3764970 h 3864471"/>
                  <a:gd name="connsiteX161" fmla="*/ 632661 w 1806115"/>
                  <a:gd name="connsiteY161" fmla="*/ 3782039 h 3864471"/>
                  <a:gd name="connsiteX162" fmla="*/ 641262 w 1806115"/>
                  <a:gd name="connsiteY162" fmla="*/ 3768932 h 3864471"/>
                  <a:gd name="connsiteX163" fmla="*/ 626441 w 1806115"/>
                  <a:gd name="connsiteY163" fmla="*/ 3754111 h 3864471"/>
                  <a:gd name="connsiteX164" fmla="*/ 604905 w 1806115"/>
                  <a:gd name="connsiteY164" fmla="*/ 3800993 h 3864471"/>
                  <a:gd name="connsiteX165" fmla="*/ 379724 w 1806115"/>
                  <a:gd name="connsiteY165" fmla="*/ 3827301 h 3864471"/>
                  <a:gd name="connsiteX166" fmla="*/ 402308 w 1806115"/>
                  <a:gd name="connsiteY166" fmla="*/ 3729289 h 3864471"/>
                  <a:gd name="connsiteX167" fmla="*/ 457448 w 1806115"/>
                  <a:gd name="connsiteY167" fmla="*/ 3611655 h 3864471"/>
                  <a:gd name="connsiteX168" fmla="*/ 421929 w 1806115"/>
                  <a:gd name="connsiteY168" fmla="*/ 3688379 h 3864471"/>
                  <a:gd name="connsiteX169" fmla="*/ 424873 w 1806115"/>
                  <a:gd name="connsiteY169" fmla="*/ 3695618 h 3864471"/>
                  <a:gd name="connsiteX170" fmla="*/ 530362 w 1806115"/>
                  <a:gd name="connsiteY170" fmla="*/ 3709210 h 3864471"/>
                  <a:gd name="connsiteX171" fmla="*/ 573053 w 1806115"/>
                  <a:gd name="connsiteY171" fmla="*/ 3670587 h 3864471"/>
                  <a:gd name="connsiteX172" fmla="*/ 608124 w 1806115"/>
                  <a:gd name="connsiteY172" fmla="*/ 3588424 h 3864471"/>
                  <a:gd name="connsiteX173" fmla="*/ 635566 w 1806115"/>
                  <a:gd name="connsiteY173" fmla="*/ 3584204 h 3864471"/>
                  <a:gd name="connsiteX174" fmla="*/ 640500 w 1806115"/>
                  <a:gd name="connsiteY174" fmla="*/ 3599854 h 3864471"/>
                  <a:gd name="connsiteX175" fmla="*/ 650920 w 1806115"/>
                  <a:gd name="connsiteY175" fmla="*/ 3645440 h 3864471"/>
                  <a:gd name="connsiteX176" fmla="*/ 650301 w 1806115"/>
                  <a:gd name="connsiteY176" fmla="*/ 3704076 h 3864471"/>
                  <a:gd name="connsiteX177" fmla="*/ 1502655 w 1806115"/>
                  <a:gd name="connsiteY177" fmla="*/ 3710153 h 3864471"/>
                  <a:gd name="connsiteX178" fmla="*/ 1542727 w 1806115"/>
                  <a:gd name="connsiteY178" fmla="*/ 3750701 h 3864471"/>
                  <a:gd name="connsiteX179" fmla="*/ 1451992 w 1806115"/>
                  <a:gd name="connsiteY179" fmla="*/ 3790992 h 3864471"/>
                  <a:gd name="connsiteX180" fmla="*/ 1302535 w 1806115"/>
                  <a:gd name="connsiteY180" fmla="*/ 3785620 h 3864471"/>
                  <a:gd name="connsiteX181" fmla="*/ 1243404 w 1806115"/>
                  <a:gd name="connsiteY181" fmla="*/ 3751263 h 3864471"/>
                  <a:gd name="connsiteX182" fmla="*/ 1230288 w 1806115"/>
                  <a:gd name="connsiteY182" fmla="*/ 3758931 h 3864471"/>
                  <a:gd name="connsiteX183" fmla="*/ 1242813 w 1806115"/>
                  <a:gd name="connsiteY183" fmla="*/ 3775085 h 3864471"/>
                  <a:gd name="connsiteX184" fmla="*/ 1107796 w 1806115"/>
                  <a:gd name="connsiteY184" fmla="*/ 3759883 h 3864471"/>
                  <a:gd name="connsiteX185" fmla="*/ 1086717 w 1806115"/>
                  <a:gd name="connsiteY185" fmla="*/ 3752359 h 3864471"/>
                  <a:gd name="connsiteX186" fmla="*/ 1086879 w 1806115"/>
                  <a:gd name="connsiteY186" fmla="*/ 3747901 h 3864471"/>
                  <a:gd name="connsiteX187" fmla="*/ 1100033 w 1806115"/>
                  <a:gd name="connsiteY187" fmla="*/ 3562897 h 3864471"/>
                  <a:gd name="connsiteX188" fmla="*/ 1213066 w 1806115"/>
                  <a:gd name="connsiteY188" fmla="*/ 3543961 h 3864471"/>
                  <a:gd name="connsiteX189" fmla="*/ 1219010 w 1806115"/>
                  <a:gd name="connsiteY189" fmla="*/ 3544466 h 3864471"/>
                  <a:gd name="connsiteX190" fmla="*/ 1225497 w 1806115"/>
                  <a:gd name="connsiteY190" fmla="*/ 3546847 h 3864471"/>
                  <a:gd name="connsiteX191" fmla="*/ 1351665 w 1806115"/>
                  <a:gd name="connsiteY191" fmla="*/ 3662176 h 3864471"/>
                  <a:gd name="connsiteX192" fmla="*/ 1408777 w 1806115"/>
                  <a:gd name="connsiteY192" fmla="*/ 3676940 h 3864471"/>
                  <a:gd name="connsiteX193" fmla="*/ 1440295 w 1806115"/>
                  <a:gd name="connsiteY193" fmla="*/ 3668767 h 3864471"/>
                  <a:gd name="connsiteX194" fmla="*/ 1502655 w 1806115"/>
                  <a:gd name="connsiteY194" fmla="*/ 3710153 h 3864471"/>
                  <a:gd name="connsiteX195" fmla="*/ 1281742 w 1806115"/>
                  <a:gd name="connsiteY195" fmla="*/ 3493079 h 3864471"/>
                  <a:gd name="connsiteX196" fmla="*/ 1296991 w 1806115"/>
                  <a:gd name="connsiteY196" fmla="*/ 3507804 h 3864471"/>
                  <a:gd name="connsiteX197" fmla="*/ 1326271 w 1806115"/>
                  <a:gd name="connsiteY197" fmla="*/ 3531817 h 3864471"/>
                  <a:gd name="connsiteX198" fmla="*/ 1264578 w 1806115"/>
                  <a:gd name="connsiteY198" fmla="*/ 3563983 h 3864471"/>
                  <a:gd name="connsiteX199" fmla="*/ 1222087 w 1806115"/>
                  <a:gd name="connsiteY199" fmla="*/ 3535760 h 3864471"/>
                  <a:gd name="connsiteX200" fmla="*/ 1220067 w 1806115"/>
                  <a:gd name="connsiteY200" fmla="*/ 3533693 h 3864471"/>
                  <a:gd name="connsiteX201" fmla="*/ 1227316 w 1806115"/>
                  <a:gd name="connsiteY201" fmla="*/ 3511281 h 3864471"/>
                  <a:gd name="connsiteX202" fmla="*/ 1281742 w 1806115"/>
                  <a:gd name="connsiteY202" fmla="*/ 3493079 h 3864471"/>
                  <a:gd name="connsiteX203" fmla="*/ 1412644 w 1806115"/>
                  <a:gd name="connsiteY203" fmla="*/ 3637211 h 3864471"/>
                  <a:gd name="connsiteX204" fmla="*/ 1431875 w 1806115"/>
                  <a:gd name="connsiteY204" fmla="*/ 3660414 h 3864471"/>
                  <a:gd name="connsiteX205" fmla="*/ 1367676 w 1806115"/>
                  <a:gd name="connsiteY205" fmla="*/ 3656204 h 3864471"/>
                  <a:gd name="connsiteX206" fmla="*/ 1351455 w 1806115"/>
                  <a:gd name="connsiteY206" fmla="*/ 3642450 h 3864471"/>
                  <a:gd name="connsiteX207" fmla="*/ 1378135 w 1806115"/>
                  <a:gd name="connsiteY207" fmla="*/ 3638887 h 3864471"/>
                  <a:gd name="connsiteX208" fmla="*/ 1412644 w 1806115"/>
                  <a:gd name="connsiteY208" fmla="*/ 3637211 h 3864471"/>
                  <a:gd name="connsiteX209" fmla="*/ 1399661 w 1806115"/>
                  <a:gd name="connsiteY209" fmla="*/ 3619123 h 3864471"/>
                  <a:gd name="connsiteX210" fmla="*/ 1338692 w 1806115"/>
                  <a:gd name="connsiteY210" fmla="*/ 3630905 h 3864471"/>
                  <a:gd name="connsiteX211" fmla="*/ 1313241 w 1806115"/>
                  <a:gd name="connsiteY211" fmla="*/ 3607388 h 3864471"/>
                  <a:gd name="connsiteX212" fmla="*/ 1355970 w 1806115"/>
                  <a:gd name="connsiteY212" fmla="*/ 3599054 h 3864471"/>
                  <a:gd name="connsiteX213" fmla="*/ 1382964 w 1806115"/>
                  <a:gd name="connsiteY213" fmla="*/ 3595739 h 3864471"/>
                  <a:gd name="connsiteX214" fmla="*/ 1399661 w 1806115"/>
                  <a:gd name="connsiteY214" fmla="*/ 3619123 h 3864471"/>
                  <a:gd name="connsiteX215" fmla="*/ 1372591 w 1806115"/>
                  <a:gd name="connsiteY215" fmla="*/ 3582195 h 3864471"/>
                  <a:gd name="connsiteX216" fmla="*/ 1302173 w 1806115"/>
                  <a:gd name="connsiteY216" fmla="*/ 3597463 h 3864471"/>
                  <a:gd name="connsiteX217" fmla="*/ 1273426 w 1806115"/>
                  <a:gd name="connsiteY217" fmla="*/ 3571831 h 3864471"/>
                  <a:gd name="connsiteX218" fmla="*/ 1345874 w 1806115"/>
                  <a:gd name="connsiteY218" fmla="*/ 3551191 h 3864471"/>
                  <a:gd name="connsiteX219" fmla="*/ 1372591 w 1806115"/>
                  <a:gd name="connsiteY219" fmla="*/ 3582195 h 3864471"/>
                  <a:gd name="connsiteX220" fmla="*/ 1281018 w 1806115"/>
                  <a:gd name="connsiteY220" fmla="*/ 3412611 h 3864471"/>
                  <a:gd name="connsiteX221" fmla="*/ 1299363 w 1806115"/>
                  <a:gd name="connsiteY221" fmla="*/ 3435671 h 3864471"/>
                  <a:gd name="connsiteX222" fmla="*/ 1288685 w 1806115"/>
                  <a:gd name="connsiteY222" fmla="*/ 3478029 h 3864471"/>
                  <a:gd name="connsiteX223" fmla="*/ 1207647 w 1806115"/>
                  <a:gd name="connsiteY223" fmla="*/ 3534350 h 3864471"/>
                  <a:gd name="connsiteX224" fmla="*/ 1183129 w 1806115"/>
                  <a:gd name="connsiteY224" fmla="*/ 3555029 h 3864471"/>
                  <a:gd name="connsiteX225" fmla="*/ 1103462 w 1806115"/>
                  <a:gd name="connsiteY225" fmla="*/ 3550590 h 3864471"/>
                  <a:gd name="connsiteX226" fmla="*/ 1101872 w 1806115"/>
                  <a:gd name="connsiteY226" fmla="*/ 3538722 h 3864471"/>
                  <a:gd name="connsiteX227" fmla="*/ 1063105 w 1806115"/>
                  <a:gd name="connsiteY227" fmla="*/ 3324867 h 3864471"/>
                  <a:gd name="connsiteX228" fmla="*/ 1009508 w 1806115"/>
                  <a:gd name="connsiteY228" fmla="*/ 2955516 h 3864471"/>
                  <a:gd name="connsiteX229" fmla="*/ 907095 w 1806115"/>
                  <a:gd name="connsiteY229" fmla="*/ 2283518 h 3864471"/>
                  <a:gd name="connsiteX230" fmla="*/ 908971 w 1806115"/>
                  <a:gd name="connsiteY230" fmla="*/ 2268868 h 3864471"/>
                  <a:gd name="connsiteX231" fmla="*/ 898903 w 1806115"/>
                  <a:gd name="connsiteY231" fmla="*/ 2264697 h 3864471"/>
                  <a:gd name="connsiteX232" fmla="*/ 802253 w 1806115"/>
                  <a:gd name="connsiteY232" fmla="*/ 2509337 h 3864471"/>
                  <a:gd name="connsiteX233" fmla="*/ 765553 w 1806115"/>
                  <a:gd name="connsiteY233" fmla="*/ 2773227 h 3864471"/>
                  <a:gd name="connsiteX234" fmla="*/ 658873 w 1806115"/>
                  <a:gd name="connsiteY234" fmla="*/ 3310684 h 3864471"/>
                  <a:gd name="connsiteX235" fmla="*/ 661998 w 1806115"/>
                  <a:gd name="connsiteY235" fmla="*/ 3446168 h 3864471"/>
                  <a:gd name="connsiteX236" fmla="*/ 647520 w 1806115"/>
                  <a:gd name="connsiteY236" fmla="*/ 3573289 h 3864471"/>
                  <a:gd name="connsiteX237" fmla="*/ 612401 w 1806115"/>
                  <a:gd name="connsiteY237" fmla="*/ 3567297 h 3864471"/>
                  <a:gd name="connsiteX238" fmla="*/ 551050 w 1806115"/>
                  <a:gd name="connsiteY238" fmla="*/ 3518577 h 3864471"/>
                  <a:gd name="connsiteX239" fmla="*/ 485585 w 1806115"/>
                  <a:gd name="connsiteY239" fmla="*/ 3534236 h 3864471"/>
                  <a:gd name="connsiteX240" fmla="*/ 485023 w 1806115"/>
                  <a:gd name="connsiteY240" fmla="*/ 3533665 h 3864471"/>
                  <a:gd name="connsiteX241" fmla="*/ 495862 w 1806115"/>
                  <a:gd name="connsiteY241" fmla="*/ 3452283 h 3864471"/>
                  <a:gd name="connsiteX242" fmla="*/ 488204 w 1806115"/>
                  <a:gd name="connsiteY242" fmla="*/ 3036879 h 3864471"/>
                  <a:gd name="connsiteX243" fmla="*/ 530705 w 1806115"/>
                  <a:gd name="connsiteY243" fmla="*/ 2766407 h 3864471"/>
                  <a:gd name="connsiteX244" fmla="*/ 525933 w 1806115"/>
                  <a:gd name="connsiteY244" fmla="*/ 2625608 h 3864471"/>
                  <a:gd name="connsiteX245" fmla="*/ 538954 w 1806115"/>
                  <a:gd name="connsiteY245" fmla="*/ 2170913 h 3864471"/>
                  <a:gd name="connsiteX246" fmla="*/ 981161 w 1806115"/>
                  <a:gd name="connsiteY246" fmla="*/ 2149844 h 3864471"/>
                  <a:gd name="connsiteX247" fmla="*/ 1224020 w 1806115"/>
                  <a:gd name="connsiteY247" fmla="*/ 2067605 h 3864471"/>
                  <a:gd name="connsiteX248" fmla="*/ 1235965 w 1806115"/>
                  <a:gd name="connsiteY248" fmla="*/ 2186858 h 3864471"/>
                  <a:gd name="connsiteX249" fmla="*/ 1233707 w 1806115"/>
                  <a:gd name="connsiteY249" fmla="*/ 2195707 h 3864471"/>
                  <a:gd name="connsiteX250" fmla="*/ 1245137 w 1806115"/>
                  <a:gd name="connsiteY250" fmla="*/ 2485076 h 3864471"/>
                  <a:gd name="connsiteX251" fmla="*/ 1229468 w 1806115"/>
                  <a:gd name="connsiteY251" fmla="*/ 2776923 h 3864471"/>
                  <a:gd name="connsiteX252" fmla="*/ 1267435 w 1806115"/>
                  <a:gd name="connsiteY252" fmla="*/ 3355319 h 3864471"/>
                  <a:gd name="connsiteX253" fmla="*/ 1281018 w 1806115"/>
                  <a:gd name="connsiteY253" fmla="*/ 3412611 h 3864471"/>
                  <a:gd name="connsiteX254" fmla="*/ 1220639 w 1806115"/>
                  <a:gd name="connsiteY254" fmla="*/ 1069757 h 3864471"/>
                  <a:gd name="connsiteX255" fmla="*/ 1170204 w 1806115"/>
                  <a:gd name="connsiteY255" fmla="*/ 1149224 h 3864471"/>
                  <a:gd name="connsiteX256" fmla="*/ 1229192 w 1806115"/>
                  <a:gd name="connsiteY256" fmla="*/ 2036020 h 3864471"/>
                  <a:gd name="connsiteX257" fmla="*/ 1223944 w 1806115"/>
                  <a:gd name="connsiteY257" fmla="*/ 2041183 h 3864471"/>
                  <a:gd name="connsiteX258" fmla="*/ 850802 w 1806115"/>
                  <a:gd name="connsiteY258" fmla="*/ 2145158 h 3864471"/>
                  <a:gd name="connsiteX259" fmla="*/ 521389 w 1806115"/>
                  <a:gd name="connsiteY259" fmla="*/ 2148291 h 3864471"/>
                  <a:gd name="connsiteX260" fmla="*/ 566967 w 1806115"/>
                  <a:gd name="connsiteY260" fmla="*/ 1797514 h 3864471"/>
                  <a:gd name="connsiteX261" fmla="*/ 487966 w 1806115"/>
                  <a:gd name="connsiteY261" fmla="*/ 1318569 h 3864471"/>
                  <a:gd name="connsiteX262" fmla="*/ 476841 w 1806115"/>
                  <a:gd name="connsiteY262" fmla="*/ 1302605 h 3864471"/>
                  <a:gd name="connsiteX263" fmla="*/ 473022 w 1806115"/>
                  <a:gd name="connsiteY263" fmla="*/ 1304072 h 3864471"/>
                  <a:gd name="connsiteX264" fmla="*/ 377667 w 1806115"/>
                  <a:gd name="connsiteY264" fmla="*/ 1345372 h 3864471"/>
                  <a:gd name="connsiteX265" fmla="*/ 215085 w 1806115"/>
                  <a:gd name="connsiteY265" fmla="*/ 1213508 h 3864471"/>
                  <a:gd name="connsiteX266" fmla="*/ 362541 w 1806115"/>
                  <a:gd name="connsiteY266" fmla="*/ 1081739 h 3864471"/>
                  <a:gd name="connsiteX267" fmla="*/ 415329 w 1806115"/>
                  <a:gd name="connsiteY267" fmla="*/ 1043115 h 3864471"/>
                  <a:gd name="connsiteX268" fmla="*/ 440570 w 1806115"/>
                  <a:gd name="connsiteY268" fmla="*/ 1026818 h 3864471"/>
                  <a:gd name="connsiteX269" fmla="*/ 511303 w 1806115"/>
                  <a:gd name="connsiteY269" fmla="*/ 1011464 h 3864471"/>
                  <a:gd name="connsiteX270" fmla="*/ 707337 w 1806115"/>
                  <a:gd name="connsiteY270" fmla="*/ 982889 h 3864471"/>
                  <a:gd name="connsiteX271" fmla="*/ 710613 w 1806115"/>
                  <a:gd name="connsiteY271" fmla="*/ 976240 h 3864471"/>
                  <a:gd name="connsiteX272" fmla="*/ 733949 w 1806115"/>
                  <a:gd name="connsiteY272" fmla="*/ 981946 h 3864471"/>
                  <a:gd name="connsiteX273" fmla="*/ 744703 w 1806115"/>
                  <a:gd name="connsiteY273" fmla="*/ 1023617 h 3864471"/>
                  <a:gd name="connsiteX274" fmla="*/ 820246 w 1806115"/>
                  <a:gd name="connsiteY274" fmla="*/ 1109600 h 3864471"/>
                  <a:gd name="connsiteX275" fmla="*/ 833705 w 1806115"/>
                  <a:gd name="connsiteY275" fmla="*/ 1101770 h 3864471"/>
                  <a:gd name="connsiteX276" fmla="*/ 850593 w 1806115"/>
                  <a:gd name="connsiteY276" fmla="*/ 994176 h 3864471"/>
                  <a:gd name="connsiteX277" fmla="*/ 883901 w 1806115"/>
                  <a:gd name="connsiteY277" fmla="*/ 1003139 h 3864471"/>
                  <a:gd name="connsiteX278" fmla="*/ 913305 w 1806115"/>
                  <a:gd name="connsiteY278" fmla="*/ 1006882 h 3864471"/>
                  <a:gd name="connsiteX279" fmla="*/ 994534 w 1806115"/>
                  <a:gd name="connsiteY279" fmla="*/ 1101094 h 3864471"/>
                  <a:gd name="connsiteX280" fmla="*/ 1004621 w 1806115"/>
                  <a:gd name="connsiteY280" fmla="*/ 1091007 h 3864471"/>
                  <a:gd name="connsiteX281" fmla="*/ 1014099 w 1806115"/>
                  <a:gd name="connsiteY281" fmla="*/ 1049907 h 3864471"/>
                  <a:gd name="connsiteX282" fmla="*/ 1018823 w 1806115"/>
                  <a:gd name="connsiteY282" fmla="*/ 970497 h 3864471"/>
                  <a:gd name="connsiteX283" fmla="*/ 987857 w 1806115"/>
                  <a:gd name="connsiteY283" fmla="*/ 938702 h 3864471"/>
                  <a:gd name="connsiteX284" fmla="*/ 1002335 w 1806115"/>
                  <a:gd name="connsiteY284" fmla="*/ 913823 h 3864471"/>
                  <a:gd name="connsiteX285" fmla="*/ 1029320 w 1806115"/>
                  <a:gd name="connsiteY285" fmla="*/ 892553 h 3864471"/>
                  <a:gd name="connsiteX286" fmla="*/ 1036654 w 1806115"/>
                  <a:gd name="connsiteY286" fmla="*/ 862140 h 3864471"/>
                  <a:gd name="connsiteX287" fmla="*/ 1182072 w 1806115"/>
                  <a:gd name="connsiteY287" fmla="*/ 779082 h 3864471"/>
                  <a:gd name="connsiteX288" fmla="*/ 1265768 w 1806115"/>
                  <a:gd name="connsiteY288" fmla="*/ 1025418 h 3864471"/>
                  <a:gd name="connsiteX289" fmla="*/ 1220639 w 1806115"/>
                  <a:gd name="connsiteY289" fmla="*/ 1069757 h 3864471"/>
                  <a:gd name="connsiteX290" fmla="*/ 1273512 w 1806115"/>
                  <a:gd name="connsiteY290" fmla="*/ 978059 h 3864471"/>
                  <a:gd name="connsiteX291" fmla="*/ 1273445 w 1806115"/>
                  <a:gd name="connsiteY291" fmla="*/ 1001138 h 3864471"/>
                  <a:gd name="connsiteX292" fmla="*/ 1260063 w 1806115"/>
                  <a:gd name="connsiteY292" fmla="*/ 985489 h 3864471"/>
                  <a:gd name="connsiteX293" fmla="*/ 1272864 w 1806115"/>
                  <a:gd name="connsiteY293" fmla="*/ 961934 h 3864471"/>
                  <a:gd name="connsiteX294" fmla="*/ 1273512 w 1806115"/>
                  <a:gd name="connsiteY294" fmla="*/ 978059 h 3864471"/>
                  <a:gd name="connsiteX295" fmla="*/ 1728388 w 1806115"/>
                  <a:gd name="connsiteY295" fmla="*/ 319596 h 3864471"/>
                  <a:gd name="connsiteX296" fmla="*/ 1712557 w 1806115"/>
                  <a:gd name="connsiteY296" fmla="*/ 317920 h 3864471"/>
                  <a:gd name="connsiteX297" fmla="*/ 1724511 w 1806115"/>
                  <a:gd name="connsiteY297" fmla="*/ 294945 h 3864471"/>
                  <a:gd name="connsiteX298" fmla="*/ 1743247 w 1806115"/>
                  <a:gd name="connsiteY298" fmla="*/ 305394 h 3864471"/>
                  <a:gd name="connsiteX299" fmla="*/ 1728388 w 1806115"/>
                  <a:gd name="connsiteY299" fmla="*/ 319596 h 3864471"/>
                  <a:gd name="connsiteX300" fmla="*/ 1771231 w 1806115"/>
                  <a:gd name="connsiteY300" fmla="*/ 273286 h 3864471"/>
                  <a:gd name="connsiteX301" fmla="*/ 1759011 w 1806115"/>
                  <a:gd name="connsiteY301" fmla="*/ 290440 h 3864471"/>
                  <a:gd name="connsiteX302" fmla="*/ 1752239 w 1806115"/>
                  <a:gd name="connsiteY302" fmla="*/ 294555 h 3864471"/>
                  <a:gd name="connsiteX303" fmla="*/ 1732617 w 1806115"/>
                  <a:gd name="connsiteY303" fmla="*/ 287878 h 3864471"/>
                  <a:gd name="connsiteX304" fmla="*/ 1776889 w 1806115"/>
                  <a:gd name="connsiteY304" fmla="*/ 237186 h 3864471"/>
                  <a:gd name="connsiteX305" fmla="*/ 1771231 w 1806115"/>
                  <a:gd name="connsiteY305" fmla="*/ 273286 h 3864471"/>
                  <a:gd name="connsiteX306" fmla="*/ 1708852 w 1806115"/>
                  <a:gd name="connsiteY306" fmla="*/ 162453 h 3864471"/>
                  <a:gd name="connsiteX307" fmla="*/ 1764488 w 1806115"/>
                  <a:gd name="connsiteY307" fmla="*/ 172587 h 3864471"/>
                  <a:gd name="connsiteX308" fmla="*/ 1733884 w 1806115"/>
                  <a:gd name="connsiteY308" fmla="*/ 276305 h 3864471"/>
                  <a:gd name="connsiteX309" fmla="*/ 1739294 w 1806115"/>
                  <a:gd name="connsiteY309" fmla="*/ 230052 h 3864471"/>
                  <a:gd name="connsiteX310" fmla="*/ 1744038 w 1806115"/>
                  <a:gd name="connsiteY310" fmla="*/ 215850 h 3864471"/>
                  <a:gd name="connsiteX311" fmla="*/ 1730064 w 1806115"/>
                  <a:gd name="connsiteY311" fmla="*/ 201048 h 3864471"/>
                  <a:gd name="connsiteX312" fmla="*/ 1729159 w 1806115"/>
                  <a:gd name="connsiteY312" fmla="*/ 204477 h 3864471"/>
                  <a:gd name="connsiteX313" fmla="*/ 1724188 w 1806115"/>
                  <a:gd name="connsiteY313" fmla="*/ 235690 h 3864471"/>
                  <a:gd name="connsiteX314" fmla="*/ 1720406 w 1806115"/>
                  <a:gd name="connsiteY314" fmla="*/ 284649 h 3864471"/>
                  <a:gd name="connsiteX315" fmla="*/ 1710252 w 1806115"/>
                  <a:gd name="connsiteY315" fmla="*/ 297860 h 3864471"/>
                  <a:gd name="connsiteX316" fmla="*/ 1653807 w 1806115"/>
                  <a:gd name="connsiteY316" fmla="*/ 309471 h 3864471"/>
                  <a:gd name="connsiteX317" fmla="*/ 1647302 w 1806115"/>
                  <a:gd name="connsiteY317" fmla="*/ 303280 h 3864471"/>
                  <a:gd name="connsiteX318" fmla="*/ 1637624 w 1806115"/>
                  <a:gd name="connsiteY318" fmla="*/ 306861 h 3864471"/>
                  <a:gd name="connsiteX319" fmla="*/ 1249480 w 1806115"/>
                  <a:gd name="connsiteY319" fmla="*/ 971944 h 3864471"/>
                  <a:gd name="connsiteX320" fmla="*/ 1219620 w 1806115"/>
                  <a:gd name="connsiteY320" fmla="*/ 710864 h 3864471"/>
                  <a:gd name="connsiteX321" fmla="*/ 1344969 w 1806115"/>
                  <a:gd name="connsiteY321" fmla="*/ 504972 h 3864471"/>
                  <a:gd name="connsiteX322" fmla="*/ 1479509 w 1806115"/>
                  <a:gd name="connsiteY322" fmla="*/ 364192 h 3864471"/>
                  <a:gd name="connsiteX323" fmla="*/ 1549137 w 1806115"/>
                  <a:gd name="connsiteY323" fmla="*/ 291193 h 3864471"/>
                  <a:gd name="connsiteX324" fmla="*/ 1605296 w 1806115"/>
                  <a:gd name="connsiteY324" fmla="*/ 216831 h 3864471"/>
                  <a:gd name="connsiteX325" fmla="*/ 1634614 w 1806115"/>
                  <a:gd name="connsiteY325" fmla="*/ 177264 h 3864471"/>
                  <a:gd name="connsiteX326" fmla="*/ 1732808 w 1806115"/>
                  <a:gd name="connsiteY326" fmla="*/ 77213 h 3864471"/>
                  <a:gd name="connsiteX327" fmla="*/ 1757916 w 1806115"/>
                  <a:gd name="connsiteY327" fmla="*/ 88434 h 3864471"/>
                  <a:gd name="connsiteX328" fmla="*/ 1722749 w 1806115"/>
                  <a:gd name="connsiteY328" fmla="*/ 125143 h 3864471"/>
                  <a:gd name="connsiteX329" fmla="*/ 1694784 w 1806115"/>
                  <a:gd name="connsiteY329" fmla="*/ 160214 h 3864471"/>
                  <a:gd name="connsiteX330" fmla="*/ 1703699 w 1806115"/>
                  <a:gd name="connsiteY330" fmla="*/ 163539 h 3864471"/>
                  <a:gd name="connsiteX331" fmla="*/ 1708852 w 1806115"/>
                  <a:gd name="connsiteY331" fmla="*/ 162453 h 3864471"/>
                  <a:gd name="connsiteX0" fmla="*/ 1736837 w 1806115"/>
                  <a:gd name="connsiteY0" fmla="*/ 132292 h 3863238"/>
                  <a:gd name="connsiteX1" fmla="*/ 1775689 w 1806115"/>
                  <a:gd name="connsiteY1" fmla="*/ 90297 h 3863238"/>
                  <a:gd name="connsiteX2" fmla="*/ 1805245 w 1806115"/>
                  <a:gd name="connsiteY2" fmla="*/ 46377 h 3863238"/>
                  <a:gd name="connsiteX3" fmla="*/ 1791624 w 1806115"/>
                  <a:gd name="connsiteY3" fmla="*/ 0 h 3863238"/>
                  <a:gd name="connsiteX4" fmla="*/ 1726883 w 1806115"/>
                  <a:gd name="connsiteY4" fmla="*/ 54492 h 3863238"/>
                  <a:gd name="connsiteX5" fmla="*/ 1604211 w 1806115"/>
                  <a:gd name="connsiteY5" fmla="*/ 184204 h 3863238"/>
                  <a:gd name="connsiteX6" fmla="*/ 1551690 w 1806115"/>
                  <a:gd name="connsiteY6" fmla="*/ 259813 h 3863238"/>
                  <a:gd name="connsiteX7" fmla="*/ 1481424 w 1806115"/>
                  <a:gd name="connsiteY7" fmla="*/ 333194 h 3863238"/>
                  <a:gd name="connsiteX8" fmla="*/ 1342740 w 1806115"/>
                  <a:gd name="connsiteY8" fmla="*/ 473221 h 3863238"/>
                  <a:gd name="connsiteX9" fmla="*/ 1295200 w 1806115"/>
                  <a:gd name="connsiteY9" fmla="*/ 563079 h 3863238"/>
                  <a:gd name="connsiteX10" fmla="*/ 1203627 w 1806115"/>
                  <a:gd name="connsiteY10" fmla="*/ 703440 h 3863238"/>
                  <a:gd name="connsiteX11" fmla="*/ 1100262 w 1806115"/>
                  <a:gd name="connsiteY11" fmla="*/ 808243 h 3863238"/>
                  <a:gd name="connsiteX12" fmla="*/ 1026643 w 1806115"/>
                  <a:gd name="connsiteY12" fmla="*/ 846639 h 3863238"/>
                  <a:gd name="connsiteX13" fmla="*/ 1012527 w 1806115"/>
                  <a:gd name="connsiteY13" fmla="*/ 834866 h 3863238"/>
                  <a:gd name="connsiteX14" fmla="*/ 1004726 w 1806115"/>
                  <a:gd name="connsiteY14" fmla="*/ 840514 h 3863238"/>
                  <a:gd name="connsiteX15" fmla="*/ 945852 w 1806115"/>
                  <a:gd name="connsiteY15" fmla="*/ 868222 h 3863238"/>
                  <a:gd name="connsiteX16" fmla="*/ 916429 w 1806115"/>
                  <a:gd name="connsiteY16" fmla="*/ 884805 h 3863238"/>
                  <a:gd name="connsiteX17" fmla="*/ 847364 w 1806115"/>
                  <a:gd name="connsiteY17" fmla="*/ 899588 h 3863238"/>
                  <a:gd name="connsiteX18" fmla="*/ 820998 w 1806115"/>
                  <a:gd name="connsiteY18" fmla="*/ 893854 h 3863238"/>
                  <a:gd name="connsiteX19" fmla="*/ 786785 w 1806115"/>
                  <a:gd name="connsiteY19" fmla="*/ 869889 h 3863238"/>
                  <a:gd name="connsiteX20" fmla="*/ 711251 w 1806115"/>
                  <a:gd name="connsiteY20" fmla="*/ 825407 h 3863238"/>
                  <a:gd name="connsiteX21" fmla="*/ 704060 w 1806115"/>
                  <a:gd name="connsiteY21" fmla="*/ 765352 h 3863238"/>
                  <a:gd name="connsiteX22" fmla="*/ 693792 w 1806115"/>
                  <a:gd name="connsiteY22" fmla="*/ 768181 h 3863238"/>
                  <a:gd name="connsiteX23" fmla="*/ 695335 w 1806115"/>
                  <a:gd name="connsiteY23" fmla="*/ 780373 h 3863238"/>
                  <a:gd name="connsiteX24" fmla="*/ 689068 w 1806115"/>
                  <a:gd name="connsiteY24" fmla="*/ 778506 h 3863238"/>
                  <a:gd name="connsiteX25" fmla="*/ 619564 w 1806115"/>
                  <a:gd name="connsiteY25" fmla="*/ 796947 h 3863238"/>
                  <a:gd name="connsiteX26" fmla="*/ 600695 w 1806115"/>
                  <a:gd name="connsiteY26" fmla="*/ 860955 h 3863238"/>
                  <a:gd name="connsiteX27" fmla="*/ 597256 w 1806115"/>
                  <a:gd name="connsiteY27" fmla="*/ 870299 h 3863238"/>
                  <a:gd name="connsiteX28" fmla="*/ 553546 w 1806115"/>
                  <a:gd name="connsiteY28" fmla="*/ 906751 h 3863238"/>
                  <a:gd name="connsiteX29" fmla="*/ 491624 w 1806115"/>
                  <a:gd name="connsiteY29" fmla="*/ 914485 h 3863238"/>
                  <a:gd name="connsiteX30" fmla="*/ 395174 w 1806115"/>
                  <a:gd name="connsiteY30" fmla="*/ 993962 h 3863238"/>
                  <a:gd name="connsiteX31" fmla="*/ 354683 w 1806115"/>
                  <a:gd name="connsiteY31" fmla="*/ 1053817 h 3863238"/>
                  <a:gd name="connsiteX32" fmla="*/ 244612 w 1806115"/>
                  <a:gd name="connsiteY32" fmla="*/ 1147210 h 3863238"/>
                  <a:gd name="connsiteX33" fmla="*/ 7592 w 1806115"/>
                  <a:gd name="connsiteY33" fmla="*/ 1424644 h 3863238"/>
                  <a:gd name="connsiteX34" fmla="*/ 248 w 1806115"/>
                  <a:gd name="connsiteY34" fmla="*/ 1457448 h 3863238"/>
                  <a:gd name="connsiteX35" fmla="*/ 47625 w 1806115"/>
                  <a:gd name="connsiteY35" fmla="*/ 1539287 h 3863238"/>
                  <a:gd name="connsiteX36" fmla="*/ 257652 w 1806115"/>
                  <a:gd name="connsiteY36" fmla="*/ 1710794 h 3863238"/>
                  <a:gd name="connsiteX37" fmla="*/ 94879 w 1806115"/>
                  <a:gd name="connsiteY37" fmla="*/ 2766193 h 3863238"/>
                  <a:gd name="connsiteX38" fmla="*/ 75439 w 1806115"/>
                  <a:gd name="connsiteY38" fmla="*/ 2898295 h 3863238"/>
                  <a:gd name="connsiteX39" fmla="*/ 86878 w 1806115"/>
                  <a:gd name="connsiteY39" fmla="*/ 2904687 h 3863238"/>
                  <a:gd name="connsiteX40" fmla="*/ 96641 w 1806115"/>
                  <a:gd name="connsiteY40" fmla="*/ 2907839 h 3863238"/>
                  <a:gd name="connsiteX41" fmla="*/ 146381 w 1806115"/>
                  <a:gd name="connsiteY41" fmla="*/ 2897971 h 3863238"/>
                  <a:gd name="connsiteX42" fmla="*/ 196025 w 1806115"/>
                  <a:gd name="connsiteY42" fmla="*/ 2918441 h 3863238"/>
                  <a:gd name="connsiteX43" fmla="*/ 192234 w 1806115"/>
                  <a:gd name="connsiteY43" fmla="*/ 2939424 h 3863238"/>
                  <a:gd name="connsiteX44" fmla="*/ 300867 w 1806115"/>
                  <a:gd name="connsiteY44" fmla="*/ 2989411 h 3863238"/>
                  <a:gd name="connsiteX45" fmla="*/ 478098 w 1806115"/>
                  <a:gd name="connsiteY45" fmla="*/ 2973829 h 3863238"/>
                  <a:gd name="connsiteX46" fmla="*/ 465182 w 1806115"/>
                  <a:gd name="connsiteY46" fmla="*/ 3397262 h 3863238"/>
                  <a:gd name="connsiteX47" fmla="*/ 465563 w 1806115"/>
                  <a:gd name="connsiteY47" fmla="*/ 3520983 h 3863238"/>
                  <a:gd name="connsiteX48" fmla="*/ 446923 w 1806115"/>
                  <a:gd name="connsiteY48" fmla="*/ 3537270 h 3863238"/>
                  <a:gd name="connsiteX49" fmla="*/ 459153 w 1806115"/>
                  <a:gd name="connsiteY49" fmla="*/ 3567769 h 3863238"/>
                  <a:gd name="connsiteX50" fmla="*/ 437474 w 1806115"/>
                  <a:gd name="connsiteY50" fmla="*/ 3597421 h 3863238"/>
                  <a:gd name="connsiteX51" fmla="*/ 381162 w 1806115"/>
                  <a:gd name="connsiteY51" fmla="*/ 3718369 h 3863238"/>
                  <a:gd name="connsiteX52" fmla="*/ 357560 w 1806115"/>
                  <a:gd name="connsiteY52" fmla="*/ 3836431 h 3863238"/>
                  <a:gd name="connsiteX53" fmla="*/ 413509 w 1806115"/>
                  <a:gd name="connsiteY53" fmla="*/ 3854891 h 3863238"/>
                  <a:gd name="connsiteX54" fmla="*/ 628070 w 1806115"/>
                  <a:gd name="connsiteY54" fmla="*/ 3796893 h 3863238"/>
                  <a:gd name="connsiteX55" fmla="*/ 669951 w 1806115"/>
                  <a:gd name="connsiteY55" fmla="*/ 3715007 h 3863238"/>
                  <a:gd name="connsiteX56" fmla="*/ 670675 w 1806115"/>
                  <a:gd name="connsiteY56" fmla="*/ 3644189 h 3863238"/>
                  <a:gd name="connsiteX57" fmla="*/ 662140 w 1806115"/>
                  <a:gd name="connsiteY57" fmla="*/ 3594315 h 3863238"/>
                  <a:gd name="connsiteX58" fmla="*/ 692401 w 1806115"/>
                  <a:gd name="connsiteY58" fmla="*/ 3429152 h 3863238"/>
                  <a:gd name="connsiteX59" fmla="*/ 757162 w 1806115"/>
                  <a:gd name="connsiteY59" fmla="*/ 2946120 h 3863238"/>
                  <a:gd name="connsiteX60" fmla="*/ 863242 w 1806115"/>
                  <a:gd name="connsiteY60" fmla="*/ 2951302 h 3863238"/>
                  <a:gd name="connsiteX61" fmla="*/ 987305 w 1806115"/>
                  <a:gd name="connsiteY61" fmla="*/ 2969542 h 3863238"/>
                  <a:gd name="connsiteX62" fmla="*/ 1038159 w 1806115"/>
                  <a:gd name="connsiteY62" fmla="*/ 3306879 h 3863238"/>
                  <a:gd name="connsiteX63" fmla="*/ 1038187 w 1806115"/>
                  <a:gd name="connsiteY63" fmla="*/ 3372259 h 3863238"/>
                  <a:gd name="connsiteX64" fmla="*/ 1024357 w 1806115"/>
                  <a:gd name="connsiteY64" fmla="*/ 3436563 h 3863238"/>
                  <a:gd name="connsiteX65" fmla="*/ 1084622 w 1806115"/>
                  <a:gd name="connsiteY65" fmla="*/ 3550910 h 3863238"/>
                  <a:gd name="connsiteX66" fmla="*/ 1072239 w 1806115"/>
                  <a:gd name="connsiteY66" fmla="*/ 3622500 h 3863238"/>
                  <a:gd name="connsiteX67" fmla="*/ 1063133 w 1806115"/>
                  <a:gd name="connsiteY67" fmla="*/ 3748954 h 3863238"/>
                  <a:gd name="connsiteX68" fmla="*/ 1083546 w 1806115"/>
                  <a:gd name="connsiteY68" fmla="*/ 3775272 h 3863238"/>
                  <a:gd name="connsiteX69" fmla="*/ 1249719 w 1806115"/>
                  <a:gd name="connsiteY69" fmla="*/ 3794683 h 3863238"/>
                  <a:gd name="connsiteX70" fmla="*/ 1257139 w 1806115"/>
                  <a:gd name="connsiteY70" fmla="*/ 3786902 h 3863238"/>
                  <a:gd name="connsiteX71" fmla="*/ 1453306 w 1806115"/>
                  <a:gd name="connsiteY71" fmla="*/ 3813619 h 3863238"/>
                  <a:gd name="connsiteX72" fmla="*/ 1559062 w 1806115"/>
                  <a:gd name="connsiteY72" fmla="*/ 3775967 h 3863238"/>
                  <a:gd name="connsiteX73" fmla="*/ 1555338 w 1806115"/>
                  <a:gd name="connsiteY73" fmla="*/ 3728894 h 3863238"/>
                  <a:gd name="connsiteX74" fmla="*/ 1467003 w 1806115"/>
                  <a:gd name="connsiteY74" fmla="*/ 3661076 h 3863238"/>
                  <a:gd name="connsiteX75" fmla="*/ 1417235 w 1806115"/>
                  <a:gd name="connsiteY75" fmla="*/ 3604222 h 3863238"/>
                  <a:gd name="connsiteX76" fmla="*/ 1311631 w 1806115"/>
                  <a:gd name="connsiteY76" fmla="*/ 3497389 h 3863238"/>
                  <a:gd name="connsiteX77" fmla="*/ 1314898 w 1806115"/>
                  <a:gd name="connsiteY77" fmla="*/ 3410150 h 3863238"/>
                  <a:gd name="connsiteX78" fmla="*/ 1297439 w 1806115"/>
                  <a:gd name="connsiteY78" fmla="*/ 3389204 h 3863238"/>
                  <a:gd name="connsiteX79" fmla="*/ 1293105 w 1806115"/>
                  <a:gd name="connsiteY79" fmla="*/ 3330854 h 3863238"/>
                  <a:gd name="connsiteX80" fmla="*/ 1273683 w 1806115"/>
                  <a:gd name="connsiteY80" fmla="*/ 2912345 h 3863238"/>
                  <a:gd name="connsiteX81" fmla="*/ 1380211 w 1806115"/>
                  <a:gd name="connsiteY81" fmla="*/ 2882484 h 3863238"/>
                  <a:gd name="connsiteX82" fmla="*/ 1405148 w 1806115"/>
                  <a:gd name="connsiteY82" fmla="*/ 2900248 h 3863238"/>
                  <a:gd name="connsiteX83" fmla="*/ 1432827 w 1806115"/>
                  <a:gd name="connsiteY83" fmla="*/ 2888580 h 3863238"/>
                  <a:gd name="connsiteX84" fmla="*/ 1270978 w 1806115"/>
                  <a:gd name="connsiteY84" fmla="*/ 2254139 h 3863238"/>
                  <a:gd name="connsiteX85" fmla="*/ 1246823 w 1806115"/>
                  <a:gd name="connsiteY85" fmla="*/ 2046989 h 3863238"/>
                  <a:gd name="connsiteX86" fmla="*/ 1246414 w 1806115"/>
                  <a:gd name="connsiteY86" fmla="*/ 1998611 h 3863238"/>
                  <a:gd name="connsiteX87" fmla="*/ 1185625 w 1806115"/>
                  <a:gd name="connsiteY87" fmla="*/ 1151420 h 3863238"/>
                  <a:gd name="connsiteX88" fmla="*/ 1198646 w 1806115"/>
                  <a:gd name="connsiteY88" fmla="*/ 1133913 h 3863238"/>
                  <a:gd name="connsiteX89" fmla="*/ 1240889 w 1806115"/>
                  <a:gd name="connsiteY89" fmla="*/ 1083745 h 3863238"/>
                  <a:gd name="connsiteX90" fmla="*/ 1285285 w 1806115"/>
                  <a:gd name="connsiteY90" fmla="*/ 937574 h 3863238"/>
                  <a:gd name="connsiteX91" fmla="*/ 1648940 w 1806115"/>
                  <a:gd name="connsiteY91" fmla="*/ 319944 h 3863238"/>
                  <a:gd name="connsiteX92" fmla="*/ 1702366 w 1806115"/>
                  <a:gd name="connsiteY92" fmla="*/ 310334 h 3863238"/>
                  <a:gd name="connsiteX93" fmla="*/ 1723502 w 1806115"/>
                  <a:gd name="connsiteY93" fmla="*/ 334165 h 3863238"/>
                  <a:gd name="connsiteX94" fmla="*/ 1766745 w 1806115"/>
                  <a:gd name="connsiteY94" fmla="*/ 295122 h 3863238"/>
                  <a:gd name="connsiteX95" fmla="*/ 1780566 w 1806115"/>
                  <a:gd name="connsiteY95" fmla="*/ 218455 h 3863238"/>
                  <a:gd name="connsiteX96" fmla="*/ 1781023 w 1806115"/>
                  <a:gd name="connsiteY96" fmla="*/ 195043 h 3863238"/>
                  <a:gd name="connsiteX97" fmla="*/ 1745676 w 1806115"/>
                  <a:gd name="connsiteY97" fmla="*/ 151952 h 3863238"/>
                  <a:gd name="connsiteX98" fmla="*/ 1718234 w 1806115"/>
                  <a:gd name="connsiteY98" fmla="*/ 151695 h 3863238"/>
                  <a:gd name="connsiteX99" fmla="*/ 1736837 w 1806115"/>
                  <a:gd name="connsiteY99" fmla="*/ 132292 h 3863238"/>
                  <a:gd name="connsiteX100" fmla="*/ 164240 w 1806115"/>
                  <a:gd name="connsiteY100" fmla="*/ 1615249 h 3863238"/>
                  <a:gd name="connsiteX101" fmla="*/ 80630 w 1806115"/>
                  <a:gd name="connsiteY101" fmla="*/ 1535325 h 3863238"/>
                  <a:gd name="connsiteX102" fmla="*/ 24537 w 1806115"/>
                  <a:gd name="connsiteY102" fmla="*/ 1451476 h 3863238"/>
                  <a:gd name="connsiteX103" fmla="*/ 201778 w 1806115"/>
                  <a:gd name="connsiteY103" fmla="*/ 1226010 h 3863238"/>
                  <a:gd name="connsiteX104" fmla="*/ 305058 w 1806115"/>
                  <a:gd name="connsiteY104" fmla="*/ 1318803 h 3863238"/>
                  <a:gd name="connsiteX105" fmla="*/ 206474 w 1806115"/>
                  <a:gd name="connsiteY105" fmla="*/ 1400327 h 3863238"/>
                  <a:gd name="connsiteX106" fmla="*/ 199321 w 1806115"/>
                  <a:gd name="connsiteY106" fmla="*/ 1408957 h 3863238"/>
                  <a:gd name="connsiteX107" fmla="*/ 204817 w 1806115"/>
                  <a:gd name="connsiteY107" fmla="*/ 1422415 h 3863238"/>
                  <a:gd name="connsiteX108" fmla="*/ 399298 w 1806115"/>
                  <a:gd name="connsiteY108" fmla="*/ 1668722 h 3863238"/>
                  <a:gd name="connsiteX109" fmla="*/ 371371 w 1806115"/>
                  <a:gd name="connsiteY109" fmla="*/ 1757705 h 3863238"/>
                  <a:gd name="connsiteX110" fmla="*/ 164240 w 1806115"/>
                  <a:gd name="connsiteY110" fmla="*/ 1615249 h 3863238"/>
                  <a:gd name="connsiteX111" fmla="*/ 553822 w 1806115"/>
                  <a:gd name="connsiteY111" fmla="*/ 1774974 h 3863238"/>
                  <a:gd name="connsiteX112" fmla="*/ 548802 w 1806115"/>
                  <a:gd name="connsiteY112" fmla="*/ 1827657 h 3863238"/>
                  <a:gd name="connsiteX113" fmla="*/ 524876 w 1806115"/>
                  <a:gd name="connsiteY113" fmla="*/ 1825732 h 3863238"/>
                  <a:gd name="connsiteX114" fmla="*/ 530429 w 1806115"/>
                  <a:gd name="connsiteY114" fmla="*/ 1818694 h 3863238"/>
                  <a:gd name="connsiteX115" fmla="*/ 538858 w 1806115"/>
                  <a:gd name="connsiteY115" fmla="*/ 1805959 h 3863238"/>
                  <a:gd name="connsiteX116" fmla="*/ 534867 w 1806115"/>
                  <a:gd name="connsiteY116" fmla="*/ 1794271 h 3863238"/>
                  <a:gd name="connsiteX117" fmla="*/ 526866 w 1806115"/>
                  <a:gd name="connsiteY117" fmla="*/ 1796843 h 3863238"/>
                  <a:gd name="connsiteX118" fmla="*/ 427340 w 1806115"/>
                  <a:gd name="connsiteY118" fmla="*/ 1787280 h 3863238"/>
                  <a:gd name="connsiteX119" fmla="*/ 444970 w 1806115"/>
                  <a:gd name="connsiteY119" fmla="*/ 1679571 h 3863238"/>
                  <a:gd name="connsiteX120" fmla="*/ 556261 w 1806115"/>
                  <a:gd name="connsiteY120" fmla="*/ 1655654 h 3863238"/>
                  <a:gd name="connsiteX121" fmla="*/ 553822 w 1806115"/>
                  <a:gd name="connsiteY121" fmla="*/ 1774974 h 3863238"/>
                  <a:gd name="connsiteX122" fmla="*/ 310544 w 1806115"/>
                  <a:gd name="connsiteY122" fmla="*/ 1345454 h 3863238"/>
                  <a:gd name="connsiteX123" fmla="*/ 290865 w 1806115"/>
                  <a:gd name="connsiteY123" fmla="*/ 1521123 h 3863238"/>
                  <a:gd name="connsiteX124" fmla="*/ 222438 w 1806115"/>
                  <a:gd name="connsiteY124" fmla="*/ 1419177 h 3863238"/>
                  <a:gd name="connsiteX125" fmla="*/ 311392 w 1806115"/>
                  <a:gd name="connsiteY125" fmla="*/ 1341177 h 3863238"/>
                  <a:gd name="connsiteX126" fmla="*/ 310544 w 1806115"/>
                  <a:gd name="connsiteY126" fmla="*/ 1345454 h 3863238"/>
                  <a:gd name="connsiteX127" fmla="*/ 408556 w 1806115"/>
                  <a:gd name="connsiteY127" fmla="*/ 1676123 h 3863238"/>
                  <a:gd name="connsiteX128" fmla="*/ 432150 w 1806115"/>
                  <a:gd name="connsiteY128" fmla="*/ 1679562 h 3863238"/>
                  <a:gd name="connsiteX129" fmla="*/ 411471 w 1806115"/>
                  <a:gd name="connsiteY129" fmla="*/ 1780422 h 3863238"/>
                  <a:gd name="connsiteX130" fmla="*/ 384363 w 1806115"/>
                  <a:gd name="connsiteY130" fmla="*/ 1765373 h 3863238"/>
                  <a:gd name="connsiteX131" fmla="*/ 408556 w 1806115"/>
                  <a:gd name="connsiteY131" fmla="*/ 1676123 h 3863238"/>
                  <a:gd name="connsiteX132" fmla="*/ 444408 w 1806115"/>
                  <a:gd name="connsiteY132" fmla="*/ 3661953 h 3863238"/>
                  <a:gd name="connsiteX133" fmla="*/ 534096 w 1806115"/>
                  <a:gd name="connsiteY133" fmla="*/ 3675097 h 3863238"/>
                  <a:gd name="connsiteX134" fmla="*/ 552155 w 1806115"/>
                  <a:gd name="connsiteY134" fmla="*/ 3683650 h 3863238"/>
                  <a:gd name="connsiteX135" fmla="*/ 525228 w 1806115"/>
                  <a:gd name="connsiteY135" fmla="*/ 3695995 h 3863238"/>
                  <a:gd name="connsiteX136" fmla="*/ 433102 w 1806115"/>
                  <a:gd name="connsiteY136" fmla="*/ 3686346 h 3863238"/>
                  <a:gd name="connsiteX137" fmla="*/ 444408 w 1806115"/>
                  <a:gd name="connsiteY137" fmla="*/ 3661953 h 3863238"/>
                  <a:gd name="connsiteX138" fmla="*/ 559004 w 1806115"/>
                  <a:gd name="connsiteY138" fmla="*/ 3670154 h 3863238"/>
                  <a:gd name="connsiteX139" fmla="*/ 450695 w 1806115"/>
                  <a:gd name="connsiteY139" fmla="*/ 3648380 h 3863238"/>
                  <a:gd name="connsiteX140" fmla="*/ 463116 w 1806115"/>
                  <a:gd name="connsiteY140" fmla="*/ 3621633 h 3863238"/>
                  <a:gd name="connsiteX141" fmla="*/ 521437 w 1806115"/>
                  <a:gd name="connsiteY141" fmla="*/ 3626453 h 3863238"/>
                  <a:gd name="connsiteX142" fmla="*/ 572967 w 1806115"/>
                  <a:gd name="connsiteY142" fmla="*/ 3639245 h 3863238"/>
                  <a:gd name="connsiteX143" fmla="*/ 559004 w 1806115"/>
                  <a:gd name="connsiteY143" fmla="*/ 3670154 h 3863238"/>
                  <a:gd name="connsiteX144" fmla="*/ 575006 w 1806115"/>
                  <a:gd name="connsiteY144" fmla="*/ 3634492 h 3863238"/>
                  <a:gd name="connsiteX145" fmla="*/ 468735 w 1806115"/>
                  <a:gd name="connsiteY145" fmla="*/ 3609879 h 3863238"/>
                  <a:gd name="connsiteX146" fmla="*/ 479527 w 1806115"/>
                  <a:gd name="connsiteY146" fmla="*/ 3586791 h 3863238"/>
                  <a:gd name="connsiteX147" fmla="*/ 586102 w 1806115"/>
                  <a:gd name="connsiteY147" fmla="*/ 3607851 h 3863238"/>
                  <a:gd name="connsiteX148" fmla="*/ 575006 w 1806115"/>
                  <a:gd name="connsiteY148" fmla="*/ 3634492 h 3863238"/>
                  <a:gd name="connsiteX149" fmla="*/ 591055 w 1806115"/>
                  <a:gd name="connsiteY149" fmla="*/ 3595344 h 3863238"/>
                  <a:gd name="connsiteX150" fmla="*/ 546126 w 1806115"/>
                  <a:gd name="connsiteY150" fmla="*/ 3574951 h 3863238"/>
                  <a:gd name="connsiteX151" fmla="*/ 485690 w 1806115"/>
                  <a:gd name="connsiteY151" fmla="*/ 3573208 h 3863238"/>
                  <a:gd name="connsiteX152" fmla="*/ 488947 w 1806115"/>
                  <a:gd name="connsiteY152" fmla="*/ 3562902 h 3863238"/>
                  <a:gd name="connsiteX153" fmla="*/ 486109 w 1806115"/>
                  <a:gd name="connsiteY153" fmla="*/ 3558473 h 3863238"/>
                  <a:gd name="connsiteX154" fmla="*/ 486861 w 1806115"/>
                  <a:gd name="connsiteY154" fmla="*/ 3549053 h 3863238"/>
                  <a:gd name="connsiteX155" fmla="*/ 588064 w 1806115"/>
                  <a:gd name="connsiteY155" fmla="*/ 3543576 h 3863238"/>
                  <a:gd name="connsiteX156" fmla="*/ 598304 w 1806115"/>
                  <a:gd name="connsiteY156" fmla="*/ 3575932 h 3863238"/>
                  <a:gd name="connsiteX157" fmla="*/ 591055 w 1806115"/>
                  <a:gd name="connsiteY157" fmla="*/ 3595344 h 3863238"/>
                  <a:gd name="connsiteX158" fmla="*/ 650301 w 1806115"/>
                  <a:gd name="connsiteY158" fmla="*/ 3702843 h 3863238"/>
                  <a:gd name="connsiteX159" fmla="*/ 648815 w 1806115"/>
                  <a:gd name="connsiteY159" fmla="*/ 3763737 h 3863238"/>
                  <a:gd name="connsiteX160" fmla="*/ 632661 w 1806115"/>
                  <a:gd name="connsiteY160" fmla="*/ 3780806 h 3863238"/>
                  <a:gd name="connsiteX161" fmla="*/ 641262 w 1806115"/>
                  <a:gd name="connsiteY161" fmla="*/ 3767699 h 3863238"/>
                  <a:gd name="connsiteX162" fmla="*/ 626441 w 1806115"/>
                  <a:gd name="connsiteY162" fmla="*/ 3752878 h 3863238"/>
                  <a:gd name="connsiteX163" fmla="*/ 604905 w 1806115"/>
                  <a:gd name="connsiteY163" fmla="*/ 3799760 h 3863238"/>
                  <a:gd name="connsiteX164" fmla="*/ 379724 w 1806115"/>
                  <a:gd name="connsiteY164" fmla="*/ 3826068 h 3863238"/>
                  <a:gd name="connsiteX165" fmla="*/ 402308 w 1806115"/>
                  <a:gd name="connsiteY165" fmla="*/ 3728056 h 3863238"/>
                  <a:gd name="connsiteX166" fmla="*/ 457448 w 1806115"/>
                  <a:gd name="connsiteY166" fmla="*/ 3610422 h 3863238"/>
                  <a:gd name="connsiteX167" fmla="*/ 421929 w 1806115"/>
                  <a:gd name="connsiteY167" fmla="*/ 3687146 h 3863238"/>
                  <a:gd name="connsiteX168" fmla="*/ 424873 w 1806115"/>
                  <a:gd name="connsiteY168" fmla="*/ 3694385 h 3863238"/>
                  <a:gd name="connsiteX169" fmla="*/ 530362 w 1806115"/>
                  <a:gd name="connsiteY169" fmla="*/ 3707977 h 3863238"/>
                  <a:gd name="connsiteX170" fmla="*/ 573053 w 1806115"/>
                  <a:gd name="connsiteY170" fmla="*/ 3669354 h 3863238"/>
                  <a:gd name="connsiteX171" fmla="*/ 608124 w 1806115"/>
                  <a:gd name="connsiteY171" fmla="*/ 3587191 h 3863238"/>
                  <a:gd name="connsiteX172" fmla="*/ 635566 w 1806115"/>
                  <a:gd name="connsiteY172" fmla="*/ 3582971 h 3863238"/>
                  <a:gd name="connsiteX173" fmla="*/ 640500 w 1806115"/>
                  <a:gd name="connsiteY173" fmla="*/ 3598621 h 3863238"/>
                  <a:gd name="connsiteX174" fmla="*/ 650920 w 1806115"/>
                  <a:gd name="connsiteY174" fmla="*/ 3644207 h 3863238"/>
                  <a:gd name="connsiteX175" fmla="*/ 650301 w 1806115"/>
                  <a:gd name="connsiteY175" fmla="*/ 3702843 h 3863238"/>
                  <a:gd name="connsiteX176" fmla="*/ 1502655 w 1806115"/>
                  <a:gd name="connsiteY176" fmla="*/ 3708920 h 3863238"/>
                  <a:gd name="connsiteX177" fmla="*/ 1542727 w 1806115"/>
                  <a:gd name="connsiteY177" fmla="*/ 3749468 h 3863238"/>
                  <a:gd name="connsiteX178" fmla="*/ 1451992 w 1806115"/>
                  <a:gd name="connsiteY178" fmla="*/ 3789759 h 3863238"/>
                  <a:gd name="connsiteX179" fmla="*/ 1302535 w 1806115"/>
                  <a:gd name="connsiteY179" fmla="*/ 3784387 h 3863238"/>
                  <a:gd name="connsiteX180" fmla="*/ 1243404 w 1806115"/>
                  <a:gd name="connsiteY180" fmla="*/ 3750030 h 3863238"/>
                  <a:gd name="connsiteX181" fmla="*/ 1230288 w 1806115"/>
                  <a:gd name="connsiteY181" fmla="*/ 3757698 h 3863238"/>
                  <a:gd name="connsiteX182" fmla="*/ 1242813 w 1806115"/>
                  <a:gd name="connsiteY182" fmla="*/ 3773852 h 3863238"/>
                  <a:gd name="connsiteX183" fmla="*/ 1107796 w 1806115"/>
                  <a:gd name="connsiteY183" fmla="*/ 3758650 h 3863238"/>
                  <a:gd name="connsiteX184" fmla="*/ 1086717 w 1806115"/>
                  <a:gd name="connsiteY184" fmla="*/ 3751126 h 3863238"/>
                  <a:gd name="connsiteX185" fmla="*/ 1086879 w 1806115"/>
                  <a:gd name="connsiteY185" fmla="*/ 3746668 h 3863238"/>
                  <a:gd name="connsiteX186" fmla="*/ 1100033 w 1806115"/>
                  <a:gd name="connsiteY186" fmla="*/ 3561664 h 3863238"/>
                  <a:gd name="connsiteX187" fmla="*/ 1213066 w 1806115"/>
                  <a:gd name="connsiteY187" fmla="*/ 3542728 h 3863238"/>
                  <a:gd name="connsiteX188" fmla="*/ 1219010 w 1806115"/>
                  <a:gd name="connsiteY188" fmla="*/ 3543233 h 3863238"/>
                  <a:gd name="connsiteX189" fmla="*/ 1225497 w 1806115"/>
                  <a:gd name="connsiteY189" fmla="*/ 3545614 h 3863238"/>
                  <a:gd name="connsiteX190" fmla="*/ 1351665 w 1806115"/>
                  <a:gd name="connsiteY190" fmla="*/ 3660943 h 3863238"/>
                  <a:gd name="connsiteX191" fmla="*/ 1408777 w 1806115"/>
                  <a:gd name="connsiteY191" fmla="*/ 3675707 h 3863238"/>
                  <a:gd name="connsiteX192" fmla="*/ 1440295 w 1806115"/>
                  <a:gd name="connsiteY192" fmla="*/ 3667534 h 3863238"/>
                  <a:gd name="connsiteX193" fmla="*/ 1502655 w 1806115"/>
                  <a:gd name="connsiteY193" fmla="*/ 3708920 h 3863238"/>
                  <a:gd name="connsiteX194" fmla="*/ 1281742 w 1806115"/>
                  <a:gd name="connsiteY194" fmla="*/ 3491846 h 3863238"/>
                  <a:gd name="connsiteX195" fmla="*/ 1296991 w 1806115"/>
                  <a:gd name="connsiteY195" fmla="*/ 3506571 h 3863238"/>
                  <a:gd name="connsiteX196" fmla="*/ 1326271 w 1806115"/>
                  <a:gd name="connsiteY196" fmla="*/ 3530584 h 3863238"/>
                  <a:gd name="connsiteX197" fmla="*/ 1264578 w 1806115"/>
                  <a:gd name="connsiteY197" fmla="*/ 3562750 h 3863238"/>
                  <a:gd name="connsiteX198" fmla="*/ 1222087 w 1806115"/>
                  <a:gd name="connsiteY198" fmla="*/ 3534527 h 3863238"/>
                  <a:gd name="connsiteX199" fmla="*/ 1220067 w 1806115"/>
                  <a:gd name="connsiteY199" fmla="*/ 3532460 h 3863238"/>
                  <a:gd name="connsiteX200" fmla="*/ 1227316 w 1806115"/>
                  <a:gd name="connsiteY200" fmla="*/ 3510048 h 3863238"/>
                  <a:gd name="connsiteX201" fmla="*/ 1281742 w 1806115"/>
                  <a:gd name="connsiteY201" fmla="*/ 3491846 h 3863238"/>
                  <a:gd name="connsiteX202" fmla="*/ 1412644 w 1806115"/>
                  <a:gd name="connsiteY202" fmla="*/ 3635978 h 3863238"/>
                  <a:gd name="connsiteX203" fmla="*/ 1431875 w 1806115"/>
                  <a:gd name="connsiteY203" fmla="*/ 3659181 h 3863238"/>
                  <a:gd name="connsiteX204" fmla="*/ 1367676 w 1806115"/>
                  <a:gd name="connsiteY204" fmla="*/ 3654971 h 3863238"/>
                  <a:gd name="connsiteX205" fmla="*/ 1351455 w 1806115"/>
                  <a:gd name="connsiteY205" fmla="*/ 3641217 h 3863238"/>
                  <a:gd name="connsiteX206" fmla="*/ 1378135 w 1806115"/>
                  <a:gd name="connsiteY206" fmla="*/ 3637654 h 3863238"/>
                  <a:gd name="connsiteX207" fmla="*/ 1412644 w 1806115"/>
                  <a:gd name="connsiteY207" fmla="*/ 3635978 h 3863238"/>
                  <a:gd name="connsiteX208" fmla="*/ 1399661 w 1806115"/>
                  <a:gd name="connsiteY208" fmla="*/ 3617890 h 3863238"/>
                  <a:gd name="connsiteX209" fmla="*/ 1338692 w 1806115"/>
                  <a:gd name="connsiteY209" fmla="*/ 3629672 h 3863238"/>
                  <a:gd name="connsiteX210" fmla="*/ 1313241 w 1806115"/>
                  <a:gd name="connsiteY210" fmla="*/ 3606155 h 3863238"/>
                  <a:gd name="connsiteX211" fmla="*/ 1355970 w 1806115"/>
                  <a:gd name="connsiteY211" fmla="*/ 3597821 h 3863238"/>
                  <a:gd name="connsiteX212" fmla="*/ 1382964 w 1806115"/>
                  <a:gd name="connsiteY212" fmla="*/ 3594506 h 3863238"/>
                  <a:gd name="connsiteX213" fmla="*/ 1399661 w 1806115"/>
                  <a:gd name="connsiteY213" fmla="*/ 3617890 h 3863238"/>
                  <a:gd name="connsiteX214" fmla="*/ 1372591 w 1806115"/>
                  <a:gd name="connsiteY214" fmla="*/ 3580962 h 3863238"/>
                  <a:gd name="connsiteX215" fmla="*/ 1302173 w 1806115"/>
                  <a:gd name="connsiteY215" fmla="*/ 3596230 h 3863238"/>
                  <a:gd name="connsiteX216" fmla="*/ 1273426 w 1806115"/>
                  <a:gd name="connsiteY216" fmla="*/ 3570598 h 3863238"/>
                  <a:gd name="connsiteX217" fmla="*/ 1345874 w 1806115"/>
                  <a:gd name="connsiteY217" fmla="*/ 3549958 h 3863238"/>
                  <a:gd name="connsiteX218" fmla="*/ 1372591 w 1806115"/>
                  <a:gd name="connsiteY218" fmla="*/ 3580962 h 3863238"/>
                  <a:gd name="connsiteX219" fmla="*/ 1281018 w 1806115"/>
                  <a:gd name="connsiteY219" fmla="*/ 3411378 h 3863238"/>
                  <a:gd name="connsiteX220" fmla="*/ 1299363 w 1806115"/>
                  <a:gd name="connsiteY220" fmla="*/ 3434438 h 3863238"/>
                  <a:gd name="connsiteX221" fmla="*/ 1288685 w 1806115"/>
                  <a:gd name="connsiteY221" fmla="*/ 3476796 h 3863238"/>
                  <a:gd name="connsiteX222" fmla="*/ 1207647 w 1806115"/>
                  <a:gd name="connsiteY222" fmla="*/ 3533117 h 3863238"/>
                  <a:gd name="connsiteX223" fmla="*/ 1183129 w 1806115"/>
                  <a:gd name="connsiteY223" fmla="*/ 3553796 h 3863238"/>
                  <a:gd name="connsiteX224" fmla="*/ 1103462 w 1806115"/>
                  <a:gd name="connsiteY224" fmla="*/ 3549357 h 3863238"/>
                  <a:gd name="connsiteX225" fmla="*/ 1101872 w 1806115"/>
                  <a:gd name="connsiteY225" fmla="*/ 3537489 h 3863238"/>
                  <a:gd name="connsiteX226" fmla="*/ 1063105 w 1806115"/>
                  <a:gd name="connsiteY226" fmla="*/ 3323634 h 3863238"/>
                  <a:gd name="connsiteX227" fmla="*/ 1009508 w 1806115"/>
                  <a:gd name="connsiteY227" fmla="*/ 2954283 h 3863238"/>
                  <a:gd name="connsiteX228" fmla="*/ 907095 w 1806115"/>
                  <a:gd name="connsiteY228" fmla="*/ 2282285 h 3863238"/>
                  <a:gd name="connsiteX229" fmla="*/ 908971 w 1806115"/>
                  <a:gd name="connsiteY229" fmla="*/ 2267635 h 3863238"/>
                  <a:gd name="connsiteX230" fmla="*/ 898903 w 1806115"/>
                  <a:gd name="connsiteY230" fmla="*/ 2263464 h 3863238"/>
                  <a:gd name="connsiteX231" fmla="*/ 802253 w 1806115"/>
                  <a:gd name="connsiteY231" fmla="*/ 2508104 h 3863238"/>
                  <a:gd name="connsiteX232" fmla="*/ 765553 w 1806115"/>
                  <a:gd name="connsiteY232" fmla="*/ 2771994 h 3863238"/>
                  <a:gd name="connsiteX233" fmla="*/ 658873 w 1806115"/>
                  <a:gd name="connsiteY233" fmla="*/ 3309451 h 3863238"/>
                  <a:gd name="connsiteX234" fmla="*/ 661998 w 1806115"/>
                  <a:gd name="connsiteY234" fmla="*/ 3444935 h 3863238"/>
                  <a:gd name="connsiteX235" fmla="*/ 647520 w 1806115"/>
                  <a:gd name="connsiteY235" fmla="*/ 3572056 h 3863238"/>
                  <a:gd name="connsiteX236" fmla="*/ 612401 w 1806115"/>
                  <a:gd name="connsiteY236" fmla="*/ 3566064 h 3863238"/>
                  <a:gd name="connsiteX237" fmla="*/ 551050 w 1806115"/>
                  <a:gd name="connsiteY237" fmla="*/ 3517344 h 3863238"/>
                  <a:gd name="connsiteX238" fmla="*/ 485585 w 1806115"/>
                  <a:gd name="connsiteY238" fmla="*/ 3533003 h 3863238"/>
                  <a:gd name="connsiteX239" fmla="*/ 485023 w 1806115"/>
                  <a:gd name="connsiteY239" fmla="*/ 3532432 h 3863238"/>
                  <a:gd name="connsiteX240" fmla="*/ 495862 w 1806115"/>
                  <a:gd name="connsiteY240" fmla="*/ 3451050 h 3863238"/>
                  <a:gd name="connsiteX241" fmla="*/ 488204 w 1806115"/>
                  <a:gd name="connsiteY241" fmla="*/ 3035646 h 3863238"/>
                  <a:gd name="connsiteX242" fmla="*/ 530705 w 1806115"/>
                  <a:gd name="connsiteY242" fmla="*/ 2765174 h 3863238"/>
                  <a:gd name="connsiteX243" fmla="*/ 525933 w 1806115"/>
                  <a:gd name="connsiteY243" fmla="*/ 2624375 h 3863238"/>
                  <a:gd name="connsiteX244" fmla="*/ 538954 w 1806115"/>
                  <a:gd name="connsiteY244" fmla="*/ 2169680 h 3863238"/>
                  <a:gd name="connsiteX245" fmla="*/ 981161 w 1806115"/>
                  <a:gd name="connsiteY245" fmla="*/ 2148611 h 3863238"/>
                  <a:gd name="connsiteX246" fmla="*/ 1224020 w 1806115"/>
                  <a:gd name="connsiteY246" fmla="*/ 2066372 h 3863238"/>
                  <a:gd name="connsiteX247" fmla="*/ 1235965 w 1806115"/>
                  <a:gd name="connsiteY247" fmla="*/ 2185625 h 3863238"/>
                  <a:gd name="connsiteX248" fmla="*/ 1233707 w 1806115"/>
                  <a:gd name="connsiteY248" fmla="*/ 2194474 h 3863238"/>
                  <a:gd name="connsiteX249" fmla="*/ 1245137 w 1806115"/>
                  <a:gd name="connsiteY249" fmla="*/ 2483843 h 3863238"/>
                  <a:gd name="connsiteX250" fmla="*/ 1229468 w 1806115"/>
                  <a:gd name="connsiteY250" fmla="*/ 2775690 h 3863238"/>
                  <a:gd name="connsiteX251" fmla="*/ 1267435 w 1806115"/>
                  <a:gd name="connsiteY251" fmla="*/ 3354086 h 3863238"/>
                  <a:gd name="connsiteX252" fmla="*/ 1281018 w 1806115"/>
                  <a:gd name="connsiteY252" fmla="*/ 3411378 h 3863238"/>
                  <a:gd name="connsiteX253" fmla="*/ 1220639 w 1806115"/>
                  <a:gd name="connsiteY253" fmla="*/ 1068524 h 3863238"/>
                  <a:gd name="connsiteX254" fmla="*/ 1170204 w 1806115"/>
                  <a:gd name="connsiteY254" fmla="*/ 1147991 h 3863238"/>
                  <a:gd name="connsiteX255" fmla="*/ 1229192 w 1806115"/>
                  <a:gd name="connsiteY255" fmla="*/ 2034787 h 3863238"/>
                  <a:gd name="connsiteX256" fmla="*/ 1223944 w 1806115"/>
                  <a:gd name="connsiteY256" fmla="*/ 2039950 h 3863238"/>
                  <a:gd name="connsiteX257" fmla="*/ 850802 w 1806115"/>
                  <a:gd name="connsiteY257" fmla="*/ 2143925 h 3863238"/>
                  <a:gd name="connsiteX258" fmla="*/ 521389 w 1806115"/>
                  <a:gd name="connsiteY258" fmla="*/ 2147058 h 3863238"/>
                  <a:gd name="connsiteX259" fmla="*/ 566967 w 1806115"/>
                  <a:gd name="connsiteY259" fmla="*/ 1796281 h 3863238"/>
                  <a:gd name="connsiteX260" fmla="*/ 487966 w 1806115"/>
                  <a:gd name="connsiteY260" fmla="*/ 1317336 h 3863238"/>
                  <a:gd name="connsiteX261" fmla="*/ 476841 w 1806115"/>
                  <a:gd name="connsiteY261" fmla="*/ 1301372 h 3863238"/>
                  <a:gd name="connsiteX262" fmla="*/ 473022 w 1806115"/>
                  <a:gd name="connsiteY262" fmla="*/ 1302839 h 3863238"/>
                  <a:gd name="connsiteX263" fmla="*/ 377667 w 1806115"/>
                  <a:gd name="connsiteY263" fmla="*/ 1344139 h 3863238"/>
                  <a:gd name="connsiteX264" fmla="*/ 215085 w 1806115"/>
                  <a:gd name="connsiteY264" fmla="*/ 1212275 h 3863238"/>
                  <a:gd name="connsiteX265" fmla="*/ 362541 w 1806115"/>
                  <a:gd name="connsiteY265" fmla="*/ 1080506 h 3863238"/>
                  <a:gd name="connsiteX266" fmla="*/ 415329 w 1806115"/>
                  <a:gd name="connsiteY266" fmla="*/ 1041882 h 3863238"/>
                  <a:gd name="connsiteX267" fmla="*/ 440570 w 1806115"/>
                  <a:gd name="connsiteY267" fmla="*/ 1025585 h 3863238"/>
                  <a:gd name="connsiteX268" fmla="*/ 511303 w 1806115"/>
                  <a:gd name="connsiteY268" fmla="*/ 1010231 h 3863238"/>
                  <a:gd name="connsiteX269" fmla="*/ 707337 w 1806115"/>
                  <a:gd name="connsiteY269" fmla="*/ 981656 h 3863238"/>
                  <a:gd name="connsiteX270" fmla="*/ 710613 w 1806115"/>
                  <a:gd name="connsiteY270" fmla="*/ 975007 h 3863238"/>
                  <a:gd name="connsiteX271" fmla="*/ 733949 w 1806115"/>
                  <a:gd name="connsiteY271" fmla="*/ 980713 h 3863238"/>
                  <a:gd name="connsiteX272" fmla="*/ 744703 w 1806115"/>
                  <a:gd name="connsiteY272" fmla="*/ 1022384 h 3863238"/>
                  <a:gd name="connsiteX273" fmla="*/ 820246 w 1806115"/>
                  <a:gd name="connsiteY273" fmla="*/ 1108367 h 3863238"/>
                  <a:gd name="connsiteX274" fmla="*/ 833705 w 1806115"/>
                  <a:gd name="connsiteY274" fmla="*/ 1100537 h 3863238"/>
                  <a:gd name="connsiteX275" fmla="*/ 850593 w 1806115"/>
                  <a:gd name="connsiteY275" fmla="*/ 992943 h 3863238"/>
                  <a:gd name="connsiteX276" fmla="*/ 883901 w 1806115"/>
                  <a:gd name="connsiteY276" fmla="*/ 1001906 h 3863238"/>
                  <a:gd name="connsiteX277" fmla="*/ 913305 w 1806115"/>
                  <a:gd name="connsiteY277" fmla="*/ 1005649 h 3863238"/>
                  <a:gd name="connsiteX278" fmla="*/ 994534 w 1806115"/>
                  <a:gd name="connsiteY278" fmla="*/ 1099861 h 3863238"/>
                  <a:gd name="connsiteX279" fmla="*/ 1004621 w 1806115"/>
                  <a:gd name="connsiteY279" fmla="*/ 1089774 h 3863238"/>
                  <a:gd name="connsiteX280" fmla="*/ 1014099 w 1806115"/>
                  <a:gd name="connsiteY280" fmla="*/ 1048674 h 3863238"/>
                  <a:gd name="connsiteX281" fmla="*/ 1018823 w 1806115"/>
                  <a:gd name="connsiteY281" fmla="*/ 969264 h 3863238"/>
                  <a:gd name="connsiteX282" fmla="*/ 987857 w 1806115"/>
                  <a:gd name="connsiteY282" fmla="*/ 937469 h 3863238"/>
                  <a:gd name="connsiteX283" fmla="*/ 1002335 w 1806115"/>
                  <a:gd name="connsiteY283" fmla="*/ 912590 h 3863238"/>
                  <a:gd name="connsiteX284" fmla="*/ 1029320 w 1806115"/>
                  <a:gd name="connsiteY284" fmla="*/ 891320 h 3863238"/>
                  <a:gd name="connsiteX285" fmla="*/ 1036654 w 1806115"/>
                  <a:gd name="connsiteY285" fmla="*/ 860907 h 3863238"/>
                  <a:gd name="connsiteX286" fmla="*/ 1182072 w 1806115"/>
                  <a:gd name="connsiteY286" fmla="*/ 777849 h 3863238"/>
                  <a:gd name="connsiteX287" fmla="*/ 1265768 w 1806115"/>
                  <a:gd name="connsiteY287" fmla="*/ 1024185 h 3863238"/>
                  <a:gd name="connsiteX288" fmla="*/ 1220639 w 1806115"/>
                  <a:gd name="connsiteY288" fmla="*/ 1068524 h 3863238"/>
                  <a:gd name="connsiteX289" fmla="*/ 1273512 w 1806115"/>
                  <a:gd name="connsiteY289" fmla="*/ 976826 h 3863238"/>
                  <a:gd name="connsiteX290" fmla="*/ 1273445 w 1806115"/>
                  <a:gd name="connsiteY290" fmla="*/ 999905 h 3863238"/>
                  <a:gd name="connsiteX291" fmla="*/ 1260063 w 1806115"/>
                  <a:gd name="connsiteY291" fmla="*/ 984256 h 3863238"/>
                  <a:gd name="connsiteX292" fmla="*/ 1272864 w 1806115"/>
                  <a:gd name="connsiteY292" fmla="*/ 960701 h 3863238"/>
                  <a:gd name="connsiteX293" fmla="*/ 1273512 w 1806115"/>
                  <a:gd name="connsiteY293" fmla="*/ 976826 h 3863238"/>
                  <a:gd name="connsiteX294" fmla="*/ 1728388 w 1806115"/>
                  <a:gd name="connsiteY294" fmla="*/ 318363 h 3863238"/>
                  <a:gd name="connsiteX295" fmla="*/ 1712557 w 1806115"/>
                  <a:gd name="connsiteY295" fmla="*/ 316687 h 3863238"/>
                  <a:gd name="connsiteX296" fmla="*/ 1724511 w 1806115"/>
                  <a:gd name="connsiteY296" fmla="*/ 293712 h 3863238"/>
                  <a:gd name="connsiteX297" fmla="*/ 1743247 w 1806115"/>
                  <a:gd name="connsiteY297" fmla="*/ 304161 h 3863238"/>
                  <a:gd name="connsiteX298" fmla="*/ 1728388 w 1806115"/>
                  <a:gd name="connsiteY298" fmla="*/ 318363 h 3863238"/>
                  <a:gd name="connsiteX299" fmla="*/ 1771231 w 1806115"/>
                  <a:gd name="connsiteY299" fmla="*/ 272053 h 3863238"/>
                  <a:gd name="connsiteX300" fmla="*/ 1759011 w 1806115"/>
                  <a:gd name="connsiteY300" fmla="*/ 289207 h 3863238"/>
                  <a:gd name="connsiteX301" fmla="*/ 1752239 w 1806115"/>
                  <a:gd name="connsiteY301" fmla="*/ 293322 h 3863238"/>
                  <a:gd name="connsiteX302" fmla="*/ 1732617 w 1806115"/>
                  <a:gd name="connsiteY302" fmla="*/ 286645 h 3863238"/>
                  <a:gd name="connsiteX303" fmla="*/ 1776889 w 1806115"/>
                  <a:gd name="connsiteY303" fmla="*/ 235953 h 3863238"/>
                  <a:gd name="connsiteX304" fmla="*/ 1771231 w 1806115"/>
                  <a:gd name="connsiteY304" fmla="*/ 272053 h 3863238"/>
                  <a:gd name="connsiteX305" fmla="*/ 1708852 w 1806115"/>
                  <a:gd name="connsiteY305" fmla="*/ 161220 h 3863238"/>
                  <a:gd name="connsiteX306" fmla="*/ 1764488 w 1806115"/>
                  <a:gd name="connsiteY306" fmla="*/ 171354 h 3863238"/>
                  <a:gd name="connsiteX307" fmla="*/ 1733884 w 1806115"/>
                  <a:gd name="connsiteY307" fmla="*/ 275072 h 3863238"/>
                  <a:gd name="connsiteX308" fmla="*/ 1739294 w 1806115"/>
                  <a:gd name="connsiteY308" fmla="*/ 228819 h 3863238"/>
                  <a:gd name="connsiteX309" fmla="*/ 1744038 w 1806115"/>
                  <a:gd name="connsiteY309" fmla="*/ 214617 h 3863238"/>
                  <a:gd name="connsiteX310" fmla="*/ 1730064 w 1806115"/>
                  <a:gd name="connsiteY310" fmla="*/ 199815 h 3863238"/>
                  <a:gd name="connsiteX311" fmla="*/ 1729159 w 1806115"/>
                  <a:gd name="connsiteY311" fmla="*/ 203244 h 3863238"/>
                  <a:gd name="connsiteX312" fmla="*/ 1724188 w 1806115"/>
                  <a:gd name="connsiteY312" fmla="*/ 234457 h 3863238"/>
                  <a:gd name="connsiteX313" fmla="*/ 1720406 w 1806115"/>
                  <a:gd name="connsiteY313" fmla="*/ 283416 h 3863238"/>
                  <a:gd name="connsiteX314" fmla="*/ 1710252 w 1806115"/>
                  <a:gd name="connsiteY314" fmla="*/ 296627 h 3863238"/>
                  <a:gd name="connsiteX315" fmla="*/ 1653807 w 1806115"/>
                  <a:gd name="connsiteY315" fmla="*/ 308238 h 3863238"/>
                  <a:gd name="connsiteX316" fmla="*/ 1647302 w 1806115"/>
                  <a:gd name="connsiteY316" fmla="*/ 302047 h 3863238"/>
                  <a:gd name="connsiteX317" fmla="*/ 1637624 w 1806115"/>
                  <a:gd name="connsiteY317" fmla="*/ 305628 h 3863238"/>
                  <a:gd name="connsiteX318" fmla="*/ 1249480 w 1806115"/>
                  <a:gd name="connsiteY318" fmla="*/ 970711 h 3863238"/>
                  <a:gd name="connsiteX319" fmla="*/ 1219620 w 1806115"/>
                  <a:gd name="connsiteY319" fmla="*/ 709631 h 3863238"/>
                  <a:gd name="connsiteX320" fmla="*/ 1344969 w 1806115"/>
                  <a:gd name="connsiteY320" fmla="*/ 503739 h 3863238"/>
                  <a:gd name="connsiteX321" fmla="*/ 1479509 w 1806115"/>
                  <a:gd name="connsiteY321" fmla="*/ 362959 h 3863238"/>
                  <a:gd name="connsiteX322" fmla="*/ 1549137 w 1806115"/>
                  <a:gd name="connsiteY322" fmla="*/ 289960 h 3863238"/>
                  <a:gd name="connsiteX323" fmla="*/ 1605296 w 1806115"/>
                  <a:gd name="connsiteY323" fmla="*/ 215598 h 3863238"/>
                  <a:gd name="connsiteX324" fmla="*/ 1634614 w 1806115"/>
                  <a:gd name="connsiteY324" fmla="*/ 176031 h 3863238"/>
                  <a:gd name="connsiteX325" fmla="*/ 1732808 w 1806115"/>
                  <a:gd name="connsiteY325" fmla="*/ 75980 h 3863238"/>
                  <a:gd name="connsiteX326" fmla="*/ 1757916 w 1806115"/>
                  <a:gd name="connsiteY326" fmla="*/ 87201 h 3863238"/>
                  <a:gd name="connsiteX327" fmla="*/ 1722749 w 1806115"/>
                  <a:gd name="connsiteY327" fmla="*/ 123910 h 3863238"/>
                  <a:gd name="connsiteX328" fmla="*/ 1694784 w 1806115"/>
                  <a:gd name="connsiteY328" fmla="*/ 158981 h 3863238"/>
                  <a:gd name="connsiteX329" fmla="*/ 1703699 w 1806115"/>
                  <a:gd name="connsiteY329" fmla="*/ 162306 h 3863238"/>
                  <a:gd name="connsiteX330" fmla="*/ 1708852 w 1806115"/>
                  <a:gd name="connsiteY330" fmla="*/ 161220 h 3863238"/>
                  <a:gd name="connsiteX0" fmla="*/ 1736837 w 1805245"/>
                  <a:gd name="connsiteY0" fmla="*/ 92712 h 3823658"/>
                  <a:gd name="connsiteX1" fmla="*/ 1775689 w 1805245"/>
                  <a:gd name="connsiteY1" fmla="*/ 50717 h 3823658"/>
                  <a:gd name="connsiteX2" fmla="*/ 1805245 w 1805245"/>
                  <a:gd name="connsiteY2" fmla="*/ 6797 h 3823658"/>
                  <a:gd name="connsiteX3" fmla="*/ 1726883 w 1805245"/>
                  <a:gd name="connsiteY3" fmla="*/ 14912 h 3823658"/>
                  <a:gd name="connsiteX4" fmla="*/ 1604211 w 1805245"/>
                  <a:gd name="connsiteY4" fmla="*/ 144624 h 3823658"/>
                  <a:gd name="connsiteX5" fmla="*/ 1551690 w 1805245"/>
                  <a:gd name="connsiteY5" fmla="*/ 220233 h 3823658"/>
                  <a:gd name="connsiteX6" fmla="*/ 1481424 w 1805245"/>
                  <a:gd name="connsiteY6" fmla="*/ 293614 h 3823658"/>
                  <a:gd name="connsiteX7" fmla="*/ 1342740 w 1805245"/>
                  <a:gd name="connsiteY7" fmla="*/ 433641 h 3823658"/>
                  <a:gd name="connsiteX8" fmla="*/ 1295200 w 1805245"/>
                  <a:gd name="connsiteY8" fmla="*/ 523499 h 3823658"/>
                  <a:gd name="connsiteX9" fmla="*/ 1203627 w 1805245"/>
                  <a:gd name="connsiteY9" fmla="*/ 663860 h 3823658"/>
                  <a:gd name="connsiteX10" fmla="*/ 1100262 w 1805245"/>
                  <a:gd name="connsiteY10" fmla="*/ 768663 h 3823658"/>
                  <a:gd name="connsiteX11" fmla="*/ 1026643 w 1805245"/>
                  <a:gd name="connsiteY11" fmla="*/ 807059 h 3823658"/>
                  <a:gd name="connsiteX12" fmla="*/ 1012527 w 1805245"/>
                  <a:gd name="connsiteY12" fmla="*/ 795286 h 3823658"/>
                  <a:gd name="connsiteX13" fmla="*/ 1004726 w 1805245"/>
                  <a:gd name="connsiteY13" fmla="*/ 800934 h 3823658"/>
                  <a:gd name="connsiteX14" fmla="*/ 945852 w 1805245"/>
                  <a:gd name="connsiteY14" fmla="*/ 828642 h 3823658"/>
                  <a:gd name="connsiteX15" fmla="*/ 916429 w 1805245"/>
                  <a:gd name="connsiteY15" fmla="*/ 845225 h 3823658"/>
                  <a:gd name="connsiteX16" fmla="*/ 847364 w 1805245"/>
                  <a:gd name="connsiteY16" fmla="*/ 860008 h 3823658"/>
                  <a:gd name="connsiteX17" fmla="*/ 820998 w 1805245"/>
                  <a:gd name="connsiteY17" fmla="*/ 854274 h 3823658"/>
                  <a:gd name="connsiteX18" fmla="*/ 786785 w 1805245"/>
                  <a:gd name="connsiteY18" fmla="*/ 830309 h 3823658"/>
                  <a:gd name="connsiteX19" fmla="*/ 711251 w 1805245"/>
                  <a:gd name="connsiteY19" fmla="*/ 785827 h 3823658"/>
                  <a:gd name="connsiteX20" fmla="*/ 704060 w 1805245"/>
                  <a:gd name="connsiteY20" fmla="*/ 725772 h 3823658"/>
                  <a:gd name="connsiteX21" fmla="*/ 693792 w 1805245"/>
                  <a:gd name="connsiteY21" fmla="*/ 728601 h 3823658"/>
                  <a:gd name="connsiteX22" fmla="*/ 695335 w 1805245"/>
                  <a:gd name="connsiteY22" fmla="*/ 740793 h 3823658"/>
                  <a:gd name="connsiteX23" fmla="*/ 689068 w 1805245"/>
                  <a:gd name="connsiteY23" fmla="*/ 738926 h 3823658"/>
                  <a:gd name="connsiteX24" fmla="*/ 619564 w 1805245"/>
                  <a:gd name="connsiteY24" fmla="*/ 757367 h 3823658"/>
                  <a:gd name="connsiteX25" fmla="*/ 600695 w 1805245"/>
                  <a:gd name="connsiteY25" fmla="*/ 821375 h 3823658"/>
                  <a:gd name="connsiteX26" fmla="*/ 597256 w 1805245"/>
                  <a:gd name="connsiteY26" fmla="*/ 830719 h 3823658"/>
                  <a:gd name="connsiteX27" fmla="*/ 553546 w 1805245"/>
                  <a:gd name="connsiteY27" fmla="*/ 867171 h 3823658"/>
                  <a:gd name="connsiteX28" fmla="*/ 491624 w 1805245"/>
                  <a:gd name="connsiteY28" fmla="*/ 874905 h 3823658"/>
                  <a:gd name="connsiteX29" fmla="*/ 395174 w 1805245"/>
                  <a:gd name="connsiteY29" fmla="*/ 954382 h 3823658"/>
                  <a:gd name="connsiteX30" fmla="*/ 354683 w 1805245"/>
                  <a:gd name="connsiteY30" fmla="*/ 1014237 h 3823658"/>
                  <a:gd name="connsiteX31" fmla="*/ 244612 w 1805245"/>
                  <a:gd name="connsiteY31" fmla="*/ 1107630 h 3823658"/>
                  <a:gd name="connsiteX32" fmla="*/ 7592 w 1805245"/>
                  <a:gd name="connsiteY32" fmla="*/ 1385064 h 3823658"/>
                  <a:gd name="connsiteX33" fmla="*/ 248 w 1805245"/>
                  <a:gd name="connsiteY33" fmla="*/ 1417868 h 3823658"/>
                  <a:gd name="connsiteX34" fmla="*/ 47625 w 1805245"/>
                  <a:gd name="connsiteY34" fmla="*/ 1499707 h 3823658"/>
                  <a:gd name="connsiteX35" fmla="*/ 257652 w 1805245"/>
                  <a:gd name="connsiteY35" fmla="*/ 1671214 h 3823658"/>
                  <a:gd name="connsiteX36" fmla="*/ 94879 w 1805245"/>
                  <a:gd name="connsiteY36" fmla="*/ 2726613 h 3823658"/>
                  <a:gd name="connsiteX37" fmla="*/ 75439 w 1805245"/>
                  <a:gd name="connsiteY37" fmla="*/ 2858715 h 3823658"/>
                  <a:gd name="connsiteX38" fmla="*/ 86878 w 1805245"/>
                  <a:gd name="connsiteY38" fmla="*/ 2865107 h 3823658"/>
                  <a:gd name="connsiteX39" fmla="*/ 96641 w 1805245"/>
                  <a:gd name="connsiteY39" fmla="*/ 2868259 h 3823658"/>
                  <a:gd name="connsiteX40" fmla="*/ 146381 w 1805245"/>
                  <a:gd name="connsiteY40" fmla="*/ 2858391 h 3823658"/>
                  <a:gd name="connsiteX41" fmla="*/ 196025 w 1805245"/>
                  <a:gd name="connsiteY41" fmla="*/ 2878861 h 3823658"/>
                  <a:gd name="connsiteX42" fmla="*/ 192234 w 1805245"/>
                  <a:gd name="connsiteY42" fmla="*/ 2899844 h 3823658"/>
                  <a:gd name="connsiteX43" fmla="*/ 300867 w 1805245"/>
                  <a:gd name="connsiteY43" fmla="*/ 2949831 h 3823658"/>
                  <a:gd name="connsiteX44" fmla="*/ 478098 w 1805245"/>
                  <a:gd name="connsiteY44" fmla="*/ 2934249 h 3823658"/>
                  <a:gd name="connsiteX45" fmla="*/ 465182 w 1805245"/>
                  <a:gd name="connsiteY45" fmla="*/ 3357682 h 3823658"/>
                  <a:gd name="connsiteX46" fmla="*/ 465563 w 1805245"/>
                  <a:gd name="connsiteY46" fmla="*/ 3481403 h 3823658"/>
                  <a:gd name="connsiteX47" fmla="*/ 446923 w 1805245"/>
                  <a:gd name="connsiteY47" fmla="*/ 3497690 h 3823658"/>
                  <a:gd name="connsiteX48" fmla="*/ 459153 w 1805245"/>
                  <a:gd name="connsiteY48" fmla="*/ 3528189 h 3823658"/>
                  <a:gd name="connsiteX49" fmla="*/ 437474 w 1805245"/>
                  <a:gd name="connsiteY49" fmla="*/ 3557841 h 3823658"/>
                  <a:gd name="connsiteX50" fmla="*/ 381162 w 1805245"/>
                  <a:gd name="connsiteY50" fmla="*/ 3678789 h 3823658"/>
                  <a:gd name="connsiteX51" fmla="*/ 357560 w 1805245"/>
                  <a:gd name="connsiteY51" fmla="*/ 3796851 h 3823658"/>
                  <a:gd name="connsiteX52" fmla="*/ 413509 w 1805245"/>
                  <a:gd name="connsiteY52" fmla="*/ 3815311 h 3823658"/>
                  <a:gd name="connsiteX53" fmla="*/ 628070 w 1805245"/>
                  <a:gd name="connsiteY53" fmla="*/ 3757313 h 3823658"/>
                  <a:gd name="connsiteX54" fmla="*/ 669951 w 1805245"/>
                  <a:gd name="connsiteY54" fmla="*/ 3675427 h 3823658"/>
                  <a:gd name="connsiteX55" fmla="*/ 670675 w 1805245"/>
                  <a:gd name="connsiteY55" fmla="*/ 3604609 h 3823658"/>
                  <a:gd name="connsiteX56" fmla="*/ 662140 w 1805245"/>
                  <a:gd name="connsiteY56" fmla="*/ 3554735 h 3823658"/>
                  <a:gd name="connsiteX57" fmla="*/ 692401 w 1805245"/>
                  <a:gd name="connsiteY57" fmla="*/ 3389572 h 3823658"/>
                  <a:gd name="connsiteX58" fmla="*/ 757162 w 1805245"/>
                  <a:gd name="connsiteY58" fmla="*/ 2906540 h 3823658"/>
                  <a:gd name="connsiteX59" fmla="*/ 863242 w 1805245"/>
                  <a:gd name="connsiteY59" fmla="*/ 2911722 h 3823658"/>
                  <a:gd name="connsiteX60" fmla="*/ 987305 w 1805245"/>
                  <a:gd name="connsiteY60" fmla="*/ 2929962 h 3823658"/>
                  <a:gd name="connsiteX61" fmla="*/ 1038159 w 1805245"/>
                  <a:gd name="connsiteY61" fmla="*/ 3267299 h 3823658"/>
                  <a:gd name="connsiteX62" fmla="*/ 1038187 w 1805245"/>
                  <a:gd name="connsiteY62" fmla="*/ 3332679 h 3823658"/>
                  <a:gd name="connsiteX63" fmla="*/ 1024357 w 1805245"/>
                  <a:gd name="connsiteY63" fmla="*/ 3396983 h 3823658"/>
                  <a:gd name="connsiteX64" fmla="*/ 1084622 w 1805245"/>
                  <a:gd name="connsiteY64" fmla="*/ 3511330 h 3823658"/>
                  <a:gd name="connsiteX65" fmla="*/ 1072239 w 1805245"/>
                  <a:gd name="connsiteY65" fmla="*/ 3582920 h 3823658"/>
                  <a:gd name="connsiteX66" fmla="*/ 1063133 w 1805245"/>
                  <a:gd name="connsiteY66" fmla="*/ 3709374 h 3823658"/>
                  <a:gd name="connsiteX67" fmla="*/ 1083546 w 1805245"/>
                  <a:gd name="connsiteY67" fmla="*/ 3735692 h 3823658"/>
                  <a:gd name="connsiteX68" fmla="*/ 1249719 w 1805245"/>
                  <a:gd name="connsiteY68" fmla="*/ 3755103 h 3823658"/>
                  <a:gd name="connsiteX69" fmla="*/ 1257139 w 1805245"/>
                  <a:gd name="connsiteY69" fmla="*/ 3747322 h 3823658"/>
                  <a:gd name="connsiteX70" fmla="*/ 1453306 w 1805245"/>
                  <a:gd name="connsiteY70" fmla="*/ 3774039 h 3823658"/>
                  <a:gd name="connsiteX71" fmla="*/ 1559062 w 1805245"/>
                  <a:gd name="connsiteY71" fmla="*/ 3736387 h 3823658"/>
                  <a:gd name="connsiteX72" fmla="*/ 1555338 w 1805245"/>
                  <a:gd name="connsiteY72" fmla="*/ 3689314 h 3823658"/>
                  <a:gd name="connsiteX73" fmla="*/ 1467003 w 1805245"/>
                  <a:gd name="connsiteY73" fmla="*/ 3621496 h 3823658"/>
                  <a:gd name="connsiteX74" fmla="*/ 1417235 w 1805245"/>
                  <a:gd name="connsiteY74" fmla="*/ 3564642 h 3823658"/>
                  <a:gd name="connsiteX75" fmla="*/ 1311631 w 1805245"/>
                  <a:gd name="connsiteY75" fmla="*/ 3457809 h 3823658"/>
                  <a:gd name="connsiteX76" fmla="*/ 1314898 w 1805245"/>
                  <a:gd name="connsiteY76" fmla="*/ 3370570 h 3823658"/>
                  <a:gd name="connsiteX77" fmla="*/ 1297439 w 1805245"/>
                  <a:gd name="connsiteY77" fmla="*/ 3349624 h 3823658"/>
                  <a:gd name="connsiteX78" fmla="*/ 1293105 w 1805245"/>
                  <a:gd name="connsiteY78" fmla="*/ 3291274 h 3823658"/>
                  <a:gd name="connsiteX79" fmla="*/ 1273683 w 1805245"/>
                  <a:gd name="connsiteY79" fmla="*/ 2872765 h 3823658"/>
                  <a:gd name="connsiteX80" fmla="*/ 1380211 w 1805245"/>
                  <a:gd name="connsiteY80" fmla="*/ 2842904 h 3823658"/>
                  <a:gd name="connsiteX81" fmla="*/ 1405148 w 1805245"/>
                  <a:gd name="connsiteY81" fmla="*/ 2860668 h 3823658"/>
                  <a:gd name="connsiteX82" fmla="*/ 1432827 w 1805245"/>
                  <a:gd name="connsiteY82" fmla="*/ 2849000 h 3823658"/>
                  <a:gd name="connsiteX83" fmla="*/ 1270978 w 1805245"/>
                  <a:gd name="connsiteY83" fmla="*/ 2214559 h 3823658"/>
                  <a:gd name="connsiteX84" fmla="*/ 1246823 w 1805245"/>
                  <a:gd name="connsiteY84" fmla="*/ 2007409 h 3823658"/>
                  <a:gd name="connsiteX85" fmla="*/ 1246414 w 1805245"/>
                  <a:gd name="connsiteY85" fmla="*/ 1959031 h 3823658"/>
                  <a:gd name="connsiteX86" fmla="*/ 1185625 w 1805245"/>
                  <a:gd name="connsiteY86" fmla="*/ 1111840 h 3823658"/>
                  <a:gd name="connsiteX87" fmla="*/ 1198646 w 1805245"/>
                  <a:gd name="connsiteY87" fmla="*/ 1094333 h 3823658"/>
                  <a:gd name="connsiteX88" fmla="*/ 1240889 w 1805245"/>
                  <a:gd name="connsiteY88" fmla="*/ 1044165 h 3823658"/>
                  <a:gd name="connsiteX89" fmla="*/ 1285285 w 1805245"/>
                  <a:gd name="connsiteY89" fmla="*/ 897994 h 3823658"/>
                  <a:gd name="connsiteX90" fmla="*/ 1648940 w 1805245"/>
                  <a:gd name="connsiteY90" fmla="*/ 280364 h 3823658"/>
                  <a:gd name="connsiteX91" fmla="*/ 1702366 w 1805245"/>
                  <a:gd name="connsiteY91" fmla="*/ 270754 h 3823658"/>
                  <a:gd name="connsiteX92" fmla="*/ 1723502 w 1805245"/>
                  <a:gd name="connsiteY92" fmla="*/ 294585 h 3823658"/>
                  <a:gd name="connsiteX93" fmla="*/ 1766745 w 1805245"/>
                  <a:gd name="connsiteY93" fmla="*/ 255542 h 3823658"/>
                  <a:gd name="connsiteX94" fmla="*/ 1780566 w 1805245"/>
                  <a:gd name="connsiteY94" fmla="*/ 178875 h 3823658"/>
                  <a:gd name="connsiteX95" fmla="*/ 1781023 w 1805245"/>
                  <a:gd name="connsiteY95" fmla="*/ 155463 h 3823658"/>
                  <a:gd name="connsiteX96" fmla="*/ 1745676 w 1805245"/>
                  <a:gd name="connsiteY96" fmla="*/ 112372 h 3823658"/>
                  <a:gd name="connsiteX97" fmla="*/ 1718234 w 1805245"/>
                  <a:gd name="connsiteY97" fmla="*/ 112115 h 3823658"/>
                  <a:gd name="connsiteX98" fmla="*/ 1736837 w 1805245"/>
                  <a:gd name="connsiteY98" fmla="*/ 92712 h 3823658"/>
                  <a:gd name="connsiteX99" fmla="*/ 164240 w 1805245"/>
                  <a:gd name="connsiteY99" fmla="*/ 1575669 h 3823658"/>
                  <a:gd name="connsiteX100" fmla="*/ 80630 w 1805245"/>
                  <a:gd name="connsiteY100" fmla="*/ 1495745 h 3823658"/>
                  <a:gd name="connsiteX101" fmla="*/ 24537 w 1805245"/>
                  <a:gd name="connsiteY101" fmla="*/ 1411896 h 3823658"/>
                  <a:gd name="connsiteX102" fmla="*/ 201778 w 1805245"/>
                  <a:gd name="connsiteY102" fmla="*/ 1186430 h 3823658"/>
                  <a:gd name="connsiteX103" fmla="*/ 305058 w 1805245"/>
                  <a:gd name="connsiteY103" fmla="*/ 1279223 h 3823658"/>
                  <a:gd name="connsiteX104" fmla="*/ 206474 w 1805245"/>
                  <a:gd name="connsiteY104" fmla="*/ 1360747 h 3823658"/>
                  <a:gd name="connsiteX105" fmla="*/ 199321 w 1805245"/>
                  <a:gd name="connsiteY105" fmla="*/ 1369377 h 3823658"/>
                  <a:gd name="connsiteX106" fmla="*/ 204817 w 1805245"/>
                  <a:gd name="connsiteY106" fmla="*/ 1382835 h 3823658"/>
                  <a:gd name="connsiteX107" fmla="*/ 399298 w 1805245"/>
                  <a:gd name="connsiteY107" fmla="*/ 1629142 h 3823658"/>
                  <a:gd name="connsiteX108" fmla="*/ 371371 w 1805245"/>
                  <a:gd name="connsiteY108" fmla="*/ 1718125 h 3823658"/>
                  <a:gd name="connsiteX109" fmla="*/ 164240 w 1805245"/>
                  <a:gd name="connsiteY109" fmla="*/ 1575669 h 3823658"/>
                  <a:gd name="connsiteX110" fmla="*/ 553822 w 1805245"/>
                  <a:gd name="connsiteY110" fmla="*/ 1735394 h 3823658"/>
                  <a:gd name="connsiteX111" fmla="*/ 548802 w 1805245"/>
                  <a:gd name="connsiteY111" fmla="*/ 1788077 h 3823658"/>
                  <a:gd name="connsiteX112" fmla="*/ 524876 w 1805245"/>
                  <a:gd name="connsiteY112" fmla="*/ 1786152 h 3823658"/>
                  <a:gd name="connsiteX113" fmla="*/ 530429 w 1805245"/>
                  <a:gd name="connsiteY113" fmla="*/ 1779114 h 3823658"/>
                  <a:gd name="connsiteX114" fmla="*/ 538858 w 1805245"/>
                  <a:gd name="connsiteY114" fmla="*/ 1766379 h 3823658"/>
                  <a:gd name="connsiteX115" fmla="*/ 534867 w 1805245"/>
                  <a:gd name="connsiteY115" fmla="*/ 1754691 h 3823658"/>
                  <a:gd name="connsiteX116" fmla="*/ 526866 w 1805245"/>
                  <a:gd name="connsiteY116" fmla="*/ 1757263 h 3823658"/>
                  <a:gd name="connsiteX117" fmla="*/ 427340 w 1805245"/>
                  <a:gd name="connsiteY117" fmla="*/ 1747700 h 3823658"/>
                  <a:gd name="connsiteX118" fmla="*/ 444970 w 1805245"/>
                  <a:gd name="connsiteY118" fmla="*/ 1639991 h 3823658"/>
                  <a:gd name="connsiteX119" fmla="*/ 556261 w 1805245"/>
                  <a:gd name="connsiteY119" fmla="*/ 1616074 h 3823658"/>
                  <a:gd name="connsiteX120" fmla="*/ 553822 w 1805245"/>
                  <a:gd name="connsiteY120" fmla="*/ 1735394 h 3823658"/>
                  <a:gd name="connsiteX121" fmla="*/ 310544 w 1805245"/>
                  <a:gd name="connsiteY121" fmla="*/ 1305874 h 3823658"/>
                  <a:gd name="connsiteX122" fmla="*/ 290865 w 1805245"/>
                  <a:gd name="connsiteY122" fmla="*/ 1481543 h 3823658"/>
                  <a:gd name="connsiteX123" fmla="*/ 222438 w 1805245"/>
                  <a:gd name="connsiteY123" fmla="*/ 1379597 h 3823658"/>
                  <a:gd name="connsiteX124" fmla="*/ 311392 w 1805245"/>
                  <a:gd name="connsiteY124" fmla="*/ 1301597 h 3823658"/>
                  <a:gd name="connsiteX125" fmla="*/ 310544 w 1805245"/>
                  <a:gd name="connsiteY125" fmla="*/ 1305874 h 3823658"/>
                  <a:gd name="connsiteX126" fmla="*/ 408556 w 1805245"/>
                  <a:gd name="connsiteY126" fmla="*/ 1636543 h 3823658"/>
                  <a:gd name="connsiteX127" fmla="*/ 432150 w 1805245"/>
                  <a:gd name="connsiteY127" fmla="*/ 1639982 h 3823658"/>
                  <a:gd name="connsiteX128" fmla="*/ 411471 w 1805245"/>
                  <a:gd name="connsiteY128" fmla="*/ 1740842 h 3823658"/>
                  <a:gd name="connsiteX129" fmla="*/ 384363 w 1805245"/>
                  <a:gd name="connsiteY129" fmla="*/ 1725793 h 3823658"/>
                  <a:gd name="connsiteX130" fmla="*/ 408556 w 1805245"/>
                  <a:gd name="connsiteY130" fmla="*/ 1636543 h 3823658"/>
                  <a:gd name="connsiteX131" fmla="*/ 444408 w 1805245"/>
                  <a:gd name="connsiteY131" fmla="*/ 3622373 h 3823658"/>
                  <a:gd name="connsiteX132" fmla="*/ 534096 w 1805245"/>
                  <a:gd name="connsiteY132" fmla="*/ 3635517 h 3823658"/>
                  <a:gd name="connsiteX133" fmla="*/ 552155 w 1805245"/>
                  <a:gd name="connsiteY133" fmla="*/ 3644070 h 3823658"/>
                  <a:gd name="connsiteX134" fmla="*/ 525228 w 1805245"/>
                  <a:gd name="connsiteY134" fmla="*/ 3656415 h 3823658"/>
                  <a:gd name="connsiteX135" fmla="*/ 433102 w 1805245"/>
                  <a:gd name="connsiteY135" fmla="*/ 3646766 h 3823658"/>
                  <a:gd name="connsiteX136" fmla="*/ 444408 w 1805245"/>
                  <a:gd name="connsiteY136" fmla="*/ 3622373 h 3823658"/>
                  <a:gd name="connsiteX137" fmla="*/ 559004 w 1805245"/>
                  <a:gd name="connsiteY137" fmla="*/ 3630574 h 3823658"/>
                  <a:gd name="connsiteX138" fmla="*/ 450695 w 1805245"/>
                  <a:gd name="connsiteY138" fmla="*/ 3608800 h 3823658"/>
                  <a:gd name="connsiteX139" fmla="*/ 463116 w 1805245"/>
                  <a:gd name="connsiteY139" fmla="*/ 3582053 h 3823658"/>
                  <a:gd name="connsiteX140" fmla="*/ 521437 w 1805245"/>
                  <a:gd name="connsiteY140" fmla="*/ 3586873 h 3823658"/>
                  <a:gd name="connsiteX141" fmla="*/ 572967 w 1805245"/>
                  <a:gd name="connsiteY141" fmla="*/ 3599665 h 3823658"/>
                  <a:gd name="connsiteX142" fmla="*/ 559004 w 1805245"/>
                  <a:gd name="connsiteY142" fmla="*/ 3630574 h 3823658"/>
                  <a:gd name="connsiteX143" fmla="*/ 575006 w 1805245"/>
                  <a:gd name="connsiteY143" fmla="*/ 3594912 h 3823658"/>
                  <a:gd name="connsiteX144" fmla="*/ 468735 w 1805245"/>
                  <a:gd name="connsiteY144" fmla="*/ 3570299 h 3823658"/>
                  <a:gd name="connsiteX145" fmla="*/ 479527 w 1805245"/>
                  <a:gd name="connsiteY145" fmla="*/ 3547211 h 3823658"/>
                  <a:gd name="connsiteX146" fmla="*/ 586102 w 1805245"/>
                  <a:gd name="connsiteY146" fmla="*/ 3568271 h 3823658"/>
                  <a:gd name="connsiteX147" fmla="*/ 575006 w 1805245"/>
                  <a:gd name="connsiteY147" fmla="*/ 3594912 h 3823658"/>
                  <a:gd name="connsiteX148" fmla="*/ 591055 w 1805245"/>
                  <a:gd name="connsiteY148" fmla="*/ 3555764 h 3823658"/>
                  <a:gd name="connsiteX149" fmla="*/ 546126 w 1805245"/>
                  <a:gd name="connsiteY149" fmla="*/ 3535371 h 3823658"/>
                  <a:gd name="connsiteX150" fmla="*/ 485690 w 1805245"/>
                  <a:gd name="connsiteY150" fmla="*/ 3533628 h 3823658"/>
                  <a:gd name="connsiteX151" fmla="*/ 488947 w 1805245"/>
                  <a:gd name="connsiteY151" fmla="*/ 3523322 h 3823658"/>
                  <a:gd name="connsiteX152" fmla="*/ 486109 w 1805245"/>
                  <a:gd name="connsiteY152" fmla="*/ 3518893 h 3823658"/>
                  <a:gd name="connsiteX153" fmla="*/ 486861 w 1805245"/>
                  <a:gd name="connsiteY153" fmla="*/ 3509473 h 3823658"/>
                  <a:gd name="connsiteX154" fmla="*/ 588064 w 1805245"/>
                  <a:gd name="connsiteY154" fmla="*/ 3503996 h 3823658"/>
                  <a:gd name="connsiteX155" fmla="*/ 598304 w 1805245"/>
                  <a:gd name="connsiteY155" fmla="*/ 3536352 h 3823658"/>
                  <a:gd name="connsiteX156" fmla="*/ 591055 w 1805245"/>
                  <a:gd name="connsiteY156" fmla="*/ 3555764 h 3823658"/>
                  <a:gd name="connsiteX157" fmla="*/ 650301 w 1805245"/>
                  <a:gd name="connsiteY157" fmla="*/ 3663263 h 3823658"/>
                  <a:gd name="connsiteX158" fmla="*/ 648815 w 1805245"/>
                  <a:gd name="connsiteY158" fmla="*/ 3724157 h 3823658"/>
                  <a:gd name="connsiteX159" fmla="*/ 632661 w 1805245"/>
                  <a:gd name="connsiteY159" fmla="*/ 3741226 h 3823658"/>
                  <a:gd name="connsiteX160" fmla="*/ 641262 w 1805245"/>
                  <a:gd name="connsiteY160" fmla="*/ 3728119 h 3823658"/>
                  <a:gd name="connsiteX161" fmla="*/ 626441 w 1805245"/>
                  <a:gd name="connsiteY161" fmla="*/ 3713298 h 3823658"/>
                  <a:gd name="connsiteX162" fmla="*/ 604905 w 1805245"/>
                  <a:gd name="connsiteY162" fmla="*/ 3760180 h 3823658"/>
                  <a:gd name="connsiteX163" fmla="*/ 379724 w 1805245"/>
                  <a:gd name="connsiteY163" fmla="*/ 3786488 h 3823658"/>
                  <a:gd name="connsiteX164" fmla="*/ 402308 w 1805245"/>
                  <a:gd name="connsiteY164" fmla="*/ 3688476 h 3823658"/>
                  <a:gd name="connsiteX165" fmla="*/ 457448 w 1805245"/>
                  <a:gd name="connsiteY165" fmla="*/ 3570842 h 3823658"/>
                  <a:gd name="connsiteX166" fmla="*/ 421929 w 1805245"/>
                  <a:gd name="connsiteY166" fmla="*/ 3647566 h 3823658"/>
                  <a:gd name="connsiteX167" fmla="*/ 424873 w 1805245"/>
                  <a:gd name="connsiteY167" fmla="*/ 3654805 h 3823658"/>
                  <a:gd name="connsiteX168" fmla="*/ 530362 w 1805245"/>
                  <a:gd name="connsiteY168" fmla="*/ 3668397 h 3823658"/>
                  <a:gd name="connsiteX169" fmla="*/ 573053 w 1805245"/>
                  <a:gd name="connsiteY169" fmla="*/ 3629774 h 3823658"/>
                  <a:gd name="connsiteX170" fmla="*/ 608124 w 1805245"/>
                  <a:gd name="connsiteY170" fmla="*/ 3547611 h 3823658"/>
                  <a:gd name="connsiteX171" fmla="*/ 635566 w 1805245"/>
                  <a:gd name="connsiteY171" fmla="*/ 3543391 h 3823658"/>
                  <a:gd name="connsiteX172" fmla="*/ 640500 w 1805245"/>
                  <a:gd name="connsiteY172" fmla="*/ 3559041 h 3823658"/>
                  <a:gd name="connsiteX173" fmla="*/ 650920 w 1805245"/>
                  <a:gd name="connsiteY173" fmla="*/ 3604627 h 3823658"/>
                  <a:gd name="connsiteX174" fmla="*/ 650301 w 1805245"/>
                  <a:gd name="connsiteY174" fmla="*/ 3663263 h 3823658"/>
                  <a:gd name="connsiteX175" fmla="*/ 1502655 w 1805245"/>
                  <a:gd name="connsiteY175" fmla="*/ 3669340 h 3823658"/>
                  <a:gd name="connsiteX176" fmla="*/ 1542727 w 1805245"/>
                  <a:gd name="connsiteY176" fmla="*/ 3709888 h 3823658"/>
                  <a:gd name="connsiteX177" fmla="*/ 1451992 w 1805245"/>
                  <a:gd name="connsiteY177" fmla="*/ 3750179 h 3823658"/>
                  <a:gd name="connsiteX178" fmla="*/ 1302535 w 1805245"/>
                  <a:gd name="connsiteY178" fmla="*/ 3744807 h 3823658"/>
                  <a:gd name="connsiteX179" fmla="*/ 1243404 w 1805245"/>
                  <a:gd name="connsiteY179" fmla="*/ 3710450 h 3823658"/>
                  <a:gd name="connsiteX180" fmla="*/ 1230288 w 1805245"/>
                  <a:gd name="connsiteY180" fmla="*/ 3718118 h 3823658"/>
                  <a:gd name="connsiteX181" fmla="*/ 1242813 w 1805245"/>
                  <a:gd name="connsiteY181" fmla="*/ 3734272 h 3823658"/>
                  <a:gd name="connsiteX182" fmla="*/ 1107796 w 1805245"/>
                  <a:gd name="connsiteY182" fmla="*/ 3719070 h 3823658"/>
                  <a:gd name="connsiteX183" fmla="*/ 1086717 w 1805245"/>
                  <a:gd name="connsiteY183" fmla="*/ 3711546 h 3823658"/>
                  <a:gd name="connsiteX184" fmla="*/ 1086879 w 1805245"/>
                  <a:gd name="connsiteY184" fmla="*/ 3707088 h 3823658"/>
                  <a:gd name="connsiteX185" fmla="*/ 1100033 w 1805245"/>
                  <a:gd name="connsiteY185" fmla="*/ 3522084 h 3823658"/>
                  <a:gd name="connsiteX186" fmla="*/ 1213066 w 1805245"/>
                  <a:gd name="connsiteY186" fmla="*/ 3503148 h 3823658"/>
                  <a:gd name="connsiteX187" fmla="*/ 1219010 w 1805245"/>
                  <a:gd name="connsiteY187" fmla="*/ 3503653 h 3823658"/>
                  <a:gd name="connsiteX188" fmla="*/ 1225497 w 1805245"/>
                  <a:gd name="connsiteY188" fmla="*/ 3506034 h 3823658"/>
                  <a:gd name="connsiteX189" fmla="*/ 1351665 w 1805245"/>
                  <a:gd name="connsiteY189" fmla="*/ 3621363 h 3823658"/>
                  <a:gd name="connsiteX190" fmla="*/ 1408777 w 1805245"/>
                  <a:gd name="connsiteY190" fmla="*/ 3636127 h 3823658"/>
                  <a:gd name="connsiteX191" fmla="*/ 1440295 w 1805245"/>
                  <a:gd name="connsiteY191" fmla="*/ 3627954 h 3823658"/>
                  <a:gd name="connsiteX192" fmla="*/ 1502655 w 1805245"/>
                  <a:gd name="connsiteY192" fmla="*/ 3669340 h 3823658"/>
                  <a:gd name="connsiteX193" fmla="*/ 1281742 w 1805245"/>
                  <a:gd name="connsiteY193" fmla="*/ 3452266 h 3823658"/>
                  <a:gd name="connsiteX194" fmla="*/ 1296991 w 1805245"/>
                  <a:gd name="connsiteY194" fmla="*/ 3466991 h 3823658"/>
                  <a:gd name="connsiteX195" fmla="*/ 1326271 w 1805245"/>
                  <a:gd name="connsiteY195" fmla="*/ 3491004 h 3823658"/>
                  <a:gd name="connsiteX196" fmla="*/ 1264578 w 1805245"/>
                  <a:gd name="connsiteY196" fmla="*/ 3523170 h 3823658"/>
                  <a:gd name="connsiteX197" fmla="*/ 1222087 w 1805245"/>
                  <a:gd name="connsiteY197" fmla="*/ 3494947 h 3823658"/>
                  <a:gd name="connsiteX198" fmla="*/ 1220067 w 1805245"/>
                  <a:gd name="connsiteY198" fmla="*/ 3492880 h 3823658"/>
                  <a:gd name="connsiteX199" fmla="*/ 1227316 w 1805245"/>
                  <a:gd name="connsiteY199" fmla="*/ 3470468 h 3823658"/>
                  <a:gd name="connsiteX200" fmla="*/ 1281742 w 1805245"/>
                  <a:gd name="connsiteY200" fmla="*/ 3452266 h 3823658"/>
                  <a:gd name="connsiteX201" fmla="*/ 1412644 w 1805245"/>
                  <a:gd name="connsiteY201" fmla="*/ 3596398 h 3823658"/>
                  <a:gd name="connsiteX202" fmla="*/ 1431875 w 1805245"/>
                  <a:gd name="connsiteY202" fmla="*/ 3619601 h 3823658"/>
                  <a:gd name="connsiteX203" fmla="*/ 1367676 w 1805245"/>
                  <a:gd name="connsiteY203" fmla="*/ 3615391 h 3823658"/>
                  <a:gd name="connsiteX204" fmla="*/ 1351455 w 1805245"/>
                  <a:gd name="connsiteY204" fmla="*/ 3601637 h 3823658"/>
                  <a:gd name="connsiteX205" fmla="*/ 1378135 w 1805245"/>
                  <a:gd name="connsiteY205" fmla="*/ 3598074 h 3823658"/>
                  <a:gd name="connsiteX206" fmla="*/ 1412644 w 1805245"/>
                  <a:gd name="connsiteY206" fmla="*/ 3596398 h 3823658"/>
                  <a:gd name="connsiteX207" fmla="*/ 1399661 w 1805245"/>
                  <a:gd name="connsiteY207" fmla="*/ 3578310 h 3823658"/>
                  <a:gd name="connsiteX208" fmla="*/ 1338692 w 1805245"/>
                  <a:gd name="connsiteY208" fmla="*/ 3590092 h 3823658"/>
                  <a:gd name="connsiteX209" fmla="*/ 1313241 w 1805245"/>
                  <a:gd name="connsiteY209" fmla="*/ 3566575 h 3823658"/>
                  <a:gd name="connsiteX210" fmla="*/ 1355970 w 1805245"/>
                  <a:gd name="connsiteY210" fmla="*/ 3558241 h 3823658"/>
                  <a:gd name="connsiteX211" fmla="*/ 1382964 w 1805245"/>
                  <a:gd name="connsiteY211" fmla="*/ 3554926 h 3823658"/>
                  <a:gd name="connsiteX212" fmla="*/ 1399661 w 1805245"/>
                  <a:gd name="connsiteY212" fmla="*/ 3578310 h 3823658"/>
                  <a:gd name="connsiteX213" fmla="*/ 1372591 w 1805245"/>
                  <a:gd name="connsiteY213" fmla="*/ 3541382 h 3823658"/>
                  <a:gd name="connsiteX214" fmla="*/ 1302173 w 1805245"/>
                  <a:gd name="connsiteY214" fmla="*/ 3556650 h 3823658"/>
                  <a:gd name="connsiteX215" fmla="*/ 1273426 w 1805245"/>
                  <a:gd name="connsiteY215" fmla="*/ 3531018 h 3823658"/>
                  <a:gd name="connsiteX216" fmla="*/ 1345874 w 1805245"/>
                  <a:gd name="connsiteY216" fmla="*/ 3510378 h 3823658"/>
                  <a:gd name="connsiteX217" fmla="*/ 1372591 w 1805245"/>
                  <a:gd name="connsiteY217" fmla="*/ 3541382 h 3823658"/>
                  <a:gd name="connsiteX218" fmla="*/ 1281018 w 1805245"/>
                  <a:gd name="connsiteY218" fmla="*/ 3371798 h 3823658"/>
                  <a:gd name="connsiteX219" fmla="*/ 1299363 w 1805245"/>
                  <a:gd name="connsiteY219" fmla="*/ 3394858 h 3823658"/>
                  <a:gd name="connsiteX220" fmla="*/ 1288685 w 1805245"/>
                  <a:gd name="connsiteY220" fmla="*/ 3437216 h 3823658"/>
                  <a:gd name="connsiteX221" fmla="*/ 1207647 w 1805245"/>
                  <a:gd name="connsiteY221" fmla="*/ 3493537 h 3823658"/>
                  <a:gd name="connsiteX222" fmla="*/ 1183129 w 1805245"/>
                  <a:gd name="connsiteY222" fmla="*/ 3514216 h 3823658"/>
                  <a:gd name="connsiteX223" fmla="*/ 1103462 w 1805245"/>
                  <a:gd name="connsiteY223" fmla="*/ 3509777 h 3823658"/>
                  <a:gd name="connsiteX224" fmla="*/ 1101872 w 1805245"/>
                  <a:gd name="connsiteY224" fmla="*/ 3497909 h 3823658"/>
                  <a:gd name="connsiteX225" fmla="*/ 1063105 w 1805245"/>
                  <a:gd name="connsiteY225" fmla="*/ 3284054 h 3823658"/>
                  <a:gd name="connsiteX226" fmla="*/ 1009508 w 1805245"/>
                  <a:gd name="connsiteY226" fmla="*/ 2914703 h 3823658"/>
                  <a:gd name="connsiteX227" fmla="*/ 907095 w 1805245"/>
                  <a:gd name="connsiteY227" fmla="*/ 2242705 h 3823658"/>
                  <a:gd name="connsiteX228" fmla="*/ 908971 w 1805245"/>
                  <a:gd name="connsiteY228" fmla="*/ 2228055 h 3823658"/>
                  <a:gd name="connsiteX229" fmla="*/ 898903 w 1805245"/>
                  <a:gd name="connsiteY229" fmla="*/ 2223884 h 3823658"/>
                  <a:gd name="connsiteX230" fmla="*/ 802253 w 1805245"/>
                  <a:gd name="connsiteY230" fmla="*/ 2468524 h 3823658"/>
                  <a:gd name="connsiteX231" fmla="*/ 765553 w 1805245"/>
                  <a:gd name="connsiteY231" fmla="*/ 2732414 h 3823658"/>
                  <a:gd name="connsiteX232" fmla="*/ 658873 w 1805245"/>
                  <a:gd name="connsiteY232" fmla="*/ 3269871 h 3823658"/>
                  <a:gd name="connsiteX233" fmla="*/ 661998 w 1805245"/>
                  <a:gd name="connsiteY233" fmla="*/ 3405355 h 3823658"/>
                  <a:gd name="connsiteX234" fmla="*/ 647520 w 1805245"/>
                  <a:gd name="connsiteY234" fmla="*/ 3532476 h 3823658"/>
                  <a:gd name="connsiteX235" fmla="*/ 612401 w 1805245"/>
                  <a:gd name="connsiteY235" fmla="*/ 3526484 h 3823658"/>
                  <a:gd name="connsiteX236" fmla="*/ 551050 w 1805245"/>
                  <a:gd name="connsiteY236" fmla="*/ 3477764 h 3823658"/>
                  <a:gd name="connsiteX237" fmla="*/ 485585 w 1805245"/>
                  <a:gd name="connsiteY237" fmla="*/ 3493423 h 3823658"/>
                  <a:gd name="connsiteX238" fmla="*/ 485023 w 1805245"/>
                  <a:gd name="connsiteY238" fmla="*/ 3492852 h 3823658"/>
                  <a:gd name="connsiteX239" fmla="*/ 495862 w 1805245"/>
                  <a:gd name="connsiteY239" fmla="*/ 3411470 h 3823658"/>
                  <a:gd name="connsiteX240" fmla="*/ 488204 w 1805245"/>
                  <a:gd name="connsiteY240" fmla="*/ 2996066 h 3823658"/>
                  <a:gd name="connsiteX241" fmla="*/ 530705 w 1805245"/>
                  <a:gd name="connsiteY241" fmla="*/ 2725594 h 3823658"/>
                  <a:gd name="connsiteX242" fmla="*/ 525933 w 1805245"/>
                  <a:gd name="connsiteY242" fmla="*/ 2584795 h 3823658"/>
                  <a:gd name="connsiteX243" fmla="*/ 538954 w 1805245"/>
                  <a:gd name="connsiteY243" fmla="*/ 2130100 h 3823658"/>
                  <a:gd name="connsiteX244" fmla="*/ 981161 w 1805245"/>
                  <a:gd name="connsiteY244" fmla="*/ 2109031 h 3823658"/>
                  <a:gd name="connsiteX245" fmla="*/ 1224020 w 1805245"/>
                  <a:gd name="connsiteY245" fmla="*/ 2026792 h 3823658"/>
                  <a:gd name="connsiteX246" fmla="*/ 1235965 w 1805245"/>
                  <a:gd name="connsiteY246" fmla="*/ 2146045 h 3823658"/>
                  <a:gd name="connsiteX247" fmla="*/ 1233707 w 1805245"/>
                  <a:gd name="connsiteY247" fmla="*/ 2154894 h 3823658"/>
                  <a:gd name="connsiteX248" fmla="*/ 1245137 w 1805245"/>
                  <a:gd name="connsiteY248" fmla="*/ 2444263 h 3823658"/>
                  <a:gd name="connsiteX249" fmla="*/ 1229468 w 1805245"/>
                  <a:gd name="connsiteY249" fmla="*/ 2736110 h 3823658"/>
                  <a:gd name="connsiteX250" fmla="*/ 1267435 w 1805245"/>
                  <a:gd name="connsiteY250" fmla="*/ 3314506 h 3823658"/>
                  <a:gd name="connsiteX251" fmla="*/ 1281018 w 1805245"/>
                  <a:gd name="connsiteY251" fmla="*/ 3371798 h 3823658"/>
                  <a:gd name="connsiteX252" fmla="*/ 1220639 w 1805245"/>
                  <a:gd name="connsiteY252" fmla="*/ 1028944 h 3823658"/>
                  <a:gd name="connsiteX253" fmla="*/ 1170204 w 1805245"/>
                  <a:gd name="connsiteY253" fmla="*/ 1108411 h 3823658"/>
                  <a:gd name="connsiteX254" fmla="*/ 1229192 w 1805245"/>
                  <a:gd name="connsiteY254" fmla="*/ 1995207 h 3823658"/>
                  <a:gd name="connsiteX255" fmla="*/ 1223944 w 1805245"/>
                  <a:gd name="connsiteY255" fmla="*/ 2000370 h 3823658"/>
                  <a:gd name="connsiteX256" fmla="*/ 850802 w 1805245"/>
                  <a:gd name="connsiteY256" fmla="*/ 2104345 h 3823658"/>
                  <a:gd name="connsiteX257" fmla="*/ 521389 w 1805245"/>
                  <a:gd name="connsiteY257" fmla="*/ 2107478 h 3823658"/>
                  <a:gd name="connsiteX258" fmla="*/ 566967 w 1805245"/>
                  <a:gd name="connsiteY258" fmla="*/ 1756701 h 3823658"/>
                  <a:gd name="connsiteX259" fmla="*/ 487966 w 1805245"/>
                  <a:gd name="connsiteY259" fmla="*/ 1277756 h 3823658"/>
                  <a:gd name="connsiteX260" fmla="*/ 476841 w 1805245"/>
                  <a:gd name="connsiteY260" fmla="*/ 1261792 h 3823658"/>
                  <a:gd name="connsiteX261" fmla="*/ 473022 w 1805245"/>
                  <a:gd name="connsiteY261" fmla="*/ 1263259 h 3823658"/>
                  <a:gd name="connsiteX262" fmla="*/ 377667 w 1805245"/>
                  <a:gd name="connsiteY262" fmla="*/ 1304559 h 3823658"/>
                  <a:gd name="connsiteX263" fmla="*/ 215085 w 1805245"/>
                  <a:gd name="connsiteY263" fmla="*/ 1172695 h 3823658"/>
                  <a:gd name="connsiteX264" fmla="*/ 362541 w 1805245"/>
                  <a:gd name="connsiteY264" fmla="*/ 1040926 h 3823658"/>
                  <a:gd name="connsiteX265" fmla="*/ 415329 w 1805245"/>
                  <a:gd name="connsiteY265" fmla="*/ 1002302 h 3823658"/>
                  <a:gd name="connsiteX266" fmla="*/ 440570 w 1805245"/>
                  <a:gd name="connsiteY266" fmla="*/ 986005 h 3823658"/>
                  <a:gd name="connsiteX267" fmla="*/ 511303 w 1805245"/>
                  <a:gd name="connsiteY267" fmla="*/ 970651 h 3823658"/>
                  <a:gd name="connsiteX268" fmla="*/ 707337 w 1805245"/>
                  <a:gd name="connsiteY268" fmla="*/ 942076 h 3823658"/>
                  <a:gd name="connsiteX269" fmla="*/ 710613 w 1805245"/>
                  <a:gd name="connsiteY269" fmla="*/ 935427 h 3823658"/>
                  <a:gd name="connsiteX270" fmla="*/ 733949 w 1805245"/>
                  <a:gd name="connsiteY270" fmla="*/ 941133 h 3823658"/>
                  <a:gd name="connsiteX271" fmla="*/ 744703 w 1805245"/>
                  <a:gd name="connsiteY271" fmla="*/ 982804 h 3823658"/>
                  <a:gd name="connsiteX272" fmla="*/ 820246 w 1805245"/>
                  <a:gd name="connsiteY272" fmla="*/ 1068787 h 3823658"/>
                  <a:gd name="connsiteX273" fmla="*/ 833705 w 1805245"/>
                  <a:gd name="connsiteY273" fmla="*/ 1060957 h 3823658"/>
                  <a:gd name="connsiteX274" fmla="*/ 850593 w 1805245"/>
                  <a:gd name="connsiteY274" fmla="*/ 953363 h 3823658"/>
                  <a:gd name="connsiteX275" fmla="*/ 883901 w 1805245"/>
                  <a:gd name="connsiteY275" fmla="*/ 962326 h 3823658"/>
                  <a:gd name="connsiteX276" fmla="*/ 913305 w 1805245"/>
                  <a:gd name="connsiteY276" fmla="*/ 966069 h 3823658"/>
                  <a:gd name="connsiteX277" fmla="*/ 994534 w 1805245"/>
                  <a:gd name="connsiteY277" fmla="*/ 1060281 h 3823658"/>
                  <a:gd name="connsiteX278" fmla="*/ 1004621 w 1805245"/>
                  <a:gd name="connsiteY278" fmla="*/ 1050194 h 3823658"/>
                  <a:gd name="connsiteX279" fmla="*/ 1014099 w 1805245"/>
                  <a:gd name="connsiteY279" fmla="*/ 1009094 h 3823658"/>
                  <a:gd name="connsiteX280" fmla="*/ 1018823 w 1805245"/>
                  <a:gd name="connsiteY280" fmla="*/ 929684 h 3823658"/>
                  <a:gd name="connsiteX281" fmla="*/ 987857 w 1805245"/>
                  <a:gd name="connsiteY281" fmla="*/ 897889 h 3823658"/>
                  <a:gd name="connsiteX282" fmla="*/ 1002335 w 1805245"/>
                  <a:gd name="connsiteY282" fmla="*/ 873010 h 3823658"/>
                  <a:gd name="connsiteX283" fmla="*/ 1029320 w 1805245"/>
                  <a:gd name="connsiteY283" fmla="*/ 851740 h 3823658"/>
                  <a:gd name="connsiteX284" fmla="*/ 1036654 w 1805245"/>
                  <a:gd name="connsiteY284" fmla="*/ 821327 h 3823658"/>
                  <a:gd name="connsiteX285" fmla="*/ 1182072 w 1805245"/>
                  <a:gd name="connsiteY285" fmla="*/ 738269 h 3823658"/>
                  <a:gd name="connsiteX286" fmla="*/ 1265768 w 1805245"/>
                  <a:gd name="connsiteY286" fmla="*/ 984605 h 3823658"/>
                  <a:gd name="connsiteX287" fmla="*/ 1220639 w 1805245"/>
                  <a:gd name="connsiteY287" fmla="*/ 1028944 h 3823658"/>
                  <a:gd name="connsiteX288" fmla="*/ 1273512 w 1805245"/>
                  <a:gd name="connsiteY288" fmla="*/ 937246 h 3823658"/>
                  <a:gd name="connsiteX289" fmla="*/ 1273445 w 1805245"/>
                  <a:gd name="connsiteY289" fmla="*/ 960325 h 3823658"/>
                  <a:gd name="connsiteX290" fmla="*/ 1260063 w 1805245"/>
                  <a:gd name="connsiteY290" fmla="*/ 944676 h 3823658"/>
                  <a:gd name="connsiteX291" fmla="*/ 1272864 w 1805245"/>
                  <a:gd name="connsiteY291" fmla="*/ 921121 h 3823658"/>
                  <a:gd name="connsiteX292" fmla="*/ 1273512 w 1805245"/>
                  <a:gd name="connsiteY292" fmla="*/ 937246 h 3823658"/>
                  <a:gd name="connsiteX293" fmla="*/ 1728388 w 1805245"/>
                  <a:gd name="connsiteY293" fmla="*/ 278783 h 3823658"/>
                  <a:gd name="connsiteX294" fmla="*/ 1712557 w 1805245"/>
                  <a:gd name="connsiteY294" fmla="*/ 277107 h 3823658"/>
                  <a:gd name="connsiteX295" fmla="*/ 1724511 w 1805245"/>
                  <a:gd name="connsiteY295" fmla="*/ 254132 h 3823658"/>
                  <a:gd name="connsiteX296" fmla="*/ 1743247 w 1805245"/>
                  <a:gd name="connsiteY296" fmla="*/ 264581 h 3823658"/>
                  <a:gd name="connsiteX297" fmla="*/ 1728388 w 1805245"/>
                  <a:gd name="connsiteY297" fmla="*/ 278783 h 3823658"/>
                  <a:gd name="connsiteX298" fmla="*/ 1771231 w 1805245"/>
                  <a:gd name="connsiteY298" fmla="*/ 232473 h 3823658"/>
                  <a:gd name="connsiteX299" fmla="*/ 1759011 w 1805245"/>
                  <a:gd name="connsiteY299" fmla="*/ 249627 h 3823658"/>
                  <a:gd name="connsiteX300" fmla="*/ 1752239 w 1805245"/>
                  <a:gd name="connsiteY300" fmla="*/ 253742 h 3823658"/>
                  <a:gd name="connsiteX301" fmla="*/ 1732617 w 1805245"/>
                  <a:gd name="connsiteY301" fmla="*/ 247065 h 3823658"/>
                  <a:gd name="connsiteX302" fmla="*/ 1776889 w 1805245"/>
                  <a:gd name="connsiteY302" fmla="*/ 196373 h 3823658"/>
                  <a:gd name="connsiteX303" fmla="*/ 1771231 w 1805245"/>
                  <a:gd name="connsiteY303" fmla="*/ 232473 h 3823658"/>
                  <a:gd name="connsiteX304" fmla="*/ 1708852 w 1805245"/>
                  <a:gd name="connsiteY304" fmla="*/ 121640 h 3823658"/>
                  <a:gd name="connsiteX305" fmla="*/ 1764488 w 1805245"/>
                  <a:gd name="connsiteY305" fmla="*/ 131774 h 3823658"/>
                  <a:gd name="connsiteX306" fmla="*/ 1733884 w 1805245"/>
                  <a:gd name="connsiteY306" fmla="*/ 235492 h 3823658"/>
                  <a:gd name="connsiteX307" fmla="*/ 1739294 w 1805245"/>
                  <a:gd name="connsiteY307" fmla="*/ 189239 h 3823658"/>
                  <a:gd name="connsiteX308" fmla="*/ 1744038 w 1805245"/>
                  <a:gd name="connsiteY308" fmla="*/ 175037 h 3823658"/>
                  <a:gd name="connsiteX309" fmla="*/ 1730064 w 1805245"/>
                  <a:gd name="connsiteY309" fmla="*/ 160235 h 3823658"/>
                  <a:gd name="connsiteX310" fmla="*/ 1729159 w 1805245"/>
                  <a:gd name="connsiteY310" fmla="*/ 163664 h 3823658"/>
                  <a:gd name="connsiteX311" fmla="*/ 1724188 w 1805245"/>
                  <a:gd name="connsiteY311" fmla="*/ 194877 h 3823658"/>
                  <a:gd name="connsiteX312" fmla="*/ 1720406 w 1805245"/>
                  <a:gd name="connsiteY312" fmla="*/ 243836 h 3823658"/>
                  <a:gd name="connsiteX313" fmla="*/ 1710252 w 1805245"/>
                  <a:gd name="connsiteY313" fmla="*/ 257047 h 3823658"/>
                  <a:gd name="connsiteX314" fmla="*/ 1653807 w 1805245"/>
                  <a:gd name="connsiteY314" fmla="*/ 268658 h 3823658"/>
                  <a:gd name="connsiteX315" fmla="*/ 1647302 w 1805245"/>
                  <a:gd name="connsiteY315" fmla="*/ 262467 h 3823658"/>
                  <a:gd name="connsiteX316" fmla="*/ 1637624 w 1805245"/>
                  <a:gd name="connsiteY316" fmla="*/ 266048 h 3823658"/>
                  <a:gd name="connsiteX317" fmla="*/ 1249480 w 1805245"/>
                  <a:gd name="connsiteY317" fmla="*/ 931131 h 3823658"/>
                  <a:gd name="connsiteX318" fmla="*/ 1219620 w 1805245"/>
                  <a:gd name="connsiteY318" fmla="*/ 670051 h 3823658"/>
                  <a:gd name="connsiteX319" fmla="*/ 1344969 w 1805245"/>
                  <a:gd name="connsiteY319" fmla="*/ 464159 h 3823658"/>
                  <a:gd name="connsiteX320" fmla="*/ 1479509 w 1805245"/>
                  <a:gd name="connsiteY320" fmla="*/ 323379 h 3823658"/>
                  <a:gd name="connsiteX321" fmla="*/ 1549137 w 1805245"/>
                  <a:gd name="connsiteY321" fmla="*/ 250380 h 3823658"/>
                  <a:gd name="connsiteX322" fmla="*/ 1605296 w 1805245"/>
                  <a:gd name="connsiteY322" fmla="*/ 176018 h 3823658"/>
                  <a:gd name="connsiteX323" fmla="*/ 1634614 w 1805245"/>
                  <a:gd name="connsiteY323" fmla="*/ 136451 h 3823658"/>
                  <a:gd name="connsiteX324" fmla="*/ 1732808 w 1805245"/>
                  <a:gd name="connsiteY324" fmla="*/ 36400 h 3823658"/>
                  <a:gd name="connsiteX325" fmla="*/ 1757916 w 1805245"/>
                  <a:gd name="connsiteY325" fmla="*/ 47621 h 3823658"/>
                  <a:gd name="connsiteX326" fmla="*/ 1722749 w 1805245"/>
                  <a:gd name="connsiteY326" fmla="*/ 84330 h 3823658"/>
                  <a:gd name="connsiteX327" fmla="*/ 1694784 w 1805245"/>
                  <a:gd name="connsiteY327" fmla="*/ 119401 h 3823658"/>
                  <a:gd name="connsiteX328" fmla="*/ 1703699 w 1805245"/>
                  <a:gd name="connsiteY328" fmla="*/ 122726 h 3823658"/>
                  <a:gd name="connsiteX329" fmla="*/ 1708852 w 1805245"/>
                  <a:gd name="connsiteY329" fmla="*/ 121640 h 3823658"/>
                  <a:gd name="connsiteX0" fmla="*/ 1736837 w 1805245"/>
                  <a:gd name="connsiteY0" fmla="*/ 92712 h 3823658"/>
                  <a:gd name="connsiteX1" fmla="*/ 1775689 w 1805245"/>
                  <a:gd name="connsiteY1" fmla="*/ 50717 h 3823658"/>
                  <a:gd name="connsiteX2" fmla="*/ 1805245 w 1805245"/>
                  <a:gd name="connsiteY2" fmla="*/ 6797 h 3823658"/>
                  <a:gd name="connsiteX3" fmla="*/ 1726883 w 1805245"/>
                  <a:gd name="connsiteY3" fmla="*/ 14912 h 3823658"/>
                  <a:gd name="connsiteX4" fmla="*/ 1604211 w 1805245"/>
                  <a:gd name="connsiteY4" fmla="*/ 144624 h 3823658"/>
                  <a:gd name="connsiteX5" fmla="*/ 1551690 w 1805245"/>
                  <a:gd name="connsiteY5" fmla="*/ 220233 h 3823658"/>
                  <a:gd name="connsiteX6" fmla="*/ 1481424 w 1805245"/>
                  <a:gd name="connsiteY6" fmla="*/ 293614 h 3823658"/>
                  <a:gd name="connsiteX7" fmla="*/ 1342740 w 1805245"/>
                  <a:gd name="connsiteY7" fmla="*/ 433641 h 3823658"/>
                  <a:gd name="connsiteX8" fmla="*/ 1295200 w 1805245"/>
                  <a:gd name="connsiteY8" fmla="*/ 523499 h 3823658"/>
                  <a:gd name="connsiteX9" fmla="*/ 1203627 w 1805245"/>
                  <a:gd name="connsiteY9" fmla="*/ 663860 h 3823658"/>
                  <a:gd name="connsiteX10" fmla="*/ 1100262 w 1805245"/>
                  <a:gd name="connsiteY10" fmla="*/ 768663 h 3823658"/>
                  <a:gd name="connsiteX11" fmla="*/ 1026643 w 1805245"/>
                  <a:gd name="connsiteY11" fmla="*/ 807059 h 3823658"/>
                  <a:gd name="connsiteX12" fmla="*/ 1012527 w 1805245"/>
                  <a:gd name="connsiteY12" fmla="*/ 795286 h 3823658"/>
                  <a:gd name="connsiteX13" fmla="*/ 1004726 w 1805245"/>
                  <a:gd name="connsiteY13" fmla="*/ 800934 h 3823658"/>
                  <a:gd name="connsiteX14" fmla="*/ 945852 w 1805245"/>
                  <a:gd name="connsiteY14" fmla="*/ 828642 h 3823658"/>
                  <a:gd name="connsiteX15" fmla="*/ 916429 w 1805245"/>
                  <a:gd name="connsiteY15" fmla="*/ 845225 h 3823658"/>
                  <a:gd name="connsiteX16" fmla="*/ 847364 w 1805245"/>
                  <a:gd name="connsiteY16" fmla="*/ 860008 h 3823658"/>
                  <a:gd name="connsiteX17" fmla="*/ 820998 w 1805245"/>
                  <a:gd name="connsiteY17" fmla="*/ 854274 h 3823658"/>
                  <a:gd name="connsiteX18" fmla="*/ 786785 w 1805245"/>
                  <a:gd name="connsiteY18" fmla="*/ 830309 h 3823658"/>
                  <a:gd name="connsiteX19" fmla="*/ 711251 w 1805245"/>
                  <a:gd name="connsiteY19" fmla="*/ 785827 h 3823658"/>
                  <a:gd name="connsiteX20" fmla="*/ 704060 w 1805245"/>
                  <a:gd name="connsiteY20" fmla="*/ 725772 h 3823658"/>
                  <a:gd name="connsiteX21" fmla="*/ 693792 w 1805245"/>
                  <a:gd name="connsiteY21" fmla="*/ 728601 h 3823658"/>
                  <a:gd name="connsiteX22" fmla="*/ 695335 w 1805245"/>
                  <a:gd name="connsiteY22" fmla="*/ 740793 h 3823658"/>
                  <a:gd name="connsiteX23" fmla="*/ 689068 w 1805245"/>
                  <a:gd name="connsiteY23" fmla="*/ 738926 h 3823658"/>
                  <a:gd name="connsiteX24" fmla="*/ 619564 w 1805245"/>
                  <a:gd name="connsiteY24" fmla="*/ 757367 h 3823658"/>
                  <a:gd name="connsiteX25" fmla="*/ 600695 w 1805245"/>
                  <a:gd name="connsiteY25" fmla="*/ 821375 h 3823658"/>
                  <a:gd name="connsiteX26" fmla="*/ 597256 w 1805245"/>
                  <a:gd name="connsiteY26" fmla="*/ 830719 h 3823658"/>
                  <a:gd name="connsiteX27" fmla="*/ 553546 w 1805245"/>
                  <a:gd name="connsiteY27" fmla="*/ 867171 h 3823658"/>
                  <a:gd name="connsiteX28" fmla="*/ 491624 w 1805245"/>
                  <a:gd name="connsiteY28" fmla="*/ 874905 h 3823658"/>
                  <a:gd name="connsiteX29" fmla="*/ 395174 w 1805245"/>
                  <a:gd name="connsiteY29" fmla="*/ 954382 h 3823658"/>
                  <a:gd name="connsiteX30" fmla="*/ 354683 w 1805245"/>
                  <a:gd name="connsiteY30" fmla="*/ 1014237 h 3823658"/>
                  <a:gd name="connsiteX31" fmla="*/ 244612 w 1805245"/>
                  <a:gd name="connsiteY31" fmla="*/ 1107630 h 3823658"/>
                  <a:gd name="connsiteX32" fmla="*/ 7592 w 1805245"/>
                  <a:gd name="connsiteY32" fmla="*/ 1385064 h 3823658"/>
                  <a:gd name="connsiteX33" fmla="*/ 248 w 1805245"/>
                  <a:gd name="connsiteY33" fmla="*/ 1417868 h 3823658"/>
                  <a:gd name="connsiteX34" fmla="*/ 47625 w 1805245"/>
                  <a:gd name="connsiteY34" fmla="*/ 1499707 h 3823658"/>
                  <a:gd name="connsiteX35" fmla="*/ 257652 w 1805245"/>
                  <a:gd name="connsiteY35" fmla="*/ 1671214 h 3823658"/>
                  <a:gd name="connsiteX36" fmla="*/ 94879 w 1805245"/>
                  <a:gd name="connsiteY36" fmla="*/ 2726613 h 3823658"/>
                  <a:gd name="connsiteX37" fmla="*/ 75439 w 1805245"/>
                  <a:gd name="connsiteY37" fmla="*/ 2858715 h 3823658"/>
                  <a:gd name="connsiteX38" fmla="*/ 86878 w 1805245"/>
                  <a:gd name="connsiteY38" fmla="*/ 2865107 h 3823658"/>
                  <a:gd name="connsiteX39" fmla="*/ 96641 w 1805245"/>
                  <a:gd name="connsiteY39" fmla="*/ 2868259 h 3823658"/>
                  <a:gd name="connsiteX40" fmla="*/ 146381 w 1805245"/>
                  <a:gd name="connsiteY40" fmla="*/ 2858391 h 3823658"/>
                  <a:gd name="connsiteX41" fmla="*/ 196025 w 1805245"/>
                  <a:gd name="connsiteY41" fmla="*/ 2878861 h 3823658"/>
                  <a:gd name="connsiteX42" fmla="*/ 192234 w 1805245"/>
                  <a:gd name="connsiteY42" fmla="*/ 2899844 h 3823658"/>
                  <a:gd name="connsiteX43" fmla="*/ 300867 w 1805245"/>
                  <a:gd name="connsiteY43" fmla="*/ 2949831 h 3823658"/>
                  <a:gd name="connsiteX44" fmla="*/ 478098 w 1805245"/>
                  <a:gd name="connsiteY44" fmla="*/ 2934249 h 3823658"/>
                  <a:gd name="connsiteX45" fmla="*/ 465182 w 1805245"/>
                  <a:gd name="connsiteY45" fmla="*/ 3357682 h 3823658"/>
                  <a:gd name="connsiteX46" fmla="*/ 465563 w 1805245"/>
                  <a:gd name="connsiteY46" fmla="*/ 3481403 h 3823658"/>
                  <a:gd name="connsiteX47" fmla="*/ 446923 w 1805245"/>
                  <a:gd name="connsiteY47" fmla="*/ 3497690 h 3823658"/>
                  <a:gd name="connsiteX48" fmla="*/ 459153 w 1805245"/>
                  <a:gd name="connsiteY48" fmla="*/ 3528189 h 3823658"/>
                  <a:gd name="connsiteX49" fmla="*/ 437474 w 1805245"/>
                  <a:gd name="connsiteY49" fmla="*/ 3557841 h 3823658"/>
                  <a:gd name="connsiteX50" fmla="*/ 381162 w 1805245"/>
                  <a:gd name="connsiteY50" fmla="*/ 3678789 h 3823658"/>
                  <a:gd name="connsiteX51" fmla="*/ 357560 w 1805245"/>
                  <a:gd name="connsiteY51" fmla="*/ 3796851 h 3823658"/>
                  <a:gd name="connsiteX52" fmla="*/ 413509 w 1805245"/>
                  <a:gd name="connsiteY52" fmla="*/ 3815311 h 3823658"/>
                  <a:gd name="connsiteX53" fmla="*/ 628070 w 1805245"/>
                  <a:gd name="connsiteY53" fmla="*/ 3757313 h 3823658"/>
                  <a:gd name="connsiteX54" fmla="*/ 669951 w 1805245"/>
                  <a:gd name="connsiteY54" fmla="*/ 3675427 h 3823658"/>
                  <a:gd name="connsiteX55" fmla="*/ 670675 w 1805245"/>
                  <a:gd name="connsiteY55" fmla="*/ 3604609 h 3823658"/>
                  <a:gd name="connsiteX56" fmla="*/ 662140 w 1805245"/>
                  <a:gd name="connsiteY56" fmla="*/ 3554735 h 3823658"/>
                  <a:gd name="connsiteX57" fmla="*/ 692401 w 1805245"/>
                  <a:gd name="connsiteY57" fmla="*/ 3389572 h 3823658"/>
                  <a:gd name="connsiteX58" fmla="*/ 757162 w 1805245"/>
                  <a:gd name="connsiteY58" fmla="*/ 2906540 h 3823658"/>
                  <a:gd name="connsiteX59" fmla="*/ 863242 w 1805245"/>
                  <a:gd name="connsiteY59" fmla="*/ 2911722 h 3823658"/>
                  <a:gd name="connsiteX60" fmla="*/ 987305 w 1805245"/>
                  <a:gd name="connsiteY60" fmla="*/ 2929962 h 3823658"/>
                  <a:gd name="connsiteX61" fmla="*/ 1038159 w 1805245"/>
                  <a:gd name="connsiteY61" fmla="*/ 3267299 h 3823658"/>
                  <a:gd name="connsiteX62" fmla="*/ 1038187 w 1805245"/>
                  <a:gd name="connsiteY62" fmla="*/ 3332679 h 3823658"/>
                  <a:gd name="connsiteX63" fmla="*/ 1024357 w 1805245"/>
                  <a:gd name="connsiteY63" fmla="*/ 3396983 h 3823658"/>
                  <a:gd name="connsiteX64" fmla="*/ 1084622 w 1805245"/>
                  <a:gd name="connsiteY64" fmla="*/ 3511330 h 3823658"/>
                  <a:gd name="connsiteX65" fmla="*/ 1072239 w 1805245"/>
                  <a:gd name="connsiteY65" fmla="*/ 3582920 h 3823658"/>
                  <a:gd name="connsiteX66" fmla="*/ 1063133 w 1805245"/>
                  <a:gd name="connsiteY66" fmla="*/ 3709374 h 3823658"/>
                  <a:gd name="connsiteX67" fmla="*/ 1083546 w 1805245"/>
                  <a:gd name="connsiteY67" fmla="*/ 3735692 h 3823658"/>
                  <a:gd name="connsiteX68" fmla="*/ 1249719 w 1805245"/>
                  <a:gd name="connsiteY68" fmla="*/ 3755103 h 3823658"/>
                  <a:gd name="connsiteX69" fmla="*/ 1257139 w 1805245"/>
                  <a:gd name="connsiteY69" fmla="*/ 3747322 h 3823658"/>
                  <a:gd name="connsiteX70" fmla="*/ 1453306 w 1805245"/>
                  <a:gd name="connsiteY70" fmla="*/ 3774039 h 3823658"/>
                  <a:gd name="connsiteX71" fmla="*/ 1559062 w 1805245"/>
                  <a:gd name="connsiteY71" fmla="*/ 3736387 h 3823658"/>
                  <a:gd name="connsiteX72" fmla="*/ 1555338 w 1805245"/>
                  <a:gd name="connsiteY72" fmla="*/ 3689314 h 3823658"/>
                  <a:gd name="connsiteX73" fmla="*/ 1467003 w 1805245"/>
                  <a:gd name="connsiteY73" fmla="*/ 3621496 h 3823658"/>
                  <a:gd name="connsiteX74" fmla="*/ 1417235 w 1805245"/>
                  <a:gd name="connsiteY74" fmla="*/ 3564642 h 3823658"/>
                  <a:gd name="connsiteX75" fmla="*/ 1311631 w 1805245"/>
                  <a:gd name="connsiteY75" fmla="*/ 3457809 h 3823658"/>
                  <a:gd name="connsiteX76" fmla="*/ 1314898 w 1805245"/>
                  <a:gd name="connsiteY76" fmla="*/ 3370570 h 3823658"/>
                  <a:gd name="connsiteX77" fmla="*/ 1297439 w 1805245"/>
                  <a:gd name="connsiteY77" fmla="*/ 3349624 h 3823658"/>
                  <a:gd name="connsiteX78" fmla="*/ 1293105 w 1805245"/>
                  <a:gd name="connsiteY78" fmla="*/ 3291274 h 3823658"/>
                  <a:gd name="connsiteX79" fmla="*/ 1273683 w 1805245"/>
                  <a:gd name="connsiteY79" fmla="*/ 2872765 h 3823658"/>
                  <a:gd name="connsiteX80" fmla="*/ 1380211 w 1805245"/>
                  <a:gd name="connsiteY80" fmla="*/ 2842904 h 3823658"/>
                  <a:gd name="connsiteX81" fmla="*/ 1405148 w 1805245"/>
                  <a:gd name="connsiteY81" fmla="*/ 2860668 h 3823658"/>
                  <a:gd name="connsiteX82" fmla="*/ 1432827 w 1805245"/>
                  <a:gd name="connsiteY82" fmla="*/ 2849000 h 3823658"/>
                  <a:gd name="connsiteX83" fmla="*/ 1270978 w 1805245"/>
                  <a:gd name="connsiteY83" fmla="*/ 2214559 h 3823658"/>
                  <a:gd name="connsiteX84" fmla="*/ 1246823 w 1805245"/>
                  <a:gd name="connsiteY84" fmla="*/ 2007409 h 3823658"/>
                  <a:gd name="connsiteX85" fmla="*/ 1246414 w 1805245"/>
                  <a:gd name="connsiteY85" fmla="*/ 1959031 h 3823658"/>
                  <a:gd name="connsiteX86" fmla="*/ 1185625 w 1805245"/>
                  <a:gd name="connsiteY86" fmla="*/ 1111840 h 3823658"/>
                  <a:gd name="connsiteX87" fmla="*/ 1198646 w 1805245"/>
                  <a:gd name="connsiteY87" fmla="*/ 1094333 h 3823658"/>
                  <a:gd name="connsiteX88" fmla="*/ 1240889 w 1805245"/>
                  <a:gd name="connsiteY88" fmla="*/ 1044165 h 3823658"/>
                  <a:gd name="connsiteX89" fmla="*/ 1285285 w 1805245"/>
                  <a:gd name="connsiteY89" fmla="*/ 897994 h 3823658"/>
                  <a:gd name="connsiteX90" fmla="*/ 1648940 w 1805245"/>
                  <a:gd name="connsiteY90" fmla="*/ 280364 h 3823658"/>
                  <a:gd name="connsiteX91" fmla="*/ 1702366 w 1805245"/>
                  <a:gd name="connsiteY91" fmla="*/ 270754 h 3823658"/>
                  <a:gd name="connsiteX92" fmla="*/ 1723502 w 1805245"/>
                  <a:gd name="connsiteY92" fmla="*/ 294585 h 3823658"/>
                  <a:gd name="connsiteX93" fmla="*/ 1766745 w 1805245"/>
                  <a:gd name="connsiteY93" fmla="*/ 255542 h 3823658"/>
                  <a:gd name="connsiteX94" fmla="*/ 1780566 w 1805245"/>
                  <a:gd name="connsiteY94" fmla="*/ 178875 h 3823658"/>
                  <a:gd name="connsiteX95" fmla="*/ 1781023 w 1805245"/>
                  <a:gd name="connsiteY95" fmla="*/ 155463 h 3823658"/>
                  <a:gd name="connsiteX96" fmla="*/ 1745676 w 1805245"/>
                  <a:gd name="connsiteY96" fmla="*/ 112372 h 3823658"/>
                  <a:gd name="connsiteX97" fmla="*/ 1718234 w 1805245"/>
                  <a:gd name="connsiteY97" fmla="*/ 112115 h 3823658"/>
                  <a:gd name="connsiteX98" fmla="*/ 1736837 w 1805245"/>
                  <a:gd name="connsiteY98" fmla="*/ 92712 h 3823658"/>
                  <a:gd name="connsiteX99" fmla="*/ 164240 w 1805245"/>
                  <a:gd name="connsiteY99" fmla="*/ 1575669 h 3823658"/>
                  <a:gd name="connsiteX100" fmla="*/ 80630 w 1805245"/>
                  <a:gd name="connsiteY100" fmla="*/ 1495745 h 3823658"/>
                  <a:gd name="connsiteX101" fmla="*/ 24537 w 1805245"/>
                  <a:gd name="connsiteY101" fmla="*/ 1411896 h 3823658"/>
                  <a:gd name="connsiteX102" fmla="*/ 201778 w 1805245"/>
                  <a:gd name="connsiteY102" fmla="*/ 1186430 h 3823658"/>
                  <a:gd name="connsiteX103" fmla="*/ 305058 w 1805245"/>
                  <a:gd name="connsiteY103" fmla="*/ 1279223 h 3823658"/>
                  <a:gd name="connsiteX104" fmla="*/ 206474 w 1805245"/>
                  <a:gd name="connsiteY104" fmla="*/ 1360747 h 3823658"/>
                  <a:gd name="connsiteX105" fmla="*/ 199321 w 1805245"/>
                  <a:gd name="connsiteY105" fmla="*/ 1369377 h 3823658"/>
                  <a:gd name="connsiteX106" fmla="*/ 204817 w 1805245"/>
                  <a:gd name="connsiteY106" fmla="*/ 1382835 h 3823658"/>
                  <a:gd name="connsiteX107" fmla="*/ 399298 w 1805245"/>
                  <a:gd name="connsiteY107" fmla="*/ 1629142 h 3823658"/>
                  <a:gd name="connsiteX108" fmla="*/ 371371 w 1805245"/>
                  <a:gd name="connsiteY108" fmla="*/ 1718125 h 3823658"/>
                  <a:gd name="connsiteX109" fmla="*/ 164240 w 1805245"/>
                  <a:gd name="connsiteY109" fmla="*/ 1575669 h 3823658"/>
                  <a:gd name="connsiteX110" fmla="*/ 553822 w 1805245"/>
                  <a:gd name="connsiteY110" fmla="*/ 1735394 h 3823658"/>
                  <a:gd name="connsiteX111" fmla="*/ 548802 w 1805245"/>
                  <a:gd name="connsiteY111" fmla="*/ 1788077 h 3823658"/>
                  <a:gd name="connsiteX112" fmla="*/ 524876 w 1805245"/>
                  <a:gd name="connsiteY112" fmla="*/ 1786152 h 3823658"/>
                  <a:gd name="connsiteX113" fmla="*/ 530429 w 1805245"/>
                  <a:gd name="connsiteY113" fmla="*/ 1779114 h 3823658"/>
                  <a:gd name="connsiteX114" fmla="*/ 538858 w 1805245"/>
                  <a:gd name="connsiteY114" fmla="*/ 1766379 h 3823658"/>
                  <a:gd name="connsiteX115" fmla="*/ 534867 w 1805245"/>
                  <a:gd name="connsiteY115" fmla="*/ 1754691 h 3823658"/>
                  <a:gd name="connsiteX116" fmla="*/ 526866 w 1805245"/>
                  <a:gd name="connsiteY116" fmla="*/ 1757263 h 3823658"/>
                  <a:gd name="connsiteX117" fmla="*/ 427340 w 1805245"/>
                  <a:gd name="connsiteY117" fmla="*/ 1747700 h 3823658"/>
                  <a:gd name="connsiteX118" fmla="*/ 444970 w 1805245"/>
                  <a:gd name="connsiteY118" fmla="*/ 1639991 h 3823658"/>
                  <a:gd name="connsiteX119" fmla="*/ 556261 w 1805245"/>
                  <a:gd name="connsiteY119" fmla="*/ 1616074 h 3823658"/>
                  <a:gd name="connsiteX120" fmla="*/ 553822 w 1805245"/>
                  <a:gd name="connsiteY120" fmla="*/ 1735394 h 3823658"/>
                  <a:gd name="connsiteX121" fmla="*/ 310544 w 1805245"/>
                  <a:gd name="connsiteY121" fmla="*/ 1305874 h 3823658"/>
                  <a:gd name="connsiteX122" fmla="*/ 290865 w 1805245"/>
                  <a:gd name="connsiteY122" fmla="*/ 1481543 h 3823658"/>
                  <a:gd name="connsiteX123" fmla="*/ 222438 w 1805245"/>
                  <a:gd name="connsiteY123" fmla="*/ 1379597 h 3823658"/>
                  <a:gd name="connsiteX124" fmla="*/ 311392 w 1805245"/>
                  <a:gd name="connsiteY124" fmla="*/ 1301597 h 3823658"/>
                  <a:gd name="connsiteX125" fmla="*/ 310544 w 1805245"/>
                  <a:gd name="connsiteY125" fmla="*/ 1305874 h 3823658"/>
                  <a:gd name="connsiteX126" fmla="*/ 408556 w 1805245"/>
                  <a:gd name="connsiteY126" fmla="*/ 1636543 h 3823658"/>
                  <a:gd name="connsiteX127" fmla="*/ 432150 w 1805245"/>
                  <a:gd name="connsiteY127" fmla="*/ 1639982 h 3823658"/>
                  <a:gd name="connsiteX128" fmla="*/ 411471 w 1805245"/>
                  <a:gd name="connsiteY128" fmla="*/ 1740842 h 3823658"/>
                  <a:gd name="connsiteX129" fmla="*/ 384363 w 1805245"/>
                  <a:gd name="connsiteY129" fmla="*/ 1725793 h 3823658"/>
                  <a:gd name="connsiteX130" fmla="*/ 408556 w 1805245"/>
                  <a:gd name="connsiteY130" fmla="*/ 1636543 h 3823658"/>
                  <a:gd name="connsiteX131" fmla="*/ 444408 w 1805245"/>
                  <a:gd name="connsiteY131" fmla="*/ 3622373 h 3823658"/>
                  <a:gd name="connsiteX132" fmla="*/ 534096 w 1805245"/>
                  <a:gd name="connsiteY132" fmla="*/ 3635517 h 3823658"/>
                  <a:gd name="connsiteX133" fmla="*/ 552155 w 1805245"/>
                  <a:gd name="connsiteY133" fmla="*/ 3644070 h 3823658"/>
                  <a:gd name="connsiteX134" fmla="*/ 525228 w 1805245"/>
                  <a:gd name="connsiteY134" fmla="*/ 3656415 h 3823658"/>
                  <a:gd name="connsiteX135" fmla="*/ 433102 w 1805245"/>
                  <a:gd name="connsiteY135" fmla="*/ 3646766 h 3823658"/>
                  <a:gd name="connsiteX136" fmla="*/ 444408 w 1805245"/>
                  <a:gd name="connsiteY136" fmla="*/ 3622373 h 3823658"/>
                  <a:gd name="connsiteX137" fmla="*/ 559004 w 1805245"/>
                  <a:gd name="connsiteY137" fmla="*/ 3630574 h 3823658"/>
                  <a:gd name="connsiteX138" fmla="*/ 450695 w 1805245"/>
                  <a:gd name="connsiteY138" fmla="*/ 3608800 h 3823658"/>
                  <a:gd name="connsiteX139" fmla="*/ 463116 w 1805245"/>
                  <a:gd name="connsiteY139" fmla="*/ 3582053 h 3823658"/>
                  <a:gd name="connsiteX140" fmla="*/ 521437 w 1805245"/>
                  <a:gd name="connsiteY140" fmla="*/ 3586873 h 3823658"/>
                  <a:gd name="connsiteX141" fmla="*/ 572967 w 1805245"/>
                  <a:gd name="connsiteY141" fmla="*/ 3599665 h 3823658"/>
                  <a:gd name="connsiteX142" fmla="*/ 559004 w 1805245"/>
                  <a:gd name="connsiteY142" fmla="*/ 3630574 h 3823658"/>
                  <a:gd name="connsiteX143" fmla="*/ 575006 w 1805245"/>
                  <a:gd name="connsiteY143" fmla="*/ 3594912 h 3823658"/>
                  <a:gd name="connsiteX144" fmla="*/ 468735 w 1805245"/>
                  <a:gd name="connsiteY144" fmla="*/ 3570299 h 3823658"/>
                  <a:gd name="connsiteX145" fmla="*/ 479527 w 1805245"/>
                  <a:gd name="connsiteY145" fmla="*/ 3547211 h 3823658"/>
                  <a:gd name="connsiteX146" fmla="*/ 586102 w 1805245"/>
                  <a:gd name="connsiteY146" fmla="*/ 3568271 h 3823658"/>
                  <a:gd name="connsiteX147" fmla="*/ 575006 w 1805245"/>
                  <a:gd name="connsiteY147" fmla="*/ 3594912 h 3823658"/>
                  <a:gd name="connsiteX148" fmla="*/ 591055 w 1805245"/>
                  <a:gd name="connsiteY148" fmla="*/ 3555764 h 3823658"/>
                  <a:gd name="connsiteX149" fmla="*/ 546126 w 1805245"/>
                  <a:gd name="connsiteY149" fmla="*/ 3535371 h 3823658"/>
                  <a:gd name="connsiteX150" fmla="*/ 485690 w 1805245"/>
                  <a:gd name="connsiteY150" fmla="*/ 3533628 h 3823658"/>
                  <a:gd name="connsiteX151" fmla="*/ 488947 w 1805245"/>
                  <a:gd name="connsiteY151" fmla="*/ 3523322 h 3823658"/>
                  <a:gd name="connsiteX152" fmla="*/ 486109 w 1805245"/>
                  <a:gd name="connsiteY152" fmla="*/ 3518893 h 3823658"/>
                  <a:gd name="connsiteX153" fmla="*/ 486861 w 1805245"/>
                  <a:gd name="connsiteY153" fmla="*/ 3509473 h 3823658"/>
                  <a:gd name="connsiteX154" fmla="*/ 588064 w 1805245"/>
                  <a:gd name="connsiteY154" fmla="*/ 3503996 h 3823658"/>
                  <a:gd name="connsiteX155" fmla="*/ 598304 w 1805245"/>
                  <a:gd name="connsiteY155" fmla="*/ 3536352 h 3823658"/>
                  <a:gd name="connsiteX156" fmla="*/ 591055 w 1805245"/>
                  <a:gd name="connsiteY156" fmla="*/ 3555764 h 3823658"/>
                  <a:gd name="connsiteX157" fmla="*/ 650301 w 1805245"/>
                  <a:gd name="connsiteY157" fmla="*/ 3663263 h 3823658"/>
                  <a:gd name="connsiteX158" fmla="*/ 648815 w 1805245"/>
                  <a:gd name="connsiteY158" fmla="*/ 3724157 h 3823658"/>
                  <a:gd name="connsiteX159" fmla="*/ 632661 w 1805245"/>
                  <a:gd name="connsiteY159" fmla="*/ 3741226 h 3823658"/>
                  <a:gd name="connsiteX160" fmla="*/ 641262 w 1805245"/>
                  <a:gd name="connsiteY160" fmla="*/ 3728119 h 3823658"/>
                  <a:gd name="connsiteX161" fmla="*/ 626441 w 1805245"/>
                  <a:gd name="connsiteY161" fmla="*/ 3713298 h 3823658"/>
                  <a:gd name="connsiteX162" fmla="*/ 604905 w 1805245"/>
                  <a:gd name="connsiteY162" fmla="*/ 3760180 h 3823658"/>
                  <a:gd name="connsiteX163" fmla="*/ 379724 w 1805245"/>
                  <a:gd name="connsiteY163" fmla="*/ 3786488 h 3823658"/>
                  <a:gd name="connsiteX164" fmla="*/ 402308 w 1805245"/>
                  <a:gd name="connsiteY164" fmla="*/ 3688476 h 3823658"/>
                  <a:gd name="connsiteX165" fmla="*/ 457448 w 1805245"/>
                  <a:gd name="connsiteY165" fmla="*/ 3570842 h 3823658"/>
                  <a:gd name="connsiteX166" fmla="*/ 421929 w 1805245"/>
                  <a:gd name="connsiteY166" fmla="*/ 3647566 h 3823658"/>
                  <a:gd name="connsiteX167" fmla="*/ 424873 w 1805245"/>
                  <a:gd name="connsiteY167" fmla="*/ 3654805 h 3823658"/>
                  <a:gd name="connsiteX168" fmla="*/ 530362 w 1805245"/>
                  <a:gd name="connsiteY168" fmla="*/ 3668397 h 3823658"/>
                  <a:gd name="connsiteX169" fmla="*/ 573053 w 1805245"/>
                  <a:gd name="connsiteY169" fmla="*/ 3629774 h 3823658"/>
                  <a:gd name="connsiteX170" fmla="*/ 608124 w 1805245"/>
                  <a:gd name="connsiteY170" fmla="*/ 3547611 h 3823658"/>
                  <a:gd name="connsiteX171" fmla="*/ 635566 w 1805245"/>
                  <a:gd name="connsiteY171" fmla="*/ 3543391 h 3823658"/>
                  <a:gd name="connsiteX172" fmla="*/ 640500 w 1805245"/>
                  <a:gd name="connsiteY172" fmla="*/ 3559041 h 3823658"/>
                  <a:gd name="connsiteX173" fmla="*/ 650920 w 1805245"/>
                  <a:gd name="connsiteY173" fmla="*/ 3604627 h 3823658"/>
                  <a:gd name="connsiteX174" fmla="*/ 650301 w 1805245"/>
                  <a:gd name="connsiteY174" fmla="*/ 3663263 h 3823658"/>
                  <a:gd name="connsiteX175" fmla="*/ 1502655 w 1805245"/>
                  <a:gd name="connsiteY175" fmla="*/ 3669340 h 3823658"/>
                  <a:gd name="connsiteX176" fmla="*/ 1542727 w 1805245"/>
                  <a:gd name="connsiteY176" fmla="*/ 3709888 h 3823658"/>
                  <a:gd name="connsiteX177" fmla="*/ 1451992 w 1805245"/>
                  <a:gd name="connsiteY177" fmla="*/ 3750179 h 3823658"/>
                  <a:gd name="connsiteX178" fmla="*/ 1302535 w 1805245"/>
                  <a:gd name="connsiteY178" fmla="*/ 3744807 h 3823658"/>
                  <a:gd name="connsiteX179" fmla="*/ 1243404 w 1805245"/>
                  <a:gd name="connsiteY179" fmla="*/ 3710450 h 3823658"/>
                  <a:gd name="connsiteX180" fmla="*/ 1230288 w 1805245"/>
                  <a:gd name="connsiteY180" fmla="*/ 3718118 h 3823658"/>
                  <a:gd name="connsiteX181" fmla="*/ 1242813 w 1805245"/>
                  <a:gd name="connsiteY181" fmla="*/ 3734272 h 3823658"/>
                  <a:gd name="connsiteX182" fmla="*/ 1107796 w 1805245"/>
                  <a:gd name="connsiteY182" fmla="*/ 3719070 h 3823658"/>
                  <a:gd name="connsiteX183" fmla="*/ 1086717 w 1805245"/>
                  <a:gd name="connsiteY183" fmla="*/ 3711546 h 3823658"/>
                  <a:gd name="connsiteX184" fmla="*/ 1086879 w 1805245"/>
                  <a:gd name="connsiteY184" fmla="*/ 3707088 h 3823658"/>
                  <a:gd name="connsiteX185" fmla="*/ 1100033 w 1805245"/>
                  <a:gd name="connsiteY185" fmla="*/ 3522084 h 3823658"/>
                  <a:gd name="connsiteX186" fmla="*/ 1213066 w 1805245"/>
                  <a:gd name="connsiteY186" fmla="*/ 3503148 h 3823658"/>
                  <a:gd name="connsiteX187" fmla="*/ 1219010 w 1805245"/>
                  <a:gd name="connsiteY187" fmla="*/ 3503653 h 3823658"/>
                  <a:gd name="connsiteX188" fmla="*/ 1225497 w 1805245"/>
                  <a:gd name="connsiteY188" fmla="*/ 3506034 h 3823658"/>
                  <a:gd name="connsiteX189" fmla="*/ 1351665 w 1805245"/>
                  <a:gd name="connsiteY189" fmla="*/ 3621363 h 3823658"/>
                  <a:gd name="connsiteX190" fmla="*/ 1408777 w 1805245"/>
                  <a:gd name="connsiteY190" fmla="*/ 3636127 h 3823658"/>
                  <a:gd name="connsiteX191" fmla="*/ 1440295 w 1805245"/>
                  <a:gd name="connsiteY191" fmla="*/ 3627954 h 3823658"/>
                  <a:gd name="connsiteX192" fmla="*/ 1502655 w 1805245"/>
                  <a:gd name="connsiteY192" fmla="*/ 3669340 h 3823658"/>
                  <a:gd name="connsiteX193" fmla="*/ 1281742 w 1805245"/>
                  <a:gd name="connsiteY193" fmla="*/ 3452266 h 3823658"/>
                  <a:gd name="connsiteX194" fmla="*/ 1296991 w 1805245"/>
                  <a:gd name="connsiteY194" fmla="*/ 3466991 h 3823658"/>
                  <a:gd name="connsiteX195" fmla="*/ 1326271 w 1805245"/>
                  <a:gd name="connsiteY195" fmla="*/ 3491004 h 3823658"/>
                  <a:gd name="connsiteX196" fmla="*/ 1264578 w 1805245"/>
                  <a:gd name="connsiteY196" fmla="*/ 3523170 h 3823658"/>
                  <a:gd name="connsiteX197" fmla="*/ 1222087 w 1805245"/>
                  <a:gd name="connsiteY197" fmla="*/ 3494947 h 3823658"/>
                  <a:gd name="connsiteX198" fmla="*/ 1220067 w 1805245"/>
                  <a:gd name="connsiteY198" fmla="*/ 3492880 h 3823658"/>
                  <a:gd name="connsiteX199" fmla="*/ 1227316 w 1805245"/>
                  <a:gd name="connsiteY199" fmla="*/ 3470468 h 3823658"/>
                  <a:gd name="connsiteX200" fmla="*/ 1281742 w 1805245"/>
                  <a:gd name="connsiteY200" fmla="*/ 3452266 h 3823658"/>
                  <a:gd name="connsiteX201" fmla="*/ 1412644 w 1805245"/>
                  <a:gd name="connsiteY201" fmla="*/ 3596398 h 3823658"/>
                  <a:gd name="connsiteX202" fmla="*/ 1431875 w 1805245"/>
                  <a:gd name="connsiteY202" fmla="*/ 3619601 h 3823658"/>
                  <a:gd name="connsiteX203" fmla="*/ 1367676 w 1805245"/>
                  <a:gd name="connsiteY203" fmla="*/ 3615391 h 3823658"/>
                  <a:gd name="connsiteX204" fmla="*/ 1351455 w 1805245"/>
                  <a:gd name="connsiteY204" fmla="*/ 3601637 h 3823658"/>
                  <a:gd name="connsiteX205" fmla="*/ 1378135 w 1805245"/>
                  <a:gd name="connsiteY205" fmla="*/ 3598074 h 3823658"/>
                  <a:gd name="connsiteX206" fmla="*/ 1412644 w 1805245"/>
                  <a:gd name="connsiteY206" fmla="*/ 3596398 h 3823658"/>
                  <a:gd name="connsiteX207" fmla="*/ 1399661 w 1805245"/>
                  <a:gd name="connsiteY207" fmla="*/ 3578310 h 3823658"/>
                  <a:gd name="connsiteX208" fmla="*/ 1338692 w 1805245"/>
                  <a:gd name="connsiteY208" fmla="*/ 3590092 h 3823658"/>
                  <a:gd name="connsiteX209" fmla="*/ 1313241 w 1805245"/>
                  <a:gd name="connsiteY209" fmla="*/ 3566575 h 3823658"/>
                  <a:gd name="connsiteX210" fmla="*/ 1355970 w 1805245"/>
                  <a:gd name="connsiteY210" fmla="*/ 3558241 h 3823658"/>
                  <a:gd name="connsiteX211" fmla="*/ 1382964 w 1805245"/>
                  <a:gd name="connsiteY211" fmla="*/ 3554926 h 3823658"/>
                  <a:gd name="connsiteX212" fmla="*/ 1399661 w 1805245"/>
                  <a:gd name="connsiteY212" fmla="*/ 3578310 h 3823658"/>
                  <a:gd name="connsiteX213" fmla="*/ 1372591 w 1805245"/>
                  <a:gd name="connsiteY213" fmla="*/ 3541382 h 3823658"/>
                  <a:gd name="connsiteX214" fmla="*/ 1302173 w 1805245"/>
                  <a:gd name="connsiteY214" fmla="*/ 3556650 h 3823658"/>
                  <a:gd name="connsiteX215" fmla="*/ 1273426 w 1805245"/>
                  <a:gd name="connsiteY215" fmla="*/ 3531018 h 3823658"/>
                  <a:gd name="connsiteX216" fmla="*/ 1345874 w 1805245"/>
                  <a:gd name="connsiteY216" fmla="*/ 3510378 h 3823658"/>
                  <a:gd name="connsiteX217" fmla="*/ 1372591 w 1805245"/>
                  <a:gd name="connsiteY217" fmla="*/ 3541382 h 3823658"/>
                  <a:gd name="connsiteX218" fmla="*/ 1281018 w 1805245"/>
                  <a:gd name="connsiteY218" fmla="*/ 3371798 h 3823658"/>
                  <a:gd name="connsiteX219" fmla="*/ 1299363 w 1805245"/>
                  <a:gd name="connsiteY219" fmla="*/ 3394858 h 3823658"/>
                  <a:gd name="connsiteX220" fmla="*/ 1288685 w 1805245"/>
                  <a:gd name="connsiteY220" fmla="*/ 3437216 h 3823658"/>
                  <a:gd name="connsiteX221" fmla="*/ 1207647 w 1805245"/>
                  <a:gd name="connsiteY221" fmla="*/ 3493537 h 3823658"/>
                  <a:gd name="connsiteX222" fmla="*/ 1183129 w 1805245"/>
                  <a:gd name="connsiteY222" fmla="*/ 3514216 h 3823658"/>
                  <a:gd name="connsiteX223" fmla="*/ 1103462 w 1805245"/>
                  <a:gd name="connsiteY223" fmla="*/ 3509777 h 3823658"/>
                  <a:gd name="connsiteX224" fmla="*/ 1101872 w 1805245"/>
                  <a:gd name="connsiteY224" fmla="*/ 3497909 h 3823658"/>
                  <a:gd name="connsiteX225" fmla="*/ 1063105 w 1805245"/>
                  <a:gd name="connsiteY225" fmla="*/ 3284054 h 3823658"/>
                  <a:gd name="connsiteX226" fmla="*/ 1009508 w 1805245"/>
                  <a:gd name="connsiteY226" fmla="*/ 2914703 h 3823658"/>
                  <a:gd name="connsiteX227" fmla="*/ 907095 w 1805245"/>
                  <a:gd name="connsiteY227" fmla="*/ 2242705 h 3823658"/>
                  <a:gd name="connsiteX228" fmla="*/ 908971 w 1805245"/>
                  <a:gd name="connsiteY228" fmla="*/ 2228055 h 3823658"/>
                  <a:gd name="connsiteX229" fmla="*/ 898903 w 1805245"/>
                  <a:gd name="connsiteY229" fmla="*/ 2223884 h 3823658"/>
                  <a:gd name="connsiteX230" fmla="*/ 802253 w 1805245"/>
                  <a:gd name="connsiteY230" fmla="*/ 2468524 h 3823658"/>
                  <a:gd name="connsiteX231" fmla="*/ 765553 w 1805245"/>
                  <a:gd name="connsiteY231" fmla="*/ 2732414 h 3823658"/>
                  <a:gd name="connsiteX232" fmla="*/ 658873 w 1805245"/>
                  <a:gd name="connsiteY232" fmla="*/ 3269871 h 3823658"/>
                  <a:gd name="connsiteX233" fmla="*/ 661998 w 1805245"/>
                  <a:gd name="connsiteY233" fmla="*/ 3405355 h 3823658"/>
                  <a:gd name="connsiteX234" fmla="*/ 647520 w 1805245"/>
                  <a:gd name="connsiteY234" fmla="*/ 3532476 h 3823658"/>
                  <a:gd name="connsiteX235" fmla="*/ 612401 w 1805245"/>
                  <a:gd name="connsiteY235" fmla="*/ 3526484 h 3823658"/>
                  <a:gd name="connsiteX236" fmla="*/ 551050 w 1805245"/>
                  <a:gd name="connsiteY236" fmla="*/ 3477764 h 3823658"/>
                  <a:gd name="connsiteX237" fmla="*/ 485585 w 1805245"/>
                  <a:gd name="connsiteY237" fmla="*/ 3493423 h 3823658"/>
                  <a:gd name="connsiteX238" fmla="*/ 485023 w 1805245"/>
                  <a:gd name="connsiteY238" fmla="*/ 3492852 h 3823658"/>
                  <a:gd name="connsiteX239" fmla="*/ 495862 w 1805245"/>
                  <a:gd name="connsiteY239" fmla="*/ 3411470 h 3823658"/>
                  <a:gd name="connsiteX240" fmla="*/ 488204 w 1805245"/>
                  <a:gd name="connsiteY240" fmla="*/ 2996066 h 3823658"/>
                  <a:gd name="connsiteX241" fmla="*/ 530705 w 1805245"/>
                  <a:gd name="connsiteY241" fmla="*/ 2725594 h 3823658"/>
                  <a:gd name="connsiteX242" fmla="*/ 525933 w 1805245"/>
                  <a:gd name="connsiteY242" fmla="*/ 2584795 h 3823658"/>
                  <a:gd name="connsiteX243" fmla="*/ 538954 w 1805245"/>
                  <a:gd name="connsiteY243" fmla="*/ 2130100 h 3823658"/>
                  <a:gd name="connsiteX244" fmla="*/ 981161 w 1805245"/>
                  <a:gd name="connsiteY244" fmla="*/ 2109031 h 3823658"/>
                  <a:gd name="connsiteX245" fmla="*/ 1224020 w 1805245"/>
                  <a:gd name="connsiteY245" fmla="*/ 2026792 h 3823658"/>
                  <a:gd name="connsiteX246" fmla="*/ 1235965 w 1805245"/>
                  <a:gd name="connsiteY246" fmla="*/ 2146045 h 3823658"/>
                  <a:gd name="connsiteX247" fmla="*/ 1233707 w 1805245"/>
                  <a:gd name="connsiteY247" fmla="*/ 2154894 h 3823658"/>
                  <a:gd name="connsiteX248" fmla="*/ 1245137 w 1805245"/>
                  <a:gd name="connsiteY248" fmla="*/ 2444263 h 3823658"/>
                  <a:gd name="connsiteX249" fmla="*/ 1229468 w 1805245"/>
                  <a:gd name="connsiteY249" fmla="*/ 2736110 h 3823658"/>
                  <a:gd name="connsiteX250" fmla="*/ 1267435 w 1805245"/>
                  <a:gd name="connsiteY250" fmla="*/ 3314506 h 3823658"/>
                  <a:gd name="connsiteX251" fmla="*/ 1281018 w 1805245"/>
                  <a:gd name="connsiteY251" fmla="*/ 3371798 h 3823658"/>
                  <a:gd name="connsiteX252" fmla="*/ 1220639 w 1805245"/>
                  <a:gd name="connsiteY252" fmla="*/ 1028944 h 3823658"/>
                  <a:gd name="connsiteX253" fmla="*/ 1170204 w 1805245"/>
                  <a:gd name="connsiteY253" fmla="*/ 1108411 h 3823658"/>
                  <a:gd name="connsiteX254" fmla="*/ 1229192 w 1805245"/>
                  <a:gd name="connsiteY254" fmla="*/ 1995207 h 3823658"/>
                  <a:gd name="connsiteX255" fmla="*/ 1223944 w 1805245"/>
                  <a:gd name="connsiteY255" fmla="*/ 2000370 h 3823658"/>
                  <a:gd name="connsiteX256" fmla="*/ 850802 w 1805245"/>
                  <a:gd name="connsiteY256" fmla="*/ 2104345 h 3823658"/>
                  <a:gd name="connsiteX257" fmla="*/ 521389 w 1805245"/>
                  <a:gd name="connsiteY257" fmla="*/ 2107478 h 3823658"/>
                  <a:gd name="connsiteX258" fmla="*/ 566967 w 1805245"/>
                  <a:gd name="connsiteY258" fmla="*/ 1756701 h 3823658"/>
                  <a:gd name="connsiteX259" fmla="*/ 487966 w 1805245"/>
                  <a:gd name="connsiteY259" fmla="*/ 1277756 h 3823658"/>
                  <a:gd name="connsiteX260" fmla="*/ 476841 w 1805245"/>
                  <a:gd name="connsiteY260" fmla="*/ 1261792 h 3823658"/>
                  <a:gd name="connsiteX261" fmla="*/ 473022 w 1805245"/>
                  <a:gd name="connsiteY261" fmla="*/ 1263259 h 3823658"/>
                  <a:gd name="connsiteX262" fmla="*/ 377667 w 1805245"/>
                  <a:gd name="connsiteY262" fmla="*/ 1304559 h 3823658"/>
                  <a:gd name="connsiteX263" fmla="*/ 215085 w 1805245"/>
                  <a:gd name="connsiteY263" fmla="*/ 1172695 h 3823658"/>
                  <a:gd name="connsiteX264" fmla="*/ 362541 w 1805245"/>
                  <a:gd name="connsiteY264" fmla="*/ 1040926 h 3823658"/>
                  <a:gd name="connsiteX265" fmla="*/ 415329 w 1805245"/>
                  <a:gd name="connsiteY265" fmla="*/ 1002302 h 3823658"/>
                  <a:gd name="connsiteX266" fmla="*/ 440570 w 1805245"/>
                  <a:gd name="connsiteY266" fmla="*/ 986005 h 3823658"/>
                  <a:gd name="connsiteX267" fmla="*/ 511303 w 1805245"/>
                  <a:gd name="connsiteY267" fmla="*/ 970651 h 3823658"/>
                  <a:gd name="connsiteX268" fmla="*/ 707337 w 1805245"/>
                  <a:gd name="connsiteY268" fmla="*/ 942076 h 3823658"/>
                  <a:gd name="connsiteX269" fmla="*/ 710613 w 1805245"/>
                  <a:gd name="connsiteY269" fmla="*/ 935427 h 3823658"/>
                  <a:gd name="connsiteX270" fmla="*/ 733949 w 1805245"/>
                  <a:gd name="connsiteY270" fmla="*/ 941133 h 3823658"/>
                  <a:gd name="connsiteX271" fmla="*/ 744703 w 1805245"/>
                  <a:gd name="connsiteY271" fmla="*/ 982804 h 3823658"/>
                  <a:gd name="connsiteX272" fmla="*/ 820246 w 1805245"/>
                  <a:gd name="connsiteY272" fmla="*/ 1068787 h 3823658"/>
                  <a:gd name="connsiteX273" fmla="*/ 833705 w 1805245"/>
                  <a:gd name="connsiteY273" fmla="*/ 1060957 h 3823658"/>
                  <a:gd name="connsiteX274" fmla="*/ 850593 w 1805245"/>
                  <a:gd name="connsiteY274" fmla="*/ 953363 h 3823658"/>
                  <a:gd name="connsiteX275" fmla="*/ 883901 w 1805245"/>
                  <a:gd name="connsiteY275" fmla="*/ 962326 h 3823658"/>
                  <a:gd name="connsiteX276" fmla="*/ 913305 w 1805245"/>
                  <a:gd name="connsiteY276" fmla="*/ 966069 h 3823658"/>
                  <a:gd name="connsiteX277" fmla="*/ 994534 w 1805245"/>
                  <a:gd name="connsiteY277" fmla="*/ 1060281 h 3823658"/>
                  <a:gd name="connsiteX278" fmla="*/ 1004621 w 1805245"/>
                  <a:gd name="connsiteY278" fmla="*/ 1050194 h 3823658"/>
                  <a:gd name="connsiteX279" fmla="*/ 1014099 w 1805245"/>
                  <a:gd name="connsiteY279" fmla="*/ 1009094 h 3823658"/>
                  <a:gd name="connsiteX280" fmla="*/ 1018823 w 1805245"/>
                  <a:gd name="connsiteY280" fmla="*/ 929684 h 3823658"/>
                  <a:gd name="connsiteX281" fmla="*/ 987857 w 1805245"/>
                  <a:gd name="connsiteY281" fmla="*/ 897889 h 3823658"/>
                  <a:gd name="connsiteX282" fmla="*/ 1002335 w 1805245"/>
                  <a:gd name="connsiteY282" fmla="*/ 873010 h 3823658"/>
                  <a:gd name="connsiteX283" fmla="*/ 1029320 w 1805245"/>
                  <a:gd name="connsiteY283" fmla="*/ 851740 h 3823658"/>
                  <a:gd name="connsiteX284" fmla="*/ 1036654 w 1805245"/>
                  <a:gd name="connsiteY284" fmla="*/ 821327 h 3823658"/>
                  <a:gd name="connsiteX285" fmla="*/ 1182072 w 1805245"/>
                  <a:gd name="connsiteY285" fmla="*/ 738269 h 3823658"/>
                  <a:gd name="connsiteX286" fmla="*/ 1265768 w 1805245"/>
                  <a:gd name="connsiteY286" fmla="*/ 984605 h 3823658"/>
                  <a:gd name="connsiteX287" fmla="*/ 1220639 w 1805245"/>
                  <a:gd name="connsiteY287" fmla="*/ 1028944 h 3823658"/>
                  <a:gd name="connsiteX288" fmla="*/ 1273512 w 1805245"/>
                  <a:gd name="connsiteY288" fmla="*/ 937246 h 3823658"/>
                  <a:gd name="connsiteX289" fmla="*/ 1273445 w 1805245"/>
                  <a:gd name="connsiteY289" fmla="*/ 960325 h 3823658"/>
                  <a:gd name="connsiteX290" fmla="*/ 1260063 w 1805245"/>
                  <a:gd name="connsiteY290" fmla="*/ 944676 h 3823658"/>
                  <a:gd name="connsiteX291" fmla="*/ 1272864 w 1805245"/>
                  <a:gd name="connsiteY291" fmla="*/ 921121 h 3823658"/>
                  <a:gd name="connsiteX292" fmla="*/ 1273512 w 1805245"/>
                  <a:gd name="connsiteY292" fmla="*/ 937246 h 3823658"/>
                  <a:gd name="connsiteX293" fmla="*/ 1728388 w 1805245"/>
                  <a:gd name="connsiteY293" fmla="*/ 278783 h 3823658"/>
                  <a:gd name="connsiteX294" fmla="*/ 1712557 w 1805245"/>
                  <a:gd name="connsiteY294" fmla="*/ 277107 h 3823658"/>
                  <a:gd name="connsiteX295" fmla="*/ 1724511 w 1805245"/>
                  <a:gd name="connsiteY295" fmla="*/ 254132 h 3823658"/>
                  <a:gd name="connsiteX296" fmla="*/ 1743247 w 1805245"/>
                  <a:gd name="connsiteY296" fmla="*/ 264581 h 3823658"/>
                  <a:gd name="connsiteX297" fmla="*/ 1728388 w 1805245"/>
                  <a:gd name="connsiteY297" fmla="*/ 278783 h 3823658"/>
                  <a:gd name="connsiteX298" fmla="*/ 1771231 w 1805245"/>
                  <a:gd name="connsiteY298" fmla="*/ 232473 h 3823658"/>
                  <a:gd name="connsiteX299" fmla="*/ 1759011 w 1805245"/>
                  <a:gd name="connsiteY299" fmla="*/ 249627 h 3823658"/>
                  <a:gd name="connsiteX300" fmla="*/ 1752239 w 1805245"/>
                  <a:gd name="connsiteY300" fmla="*/ 253742 h 3823658"/>
                  <a:gd name="connsiteX301" fmla="*/ 1732617 w 1805245"/>
                  <a:gd name="connsiteY301" fmla="*/ 247065 h 3823658"/>
                  <a:gd name="connsiteX302" fmla="*/ 1776889 w 1805245"/>
                  <a:gd name="connsiteY302" fmla="*/ 196373 h 3823658"/>
                  <a:gd name="connsiteX303" fmla="*/ 1771231 w 1805245"/>
                  <a:gd name="connsiteY303" fmla="*/ 232473 h 3823658"/>
                  <a:gd name="connsiteX304" fmla="*/ 1708852 w 1805245"/>
                  <a:gd name="connsiteY304" fmla="*/ 121640 h 3823658"/>
                  <a:gd name="connsiteX305" fmla="*/ 1764488 w 1805245"/>
                  <a:gd name="connsiteY305" fmla="*/ 131774 h 3823658"/>
                  <a:gd name="connsiteX306" fmla="*/ 1733884 w 1805245"/>
                  <a:gd name="connsiteY306" fmla="*/ 235492 h 3823658"/>
                  <a:gd name="connsiteX307" fmla="*/ 1739294 w 1805245"/>
                  <a:gd name="connsiteY307" fmla="*/ 189239 h 3823658"/>
                  <a:gd name="connsiteX308" fmla="*/ 1744038 w 1805245"/>
                  <a:gd name="connsiteY308" fmla="*/ 175037 h 3823658"/>
                  <a:gd name="connsiteX309" fmla="*/ 1730064 w 1805245"/>
                  <a:gd name="connsiteY309" fmla="*/ 160235 h 3823658"/>
                  <a:gd name="connsiteX310" fmla="*/ 1729159 w 1805245"/>
                  <a:gd name="connsiteY310" fmla="*/ 163664 h 3823658"/>
                  <a:gd name="connsiteX311" fmla="*/ 1724188 w 1805245"/>
                  <a:gd name="connsiteY311" fmla="*/ 194877 h 3823658"/>
                  <a:gd name="connsiteX312" fmla="*/ 1720406 w 1805245"/>
                  <a:gd name="connsiteY312" fmla="*/ 243836 h 3823658"/>
                  <a:gd name="connsiteX313" fmla="*/ 1710252 w 1805245"/>
                  <a:gd name="connsiteY313" fmla="*/ 257047 h 3823658"/>
                  <a:gd name="connsiteX314" fmla="*/ 1653807 w 1805245"/>
                  <a:gd name="connsiteY314" fmla="*/ 268658 h 3823658"/>
                  <a:gd name="connsiteX315" fmla="*/ 1647302 w 1805245"/>
                  <a:gd name="connsiteY315" fmla="*/ 262467 h 3823658"/>
                  <a:gd name="connsiteX316" fmla="*/ 1637624 w 1805245"/>
                  <a:gd name="connsiteY316" fmla="*/ 266048 h 3823658"/>
                  <a:gd name="connsiteX317" fmla="*/ 1249480 w 1805245"/>
                  <a:gd name="connsiteY317" fmla="*/ 931131 h 3823658"/>
                  <a:gd name="connsiteX318" fmla="*/ 1219620 w 1805245"/>
                  <a:gd name="connsiteY318" fmla="*/ 670051 h 3823658"/>
                  <a:gd name="connsiteX319" fmla="*/ 1344969 w 1805245"/>
                  <a:gd name="connsiteY319" fmla="*/ 464159 h 3823658"/>
                  <a:gd name="connsiteX320" fmla="*/ 1479509 w 1805245"/>
                  <a:gd name="connsiteY320" fmla="*/ 323379 h 3823658"/>
                  <a:gd name="connsiteX321" fmla="*/ 1549137 w 1805245"/>
                  <a:gd name="connsiteY321" fmla="*/ 250380 h 3823658"/>
                  <a:gd name="connsiteX322" fmla="*/ 1605296 w 1805245"/>
                  <a:gd name="connsiteY322" fmla="*/ 176018 h 3823658"/>
                  <a:gd name="connsiteX323" fmla="*/ 1634614 w 1805245"/>
                  <a:gd name="connsiteY323" fmla="*/ 136451 h 3823658"/>
                  <a:gd name="connsiteX324" fmla="*/ 1757916 w 1805245"/>
                  <a:gd name="connsiteY324" fmla="*/ 47621 h 3823658"/>
                  <a:gd name="connsiteX325" fmla="*/ 1722749 w 1805245"/>
                  <a:gd name="connsiteY325" fmla="*/ 84330 h 3823658"/>
                  <a:gd name="connsiteX326" fmla="*/ 1694784 w 1805245"/>
                  <a:gd name="connsiteY326" fmla="*/ 119401 h 3823658"/>
                  <a:gd name="connsiteX327" fmla="*/ 1703699 w 1805245"/>
                  <a:gd name="connsiteY327" fmla="*/ 122726 h 3823658"/>
                  <a:gd name="connsiteX328" fmla="*/ 1708852 w 1805245"/>
                  <a:gd name="connsiteY328" fmla="*/ 121640 h 3823658"/>
                  <a:gd name="connsiteX0" fmla="*/ 1736837 w 1788236"/>
                  <a:gd name="connsiteY0" fmla="*/ 81484 h 3812430"/>
                  <a:gd name="connsiteX1" fmla="*/ 1775689 w 1788236"/>
                  <a:gd name="connsiteY1" fmla="*/ 39489 h 3812430"/>
                  <a:gd name="connsiteX2" fmla="*/ 1726883 w 1788236"/>
                  <a:gd name="connsiteY2" fmla="*/ 3684 h 3812430"/>
                  <a:gd name="connsiteX3" fmla="*/ 1604211 w 1788236"/>
                  <a:gd name="connsiteY3" fmla="*/ 133396 h 3812430"/>
                  <a:gd name="connsiteX4" fmla="*/ 1551690 w 1788236"/>
                  <a:gd name="connsiteY4" fmla="*/ 209005 h 3812430"/>
                  <a:gd name="connsiteX5" fmla="*/ 1481424 w 1788236"/>
                  <a:gd name="connsiteY5" fmla="*/ 282386 h 3812430"/>
                  <a:gd name="connsiteX6" fmla="*/ 1342740 w 1788236"/>
                  <a:gd name="connsiteY6" fmla="*/ 422413 h 3812430"/>
                  <a:gd name="connsiteX7" fmla="*/ 1295200 w 1788236"/>
                  <a:gd name="connsiteY7" fmla="*/ 512271 h 3812430"/>
                  <a:gd name="connsiteX8" fmla="*/ 1203627 w 1788236"/>
                  <a:gd name="connsiteY8" fmla="*/ 652632 h 3812430"/>
                  <a:gd name="connsiteX9" fmla="*/ 1100262 w 1788236"/>
                  <a:gd name="connsiteY9" fmla="*/ 757435 h 3812430"/>
                  <a:gd name="connsiteX10" fmla="*/ 1026643 w 1788236"/>
                  <a:gd name="connsiteY10" fmla="*/ 795831 h 3812430"/>
                  <a:gd name="connsiteX11" fmla="*/ 1012527 w 1788236"/>
                  <a:gd name="connsiteY11" fmla="*/ 784058 h 3812430"/>
                  <a:gd name="connsiteX12" fmla="*/ 1004726 w 1788236"/>
                  <a:gd name="connsiteY12" fmla="*/ 789706 h 3812430"/>
                  <a:gd name="connsiteX13" fmla="*/ 945852 w 1788236"/>
                  <a:gd name="connsiteY13" fmla="*/ 817414 h 3812430"/>
                  <a:gd name="connsiteX14" fmla="*/ 916429 w 1788236"/>
                  <a:gd name="connsiteY14" fmla="*/ 833997 h 3812430"/>
                  <a:gd name="connsiteX15" fmla="*/ 847364 w 1788236"/>
                  <a:gd name="connsiteY15" fmla="*/ 848780 h 3812430"/>
                  <a:gd name="connsiteX16" fmla="*/ 820998 w 1788236"/>
                  <a:gd name="connsiteY16" fmla="*/ 843046 h 3812430"/>
                  <a:gd name="connsiteX17" fmla="*/ 786785 w 1788236"/>
                  <a:gd name="connsiteY17" fmla="*/ 819081 h 3812430"/>
                  <a:gd name="connsiteX18" fmla="*/ 711251 w 1788236"/>
                  <a:gd name="connsiteY18" fmla="*/ 774599 h 3812430"/>
                  <a:gd name="connsiteX19" fmla="*/ 704060 w 1788236"/>
                  <a:gd name="connsiteY19" fmla="*/ 714544 h 3812430"/>
                  <a:gd name="connsiteX20" fmla="*/ 693792 w 1788236"/>
                  <a:gd name="connsiteY20" fmla="*/ 717373 h 3812430"/>
                  <a:gd name="connsiteX21" fmla="*/ 695335 w 1788236"/>
                  <a:gd name="connsiteY21" fmla="*/ 729565 h 3812430"/>
                  <a:gd name="connsiteX22" fmla="*/ 689068 w 1788236"/>
                  <a:gd name="connsiteY22" fmla="*/ 727698 h 3812430"/>
                  <a:gd name="connsiteX23" fmla="*/ 619564 w 1788236"/>
                  <a:gd name="connsiteY23" fmla="*/ 746139 h 3812430"/>
                  <a:gd name="connsiteX24" fmla="*/ 600695 w 1788236"/>
                  <a:gd name="connsiteY24" fmla="*/ 810147 h 3812430"/>
                  <a:gd name="connsiteX25" fmla="*/ 597256 w 1788236"/>
                  <a:gd name="connsiteY25" fmla="*/ 819491 h 3812430"/>
                  <a:gd name="connsiteX26" fmla="*/ 553546 w 1788236"/>
                  <a:gd name="connsiteY26" fmla="*/ 855943 h 3812430"/>
                  <a:gd name="connsiteX27" fmla="*/ 491624 w 1788236"/>
                  <a:gd name="connsiteY27" fmla="*/ 863677 h 3812430"/>
                  <a:gd name="connsiteX28" fmla="*/ 395174 w 1788236"/>
                  <a:gd name="connsiteY28" fmla="*/ 943154 h 3812430"/>
                  <a:gd name="connsiteX29" fmla="*/ 354683 w 1788236"/>
                  <a:gd name="connsiteY29" fmla="*/ 1003009 h 3812430"/>
                  <a:gd name="connsiteX30" fmla="*/ 244612 w 1788236"/>
                  <a:gd name="connsiteY30" fmla="*/ 1096402 h 3812430"/>
                  <a:gd name="connsiteX31" fmla="*/ 7592 w 1788236"/>
                  <a:gd name="connsiteY31" fmla="*/ 1373836 h 3812430"/>
                  <a:gd name="connsiteX32" fmla="*/ 248 w 1788236"/>
                  <a:gd name="connsiteY32" fmla="*/ 1406640 h 3812430"/>
                  <a:gd name="connsiteX33" fmla="*/ 47625 w 1788236"/>
                  <a:gd name="connsiteY33" fmla="*/ 1488479 h 3812430"/>
                  <a:gd name="connsiteX34" fmla="*/ 257652 w 1788236"/>
                  <a:gd name="connsiteY34" fmla="*/ 1659986 h 3812430"/>
                  <a:gd name="connsiteX35" fmla="*/ 94879 w 1788236"/>
                  <a:gd name="connsiteY35" fmla="*/ 2715385 h 3812430"/>
                  <a:gd name="connsiteX36" fmla="*/ 75439 w 1788236"/>
                  <a:gd name="connsiteY36" fmla="*/ 2847487 h 3812430"/>
                  <a:gd name="connsiteX37" fmla="*/ 86878 w 1788236"/>
                  <a:gd name="connsiteY37" fmla="*/ 2853879 h 3812430"/>
                  <a:gd name="connsiteX38" fmla="*/ 96641 w 1788236"/>
                  <a:gd name="connsiteY38" fmla="*/ 2857031 h 3812430"/>
                  <a:gd name="connsiteX39" fmla="*/ 146381 w 1788236"/>
                  <a:gd name="connsiteY39" fmla="*/ 2847163 h 3812430"/>
                  <a:gd name="connsiteX40" fmla="*/ 196025 w 1788236"/>
                  <a:gd name="connsiteY40" fmla="*/ 2867633 h 3812430"/>
                  <a:gd name="connsiteX41" fmla="*/ 192234 w 1788236"/>
                  <a:gd name="connsiteY41" fmla="*/ 2888616 h 3812430"/>
                  <a:gd name="connsiteX42" fmla="*/ 300867 w 1788236"/>
                  <a:gd name="connsiteY42" fmla="*/ 2938603 h 3812430"/>
                  <a:gd name="connsiteX43" fmla="*/ 478098 w 1788236"/>
                  <a:gd name="connsiteY43" fmla="*/ 2923021 h 3812430"/>
                  <a:gd name="connsiteX44" fmla="*/ 465182 w 1788236"/>
                  <a:gd name="connsiteY44" fmla="*/ 3346454 h 3812430"/>
                  <a:gd name="connsiteX45" fmla="*/ 465563 w 1788236"/>
                  <a:gd name="connsiteY45" fmla="*/ 3470175 h 3812430"/>
                  <a:gd name="connsiteX46" fmla="*/ 446923 w 1788236"/>
                  <a:gd name="connsiteY46" fmla="*/ 3486462 h 3812430"/>
                  <a:gd name="connsiteX47" fmla="*/ 459153 w 1788236"/>
                  <a:gd name="connsiteY47" fmla="*/ 3516961 h 3812430"/>
                  <a:gd name="connsiteX48" fmla="*/ 437474 w 1788236"/>
                  <a:gd name="connsiteY48" fmla="*/ 3546613 h 3812430"/>
                  <a:gd name="connsiteX49" fmla="*/ 381162 w 1788236"/>
                  <a:gd name="connsiteY49" fmla="*/ 3667561 h 3812430"/>
                  <a:gd name="connsiteX50" fmla="*/ 357560 w 1788236"/>
                  <a:gd name="connsiteY50" fmla="*/ 3785623 h 3812430"/>
                  <a:gd name="connsiteX51" fmla="*/ 413509 w 1788236"/>
                  <a:gd name="connsiteY51" fmla="*/ 3804083 h 3812430"/>
                  <a:gd name="connsiteX52" fmla="*/ 628070 w 1788236"/>
                  <a:gd name="connsiteY52" fmla="*/ 3746085 h 3812430"/>
                  <a:gd name="connsiteX53" fmla="*/ 669951 w 1788236"/>
                  <a:gd name="connsiteY53" fmla="*/ 3664199 h 3812430"/>
                  <a:gd name="connsiteX54" fmla="*/ 670675 w 1788236"/>
                  <a:gd name="connsiteY54" fmla="*/ 3593381 h 3812430"/>
                  <a:gd name="connsiteX55" fmla="*/ 662140 w 1788236"/>
                  <a:gd name="connsiteY55" fmla="*/ 3543507 h 3812430"/>
                  <a:gd name="connsiteX56" fmla="*/ 692401 w 1788236"/>
                  <a:gd name="connsiteY56" fmla="*/ 3378344 h 3812430"/>
                  <a:gd name="connsiteX57" fmla="*/ 757162 w 1788236"/>
                  <a:gd name="connsiteY57" fmla="*/ 2895312 h 3812430"/>
                  <a:gd name="connsiteX58" fmla="*/ 863242 w 1788236"/>
                  <a:gd name="connsiteY58" fmla="*/ 2900494 h 3812430"/>
                  <a:gd name="connsiteX59" fmla="*/ 987305 w 1788236"/>
                  <a:gd name="connsiteY59" fmla="*/ 2918734 h 3812430"/>
                  <a:gd name="connsiteX60" fmla="*/ 1038159 w 1788236"/>
                  <a:gd name="connsiteY60" fmla="*/ 3256071 h 3812430"/>
                  <a:gd name="connsiteX61" fmla="*/ 1038187 w 1788236"/>
                  <a:gd name="connsiteY61" fmla="*/ 3321451 h 3812430"/>
                  <a:gd name="connsiteX62" fmla="*/ 1024357 w 1788236"/>
                  <a:gd name="connsiteY62" fmla="*/ 3385755 h 3812430"/>
                  <a:gd name="connsiteX63" fmla="*/ 1084622 w 1788236"/>
                  <a:gd name="connsiteY63" fmla="*/ 3500102 h 3812430"/>
                  <a:gd name="connsiteX64" fmla="*/ 1072239 w 1788236"/>
                  <a:gd name="connsiteY64" fmla="*/ 3571692 h 3812430"/>
                  <a:gd name="connsiteX65" fmla="*/ 1063133 w 1788236"/>
                  <a:gd name="connsiteY65" fmla="*/ 3698146 h 3812430"/>
                  <a:gd name="connsiteX66" fmla="*/ 1083546 w 1788236"/>
                  <a:gd name="connsiteY66" fmla="*/ 3724464 h 3812430"/>
                  <a:gd name="connsiteX67" fmla="*/ 1249719 w 1788236"/>
                  <a:gd name="connsiteY67" fmla="*/ 3743875 h 3812430"/>
                  <a:gd name="connsiteX68" fmla="*/ 1257139 w 1788236"/>
                  <a:gd name="connsiteY68" fmla="*/ 3736094 h 3812430"/>
                  <a:gd name="connsiteX69" fmla="*/ 1453306 w 1788236"/>
                  <a:gd name="connsiteY69" fmla="*/ 3762811 h 3812430"/>
                  <a:gd name="connsiteX70" fmla="*/ 1559062 w 1788236"/>
                  <a:gd name="connsiteY70" fmla="*/ 3725159 h 3812430"/>
                  <a:gd name="connsiteX71" fmla="*/ 1555338 w 1788236"/>
                  <a:gd name="connsiteY71" fmla="*/ 3678086 h 3812430"/>
                  <a:gd name="connsiteX72" fmla="*/ 1467003 w 1788236"/>
                  <a:gd name="connsiteY72" fmla="*/ 3610268 h 3812430"/>
                  <a:gd name="connsiteX73" fmla="*/ 1417235 w 1788236"/>
                  <a:gd name="connsiteY73" fmla="*/ 3553414 h 3812430"/>
                  <a:gd name="connsiteX74" fmla="*/ 1311631 w 1788236"/>
                  <a:gd name="connsiteY74" fmla="*/ 3446581 h 3812430"/>
                  <a:gd name="connsiteX75" fmla="*/ 1314898 w 1788236"/>
                  <a:gd name="connsiteY75" fmla="*/ 3359342 h 3812430"/>
                  <a:gd name="connsiteX76" fmla="*/ 1297439 w 1788236"/>
                  <a:gd name="connsiteY76" fmla="*/ 3338396 h 3812430"/>
                  <a:gd name="connsiteX77" fmla="*/ 1293105 w 1788236"/>
                  <a:gd name="connsiteY77" fmla="*/ 3280046 h 3812430"/>
                  <a:gd name="connsiteX78" fmla="*/ 1273683 w 1788236"/>
                  <a:gd name="connsiteY78" fmla="*/ 2861537 h 3812430"/>
                  <a:gd name="connsiteX79" fmla="*/ 1380211 w 1788236"/>
                  <a:gd name="connsiteY79" fmla="*/ 2831676 h 3812430"/>
                  <a:gd name="connsiteX80" fmla="*/ 1405148 w 1788236"/>
                  <a:gd name="connsiteY80" fmla="*/ 2849440 h 3812430"/>
                  <a:gd name="connsiteX81" fmla="*/ 1432827 w 1788236"/>
                  <a:gd name="connsiteY81" fmla="*/ 2837772 h 3812430"/>
                  <a:gd name="connsiteX82" fmla="*/ 1270978 w 1788236"/>
                  <a:gd name="connsiteY82" fmla="*/ 2203331 h 3812430"/>
                  <a:gd name="connsiteX83" fmla="*/ 1246823 w 1788236"/>
                  <a:gd name="connsiteY83" fmla="*/ 1996181 h 3812430"/>
                  <a:gd name="connsiteX84" fmla="*/ 1246414 w 1788236"/>
                  <a:gd name="connsiteY84" fmla="*/ 1947803 h 3812430"/>
                  <a:gd name="connsiteX85" fmla="*/ 1185625 w 1788236"/>
                  <a:gd name="connsiteY85" fmla="*/ 1100612 h 3812430"/>
                  <a:gd name="connsiteX86" fmla="*/ 1198646 w 1788236"/>
                  <a:gd name="connsiteY86" fmla="*/ 1083105 h 3812430"/>
                  <a:gd name="connsiteX87" fmla="*/ 1240889 w 1788236"/>
                  <a:gd name="connsiteY87" fmla="*/ 1032937 h 3812430"/>
                  <a:gd name="connsiteX88" fmla="*/ 1285285 w 1788236"/>
                  <a:gd name="connsiteY88" fmla="*/ 886766 h 3812430"/>
                  <a:gd name="connsiteX89" fmla="*/ 1648940 w 1788236"/>
                  <a:gd name="connsiteY89" fmla="*/ 269136 h 3812430"/>
                  <a:gd name="connsiteX90" fmla="*/ 1702366 w 1788236"/>
                  <a:gd name="connsiteY90" fmla="*/ 259526 h 3812430"/>
                  <a:gd name="connsiteX91" fmla="*/ 1723502 w 1788236"/>
                  <a:gd name="connsiteY91" fmla="*/ 283357 h 3812430"/>
                  <a:gd name="connsiteX92" fmla="*/ 1766745 w 1788236"/>
                  <a:gd name="connsiteY92" fmla="*/ 244314 h 3812430"/>
                  <a:gd name="connsiteX93" fmla="*/ 1780566 w 1788236"/>
                  <a:gd name="connsiteY93" fmla="*/ 167647 h 3812430"/>
                  <a:gd name="connsiteX94" fmla="*/ 1781023 w 1788236"/>
                  <a:gd name="connsiteY94" fmla="*/ 144235 h 3812430"/>
                  <a:gd name="connsiteX95" fmla="*/ 1745676 w 1788236"/>
                  <a:gd name="connsiteY95" fmla="*/ 101144 h 3812430"/>
                  <a:gd name="connsiteX96" fmla="*/ 1718234 w 1788236"/>
                  <a:gd name="connsiteY96" fmla="*/ 100887 h 3812430"/>
                  <a:gd name="connsiteX97" fmla="*/ 1736837 w 1788236"/>
                  <a:gd name="connsiteY97" fmla="*/ 81484 h 3812430"/>
                  <a:gd name="connsiteX98" fmla="*/ 164240 w 1788236"/>
                  <a:gd name="connsiteY98" fmla="*/ 1564441 h 3812430"/>
                  <a:gd name="connsiteX99" fmla="*/ 80630 w 1788236"/>
                  <a:gd name="connsiteY99" fmla="*/ 1484517 h 3812430"/>
                  <a:gd name="connsiteX100" fmla="*/ 24537 w 1788236"/>
                  <a:gd name="connsiteY100" fmla="*/ 1400668 h 3812430"/>
                  <a:gd name="connsiteX101" fmla="*/ 201778 w 1788236"/>
                  <a:gd name="connsiteY101" fmla="*/ 1175202 h 3812430"/>
                  <a:gd name="connsiteX102" fmla="*/ 305058 w 1788236"/>
                  <a:gd name="connsiteY102" fmla="*/ 1267995 h 3812430"/>
                  <a:gd name="connsiteX103" fmla="*/ 206474 w 1788236"/>
                  <a:gd name="connsiteY103" fmla="*/ 1349519 h 3812430"/>
                  <a:gd name="connsiteX104" fmla="*/ 199321 w 1788236"/>
                  <a:gd name="connsiteY104" fmla="*/ 1358149 h 3812430"/>
                  <a:gd name="connsiteX105" fmla="*/ 204817 w 1788236"/>
                  <a:gd name="connsiteY105" fmla="*/ 1371607 h 3812430"/>
                  <a:gd name="connsiteX106" fmla="*/ 399298 w 1788236"/>
                  <a:gd name="connsiteY106" fmla="*/ 1617914 h 3812430"/>
                  <a:gd name="connsiteX107" fmla="*/ 371371 w 1788236"/>
                  <a:gd name="connsiteY107" fmla="*/ 1706897 h 3812430"/>
                  <a:gd name="connsiteX108" fmla="*/ 164240 w 1788236"/>
                  <a:gd name="connsiteY108" fmla="*/ 1564441 h 3812430"/>
                  <a:gd name="connsiteX109" fmla="*/ 553822 w 1788236"/>
                  <a:gd name="connsiteY109" fmla="*/ 1724166 h 3812430"/>
                  <a:gd name="connsiteX110" fmla="*/ 548802 w 1788236"/>
                  <a:gd name="connsiteY110" fmla="*/ 1776849 h 3812430"/>
                  <a:gd name="connsiteX111" fmla="*/ 524876 w 1788236"/>
                  <a:gd name="connsiteY111" fmla="*/ 1774924 h 3812430"/>
                  <a:gd name="connsiteX112" fmla="*/ 530429 w 1788236"/>
                  <a:gd name="connsiteY112" fmla="*/ 1767886 h 3812430"/>
                  <a:gd name="connsiteX113" fmla="*/ 538858 w 1788236"/>
                  <a:gd name="connsiteY113" fmla="*/ 1755151 h 3812430"/>
                  <a:gd name="connsiteX114" fmla="*/ 534867 w 1788236"/>
                  <a:gd name="connsiteY114" fmla="*/ 1743463 h 3812430"/>
                  <a:gd name="connsiteX115" fmla="*/ 526866 w 1788236"/>
                  <a:gd name="connsiteY115" fmla="*/ 1746035 h 3812430"/>
                  <a:gd name="connsiteX116" fmla="*/ 427340 w 1788236"/>
                  <a:gd name="connsiteY116" fmla="*/ 1736472 h 3812430"/>
                  <a:gd name="connsiteX117" fmla="*/ 444970 w 1788236"/>
                  <a:gd name="connsiteY117" fmla="*/ 1628763 h 3812430"/>
                  <a:gd name="connsiteX118" fmla="*/ 556261 w 1788236"/>
                  <a:gd name="connsiteY118" fmla="*/ 1604846 h 3812430"/>
                  <a:gd name="connsiteX119" fmla="*/ 553822 w 1788236"/>
                  <a:gd name="connsiteY119" fmla="*/ 1724166 h 3812430"/>
                  <a:gd name="connsiteX120" fmla="*/ 310544 w 1788236"/>
                  <a:gd name="connsiteY120" fmla="*/ 1294646 h 3812430"/>
                  <a:gd name="connsiteX121" fmla="*/ 290865 w 1788236"/>
                  <a:gd name="connsiteY121" fmla="*/ 1470315 h 3812430"/>
                  <a:gd name="connsiteX122" fmla="*/ 222438 w 1788236"/>
                  <a:gd name="connsiteY122" fmla="*/ 1368369 h 3812430"/>
                  <a:gd name="connsiteX123" fmla="*/ 311392 w 1788236"/>
                  <a:gd name="connsiteY123" fmla="*/ 1290369 h 3812430"/>
                  <a:gd name="connsiteX124" fmla="*/ 310544 w 1788236"/>
                  <a:gd name="connsiteY124" fmla="*/ 1294646 h 3812430"/>
                  <a:gd name="connsiteX125" fmla="*/ 408556 w 1788236"/>
                  <a:gd name="connsiteY125" fmla="*/ 1625315 h 3812430"/>
                  <a:gd name="connsiteX126" fmla="*/ 432150 w 1788236"/>
                  <a:gd name="connsiteY126" fmla="*/ 1628754 h 3812430"/>
                  <a:gd name="connsiteX127" fmla="*/ 411471 w 1788236"/>
                  <a:gd name="connsiteY127" fmla="*/ 1729614 h 3812430"/>
                  <a:gd name="connsiteX128" fmla="*/ 384363 w 1788236"/>
                  <a:gd name="connsiteY128" fmla="*/ 1714565 h 3812430"/>
                  <a:gd name="connsiteX129" fmla="*/ 408556 w 1788236"/>
                  <a:gd name="connsiteY129" fmla="*/ 1625315 h 3812430"/>
                  <a:gd name="connsiteX130" fmla="*/ 444408 w 1788236"/>
                  <a:gd name="connsiteY130" fmla="*/ 3611145 h 3812430"/>
                  <a:gd name="connsiteX131" fmla="*/ 534096 w 1788236"/>
                  <a:gd name="connsiteY131" fmla="*/ 3624289 h 3812430"/>
                  <a:gd name="connsiteX132" fmla="*/ 552155 w 1788236"/>
                  <a:gd name="connsiteY132" fmla="*/ 3632842 h 3812430"/>
                  <a:gd name="connsiteX133" fmla="*/ 525228 w 1788236"/>
                  <a:gd name="connsiteY133" fmla="*/ 3645187 h 3812430"/>
                  <a:gd name="connsiteX134" fmla="*/ 433102 w 1788236"/>
                  <a:gd name="connsiteY134" fmla="*/ 3635538 h 3812430"/>
                  <a:gd name="connsiteX135" fmla="*/ 444408 w 1788236"/>
                  <a:gd name="connsiteY135" fmla="*/ 3611145 h 3812430"/>
                  <a:gd name="connsiteX136" fmla="*/ 559004 w 1788236"/>
                  <a:gd name="connsiteY136" fmla="*/ 3619346 h 3812430"/>
                  <a:gd name="connsiteX137" fmla="*/ 450695 w 1788236"/>
                  <a:gd name="connsiteY137" fmla="*/ 3597572 h 3812430"/>
                  <a:gd name="connsiteX138" fmla="*/ 463116 w 1788236"/>
                  <a:gd name="connsiteY138" fmla="*/ 3570825 h 3812430"/>
                  <a:gd name="connsiteX139" fmla="*/ 521437 w 1788236"/>
                  <a:gd name="connsiteY139" fmla="*/ 3575645 h 3812430"/>
                  <a:gd name="connsiteX140" fmla="*/ 572967 w 1788236"/>
                  <a:gd name="connsiteY140" fmla="*/ 3588437 h 3812430"/>
                  <a:gd name="connsiteX141" fmla="*/ 559004 w 1788236"/>
                  <a:gd name="connsiteY141" fmla="*/ 3619346 h 3812430"/>
                  <a:gd name="connsiteX142" fmla="*/ 575006 w 1788236"/>
                  <a:gd name="connsiteY142" fmla="*/ 3583684 h 3812430"/>
                  <a:gd name="connsiteX143" fmla="*/ 468735 w 1788236"/>
                  <a:gd name="connsiteY143" fmla="*/ 3559071 h 3812430"/>
                  <a:gd name="connsiteX144" fmla="*/ 479527 w 1788236"/>
                  <a:gd name="connsiteY144" fmla="*/ 3535983 h 3812430"/>
                  <a:gd name="connsiteX145" fmla="*/ 586102 w 1788236"/>
                  <a:gd name="connsiteY145" fmla="*/ 3557043 h 3812430"/>
                  <a:gd name="connsiteX146" fmla="*/ 575006 w 1788236"/>
                  <a:gd name="connsiteY146" fmla="*/ 3583684 h 3812430"/>
                  <a:gd name="connsiteX147" fmla="*/ 591055 w 1788236"/>
                  <a:gd name="connsiteY147" fmla="*/ 3544536 h 3812430"/>
                  <a:gd name="connsiteX148" fmla="*/ 546126 w 1788236"/>
                  <a:gd name="connsiteY148" fmla="*/ 3524143 h 3812430"/>
                  <a:gd name="connsiteX149" fmla="*/ 485690 w 1788236"/>
                  <a:gd name="connsiteY149" fmla="*/ 3522400 h 3812430"/>
                  <a:gd name="connsiteX150" fmla="*/ 488947 w 1788236"/>
                  <a:gd name="connsiteY150" fmla="*/ 3512094 h 3812430"/>
                  <a:gd name="connsiteX151" fmla="*/ 486109 w 1788236"/>
                  <a:gd name="connsiteY151" fmla="*/ 3507665 h 3812430"/>
                  <a:gd name="connsiteX152" fmla="*/ 486861 w 1788236"/>
                  <a:gd name="connsiteY152" fmla="*/ 3498245 h 3812430"/>
                  <a:gd name="connsiteX153" fmla="*/ 588064 w 1788236"/>
                  <a:gd name="connsiteY153" fmla="*/ 3492768 h 3812430"/>
                  <a:gd name="connsiteX154" fmla="*/ 598304 w 1788236"/>
                  <a:gd name="connsiteY154" fmla="*/ 3525124 h 3812430"/>
                  <a:gd name="connsiteX155" fmla="*/ 591055 w 1788236"/>
                  <a:gd name="connsiteY155" fmla="*/ 3544536 h 3812430"/>
                  <a:gd name="connsiteX156" fmla="*/ 650301 w 1788236"/>
                  <a:gd name="connsiteY156" fmla="*/ 3652035 h 3812430"/>
                  <a:gd name="connsiteX157" fmla="*/ 648815 w 1788236"/>
                  <a:gd name="connsiteY157" fmla="*/ 3712929 h 3812430"/>
                  <a:gd name="connsiteX158" fmla="*/ 632661 w 1788236"/>
                  <a:gd name="connsiteY158" fmla="*/ 3729998 h 3812430"/>
                  <a:gd name="connsiteX159" fmla="*/ 641262 w 1788236"/>
                  <a:gd name="connsiteY159" fmla="*/ 3716891 h 3812430"/>
                  <a:gd name="connsiteX160" fmla="*/ 626441 w 1788236"/>
                  <a:gd name="connsiteY160" fmla="*/ 3702070 h 3812430"/>
                  <a:gd name="connsiteX161" fmla="*/ 604905 w 1788236"/>
                  <a:gd name="connsiteY161" fmla="*/ 3748952 h 3812430"/>
                  <a:gd name="connsiteX162" fmla="*/ 379724 w 1788236"/>
                  <a:gd name="connsiteY162" fmla="*/ 3775260 h 3812430"/>
                  <a:gd name="connsiteX163" fmla="*/ 402308 w 1788236"/>
                  <a:gd name="connsiteY163" fmla="*/ 3677248 h 3812430"/>
                  <a:gd name="connsiteX164" fmla="*/ 457448 w 1788236"/>
                  <a:gd name="connsiteY164" fmla="*/ 3559614 h 3812430"/>
                  <a:gd name="connsiteX165" fmla="*/ 421929 w 1788236"/>
                  <a:gd name="connsiteY165" fmla="*/ 3636338 h 3812430"/>
                  <a:gd name="connsiteX166" fmla="*/ 424873 w 1788236"/>
                  <a:gd name="connsiteY166" fmla="*/ 3643577 h 3812430"/>
                  <a:gd name="connsiteX167" fmla="*/ 530362 w 1788236"/>
                  <a:gd name="connsiteY167" fmla="*/ 3657169 h 3812430"/>
                  <a:gd name="connsiteX168" fmla="*/ 573053 w 1788236"/>
                  <a:gd name="connsiteY168" fmla="*/ 3618546 h 3812430"/>
                  <a:gd name="connsiteX169" fmla="*/ 608124 w 1788236"/>
                  <a:gd name="connsiteY169" fmla="*/ 3536383 h 3812430"/>
                  <a:gd name="connsiteX170" fmla="*/ 635566 w 1788236"/>
                  <a:gd name="connsiteY170" fmla="*/ 3532163 h 3812430"/>
                  <a:gd name="connsiteX171" fmla="*/ 640500 w 1788236"/>
                  <a:gd name="connsiteY171" fmla="*/ 3547813 h 3812430"/>
                  <a:gd name="connsiteX172" fmla="*/ 650920 w 1788236"/>
                  <a:gd name="connsiteY172" fmla="*/ 3593399 h 3812430"/>
                  <a:gd name="connsiteX173" fmla="*/ 650301 w 1788236"/>
                  <a:gd name="connsiteY173" fmla="*/ 3652035 h 3812430"/>
                  <a:gd name="connsiteX174" fmla="*/ 1502655 w 1788236"/>
                  <a:gd name="connsiteY174" fmla="*/ 3658112 h 3812430"/>
                  <a:gd name="connsiteX175" fmla="*/ 1542727 w 1788236"/>
                  <a:gd name="connsiteY175" fmla="*/ 3698660 h 3812430"/>
                  <a:gd name="connsiteX176" fmla="*/ 1451992 w 1788236"/>
                  <a:gd name="connsiteY176" fmla="*/ 3738951 h 3812430"/>
                  <a:gd name="connsiteX177" fmla="*/ 1302535 w 1788236"/>
                  <a:gd name="connsiteY177" fmla="*/ 3733579 h 3812430"/>
                  <a:gd name="connsiteX178" fmla="*/ 1243404 w 1788236"/>
                  <a:gd name="connsiteY178" fmla="*/ 3699222 h 3812430"/>
                  <a:gd name="connsiteX179" fmla="*/ 1230288 w 1788236"/>
                  <a:gd name="connsiteY179" fmla="*/ 3706890 h 3812430"/>
                  <a:gd name="connsiteX180" fmla="*/ 1242813 w 1788236"/>
                  <a:gd name="connsiteY180" fmla="*/ 3723044 h 3812430"/>
                  <a:gd name="connsiteX181" fmla="*/ 1107796 w 1788236"/>
                  <a:gd name="connsiteY181" fmla="*/ 3707842 h 3812430"/>
                  <a:gd name="connsiteX182" fmla="*/ 1086717 w 1788236"/>
                  <a:gd name="connsiteY182" fmla="*/ 3700318 h 3812430"/>
                  <a:gd name="connsiteX183" fmla="*/ 1086879 w 1788236"/>
                  <a:gd name="connsiteY183" fmla="*/ 3695860 h 3812430"/>
                  <a:gd name="connsiteX184" fmla="*/ 1100033 w 1788236"/>
                  <a:gd name="connsiteY184" fmla="*/ 3510856 h 3812430"/>
                  <a:gd name="connsiteX185" fmla="*/ 1213066 w 1788236"/>
                  <a:gd name="connsiteY185" fmla="*/ 3491920 h 3812430"/>
                  <a:gd name="connsiteX186" fmla="*/ 1219010 w 1788236"/>
                  <a:gd name="connsiteY186" fmla="*/ 3492425 h 3812430"/>
                  <a:gd name="connsiteX187" fmla="*/ 1225497 w 1788236"/>
                  <a:gd name="connsiteY187" fmla="*/ 3494806 h 3812430"/>
                  <a:gd name="connsiteX188" fmla="*/ 1351665 w 1788236"/>
                  <a:gd name="connsiteY188" fmla="*/ 3610135 h 3812430"/>
                  <a:gd name="connsiteX189" fmla="*/ 1408777 w 1788236"/>
                  <a:gd name="connsiteY189" fmla="*/ 3624899 h 3812430"/>
                  <a:gd name="connsiteX190" fmla="*/ 1440295 w 1788236"/>
                  <a:gd name="connsiteY190" fmla="*/ 3616726 h 3812430"/>
                  <a:gd name="connsiteX191" fmla="*/ 1502655 w 1788236"/>
                  <a:gd name="connsiteY191" fmla="*/ 3658112 h 3812430"/>
                  <a:gd name="connsiteX192" fmla="*/ 1281742 w 1788236"/>
                  <a:gd name="connsiteY192" fmla="*/ 3441038 h 3812430"/>
                  <a:gd name="connsiteX193" fmla="*/ 1296991 w 1788236"/>
                  <a:gd name="connsiteY193" fmla="*/ 3455763 h 3812430"/>
                  <a:gd name="connsiteX194" fmla="*/ 1326271 w 1788236"/>
                  <a:gd name="connsiteY194" fmla="*/ 3479776 h 3812430"/>
                  <a:gd name="connsiteX195" fmla="*/ 1264578 w 1788236"/>
                  <a:gd name="connsiteY195" fmla="*/ 3511942 h 3812430"/>
                  <a:gd name="connsiteX196" fmla="*/ 1222087 w 1788236"/>
                  <a:gd name="connsiteY196" fmla="*/ 3483719 h 3812430"/>
                  <a:gd name="connsiteX197" fmla="*/ 1220067 w 1788236"/>
                  <a:gd name="connsiteY197" fmla="*/ 3481652 h 3812430"/>
                  <a:gd name="connsiteX198" fmla="*/ 1227316 w 1788236"/>
                  <a:gd name="connsiteY198" fmla="*/ 3459240 h 3812430"/>
                  <a:gd name="connsiteX199" fmla="*/ 1281742 w 1788236"/>
                  <a:gd name="connsiteY199" fmla="*/ 3441038 h 3812430"/>
                  <a:gd name="connsiteX200" fmla="*/ 1412644 w 1788236"/>
                  <a:gd name="connsiteY200" fmla="*/ 3585170 h 3812430"/>
                  <a:gd name="connsiteX201" fmla="*/ 1431875 w 1788236"/>
                  <a:gd name="connsiteY201" fmla="*/ 3608373 h 3812430"/>
                  <a:gd name="connsiteX202" fmla="*/ 1367676 w 1788236"/>
                  <a:gd name="connsiteY202" fmla="*/ 3604163 h 3812430"/>
                  <a:gd name="connsiteX203" fmla="*/ 1351455 w 1788236"/>
                  <a:gd name="connsiteY203" fmla="*/ 3590409 h 3812430"/>
                  <a:gd name="connsiteX204" fmla="*/ 1378135 w 1788236"/>
                  <a:gd name="connsiteY204" fmla="*/ 3586846 h 3812430"/>
                  <a:gd name="connsiteX205" fmla="*/ 1412644 w 1788236"/>
                  <a:gd name="connsiteY205" fmla="*/ 3585170 h 3812430"/>
                  <a:gd name="connsiteX206" fmla="*/ 1399661 w 1788236"/>
                  <a:gd name="connsiteY206" fmla="*/ 3567082 h 3812430"/>
                  <a:gd name="connsiteX207" fmla="*/ 1338692 w 1788236"/>
                  <a:gd name="connsiteY207" fmla="*/ 3578864 h 3812430"/>
                  <a:gd name="connsiteX208" fmla="*/ 1313241 w 1788236"/>
                  <a:gd name="connsiteY208" fmla="*/ 3555347 h 3812430"/>
                  <a:gd name="connsiteX209" fmla="*/ 1355970 w 1788236"/>
                  <a:gd name="connsiteY209" fmla="*/ 3547013 h 3812430"/>
                  <a:gd name="connsiteX210" fmla="*/ 1382964 w 1788236"/>
                  <a:gd name="connsiteY210" fmla="*/ 3543698 h 3812430"/>
                  <a:gd name="connsiteX211" fmla="*/ 1399661 w 1788236"/>
                  <a:gd name="connsiteY211" fmla="*/ 3567082 h 3812430"/>
                  <a:gd name="connsiteX212" fmla="*/ 1372591 w 1788236"/>
                  <a:gd name="connsiteY212" fmla="*/ 3530154 h 3812430"/>
                  <a:gd name="connsiteX213" fmla="*/ 1302173 w 1788236"/>
                  <a:gd name="connsiteY213" fmla="*/ 3545422 h 3812430"/>
                  <a:gd name="connsiteX214" fmla="*/ 1273426 w 1788236"/>
                  <a:gd name="connsiteY214" fmla="*/ 3519790 h 3812430"/>
                  <a:gd name="connsiteX215" fmla="*/ 1345874 w 1788236"/>
                  <a:gd name="connsiteY215" fmla="*/ 3499150 h 3812430"/>
                  <a:gd name="connsiteX216" fmla="*/ 1372591 w 1788236"/>
                  <a:gd name="connsiteY216" fmla="*/ 3530154 h 3812430"/>
                  <a:gd name="connsiteX217" fmla="*/ 1281018 w 1788236"/>
                  <a:gd name="connsiteY217" fmla="*/ 3360570 h 3812430"/>
                  <a:gd name="connsiteX218" fmla="*/ 1299363 w 1788236"/>
                  <a:gd name="connsiteY218" fmla="*/ 3383630 h 3812430"/>
                  <a:gd name="connsiteX219" fmla="*/ 1288685 w 1788236"/>
                  <a:gd name="connsiteY219" fmla="*/ 3425988 h 3812430"/>
                  <a:gd name="connsiteX220" fmla="*/ 1207647 w 1788236"/>
                  <a:gd name="connsiteY220" fmla="*/ 3482309 h 3812430"/>
                  <a:gd name="connsiteX221" fmla="*/ 1183129 w 1788236"/>
                  <a:gd name="connsiteY221" fmla="*/ 3502988 h 3812430"/>
                  <a:gd name="connsiteX222" fmla="*/ 1103462 w 1788236"/>
                  <a:gd name="connsiteY222" fmla="*/ 3498549 h 3812430"/>
                  <a:gd name="connsiteX223" fmla="*/ 1101872 w 1788236"/>
                  <a:gd name="connsiteY223" fmla="*/ 3486681 h 3812430"/>
                  <a:gd name="connsiteX224" fmla="*/ 1063105 w 1788236"/>
                  <a:gd name="connsiteY224" fmla="*/ 3272826 h 3812430"/>
                  <a:gd name="connsiteX225" fmla="*/ 1009508 w 1788236"/>
                  <a:gd name="connsiteY225" fmla="*/ 2903475 h 3812430"/>
                  <a:gd name="connsiteX226" fmla="*/ 907095 w 1788236"/>
                  <a:gd name="connsiteY226" fmla="*/ 2231477 h 3812430"/>
                  <a:gd name="connsiteX227" fmla="*/ 908971 w 1788236"/>
                  <a:gd name="connsiteY227" fmla="*/ 2216827 h 3812430"/>
                  <a:gd name="connsiteX228" fmla="*/ 898903 w 1788236"/>
                  <a:gd name="connsiteY228" fmla="*/ 2212656 h 3812430"/>
                  <a:gd name="connsiteX229" fmla="*/ 802253 w 1788236"/>
                  <a:gd name="connsiteY229" fmla="*/ 2457296 h 3812430"/>
                  <a:gd name="connsiteX230" fmla="*/ 765553 w 1788236"/>
                  <a:gd name="connsiteY230" fmla="*/ 2721186 h 3812430"/>
                  <a:gd name="connsiteX231" fmla="*/ 658873 w 1788236"/>
                  <a:gd name="connsiteY231" fmla="*/ 3258643 h 3812430"/>
                  <a:gd name="connsiteX232" fmla="*/ 661998 w 1788236"/>
                  <a:gd name="connsiteY232" fmla="*/ 3394127 h 3812430"/>
                  <a:gd name="connsiteX233" fmla="*/ 647520 w 1788236"/>
                  <a:gd name="connsiteY233" fmla="*/ 3521248 h 3812430"/>
                  <a:gd name="connsiteX234" fmla="*/ 612401 w 1788236"/>
                  <a:gd name="connsiteY234" fmla="*/ 3515256 h 3812430"/>
                  <a:gd name="connsiteX235" fmla="*/ 551050 w 1788236"/>
                  <a:gd name="connsiteY235" fmla="*/ 3466536 h 3812430"/>
                  <a:gd name="connsiteX236" fmla="*/ 485585 w 1788236"/>
                  <a:gd name="connsiteY236" fmla="*/ 3482195 h 3812430"/>
                  <a:gd name="connsiteX237" fmla="*/ 485023 w 1788236"/>
                  <a:gd name="connsiteY237" fmla="*/ 3481624 h 3812430"/>
                  <a:gd name="connsiteX238" fmla="*/ 495862 w 1788236"/>
                  <a:gd name="connsiteY238" fmla="*/ 3400242 h 3812430"/>
                  <a:gd name="connsiteX239" fmla="*/ 488204 w 1788236"/>
                  <a:gd name="connsiteY239" fmla="*/ 2984838 h 3812430"/>
                  <a:gd name="connsiteX240" fmla="*/ 530705 w 1788236"/>
                  <a:gd name="connsiteY240" fmla="*/ 2714366 h 3812430"/>
                  <a:gd name="connsiteX241" fmla="*/ 525933 w 1788236"/>
                  <a:gd name="connsiteY241" fmla="*/ 2573567 h 3812430"/>
                  <a:gd name="connsiteX242" fmla="*/ 538954 w 1788236"/>
                  <a:gd name="connsiteY242" fmla="*/ 2118872 h 3812430"/>
                  <a:gd name="connsiteX243" fmla="*/ 981161 w 1788236"/>
                  <a:gd name="connsiteY243" fmla="*/ 2097803 h 3812430"/>
                  <a:gd name="connsiteX244" fmla="*/ 1224020 w 1788236"/>
                  <a:gd name="connsiteY244" fmla="*/ 2015564 h 3812430"/>
                  <a:gd name="connsiteX245" fmla="*/ 1235965 w 1788236"/>
                  <a:gd name="connsiteY245" fmla="*/ 2134817 h 3812430"/>
                  <a:gd name="connsiteX246" fmla="*/ 1233707 w 1788236"/>
                  <a:gd name="connsiteY246" fmla="*/ 2143666 h 3812430"/>
                  <a:gd name="connsiteX247" fmla="*/ 1245137 w 1788236"/>
                  <a:gd name="connsiteY247" fmla="*/ 2433035 h 3812430"/>
                  <a:gd name="connsiteX248" fmla="*/ 1229468 w 1788236"/>
                  <a:gd name="connsiteY248" fmla="*/ 2724882 h 3812430"/>
                  <a:gd name="connsiteX249" fmla="*/ 1267435 w 1788236"/>
                  <a:gd name="connsiteY249" fmla="*/ 3303278 h 3812430"/>
                  <a:gd name="connsiteX250" fmla="*/ 1281018 w 1788236"/>
                  <a:gd name="connsiteY250" fmla="*/ 3360570 h 3812430"/>
                  <a:gd name="connsiteX251" fmla="*/ 1220639 w 1788236"/>
                  <a:gd name="connsiteY251" fmla="*/ 1017716 h 3812430"/>
                  <a:gd name="connsiteX252" fmla="*/ 1170204 w 1788236"/>
                  <a:gd name="connsiteY252" fmla="*/ 1097183 h 3812430"/>
                  <a:gd name="connsiteX253" fmla="*/ 1229192 w 1788236"/>
                  <a:gd name="connsiteY253" fmla="*/ 1983979 h 3812430"/>
                  <a:gd name="connsiteX254" fmla="*/ 1223944 w 1788236"/>
                  <a:gd name="connsiteY254" fmla="*/ 1989142 h 3812430"/>
                  <a:gd name="connsiteX255" fmla="*/ 850802 w 1788236"/>
                  <a:gd name="connsiteY255" fmla="*/ 2093117 h 3812430"/>
                  <a:gd name="connsiteX256" fmla="*/ 521389 w 1788236"/>
                  <a:gd name="connsiteY256" fmla="*/ 2096250 h 3812430"/>
                  <a:gd name="connsiteX257" fmla="*/ 566967 w 1788236"/>
                  <a:gd name="connsiteY257" fmla="*/ 1745473 h 3812430"/>
                  <a:gd name="connsiteX258" fmla="*/ 487966 w 1788236"/>
                  <a:gd name="connsiteY258" fmla="*/ 1266528 h 3812430"/>
                  <a:gd name="connsiteX259" fmla="*/ 476841 w 1788236"/>
                  <a:gd name="connsiteY259" fmla="*/ 1250564 h 3812430"/>
                  <a:gd name="connsiteX260" fmla="*/ 473022 w 1788236"/>
                  <a:gd name="connsiteY260" fmla="*/ 1252031 h 3812430"/>
                  <a:gd name="connsiteX261" fmla="*/ 377667 w 1788236"/>
                  <a:gd name="connsiteY261" fmla="*/ 1293331 h 3812430"/>
                  <a:gd name="connsiteX262" fmla="*/ 215085 w 1788236"/>
                  <a:gd name="connsiteY262" fmla="*/ 1161467 h 3812430"/>
                  <a:gd name="connsiteX263" fmla="*/ 362541 w 1788236"/>
                  <a:gd name="connsiteY263" fmla="*/ 1029698 h 3812430"/>
                  <a:gd name="connsiteX264" fmla="*/ 415329 w 1788236"/>
                  <a:gd name="connsiteY264" fmla="*/ 991074 h 3812430"/>
                  <a:gd name="connsiteX265" fmla="*/ 440570 w 1788236"/>
                  <a:gd name="connsiteY265" fmla="*/ 974777 h 3812430"/>
                  <a:gd name="connsiteX266" fmla="*/ 511303 w 1788236"/>
                  <a:gd name="connsiteY266" fmla="*/ 959423 h 3812430"/>
                  <a:gd name="connsiteX267" fmla="*/ 707337 w 1788236"/>
                  <a:gd name="connsiteY267" fmla="*/ 930848 h 3812430"/>
                  <a:gd name="connsiteX268" fmla="*/ 710613 w 1788236"/>
                  <a:gd name="connsiteY268" fmla="*/ 924199 h 3812430"/>
                  <a:gd name="connsiteX269" fmla="*/ 733949 w 1788236"/>
                  <a:gd name="connsiteY269" fmla="*/ 929905 h 3812430"/>
                  <a:gd name="connsiteX270" fmla="*/ 744703 w 1788236"/>
                  <a:gd name="connsiteY270" fmla="*/ 971576 h 3812430"/>
                  <a:gd name="connsiteX271" fmla="*/ 820246 w 1788236"/>
                  <a:gd name="connsiteY271" fmla="*/ 1057559 h 3812430"/>
                  <a:gd name="connsiteX272" fmla="*/ 833705 w 1788236"/>
                  <a:gd name="connsiteY272" fmla="*/ 1049729 h 3812430"/>
                  <a:gd name="connsiteX273" fmla="*/ 850593 w 1788236"/>
                  <a:gd name="connsiteY273" fmla="*/ 942135 h 3812430"/>
                  <a:gd name="connsiteX274" fmla="*/ 883901 w 1788236"/>
                  <a:gd name="connsiteY274" fmla="*/ 951098 h 3812430"/>
                  <a:gd name="connsiteX275" fmla="*/ 913305 w 1788236"/>
                  <a:gd name="connsiteY275" fmla="*/ 954841 h 3812430"/>
                  <a:gd name="connsiteX276" fmla="*/ 994534 w 1788236"/>
                  <a:gd name="connsiteY276" fmla="*/ 1049053 h 3812430"/>
                  <a:gd name="connsiteX277" fmla="*/ 1004621 w 1788236"/>
                  <a:gd name="connsiteY277" fmla="*/ 1038966 h 3812430"/>
                  <a:gd name="connsiteX278" fmla="*/ 1014099 w 1788236"/>
                  <a:gd name="connsiteY278" fmla="*/ 997866 h 3812430"/>
                  <a:gd name="connsiteX279" fmla="*/ 1018823 w 1788236"/>
                  <a:gd name="connsiteY279" fmla="*/ 918456 h 3812430"/>
                  <a:gd name="connsiteX280" fmla="*/ 987857 w 1788236"/>
                  <a:gd name="connsiteY280" fmla="*/ 886661 h 3812430"/>
                  <a:gd name="connsiteX281" fmla="*/ 1002335 w 1788236"/>
                  <a:gd name="connsiteY281" fmla="*/ 861782 h 3812430"/>
                  <a:gd name="connsiteX282" fmla="*/ 1029320 w 1788236"/>
                  <a:gd name="connsiteY282" fmla="*/ 840512 h 3812430"/>
                  <a:gd name="connsiteX283" fmla="*/ 1036654 w 1788236"/>
                  <a:gd name="connsiteY283" fmla="*/ 810099 h 3812430"/>
                  <a:gd name="connsiteX284" fmla="*/ 1182072 w 1788236"/>
                  <a:gd name="connsiteY284" fmla="*/ 727041 h 3812430"/>
                  <a:gd name="connsiteX285" fmla="*/ 1265768 w 1788236"/>
                  <a:gd name="connsiteY285" fmla="*/ 973377 h 3812430"/>
                  <a:gd name="connsiteX286" fmla="*/ 1220639 w 1788236"/>
                  <a:gd name="connsiteY286" fmla="*/ 1017716 h 3812430"/>
                  <a:gd name="connsiteX287" fmla="*/ 1273512 w 1788236"/>
                  <a:gd name="connsiteY287" fmla="*/ 926018 h 3812430"/>
                  <a:gd name="connsiteX288" fmla="*/ 1273445 w 1788236"/>
                  <a:gd name="connsiteY288" fmla="*/ 949097 h 3812430"/>
                  <a:gd name="connsiteX289" fmla="*/ 1260063 w 1788236"/>
                  <a:gd name="connsiteY289" fmla="*/ 933448 h 3812430"/>
                  <a:gd name="connsiteX290" fmla="*/ 1272864 w 1788236"/>
                  <a:gd name="connsiteY290" fmla="*/ 909893 h 3812430"/>
                  <a:gd name="connsiteX291" fmla="*/ 1273512 w 1788236"/>
                  <a:gd name="connsiteY291" fmla="*/ 926018 h 3812430"/>
                  <a:gd name="connsiteX292" fmla="*/ 1728388 w 1788236"/>
                  <a:gd name="connsiteY292" fmla="*/ 267555 h 3812430"/>
                  <a:gd name="connsiteX293" fmla="*/ 1712557 w 1788236"/>
                  <a:gd name="connsiteY293" fmla="*/ 265879 h 3812430"/>
                  <a:gd name="connsiteX294" fmla="*/ 1724511 w 1788236"/>
                  <a:gd name="connsiteY294" fmla="*/ 242904 h 3812430"/>
                  <a:gd name="connsiteX295" fmla="*/ 1743247 w 1788236"/>
                  <a:gd name="connsiteY295" fmla="*/ 253353 h 3812430"/>
                  <a:gd name="connsiteX296" fmla="*/ 1728388 w 1788236"/>
                  <a:gd name="connsiteY296" fmla="*/ 267555 h 3812430"/>
                  <a:gd name="connsiteX297" fmla="*/ 1771231 w 1788236"/>
                  <a:gd name="connsiteY297" fmla="*/ 221245 h 3812430"/>
                  <a:gd name="connsiteX298" fmla="*/ 1759011 w 1788236"/>
                  <a:gd name="connsiteY298" fmla="*/ 238399 h 3812430"/>
                  <a:gd name="connsiteX299" fmla="*/ 1752239 w 1788236"/>
                  <a:gd name="connsiteY299" fmla="*/ 242514 h 3812430"/>
                  <a:gd name="connsiteX300" fmla="*/ 1732617 w 1788236"/>
                  <a:gd name="connsiteY300" fmla="*/ 235837 h 3812430"/>
                  <a:gd name="connsiteX301" fmla="*/ 1776889 w 1788236"/>
                  <a:gd name="connsiteY301" fmla="*/ 185145 h 3812430"/>
                  <a:gd name="connsiteX302" fmla="*/ 1771231 w 1788236"/>
                  <a:gd name="connsiteY302" fmla="*/ 221245 h 3812430"/>
                  <a:gd name="connsiteX303" fmla="*/ 1708852 w 1788236"/>
                  <a:gd name="connsiteY303" fmla="*/ 110412 h 3812430"/>
                  <a:gd name="connsiteX304" fmla="*/ 1764488 w 1788236"/>
                  <a:gd name="connsiteY304" fmla="*/ 120546 h 3812430"/>
                  <a:gd name="connsiteX305" fmla="*/ 1733884 w 1788236"/>
                  <a:gd name="connsiteY305" fmla="*/ 224264 h 3812430"/>
                  <a:gd name="connsiteX306" fmla="*/ 1739294 w 1788236"/>
                  <a:gd name="connsiteY306" fmla="*/ 178011 h 3812430"/>
                  <a:gd name="connsiteX307" fmla="*/ 1744038 w 1788236"/>
                  <a:gd name="connsiteY307" fmla="*/ 163809 h 3812430"/>
                  <a:gd name="connsiteX308" fmla="*/ 1730064 w 1788236"/>
                  <a:gd name="connsiteY308" fmla="*/ 149007 h 3812430"/>
                  <a:gd name="connsiteX309" fmla="*/ 1729159 w 1788236"/>
                  <a:gd name="connsiteY309" fmla="*/ 152436 h 3812430"/>
                  <a:gd name="connsiteX310" fmla="*/ 1724188 w 1788236"/>
                  <a:gd name="connsiteY310" fmla="*/ 183649 h 3812430"/>
                  <a:gd name="connsiteX311" fmla="*/ 1720406 w 1788236"/>
                  <a:gd name="connsiteY311" fmla="*/ 232608 h 3812430"/>
                  <a:gd name="connsiteX312" fmla="*/ 1710252 w 1788236"/>
                  <a:gd name="connsiteY312" fmla="*/ 245819 h 3812430"/>
                  <a:gd name="connsiteX313" fmla="*/ 1653807 w 1788236"/>
                  <a:gd name="connsiteY313" fmla="*/ 257430 h 3812430"/>
                  <a:gd name="connsiteX314" fmla="*/ 1647302 w 1788236"/>
                  <a:gd name="connsiteY314" fmla="*/ 251239 h 3812430"/>
                  <a:gd name="connsiteX315" fmla="*/ 1637624 w 1788236"/>
                  <a:gd name="connsiteY315" fmla="*/ 254820 h 3812430"/>
                  <a:gd name="connsiteX316" fmla="*/ 1249480 w 1788236"/>
                  <a:gd name="connsiteY316" fmla="*/ 919903 h 3812430"/>
                  <a:gd name="connsiteX317" fmla="*/ 1219620 w 1788236"/>
                  <a:gd name="connsiteY317" fmla="*/ 658823 h 3812430"/>
                  <a:gd name="connsiteX318" fmla="*/ 1344969 w 1788236"/>
                  <a:gd name="connsiteY318" fmla="*/ 452931 h 3812430"/>
                  <a:gd name="connsiteX319" fmla="*/ 1479509 w 1788236"/>
                  <a:gd name="connsiteY319" fmla="*/ 312151 h 3812430"/>
                  <a:gd name="connsiteX320" fmla="*/ 1549137 w 1788236"/>
                  <a:gd name="connsiteY320" fmla="*/ 239152 h 3812430"/>
                  <a:gd name="connsiteX321" fmla="*/ 1605296 w 1788236"/>
                  <a:gd name="connsiteY321" fmla="*/ 164790 h 3812430"/>
                  <a:gd name="connsiteX322" fmla="*/ 1634614 w 1788236"/>
                  <a:gd name="connsiteY322" fmla="*/ 125223 h 3812430"/>
                  <a:gd name="connsiteX323" fmla="*/ 1757916 w 1788236"/>
                  <a:gd name="connsiteY323" fmla="*/ 36393 h 3812430"/>
                  <a:gd name="connsiteX324" fmla="*/ 1722749 w 1788236"/>
                  <a:gd name="connsiteY324" fmla="*/ 73102 h 3812430"/>
                  <a:gd name="connsiteX325" fmla="*/ 1694784 w 1788236"/>
                  <a:gd name="connsiteY325" fmla="*/ 108173 h 3812430"/>
                  <a:gd name="connsiteX326" fmla="*/ 1703699 w 1788236"/>
                  <a:gd name="connsiteY326" fmla="*/ 111498 h 3812430"/>
                  <a:gd name="connsiteX327" fmla="*/ 1708852 w 1788236"/>
                  <a:gd name="connsiteY327" fmla="*/ 110412 h 3812430"/>
                  <a:gd name="connsiteX0" fmla="*/ 1736837 w 1788236"/>
                  <a:gd name="connsiteY0" fmla="*/ 45091 h 3776037"/>
                  <a:gd name="connsiteX1" fmla="*/ 1775689 w 1788236"/>
                  <a:gd name="connsiteY1" fmla="*/ 3096 h 3776037"/>
                  <a:gd name="connsiteX2" fmla="*/ 1604211 w 1788236"/>
                  <a:gd name="connsiteY2" fmla="*/ 97003 h 3776037"/>
                  <a:gd name="connsiteX3" fmla="*/ 1551690 w 1788236"/>
                  <a:gd name="connsiteY3" fmla="*/ 172612 h 3776037"/>
                  <a:gd name="connsiteX4" fmla="*/ 1481424 w 1788236"/>
                  <a:gd name="connsiteY4" fmla="*/ 245993 h 3776037"/>
                  <a:gd name="connsiteX5" fmla="*/ 1342740 w 1788236"/>
                  <a:gd name="connsiteY5" fmla="*/ 386020 h 3776037"/>
                  <a:gd name="connsiteX6" fmla="*/ 1295200 w 1788236"/>
                  <a:gd name="connsiteY6" fmla="*/ 475878 h 3776037"/>
                  <a:gd name="connsiteX7" fmla="*/ 1203627 w 1788236"/>
                  <a:gd name="connsiteY7" fmla="*/ 616239 h 3776037"/>
                  <a:gd name="connsiteX8" fmla="*/ 1100262 w 1788236"/>
                  <a:gd name="connsiteY8" fmla="*/ 721042 h 3776037"/>
                  <a:gd name="connsiteX9" fmla="*/ 1026643 w 1788236"/>
                  <a:gd name="connsiteY9" fmla="*/ 759438 h 3776037"/>
                  <a:gd name="connsiteX10" fmla="*/ 1012527 w 1788236"/>
                  <a:gd name="connsiteY10" fmla="*/ 747665 h 3776037"/>
                  <a:gd name="connsiteX11" fmla="*/ 1004726 w 1788236"/>
                  <a:gd name="connsiteY11" fmla="*/ 753313 h 3776037"/>
                  <a:gd name="connsiteX12" fmla="*/ 945852 w 1788236"/>
                  <a:gd name="connsiteY12" fmla="*/ 781021 h 3776037"/>
                  <a:gd name="connsiteX13" fmla="*/ 916429 w 1788236"/>
                  <a:gd name="connsiteY13" fmla="*/ 797604 h 3776037"/>
                  <a:gd name="connsiteX14" fmla="*/ 847364 w 1788236"/>
                  <a:gd name="connsiteY14" fmla="*/ 812387 h 3776037"/>
                  <a:gd name="connsiteX15" fmla="*/ 820998 w 1788236"/>
                  <a:gd name="connsiteY15" fmla="*/ 806653 h 3776037"/>
                  <a:gd name="connsiteX16" fmla="*/ 786785 w 1788236"/>
                  <a:gd name="connsiteY16" fmla="*/ 782688 h 3776037"/>
                  <a:gd name="connsiteX17" fmla="*/ 711251 w 1788236"/>
                  <a:gd name="connsiteY17" fmla="*/ 738206 h 3776037"/>
                  <a:gd name="connsiteX18" fmla="*/ 704060 w 1788236"/>
                  <a:gd name="connsiteY18" fmla="*/ 678151 h 3776037"/>
                  <a:gd name="connsiteX19" fmla="*/ 693792 w 1788236"/>
                  <a:gd name="connsiteY19" fmla="*/ 680980 h 3776037"/>
                  <a:gd name="connsiteX20" fmla="*/ 695335 w 1788236"/>
                  <a:gd name="connsiteY20" fmla="*/ 693172 h 3776037"/>
                  <a:gd name="connsiteX21" fmla="*/ 689068 w 1788236"/>
                  <a:gd name="connsiteY21" fmla="*/ 691305 h 3776037"/>
                  <a:gd name="connsiteX22" fmla="*/ 619564 w 1788236"/>
                  <a:gd name="connsiteY22" fmla="*/ 709746 h 3776037"/>
                  <a:gd name="connsiteX23" fmla="*/ 600695 w 1788236"/>
                  <a:gd name="connsiteY23" fmla="*/ 773754 h 3776037"/>
                  <a:gd name="connsiteX24" fmla="*/ 597256 w 1788236"/>
                  <a:gd name="connsiteY24" fmla="*/ 783098 h 3776037"/>
                  <a:gd name="connsiteX25" fmla="*/ 553546 w 1788236"/>
                  <a:gd name="connsiteY25" fmla="*/ 819550 h 3776037"/>
                  <a:gd name="connsiteX26" fmla="*/ 491624 w 1788236"/>
                  <a:gd name="connsiteY26" fmla="*/ 827284 h 3776037"/>
                  <a:gd name="connsiteX27" fmla="*/ 395174 w 1788236"/>
                  <a:gd name="connsiteY27" fmla="*/ 906761 h 3776037"/>
                  <a:gd name="connsiteX28" fmla="*/ 354683 w 1788236"/>
                  <a:gd name="connsiteY28" fmla="*/ 966616 h 3776037"/>
                  <a:gd name="connsiteX29" fmla="*/ 244612 w 1788236"/>
                  <a:gd name="connsiteY29" fmla="*/ 1060009 h 3776037"/>
                  <a:gd name="connsiteX30" fmla="*/ 7592 w 1788236"/>
                  <a:gd name="connsiteY30" fmla="*/ 1337443 h 3776037"/>
                  <a:gd name="connsiteX31" fmla="*/ 248 w 1788236"/>
                  <a:gd name="connsiteY31" fmla="*/ 1370247 h 3776037"/>
                  <a:gd name="connsiteX32" fmla="*/ 47625 w 1788236"/>
                  <a:gd name="connsiteY32" fmla="*/ 1452086 h 3776037"/>
                  <a:gd name="connsiteX33" fmla="*/ 257652 w 1788236"/>
                  <a:gd name="connsiteY33" fmla="*/ 1623593 h 3776037"/>
                  <a:gd name="connsiteX34" fmla="*/ 94879 w 1788236"/>
                  <a:gd name="connsiteY34" fmla="*/ 2678992 h 3776037"/>
                  <a:gd name="connsiteX35" fmla="*/ 75439 w 1788236"/>
                  <a:gd name="connsiteY35" fmla="*/ 2811094 h 3776037"/>
                  <a:gd name="connsiteX36" fmla="*/ 86878 w 1788236"/>
                  <a:gd name="connsiteY36" fmla="*/ 2817486 h 3776037"/>
                  <a:gd name="connsiteX37" fmla="*/ 96641 w 1788236"/>
                  <a:gd name="connsiteY37" fmla="*/ 2820638 h 3776037"/>
                  <a:gd name="connsiteX38" fmla="*/ 146381 w 1788236"/>
                  <a:gd name="connsiteY38" fmla="*/ 2810770 h 3776037"/>
                  <a:gd name="connsiteX39" fmla="*/ 196025 w 1788236"/>
                  <a:gd name="connsiteY39" fmla="*/ 2831240 h 3776037"/>
                  <a:gd name="connsiteX40" fmla="*/ 192234 w 1788236"/>
                  <a:gd name="connsiteY40" fmla="*/ 2852223 h 3776037"/>
                  <a:gd name="connsiteX41" fmla="*/ 300867 w 1788236"/>
                  <a:gd name="connsiteY41" fmla="*/ 2902210 h 3776037"/>
                  <a:gd name="connsiteX42" fmla="*/ 478098 w 1788236"/>
                  <a:gd name="connsiteY42" fmla="*/ 2886628 h 3776037"/>
                  <a:gd name="connsiteX43" fmla="*/ 465182 w 1788236"/>
                  <a:gd name="connsiteY43" fmla="*/ 3310061 h 3776037"/>
                  <a:gd name="connsiteX44" fmla="*/ 465563 w 1788236"/>
                  <a:gd name="connsiteY44" fmla="*/ 3433782 h 3776037"/>
                  <a:gd name="connsiteX45" fmla="*/ 446923 w 1788236"/>
                  <a:gd name="connsiteY45" fmla="*/ 3450069 h 3776037"/>
                  <a:gd name="connsiteX46" fmla="*/ 459153 w 1788236"/>
                  <a:gd name="connsiteY46" fmla="*/ 3480568 h 3776037"/>
                  <a:gd name="connsiteX47" fmla="*/ 437474 w 1788236"/>
                  <a:gd name="connsiteY47" fmla="*/ 3510220 h 3776037"/>
                  <a:gd name="connsiteX48" fmla="*/ 381162 w 1788236"/>
                  <a:gd name="connsiteY48" fmla="*/ 3631168 h 3776037"/>
                  <a:gd name="connsiteX49" fmla="*/ 357560 w 1788236"/>
                  <a:gd name="connsiteY49" fmla="*/ 3749230 h 3776037"/>
                  <a:gd name="connsiteX50" fmla="*/ 413509 w 1788236"/>
                  <a:gd name="connsiteY50" fmla="*/ 3767690 h 3776037"/>
                  <a:gd name="connsiteX51" fmla="*/ 628070 w 1788236"/>
                  <a:gd name="connsiteY51" fmla="*/ 3709692 h 3776037"/>
                  <a:gd name="connsiteX52" fmla="*/ 669951 w 1788236"/>
                  <a:gd name="connsiteY52" fmla="*/ 3627806 h 3776037"/>
                  <a:gd name="connsiteX53" fmla="*/ 670675 w 1788236"/>
                  <a:gd name="connsiteY53" fmla="*/ 3556988 h 3776037"/>
                  <a:gd name="connsiteX54" fmla="*/ 662140 w 1788236"/>
                  <a:gd name="connsiteY54" fmla="*/ 3507114 h 3776037"/>
                  <a:gd name="connsiteX55" fmla="*/ 692401 w 1788236"/>
                  <a:gd name="connsiteY55" fmla="*/ 3341951 h 3776037"/>
                  <a:gd name="connsiteX56" fmla="*/ 757162 w 1788236"/>
                  <a:gd name="connsiteY56" fmla="*/ 2858919 h 3776037"/>
                  <a:gd name="connsiteX57" fmla="*/ 863242 w 1788236"/>
                  <a:gd name="connsiteY57" fmla="*/ 2864101 h 3776037"/>
                  <a:gd name="connsiteX58" fmla="*/ 987305 w 1788236"/>
                  <a:gd name="connsiteY58" fmla="*/ 2882341 h 3776037"/>
                  <a:gd name="connsiteX59" fmla="*/ 1038159 w 1788236"/>
                  <a:gd name="connsiteY59" fmla="*/ 3219678 h 3776037"/>
                  <a:gd name="connsiteX60" fmla="*/ 1038187 w 1788236"/>
                  <a:gd name="connsiteY60" fmla="*/ 3285058 h 3776037"/>
                  <a:gd name="connsiteX61" fmla="*/ 1024357 w 1788236"/>
                  <a:gd name="connsiteY61" fmla="*/ 3349362 h 3776037"/>
                  <a:gd name="connsiteX62" fmla="*/ 1084622 w 1788236"/>
                  <a:gd name="connsiteY62" fmla="*/ 3463709 h 3776037"/>
                  <a:gd name="connsiteX63" fmla="*/ 1072239 w 1788236"/>
                  <a:gd name="connsiteY63" fmla="*/ 3535299 h 3776037"/>
                  <a:gd name="connsiteX64" fmla="*/ 1063133 w 1788236"/>
                  <a:gd name="connsiteY64" fmla="*/ 3661753 h 3776037"/>
                  <a:gd name="connsiteX65" fmla="*/ 1083546 w 1788236"/>
                  <a:gd name="connsiteY65" fmla="*/ 3688071 h 3776037"/>
                  <a:gd name="connsiteX66" fmla="*/ 1249719 w 1788236"/>
                  <a:gd name="connsiteY66" fmla="*/ 3707482 h 3776037"/>
                  <a:gd name="connsiteX67" fmla="*/ 1257139 w 1788236"/>
                  <a:gd name="connsiteY67" fmla="*/ 3699701 h 3776037"/>
                  <a:gd name="connsiteX68" fmla="*/ 1453306 w 1788236"/>
                  <a:gd name="connsiteY68" fmla="*/ 3726418 h 3776037"/>
                  <a:gd name="connsiteX69" fmla="*/ 1559062 w 1788236"/>
                  <a:gd name="connsiteY69" fmla="*/ 3688766 h 3776037"/>
                  <a:gd name="connsiteX70" fmla="*/ 1555338 w 1788236"/>
                  <a:gd name="connsiteY70" fmla="*/ 3641693 h 3776037"/>
                  <a:gd name="connsiteX71" fmla="*/ 1467003 w 1788236"/>
                  <a:gd name="connsiteY71" fmla="*/ 3573875 h 3776037"/>
                  <a:gd name="connsiteX72" fmla="*/ 1417235 w 1788236"/>
                  <a:gd name="connsiteY72" fmla="*/ 3517021 h 3776037"/>
                  <a:gd name="connsiteX73" fmla="*/ 1311631 w 1788236"/>
                  <a:gd name="connsiteY73" fmla="*/ 3410188 h 3776037"/>
                  <a:gd name="connsiteX74" fmla="*/ 1314898 w 1788236"/>
                  <a:gd name="connsiteY74" fmla="*/ 3322949 h 3776037"/>
                  <a:gd name="connsiteX75" fmla="*/ 1297439 w 1788236"/>
                  <a:gd name="connsiteY75" fmla="*/ 3302003 h 3776037"/>
                  <a:gd name="connsiteX76" fmla="*/ 1293105 w 1788236"/>
                  <a:gd name="connsiteY76" fmla="*/ 3243653 h 3776037"/>
                  <a:gd name="connsiteX77" fmla="*/ 1273683 w 1788236"/>
                  <a:gd name="connsiteY77" fmla="*/ 2825144 h 3776037"/>
                  <a:gd name="connsiteX78" fmla="*/ 1380211 w 1788236"/>
                  <a:gd name="connsiteY78" fmla="*/ 2795283 h 3776037"/>
                  <a:gd name="connsiteX79" fmla="*/ 1405148 w 1788236"/>
                  <a:gd name="connsiteY79" fmla="*/ 2813047 h 3776037"/>
                  <a:gd name="connsiteX80" fmla="*/ 1432827 w 1788236"/>
                  <a:gd name="connsiteY80" fmla="*/ 2801379 h 3776037"/>
                  <a:gd name="connsiteX81" fmla="*/ 1270978 w 1788236"/>
                  <a:gd name="connsiteY81" fmla="*/ 2166938 h 3776037"/>
                  <a:gd name="connsiteX82" fmla="*/ 1246823 w 1788236"/>
                  <a:gd name="connsiteY82" fmla="*/ 1959788 h 3776037"/>
                  <a:gd name="connsiteX83" fmla="*/ 1246414 w 1788236"/>
                  <a:gd name="connsiteY83" fmla="*/ 1911410 h 3776037"/>
                  <a:gd name="connsiteX84" fmla="*/ 1185625 w 1788236"/>
                  <a:gd name="connsiteY84" fmla="*/ 1064219 h 3776037"/>
                  <a:gd name="connsiteX85" fmla="*/ 1198646 w 1788236"/>
                  <a:gd name="connsiteY85" fmla="*/ 1046712 h 3776037"/>
                  <a:gd name="connsiteX86" fmla="*/ 1240889 w 1788236"/>
                  <a:gd name="connsiteY86" fmla="*/ 996544 h 3776037"/>
                  <a:gd name="connsiteX87" fmla="*/ 1285285 w 1788236"/>
                  <a:gd name="connsiteY87" fmla="*/ 850373 h 3776037"/>
                  <a:gd name="connsiteX88" fmla="*/ 1648940 w 1788236"/>
                  <a:gd name="connsiteY88" fmla="*/ 232743 h 3776037"/>
                  <a:gd name="connsiteX89" fmla="*/ 1702366 w 1788236"/>
                  <a:gd name="connsiteY89" fmla="*/ 223133 h 3776037"/>
                  <a:gd name="connsiteX90" fmla="*/ 1723502 w 1788236"/>
                  <a:gd name="connsiteY90" fmla="*/ 246964 h 3776037"/>
                  <a:gd name="connsiteX91" fmla="*/ 1766745 w 1788236"/>
                  <a:gd name="connsiteY91" fmla="*/ 207921 h 3776037"/>
                  <a:gd name="connsiteX92" fmla="*/ 1780566 w 1788236"/>
                  <a:gd name="connsiteY92" fmla="*/ 131254 h 3776037"/>
                  <a:gd name="connsiteX93" fmla="*/ 1781023 w 1788236"/>
                  <a:gd name="connsiteY93" fmla="*/ 107842 h 3776037"/>
                  <a:gd name="connsiteX94" fmla="*/ 1745676 w 1788236"/>
                  <a:gd name="connsiteY94" fmla="*/ 64751 h 3776037"/>
                  <a:gd name="connsiteX95" fmla="*/ 1718234 w 1788236"/>
                  <a:gd name="connsiteY95" fmla="*/ 64494 h 3776037"/>
                  <a:gd name="connsiteX96" fmla="*/ 1736837 w 1788236"/>
                  <a:gd name="connsiteY96" fmla="*/ 45091 h 3776037"/>
                  <a:gd name="connsiteX97" fmla="*/ 164240 w 1788236"/>
                  <a:gd name="connsiteY97" fmla="*/ 1528048 h 3776037"/>
                  <a:gd name="connsiteX98" fmla="*/ 80630 w 1788236"/>
                  <a:gd name="connsiteY98" fmla="*/ 1448124 h 3776037"/>
                  <a:gd name="connsiteX99" fmla="*/ 24537 w 1788236"/>
                  <a:gd name="connsiteY99" fmla="*/ 1364275 h 3776037"/>
                  <a:gd name="connsiteX100" fmla="*/ 201778 w 1788236"/>
                  <a:gd name="connsiteY100" fmla="*/ 1138809 h 3776037"/>
                  <a:gd name="connsiteX101" fmla="*/ 305058 w 1788236"/>
                  <a:gd name="connsiteY101" fmla="*/ 1231602 h 3776037"/>
                  <a:gd name="connsiteX102" fmla="*/ 206474 w 1788236"/>
                  <a:gd name="connsiteY102" fmla="*/ 1313126 h 3776037"/>
                  <a:gd name="connsiteX103" fmla="*/ 199321 w 1788236"/>
                  <a:gd name="connsiteY103" fmla="*/ 1321756 h 3776037"/>
                  <a:gd name="connsiteX104" fmla="*/ 204817 w 1788236"/>
                  <a:gd name="connsiteY104" fmla="*/ 1335214 h 3776037"/>
                  <a:gd name="connsiteX105" fmla="*/ 399298 w 1788236"/>
                  <a:gd name="connsiteY105" fmla="*/ 1581521 h 3776037"/>
                  <a:gd name="connsiteX106" fmla="*/ 371371 w 1788236"/>
                  <a:gd name="connsiteY106" fmla="*/ 1670504 h 3776037"/>
                  <a:gd name="connsiteX107" fmla="*/ 164240 w 1788236"/>
                  <a:gd name="connsiteY107" fmla="*/ 1528048 h 3776037"/>
                  <a:gd name="connsiteX108" fmla="*/ 553822 w 1788236"/>
                  <a:gd name="connsiteY108" fmla="*/ 1687773 h 3776037"/>
                  <a:gd name="connsiteX109" fmla="*/ 548802 w 1788236"/>
                  <a:gd name="connsiteY109" fmla="*/ 1740456 h 3776037"/>
                  <a:gd name="connsiteX110" fmla="*/ 524876 w 1788236"/>
                  <a:gd name="connsiteY110" fmla="*/ 1738531 h 3776037"/>
                  <a:gd name="connsiteX111" fmla="*/ 530429 w 1788236"/>
                  <a:gd name="connsiteY111" fmla="*/ 1731493 h 3776037"/>
                  <a:gd name="connsiteX112" fmla="*/ 538858 w 1788236"/>
                  <a:gd name="connsiteY112" fmla="*/ 1718758 h 3776037"/>
                  <a:gd name="connsiteX113" fmla="*/ 534867 w 1788236"/>
                  <a:gd name="connsiteY113" fmla="*/ 1707070 h 3776037"/>
                  <a:gd name="connsiteX114" fmla="*/ 526866 w 1788236"/>
                  <a:gd name="connsiteY114" fmla="*/ 1709642 h 3776037"/>
                  <a:gd name="connsiteX115" fmla="*/ 427340 w 1788236"/>
                  <a:gd name="connsiteY115" fmla="*/ 1700079 h 3776037"/>
                  <a:gd name="connsiteX116" fmla="*/ 444970 w 1788236"/>
                  <a:gd name="connsiteY116" fmla="*/ 1592370 h 3776037"/>
                  <a:gd name="connsiteX117" fmla="*/ 556261 w 1788236"/>
                  <a:gd name="connsiteY117" fmla="*/ 1568453 h 3776037"/>
                  <a:gd name="connsiteX118" fmla="*/ 553822 w 1788236"/>
                  <a:gd name="connsiteY118" fmla="*/ 1687773 h 3776037"/>
                  <a:gd name="connsiteX119" fmla="*/ 310544 w 1788236"/>
                  <a:gd name="connsiteY119" fmla="*/ 1258253 h 3776037"/>
                  <a:gd name="connsiteX120" fmla="*/ 290865 w 1788236"/>
                  <a:gd name="connsiteY120" fmla="*/ 1433922 h 3776037"/>
                  <a:gd name="connsiteX121" fmla="*/ 222438 w 1788236"/>
                  <a:gd name="connsiteY121" fmla="*/ 1331976 h 3776037"/>
                  <a:gd name="connsiteX122" fmla="*/ 311392 w 1788236"/>
                  <a:gd name="connsiteY122" fmla="*/ 1253976 h 3776037"/>
                  <a:gd name="connsiteX123" fmla="*/ 310544 w 1788236"/>
                  <a:gd name="connsiteY123" fmla="*/ 1258253 h 3776037"/>
                  <a:gd name="connsiteX124" fmla="*/ 408556 w 1788236"/>
                  <a:gd name="connsiteY124" fmla="*/ 1588922 h 3776037"/>
                  <a:gd name="connsiteX125" fmla="*/ 432150 w 1788236"/>
                  <a:gd name="connsiteY125" fmla="*/ 1592361 h 3776037"/>
                  <a:gd name="connsiteX126" fmla="*/ 411471 w 1788236"/>
                  <a:gd name="connsiteY126" fmla="*/ 1693221 h 3776037"/>
                  <a:gd name="connsiteX127" fmla="*/ 384363 w 1788236"/>
                  <a:gd name="connsiteY127" fmla="*/ 1678172 h 3776037"/>
                  <a:gd name="connsiteX128" fmla="*/ 408556 w 1788236"/>
                  <a:gd name="connsiteY128" fmla="*/ 1588922 h 3776037"/>
                  <a:gd name="connsiteX129" fmla="*/ 444408 w 1788236"/>
                  <a:gd name="connsiteY129" fmla="*/ 3574752 h 3776037"/>
                  <a:gd name="connsiteX130" fmla="*/ 534096 w 1788236"/>
                  <a:gd name="connsiteY130" fmla="*/ 3587896 h 3776037"/>
                  <a:gd name="connsiteX131" fmla="*/ 552155 w 1788236"/>
                  <a:gd name="connsiteY131" fmla="*/ 3596449 h 3776037"/>
                  <a:gd name="connsiteX132" fmla="*/ 525228 w 1788236"/>
                  <a:gd name="connsiteY132" fmla="*/ 3608794 h 3776037"/>
                  <a:gd name="connsiteX133" fmla="*/ 433102 w 1788236"/>
                  <a:gd name="connsiteY133" fmla="*/ 3599145 h 3776037"/>
                  <a:gd name="connsiteX134" fmla="*/ 444408 w 1788236"/>
                  <a:gd name="connsiteY134" fmla="*/ 3574752 h 3776037"/>
                  <a:gd name="connsiteX135" fmla="*/ 559004 w 1788236"/>
                  <a:gd name="connsiteY135" fmla="*/ 3582953 h 3776037"/>
                  <a:gd name="connsiteX136" fmla="*/ 450695 w 1788236"/>
                  <a:gd name="connsiteY136" fmla="*/ 3561179 h 3776037"/>
                  <a:gd name="connsiteX137" fmla="*/ 463116 w 1788236"/>
                  <a:gd name="connsiteY137" fmla="*/ 3534432 h 3776037"/>
                  <a:gd name="connsiteX138" fmla="*/ 521437 w 1788236"/>
                  <a:gd name="connsiteY138" fmla="*/ 3539252 h 3776037"/>
                  <a:gd name="connsiteX139" fmla="*/ 572967 w 1788236"/>
                  <a:gd name="connsiteY139" fmla="*/ 3552044 h 3776037"/>
                  <a:gd name="connsiteX140" fmla="*/ 559004 w 1788236"/>
                  <a:gd name="connsiteY140" fmla="*/ 3582953 h 3776037"/>
                  <a:gd name="connsiteX141" fmla="*/ 575006 w 1788236"/>
                  <a:gd name="connsiteY141" fmla="*/ 3547291 h 3776037"/>
                  <a:gd name="connsiteX142" fmla="*/ 468735 w 1788236"/>
                  <a:gd name="connsiteY142" fmla="*/ 3522678 h 3776037"/>
                  <a:gd name="connsiteX143" fmla="*/ 479527 w 1788236"/>
                  <a:gd name="connsiteY143" fmla="*/ 3499590 h 3776037"/>
                  <a:gd name="connsiteX144" fmla="*/ 586102 w 1788236"/>
                  <a:gd name="connsiteY144" fmla="*/ 3520650 h 3776037"/>
                  <a:gd name="connsiteX145" fmla="*/ 575006 w 1788236"/>
                  <a:gd name="connsiteY145" fmla="*/ 3547291 h 3776037"/>
                  <a:gd name="connsiteX146" fmla="*/ 591055 w 1788236"/>
                  <a:gd name="connsiteY146" fmla="*/ 3508143 h 3776037"/>
                  <a:gd name="connsiteX147" fmla="*/ 546126 w 1788236"/>
                  <a:gd name="connsiteY147" fmla="*/ 3487750 h 3776037"/>
                  <a:gd name="connsiteX148" fmla="*/ 485690 w 1788236"/>
                  <a:gd name="connsiteY148" fmla="*/ 3486007 h 3776037"/>
                  <a:gd name="connsiteX149" fmla="*/ 488947 w 1788236"/>
                  <a:gd name="connsiteY149" fmla="*/ 3475701 h 3776037"/>
                  <a:gd name="connsiteX150" fmla="*/ 486109 w 1788236"/>
                  <a:gd name="connsiteY150" fmla="*/ 3471272 h 3776037"/>
                  <a:gd name="connsiteX151" fmla="*/ 486861 w 1788236"/>
                  <a:gd name="connsiteY151" fmla="*/ 3461852 h 3776037"/>
                  <a:gd name="connsiteX152" fmla="*/ 588064 w 1788236"/>
                  <a:gd name="connsiteY152" fmla="*/ 3456375 h 3776037"/>
                  <a:gd name="connsiteX153" fmla="*/ 598304 w 1788236"/>
                  <a:gd name="connsiteY153" fmla="*/ 3488731 h 3776037"/>
                  <a:gd name="connsiteX154" fmla="*/ 591055 w 1788236"/>
                  <a:gd name="connsiteY154" fmla="*/ 3508143 h 3776037"/>
                  <a:gd name="connsiteX155" fmla="*/ 650301 w 1788236"/>
                  <a:gd name="connsiteY155" fmla="*/ 3615642 h 3776037"/>
                  <a:gd name="connsiteX156" fmla="*/ 648815 w 1788236"/>
                  <a:gd name="connsiteY156" fmla="*/ 3676536 h 3776037"/>
                  <a:gd name="connsiteX157" fmla="*/ 632661 w 1788236"/>
                  <a:gd name="connsiteY157" fmla="*/ 3693605 h 3776037"/>
                  <a:gd name="connsiteX158" fmla="*/ 641262 w 1788236"/>
                  <a:gd name="connsiteY158" fmla="*/ 3680498 h 3776037"/>
                  <a:gd name="connsiteX159" fmla="*/ 626441 w 1788236"/>
                  <a:gd name="connsiteY159" fmla="*/ 3665677 h 3776037"/>
                  <a:gd name="connsiteX160" fmla="*/ 604905 w 1788236"/>
                  <a:gd name="connsiteY160" fmla="*/ 3712559 h 3776037"/>
                  <a:gd name="connsiteX161" fmla="*/ 379724 w 1788236"/>
                  <a:gd name="connsiteY161" fmla="*/ 3738867 h 3776037"/>
                  <a:gd name="connsiteX162" fmla="*/ 402308 w 1788236"/>
                  <a:gd name="connsiteY162" fmla="*/ 3640855 h 3776037"/>
                  <a:gd name="connsiteX163" fmla="*/ 457448 w 1788236"/>
                  <a:gd name="connsiteY163" fmla="*/ 3523221 h 3776037"/>
                  <a:gd name="connsiteX164" fmla="*/ 421929 w 1788236"/>
                  <a:gd name="connsiteY164" fmla="*/ 3599945 h 3776037"/>
                  <a:gd name="connsiteX165" fmla="*/ 424873 w 1788236"/>
                  <a:gd name="connsiteY165" fmla="*/ 3607184 h 3776037"/>
                  <a:gd name="connsiteX166" fmla="*/ 530362 w 1788236"/>
                  <a:gd name="connsiteY166" fmla="*/ 3620776 h 3776037"/>
                  <a:gd name="connsiteX167" fmla="*/ 573053 w 1788236"/>
                  <a:gd name="connsiteY167" fmla="*/ 3582153 h 3776037"/>
                  <a:gd name="connsiteX168" fmla="*/ 608124 w 1788236"/>
                  <a:gd name="connsiteY168" fmla="*/ 3499990 h 3776037"/>
                  <a:gd name="connsiteX169" fmla="*/ 635566 w 1788236"/>
                  <a:gd name="connsiteY169" fmla="*/ 3495770 h 3776037"/>
                  <a:gd name="connsiteX170" fmla="*/ 640500 w 1788236"/>
                  <a:gd name="connsiteY170" fmla="*/ 3511420 h 3776037"/>
                  <a:gd name="connsiteX171" fmla="*/ 650920 w 1788236"/>
                  <a:gd name="connsiteY171" fmla="*/ 3557006 h 3776037"/>
                  <a:gd name="connsiteX172" fmla="*/ 650301 w 1788236"/>
                  <a:gd name="connsiteY172" fmla="*/ 3615642 h 3776037"/>
                  <a:gd name="connsiteX173" fmla="*/ 1502655 w 1788236"/>
                  <a:gd name="connsiteY173" fmla="*/ 3621719 h 3776037"/>
                  <a:gd name="connsiteX174" fmla="*/ 1542727 w 1788236"/>
                  <a:gd name="connsiteY174" fmla="*/ 3662267 h 3776037"/>
                  <a:gd name="connsiteX175" fmla="*/ 1451992 w 1788236"/>
                  <a:gd name="connsiteY175" fmla="*/ 3702558 h 3776037"/>
                  <a:gd name="connsiteX176" fmla="*/ 1302535 w 1788236"/>
                  <a:gd name="connsiteY176" fmla="*/ 3697186 h 3776037"/>
                  <a:gd name="connsiteX177" fmla="*/ 1243404 w 1788236"/>
                  <a:gd name="connsiteY177" fmla="*/ 3662829 h 3776037"/>
                  <a:gd name="connsiteX178" fmla="*/ 1230288 w 1788236"/>
                  <a:gd name="connsiteY178" fmla="*/ 3670497 h 3776037"/>
                  <a:gd name="connsiteX179" fmla="*/ 1242813 w 1788236"/>
                  <a:gd name="connsiteY179" fmla="*/ 3686651 h 3776037"/>
                  <a:gd name="connsiteX180" fmla="*/ 1107796 w 1788236"/>
                  <a:gd name="connsiteY180" fmla="*/ 3671449 h 3776037"/>
                  <a:gd name="connsiteX181" fmla="*/ 1086717 w 1788236"/>
                  <a:gd name="connsiteY181" fmla="*/ 3663925 h 3776037"/>
                  <a:gd name="connsiteX182" fmla="*/ 1086879 w 1788236"/>
                  <a:gd name="connsiteY182" fmla="*/ 3659467 h 3776037"/>
                  <a:gd name="connsiteX183" fmla="*/ 1100033 w 1788236"/>
                  <a:gd name="connsiteY183" fmla="*/ 3474463 h 3776037"/>
                  <a:gd name="connsiteX184" fmla="*/ 1213066 w 1788236"/>
                  <a:gd name="connsiteY184" fmla="*/ 3455527 h 3776037"/>
                  <a:gd name="connsiteX185" fmla="*/ 1219010 w 1788236"/>
                  <a:gd name="connsiteY185" fmla="*/ 3456032 h 3776037"/>
                  <a:gd name="connsiteX186" fmla="*/ 1225497 w 1788236"/>
                  <a:gd name="connsiteY186" fmla="*/ 3458413 h 3776037"/>
                  <a:gd name="connsiteX187" fmla="*/ 1351665 w 1788236"/>
                  <a:gd name="connsiteY187" fmla="*/ 3573742 h 3776037"/>
                  <a:gd name="connsiteX188" fmla="*/ 1408777 w 1788236"/>
                  <a:gd name="connsiteY188" fmla="*/ 3588506 h 3776037"/>
                  <a:gd name="connsiteX189" fmla="*/ 1440295 w 1788236"/>
                  <a:gd name="connsiteY189" fmla="*/ 3580333 h 3776037"/>
                  <a:gd name="connsiteX190" fmla="*/ 1502655 w 1788236"/>
                  <a:gd name="connsiteY190" fmla="*/ 3621719 h 3776037"/>
                  <a:gd name="connsiteX191" fmla="*/ 1281742 w 1788236"/>
                  <a:gd name="connsiteY191" fmla="*/ 3404645 h 3776037"/>
                  <a:gd name="connsiteX192" fmla="*/ 1296991 w 1788236"/>
                  <a:gd name="connsiteY192" fmla="*/ 3419370 h 3776037"/>
                  <a:gd name="connsiteX193" fmla="*/ 1326271 w 1788236"/>
                  <a:gd name="connsiteY193" fmla="*/ 3443383 h 3776037"/>
                  <a:gd name="connsiteX194" fmla="*/ 1264578 w 1788236"/>
                  <a:gd name="connsiteY194" fmla="*/ 3475549 h 3776037"/>
                  <a:gd name="connsiteX195" fmla="*/ 1222087 w 1788236"/>
                  <a:gd name="connsiteY195" fmla="*/ 3447326 h 3776037"/>
                  <a:gd name="connsiteX196" fmla="*/ 1220067 w 1788236"/>
                  <a:gd name="connsiteY196" fmla="*/ 3445259 h 3776037"/>
                  <a:gd name="connsiteX197" fmla="*/ 1227316 w 1788236"/>
                  <a:gd name="connsiteY197" fmla="*/ 3422847 h 3776037"/>
                  <a:gd name="connsiteX198" fmla="*/ 1281742 w 1788236"/>
                  <a:gd name="connsiteY198" fmla="*/ 3404645 h 3776037"/>
                  <a:gd name="connsiteX199" fmla="*/ 1412644 w 1788236"/>
                  <a:gd name="connsiteY199" fmla="*/ 3548777 h 3776037"/>
                  <a:gd name="connsiteX200" fmla="*/ 1431875 w 1788236"/>
                  <a:gd name="connsiteY200" fmla="*/ 3571980 h 3776037"/>
                  <a:gd name="connsiteX201" fmla="*/ 1367676 w 1788236"/>
                  <a:gd name="connsiteY201" fmla="*/ 3567770 h 3776037"/>
                  <a:gd name="connsiteX202" fmla="*/ 1351455 w 1788236"/>
                  <a:gd name="connsiteY202" fmla="*/ 3554016 h 3776037"/>
                  <a:gd name="connsiteX203" fmla="*/ 1378135 w 1788236"/>
                  <a:gd name="connsiteY203" fmla="*/ 3550453 h 3776037"/>
                  <a:gd name="connsiteX204" fmla="*/ 1412644 w 1788236"/>
                  <a:gd name="connsiteY204" fmla="*/ 3548777 h 3776037"/>
                  <a:gd name="connsiteX205" fmla="*/ 1399661 w 1788236"/>
                  <a:gd name="connsiteY205" fmla="*/ 3530689 h 3776037"/>
                  <a:gd name="connsiteX206" fmla="*/ 1338692 w 1788236"/>
                  <a:gd name="connsiteY206" fmla="*/ 3542471 h 3776037"/>
                  <a:gd name="connsiteX207" fmla="*/ 1313241 w 1788236"/>
                  <a:gd name="connsiteY207" fmla="*/ 3518954 h 3776037"/>
                  <a:gd name="connsiteX208" fmla="*/ 1355970 w 1788236"/>
                  <a:gd name="connsiteY208" fmla="*/ 3510620 h 3776037"/>
                  <a:gd name="connsiteX209" fmla="*/ 1382964 w 1788236"/>
                  <a:gd name="connsiteY209" fmla="*/ 3507305 h 3776037"/>
                  <a:gd name="connsiteX210" fmla="*/ 1399661 w 1788236"/>
                  <a:gd name="connsiteY210" fmla="*/ 3530689 h 3776037"/>
                  <a:gd name="connsiteX211" fmla="*/ 1372591 w 1788236"/>
                  <a:gd name="connsiteY211" fmla="*/ 3493761 h 3776037"/>
                  <a:gd name="connsiteX212" fmla="*/ 1302173 w 1788236"/>
                  <a:gd name="connsiteY212" fmla="*/ 3509029 h 3776037"/>
                  <a:gd name="connsiteX213" fmla="*/ 1273426 w 1788236"/>
                  <a:gd name="connsiteY213" fmla="*/ 3483397 h 3776037"/>
                  <a:gd name="connsiteX214" fmla="*/ 1345874 w 1788236"/>
                  <a:gd name="connsiteY214" fmla="*/ 3462757 h 3776037"/>
                  <a:gd name="connsiteX215" fmla="*/ 1372591 w 1788236"/>
                  <a:gd name="connsiteY215" fmla="*/ 3493761 h 3776037"/>
                  <a:gd name="connsiteX216" fmla="*/ 1281018 w 1788236"/>
                  <a:gd name="connsiteY216" fmla="*/ 3324177 h 3776037"/>
                  <a:gd name="connsiteX217" fmla="*/ 1299363 w 1788236"/>
                  <a:gd name="connsiteY217" fmla="*/ 3347237 h 3776037"/>
                  <a:gd name="connsiteX218" fmla="*/ 1288685 w 1788236"/>
                  <a:gd name="connsiteY218" fmla="*/ 3389595 h 3776037"/>
                  <a:gd name="connsiteX219" fmla="*/ 1207647 w 1788236"/>
                  <a:gd name="connsiteY219" fmla="*/ 3445916 h 3776037"/>
                  <a:gd name="connsiteX220" fmla="*/ 1183129 w 1788236"/>
                  <a:gd name="connsiteY220" fmla="*/ 3466595 h 3776037"/>
                  <a:gd name="connsiteX221" fmla="*/ 1103462 w 1788236"/>
                  <a:gd name="connsiteY221" fmla="*/ 3462156 h 3776037"/>
                  <a:gd name="connsiteX222" fmla="*/ 1101872 w 1788236"/>
                  <a:gd name="connsiteY222" fmla="*/ 3450288 h 3776037"/>
                  <a:gd name="connsiteX223" fmla="*/ 1063105 w 1788236"/>
                  <a:gd name="connsiteY223" fmla="*/ 3236433 h 3776037"/>
                  <a:gd name="connsiteX224" fmla="*/ 1009508 w 1788236"/>
                  <a:gd name="connsiteY224" fmla="*/ 2867082 h 3776037"/>
                  <a:gd name="connsiteX225" fmla="*/ 907095 w 1788236"/>
                  <a:gd name="connsiteY225" fmla="*/ 2195084 h 3776037"/>
                  <a:gd name="connsiteX226" fmla="*/ 908971 w 1788236"/>
                  <a:gd name="connsiteY226" fmla="*/ 2180434 h 3776037"/>
                  <a:gd name="connsiteX227" fmla="*/ 898903 w 1788236"/>
                  <a:gd name="connsiteY227" fmla="*/ 2176263 h 3776037"/>
                  <a:gd name="connsiteX228" fmla="*/ 802253 w 1788236"/>
                  <a:gd name="connsiteY228" fmla="*/ 2420903 h 3776037"/>
                  <a:gd name="connsiteX229" fmla="*/ 765553 w 1788236"/>
                  <a:gd name="connsiteY229" fmla="*/ 2684793 h 3776037"/>
                  <a:gd name="connsiteX230" fmla="*/ 658873 w 1788236"/>
                  <a:gd name="connsiteY230" fmla="*/ 3222250 h 3776037"/>
                  <a:gd name="connsiteX231" fmla="*/ 661998 w 1788236"/>
                  <a:gd name="connsiteY231" fmla="*/ 3357734 h 3776037"/>
                  <a:gd name="connsiteX232" fmla="*/ 647520 w 1788236"/>
                  <a:gd name="connsiteY232" fmla="*/ 3484855 h 3776037"/>
                  <a:gd name="connsiteX233" fmla="*/ 612401 w 1788236"/>
                  <a:gd name="connsiteY233" fmla="*/ 3478863 h 3776037"/>
                  <a:gd name="connsiteX234" fmla="*/ 551050 w 1788236"/>
                  <a:gd name="connsiteY234" fmla="*/ 3430143 h 3776037"/>
                  <a:gd name="connsiteX235" fmla="*/ 485585 w 1788236"/>
                  <a:gd name="connsiteY235" fmla="*/ 3445802 h 3776037"/>
                  <a:gd name="connsiteX236" fmla="*/ 485023 w 1788236"/>
                  <a:gd name="connsiteY236" fmla="*/ 3445231 h 3776037"/>
                  <a:gd name="connsiteX237" fmla="*/ 495862 w 1788236"/>
                  <a:gd name="connsiteY237" fmla="*/ 3363849 h 3776037"/>
                  <a:gd name="connsiteX238" fmla="*/ 488204 w 1788236"/>
                  <a:gd name="connsiteY238" fmla="*/ 2948445 h 3776037"/>
                  <a:gd name="connsiteX239" fmla="*/ 530705 w 1788236"/>
                  <a:gd name="connsiteY239" fmla="*/ 2677973 h 3776037"/>
                  <a:gd name="connsiteX240" fmla="*/ 525933 w 1788236"/>
                  <a:gd name="connsiteY240" fmla="*/ 2537174 h 3776037"/>
                  <a:gd name="connsiteX241" fmla="*/ 538954 w 1788236"/>
                  <a:gd name="connsiteY241" fmla="*/ 2082479 h 3776037"/>
                  <a:gd name="connsiteX242" fmla="*/ 981161 w 1788236"/>
                  <a:gd name="connsiteY242" fmla="*/ 2061410 h 3776037"/>
                  <a:gd name="connsiteX243" fmla="*/ 1224020 w 1788236"/>
                  <a:gd name="connsiteY243" fmla="*/ 1979171 h 3776037"/>
                  <a:gd name="connsiteX244" fmla="*/ 1235965 w 1788236"/>
                  <a:gd name="connsiteY244" fmla="*/ 2098424 h 3776037"/>
                  <a:gd name="connsiteX245" fmla="*/ 1233707 w 1788236"/>
                  <a:gd name="connsiteY245" fmla="*/ 2107273 h 3776037"/>
                  <a:gd name="connsiteX246" fmla="*/ 1245137 w 1788236"/>
                  <a:gd name="connsiteY246" fmla="*/ 2396642 h 3776037"/>
                  <a:gd name="connsiteX247" fmla="*/ 1229468 w 1788236"/>
                  <a:gd name="connsiteY247" fmla="*/ 2688489 h 3776037"/>
                  <a:gd name="connsiteX248" fmla="*/ 1267435 w 1788236"/>
                  <a:gd name="connsiteY248" fmla="*/ 3266885 h 3776037"/>
                  <a:gd name="connsiteX249" fmla="*/ 1281018 w 1788236"/>
                  <a:gd name="connsiteY249" fmla="*/ 3324177 h 3776037"/>
                  <a:gd name="connsiteX250" fmla="*/ 1220639 w 1788236"/>
                  <a:gd name="connsiteY250" fmla="*/ 981323 h 3776037"/>
                  <a:gd name="connsiteX251" fmla="*/ 1170204 w 1788236"/>
                  <a:gd name="connsiteY251" fmla="*/ 1060790 h 3776037"/>
                  <a:gd name="connsiteX252" fmla="*/ 1229192 w 1788236"/>
                  <a:gd name="connsiteY252" fmla="*/ 1947586 h 3776037"/>
                  <a:gd name="connsiteX253" fmla="*/ 1223944 w 1788236"/>
                  <a:gd name="connsiteY253" fmla="*/ 1952749 h 3776037"/>
                  <a:gd name="connsiteX254" fmla="*/ 850802 w 1788236"/>
                  <a:gd name="connsiteY254" fmla="*/ 2056724 h 3776037"/>
                  <a:gd name="connsiteX255" fmla="*/ 521389 w 1788236"/>
                  <a:gd name="connsiteY255" fmla="*/ 2059857 h 3776037"/>
                  <a:gd name="connsiteX256" fmla="*/ 566967 w 1788236"/>
                  <a:gd name="connsiteY256" fmla="*/ 1709080 h 3776037"/>
                  <a:gd name="connsiteX257" fmla="*/ 487966 w 1788236"/>
                  <a:gd name="connsiteY257" fmla="*/ 1230135 h 3776037"/>
                  <a:gd name="connsiteX258" fmla="*/ 476841 w 1788236"/>
                  <a:gd name="connsiteY258" fmla="*/ 1214171 h 3776037"/>
                  <a:gd name="connsiteX259" fmla="*/ 473022 w 1788236"/>
                  <a:gd name="connsiteY259" fmla="*/ 1215638 h 3776037"/>
                  <a:gd name="connsiteX260" fmla="*/ 377667 w 1788236"/>
                  <a:gd name="connsiteY260" fmla="*/ 1256938 h 3776037"/>
                  <a:gd name="connsiteX261" fmla="*/ 215085 w 1788236"/>
                  <a:gd name="connsiteY261" fmla="*/ 1125074 h 3776037"/>
                  <a:gd name="connsiteX262" fmla="*/ 362541 w 1788236"/>
                  <a:gd name="connsiteY262" fmla="*/ 993305 h 3776037"/>
                  <a:gd name="connsiteX263" fmla="*/ 415329 w 1788236"/>
                  <a:gd name="connsiteY263" fmla="*/ 954681 h 3776037"/>
                  <a:gd name="connsiteX264" fmla="*/ 440570 w 1788236"/>
                  <a:gd name="connsiteY264" fmla="*/ 938384 h 3776037"/>
                  <a:gd name="connsiteX265" fmla="*/ 511303 w 1788236"/>
                  <a:gd name="connsiteY265" fmla="*/ 923030 h 3776037"/>
                  <a:gd name="connsiteX266" fmla="*/ 707337 w 1788236"/>
                  <a:gd name="connsiteY266" fmla="*/ 894455 h 3776037"/>
                  <a:gd name="connsiteX267" fmla="*/ 710613 w 1788236"/>
                  <a:gd name="connsiteY267" fmla="*/ 887806 h 3776037"/>
                  <a:gd name="connsiteX268" fmla="*/ 733949 w 1788236"/>
                  <a:gd name="connsiteY268" fmla="*/ 893512 h 3776037"/>
                  <a:gd name="connsiteX269" fmla="*/ 744703 w 1788236"/>
                  <a:gd name="connsiteY269" fmla="*/ 935183 h 3776037"/>
                  <a:gd name="connsiteX270" fmla="*/ 820246 w 1788236"/>
                  <a:gd name="connsiteY270" fmla="*/ 1021166 h 3776037"/>
                  <a:gd name="connsiteX271" fmla="*/ 833705 w 1788236"/>
                  <a:gd name="connsiteY271" fmla="*/ 1013336 h 3776037"/>
                  <a:gd name="connsiteX272" fmla="*/ 850593 w 1788236"/>
                  <a:gd name="connsiteY272" fmla="*/ 905742 h 3776037"/>
                  <a:gd name="connsiteX273" fmla="*/ 883901 w 1788236"/>
                  <a:gd name="connsiteY273" fmla="*/ 914705 h 3776037"/>
                  <a:gd name="connsiteX274" fmla="*/ 913305 w 1788236"/>
                  <a:gd name="connsiteY274" fmla="*/ 918448 h 3776037"/>
                  <a:gd name="connsiteX275" fmla="*/ 994534 w 1788236"/>
                  <a:gd name="connsiteY275" fmla="*/ 1012660 h 3776037"/>
                  <a:gd name="connsiteX276" fmla="*/ 1004621 w 1788236"/>
                  <a:gd name="connsiteY276" fmla="*/ 1002573 h 3776037"/>
                  <a:gd name="connsiteX277" fmla="*/ 1014099 w 1788236"/>
                  <a:gd name="connsiteY277" fmla="*/ 961473 h 3776037"/>
                  <a:gd name="connsiteX278" fmla="*/ 1018823 w 1788236"/>
                  <a:gd name="connsiteY278" fmla="*/ 882063 h 3776037"/>
                  <a:gd name="connsiteX279" fmla="*/ 987857 w 1788236"/>
                  <a:gd name="connsiteY279" fmla="*/ 850268 h 3776037"/>
                  <a:gd name="connsiteX280" fmla="*/ 1002335 w 1788236"/>
                  <a:gd name="connsiteY280" fmla="*/ 825389 h 3776037"/>
                  <a:gd name="connsiteX281" fmla="*/ 1029320 w 1788236"/>
                  <a:gd name="connsiteY281" fmla="*/ 804119 h 3776037"/>
                  <a:gd name="connsiteX282" fmla="*/ 1036654 w 1788236"/>
                  <a:gd name="connsiteY282" fmla="*/ 773706 h 3776037"/>
                  <a:gd name="connsiteX283" fmla="*/ 1182072 w 1788236"/>
                  <a:gd name="connsiteY283" fmla="*/ 690648 h 3776037"/>
                  <a:gd name="connsiteX284" fmla="*/ 1265768 w 1788236"/>
                  <a:gd name="connsiteY284" fmla="*/ 936984 h 3776037"/>
                  <a:gd name="connsiteX285" fmla="*/ 1220639 w 1788236"/>
                  <a:gd name="connsiteY285" fmla="*/ 981323 h 3776037"/>
                  <a:gd name="connsiteX286" fmla="*/ 1273512 w 1788236"/>
                  <a:gd name="connsiteY286" fmla="*/ 889625 h 3776037"/>
                  <a:gd name="connsiteX287" fmla="*/ 1273445 w 1788236"/>
                  <a:gd name="connsiteY287" fmla="*/ 912704 h 3776037"/>
                  <a:gd name="connsiteX288" fmla="*/ 1260063 w 1788236"/>
                  <a:gd name="connsiteY288" fmla="*/ 897055 h 3776037"/>
                  <a:gd name="connsiteX289" fmla="*/ 1272864 w 1788236"/>
                  <a:gd name="connsiteY289" fmla="*/ 873500 h 3776037"/>
                  <a:gd name="connsiteX290" fmla="*/ 1273512 w 1788236"/>
                  <a:gd name="connsiteY290" fmla="*/ 889625 h 3776037"/>
                  <a:gd name="connsiteX291" fmla="*/ 1728388 w 1788236"/>
                  <a:gd name="connsiteY291" fmla="*/ 231162 h 3776037"/>
                  <a:gd name="connsiteX292" fmla="*/ 1712557 w 1788236"/>
                  <a:gd name="connsiteY292" fmla="*/ 229486 h 3776037"/>
                  <a:gd name="connsiteX293" fmla="*/ 1724511 w 1788236"/>
                  <a:gd name="connsiteY293" fmla="*/ 206511 h 3776037"/>
                  <a:gd name="connsiteX294" fmla="*/ 1743247 w 1788236"/>
                  <a:gd name="connsiteY294" fmla="*/ 216960 h 3776037"/>
                  <a:gd name="connsiteX295" fmla="*/ 1728388 w 1788236"/>
                  <a:gd name="connsiteY295" fmla="*/ 231162 h 3776037"/>
                  <a:gd name="connsiteX296" fmla="*/ 1771231 w 1788236"/>
                  <a:gd name="connsiteY296" fmla="*/ 184852 h 3776037"/>
                  <a:gd name="connsiteX297" fmla="*/ 1759011 w 1788236"/>
                  <a:gd name="connsiteY297" fmla="*/ 202006 h 3776037"/>
                  <a:gd name="connsiteX298" fmla="*/ 1752239 w 1788236"/>
                  <a:gd name="connsiteY298" fmla="*/ 206121 h 3776037"/>
                  <a:gd name="connsiteX299" fmla="*/ 1732617 w 1788236"/>
                  <a:gd name="connsiteY299" fmla="*/ 199444 h 3776037"/>
                  <a:gd name="connsiteX300" fmla="*/ 1776889 w 1788236"/>
                  <a:gd name="connsiteY300" fmla="*/ 148752 h 3776037"/>
                  <a:gd name="connsiteX301" fmla="*/ 1771231 w 1788236"/>
                  <a:gd name="connsiteY301" fmla="*/ 184852 h 3776037"/>
                  <a:gd name="connsiteX302" fmla="*/ 1708852 w 1788236"/>
                  <a:gd name="connsiteY302" fmla="*/ 74019 h 3776037"/>
                  <a:gd name="connsiteX303" fmla="*/ 1764488 w 1788236"/>
                  <a:gd name="connsiteY303" fmla="*/ 84153 h 3776037"/>
                  <a:gd name="connsiteX304" fmla="*/ 1733884 w 1788236"/>
                  <a:gd name="connsiteY304" fmla="*/ 187871 h 3776037"/>
                  <a:gd name="connsiteX305" fmla="*/ 1739294 w 1788236"/>
                  <a:gd name="connsiteY305" fmla="*/ 141618 h 3776037"/>
                  <a:gd name="connsiteX306" fmla="*/ 1744038 w 1788236"/>
                  <a:gd name="connsiteY306" fmla="*/ 127416 h 3776037"/>
                  <a:gd name="connsiteX307" fmla="*/ 1730064 w 1788236"/>
                  <a:gd name="connsiteY307" fmla="*/ 112614 h 3776037"/>
                  <a:gd name="connsiteX308" fmla="*/ 1729159 w 1788236"/>
                  <a:gd name="connsiteY308" fmla="*/ 116043 h 3776037"/>
                  <a:gd name="connsiteX309" fmla="*/ 1724188 w 1788236"/>
                  <a:gd name="connsiteY309" fmla="*/ 147256 h 3776037"/>
                  <a:gd name="connsiteX310" fmla="*/ 1720406 w 1788236"/>
                  <a:gd name="connsiteY310" fmla="*/ 196215 h 3776037"/>
                  <a:gd name="connsiteX311" fmla="*/ 1710252 w 1788236"/>
                  <a:gd name="connsiteY311" fmla="*/ 209426 h 3776037"/>
                  <a:gd name="connsiteX312" fmla="*/ 1653807 w 1788236"/>
                  <a:gd name="connsiteY312" fmla="*/ 221037 h 3776037"/>
                  <a:gd name="connsiteX313" fmla="*/ 1647302 w 1788236"/>
                  <a:gd name="connsiteY313" fmla="*/ 214846 h 3776037"/>
                  <a:gd name="connsiteX314" fmla="*/ 1637624 w 1788236"/>
                  <a:gd name="connsiteY314" fmla="*/ 218427 h 3776037"/>
                  <a:gd name="connsiteX315" fmla="*/ 1249480 w 1788236"/>
                  <a:gd name="connsiteY315" fmla="*/ 883510 h 3776037"/>
                  <a:gd name="connsiteX316" fmla="*/ 1219620 w 1788236"/>
                  <a:gd name="connsiteY316" fmla="*/ 622430 h 3776037"/>
                  <a:gd name="connsiteX317" fmla="*/ 1344969 w 1788236"/>
                  <a:gd name="connsiteY317" fmla="*/ 416538 h 3776037"/>
                  <a:gd name="connsiteX318" fmla="*/ 1479509 w 1788236"/>
                  <a:gd name="connsiteY318" fmla="*/ 275758 h 3776037"/>
                  <a:gd name="connsiteX319" fmla="*/ 1549137 w 1788236"/>
                  <a:gd name="connsiteY319" fmla="*/ 202759 h 3776037"/>
                  <a:gd name="connsiteX320" fmla="*/ 1605296 w 1788236"/>
                  <a:gd name="connsiteY320" fmla="*/ 128397 h 3776037"/>
                  <a:gd name="connsiteX321" fmla="*/ 1634614 w 1788236"/>
                  <a:gd name="connsiteY321" fmla="*/ 88830 h 3776037"/>
                  <a:gd name="connsiteX322" fmla="*/ 1757916 w 1788236"/>
                  <a:gd name="connsiteY322" fmla="*/ 0 h 3776037"/>
                  <a:gd name="connsiteX323" fmla="*/ 1722749 w 1788236"/>
                  <a:gd name="connsiteY323" fmla="*/ 36709 h 3776037"/>
                  <a:gd name="connsiteX324" fmla="*/ 1694784 w 1788236"/>
                  <a:gd name="connsiteY324" fmla="*/ 71780 h 3776037"/>
                  <a:gd name="connsiteX325" fmla="*/ 1703699 w 1788236"/>
                  <a:gd name="connsiteY325" fmla="*/ 75105 h 3776037"/>
                  <a:gd name="connsiteX326" fmla="*/ 1708852 w 1788236"/>
                  <a:gd name="connsiteY326" fmla="*/ 74019 h 3776037"/>
                  <a:gd name="connsiteX0" fmla="*/ 1736837 w 1788236"/>
                  <a:gd name="connsiteY0" fmla="*/ 43294 h 3774240"/>
                  <a:gd name="connsiteX1" fmla="*/ 1775689 w 1788236"/>
                  <a:gd name="connsiteY1" fmla="*/ 1299 h 3774240"/>
                  <a:gd name="connsiteX2" fmla="*/ 1604211 w 1788236"/>
                  <a:gd name="connsiteY2" fmla="*/ 95206 h 3774240"/>
                  <a:gd name="connsiteX3" fmla="*/ 1551690 w 1788236"/>
                  <a:gd name="connsiteY3" fmla="*/ 170815 h 3774240"/>
                  <a:gd name="connsiteX4" fmla="*/ 1481424 w 1788236"/>
                  <a:gd name="connsiteY4" fmla="*/ 244196 h 3774240"/>
                  <a:gd name="connsiteX5" fmla="*/ 1342740 w 1788236"/>
                  <a:gd name="connsiteY5" fmla="*/ 384223 h 3774240"/>
                  <a:gd name="connsiteX6" fmla="*/ 1295200 w 1788236"/>
                  <a:gd name="connsiteY6" fmla="*/ 474081 h 3774240"/>
                  <a:gd name="connsiteX7" fmla="*/ 1203627 w 1788236"/>
                  <a:gd name="connsiteY7" fmla="*/ 614442 h 3774240"/>
                  <a:gd name="connsiteX8" fmla="*/ 1100262 w 1788236"/>
                  <a:gd name="connsiteY8" fmla="*/ 719245 h 3774240"/>
                  <a:gd name="connsiteX9" fmla="*/ 1026643 w 1788236"/>
                  <a:gd name="connsiteY9" fmla="*/ 757641 h 3774240"/>
                  <a:gd name="connsiteX10" fmla="*/ 1012527 w 1788236"/>
                  <a:gd name="connsiteY10" fmla="*/ 745868 h 3774240"/>
                  <a:gd name="connsiteX11" fmla="*/ 1004726 w 1788236"/>
                  <a:gd name="connsiteY11" fmla="*/ 751516 h 3774240"/>
                  <a:gd name="connsiteX12" fmla="*/ 945852 w 1788236"/>
                  <a:gd name="connsiteY12" fmla="*/ 779224 h 3774240"/>
                  <a:gd name="connsiteX13" fmla="*/ 916429 w 1788236"/>
                  <a:gd name="connsiteY13" fmla="*/ 795807 h 3774240"/>
                  <a:gd name="connsiteX14" fmla="*/ 847364 w 1788236"/>
                  <a:gd name="connsiteY14" fmla="*/ 810590 h 3774240"/>
                  <a:gd name="connsiteX15" fmla="*/ 820998 w 1788236"/>
                  <a:gd name="connsiteY15" fmla="*/ 804856 h 3774240"/>
                  <a:gd name="connsiteX16" fmla="*/ 786785 w 1788236"/>
                  <a:gd name="connsiteY16" fmla="*/ 780891 h 3774240"/>
                  <a:gd name="connsiteX17" fmla="*/ 711251 w 1788236"/>
                  <a:gd name="connsiteY17" fmla="*/ 736409 h 3774240"/>
                  <a:gd name="connsiteX18" fmla="*/ 704060 w 1788236"/>
                  <a:gd name="connsiteY18" fmla="*/ 676354 h 3774240"/>
                  <a:gd name="connsiteX19" fmla="*/ 693792 w 1788236"/>
                  <a:gd name="connsiteY19" fmla="*/ 679183 h 3774240"/>
                  <a:gd name="connsiteX20" fmla="*/ 695335 w 1788236"/>
                  <a:gd name="connsiteY20" fmla="*/ 691375 h 3774240"/>
                  <a:gd name="connsiteX21" fmla="*/ 689068 w 1788236"/>
                  <a:gd name="connsiteY21" fmla="*/ 689508 h 3774240"/>
                  <a:gd name="connsiteX22" fmla="*/ 619564 w 1788236"/>
                  <a:gd name="connsiteY22" fmla="*/ 707949 h 3774240"/>
                  <a:gd name="connsiteX23" fmla="*/ 600695 w 1788236"/>
                  <a:gd name="connsiteY23" fmla="*/ 771957 h 3774240"/>
                  <a:gd name="connsiteX24" fmla="*/ 597256 w 1788236"/>
                  <a:gd name="connsiteY24" fmla="*/ 781301 h 3774240"/>
                  <a:gd name="connsiteX25" fmla="*/ 553546 w 1788236"/>
                  <a:gd name="connsiteY25" fmla="*/ 817753 h 3774240"/>
                  <a:gd name="connsiteX26" fmla="*/ 491624 w 1788236"/>
                  <a:gd name="connsiteY26" fmla="*/ 825487 h 3774240"/>
                  <a:gd name="connsiteX27" fmla="*/ 395174 w 1788236"/>
                  <a:gd name="connsiteY27" fmla="*/ 904964 h 3774240"/>
                  <a:gd name="connsiteX28" fmla="*/ 354683 w 1788236"/>
                  <a:gd name="connsiteY28" fmla="*/ 964819 h 3774240"/>
                  <a:gd name="connsiteX29" fmla="*/ 244612 w 1788236"/>
                  <a:gd name="connsiteY29" fmla="*/ 1058212 h 3774240"/>
                  <a:gd name="connsiteX30" fmla="*/ 7592 w 1788236"/>
                  <a:gd name="connsiteY30" fmla="*/ 1335646 h 3774240"/>
                  <a:gd name="connsiteX31" fmla="*/ 248 w 1788236"/>
                  <a:gd name="connsiteY31" fmla="*/ 1368450 h 3774240"/>
                  <a:gd name="connsiteX32" fmla="*/ 47625 w 1788236"/>
                  <a:gd name="connsiteY32" fmla="*/ 1450289 h 3774240"/>
                  <a:gd name="connsiteX33" fmla="*/ 257652 w 1788236"/>
                  <a:gd name="connsiteY33" fmla="*/ 1621796 h 3774240"/>
                  <a:gd name="connsiteX34" fmla="*/ 94879 w 1788236"/>
                  <a:gd name="connsiteY34" fmla="*/ 2677195 h 3774240"/>
                  <a:gd name="connsiteX35" fmla="*/ 75439 w 1788236"/>
                  <a:gd name="connsiteY35" fmla="*/ 2809297 h 3774240"/>
                  <a:gd name="connsiteX36" fmla="*/ 86878 w 1788236"/>
                  <a:gd name="connsiteY36" fmla="*/ 2815689 h 3774240"/>
                  <a:gd name="connsiteX37" fmla="*/ 96641 w 1788236"/>
                  <a:gd name="connsiteY37" fmla="*/ 2818841 h 3774240"/>
                  <a:gd name="connsiteX38" fmla="*/ 146381 w 1788236"/>
                  <a:gd name="connsiteY38" fmla="*/ 2808973 h 3774240"/>
                  <a:gd name="connsiteX39" fmla="*/ 196025 w 1788236"/>
                  <a:gd name="connsiteY39" fmla="*/ 2829443 h 3774240"/>
                  <a:gd name="connsiteX40" fmla="*/ 192234 w 1788236"/>
                  <a:gd name="connsiteY40" fmla="*/ 2850426 h 3774240"/>
                  <a:gd name="connsiteX41" fmla="*/ 300867 w 1788236"/>
                  <a:gd name="connsiteY41" fmla="*/ 2900413 h 3774240"/>
                  <a:gd name="connsiteX42" fmla="*/ 478098 w 1788236"/>
                  <a:gd name="connsiteY42" fmla="*/ 2884831 h 3774240"/>
                  <a:gd name="connsiteX43" fmla="*/ 465182 w 1788236"/>
                  <a:gd name="connsiteY43" fmla="*/ 3308264 h 3774240"/>
                  <a:gd name="connsiteX44" fmla="*/ 465563 w 1788236"/>
                  <a:gd name="connsiteY44" fmla="*/ 3431985 h 3774240"/>
                  <a:gd name="connsiteX45" fmla="*/ 446923 w 1788236"/>
                  <a:gd name="connsiteY45" fmla="*/ 3448272 h 3774240"/>
                  <a:gd name="connsiteX46" fmla="*/ 459153 w 1788236"/>
                  <a:gd name="connsiteY46" fmla="*/ 3478771 h 3774240"/>
                  <a:gd name="connsiteX47" fmla="*/ 437474 w 1788236"/>
                  <a:gd name="connsiteY47" fmla="*/ 3508423 h 3774240"/>
                  <a:gd name="connsiteX48" fmla="*/ 381162 w 1788236"/>
                  <a:gd name="connsiteY48" fmla="*/ 3629371 h 3774240"/>
                  <a:gd name="connsiteX49" fmla="*/ 357560 w 1788236"/>
                  <a:gd name="connsiteY49" fmla="*/ 3747433 h 3774240"/>
                  <a:gd name="connsiteX50" fmla="*/ 413509 w 1788236"/>
                  <a:gd name="connsiteY50" fmla="*/ 3765893 h 3774240"/>
                  <a:gd name="connsiteX51" fmla="*/ 628070 w 1788236"/>
                  <a:gd name="connsiteY51" fmla="*/ 3707895 h 3774240"/>
                  <a:gd name="connsiteX52" fmla="*/ 669951 w 1788236"/>
                  <a:gd name="connsiteY52" fmla="*/ 3626009 h 3774240"/>
                  <a:gd name="connsiteX53" fmla="*/ 670675 w 1788236"/>
                  <a:gd name="connsiteY53" fmla="*/ 3555191 h 3774240"/>
                  <a:gd name="connsiteX54" fmla="*/ 662140 w 1788236"/>
                  <a:gd name="connsiteY54" fmla="*/ 3505317 h 3774240"/>
                  <a:gd name="connsiteX55" fmla="*/ 692401 w 1788236"/>
                  <a:gd name="connsiteY55" fmla="*/ 3340154 h 3774240"/>
                  <a:gd name="connsiteX56" fmla="*/ 757162 w 1788236"/>
                  <a:gd name="connsiteY56" fmla="*/ 2857122 h 3774240"/>
                  <a:gd name="connsiteX57" fmla="*/ 863242 w 1788236"/>
                  <a:gd name="connsiteY57" fmla="*/ 2862304 h 3774240"/>
                  <a:gd name="connsiteX58" fmla="*/ 987305 w 1788236"/>
                  <a:gd name="connsiteY58" fmla="*/ 2880544 h 3774240"/>
                  <a:gd name="connsiteX59" fmla="*/ 1038159 w 1788236"/>
                  <a:gd name="connsiteY59" fmla="*/ 3217881 h 3774240"/>
                  <a:gd name="connsiteX60" fmla="*/ 1038187 w 1788236"/>
                  <a:gd name="connsiteY60" fmla="*/ 3283261 h 3774240"/>
                  <a:gd name="connsiteX61" fmla="*/ 1024357 w 1788236"/>
                  <a:gd name="connsiteY61" fmla="*/ 3347565 h 3774240"/>
                  <a:gd name="connsiteX62" fmla="*/ 1084622 w 1788236"/>
                  <a:gd name="connsiteY62" fmla="*/ 3461912 h 3774240"/>
                  <a:gd name="connsiteX63" fmla="*/ 1072239 w 1788236"/>
                  <a:gd name="connsiteY63" fmla="*/ 3533502 h 3774240"/>
                  <a:gd name="connsiteX64" fmla="*/ 1063133 w 1788236"/>
                  <a:gd name="connsiteY64" fmla="*/ 3659956 h 3774240"/>
                  <a:gd name="connsiteX65" fmla="*/ 1083546 w 1788236"/>
                  <a:gd name="connsiteY65" fmla="*/ 3686274 h 3774240"/>
                  <a:gd name="connsiteX66" fmla="*/ 1249719 w 1788236"/>
                  <a:gd name="connsiteY66" fmla="*/ 3705685 h 3774240"/>
                  <a:gd name="connsiteX67" fmla="*/ 1257139 w 1788236"/>
                  <a:gd name="connsiteY67" fmla="*/ 3697904 h 3774240"/>
                  <a:gd name="connsiteX68" fmla="*/ 1453306 w 1788236"/>
                  <a:gd name="connsiteY68" fmla="*/ 3724621 h 3774240"/>
                  <a:gd name="connsiteX69" fmla="*/ 1559062 w 1788236"/>
                  <a:gd name="connsiteY69" fmla="*/ 3686969 h 3774240"/>
                  <a:gd name="connsiteX70" fmla="*/ 1555338 w 1788236"/>
                  <a:gd name="connsiteY70" fmla="*/ 3639896 h 3774240"/>
                  <a:gd name="connsiteX71" fmla="*/ 1467003 w 1788236"/>
                  <a:gd name="connsiteY71" fmla="*/ 3572078 h 3774240"/>
                  <a:gd name="connsiteX72" fmla="*/ 1417235 w 1788236"/>
                  <a:gd name="connsiteY72" fmla="*/ 3515224 h 3774240"/>
                  <a:gd name="connsiteX73" fmla="*/ 1311631 w 1788236"/>
                  <a:gd name="connsiteY73" fmla="*/ 3408391 h 3774240"/>
                  <a:gd name="connsiteX74" fmla="*/ 1314898 w 1788236"/>
                  <a:gd name="connsiteY74" fmla="*/ 3321152 h 3774240"/>
                  <a:gd name="connsiteX75" fmla="*/ 1297439 w 1788236"/>
                  <a:gd name="connsiteY75" fmla="*/ 3300206 h 3774240"/>
                  <a:gd name="connsiteX76" fmla="*/ 1293105 w 1788236"/>
                  <a:gd name="connsiteY76" fmla="*/ 3241856 h 3774240"/>
                  <a:gd name="connsiteX77" fmla="*/ 1273683 w 1788236"/>
                  <a:gd name="connsiteY77" fmla="*/ 2823347 h 3774240"/>
                  <a:gd name="connsiteX78" fmla="*/ 1380211 w 1788236"/>
                  <a:gd name="connsiteY78" fmla="*/ 2793486 h 3774240"/>
                  <a:gd name="connsiteX79" fmla="*/ 1405148 w 1788236"/>
                  <a:gd name="connsiteY79" fmla="*/ 2811250 h 3774240"/>
                  <a:gd name="connsiteX80" fmla="*/ 1432827 w 1788236"/>
                  <a:gd name="connsiteY80" fmla="*/ 2799582 h 3774240"/>
                  <a:gd name="connsiteX81" fmla="*/ 1270978 w 1788236"/>
                  <a:gd name="connsiteY81" fmla="*/ 2165141 h 3774240"/>
                  <a:gd name="connsiteX82" fmla="*/ 1246823 w 1788236"/>
                  <a:gd name="connsiteY82" fmla="*/ 1957991 h 3774240"/>
                  <a:gd name="connsiteX83" fmla="*/ 1246414 w 1788236"/>
                  <a:gd name="connsiteY83" fmla="*/ 1909613 h 3774240"/>
                  <a:gd name="connsiteX84" fmla="*/ 1185625 w 1788236"/>
                  <a:gd name="connsiteY84" fmla="*/ 1062422 h 3774240"/>
                  <a:gd name="connsiteX85" fmla="*/ 1198646 w 1788236"/>
                  <a:gd name="connsiteY85" fmla="*/ 1044915 h 3774240"/>
                  <a:gd name="connsiteX86" fmla="*/ 1240889 w 1788236"/>
                  <a:gd name="connsiteY86" fmla="*/ 994747 h 3774240"/>
                  <a:gd name="connsiteX87" fmla="*/ 1285285 w 1788236"/>
                  <a:gd name="connsiteY87" fmla="*/ 848576 h 3774240"/>
                  <a:gd name="connsiteX88" fmla="*/ 1648940 w 1788236"/>
                  <a:gd name="connsiteY88" fmla="*/ 230946 h 3774240"/>
                  <a:gd name="connsiteX89" fmla="*/ 1702366 w 1788236"/>
                  <a:gd name="connsiteY89" fmla="*/ 221336 h 3774240"/>
                  <a:gd name="connsiteX90" fmla="*/ 1723502 w 1788236"/>
                  <a:gd name="connsiteY90" fmla="*/ 245167 h 3774240"/>
                  <a:gd name="connsiteX91" fmla="*/ 1766745 w 1788236"/>
                  <a:gd name="connsiteY91" fmla="*/ 206124 h 3774240"/>
                  <a:gd name="connsiteX92" fmla="*/ 1780566 w 1788236"/>
                  <a:gd name="connsiteY92" fmla="*/ 129457 h 3774240"/>
                  <a:gd name="connsiteX93" fmla="*/ 1781023 w 1788236"/>
                  <a:gd name="connsiteY93" fmla="*/ 106045 h 3774240"/>
                  <a:gd name="connsiteX94" fmla="*/ 1745676 w 1788236"/>
                  <a:gd name="connsiteY94" fmla="*/ 62954 h 3774240"/>
                  <a:gd name="connsiteX95" fmla="*/ 1718234 w 1788236"/>
                  <a:gd name="connsiteY95" fmla="*/ 62697 h 3774240"/>
                  <a:gd name="connsiteX96" fmla="*/ 1736837 w 1788236"/>
                  <a:gd name="connsiteY96" fmla="*/ 43294 h 3774240"/>
                  <a:gd name="connsiteX97" fmla="*/ 164240 w 1788236"/>
                  <a:gd name="connsiteY97" fmla="*/ 1526251 h 3774240"/>
                  <a:gd name="connsiteX98" fmla="*/ 80630 w 1788236"/>
                  <a:gd name="connsiteY98" fmla="*/ 1446327 h 3774240"/>
                  <a:gd name="connsiteX99" fmla="*/ 24537 w 1788236"/>
                  <a:gd name="connsiteY99" fmla="*/ 1362478 h 3774240"/>
                  <a:gd name="connsiteX100" fmla="*/ 201778 w 1788236"/>
                  <a:gd name="connsiteY100" fmla="*/ 1137012 h 3774240"/>
                  <a:gd name="connsiteX101" fmla="*/ 305058 w 1788236"/>
                  <a:gd name="connsiteY101" fmla="*/ 1229805 h 3774240"/>
                  <a:gd name="connsiteX102" fmla="*/ 206474 w 1788236"/>
                  <a:gd name="connsiteY102" fmla="*/ 1311329 h 3774240"/>
                  <a:gd name="connsiteX103" fmla="*/ 199321 w 1788236"/>
                  <a:gd name="connsiteY103" fmla="*/ 1319959 h 3774240"/>
                  <a:gd name="connsiteX104" fmla="*/ 204817 w 1788236"/>
                  <a:gd name="connsiteY104" fmla="*/ 1333417 h 3774240"/>
                  <a:gd name="connsiteX105" fmla="*/ 399298 w 1788236"/>
                  <a:gd name="connsiteY105" fmla="*/ 1579724 h 3774240"/>
                  <a:gd name="connsiteX106" fmla="*/ 371371 w 1788236"/>
                  <a:gd name="connsiteY106" fmla="*/ 1668707 h 3774240"/>
                  <a:gd name="connsiteX107" fmla="*/ 164240 w 1788236"/>
                  <a:gd name="connsiteY107" fmla="*/ 1526251 h 3774240"/>
                  <a:gd name="connsiteX108" fmla="*/ 553822 w 1788236"/>
                  <a:gd name="connsiteY108" fmla="*/ 1685976 h 3774240"/>
                  <a:gd name="connsiteX109" fmla="*/ 548802 w 1788236"/>
                  <a:gd name="connsiteY109" fmla="*/ 1738659 h 3774240"/>
                  <a:gd name="connsiteX110" fmla="*/ 524876 w 1788236"/>
                  <a:gd name="connsiteY110" fmla="*/ 1736734 h 3774240"/>
                  <a:gd name="connsiteX111" fmla="*/ 530429 w 1788236"/>
                  <a:gd name="connsiteY111" fmla="*/ 1729696 h 3774240"/>
                  <a:gd name="connsiteX112" fmla="*/ 538858 w 1788236"/>
                  <a:gd name="connsiteY112" fmla="*/ 1716961 h 3774240"/>
                  <a:gd name="connsiteX113" fmla="*/ 534867 w 1788236"/>
                  <a:gd name="connsiteY113" fmla="*/ 1705273 h 3774240"/>
                  <a:gd name="connsiteX114" fmla="*/ 526866 w 1788236"/>
                  <a:gd name="connsiteY114" fmla="*/ 1707845 h 3774240"/>
                  <a:gd name="connsiteX115" fmla="*/ 427340 w 1788236"/>
                  <a:gd name="connsiteY115" fmla="*/ 1698282 h 3774240"/>
                  <a:gd name="connsiteX116" fmla="*/ 444970 w 1788236"/>
                  <a:gd name="connsiteY116" fmla="*/ 1590573 h 3774240"/>
                  <a:gd name="connsiteX117" fmla="*/ 556261 w 1788236"/>
                  <a:gd name="connsiteY117" fmla="*/ 1566656 h 3774240"/>
                  <a:gd name="connsiteX118" fmla="*/ 553822 w 1788236"/>
                  <a:gd name="connsiteY118" fmla="*/ 1685976 h 3774240"/>
                  <a:gd name="connsiteX119" fmla="*/ 310544 w 1788236"/>
                  <a:gd name="connsiteY119" fmla="*/ 1256456 h 3774240"/>
                  <a:gd name="connsiteX120" fmla="*/ 290865 w 1788236"/>
                  <a:gd name="connsiteY120" fmla="*/ 1432125 h 3774240"/>
                  <a:gd name="connsiteX121" fmla="*/ 222438 w 1788236"/>
                  <a:gd name="connsiteY121" fmla="*/ 1330179 h 3774240"/>
                  <a:gd name="connsiteX122" fmla="*/ 311392 w 1788236"/>
                  <a:gd name="connsiteY122" fmla="*/ 1252179 h 3774240"/>
                  <a:gd name="connsiteX123" fmla="*/ 310544 w 1788236"/>
                  <a:gd name="connsiteY123" fmla="*/ 1256456 h 3774240"/>
                  <a:gd name="connsiteX124" fmla="*/ 408556 w 1788236"/>
                  <a:gd name="connsiteY124" fmla="*/ 1587125 h 3774240"/>
                  <a:gd name="connsiteX125" fmla="*/ 432150 w 1788236"/>
                  <a:gd name="connsiteY125" fmla="*/ 1590564 h 3774240"/>
                  <a:gd name="connsiteX126" fmla="*/ 411471 w 1788236"/>
                  <a:gd name="connsiteY126" fmla="*/ 1691424 h 3774240"/>
                  <a:gd name="connsiteX127" fmla="*/ 384363 w 1788236"/>
                  <a:gd name="connsiteY127" fmla="*/ 1676375 h 3774240"/>
                  <a:gd name="connsiteX128" fmla="*/ 408556 w 1788236"/>
                  <a:gd name="connsiteY128" fmla="*/ 1587125 h 3774240"/>
                  <a:gd name="connsiteX129" fmla="*/ 444408 w 1788236"/>
                  <a:gd name="connsiteY129" fmla="*/ 3572955 h 3774240"/>
                  <a:gd name="connsiteX130" fmla="*/ 534096 w 1788236"/>
                  <a:gd name="connsiteY130" fmla="*/ 3586099 h 3774240"/>
                  <a:gd name="connsiteX131" fmla="*/ 552155 w 1788236"/>
                  <a:gd name="connsiteY131" fmla="*/ 3594652 h 3774240"/>
                  <a:gd name="connsiteX132" fmla="*/ 525228 w 1788236"/>
                  <a:gd name="connsiteY132" fmla="*/ 3606997 h 3774240"/>
                  <a:gd name="connsiteX133" fmla="*/ 433102 w 1788236"/>
                  <a:gd name="connsiteY133" fmla="*/ 3597348 h 3774240"/>
                  <a:gd name="connsiteX134" fmla="*/ 444408 w 1788236"/>
                  <a:gd name="connsiteY134" fmla="*/ 3572955 h 3774240"/>
                  <a:gd name="connsiteX135" fmla="*/ 559004 w 1788236"/>
                  <a:gd name="connsiteY135" fmla="*/ 3581156 h 3774240"/>
                  <a:gd name="connsiteX136" fmla="*/ 450695 w 1788236"/>
                  <a:gd name="connsiteY136" fmla="*/ 3559382 h 3774240"/>
                  <a:gd name="connsiteX137" fmla="*/ 463116 w 1788236"/>
                  <a:gd name="connsiteY137" fmla="*/ 3532635 h 3774240"/>
                  <a:gd name="connsiteX138" fmla="*/ 521437 w 1788236"/>
                  <a:gd name="connsiteY138" fmla="*/ 3537455 h 3774240"/>
                  <a:gd name="connsiteX139" fmla="*/ 572967 w 1788236"/>
                  <a:gd name="connsiteY139" fmla="*/ 3550247 h 3774240"/>
                  <a:gd name="connsiteX140" fmla="*/ 559004 w 1788236"/>
                  <a:gd name="connsiteY140" fmla="*/ 3581156 h 3774240"/>
                  <a:gd name="connsiteX141" fmla="*/ 575006 w 1788236"/>
                  <a:gd name="connsiteY141" fmla="*/ 3545494 h 3774240"/>
                  <a:gd name="connsiteX142" fmla="*/ 468735 w 1788236"/>
                  <a:gd name="connsiteY142" fmla="*/ 3520881 h 3774240"/>
                  <a:gd name="connsiteX143" fmla="*/ 479527 w 1788236"/>
                  <a:gd name="connsiteY143" fmla="*/ 3497793 h 3774240"/>
                  <a:gd name="connsiteX144" fmla="*/ 586102 w 1788236"/>
                  <a:gd name="connsiteY144" fmla="*/ 3518853 h 3774240"/>
                  <a:gd name="connsiteX145" fmla="*/ 575006 w 1788236"/>
                  <a:gd name="connsiteY145" fmla="*/ 3545494 h 3774240"/>
                  <a:gd name="connsiteX146" fmla="*/ 591055 w 1788236"/>
                  <a:gd name="connsiteY146" fmla="*/ 3506346 h 3774240"/>
                  <a:gd name="connsiteX147" fmla="*/ 546126 w 1788236"/>
                  <a:gd name="connsiteY147" fmla="*/ 3485953 h 3774240"/>
                  <a:gd name="connsiteX148" fmla="*/ 485690 w 1788236"/>
                  <a:gd name="connsiteY148" fmla="*/ 3484210 h 3774240"/>
                  <a:gd name="connsiteX149" fmla="*/ 488947 w 1788236"/>
                  <a:gd name="connsiteY149" fmla="*/ 3473904 h 3774240"/>
                  <a:gd name="connsiteX150" fmla="*/ 486109 w 1788236"/>
                  <a:gd name="connsiteY150" fmla="*/ 3469475 h 3774240"/>
                  <a:gd name="connsiteX151" fmla="*/ 486861 w 1788236"/>
                  <a:gd name="connsiteY151" fmla="*/ 3460055 h 3774240"/>
                  <a:gd name="connsiteX152" fmla="*/ 588064 w 1788236"/>
                  <a:gd name="connsiteY152" fmla="*/ 3454578 h 3774240"/>
                  <a:gd name="connsiteX153" fmla="*/ 598304 w 1788236"/>
                  <a:gd name="connsiteY153" fmla="*/ 3486934 h 3774240"/>
                  <a:gd name="connsiteX154" fmla="*/ 591055 w 1788236"/>
                  <a:gd name="connsiteY154" fmla="*/ 3506346 h 3774240"/>
                  <a:gd name="connsiteX155" fmla="*/ 650301 w 1788236"/>
                  <a:gd name="connsiteY155" fmla="*/ 3613845 h 3774240"/>
                  <a:gd name="connsiteX156" fmla="*/ 648815 w 1788236"/>
                  <a:gd name="connsiteY156" fmla="*/ 3674739 h 3774240"/>
                  <a:gd name="connsiteX157" fmla="*/ 632661 w 1788236"/>
                  <a:gd name="connsiteY157" fmla="*/ 3691808 h 3774240"/>
                  <a:gd name="connsiteX158" fmla="*/ 641262 w 1788236"/>
                  <a:gd name="connsiteY158" fmla="*/ 3678701 h 3774240"/>
                  <a:gd name="connsiteX159" fmla="*/ 626441 w 1788236"/>
                  <a:gd name="connsiteY159" fmla="*/ 3663880 h 3774240"/>
                  <a:gd name="connsiteX160" fmla="*/ 604905 w 1788236"/>
                  <a:gd name="connsiteY160" fmla="*/ 3710762 h 3774240"/>
                  <a:gd name="connsiteX161" fmla="*/ 379724 w 1788236"/>
                  <a:gd name="connsiteY161" fmla="*/ 3737070 h 3774240"/>
                  <a:gd name="connsiteX162" fmla="*/ 402308 w 1788236"/>
                  <a:gd name="connsiteY162" fmla="*/ 3639058 h 3774240"/>
                  <a:gd name="connsiteX163" fmla="*/ 457448 w 1788236"/>
                  <a:gd name="connsiteY163" fmla="*/ 3521424 h 3774240"/>
                  <a:gd name="connsiteX164" fmla="*/ 421929 w 1788236"/>
                  <a:gd name="connsiteY164" fmla="*/ 3598148 h 3774240"/>
                  <a:gd name="connsiteX165" fmla="*/ 424873 w 1788236"/>
                  <a:gd name="connsiteY165" fmla="*/ 3605387 h 3774240"/>
                  <a:gd name="connsiteX166" fmla="*/ 530362 w 1788236"/>
                  <a:gd name="connsiteY166" fmla="*/ 3618979 h 3774240"/>
                  <a:gd name="connsiteX167" fmla="*/ 573053 w 1788236"/>
                  <a:gd name="connsiteY167" fmla="*/ 3580356 h 3774240"/>
                  <a:gd name="connsiteX168" fmla="*/ 608124 w 1788236"/>
                  <a:gd name="connsiteY168" fmla="*/ 3498193 h 3774240"/>
                  <a:gd name="connsiteX169" fmla="*/ 635566 w 1788236"/>
                  <a:gd name="connsiteY169" fmla="*/ 3493973 h 3774240"/>
                  <a:gd name="connsiteX170" fmla="*/ 640500 w 1788236"/>
                  <a:gd name="connsiteY170" fmla="*/ 3509623 h 3774240"/>
                  <a:gd name="connsiteX171" fmla="*/ 650920 w 1788236"/>
                  <a:gd name="connsiteY171" fmla="*/ 3555209 h 3774240"/>
                  <a:gd name="connsiteX172" fmla="*/ 650301 w 1788236"/>
                  <a:gd name="connsiteY172" fmla="*/ 3613845 h 3774240"/>
                  <a:gd name="connsiteX173" fmla="*/ 1502655 w 1788236"/>
                  <a:gd name="connsiteY173" fmla="*/ 3619922 h 3774240"/>
                  <a:gd name="connsiteX174" fmla="*/ 1542727 w 1788236"/>
                  <a:gd name="connsiteY174" fmla="*/ 3660470 h 3774240"/>
                  <a:gd name="connsiteX175" fmla="*/ 1451992 w 1788236"/>
                  <a:gd name="connsiteY175" fmla="*/ 3700761 h 3774240"/>
                  <a:gd name="connsiteX176" fmla="*/ 1302535 w 1788236"/>
                  <a:gd name="connsiteY176" fmla="*/ 3695389 h 3774240"/>
                  <a:gd name="connsiteX177" fmla="*/ 1243404 w 1788236"/>
                  <a:gd name="connsiteY177" fmla="*/ 3661032 h 3774240"/>
                  <a:gd name="connsiteX178" fmla="*/ 1230288 w 1788236"/>
                  <a:gd name="connsiteY178" fmla="*/ 3668700 h 3774240"/>
                  <a:gd name="connsiteX179" fmla="*/ 1242813 w 1788236"/>
                  <a:gd name="connsiteY179" fmla="*/ 3684854 h 3774240"/>
                  <a:gd name="connsiteX180" fmla="*/ 1107796 w 1788236"/>
                  <a:gd name="connsiteY180" fmla="*/ 3669652 h 3774240"/>
                  <a:gd name="connsiteX181" fmla="*/ 1086717 w 1788236"/>
                  <a:gd name="connsiteY181" fmla="*/ 3662128 h 3774240"/>
                  <a:gd name="connsiteX182" fmla="*/ 1086879 w 1788236"/>
                  <a:gd name="connsiteY182" fmla="*/ 3657670 h 3774240"/>
                  <a:gd name="connsiteX183" fmla="*/ 1100033 w 1788236"/>
                  <a:gd name="connsiteY183" fmla="*/ 3472666 h 3774240"/>
                  <a:gd name="connsiteX184" fmla="*/ 1213066 w 1788236"/>
                  <a:gd name="connsiteY184" fmla="*/ 3453730 h 3774240"/>
                  <a:gd name="connsiteX185" fmla="*/ 1219010 w 1788236"/>
                  <a:gd name="connsiteY185" fmla="*/ 3454235 h 3774240"/>
                  <a:gd name="connsiteX186" fmla="*/ 1225497 w 1788236"/>
                  <a:gd name="connsiteY186" fmla="*/ 3456616 h 3774240"/>
                  <a:gd name="connsiteX187" fmla="*/ 1351665 w 1788236"/>
                  <a:gd name="connsiteY187" fmla="*/ 3571945 h 3774240"/>
                  <a:gd name="connsiteX188" fmla="*/ 1408777 w 1788236"/>
                  <a:gd name="connsiteY188" fmla="*/ 3586709 h 3774240"/>
                  <a:gd name="connsiteX189" fmla="*/ 1440295 w 1788236"/>
                  <a:gd name="connsiteY189" fmla="*/ 3578536 h 3774240"/>
                  <a:gd name="connsiteX190" fmla="*/ 1502655 w 1788236"/>
                  <a:gd name="connsiteY190" fmla="*/ 3619922 h 3774240"/>
                  <a:gd name="connsiteX191" fmla="*/ 1281742 w 1788236"/>
                  <a:gd name="connsiteY191" fmla="*/ 3402848 h 3774240"/>
                  <a:gd name="connsiteX192" fmla="*/ 1296991 w 1788236"/>
                  <a:gd name="connsiteY192" fmla="*/ 3417573 h 3774240"/>
                  <a:gd name="connsiteX193" fmla="*/ 1326271 w 1788236"/>
                  <a:gd name="connsiteY193" fmla="*/ 3441586 h 3774240"/>
                  <a:gd name="connsiteX194" fmla="*/ 1264578 w 1788236"/>
                  <a:gd name="connsiteY194" fmla="*/ 3473752 h 3774240"/>
                  <a:gd name="connsiteX195" fmla="*/ 1222087 w 1788236"/>
                  <a:gd name="connsiteY195" fmla="*/ 3445529 h 3774240"/>
                  <a:gd name="connsiteX196" fmla="*/ 1220067 w 1788236"/>
                  <a:gd name="connsiteY196" fmla="*/ 3443462 h 3774240"/>
                  <a:gd name="connsiteX197" fmla="*/ 1227316 w 1788236"/>
                  <a:gd name="connsiteY197" fmla="*/ 3421050 h 3774240"/>
                  <a:gd name="connsiteX198" fmla="*/ 1281742 w 1788236"/>
                  <a:gd name="connsiteY198" fmla="*/ 3402848 h 3774240"/>
                  <a:gd name="connsiteX199" fmla="*/ 1412644 w 1788236"/>
                  <a:gd name="connsiteY199" fmla="*/ 3546980 h 3774240"/>
                  <a:gd name="connsiteX200" fmla="*/ 1431875 w 1788236"/>
                  <a:gd name="connsiteY200" fmla="*/ 3570183 h 3774240"/>
                  <a:gd name="connsiteX201" fmla="*/ 1367676 w 1788236"/>
                  <a:gd name="connsiteY201" fmla="*/ 3565973 h 3774240"/>
                  <a:gd name="connsiteX202" fmla="*/ 1351455 w 1788236"/>
                  <a:gd name="connsiteY202" fmla="*/ 3552219 h 3774240"/>
                  <a:gd name="connsiteX203" fmla="*/ 1378135 w 1788236"/>
                  <a:gd name="connsiteY203" fmla="*/ 3548656 h 3774240"/>
                  <a:gd name="connsiteX204" fmla="*/ 1412644 w 1788236"/>
                  <a:gd name="connsiteY204" fmla="*/ 3546980 h 3774240"/>
                  <a:gd name="connsiteX205" fmla="*/ 1399661 w 1788236"/>
                  <a:gd name="connsiteY205" fmla="*/ 3528892 h 3774240"/>
                  <a:gd name="connsiteX206" fmla="*/ 1338692 w 1788236"/>
                  <a:gd name="connsiteY206" fmla="*/ 3540674 h 3774240"/>
                  <a:gd name="connsiteX207" fmla="*/ 1313241 w 1788236"/>
                  <a:gd name="connsiteY207" fmla="*/ 3517157 h 3774240"/>
                  <a:gd name="connsiteX208" fmla="*/ 1355970 w 1788236"/>
                  <a:gd name="connsiteY208" fmla="*/ 3508823 h 3774240"/>
                  <a:gd name="connsiteX209" fmla="*/ 1382964 w 1788236"/>
                  <a:gd name="connsiteY209" fmla="*/ 3505508 h 3774240"/>
                  <a:gd name="connsiteX210" fmla="*/ 1399661 w 1788236"/>
                  <a:gd name="connsiteY210" fmla="*/ 3528892 h 3774240"/>
                  <a:gd name="connsiteX211" fmla="*/ 1372591 w 1788236"/>
                  <a:gd name="connsiteY211" fmla="*/ 3491964 h 3774240"/>
                  <a:gd name="connsiteX212" fmla="*/ 1302173 w 1788236"/>
                  <a:gd name="connsiteY212" fmla="*/ 3507232 h 3774240"/>
                  <a:gd name="connsiteX213" fmla="*/ 1273426 w 1788236"/>
                  <a:gd name="connsiteY213" fmla="*/ 3481600 h 3774240"/>
                  <a:gd name="connsiteX214" fmla="*/ 1345874 w 1788236"/>
                  <a:gd name="connsiteY214" fmla="*/ 3460960 h 3774240"/>
                  <a:gd name="connsiteX215" fmla="*/ 1372591 w 1788236"/>
                  <a:gd name="connsiteY215" fmla="*/ 3491964 h 3774240"/>
                  <a:gd name="connsiteX216" fmla="*/ 1281018 w 1788236"/>
                  <a:gd name="connsiteY216" fmla="*/ 3322380 h 3774240"/>
                  <a:gd name="connsiteX217" fmla="*/ 1299363 w 1788236"/>
                  <a:gd name="connsiteY217" fmla="*/ 3345440 h 3774240"/>
                  <a:gd name="connsiteX218" fmla="*/ 1288685 w 1788236"/>
                  <a:gd name="connsiteY218" fmla="*/ 3387798 h 3774240"/>
                  <a:gd name="connsiteX219" fmla="*/ 1207647 w 1788236"/>
                  <a:gd name="connsiteY219" fmla="*/ 3444119 h 3774240"/>
                  <a:gd name="connsiteX220" fmla="*/ 1183129 w 1788236"/>
                  <a:gd name="connsiteY220" fmla="*/ 3464798 h 3774240"/>
                  <a:gd name="connsiteX221" fmla="*/ 1103462 w 1788236"/>
                  <a:gd name="connsiteY221" fmla="*/ 3460359 h 3774240"/>
                  <a:gd name="connsiteX222" fmla="*/ 1101872 w 1788236"/>
                  <a:gd name="connsiteY222" fmla="*/ 3448491 h 3774240"/>
                  <a:gd name="connsiteX223" fmla="*/ 1063105 w 1788236"/>
                  <a:gd name="connsiteY223" fmla="*/ 3234636 h 3774240"/>
                  <a:gd name="connsiteX224" fmla="*/ 1009508 w 1788236"/>
                  <a:gd name="connsiteY224" fmla="*/ 2865285 h 3774240"/>
                  <a:gd name="connsiteX225" fmla="*/ 907095 w 1788236"/>
                  <a:gd name="connsiteY225" fmla="*/ 2193287 h 3774240"/>
                  <a:gd name="connsiteX226" fmla="*/ 908971 w 1788236"/>
                  <a:gd name="connsiteY226" fmla="*/ 2178637 h 3774240"/>
                  <a:gd name="connsiteX227" fmla="*/ 898903 w 1788236"/>
                  <a:gd name="connsiteY227" fmla="*/ 2174466 h 3774240"/>
                  <a:gd name="connsiteX228" fmla="*/ 802253 w 1788236"/>
                  <a:gd name="connsiteY228" fmla="*/ 2419106 h 3774240"/>
                  <a:gd name="connsiteX229" fmla="*/ 765553 w 1788236"/>
                  <a:gd name="connsiteY229" fmla="*/ 2682996 h 3774240"/>
                  <a:gd name="connsiteX230" fmla="*/ 658873 w 1788236"/>
                  <a:gd name="connsiteY230" fmla="*/ 3220453 h 3774240"/>
                  <a:gd name="connsiteX231" fmla="*/ 661998 w 1788236"/>
                  <a:gd name="connsiteY231" fmla="*/ 3355937 h 3774240"/>
                  <a:gd name="connsiteX232" fmla="*/ 647520 w 1788236"/>
                  <a:gd name="connsiteY232" fmla="*/ 3483058 h 3774240"/>
                  <a:gd name="connsiteX233" fmla="*/ 612401 w 1788236"/>
                  <a:gd name="connsiteY233" fmla="*/ 3477066 h 3774240"/>
                  <a:gd name="connsiteX234" fmla="*/ 551050 w 1788236"/>
                  <a:gd name="connsiteY234" fmla="*/ 3428346 h 3774240"/>
                  <a:gd name="connsiteX235" fmla="*/ 485585 w 1788236"/>
                  <a:gd name="connsiteY235" fmla="*/ 3444005 h 3774240"/>
                  <a:gd name="connsiteX236" fmla="*/ 485023 w 1788236"/>
                  <a:gd name="connsiteY236" fmla="*/ 3443434 h 3774240"/>
                  <a:gd name="connsiteX237" fmla="*/ 495862 w 1788236"/>
                  <a:gd name="connsiteY237" fmla="*/ 3362052 h 3774240"/>
                  <a:gd name="connsiteX238" fmla="*/ 488204 w 1788236"/>
                  <a:gd name="connsiteY238" fmla="*/ 2946648 h 3774240"/>
                  <a:gd name="connsiteX239" fmla="*/ 530705 w 1788236"/>
                  <a:gd name="connsiteY239" fmla="*/ 2676176 h 3774240"/>
                  <a:gd name="connsiteX240" fmla="*/ 525933 w 1788236"/>
                  <a:gd name="connsiteY240" fmla="*/ 2535377 h 3774240"/>
                  <a:gd name="connsiteX241" fmla="*/ 538954 w 1788236"/>
                  <a:gd name="connsiteY241" fmla="*/ 2080682 h 3774240"/>
                  <a:gd name="connsiteX242" fmla="*/ 981161 w 1788236"/>
                  <a:gd name="connsiteY242" fmla="*/ 2059613 h 3774240"/>
                  <a:gd name="connsiteX243" fmla="*/ 1224020 w 1788236"/>
                  <a:gd name="connsiteY243" fmla="*/ 1977374 h 3774240"/>
                  <a:gd name="connsiteX244" fmla="*/ 1235965 w 1788236"/>
                  <a:gd name="connsiteY244" fmla="*/ 2096627 h 3774240"/>
                  <a:gd name="connsiteX245" fmla="*/ 1233707 w 1788236"/>
                  <a:gd name="connsiteY245" fmla="*/ 2105476 h 3774240"/>
                  <a:gd name="connsiteX246" fmla="*/ 1245137 w 1788236"/>
                  <a:gd name="connsiteY246" fmla="*/ 2394845 h 3774240"/>
                  <a:gd name="connsiteX247" fmla="*/ 1229468 w 1788236"/>
                  <a:gd name="connsiteY247" fmla="*/ 2686692 h 3774240"/>
                  <a:gd name="connsiteX248" fmla="*/ 1267435 w 1788236"/>
                  <a:gd name="connsiteY248" fmla="*/ 3265088 h 3774240"/>
                  <a:gd name="connsiteX249" fmla="*/ 1281018 w 1788236"/>
                  <a:gd name="connsiteY249" fmla="*/ 3322380 h 3774240"/>
                  <a:gd name="connsiteX250" fmla="*/ 1220639 w 1788236"/>
                  <a:gd name="connsiteY250" fmla="*/ 979526 h 3774240"/>
                  <a:gd name="connsiteX251" fmla="*/ 1170204 w 1788236"/>
                  <a:gd name="connsiteY251" fmla="*/ 1058993 h 3774240"/>
                  <a:gd name="connsiteX252" fmla="*/ 1229192 w 1788236"/>
                  <a:gd name="connsiteY252" fmla="*/ 1945789 h 3774240"/>
                  <a:gd name="connsiteX253" fmla="*/ 1223944 w 1788236"/>
                  <a:gd name="connsiteY253" fmla="*/ 1950952 h 3774240"/>
                  <a:gd name="connsiteX254" fmla="*/ 850802 w 1788236"/>
                  <a:gd name="connsiteY254" fmla="*/ 2054927 h 3774240"/>
                  <a:gd name="connsiteX255" fmla="*/ 521389 w 1788236"/>
                  <a:gd name="connsiteY255" fmla="*/ 2058060 h 3774240"/>
                  <a:gd name="connsiteX256" fmla="*/ 566967 w 1788236"/>
                  <a:gd name="connsiteY256" fmla="*/ 1707283 h 3774240"/>
                  <a:gd name="connsiteX257" fmla="*/ 487966 w 1788236"/>
                  <a:gd name="connsiteY257" fmla="*/ 1228338 h 3774240"/>
                  <a:gd name="connsiteX258" fmla="*/ 476841 w 1788236"/>
                  <a:gd name="connsiteY258" fmla="*/ 1212374 h 3774240"/>
                  <a:gd name="connsiteX259" fmla="*/ 473022 w 1788236"/>
                  <a:gd name="connsiteY259" fmla="*/ 1213841 h 3774240"/>
                  <a:gd name="connsiteX260" fmla="*/ 377667 w 1788236"/>
                  <a:gd name="connsiteY260" fmla="*/ 1255141 h 3774240"/>
                  <a:gd name="connsiteX261" fmla="*/ 215085 w 1788236"/>
                  <a:gd name="connsiteY261" fmla="*/ 1123277 h 3774240"/>
                  <a:gd name="connsiteX262" fmla="*/ 362541 w 1788236"/>
                  <a:gd name="connsiteY262" fmla="*/ 991508 h 3774240"/>
                  <a:gd name="connsiteX263" fmla="*/ 415329 w 1788236"/>
                  <a:gd name="connsiteY263" fmla="*/ 952884 h 3774240"/>
                  <a:gd name="connsiteX264" fmla="*/ 440570 w 1788236"/>
                  <a:gd name="connsiteY264" fmla="*/ 936587 h 3774240"/>
                  <a:gd name="connsiteX265" fmla="*/ 511303 w 1788236"/>
                  <a:gd name="connsiteY265" fmla="*/ 921233 h 3774240"/>
                  <a:gd name="connsiteX266" fmla="*/ 707337 w 1788236"/>
                  <a:gd name="connsiteY266" fmla="*/ 892658 h 3774240"/>
                  <a:gd name="connsiteX267" fmla="*/ 710613 w 1788236"/>
                  <a:gd name="connsiteY267" fmla="*/ 886009 h 3774240"/>
                  <a:gd name="connsiteX268" fmla="*/ 733949 w 1788236"/>
                  <a:gd name="connsiteY268" fmla="*/ 891715 h 3774240"/>
                  <a:gd name="connsiteX269" fmla="*/ 744703 w 1788236"/>
                  <a:gd name="connsiteY269" fmla="*/ 933386 h 3774240"/>
                  <a:gd name="connsiteX270" fmla="*/ 820246 w 1788236"/>
                  <a:gd name="connsiteY270" fmla="*/ 1019369 h 3774240"/>
                  <a:gd name="connsiteX271" fmla="*/ 833705 w 1788236"/>
                  <a:gd name="connsiteY271" fmla="*/ 1011539 h 3774240"/>
                  <a:gd name="connsiteX272" fmla="*/ 850593 w 1788236"/>
                  <a:gd name="connsiteY272" fmla="*/ 903945 h 3774240"/>
                  <a:gd name="connsiteX273" fmla="*/ 883901 w 1788236"/>
                  <a:gd name="connsiteY273" fmla="*/ 912908 h 3774240"/>
                  <a:gd name="connsiteX274" fmla="*/ 913305 w 1788236"/>
                  <a:gd name="connsiteY274" fmla="*/ 916651 h 3774240"/>
                  <a:gd name="connsiteX275" fmla="*/ 994534 w 1788236"/>
                  <a:gd name="connsiteY275" fmla="*/ 1010863 h 3774240"/>
                  <a:gd name="connsiteX276" fmla="*/ 1004621 w 1788236"/>
                  <a:gd name="connsiteY276" fmla="*/ 1000776 h 3774240"/>
                  <a:gd name="connsiteX277" fmla="*/ 1014099 w 1788236"/>
                  <a:gd name="connsiteY277" fmla="*/ 959676 h 3774240"/>
                  <a:gd name="connsiteX278" fmla="*/ 1018823 w 1788236"/>
                  <a:gd name="connsiteY278" fmla="*/ 880266 h 3774240"/>
                  <a:gd name="connsiteX279" fmla="*/ 987857 w 1788236"/>
                  <a:gd name="connsiteY279" fmla="*/ 848471 h 3774240"/>
                  <a:gd name="connsiteX280" fmla="*/ 1002335 w 1788236"/>
                  <a:gd name="connsiteY280" fmla="*/ 823592 h 3774240"/>
                  <a:gd name="connsiteX281" fmla="*/ 1029320 w 1788236"/>
                  <a:gd name="connsiteY281" fmla="*/ 802322 h 3774240"/>
                  <a:gd name="connsiteX282" fmla="*/ 1036654 w 1788236"/>
                  <a:gd name="connsiteY282" fmla="*/ 771909 h 3774240"/>
                  <a:gd name="connsiteX283" fmla="*/ 1182072 w 1788236"/>
                  <a:gd name="connsiteY283" fmla="*/ 688851 h 3774240"/>
                  <a:gd name="connsiteX284" fmla="*/ 1265768 w 1788236"/>
                  <a:gd name="connsiteY284" fmla="*/ 935187 h 3774240"/>
                  <a:gd name="connsiteX285" fmla="*/ 1220639 w 1788236"/>
                  <a:gd name="connsiteY285" fmla="*/ 979526 h 3774240"/>
                  <a:gd name="connsiteX286" fmla="*/ 1273512 w 1788236"/>
                  <a:gd name="connsiteY286" fmla="*/ 887828 h 3774240"/>
                  <a:gd name="connsiteX287" fmla="*/ 1273445 w 1788236"/>
                  <a:gd name="connsiteY287" fmla="*/ 910907 h 3774240"/>
                  <a:gd name="connsiteX288" fmla="*/ 1260063 w 1788236"/>
                  <a:gd name="connsiteY288" fmla="*/ 895258 h 3774240"/>
                  <a:gd name="connsiteX289" fmla="*/ 1272864 w 1788236"/>
                  <a:gd name="connsiteY289" fmla="*/ 871703 h 3774240"/>
                  <a:gd name="connsiteX290" fmla="*/ 1273512 w 1788236"/>
                  <a:gd name="connsiteY290" fmla="*/ 887828 h 3774240"/>
                  <a:gd name="connsiteX291" fmla="*/ 1728388 w 1788236"/>
                  <a:gd name="connsiteY291" fmla="*/ 229365 h 3774240"/>
                  <a:gd name="connsiteX292" fmla="*/ 1712557 w 1788236"/>
                  <a:gd name="connsiteY292" fmla="*/ 227689 h 3774240"/>
                  <a:gd name="connsiteX293" fmla="*/ 1724511 w 1788236"/>
                  <a:gd name="connsiteY293" fmla="*/ 204714 h 3774240"/>
                  <a:gd name="connsiteX294" fmla="*/ 1743247 w 1788236"/>
                  <a:gd name="connsiteY294" fmla="*/ 215163 h 3774240"/>
                  <a:gd name="connsiteX295" fmla="*/ 1728388 w 1788236"/>
                  <a:gd name="connsiteY295" fmla="*/ 229365 h 3774240"/>
                  <a:gd name="connsiteX296" fmla="*/ 1771231 w 1788236"/>
                  <a:gd name="connsiteY296" fmla="*/ 183055 h 3774240"/>
                  <a:gd name="connsiteX297" fmla="*/ 1759011 w 1788236"/>
                  <a:gd name="connsiteY297" fmla="*/ 200209 h 3774240"/>
                  <a:gd name="connsiteX298" fmla="*/ 1752239 w 1788236"/>
                  <a:gd name="connsiteY298" fmla="*/ 204324 h 3774240"/>
                  <a:gd name="connsiteX299" fmla="*/ 1732617 w 1788236"/>
                  <a:gd name="connsiteY299" fmla="*/ 197647 h 3774240"/>
                  <a:gd name="connsiteX300" fmla="*/ 1776889 w 1788236"/>
                  <a:gd name="connsiteY300" fmla="*/ 146955 h 3774240"/>
                  <a:gd name="connsiteX301" fmla="*/ 1771231 w 1788236"/>
                  <a:gd name="connsiteY301" fmla="*/ 183055 h 3774240"/>
                  <a:gd name="connsiteX302" fmla="*/ 1708852 w 1788236"/>
                  <a:gd name="connsiteY302" fmla="*/ 72222 h 3774240"/>
                  <a:gd name="connsiteX303" fmla="*/ 1764488 w 1788236"/>
                  <a:gd name="connsiteY303" fmla="*/ 82356 h 3774240"/>
                  <a:gd name="connsiteX304" fmla="*/ 1733884 w 1788236"/>
                  <a:gd name="connsiteY304" fmla="*/ 186074 h 3774240"/>
                  <a:gd name="connsiteX305" fmla="*/ 1739294 w 1788236"/>
                  <a:gd name="connsiteY305" fmla="*/ 139821 h 3774240"/>
                  <a:gd name="connsiteX306" fmla="*/ 1744038 w 1788236"/>
                  <a:gd name="connsiteY306" fmla="*/ 125619 h 3774240"/>
                  <a:gd name="connsiteX307" fmla="*/ 1730064 w 1788236"/>
                  <a:gd name="connsiteY307" fmla="*/ 110817 h 3774240"/>
                  <a:gd name="connsiteX308" fmla="*/ 1729159 w 1788236"/>
                  <a:gd name="connsiteY308" fmla="*/ 114246 h 3774240"/>
                  <a:gd name="connsiteX309" fmla="*/ 1724188 w 1788236"/>
                  <a:gd name="connsiteY309" fmla="*/ 145459 h 3774240"/>
                  <a:gd name="connsiteX310" fmla="*/ 1720406 w 1788236"/>
                  <a:gd name="connsiteY310" fmla="*/ 194418 h 3774240"/>
                  <a:gd name="connsiteX311" fmla="*/ 1710252 w 1788236"/>
                  <a:gd name="connsiteY311" fmla="*/ 207629 h 3774240"/>
                  <a:gd name="connsiteX312" fmla="*/ 1653807 w 1788236"/>
                  <a:gd name="connsiteY312" fmla="*/ 219240 h 3774240"/>
                  <a:gd name="connsiteX313" fmla="*/ 1647302 w 1788236"/>
                  <a:gd name="connsiteY313" fmla="*/ 213049 h 3774240"/>
                  <a:gd name="connsiteX314" fmla="*/ 1637624 w 1788236"/>
                  <a:gd name="connsiteY314" fmla="*/ 216630 h 3774240"/>
                  <a:gd name="connsiteX315" fmla="*/ 1249480 w 1788236"/>
                  <a:gd name="connsiteY315" fmla="*/ 881713 h 3774240"/>
                  <a:gd name="connsiteX316" fmla="*/ 1219620 w 1788236"/>
                  <a:gd name="connsiteY316" fmla="*/ 620633 h 3774240"/>
                  <a:gd name="connsiteX317" fmla="*/ 1344969 w 1788236"/>
                  <a:gd name="connsiteY317" fmla="*/ 414741 h 3774240"/>
                  <a:gd name="connsiteX318" fmla="*/ 1479509 w 1788236"/>
                  <a:gd name="connsiteY318" fmla="*/ 273961 h 3774240"/>
                  <a:gd name="connsiteX319" fmla="*/ 1549137 w 1788236"/>
                  <a:gd name="connsiteY319" fmla="*/ 200962 h 3774240"/>
                  <a:gd name="connsiteX320" fmla="*/ 1605296 w 1788236"/>
                  <a:gd name="connsiteY320" fmla="*/ 126600 h 3774240"/>
                  <a:gd name="connsiteX321" fmla="*/ 1634614 w 1788236"/>
                  <a:gd name="connsiteY321" fmla="*/ 87033 h 3774240"/>
                  <a:gd name="connsiteX322" fmla="*/ 1722749 w 1788236"/>
                  <a:gd name="connsiteY322" fmla="*/ 34912 h 3774240"/>
                  <a:gd name="connsiteX323" fmla="*/ 1694784 w 1788236"/>
                  <a:gd name="connsiteY323" fmla="*/ 69983 h 3774240"/>
                  <a:gd name="connsiteX324" fmla="*/ 1703699 w 1788236"/>
                  <a:gd name="connsiteY324" fmla="*/ 73308 h 3774240"/>
                  <a:gd name="connsiteX325" fmla="*/ 1708852 w 1788236"/>
                  <a:gd name="connsiteY325" fmla="*/ 72222 h 3774240"/>
                  <a:gd name="connsiteX0" fmla="*/ 1736837 w 1788236"/>
                  <a:gd name="connsiteY0" fmla="*/ 8617 h 3739563"/>
                  <a:gd name="connsiteX1" fmla="*/ 1604211 w 1788236"/>
                  <a:gd name="connsiteY1" fmla="*/ 60529 h 3739563"/>
                  <a:gd name="connsiteX2" fmla="*/ 1551690 w 1788236"/>
                  <a:gd name="connsiteY2" fmla="*/ 136138 h 3739563"/>
                  <a:gd name="connsiteX3" fmla="*/ 1481424 w 1788236"/>
                  <a:gd name="connsiteY3" fmla="*/ 209519 h 3739563"/>
                  <a:gd name="connsiteX4" fmla="*/ 1342740 w 1788236"/>
                  <a:gd name="connsiteY4" fmla="*/ 349546 h 3739563"/>
                  <a:gd name="connsiteX5" fmla="*/ 1295200 w 1788236"/>
                  <a:gd name="connsiteY5" fmla="*/ 439404 h 3739563"/>
                  <a:gd name="connsiteX6" fmla="*/ 1203627 w 1788236"/>
                  <a:gd name="connsiteY6" fmla="*/ 579765 h 3739563"/>
                  <a:gd name="connsiteX7" fmla="*/ 1100262 w 1788236"/>
                  <a:gd name="connsiteY7" fmla="*/ 684568 h 3739563"/>
                  <a:gd name="connsiteX8" fmla="*/ 1026643 w 1788236"/>
                  <a:gd name="connsiteY8" fmla="*/ 722964 h 3739563"/>
                  <a:gd name="connsiteX9" fmla="*/ 1012527 w 1788236"/>
                  <a:gd name="connsiteY9" fmla="*/ 711191 h 3739563"/>
                  <a:gd name="connsiteX10" fmla="*/ 1004726 w 1788236"/>
                  <a:gd name="connsiteY10" fmla="*/ 716839 h 3739563"/>
                  <a:gd name="connsiteX11" fmla="*/ 945852 w 1788236"/>
                  <a:gd name="connsiteY11" fmla="*/ 744547 h 3739563"/>
                  <a:gd name="connsiteX12" fmla="*/ 916429 w 1788236"/>
                  <a:gd name="connsiteY12" fmla="*/ 761130 h 3739563"/>
                  <a:gd name="connsiteX13" fmla="*/ 847364 w 1788236"/>
                  <a:gd name="connsiteY13" fmla="*/ 775913 h 3739563"/>
                  <a:gd name="connsiteX14" fmla="*/ 820998 w 1788236"/>
                  <a:gd name="connsiteY14" fmla="*/ 770179 h 3739563"/>
                  <a:gd name="connsiteX15" fmla="*/ 786785 w 1788236"/>
                  <a:gd name="connsiteY15" fmla="*/ 746214 h 3739563"/>
                  <a:gd name="connsiteX16" fmla="*/ 711251 w 1788236"/>
                  <a:gd name="connsiteY16" fmla="*/ 701732 h 3739563"/>
                  <a:gd name="connsiteX17" fmla="*/ 704060 w 1788236"/>
                  <a:gd name="connsiteY17" fmla="*/ 641677 h 3739563"/>
                  <a:gd name="connsiteX18" fmla="*/ 693792 w 1788236"/>
                  <a:gd name="connsiteY18" fmla="*/ 644506 h 3739563"/>
                  <a:gd name="connsiteX19" fmla="*/ 695335 w 1788236"/>
                  <a:gd name="connsiteY19" fmla="*/ 656698 h 3739563"/>
                  <a:gd name="connsiteX20" fmla="*/ 689068 w 1788236"/>
                  <a:gd name="connsiteY20" fmla="*/ 654831 h 3739563"/>
                  <a:gd name="connsiteX21" fmla="*/ 619564 w 1788236"/>
                  <a:gd name="connsiteY21" fmla="*/ 673272 h 3739563"/>
                  <a:gd name="connsiteX22" fmla="*/ 600695 w 1788236"/>
                  <a:gd name="connsiteY22" fmla="*/ 737280 h 3739563"/>
                  <a:gd name="connsiteX23" fmla="*/ 597256 w 1788236"/>
                  <a:gd name="connsiteY23" fmla="*/ 746624 h 3739563"/>
                  <a:gd name="connsiteX24" fmla="*/ 553546 w 1788236"/>
                  <a:gd name="connsiteY24" fmla="*/ 783076 h 3739563"/>
                  <a:gd name="connsiteX25" fmla="*/ 491624 w 1788236"/>
                  <a:gd name="connsiteY25" fmla="*/ 790810 h 3739563"/>
                  <a:gd name="connsiteX26" fmla="*/ 395174 w 1788236"/>
                  <a:gd name="connsiteY26" fmla="*/ 870287 h 3739563"/>
                  <a:gd name="connsiteX27" fmla="*/ 354683 w 1788236"/>
                  <a:gd name="connsiteY27" fmla="*/ 930142 h 3739563"/>
                  <a:gd name="connsiteX28" fmla="*/ 244612 w 1788236"/>
                  <a:gd name="connsiteY28" fmla="*/ 1023535 h 3739563"/>
                  <a:gd name="connsiteX29" fmla="*/ 7592 w 1788236"/>
                  <a:gd name="connsiteY29" fmla="*/ 1300969 h 3739563"/>
                  <a:gd name="connsiteX30" fmla="*/ 248 w 1788236"/>
                  <a:gd name="connsiteY30" fmla="*/ 1333773 h 3739563"/>
                  <a:gd name="connsiteX31" fmla="*/ 47625 w 1788236"/>
                  <a:gd name="connsiteY31" fmla="*/ 1415612 h 3739563"/>
                  <a:gd name="connsiteX32" fmla="*/ 257652 w 1788236"/>
                  <a:gd name="connsiteY32" fmla="*/ 1587119 h 3739563"/>
                  <a:gd name="connsiteX33" fmla="*/ 94879 w 1788236"/>
                  <a:gd name="connsiteY33" fmla="*/ 2642518 h 3739563"/>
                  <a:gd name="connsiteX34" fmla="*/ 75439 w 1788236"/>
                  <a:gd name="connsiteY34" fmla="*/ 2774620 h 3739563"/>
                  <a:gd name="connsiteX35" fmla="*/ 86878 w 1788236"/>
                  <a:gd name="connsiteY35" fmla="*/ 2781012 h 3739563"/>
                  <a:gd name="connsiteX36" fmla="*/ 96641 w 1788236"/>
                  <a:gd name="connsiteY36" fmla="*/ 2784164 h 3739563"/>
                  <a:gd name="connsiteX37" fmla="*/ 146381 w 1788236"/>
                  <a:gd name="connsiteY37" fmla="*/ 2774296 h 3739563"/>
                  <a:gd name="connsiteX38" fmla="*/ 196025 w 1788236"/>
                  <a:gd name="connsiteY38" fmla="*/ 2794766 h 3739563"/>
                  <a:gd name="connsiteX39" fmla="*/ 192234 w 1788236"/>
                  <a:gd name="connsiteY39" fmla="*/ 2815749 h 3739563"/>
                  <a:gd name="connsiteX40" fmla="*/ 300867 w 1788236"/>
                  <a:gd name="connsiteY40" fmla="*/ 2865736 h 3739563"/>
                  <a:gd name="connsiteX41" fmla="*/ 478098 w 1788236"/>
                  <a:gd name="connsiteY41" fmla="*/ 2850154 h 3739563"/>
                  <a:gd name="connsiteX42" fmla="*/ 465182 w 1788236"/>
                  <a:gd name="connsiteY42" fmla="*/ 3273587 h 3739563"/>
                  <a:gd name="connsiteX43" fmla="*/ 465563 w 1788236"/>
                  <a:gd name="connsiteY43" fmla="*/ 3397308 h 3739563"/>
                  <a:gd name="connsiteX44" fmla="*/ 446923 w 1788236"/>
                  <a:gd name="connsiteY44" fmla="*/ 3413595 h 3739563"/>
                  <a:gd name="connsiteX45" fmla="*/ 459153 w 1788236"/>
                  <a:gd name="connsiteY45" fmla="*/ 3444094 h 3739563"/>
                  <a:gd name="connsiteX46" fmla="*/ 437474 w 1788236"/>
                  <a:gd name="connsiteY46" fmla="*/ 3473746 h 3739563"/>
                  <a:gd name="connsiteX47" fmla="*/ 381162 w 1788236"/>
                  <a:gd name="connsiteY47" fmla="*/ 3594694 h 3739563"/>
                  <a:gd name="connsiteX48" fmla="*/ 357560 w 1788236"/>
                  <a:gd name="connsiteY48" fmla="*/ 3712756 h 3739563"/>
                  <a:gd name="connsiteX49" fmla="*/ 413509 w 1788236"/>
                  <a:gd name="connsiteY49" fmla="*/ 3731216 h 3739563"/>
                  <a:gd name="connsiteX50" fmla="*/ 628070 w 1788236"/>
                  <a:gd name="connsiteY50" fmla="*/ 3673218 h 3739563"/>
                  <a:gd name="connsiteX51" fmla="*/ 669951 w 1788236"/>
                  <a:gd name="connsiteY51" fmla="*/ 3591332 h 3739563"/>
                  <a:gd name="connsiteX52" fmla="*/ 670675 w 1788236"/>
                  <a:gd name="connsiteY52" fmla="*/ 3520514 h 3739563"/>
                  <a:gd name="connsiteX53" fmla="*/ 662140 w 1788236"/>
                  <a:gd name="connsiteY53" fmla="*/ 3470640 h 3739563"/>
                  <a:gd name="connsiteX54" fmla="*/ 692401 w 1788236"/>
                  <a:gd name="connsiteY54" fmla="*/ 3305477 h 3739563"/>
                  <a:gd name="connsiteX55" fmla="*/ 757162 w 1788236"/>
                  <a:gd name="connsiteY55" fmla="*/ 2822445 h 3739563"/>
                  <a:gd name="connsiteX56" fmla="*/ 863242 w 1788236"/>
                  <a:gd name="connsiteY56" fmla="*/ 2827627 h 3739563"/>
                  <a:gd name="connsiteX57" fmla="*/ 987305 w 1788236"/>
                  <a:gd name="connsiteY57" fmla="*/ 2845867 h 3739563"/>
                  <a:gd name="connsiteX58" fmla="*/ 1038159 w 1788236"/>
                  <a:gd name="connsiteY58" fmla="*/ 3183204 h 3739563"/>
                  <a:gd name="connsiteX59" fmla="*/ 1038187 w 1788236"/>
                  <a:gd name="connsiteY59" fmla="*/ 3248584 h 3739563"/>
                  <a:gd name="connsiteX60" fmla="*/ 1024357 w 1788236"/>
                  <a:gd name="connsiteY60" fmla="*/ 3312888 h 3739563"/>
                  <a:gd name="connsiteX61" fmla="*/ 1084622 w 1788236"/>
                  <a:gd name="connsiteY61" fmla="*/ 3427235 h 3739563"/>
                  <a:gd name="connsiteX62" fmla="*/ 1072239 w 1788236"/>
                  <a:gd name="connsiteY62" fmla="*/ 3498825 h 3739563"/>
                  <a:gd name="connsiteX63" fmla="*/ 1063133 w 1788236"/>
                  <a:gd name="connsiteY63" fmla="*/ 3625279 h 3739563"/>
                  <a:gd name="connsiteX64" fmla="*/ 1083546 w 1788236"/>
                  <a:gd name="connsiteY64" fmla="*/ 3651597 h 3739563"/>
                  <a:gd name="connsiteX65" fmla="*/ 1249719 w 1788236"/>
                  <a:gd name="connsiteY65" fmla="*/ 3671008 h 3739563"/>
                  <a:gd name="connsiteX66" fmla="*/ 1257139 w 1788236"/>
                  <a:gd name="connsiteY66" fmla="*/ 3663227 h 3739563"/>
                  <a:gd name="connsiteX67" fmla="*/ 1453306 w 1788236"/>
                  <a:gd name="connsiteY67" fmla="*/ 3689944 h 3739563"/>
                  <a:gd name="connsiteX68" fmla="*/ 1559062 w 1788236"/>
                  <a:gd name="connsiteY68" fmla="*/ 3652292 h 3739563"/>
                  <a:gd name="connsiteX69" fmla="*/ 1555338 w 1788236"/>
                  <a:gd name="connsiteY69" fmla="*/ 3605219 h 3739563"/>
                  <a:gd name="connsiteX70" fmla="*/ 1467003 w 1788236"/>
                  <a:gd name="connsiteY70" fmla="*/ 3537401 h 3739563"/>
                  <a:gd name="connsiteX71" fmla="*/ 1417235 w 1788236"/>
                  <a:gd name="connsiteY71" fmla="*/ 3480547 h 3739563"/>
                  <a:gd name="connsiteX72" fmla="*/ 1311631 w 1788236"/>
                  <a:gd name="connsiteY72" fmla="*/ 3373714 h 3739563"/>
                  <a:gd name="connsiteX73" fmla="*/ 1314898 w 1788236"/>
                  <a:gd name="connsiteY73" fmla="*/ 3286475 h 3739563"/>
                  <a:gd name="connsiteX74" fmla="*/ 1297439 w 1788236"/>
                  <a:gd name="connsiteY74" fmla="*/ 3265529 h 3739563"/>
                  <a:gd name="connsiteX75" fmla="*/ 1293105 w 1788236"/>
                  <a:gd name="connsiteY75" fmla="*/ 3207179 h 3739563"/>
                  <a:gd name="connsiteX76" fmla="*/ 1273683 w 1788236"/>
                  <a:gd name="connsiteY76" fmla="*/ 2788670 h 3739563"/>
                  <a:gd name="connsiteX77" fmla="*/ 1380211 w 1788236"/>
                  <a:gd name="connsiteY77" fmla="*/ 2758809 h 3739563"/>
                  <a:gd name="connsiteX78" fmla="*/ 1405148 w 1788236"/>
                  <a:gd name="connsiteY78" fmla="*/ 2776573 h 3739563"/>
                  <a:gd name="connsiteX79" fmla="*/ 1432827 w 1788236"/>
                  <a:gd name="connsiteY79" fmla="*/ 2764905 h 3739563"/>
                  <a:gd name="connsiteX80" fmla="*/ 1270978 w 1788236"/>
                  <a:gd name="connsiteY80" fmla="*/ 2130464 h 3739563"/>
                  <a:gd name="connsiteX81" fmla="*/ 1246823 w 1788236"/>
                  <a:gd name="connsiteY81" fmla="*/ 1923314 h 3739563"/>
                  <a:gd name="connsiteX82" fmla="*/ 1246414 w 1788236"/>
                  <a:gd name="connsiteY82" fmla="*/ 1874936 h 3739563"/>
                  <a:gd name="connsiteX83" fmla="*/ 1185625 w 1788236"/>
                  <a:gd name="connsiteY83" fmla="*/ 1027745 h 3739563"/>
                  <a:gd name="connsiteX84" fmla="*/ 1198646 w 1788236"/>
                  <a:gd name="connsiteY84" fmla="*/ 1010238 h 3739563"/>
                  <a:gd name="connsiteX85" fmla="*/ 1240889 w 1788236"/>
                  <a:gd name="connsiteY85" fmla="*/ 960070 h 3739563"/>
                  <a:gd name="connsiteX86" fmla="*/ 1285285 w 1788236"/>
                  <a:gd name="connsiteY86" fmla="*/ 813899 h 3739563"/>
                  <a:gd name="connsiteX87" fmla="*/ 1648940 w 1788236"/>
                  <a:gd name="connsiteY87" fmla="*/ 196269 h 3739563"/>
                  <a:gd name="connsiteX88" fmla="*/ 1702366 w 1788236"/>
                  <a:gd name="connsiteY88" fmla="*/ 186659 h 3739563"/>
                  <a:gd name="connsiteX89" fmla="*/ 1723502 w 1788236"/>
                  <a:gd name="connsiteY89" fmla="*/ 210490 h 3739563"/>
                  <a:gd name="connsiteX90" fmla="*/ 1766745 w 1788236"/>
                  <a:gd name="connsiteY90" fmla="*/ 171447 h 3739563"/>
                  <a:gd name="connsiteX91" fmla="*/ 1780566 w 1788236"/>
                  <a:gd name="connsiteY91" fmla="*/ 94780 h 3739563"/>
                  <a:gd name="connsiteX92" fmla="*/ 1781023 w 1788236"/>
                  <a:gd name="connsiteY92" fmla="*/ 71368 h 3739563"/>
                  <a:gd name="connsiteX93" fmla="*/ 1745676 w 1788236"/>
                  <a:gd name="connsiteY93" fmla="*/ 28277 h 3739563"/>
                  <a:gd name="connsiteX94" fmla="*/ 1718234 w 1788236"/>
                  <a:gd name="connsiteY94" fmla="*/ 28020 h 3739563"/>
                  <a:gd name="connsiteX95" fmla="*/ 1736837 w 1788236"/>
                  <a:gd name="connsiteY95" fmla="*/ 8617 h 3739563"/>
                  <a:gd name="connsiteX96" fmla="*/ 164240 w 1788236"/>
                  <a:gd name="connsiteY96" fmla="*/ 1491574 h 3739563"/>
                  <a:gd name="connsiteX97" fmla="*/ 80630 w 1788236"/>
                  <a:gd name="connsiteY97" fmla="*/ 1411650 h 3739563"/>
                  <a:gd name="connsiteX98" fmla="*/ 24537 w 1788236"/>
                  <a:gd name="connsiteY98" fmla="*/ 1327801 h 3739563"/>
                  <a:gd name="connsiteX99" fmla="*/ 201778 w 1788236"/>
                  <a:gd name="connsiteY99" fmla="*/ 1102335 h 3739563"/>
                  <a:gd name="connsiteX100" fmla="*/ 305058 w 1788236"/>
                  <a:gd name="connsiteY100" fmla="*/ 1195128 h 3739563"/>
                  <a:gd name="connsiteX101" fmla="*/ 206474 w 1788236"/>
                  <a:gd name="connsiteY101" fmla="*/ 1276652 h 3739563"/>
                  <a:gd name="connsiteX102" fmla="*/ 199321 w 1788236"/>
                  <a:gd name="connsiteY102" fmla="*/ 1285282 h 3739563"/>
                  <a:gd name="connsiteX103" fmla="*/ 204817 w 1788236"/>
                  <a:gd name="connsiteY103" fmla="*/ 1298740 h 3739563"/>
                  <a:gd name="connsiteX104" fmla="*/ 399298 w 1788236"/>
                  <a:gd name="connsiteY104" fmla="*/ 1545047 h 3739563"/>
                  <a:gd name="connsiteX105" fmla="*/ 371371 w 1788236"/>
                  <a:gd name="connsiteY105" fmla="*/ 1634030 h 3739563"/>
                  <a:gd name="connsiteX106" fmla="*/ 164240 w 1788236"/>
                  <a:gd name="connsiteY106" fmla="*/ 1491574 h 3739563"/>
                  <a:gd name="connsiteX107" fmla="*/ 553822 w 1788236"/>
                  <a:gd name="connsiteY107" fmla="*/ 1651299 h 3739563"/>
                  <a:gd name="connsiteX108" fmla="*/ 548802 w 1788236"/>
                  <a:gd name="connsiteY108" fmla="*/ 1703982 h 3739563"/>
                  <a:gd name="connsiteX109" fmla="*/ 524876 w 1788236"/>
                  <a:gd name="connsiteY109" fmla="*/ 1702057 h 3739563"/>
                  <a:gd name="connsiteX110" fmla="*/ 530429 w 1788236"/>
                  <a:gd name="connsiteY110" fmla="*/ 1695019 h 3739563"/>
                  <a:gd name="connsiteX111" fmla="*/ 538858 w 1788236"/>
                  <a:gd name="connsiteY111" fmla="*/ 1682284 h 3739563"/>
                  <a:gd name="connsiteX112" fmla="*/ 534867 w 1788236"/>
                  <a:gd name="connsiteY112" fmla="*/ 1670596 h 3739563"/>
                  <a:gd name="connsiteX113" fmla="*/ 526866 w 1788236"/>
                  <a:gd name="connsiteY113" fmla="*/ 1673168 h 3739563"/>
                  <a:gd name="connsiteX114" fmla="*/ 427340 w 1788236"/>
                  <a:gd name="connsiteY114" fmla="*/ 1663605 h 3739563"/>
                  <a:gd name="connsiteX115" fmla="*/ 444970 w 1788236"/>
                  <a:gd name="connsiteY115" fmla="*/ 1555896 h 3739563"/>
                  <a:gd name="connsiteX116" fmla="*/ 556261 w 1788236"/>
                  <a:gd name="connsiteY116" fmla="*/ 1531979 h 3739563"/>
                  <a:gd name="connsiteX117" fmla="*/ 553822 w 1788236"/>
                  <a:gd name="connsiteY117" fmla="*/ 1651299 h 3739563"/>
                  <a:gd name="connsiteX118" fmla="*/ 310544 w 1788236"/>
                  <a:gd name="connsiteY118" fmla="*/ 1221779 h 3739563"/>
                  <a:gd name="connsiteX119" fmla="*/ 290865 w 1788236"/>
                  <a:gd name="connsiteY119" fmla="*/ 1397448 h 3739563"/>
                  <a:gd name="connsiteX120" fmla="*/ 222438 w 1788236"/>
                  <a:gd name="connsiteY120" fmla="*/ 1295502 h 3739563"/>
                  <a:gd name="connsiteX121" fmla="*/ 311392 w 1788236"/>
                  <a:gd name="connsiteY121" fmla="*/ 1217502 h 3739563"/>
                  <a:gd name="connsiteX122" fmla="*/ 310544 w 1788236"/>
                  <a:gd name="connsiteY122" fmla="*/ 1221779 h 3739563"/>
                  <a:gd name="connsiteX123" fmla="*/ 408556 w 1788236"/>
                  <a:gd name="connsiteY123" fmla="*/ 1552448 h 3739563"/>
                  <a:gd name="connsiteX124" fmla="*/ 432150 w 1788236"/>
                  <a:gd name="connsiteY124" fmla="*/ 1555887 h 3739563"/>
                  <a:gd name="connsiteX125" fmla="*/ 411471 w 1788236"/>
                  <a:gd name="connsiteY125" fmla="*/ 1656747 h 3739563"/>
                  <a:gd name="connsiteX126" fmla="*/ 384363 w 1788236"/>
                  <a:gd name="connsiteY126" fmla="*/ 1641698 h 3739563"/>
                  <a:gd name="connsiteX127" fmla="*/ 408556 w 1788236"/>
                  <a:gd name="connsiteY127" fmla="*/ 1552448 h 3739563"/>
                  <a:gd name="connsiteX128" fmla="*/ 444408 w 1788236"/>
                  <a:gd name="connsiteY128" fmla="*/ 3538278 h 3739563"/>
                  <a:gd name="connsiteX129" fmla="*/ 534096 w 1788236"/>
                  <a:gd name="connsiteY129" fmla="*/ 3551422 h 3739563"/>
                  <a:gd name="connsiteX130" fmla="*/ 552155 w 1788236"/>
                  <a:gd name="connsiteY130" fmla="*/ 3559975 h 3739563"/>
                  <a:gd name="connsiteX131" fmla="*/ 525228 w 1788236"/>
                  <a:gd name="connsiteY131" fmla="*/ 3572320 h 3739563"/>
                  <a:gd name="connsiteX132" fmla="*/ 433102 w 1788236"/>
                  <a:gd name="connsiteY132" fmla="*/ 3562671 h 3739563"/>
                  <a:gd name="connsiteX133" fmla="*/ 444408 w 1788236"/>
                  <a:gd name="connsiteY133" fmla="*/ 3538278 h 3739563"/>
                  <a:gd name="connsiteX134" fmla="*/ 559004 w 1788236"/>
                  <a:gd name="connsiteY134" fmla="*/ 3546479 h 3739563"/>
                  <a:gd name="connsiteX135" fmla="*/ 450695 w 1788236"/>
                  <a:gd name="connsiteY135" fmla="*/ 3524705 h 3739563"/>
                  <a:gd name="connsiteX136" fmla="*/ 463116 w 1788236"/>
                  <a:gd name="connsiteY136" fmla="*/ 3497958 h 3739563"/>
                  <a:gd name="connsiteX137" fmla="*/ 521437 w 1788236"/>
                  <a:gd name="connsiteY137" fmla="*/ 3502778 h 3739563"/>
                  <a:gd name="connsiteX138" fmla="*/ 572967 w 1788236"/>
                  <a:gd name="connsiteY138" fmla="*/ 3515570 h 3739563"/>
                  <a:gd name="connsiteX139" fmla="*/ 559004 w 1788236"/>
                  <a:gd name="connsiteY139" fmla="*/ 3546479 h 3739563"/>
                  <a:gd name="connsiteX140" fmla="*/ 575006 w 1788236"/>
                  <a:gd name="connsiteY140" fmla="*/ 3510817 h 3739563"/>
                  <a:gd name="connsiteX141" fmla="*/ 468735 w 1788236"/>
                  <a:gd name="connsiteY141" fmla="*/ 3486204 h 3739563"/>
                  <a:gd name="connsiteX142" fmla="*/ 479527 w 1788236"/>
                  <a:gd name="connsiteY142" fmla="*/ 3463116 h 3739563"/>
                  <a:gd name="connsiteX143" fmla="*/ 586102 w 1788236"/>
                  <a:gd name="connsiteY143" fmla="*/ 3484176 h 3739563"/>
                  <a:gd name="connsiteX144" fmla="*/ 575006 w 1788236"/>
                  <a:gd name="connsiteY144" fmla="*/ 3510817 h 3739563"/>
                  <a:gd name="connsiteX145" fmla="*/ 591055 w 1788236"/>
                  <a:gd name="connsiteY145" fmla="*/ 3471669 h 3739563"/>
                  <a:gd name="connsiteX146" fmla="*/ 546126 w 1788236"/>
                  <a:gd name="connsiteY146" fmla="*/ 3451276 h 3739563"/>
                  <a:gd name="connsiteX147" fmla="*/ 485690 w 1788236"/>
                  <a:gd name="connsiteY147" fmla="*/ 3449533 h 3739563"/>
                  <a:gd name="connsiteX148" fmla="*/ 488947 w 1788236"/>
                  <a:gd name="connsiteY148" fmla="*/ 3439227 h 3739563"/>
                  <a:gd name="connsiteX149" fmla="*/ 486109 w 1788236"/>
                  <a:gd name="connsiteY149" fmla="*/ 3434798 h 3739563"/>
                  <a:gd name="connsiteX150" fmla="*/ 486861 w 1788236"/>
                  <a:gd name="connsiteY150" fmla="*/ 3425378 h 3739563"/>
                  <a:gd name="connsiteX151" fmla="*/ 588064 w 1788236"/>
                  <a:gd name="connsiteY151" fmla="*/ 3419901 h 3739563"/>
                  <a:gd name="connsiteX152" fmla="*/ 598304 w 1788236"/>
                  <a:gd name="connsiteY152" fmla="*/ 3452257 h 3739563"/>
                  <a:gd name="connsiteX153" fmla="*/ 591055 w 1788236"/>
                  <a:gd name="connsiteY153" fmla="*/ 3471669 h 3739563"/>
                  <a:gd name="connsiteX154" fmla="*/ 650301 w 1788236"/>
                  <a:gd name="connsiteY154" fmla="*/ 3579168 h 3739563"/>
                  <a:gd name="connsiteX155" fmla="*/ 648815 w 1788236"/>
                  <a:gd name="connsiteY155" fmla="*/ 3640062 h 3739563"/>
                  <a:gd name="connsiteX156" fmla="*/ 632661 w 1788236"/>
                  <a:gd name="connsiteY156" fmla="*/ 3657131 h 3739563"/>
                  <a:gd name="connsiteX157" fmla="*/ 641262 w 1788236"/>
                  <a:gd name="connsiteY157" fmla="*/ 3644024 h 3739563"/>
                  <a:gd name="connsiteX158" fmla="*/ 626441 w 1788236"/>
                  <a:gd name="connsiteY158" fmla="*/ 3629203 h 3739563"/>
                  <a:gd name="connsiteX159" fmla="*/ 604905 w 1788236"/>
                  <a:gd name="connsiteY159" fmla="*/ 3676085 h 3739563"/>
                  <a:gd name="connsiteX160" fmla="*/ 379724 w 1788236"/>
                  <a:gd name="connsiteY160" fmla="*/ 3702393 h 3739563"/>
                  <a:gd name="connsiteX161" fmla="*/ 402308 w 1788236"/>
                  <a:gd name="connsiteY161" fmla="*/ 3604381 h 3739563"/>
                  <a:gd name="connsiteX162" fmla="*/ 457448 w 1788236"/>
                  <a:gd name="connsiteY162" fmla="*/ 3486747 h 3739563"/>
                  <a:gd name="connsiteX163" fmla="*/ 421929 w 1788236"/>
                  <a:gd name="connsiteY163" fmla="*/ 3563471 h 3739563"/>
                  <a:gd name="connsiteX164" fmla="*/ 424873 w 1788236"/>
                  <a:gd name="connsiteY164" fmla="*/ 3570710 h 3739563"/>
                  <a:gd name="connsiteX165" fmla="*/ 530362 w 1788236"/>
                  <a:gd name="connsiteY165" fmla="*/ 3584302 h 3739563"/>
                  <a:gd name="connsiteX166" fmla="*/ 573053 w 1788236"/>
                  <a:gd name="connsiteY166" fmla="*/ 3545679 h 3739563"/>
                  <a:gd name="connsiteX167" fmla="*/ 608124 w 1788236"/>
                  <a:gd name="connsiteY167" fmla="*/ 3463516 h 3739563"/>
                  <a:gd name="connsiteX168" fmla="*/ 635566 w 1788236"/>
                  <a:gd name="connsiteY168" fmla="*/ 3459296 h 3739563"/>
                  <a:gd name="connsiteX169" fmla="*/ 640500 w 1788236"/>
                  <a:gd name="connsiteY169" fmla="*/ 3474946 h 3739563"/>
                  <a:gd name="connsiteX170" fmla="*/ 650920 w 1788236"/>
                  <a:gd name="connsiteY170" fmla="*/ 3520532 h 3739563"/>
                  <a:gd name="connsiteX171" fmla="*/ 650301 w 1788236"/>
                  <a:gd name="connsiteY171" fmla="*/ 3579168 h 3739563"/>
                  <a:gd name="connsiteX172" fmla="*/ 1502655 w 1788236"/>
                  <a:gd name="connsiteY172" fmla="*/ 3585245 h 3739563"/>
                  <a:gd name="connsiteX173" fmla="*/ 1542727 w 1788236"/>
                  <a:gd name="connsiteY173" fmla="*/ 3625793 h 3739563"/>
                  <a:gd name="connsiteX174" fmla="*/ 1451992 w 1788236"/>
                  <a:gd name="connsiteY174" fmla="*/ 3666084 h 3739563"/>
                  <a:gd name="connsiteX175" fmla="*/ 1302535 w 1788236"/>
                  <a:gd name="connsiteY175" fmla="*/ 3660712 h 3739563"/>
                  <a:gd name="connsiteX176" fmla="*/ 1243404 w 1788236"/>
                  <a:gd name="connsiteY176" fmla="*/ 3626355 h 3739563"/>
                  <a:gd name="connsiteX177" fmla="*/ 1230288 w 1788236"/>
                  <a:gd name="connsiteY177" fmla="*/ 3634023 h 3739563"/>
                  <a:gd name="connsiteX178" fmla="*/ 1242813 w 1788236"/>
                  <a:gd name="connsiteY178" fmla="*/ 3650177 h 3739563"/>
                  <a:gd name="connsiteX179" fmla="*/ 1107796 w 1788236"/>
                  <a:gd name="connsiteY179" fmla="*/ 3634975 h 3739563"/>
                  <a:gd name="connsiteX180" fmla="*/ 1086717 w 1788236"/>
                  <a:gd name="connsiteY180" fmla="*/ 3627451 h 3739563"/>
                  <a:gd name="connsiteX181" fmla="*/ 1086879 w 1788236"/>
                  <a:gd name="connsiteY181" fmla="*/ 3622993 h 3739563"/>
                  <a:gd name="connsiteX182" fmla="*/ 1100033 w 1788236"/>
                  <a:gd name="connsiteY182" fmla="*/ 3437989 h 3739563"/>
                  <a:gd name="connsiteX183" fmla="*/ 1213066 w 1788236"/>
                  <a:gd name="connsiteY183" fmla="*/ 3419053 h 3739563"/>
                  <a:gd name="connsiteX184" fmla="*/ 1219010 w 1788236"/>
                  <a:gd name="connsiteY184" fmla="*/ 3419558 h 3739563"/>
                  <a:gd name="connsiteX185" fmla="*/ 1225497 w 1788236"/>
                  <a:gd name="connsiteY185" fmla="*/ 3421939 h 3739563"/>
                  <a:gd name="connsiteX186" fmla="*/ 1351665 w 1788236"/>
                  <a:gd name="connsiteY186" fmla="*/ 3537268 h 3739563"/>
                  <a:gd name="connsiteX187" fmla="*/ 1408777 w 1788236"/>
                  <a:gd name="connsiteY187" fmla="*/ 3552032 h 3739563"/>
                  <a:gd name="connsiteX188" fmla="*/ 1440295 w 1788236"/>
                  <a:gd name="connsiteY188" fmla="*/ 3543859 h 3739563"/>
                  <a:gd name="connsiteX189" fmla="*/ 1502655 w 1788236"/>
                  <a:gd name="connsiteY189" fmla="*/ 3585245 h 3739563"/>
                  <a:gd name="connsiteX190" fmla="*/ 1281742 w 1788236"/>
                  <a:gd name="connsiteY190" fmla="*/ 3368171 h 3739563"/>
                  <a:gd name="connsiteX191" fmla="*/ 1296991 w 1788236"/>
                  <a:gd name="connsiteY191" fmla="*/ 3382896 h 3739563"/>
                  <a:gd name="connsiteX192" fmla="*/ 1326271 w 1788236"/>
                  <a:gd name="connsiteY192" fmla="*/ 3406909 h 3739563"/>
                  <a:gd name="connsiteX193" fmla="*/ 1264578 w 1788236"/>
                  <a:gd name="connsiteY193" fmla="*/ 3439075 h 3739563"/>
                  <a:gd name="connsiteX194" fmla="*/ 1222087 w 1788236"/>
                  <a:gd name="connsiteY194" fmla="*/ 3410852 h 3739563"/>
                  <a:gd name="connsiteX195" fmla="*/ 1220067 w 1788236"/>
                  <a:gd name="connsiteY195" fmla="*/ 3408785 h 3739563"/>
                  <a:gd name="connsiteX196" fmla="*/ 1227316 w 1788236"/>
                  <a:gd name="connsiteY196" fmla="*/ 3386373 h 3739563"/>
                  <a:gd name="connsiteX197" fmla="*/ 1281742 w 1788236"/>
                  <a:gd name="connsiteY197" fmla="*/ 3368171 h 3739563"/>
                  <a:gd name="connsiteX198" fmla="*/ 1412644 w 1788236"/>
                  <a:gd name="connsiteY198" fmla="*/ 3512303 h 3739563"/>
                  <a:gd name="connsiteX199" fmla="*/ 1431875 w 1788236"/>
                  <a:gd name="connsiteY199" fmla="*/ 3535506 h 3739563"/>
                  <a:gd name="connsiteX200" fmla="*/ 1367676 w 1788236"/>
                  <a:gd name="connsiteY200" fmla="*/ 3531296 h 3739563"/>
                  <a:gd name="connsiteX201" fmla="*/ 1351455 w 1788236"/>
                  <a:gd name="connsiteY201" fmla="*/ 3517542 h 3739563"/>
                  <a:gd name="connsiteX202" fmla="*/ 1378135 w 1788236"/>
                  <a:gd name="connsiteY202" fmla="*/ 3513979 h 3739563"/>
                  <a:gd name="connsiteX203" fmla="*/ 1412644 w 1788236"/>
                  <a:gd name="connsiteY203" fmla="*/ 3512303 h 3739563"/>
                  <a:gd name="connsiteX204" fmla="*/ 1399661 w 1788236"/>
                  <a:gd name="connsiteY204" fmla="*/ 3494215 h 3739563"/>
                  <a:gd name="connsiteX205" fmla="*/ 1338692 w 1788236"/>
                  <a:gd name="connsiteY205" fmla="*/ 3505997 h 3739563"/>
                  <a:gd name="connsiteX206" fmla="*/ 1313241 w 1788236"/>
                  <a:gd name="connsiteY206" fmla="*/ 3482480 h 3739563"/>
                  <a:gd name="connsiteX207" fmla="*/ 1355970 w 1788236"/>
                  <a:gd name="connsiteY207" fmla="*/ 3474146 h 3739563"/>
                  <a:gd name="connsiteX208" fmla="*/ 1382964 w 1788236"/>
                  <a:gd name="connsiteY208" fmla="*/ 3470831 h 3739563"/>
                  <a:gd name="connsiteX209" fmla="*/ 1399661 w 1788236"/>
                  <a:gd name="connsiteY209" fmla="*/ 3494215 h 3739563"/>
                  <a:gd name="connsiteX210" fmla="*/ 1372591 w 1788236"/>
                  <a:gd name="connsiteY210" fmla="*/ 3457287 h 3739563"/>
                  <a:gd name="connsiteX211" fmla="*/ 1302173 w 1788236"/>
                  <a:gd name="connsiteY211" fmla="*/ 3472555 h 3739563"/>
                  <a:gd name="connsiteX212" fmla="*/ 1273426 w 1788236"/>
                  <a:gd name="connsiteY212" fmla="*/ 3446923 h 3739563"/>
                  <a:gd name="connsiteX213" fmla="*/ 1345874 w 1788236"/>
                  <a:gd name="connsiteY213" fmla="*/ 3426283 h 3739563"/>
                  <a:gd name="connsiteX214" fmla="*/ 1372591 w 1788236"/>
                  <a:gd name="connsiteY214" fmla="*/ 3457287 h 3739563"/>
                  <a:gd name="connsiteX215" fmla="*/ 1281018 w 1788236"/>
                  <a:gd name="connsiteY215" fmla="*/ 3287703 h 3739563"/>
                  <a:gd name="connsiteX216" fmla="*/ 1299363 w 1788236"/>
                  <a:gd name="connsiteY216" fmla="*/ 3310763 h 3739563"/>
                  <a:gd name="connsiteX217" fmla="*/ 1288685 w 1788236"/>
                  <a:gd name="connsiteY217" fmla="*/ 3353121 h 3739563"/>
                  <a:gd name="connsiteX218" fmla="*/ 1207647 w 1788236"/>
                  <a:gd name="connsiteY218" fmla="*/ 3409442 h 3739563"/>
                  <a:gd name="connsiteX219" fmla="*/ 1183129 w 1788236"/>
                  <a:gd name="connsiteY219" fmla="*/ 3430121 h 3739563"/>
                  <a:gd name="connsiteX220" fmla="*/ 1103462 w 1788236"/>
                  <a:gd name="connsiteY220" fmla="*/ 3425682 h 3739563"/>
                  <a:gd name="connsiteX221" fmla="*/ 1101872 w 1788236"/>
                  <a:gd name="connsiteY221" fmla="*/ 3413814 h 3739563"/>
                  <a:gd name="connsiteX222" fmla="*/ 1063105 w 1788236"/>
                  <a:gd name="connsiteY222" fmla="*/ 3199959 h 3739563"/>
                  <a:gd name="connsiteX223" fmla="*/ 1009508 w 1788236"/>
                  <a:gd name="connsiteY223" fmla="*/ 2830608 h 3739563"/>
                  <a:gd name="connsiteX224" fmla="*/ 907095 w 1788236"/>
                  <a:gd name="connsiteY224" fmla="*/ 2158610 h 3739563"/>
                  <a:gd name="connsiteX225" fmla="*/ 908971 w 1788236"/>
                  <a:gd name="connsiteY225" fmla="*/ 2143960 h 3739563"/>
                  <a:gd name="connsiteX226" fmla="*/ 898903 w 1788236"/>
                  <a:gd name="connsiteY226" fmla="*/ 2139789 h 3739563"/>
                  <a:gd name="connsiteX227" fmla="*/ 802253 w 1788236"/>
                  <a:gd name="connsiteY227" fmla="*/ 2384429 h 3739563"/>
                  <a:gd name="connsiteX228" fmla="*/ 765553 w 1788236"/>
                  <a:gd name="connsiteY228" fmla="*/ 2648319 h 3739563"/>
                  <a:gd name="connsiteX229" fmla="*/ 658873 w 1788236"/>
                  <a:gd name="connsiteY229" fmla="*/ 3185776 h 3739563"/>
                  <a:gd name="connsiteX230" fmla="*/ 661998 w 1788236"/>
                  <a:gd name="connsiteY230" fmla="*/ 3321260 h 3739563"/>
                  <a:gd name="connsiteX231" fmla="*/ 647520 w 1788236"/>
                  <a:gd name="connsiteY231" fmla="*/ 3448381 h 3739563"/>
                  <a:gd name="connsiteX232" fmla="*/ 612401 w 1788236"/>
                  <a:gd name="connsiteY232" fmla="*/ 3442389 h 3739563"/>
                  <a:gd name="connsiteX233" fmla="*/ 551050 w 1788236"/>
                  <a:gd name="connsiteY233" fmla="*/ 3393669 h 3739563"/>
                  <a:gd name="connsiteX234" fmla="*/ 485585 w 1788236"/>
                  <a:gd name="connsiteY234" fmla="*/ 3409328 h 3739563"/>
                  <a:gd name="connsiteX235" fmla="*/ 485023 w 1788236"/>
                  <a:gd name="connsiteY235" fmla="*/ 3408757 h 3739563"/>
                  <a:gd name="connsiteX236" fmla="*/ 495862 w 1788236"/>
                  <a:gd name="connsiteY236" fmla="*/ 3327375 h 3739563"/>
                  <a:gd name="connsiteX237" fmla="*/ 488204 w 1788236"/>
                  <a:gd name="connsiteY237" fmla="*/ 2911971 h 3739563"/>
                  <a:gd name="connsiteX238" fmla="*/ 530705 w 1788236"/>
                  <a:gd name="connsiteY238" fmla="*/ 2641499 h 3739563"/>
                  <a:gd name="connsiteX239" fmla="*/ 525933 w 1788236"/>
                  <a:gd name="connsiteY239" fmla="*/ 2500700 h 3739563"/>
                  <a:gd name="connsiteX240" fmla="*/ 538954 w 1788236"/>
                  <a:gd name="connsiteY240" fmla="*/ 2046005 h 3739563"/>
                  <a:gd name="connsiteX241" fmla="*/ 981161 w 1788236"/>
                  <a:gd name="connsiteY241" fmla="*/ 2024936 h 3739563"/>
                  <a:gd name="connsiteX242" fmla="*/ 1224020 w 1788236"/>
                  <a:gd name="connsiteY242" fmla="*/ 1942697 h 3739563"/>
                  <a:gd name="connsiteX243" fmla="*/ 1235965 w 1788236"/>
                  <a:gd name="connsiteY243" fmla="*/ 2061950 h 3739563"/>
                  <a:gd name="connsiteX244" fmla="*/ 1233707 w 1788236"/>
                  <a:gd name="connsiteY244" fmla="*/ 2070799 h 3739563"/>
                  <a:gd name="connsiteX245" fmla="*/ 1245137 w 1788236"/>
                  <a:gd name="connsiteY245" fmla="*/ 2360168 h 3739563"/>
                  <a:gd name="connsiteX246" fmla="*/ 1229468 w 1788236"/>
                  <a:gd name="connsiteY246" fmla="*/ 2652015 h 3739563"/>
                  <a:gd name="connsiteX247" fmla="*/ 1267435 w 1788236"/>
                  <a:gd name="connsiteY247" fmla="*/ 3230411 h 3739563"/>
                  <a:gd name="connsiteX248" fmla="*/ 1281018 w 1788236"/>
                  <a:gd name="connsiteY248" fmla="*/ 3287703 h 3739563"/>
                  <a:gd name="connsiteX249" fmla="*/ 1220639 w 1788236"/>
                  <a:gd name="connsiteY249" fmla="*/ 944849 h 3739563"/>
                  <a:gd name="connsiteX250" fmla="*/ 1170204 w 1788236"/>
                  <a:gd name="connsiteY250" fmla="*/ 1024316 h 3739563"/>
                  <a:gd name="connsiteX251" fmla="*/ 1229192 w 1788236"/>
                  <a:gd name="connsiteY251" fmla="*/ 1911112 h 3739563"/>
                  <a:gd name="connsiteX252" fmla="*/ 1223944 w 1788236"/>
                  <a:gd name="connsiteY252" fmla="*/ 1916275 h 3739563"/>
                  <a:gd name="connsiteX253" fmla="*/ 850802 w 1788236"/>
                  <a:gd name="connsiteY253" fmla="*/ 2020250 h 3739563"/>
                  <a:gd name="connsiteX254" fmla="*/ 521389 w 1788236"/>
                  <a:gd name="connsiteY254" fmla="*/ 2023383 h 3739563"/>
                  <a:gd name="connsiteX255" fmla="*/ 566967 w 1788236"/>
                  <a:gd name="connsiteY255" fmla="*/ 1672606 h 3739563"/>
                  <a:gd name="connsiteX256" fmla="*/ 487966 w 1788236"/>
                  <a:gd name="connsiteY256" fmla="*/ 1193661 h 3739563"/>
                  <a:gd name="connsiteX257" fmla="*/ 476841 w 1788236"/>
                  <a:gd name="connsiteY257" fmla="*/ 1177697 h 3739563"/>
                  <a:gd name="connsiteX258" fmla="*/ 473022 w 1788236"/>
                  <a:gd name="connsiteY258" fmla="*/ 1179164 h 3739563"/>
                  <a:gd name="connsiteX259" fmla="*/ 377667 w 1788236"/>
                  <a:gd name="connsiteY259" fmla="*/ 1220464 h 3739563"/>
                  <a:gd name="connsiteX260" fmla="*/ 215085 w 1788236"/>
                  <a:gd name="connsiteY260" fmla="*/ 1088600 h 3739563"/>
                  <a:gd name="connsiteX261" fmla="*/ 362541 w 1788236"/>
                  <a:gd name="connsiteY261" fmla="*/ 956831 h 3739563"/>
                  <a:gd name="connsiteX262" fmla="*/ 415329 w 1788236"/>
                  <a:gd name="connsiteY262" fmla="*/ 918207 h 3739563"/>
                  <a:gd name="connsiteX263" fmla="*/ 440570 w 1788236"/>
                  <a:gd name="connsiteY263" fmla="*/ 901910 h 3739563"/>
                  <a:gd name="connsiteX264" fmla="*/ 511303 w 1788236"/>
                  <a:gd name="connsiteY264" fmla="*/ 886556 h 3739563"/>
                  <a:gd name="connsiteX265" fmla="*/ 707337 w 1788236"/>
                  <a:gd name="connsiteY265" fmla="*/ 857981 h 3739563"/>
                  <a:gd name="connsiteX266" fmla="*/ 710613 w 1788236"/>
                  <a:gd name="connsiteY266" fmla="*/ 851332 h 3739563"/>
                  <a:gd name="connsiteX267" fmla="*/ 733949 w 1788236"/>
                  <a:gd name="connsiteY267" fmla="*/ 857038 h 3739563"/>
                  <a:gd name="connsiteX268" fmla="*/ 744703 w 1788236"/>
                  <a:gd name="connsiteY268" fmla="*/ 898709 h 3739563"/>
                  <a:gd name="connsiteX269" fmla="*/ 820246 w 1788236"/>
                  <a:gd name="connsiteY269" fmla="*/ 984692 h 3739563"/>
                  <a:gd name="connsiteX270" fmla="*/ 833705 w 1788236"/>
                  <a:gd name="connsiteY270" fmla="*/ 976862 h 3739563"/>
                  <a:gd name="connsiteX271" fmla="*/ 850593 w 1788236"/>
                  <a:gd name="connsiteY271" fmla="*/ 869268 h 3739563"/>
                  <a:gd name="connsiteX272" fmla="*/ 883901 w 1788236"/>
                  <a:gd name="connsiteY272" fmla="*/ 878231 h 3739563"/>
                  <a:gd name="connsiteX273" fmla="*/ 913305 w 1788236"/>
                  <a:gd name="connsiteY273" fmla="*/ 881974 h 3739563"/>
                  <a:gd name="connsiteX274" fmla="*/ 994534 w 1788236"/>
                  <a:gd name="connsiteY274" fmla="*/ 976186 h 3739563"/>
                  <a:gd name="connsiteX275" fmla="*/ 1004621 w 1788236"/>
                  <a:gd name="connsiteY275" fmla="*/ 966099 h 3739563"/>
                  <a:gd name="connsiteX276" fmla="*/ 1014099 w 1788236"/>
                  <a:gd name="connsiteY276" fmla="*/ 924999 h 3739563"/>
                  <a:gd name="connsiteX277" fmla="*/ 1018823 w 1788236"/>
                  <a:gd name="connsiteY277" fmla="*/ 845589 h 3739563"/>
                  <a:gd name="connsiteX278" fmla="*/ 987857 w 1788236"/>
                  <a:gd name="connsiteY278" fmla="*/ 813794 h 3739563"/>
                  <a:gd name="connsiteX279" fmla="*/ 1002335 w 1788236"/>
                  <a:gd name="connsiteY279" fmla="*/ 788915 h 3739563"/>
                  <a:gd name="connsiteX280" fmla="*/ 1029320 w 1788236"/>
                  <a:gd name="connsiteY280" fmla="*/ 767645 h 3739563"/>
                  <a:gd name="connsiteX281" fmla="*/ 1036654 w 1788236"/>
                  <a:gd name="connsiteY281" fmla="*/ 737232 h 3739563"/>
                  <a:gd name="connsiteX282" fmla="*/ 1182072 w 1788236"/>
                  <a:gd name="connsiteY282" fmla="*/ 654174 h 3739563"/>
                  <a:gd name="connsiteX283" fmla="*/ 1265768 w 1788236"/>
                  <a:gd name="connsiteY283" fmla="*/ 900510 h 3739563"/>
                  <a:gd name="connsiteX284" fmla="*/ 1220639 w 1788236"/>
                  <a:gd name="connsiteY284" fmla="*/ 944849 h 3739563"/>
                  <a:gd name="connsiteX285" fmla="*/ 1273512 w 1788236"/>
                  <a:gd name="connsiteY285" fmla="*/ 853151 h 3739563"/>
                  <a:gd name="connsiteX286" fmla="*/ 1273445 w 1788236"/>
                  <a:gd name="connsiteY286" fmla="*/ 876230 h 3739563"/>
                  <a:gd name="connsiteX287" fmla="*/ 1260063 w 1788236"/>
                  <a:gd name="connsiteY287" fmla="*/ 860581 h 3739563"/>
                  <a:gd name="connsiteX288" fmla="*/ 1272864 w 1788236"/>
                  <a:gd name="connsiteY288" fmla="*/ 837026 h 3739563"/>
                  <a:gd name="connsiteX289" fmla="*/ 1273512 w 1788236"/>
                  <a:gd name="connsiteY289" fmla="*/ 853151 h 3739563"/>
                  <a:gd name="connsiteX290" fmla="*/ 1728388 w 1788236"/>
                  <a:gd name="connsiteY290" fmla="*/ 194688 h 3739563"/>
                  <a:gd name="connsiteX291" fmla="*/ 1712557 w 1788236"/>
                  <a:gd name="connsiteY291" fmla="*/ 193012 h 3739563"/>
                  <a:gd name="connsiteX292" fmla="*/ 1724511 w 1788236"/>
                  <a:gd name="connsiteY292" fmla="*/ 170037 h 3739563"/>
                  <a:gd name="connsiteX293" fmla="*/ 1743247 w 1788236"/>
                  <a:gd name="connsiteY293" fmla="*/ 180486 h 3739563"/>
                  <a:gd name="connsiteX294" fmla="*/ 1728388 w 1788236"/>
                  <a:gd name="connsiteY294" fmla="*/ 194688 h 3739563"/>
                  <a:gd name="connsiteX295" fmla="*/ 1771231 w 1788236"/>
                  <a:gd name="connsiteY295" fmla="*/ 148378 h 3739563"/>
                  <a:gd name="connsiteX296" fmla="*/ 1759011 w 1788236"/>
                  <a:gd name="connsiteY296" fmla="*/ 165532 h 3739563"/>
                  <a:gd name="connsiteX297" fmla="*/ 1752239 w 1788236"/>
                  <a:gd name="connsiteY297" fmla="*/ 169647 h 3739563"/>
                  <a:gd name="connsiteX298" fmla="*/ 1732617 w 1788236"/>
                  <a:gd name="connsiteY298" fmla="*/ 162970 h 3739563"/>
                  <a:gd name="connsiteX299" fmla="*/ 1776889 w 1788236"/>
                  <a:gd name="connsiteY299" fmla="*/ 112278 h 3739563"/>
                  <a:gd name="connsiteX300" fmla="*/ 1771231 w 1788236"/>
                  <a:gd name="connsiteY300" fmla="*/ 148378 h 3739563"/>
                  <a:gd name="connsiteX301" fmla="*/ 1708852 w 1788236"/>
                  <a:gd name="connsiteY301" fmla="*/ 37545 h 3739563"/>
                  <a:gd name="connsiteX302" fmla="*/ 1764488 w 1788236"/>
                  <a:gd name="connsiteY302" fmla="*/ 47679 h 3739563"/>
                  <a:gd name="connsiteX303" fmla="*/ 1733884 w 1788236"/>
                  <a:gd name="connsiteY303" fmla="*/ 151397 h 3739563"/>
                  <a:gd name="connsiteX304" fmla="*/ 1739294 w 1788236"/>
                  <a:gd name="connsiteY304" fmla="*/ 105144 h 3739563"/>
                  <a:gd name="connsiteX305" fmla="*/ 1744038 w 1788236"/>
                  <a:gd name="connsiteY305" fmla="*/ 90942 h 3739563"/>
                  <a:gd name="connsiteX306" fmla="*/ 1730064 w 1788236"/>
                  <a:gd name="connsiteY306" fmla="*/ 76140 h 3739563"/>
                  <a:gd name="connsiteX307" fmla="*/ 1729159 w 1788236"/>
                  <a:gd name="connsiteY307" fmla="*/ 79569 h 3739563"/>
                  <a:gd name="connsiteX308" fmla="*/ 1724188 w 1788236"/>
                  <a:gd name="connsiteY308" fmla="*/ 110782 h 3739563"/>
                  <a:gd name="connsiteX309" fmla="*/ 1720406 w 1788236"/>
                  <a:gd name="connsiteY309" fmla="*/ 159741 h 3739563"/>
                  <a:gd name="connsiteX310" fmla="*/ 1710252 w 1788236"/>
                  <a:gd name="connsiteY310" fmla="*/ 172952 h 3739563"/>
                  <a:gd name="connsiteX311" fmla="*/ 1653807 w 1788236"/>
                  <a:gd name="connsiteY311" fmla="*/ 184563 h 3739563"/>
                  <a:gd name="connsiteX312" fmla="*/ 1647302 w 1788236"/>
                  <a:gd name="connsiteY312" fmla="*/ 178372 h 3739563"/>
                  <a:gd name="connsiteX313" fmla="*/ 1637624 w 1788236"/>
                  <a:gd name="connsiteY313" fmla="*/ 181953 h 3739563"/>
                  <a:gd name="connsiteX314" fmla="*/ 1249480 w 1788236"/>
                  <a:gd name="connsiteY314" fmla="*/ 847036 h 3739563"/>
                  <a:gd name="connsiteX315" fmla="*/ 1219620 w 1788236"/>
                  <a:gd name="connsiteY315" fmla="*/ 585956 h 3739563"/>
                  <a:gd name="connsiteX316" fmla="*/ 1344969 w 1788236"/>
                  <a:gd name="connsiteY316" fmla="*/ 380064 h 3739563"/>
                  <a:gd name="connsiteX317" fmla="*/ 1479509 w 1788236"/>
                  <a:gd name="connsiteY317" fmla="*/ 239284 h 3739563"/>
                  <a:gd name="connsiteX318" fmla="*/ 1549137 w 1788236"/>
                  <a:gd name="connsiteY318" fmla="*/ 166285 h 3739563"/>
                  <a:gd name="connsiteX319" fmla="*/ 1605296 w 1788236"/>
                  <a:gd name="connsiteY319" fmla="*/ 91923 h 3739563"/>
                  <a:gd name="connsiteX320" fmla="*/ 1634614 w 1788236"/>
                  <a:gd name="connsiteY320" fmla="*/ 52356 h 3739563"/>
                  <a:gd name="connsiteX321" fmla="*/ 1722749 w 1788236"/>
                  <a:gd name="connsiteY321" fmla="*/ 235 h 3739563"/>
                  <a:gd name="connsiteX322" fmla="*/ 1694784 w 1788236"/>
                  <a:gd name="connsiteY322" fmla="*/ 35306 h 3739563"/>
                  <a:gd name="connsiteX323" fmla="*/ 1703699 w 1788236"/>
                  <a:gd name="connsiteY323" fmla="*/ 38631 h 3739563"/>
                  <a:gd name="connsiteX324" fmla="*/ 1708852 w 1788236"/>
                  <a:gd name="connsiteY324" fmla="*/ 37545 h 373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788236" h="3739563">
                    <a:moveTo>
                      <a:pt x="1736837" y="8617"/>
                    </a:moveTo>
                    <a:cubicBezTo>
                      <a:pt x="1717833" y="14035"/>
                      <a:pt x="1635069" y="39276"/>
                      <a:pt x="1604211" y="60529"/>
                    </a:cubicBezTo>
                    <a:cubicBezTo>
                      <a:pt x="1584522" y="84265"/>
                      <a:pt x="1571997" y="112992"/>
                      <a:pt x="1551690" y="136138"/>
                    </a:cubicBezTo>
                    <a:cubicBezTo>
                      <a:pt x="1527592" y="159931"/>
                      <a:pt x="1504065" y="184296"/>
                      <a:pt x="1481424" y="209519"/>
                    </a:cubicBezTo>
                    <a:cubicBezTo>
                      <a:pt x="1437676" y="258772"/>
                      <a:pt x="1381649" y="295958"/>
                      <a:pt x="1342740" y="349546"/>
                    </a:cubicBezTo>
                    <a:cubicBezTo>
                      <a:pt x="1322833" y="377216"/>
                      <a:pt x="1310545" y="409182"/>
                      <a:pt x="1295200" y="439404"/>
                    </a:cubicBezTo>
                    <a:cubicBezTo>
                      <a:pt x="1270340" y="489687"/>
                      <a:pt x="1235269" y="533835"/>
                      <a:pt x="1203627" y="579765"/>
                    </a:cubicBezTo>
                    <a:cubicBezTo>
                      <a:pt x="1174176" y="618932"/>
                      <a:pt x="1150011" y="668224"/>
                      <a:pt x="1100262" y="684568"/>
                    </a:cubicBezTo>
                    <a:cubicBezTo>
                      <a:pt x="1074230" y="694189"/>
                      <a:pt x="1046865" y="702990"/>
                      <a:pt x="1026643" y="722964"/>
                    </a:cubicBezTo>
                    <a:cubicBezTo>
                      <a:pt x="1022185" y="718658"/>
                      <a:pt x="1017090" y="714867"/>
                      <a:pt x="1012527" y="711191"/>
                    </a:cubicBezTo>
                    <a:cubicBezTo>
                      <a:pt x="1008660" y="708076"/>
                      <a:pt x="1001735" y="712010"/>
                      <a:pt x="1004726" y="716839"/>
                    </a:cubicBezTo>
                    <a:lnTo>
                      <a:pt x="945852" y="744547"/>
                    </a:lnTo>
                    <a:cubicBezTo>
                      <a:pt x="939042" y="733079"/>
                      <a:pt x="922935" y="756930"/>
                      <a:pt x="916429" y="761130"/>
                    </a:cubicBezTo>
                    <a:cubicBezTo>
                      <a:pt x="893360" y="765664"/>
                      <a:pt x="871728" y="776561"/>
                      <a:pt x="847364" y="775913"/>
                    </a:cubicBezTo>
                    <a:cubicBezTo>
                      <a:pt x="840487" y="769589"/>
                      <a:pt x="829714" y="766922"/>
                      <a:pt x="820998" y="770179"/>
                    </a:cubicBezTo>
                    <a:cubicBezTo>
                      <a:pt x="813007" y="759330"/>
                      <a:pt x="798129" y="752977"/>
                      <a:pt x="786785" y="746214"/>
                    </a:cubicBezTo>
                    <a:cubicBezTo>
                      <a:pt x="761734" y="731174"/>
                      <a:pt x="736483" y="716477"/>
                      <a:pt x="711251" y="701732"/>
                    </a:cubicBezTo>
                    <a:cubicBezTo>
                      <a:pt x="714223" y="681730"/>
                      <a:pt x="707984" y="661165"/>
                      <a:pt x="704060" y="641677"/>
                    </a:cubicBezTo>
                    <a:cubicBezTo>
                      <a:pt x="702307" y="634848"/>
                      <a:pt x="692878" y="637934"/>
                      <a:pt x="693792" y="644506"/>
                    </a:cubicBezTo>
                    <a:cubicBezTo>
                      <a:pt x="694364" y="648554"/>
                      <a:pt x="694868" y="652631"/>
                      <a:pt x="695335" y="656698"/>
                    </a:cubicBezTo>
                    <a:cubicBezTo>
                      <a:pt x="693192" y="655955"/>
                      <a:pt x="691096" y="655327"/>
                      <a:pt x="689068" y="654831"/>
                    </a:cubicBezTo>
                    <a:cubicBezTo>
                      <a:pt x="671113" y="628752"/>
                      <a:pt x="632527" y="652726"/>
                      <a:pt x="619564" y="673272"/>
                    </a:cubicBezTo>
                    <a:cubicBezTo>
                      <a:pt x="606714" y="691988"/>
                      <a:pt x="602543" y="715067"/>
                      <a:pt x="600695" y="737280"/>
                    </a:cubicBezTo>
                    <a:cubicBezTo>
                      <a:pt x="598113" y="739385"/>
                      <a:pt x="596866" y="743128"/>
                      <a:pt x="597256" y="746624"/>
                    </a:cubicBezTo>
                    <a:cubicBezTo>
                      <a:pt x="580244" y="755387"/>
                      <a:pt x="558089" y="762207"/>
                      <a:pt x="553546" y="783076"/>
                    </a:cubicBezTo>
                    <a:cubicBezTo>
                      <a:pt x="535267" y="794477"/>
                      <a:pt x="511998" y="789115"/>
                      <a:pt x="491624" y="790810"/>
                    </a:cubicBezTo>
                    <a:cubicBezTo>
                      <a:pt x="444751" y="792953"/>
                      <a:pt x="418234" y="834787"/>
                      <a:pt x="395174" y="870287"/>
                    </a:cubicBezTo>
                    <a:lnTo>
                      <a:pt x="354683" y="930142"/>
                    </a:lnTo>
                    <a:cubicBezTo>
                      <a:pt x="318174" y="961508"/>
                      <a:pt x="282283" y="993540"/>
                      <a:pt x="244612" y="1023535"/>
                    </a:cubicBezTo>
                    <a:cubicBezTo>
                      <a:pt x="156020" y="1106364"/>
                      <a:pt x="71409" y="1197413"/>
                      <a:pt x="7592" y="1300969"/>
                    </a:cubicBezTo>
                    <a:cubicBezTo>
                      <a:pt x="3725" y="1308637"/>
                      <a:pt x="-1162" y="1323372"/>
                      <a:pt x="248" y="1333773"/>
                    </a:cubicBezTo>
                    <a:cubicBezTo>
                      <a:pt x="10564" y="1363368"/>
                      <a:pt x="29490" y="1390361"/>
                      <a:pt x="47625" y="1415612"/>
                    </a:cubicBezTo>
                    <a:cubicBezTo>
                      <a:pt x="103356" y="1487583"/>
                      <a:pt x="183500" y="1536199"/>
                      <a:pt x="257652" y="1587119"/>
                    </a:cubicBezTo>
                    <a:cubicBezTo>
                      <a:pt x="209436" y="1939821"/>
                      <a:pt x="161392" y="2292684"/>
                      <a:pt x="94879" y="2642518"/>
                    </a:cubicBezTo>
                    <a:cubicBezTo>
                      <a:pt x="86697" y="2686466"/>
                      <a:pt x="78344" y="2729948"/>
                      <a:pt x="75439" y="2774620"/>
                    </a:cubicBezTo>
                    <a:cubicBezTo>
                      <a:pt x="75000" y="2781316"/>
                      <a:pt x="82125" y="2783555"/>
                      <a:pt x="86878" y="2781012"/>
                    </a:cubicBezTo>
                    <a:cubicBezTo>
                      <a:pt x="89031" y="2783831"/>
                      <a:pt x="92536" y="2785507"/>
                      <a:pt x="96641" y="2784164"/>
                    </a:cubicBezTo>
                    <a:cubicBezTo>
                      <a:pt x="112557" y="2778992"/>
                      <a:pt x="129664" y="2775344"/>
                      <a:pt x="146381" y="2774296"/>
                    </a:cubicBezTo>
                    <a:cubicBezTo>
                      <a:pt x="161592" y="2773096"/>
                      <a:pt x="195158" y="2774582"/>
                      <a:pt x="196025" y="2794766"/>
                    </a:cubicBezTo>
                    <a:cubicBezTo>
                      <a:pt x="195073" y="2802043"/>
                      <a:pt x="191682" y="2808120"/>
                      <a:pt x="192234" y="2815749"/>
                    </a:cubicBezTo>
                    <a:cubicBezTo>
                      <a:pt x="199102" y="2854525"/>
                      <a:pt x="268520" y="2863088"/>
                      <a:pt x="300867" y="2865736"/>
                    </a:cubicBezTo>
                    <a:cubicBezTo>
                      <a:pt x="359979" y="2866860"/>
                      <a:pt x="420158" y="2861422"/>
                      <a:pt x="478098" y="2850154"/>
                    </a:cubicBezTo>
                    <a:cubicBezTo>
                      <a:pt x="442646" y="2988676"/>
                      <a:pt x="443970" y="3132903"/>
                      <a:pt x="465182" y="3273587"/>
                    </a:cubicBezTo>
                    <a:cubicBezTo>
                      <a:pt x="467526" y="3313783"/>
                      <a:pt x="489795" y="3360760"/>
                      <a:pt x="465563" y="3397308"/>
                    </a:cubicBezTo>
                    <a:cubicBezTo>
                      <a:pt x="460591" y="3404204"/>
                      <a:pt x="454305" y="3409481"/>
                      <a:pt x="446923" y="3413595"/>
                    </a:cubicBezTo>
                    <a:cubicBezTo>
                      <a:pt x="431426" y="3425482"/>
                      <a:pt x="450047" y="3436170"/>
                      <a:pt x="459153" y="3444094"/>
                    </a:cubicBezTo>
                    <a:cubicBezTo>
                      <a:pt x="451886" y="3453924"/>
                      <a:pt x="444570" y="3463782"/>
                      <a:pt x="437474" y="3473746"/>
                    </a:cubicBezTo>
                    <a:cubicBezTo>
                      <a:pt x="411776" y="3510522"/>
                      <a:pt x="400489" y="3554670"/>
                      <a:pt x="381162" y="3594694"/>
                    </a:cubicBezTo>
                    <a:cubicBezTo>
                      <a:pt x="364275" y="3631041"/>
                      <a:pt x="318602" y="3674618"/>
                      <a:pt x="357560" y="3712756"/>
                    </a:cubicBezTo>
                    <a:cubicBezTo>
                      <a:pt x="373028" y="3726044"/>
                      <a:pt x="394136" y="3728292"/>
                      <a:pt x="413509" y="3731216"/>
                    </a:cubicBezTo>
                    <a:cubicBezTo>
                      <a:pt x="482137" y="3740446"/>
                      <a:pt x="602714" y="3759086"/>
                      <a:pt x="628070" y="3673218"/>
                    </a:cubicBezTo>
                    <a:cubicBezTo>
                      <a:pt x="681438" y="3677857"/>
                      <a:pt x="666265" y="3626336"/>
                      <a:pt x="669951" y="3591332"/>
                    </a:cubicBezTo>
                    <a:cubicBezTo>
                      <a:pt x="670675" y="3567872"/>
                      <a:pt x="672742" y="3543945"/>
                      <a:pt x="670675" y="3520514"/>
                    </a:cubicBezTo>
                    <a:cubicBezTo>
                      <a:pt x="670208" y="3503473"/>
                      <a:pt x="662102" y="3487557"/>
                      <a:pt x="662140" y="3470640"/>
                    </a:cubicBezTo>
                    <a:cubicBezTo>
                      <a:pt x="714652" y="3433531"/>
                      <a:pt x="698412" y="3360017"/>
                      <a:pt x="692401" y="3305477"/>
                    </a:cubicBezTo>
                    <a:cubicBezTo>
                      <a:pt x="677981" y="3141828"/>
                      <a:pt x="717395" y="2979989"/>
                      <a:pt x="757162" y="2822445"/>
                    </a:cubicBezTo>
                    <a:cubicBezTo>
                      <a:pt x="792814" y="2818569"/>
                      <a:pt x="828333" y="2818521"/>
                      <a:pt x="863242" y="2827627"/>
                    </a:cubicBezTo>
                    <a:cubicBezTo>
                      <a:pt x="903904" y="2836809"/>
                      <a:pt x="944957" y="2852744"/>
                      <a:pt x="987305" y="2845867"/>
                    </a:cubicBezTo>
                    <a:cubicBezTo>
                      <a:pt x="994010" y="2959853"/>
                      <a:pt x="1022624" y="3070562"/>
                      <a:pt x="1038159" y="3183204"/>
                    </a:cubicBezTo>
                    <a:cubicBezTo>
                      <a:pt x="1040083" y="3204931"/>
                      <a:pt x="1040464" y="3226858"/>
                      <a:pt x="1038187" y="3248584"/>
                    </a:cubicBezTo>
                    <a:cubicBezTo>
                      <a:pt x="1035873" y="3270644"/>
                      <a:pt x="1027929" y="3291161"/>
                      <a:pt x="1024357" y="3312888"/>
                    </a:cubicBezTo>
                    <a:cubicBezTo>
                      <a:pt x="1016737" y="3360275"/>
                      <a:pt x="1048465" y="3400565"/>
                      <a:pt x="1084622" y="3427235"/>
                    </a:cubicBezTo>
                    <a:cubicBezTo>
                      <a:pt x="1072058" y="3444704"/>
                      <a:pt x="1075392" y="3477584"/>
                      <a:pt x="1072239" y="3498825"/>
                    </a:cubicBezTo>
                    <a:cubicBezTo>
                      <a:pt x="1069268" y="3540964"/>
                      <a:pt x="1065458" y="3583131"/>
                      <a:pt x="1063133" y="3625279"/>
                    </a:cubicBezTo>
                    <a:cubicBezTo>
                      <a:pt x="1063029" y="3639595"/>
                      <a:pt x="1071030" y="3646806"/>
                      <a:pt x="1083546" y="3651597"/>
                    </a:cubicBezTo>
                    <a:cubicBezTo>
                      <a:pt x="1135828" y="3670494"/>
                      <a:pt x="1194493" y="3681791"/>
                      <a:pt x="1249719" y="3671008"/>
                    </a:cubicBezTo>
                    <a:cubicBezTo>
                      <a:pt x="1254195" y="3669961"/>
                      <a:pt x="1256558" y="3666789"/>
                      <a:pt x="1257139" y="3663227"/>
                    </a:cubicBezTo>
                    <a:cubicBezTo>
                      <a:pt x="1313851" y="3702355"/>
                      <a:pt x="1388384" y="3686363"/>
                      <a:pt x="1453306" y="3689944"/>
                    </a:cubicBezTo>
                    <a:cubicBezTo>
                      <a:pt x="1490987" y="3691021"/>
                      <a:pt x="1540050" y="3691802"/>
                      <a:pt x="1559062" y="3652292"/>
                    </a:cubicBezTo>
                    <a:cubicBezTo>
                      <a:pt x="1567863" y="3635852"/>
                      <a:pt x="1565387" y="3620316"/>
                      <a:pt x="1555338" y="3605219"/>
                    </a:cubicBezTo>
                    <a:cubicBezTo>
                      <a:pt x="1534640" y="3572768"/>
                      <a:pt x="1497026" y="3559109"/>
                      <a:pt x="1467003" y="3537401"/>
                    </a:cubicBezTo>
                    <a:cubicBezTo>
                      <a:pt x="1446467" y="3522380"/>
                      <a:pt x="1431694" y="3501101"/>
                      <a:pt x="1417235" y="3480547"/>
                    </a:cubicBezTo>
                    <a:cubicBezTo>
                      <a:pt x="1388193" y="3439761"/>
                      <a:pt x="1356684" y="3397612"/>
                      <a:pt x="1311631" y="3373714"/>
                    </a:cubicBezTo>
                    <a:cubicBezTo>
                      <a:pt x="1327728" y="3347987"/>
                      <a:pt x="1339539" y="3310773"/>
                      <a:pt x="1314898" y="3286475"/>
                    </a:cubicBezTo>
                    <a:cubicBezTo>
                      <a:pt x="1308450" y="3279693"/>
                      <a:pt x="1301125" y="3274454"/>
                      <a:pt x="1297439" y="3265529"/>
                    </a:cubicBezTo>
                    <a:cubicBezTo>
                      <a:pt x="1289971" y="3247432"/>
                      <a:pt x="1292438" y="3226210"/>
                      <a:pt x="1293105" y="3207179"/>
                    </a:cubicBezTo>
                    <a:cubicBezTo>
                      <a:pt x="1297744" y="3067495"/>
                      <a:pt x="1291943" y="2927268"/>
                      <a:pt x="1273683" y="2788670"/>
                    </a:cubicBezTo>
                    <a:cubicBezTo>
                      <a:pt x="1310098" y="2785679"/>
                      <a:pt x="1340035" y="2747769"/>
                      <a:pt x="1380211" y="2758809"/>
                    </a:cubicBezTo>
                    <a:cubicBezTo>
                      <a:pt x="1391584" y="2761447"/>
                      <a:pt x="1399614" y="2765629"/>
                      <a:pt x="1405148" y="2776573"/>
                    </a:cubicBezTo>
                    <a:cubicBezTo>
                      <a:pt x="1413234" y="2792384"/>
                      <a:pt x="1436466" y="2781078"/>
                      <a:pt x="1432827" y="2764905"/>
                    </a:cubicBezTo>
                    <a:cubicBezTo>
                      <a:pt x="1385631" y="2551764"/>
                      <a:pt x="1334034" y="2339528"/>
                      <a:pt x="1270978" y="2130464"/>
                    </a:cubicBezTo>
                    <a:cubicBezTo>
                      <a:pt x="1265130" y="2061264"/>
                      <a:pt x="1260025" y="1991551"/>
                      <a:pt x="1246823" y="1923314"/>
                    </a:cubicBezTo>
                    <a:cubicBezTo>
                      <a:pt x="1253462" y="1908579"/>
                      <a:pt x="1247309" y="1890633"/>
                      <a:pt x="1246414" y="1874936"/>
                    </a:cubicBezTo>
                    <a:cubicBezTo>
                      <a:pt x="1215314" y="1593444"/>
                      <a:pt x="1194302" y="1310828"/>
                      <a:pt x="1185625" y="1027745"/>
                    </a:cubicBezTo>
                    <a:cubicBezTo>
                      <a:pt x="1191711" y="1023897"/>
                      <a:pt x="1194388" y="1015915"/>
                      <a:pt x="1198646" y="1010238"/>
                    </a:cubicBezTo>
                    <a:cubicBezTo>
                      <a:pt x="1211133" y="991845"/>
                      <a:pt x="1225830" y="976176"/>
                      <a:pt x="1240889" y="960070"/>
                    </a:cubicBezTo>
                    <a:cubicBezTo>
                      <a:pt x="1294343" y="908111"/>
                      <a:pt x="1305364" y="888499"/>
                      <a:pt x="1285285" y="813899"/>
                    </a:cubicBezTo>
                    <a:cubicBezTo>
                      <a:pt x="1394394" y="601082"/>
                      <a:pt x="1519210" y="397047"/>
                      <a:pt x="1648940" y="196269"/>
                    </a:cubicBezTo>
                    <a:cubicBezTo>
                      <a:pt x="1666418" y="206690"/>
                      <a:pt x="1686735" y="195488"/>
                      <a:pt x="1702366" y="186659"/>
                    </a:cubicBezTo>
                    <a:cubicBezTo>
                      <a:pt x="1696279" y="199975"/>
                      <a:pt x="1711043" y="211662"/>
                      <a:pt x="1723502" y="210490"/>
                    </a:cubicBezTo>
                    <a:cubicBezTo>
                      <a:pt x="1740237" y="209347"/>
                      <a:pt x="1763707" y="187411"/>
                      <a:pt x="1766745" y="171447"/>
                    </a:cubicBezTo>
                    <a:cubicBezTo>
                      <a:pt x="1787834" y="152302"/>
                      <a:pt x="1795273" y="119841"/>
                      <a:pt x="1780566" y="94780"/>
                    </a:cubicBezTo>
                    <a:cubicBezTo>
                      <a:pt x="1781566" y="87018"/>
                      <a:pt x="1781766" y="79131"/>
                      <a:pt x="1781023" y="71368"/>
                    </a:cubicBezTo>
                    <a:cubicBezTo>
                      <a:pt x="1778566" y="46327"/>
                      <a:pt x="1774603" y="29344"/>
                      <a:pt x="1745676" y="28277"/>
                    </a:cubicBezTo>
                    <a:cubicBezTo>
                      <a:pt x="1736551" y="27124"/>
                      <a:pt x="1727350" y="27134"/>
                      <a:pt x="1718234" y="28020"/>
                    </a:cubicBezTo>
                    <a:cubicBezTo>
                      <a:pt x="1724826" y="21962"/>
                      <a:pt x="1730741" y="14970"/>
                      <a:pt x="1736837" y="8617"/>
                    </a:cubicBezTo>
                    <a:close/>
                    <a:moveTo>
                      <a:pt x="164240" y="1491574"/>
                    </a:moveTo>
                    <a:cubicBezTo>
                      <a:pt x="135513" y="1465942"/>
                      <a:pt x="106023" y="1440663"/>
                      <a:pt x="80630" y="1411650"/>
                    </a:cubicBezTo>
                    <a:cubicBezTo>
                      <a:pt x="60275" y="1384904"/>
                      <a:pt x="41110" y="1357062"/>
                      <a:pt x="24537" y="1327801"/>
                    </a:cubicBezTo>
                    <a:cubicBezTo>
                      <a:pt x="72524" y="1244791"/>
                      <a:pt x="136941" y="1172858"/>
                      <a:pt x="201778" y="1102335"/>
                    </a:cubicBezTo>
                    <a:cubicBezTo>
                      <a:pt x="232753" y="1136806"/>
                      <a:pt x="268672" y="1166514"/>
                      <a:pt x="305058" y="1195128"/>
                    </a:cubicBezTo>
                    <a:cubicBezTo>
                      <a:pt x="271577" y="1222064"/>
                      <a:pt x="236544" y="1245515"/>
                      <a:pt x="206474" y="1276652"/>
                    </a:cubicBezTo>
                    <a:cubicBezTo>
                      <a:pt x="201931" y="1276481"/>
                      <a:pt x="197301" y="1279957"/>
                      <a:pt x="199321" y="1285282"/>
                    </a:cubicBezTo>
                    <a:cubicBezTo>
                      <a:pt x="201540" y="1289511"/>
                      <a:pt x="200692" y="1295559"/>
                      <a:pt x="204817" y="1298740"/>
                    </a:cubicBezTo>
                    <a:cubicBezTo>
                      <a:pt x="249841" y="1393790"/>
                      <a:pt x="319183" y="1477420"/>
                      <a:pt x="399298" y="1545047"/>
                    </a:cubicBezTo>
                    <a:cubicBezTo>
                      <a:pt x="384020" y="1572108"/>
                      <a:pt x="377124" y="1603702"/>
                      <a:pt x="371371" y="1634030"/>
                    </a:cubicBezTo>
                    <a:cubicBezTo>
                      <a:pt x="299809" y="1590510"/>
                      <a:pt x="228353" y="1545752"/>
                      <a:pt x="164240" y="1491574"/>
                    </a:cubicBezTo>
                    <a:close/>
                    <a:moveTo>
                      <a:pt x="553822" y="1651299"/>
                    </a:moveTo>
                    <a:cubicBezTo>
                      <a:pt x="552546" y="1668882"/>
                      <a:pt x="550812" y="1686446"/>
                      <a:pt x="548802" y="1703982"/>
                    </a:cubicBezTo>
                    <a:cubicBezTo>
                      <a:pt x="542735" y="1697190"/>
                      <a:pt x="531915" y="1708363"/>
                      <a:pt x="524876" y="1702057"/>
                    </a:cubicBezTo>
                    <a:cubicBezTo>
                      <a:pt x="526904" y="1699791"/>
                      <a:pt x="528762" y="1697486"/>
                      <a:pt x="530429" y="1695019"/>
                    </a:cubicBezTo>
                    <a:cubicBezTo>
                      <a:pt x="537315" y="1694390"/>
                      <a:pt x="540239" y="1687894"/>
                      <a:pt x="538858" y="1682284"/>
                    </a:cubicBezTo>
                    <a:cubicBezTo>
                      <a:pt x="543297" y="1678540"/>
                      <a:pt x="540992" y="1670406"/>
                      <a:pt x="534867" y="1670596"/>
                    </a:cubicBezTo>
                    <a:cubicBezTo>
                      <a:pt x="532048" y="1670911"/>
                      <a:pt x="529381" y="1671854"/>
                      <a:pt x="526866" y="1673168"/>
                    </a:cubicBezTo>
                    <a:cubicBezTo>
                      <a:pt x="494643" y="1665053"/>
                      <a:pt x="458620" y="1676816"/>
                      <a:pt x="427340" y="1663605"/>
                    </a:cubicBezTo>
                    <a:cubicBezTo>
                      <a:pt x="428111" y="1635706"/>
                      <a:pt x="427178" y="1577290"/>
                      <a:pt x="444970" y="1555896"/>
                    </a:cubicBezTo>
                    <a:cubicBezTo>
                      <a:pt x="483337" y="1554696"/>
                      <a:pt x="519504" y="1542161"/>
                      <a:pt x="556261" y="1531979"/>
                    </a:cubicBezTo>
                    <a:cubicBezTo>
                      <a:pt x="557756" y="1571746"/>
                      <a:pt x="556699" y="1611599"/>
                      <a:pt x="553822" y="1651299"/>
                    </a:cubicBezTo>
                    <a:close/>
                    <a:moveTo>
                      <a:pt x="310544" y="1221779"/>
                    </a:moveTo>
                    <a:cubicBezTo>
                      <a:pt x="300352" y="1279862"/>
                      <a:pt x="294742" y="1338622"/>
                      <a:pt x="290865" y="1397448"/>
                    </a:cubicBezTo>
                    <a:cubicBezTo>
                      <a:pt x="265472" y="1365273"/>
                      <a:pt x="243869" y="1330373"/>
                      <a:pt x="222438" y="1295502"/>
                    </a:cubicBezTo>
                    <a:cubicBezTo>
                      <a:pt x="249794" y="1266994"/>
                      <a:pt x="281750" y="1243562"/>
                      <a:pt x="311392" y="1217502"/>
                    </a:cubicBezTo>
                    <a:cubicBezTo>
                      <a:pt x="311116" y="1218940"/>
                      <a:pt x="310839" y="1220369"/>
                      <a:pt x="310544" y="1221779"/>
                    </a:cubicBezTo>
                    <a:close/>
                    <a:moveTo>
                      <a:pt x="408556" y="1552448"/>
                    </a:moveTo>
                    <a:cubicBezTo>
                      <a:pt x="415310" y="1556401"/>
                      <a:pt x="424511" y="1555020"/>
                      <a:pt x="432150" y="1555887"/>
                    </a:cubicBezTo>
                    <a:cubicBezTo>
                      <a:pt x="413243" y="1585414"/>
                      <a:pt x="412700" y="1622771"/>
                      <a:pt x="411471" y="1656747"/>
                    </a:cubicBezTo>
                    <a:cubicBezTo>
                      <a:pt x="402337" y="1652270"/>
                      <a:pt x="393240" y="1646908"/>
                      <a:pt x="384363" y="1641698"/>
                    </a:cubicBezTo>
                    <a:cubicBezTo>
                      <a:pt x="389287" y="1610398"/>
                      <a:pt x="395983" y="1582024"/>
                      <a:pt x="408556" y="1552448"/>
                    </a:cubicBezTo>
                    <a:close/>
                    <a:moveTo>
                      <a:pt x="444408" y="3538278"/>
                    </a:moveTo>
                    <a:cubicBezTo>
                      <a:pt x="474765" y="3538287"/>
                      <a:pt x="507693" y="3531981"/>
                      <a:pt x="534096" y="3551422"/>
                    </a:cubicBezTo>
                    <a:cubicBezTo>
                      <a:pt x="539020" y="3554403"/>
                      <a:pt x="545735" y="3559128"/>
                      <a:pt x="552155" y="3559975"/>
                    </a:cubicBezTo>
                    <a:cubicBezTo>
                      <a:pt x="547393" y="3571691"/>
                      <a:pt x="536429" y="3572291"/>
                      <a:pt x="525228" y="3572320"/>
                    </a:cubicBezTo>
                    <a:cubicBezTo>
                      <a:pt x="494319" y="3573234"/>
                      <a:pt x="463125" y="3570234"/>
                      <a:pt x="433102" y="3562671"/>
                    </a:cubicBezTo>
                    <a:lnTo>
                      <a:pt x="444408" y="3538278"/>
                    </a:lnTo>
                    <a:close/>
                    <a:moveTo>
                      <a:pt x="559004" y="3546479"/>
                    </a:moveTo>
                    <a:cubicBezTo>
                      <a:pt x="520561" y="3522276"/>
                      <a:pt x="496148" y="3515570"/>
                      <a:pt x="450695" y="3524705"/>
                    </a:cubicBezTo>
                    <a:cubicBezTo>
                      <a:pt x="454838" y="3515789"/>
                      <a:pt x="458925" y="3506855"/>
                      <a:pt x="463116" y="3497958"/>
                    </a:cubicBezTo>
                    <a:cubicBezTo>
                      <a:pt x="482137" y="3498949"/>
                      <a:pt x="502444" y="3497844"/>
                      <a:pt x="521437" y="3502778"/>
                    </a:cubicBezTo>
                    <a:cubicBezTo>
                      <a:pt x="538973" y="3504950"/>
                      <a:pt x="555299" y="3517066"/>
                      <a:pt x="572967" y="3515570"/>
                    </a:cubicBezTo>
                    <a:cubicBezTo>
                      <a:pt x="568519" y="3525943"/>
                      <a:pt x="563928" y="3536316"/>
                      <a:pt x="559004" y="3546479"/>
                    </a:cubicBezTo>
                    <a:close/>
                    <a:moveTo>
                      <a:pt x="575006" y="3510817"/>
                    </a:moveTo>
                    <a:cubicBezTo>
                      <a:pt x="559870" y="3486843"/>
                      <a:pt x="494758" y="3478565"/>
                      <a:pt x="468735" y="3486204"/>
                    </a:cubicBezTo>
                    <a:cubicBezTo>
                      <a:pt x="472412" y="3478556"/>
                      <a:pt x="476089" y="3470879"/>
                      <a:pt x="479527" y="3463116"/>
                    </a:cubicBezTo>
                    <a:cubicBezTo>
                      <a:pt x="523390" y="3452191"/>
                      <a:pt x="547421" y="3469526"/>
                      <a:pt x="586102" y="3484176"/>
                    </a:cubicBezTo>
                    <a:cubicBezTo>
                      <a:pt x="582530" y="3493110"/>
                      <a:pt x="578797" y="3501968"/>
                      <a:pt x="575006" y="3510817"/>
                    </a:cubicBezTo>
                    <a:close/>
                    <a:moveTo>
                      <a:pt x="591055" y="3471669"/>
                    </a:moveTo>
                    <a:cubicBezTo>
                      <a:pt x="577835" y="3461725"/>
                      <a:pt x="561595" y="3456639"/>
                      <a:pt x="546126" y="3451276"/>
                    </a:cubicBezTo>
                    <a:cubicBezTo>
                      <a:pt x="526638" y="3443713"/>
                      <a:pt x="505854" y="3444609"/>
                      <a:pt x="485690" y="3449533"/>
                    </a:cubicBezTo>
                    <a:cubicBezTo>
                      <a:pt x="488242" y="3446628"/>
                      <a:pt x="487623" y="3442618"/>
                      <a:pt x="488947" y="3439227"/>
                    </a:cubicBezTo>
                    <a:cubicBezTo>
                      <a:pt x="489728" y="3436903"/>
                      <a:pt x="488062" y="3435169"/>
                      <a:pt x="486109" y="3434798"/>
                    </a:cubicBezTo>
                    <a:cubicBezTo>
                      <a:pt x="486757" y="3431712"/>
                      <a:pt x="487052" y="3428578"/>
                      <a:pt x="486861" y="3425378"/>
                    </a:cubicBezTo>
                    <a:cubicBezTo>
                      <a:pt x="503330" y="3404347"/>
                      <a:pt x="570015" y="3400060"/>
                      <a:pt x="588064" y="3419901"/>
                    </a:cubicBezTo>
                    <a:cubicBezTo>
                      <a:pt x="596180" y="3429473"/>
                      <a:pt x="596085" y="3441018"/>
                      <a:pt x="598304" y="3452257"/>
                    </a:cubicBezTo>
                    <a:cubicBezTo>
                      <a:pt x="595503" y="3458572"/>
                      <a:pt x="593456" y="3465402"/>
                      <a:pt x="591055" y="3471669"/>
                    </a:cubicBezTo>
                    <a:close/>
                    <a:moveTo>
                      <a:pt x="650301" y="3579168"/>
                    </a:moveTo>
                    <a:cubicBezTo>
                      <a:pt x="649767" y="3599457"/>
                      <a:pt x="648948" y="3619764"/>
                      <a:pt x="648815" y="3640062"/>
                    </a:cubicBezTo>
                    <a:cubicBezTo>
                      <a:pt x="650053" y="3651377"/>
                      <a:pt x="643462" y="3656740"/>
                      <a:pt x="632661" y="3657131"/>
                    </a:cubicBezTo>
                    <a:cubicBezTo>
                      <a:pt x="634480" y="3652197"/>
                      <a:pt x="637004" y="3647653"/>
                      <a:pt x="641262" y="3644024"/>
                    </a:cubicBezTo>
                    <a:cubicBezTo>
                      <a:pt x="651568" y="3635232"/>
                      <a:pt x="636699" y="3620621"/>
                      <a:pt x="626441" y="3629203"/>
                    </a:cubicBezTo>
                    <a:cubicBezTo>
                      <a:pt x="612182" y="3641119"/>
                      <a:pt x="610915" y="3659759"/>
                      <a:pt x="604905" y="3676085"/>
                    </a:cubicBezTo>
                    <a:cubicBezTo>
                      <a:pt x="576444" y="3740055"/>
                      <a:pt x="434674" y="3717243"/>
                      <a:pt x="379724" y="3702393"/>
                    </a:cubicBezTo>
                    <a:cubicBezTo>
                      <a:pt x="336862" y="3680819"/>
                      <a:pt x="393402" y="3632404"/>
                      <a:pt x="402308" y="3604381"/>
                    </a:cubicBezTo>
                    <a:cubicBezTo>
                      <a:pt x="421082" y="3565357"/>
                      <a:pt x="432997" y="3522904"/>
                      <a:pt x="457448" y="3486747"/>
                    </a:cubicBezTo>
                    <a:cubicBezTo>
                      <a:pt x="445828" y="3512446"/>
                      <a:pt x="433750" y="3537878"/>
                      <a:pt x="421929" y="3563471"/>
                    </a:cubicBezTo>
                    <a:cubicBezTo>
                      <a:pt x="420605" y="3566329"/>
                      <a:pt x="421587" y="3569777"/>
                      <a:pt x="424873" y="3570710"/>
                    </a:cubicBezTo>
                    <a:cubicBezTo>
                      <a:pt x="459144" y="3580654"/>
                      <a:pt x="494634" y="3585941"/>
                      <a:pt x="530362" y="3584302"/>
                    </a:cubicBezTo>
                    <a:cubicBezTo>
                      <a:pt x="557013" y="3585836"/>
                      <a:pt x="564204" y="3566633"/>
                      <a:pt x="573053" y="3545679"/>
                    </a:cubicBezTo>
                    <a:cubicBezTo>
                      <a:pt x="585874" y="3518704"/>
                      <a:pt x="597104" y="3491310"/>
                      <a:pt x="608124" y="3463516"/>
                    </a:cubicBezTo>
                    <a:cubicBezTo>
                      <a:pt x="614735" y="3455715"/>
                      <a:pt x="628193" y="3451581"/>
                      <a:pt x="635566" y="3459296"/>
                    </a:cubicBezTo>
                    <a:cubicBezTo>
                      <a:pt x="632613" y="3465059"/>
                      <a:pt x="635242" y="3471765"/>
                      <a:pt x="640500" y="3474946"/>
                    </a:cubicBezTo>
                    <a:cubicBezTo>
                      <a:pt x="641547" y="3490319"/>
                      <a:pt x="649748" y="3505074"/>
                      <a:pt x="650920" y="3520532"/>
                    </a:cubicBezTo>
                    <a:cubicBezTo>
                      <a:pt x="652377" y="3539954"/>
                      <a:pt x="650815" y="3559718"/>
                      <a:pt x="650301" y="3579168"/>
                    </a:cubicBezTo>
                    <a:close/>
                    <a:moveTo>
                      <a:pt x="1502655" y="3585245"/>
                    </a:moveTo>
                    <a:cubicBezTo>
                      <a:pt x="1519314" y="3595228"/>
                      <a:pt x="1533459" y="3608648"/>
                      <a:pt x="1542727" y="3625793"/>
                    </a:cubicBezTo>
                    <a:cubicBezTo>
                      <a:pt x="1541708" y="3670447"/>
                      <a:pt x="1483938" y="3666379"/>
                      <a:pt x="1451992" y="3666084"/>
                    </a:cubicBezTo>
                    <a:cubicBezTo>
                      <a:pt x="1402281" y="3664893"/>
                      <a:pt x="1351474" y="3671532"/>
                      <a:pt x="1302535" y="3660712"/>
                    </a:cubicBezTo>
                    <a:cubicBezTo>
                      <a:pt x="1281170" y="3655254"/>
                      <a:pt x="1256681" y="3644662"/>
                      <a:pt x="1243404" y="3626355"/>
                    </a:cubicBezTo>
                    <a:cubicBezTo>
                      <a:pt x="1237774" y="3618602"/>
                      <a:pt x="1224868" y="3625679"/>
                      <a:pt x="1230288" y="3634023"/>
                    </a:cubicBezTo>
                    <a:cubicBezTo>
                      <a:pt x="1234079" y="3639871"/>
                      <a:pt x="1238260" y="3645253"/>
                      <a:pt x="1242813" y="3650177"/>
                    </a:cubicBezTo>
                    <a:cubicBezTo>
                      <a:pt x="1197388" y="3652244"/>
                      <a:pt x="1151316" y="3648987"/>
                      <a:pt x="1107796" y="3634975"/>
                    </a:cubicBezTo>
                    <a:cubicBezTo>
                      <a:pt x="1100729" y="3632575"/>
                      <a:pt x="1093471" y="3630632"/>
                      <a:pt x="1086717" y="3627451"/>
                    </a:cubicBezTo>
                    <a:cubicBezTo>
                      <a:pt x="1086336" y="3626288"/>
                      <a:pt x="1086822" y="3624165"/>
                      <a:pt x="1086879" y="3622993"/>
                    </a:cubicBezTo>
                    <a:cubicBezTo>
                      <a:pt x="1092013" y="3561385"/>
                      <a:pt x="1093099" y="3499387"/>
                      <a:pt x="1100033" y="3437989"/>
                    </a:cubicBezTo>
                    <a:cubicBezTo>
                      <a:pt x="1141905" y="3462335"/>
                      <a:pt x="1188540" y="3469688"/>
                      <a:pt x="1213066" y="3419053"/>
                    </a:cubicBezTo>
                    <a:cubicBezTo>
                      <a:pt x="1214648" y="3420368"/>
                      <a:pt x="1217200" y="3420596"/>
                      <a:pt x="1219010" y="3419558"/>
                    </a:cubicBezTo>
                    <a:cubicBezTo>
                      <a:pt x="1219953" y="3421644"/>
                      <a:pt x="1223411" y="3423740"/>
                      <a:pt x="1225497" y="3421939"/>
                    </a:cubicBezTo>
                    <a:cubicBezTo>
                      <a:pt x="1265844" y="3462135"/>
                      <a:pt x="1309707" y="3498739"/>
                      <a:pt x="1351665" y="3537268"/>
                    </a:cubicBezTo>
                    <a:cubicBezTo>
                      <a:pt x="1366228" y="3553927"/>
                      <a:pt x="1388460" y="3553375"/>
                      <a:pt x="1408777" y="3552032"/>
                    </a:cubicBezTo>
                    <a:cubicBezTo>
                      <a:pt x="1418149" y="3551451"/>
                      <a:pt x="1435685" y="3554146"/>
                      <a:pt x="1440295" y="3543859"/>
                    </a:cubicBezTo>
                    <a:cubicBezTo>
                      <a:pt x="1458850" y="3561004"/>
                      <a:pt x="1481452" y="3571882"/>
                      <a:pt x="1502655" y="3585245"/>
                    </a:cubicBezTo>
                    <a:close/>
                    <a:moveTo>
                      <a:pt x="1281742" y="3368171"/>
                    </a:moveTo>
                    <a:cubicBezTo>
                      <a:pt x="1281847" y="3375972"/>
                      <a:pt x="1289276" y="3382268"/>
                      <a:pt x="1296991" y="3382896"/>
                    </a:cubicBezTo>
                    <a:cubicBezTo>
                      <a:pt x="1307259" y="3390335"/>
                      <a:pt x="1316984" y="3398384"/>
                      <a:pt x="1326271" y="3406909"/>
                    </a:cubicBezTo>
                    <a:cubicBezTo>
                      <a:pt x="1302182" y="3408480"/>
                      <a:pt x="1278598" y="3419034"/>
                      <a:pt x="1264578" y="3439075"/>
                    </a:cubicBezTo>
                    <a:cubicBezTo>
                      <a:pt x="1255815" y="3433007"/>
                      <a:pt x="1231850" y="3404908"/>
                      <a:pt x="1222087" y="3410852"/>
                    </a:cubicBezTo>
                    <a:cubicBezTo>
                      <a:pt x="1221582" y="3409976"/>
                      <a:pt x="1220848" y="3409223"/>
                      <a:pt x="1220067" y="3408785"/>
                    </a:cubicBezTo>
                    <a:cubicBezTo>
                      <a:pt x="1221467" y="3399870"/>
                      <a:pt x="1223182" y="3393669"/>
                      <a:pt x="1227316" y="3386373"/>
                    </a:cubicBezTo>
                    <a:cubicBezTo>
                      <a:pt x="1237870" y="3369533"/>
                      <a:pt x="1263235" y="3359169"/>
                      <a:pt x="1281742" y="3368171"/>
                    </a:cubicBezTo>
                    <a:close/>
                    <a:moveTo>
                      <a:pt x="1412644" y="3512303"/>
                    </a:moveTo>
                    <a:cubicBezTo>
                      <a:pt x="1418673" y="3520371"/>
                      <a:pt x="1424988" y="3528200"/>
                      <a:pt x="1431875" y="3535506"/>
                    </a:cubicBezTo>
                    <a:cubicBezTo>
                      <a:pt x="1411796" y="3534734"/>
                      <a:pt x="1385212" y="3543164"/>
                      <a:pt x="1367676" y="3531296"/>
                    </a:cubicBezTo>
                    <a:cubicBezTo>
                      <a:pt x="1362161" y="3526876"/>
                      <a:pt x="1356780" y="3522256"/>
                      <a:pt x="1351455" y="3517542"/>
                    </a:cubicBezTo>
                    <a:cubicBezTo>
                      <a:pt x="1360294" y="3516046"/>
                      <a:pt x="1369076" y="3514303"/>
                      <a:pt x="1378135" y="3513979"/>
                    </a:cubicBezTo>
                    <a:cubicBezTo>
                      <a:pt x="1389527" y="3512636"/>
                      <a:pt x="1401680" y="3516370"/>
                      <a:pt x="1412644" y="3512303"/>
                    </a:cubicBezTo>
                    <a:close/>
                    <a:moveTo>
                      <a:pt x="1399661" y="3494215"/>
                    </a:moveTo>
                    <a:cubicBezTo>
                      <a:pt x="1377287" y="3494358"/>
                      <a:pt x="1358208" y="3496501"/>
                      <a:pt x="1338692" y="3505997"/>
                    </a:cubicBezTo>
                    <a:lnTo>
                      <a:pt x="1313241" y="3482480"/>
                    </a:lnTo>
                    <a:cubicBezTo>
                      <a:pt x="1326652" y="3475136"/>
                      <a:pt x="1341654" y="3474736"/>
                      <a:pt x="1355970" y="3474146"/>
                    </a:cubicBezTo>
                    <a:cubicBezTo>
                      <a:pt x="1364666" y="3473422"/>
                      <a:pt x="1376506" y="3478556"/>
                      <a:pt x="1382964" y="3470831"/>
                    </a:cubicBezTo>
                    <a:cubicBezTo>
                      <a:pt x="1388707" y="3478518"/>
                      <a:pt x="1394175" y="3486347"/>
                      <a:pt x="1399661" y="3494215"/>
                    </a:cubicBezTo>
                    <a:close/>
                    <a:moveTo>
                      <a:pt x="1372591" y="3457287"/>
                    </a:moveTo>
                    <a:cubicBezTo>
                      <a:pt x="1351750" y="3453715"/>
                      <a:pt x="1317860" y="3458391"/>
                      <a:pt x="1302173" y="3472555"/>
                    </a:cubicBezTo>
                    <a:lnTo>
                      <a:pt x="1273426" y="3446923"/>
                    </a:lnTo>
                    <a:cubicBezTo>
                      <a:pt x="1293667" y="3430969"/>
                      <a:pt x="1319804" y="3419491"/>
                      <a:pt x="1345874" y="3426283"/>
                    </a:cubicBezTo>
                    <a:cubicBezTo>
                      <a:pt x="1355237" y="3436208"/>
                      <a:pt x="1364123" y="3446580"/>
                      <a:pt x="1372591" y="3457287"/>
                    </a:cubicBezTo>
                    <a:close/>
                    <a:moveTo>
                      <a:pt x="1281018" y="3287703"/>
                    </a:moveTo>
                    <a:cubicBezTo>
                      <a:pt x="1286361" y="3295638"/>
                      <a:pt x="1295620" y="3301915"/>
                      <a:pt x="1299363" y="3310763"/>
                    </a:cubicBezTo>
                    <a:cubicBezTo>
                      <a:pt x="1304621" y="3325422"/>
                      <a:pt x="1295934" y="3340634"/>
                      <a:pt x="1288685" y="3353121"/>
                    </a:cubicBezTo>
                    <a:cubicBezTo>
                      <a:pt x="1252738" y="3336138"/>
                      <a:pt x="1200674" y="3367761"/>
                      <a:pt x="1207647" y="3409442"/>
                    </a:cubicBezTo>
                    <a:cubicBezTo>
                      <a:pt x="1196693" y="3411852"/>
                      <a:pt x="1191978" y="3424054"/>
                      <a:pt x="1183129" y="3430121"/>
                    </a:cubicBezTo>
                    <a:cubicBezTo>
                      <a:pt x="1159907" y="3450809"/>
                      <a:pt x="1128237" y="3434998"/>
                      <a:pt x="1103462" y="3425682"/>
                    </a:cubicBezTo>
                    <a:cubicBezTo>
                      <a:pt x="1105110" y="3421996"/>
                      <a:pt x="1104977" y="3417377"/>
                      <a:pt x="1101872" y="3413814"/>
                    </a:cubicBezTo>
                    <a:cubicBezTo>
                      <a:pt x="1000383" y="3317840"/>
                      <a:pt x="1072030" y="3320212"/>
                      <a:pt x="1063105" y="3199959"/>
                    </a:cubicBezTo>
                    <a:cubicBezTo>
                      <a:pt x="1050618" y="3076144"/>
                      <a:pt x="1015394" y="2956376"/>
                      <a:pt x="1009508" y="2830608"/>
                    </a:cubicBezTo>
                    <a:cubicBezTo>
                      <a:pt x="989124" y="2607047"/>
                      <a:pt x="994687" y="2370379"/>
                      <a:pt x="907095" y="2158610"/>
                    </a:cubicBezTo>
                    <a:cubicBezTo>
                      <a:pt x="907933" y="2153828"/>
                      <a:pt x="908571" y="2148999"/>
                      <a:pt x="908971" y="2143960"/>
                    </a:cubicBezTo>
                    <a:cubicBezTo>
                      <a:pt x="909352" y="2139065"/>
                      <a:pt x="902094" y="2135893"/>
                      <a:pt x="898903" y="2139789"/>
                    </a:cubicBezTo>
                    <a:cubicBezTo>
                      <a:pt x="847735" y="2211283"/>
                      <a:pt x="828304" y="2301571"/>
                      <a:pt x="802253" y="2384429"/>
                    </a:cubicBezTo>
                    <a:cubicBezTo>
                      <a:pt x="776755" y="2470373"/>
                      <a:pt x="773650" y="2559774"/>
                      <a:pt x="765553" y="2648319"/>
                    </a:cubicBezTo>
                    <a:cubicBezTo>
                      <a:pt x="731282" y="2827560"/>
                      <a:pt x="667132" y="3001925"/>
                      <a:pt x="658873" y="3185776"/>
                    </a:cubicBezTo>
                    <a:cubicBezTo>
                      <a:pt x="656397" y="3230925"/>
                      <a:pt x="657064" y="3276292"/>
                      <a:pt x="661998" y="3321260"/>
                    </a:cubicBezTo>
                    <a:cubicBezTo>
                      <a:pt x="666693" y="3362627"/>
                      <a:pt x="681933" y="3415557"/>
                      <a:pt x="647520" y="3448381"/>
                    </a:cubicBezTo>
                    <a:cubicBezTo>
                      <a:pt x="639280" y="3438751"/>
                      <a:pt x="623355" y="3435817"/>
                      <a:pt x="612401" y="3442389"/>
                    </a:cubicBezTo>
                    <a:cubicBezTo>
                      <a:pt x="608667" y="3407604"/>
                      <a:pt x="583426" y="3393497"/>
                      <a:pt x="551050" y="3393669"/>
                    </a:cubicBezTo>
                    <a:cubicBezTo>
                      <a:pt x="529210" y="3392107"/>
                      <a:pt x="502940" y="3395584"/>
                      <a:pt x="485585" y="3409328"/>
                    </a:cubicBezTo>
                    <a:cubicBezTo>
                      <a:pt x="485147" y="3409681"/>
                      <a:pt x="484690" y="3409214"/>
                      <a:pt x="485023" y="3408757"/>
                    </a:cubicBezTo>
                    <a:cubicBezTo>
                      <a:pt x="502101" y="3385211"/>
                      <a:pt x="501130" y="3354931"/>
                      <a:pt x="495862" y="3327375"/>
                    </a:cubicBezTo>
                    <a:cubicBezTo>
                      <a:pt x="473726" y="3190158"/>
                      <a:pt x="461039" y="3049398"/>
                      <a:pt x="488204" y="2911971"/>
                    </a:cubicBezTo>
                    <a:cubicBezTo>
                      <a:pt x="506292" y="2822493"/>
                      <a:pt x="531600" y="2733549"/>
                      <a:pt x="530705" y="2641499"/>
                    </a:cubicBezTo>
                    <a:cubicBezTo>
                      <a:pt x="530772" y="2594531"/>
                      <a:pt x="527238" y="2547640"/>
                      <a:pt x="525933" y="2500700"/>
                    </a:cubicBezTo>
                    <a:cubicBezTo>
                      <a:pt x="521161" y="2348967"/>
                      <a:pt x="533629" y="2197538"/>
                      <a:pt x="538954" y="2046005"/>
                    </a:cubicBezTo>
                    <a:cubicBezTo>
                      <a:pt x="685029" y="2084772"/>
                      <a:pt x="835543" y="2047625"/>
                      <a:pt x="981161" y="2024936"/>
                    </a:cubicBezTo>
                    <a:cubicBezTo>
                      <a:pt x="1065829" y="2010953"/>
                      <a:pt x="1150601" y="1988531"/>
                      <a:pt x="1224020" y="1942697"/>
                    </a:cubicBezTo>
                    <a:cubicBezTo>
                      <a:pt x="1226535" y="1982512"/>
                      <a:pt x="1232078" y="2022260"/>
                      <a:pt x="1235965" y="2061950"/>
                    </a:cubicBezTo>
                    <a:cubicBezTo>
                      <a:pt x="1233859" y="2063998"/>
                      <a:pt x="1232736" y="2067046"/>
                      <a:pt x="1233707" y="2070799"/>
                    </a:cubicBezTo>
                    <a:cubicBezTo>
                      <a:pt x="1250519" y="2165582"/>
                      <a:pt x="1247861" y="2264052"/>
                      <a:pt x="1245137" y="2360168"/>
                    </a:cubicBezTo>
                    <a:cubicBezTo>
                      <a:pt x="1240156" y="2457628"/>
                      <a:pt x="1218086" y="2554183"/>
                      <a:pt x="1229468" y="2652015"/>
                    </a:cubicBezTo>
                    <a:cubicBezTo>
                      <a:pt x="1257596" y="2843553"/>
                      <a:pt x="1278513" y="3036539"/>
                      <a:pt x="1267435" y="3230411"/>
                    </a:cubicBezTo>
                    <a:cubicBezTo>
                      <a:pt x="1267321" y="3250184"/>
                      <a:pt x="1269702" y="3270882"/>
                      <a:pt x="1281018" y="3287703"/>
                    </a:cubicBezTo>
                    <a:close/>
                    <a:moveTo>
                      <a:pt x="1220639" y="944849"/>
                    </a:moveTo>
                    <a:cubicBezTo>
                      <a:pt x="1207780" y="960146"/>
                      <a:pt x="1158450" y="1004227"/>
                      <a:pt x="1170204" y="1024316"/>
                    </a:cubicBezTo>
                    <a:cubicBezTo>
                      <a:pt x="1169413" y="1320743"/>
                      <a:pt x="1195645" y="1616866"/>
                      <a:pt x="1229192" y="1911112"/>
                    </a:cubicBezTo>
                    <a:cubicBezTo>
                      <a:pt x="1226925" y="1912189"/>
                      <a:pt x="1225020" y="1913932"/>
                      <a:pt x="1223944" y="1916275"/>
                    </a:cubicBezTo>
                    <a:cubicBezTo>
                      <a:pt x="1110406" y="1983131"/>
                      <a:pt x="978771" y="2000219"/>
                      <a:pt x="850802" y="2020250"/>
                    </a:cubicBezTo>
                    <a:cubicBezTo>
                      <a:pt x="742093" y="2041986"/>
                      <a:pt x="630451" y="2042710"/>
                      <a:pt x="521389" y="2023383"/>
                    </a:cubicBezTo>
                    <a:cubicBezTo>
                      <a:pt x="538496" y="1906864"/>
                      <a:pt x="553498" y="1789640"/>
                      <a:pt x="566967" y="1672606"/>
                    </a:cubicBezTo>
                    <a:cubicBezTo>
                      <a:pt x="581511" y="1510034"/>
                      <a:pt x="555603" y="1342527"/>
                      <a:pt x="487966" y="1193661"/>
                    </a:cubicBezTo>
                    <a:cubicBezTo>
                      <a:pt x="495415" y="1183202"/>
                      <a:pt x="485309" y="1174011"/>
                      <a:pt x="476841" y="1177697"/>
                    </a:cubicBezTo>
                    <a:cubicBezTo>
                      <a:pt x="474698" y="1178630"/>
                      <a:pt x="473012" y="1179173"/>
                      <a:pt x="473022" y="1179164"/>
                    </a:cubicBezTo>
                    <a:cubicBezTo>
                      <a:pt x="440560" y="1191022"/>
                      <a:pt x="408966" y="1206015"/>
                      <a:pt x="377667" y="1220464"/>
                    </a:cubicBezTo>
                    <a:cubicBezTo>
                      <a:pt x="321412" y="1179059"/>
                      <a:pt x="268796" y="1133158"/>
                      <a:pt x="215085" y="1088600"/>
                    </a:cubicBezTo>
                    <a:cubicBezTo>
                      <a:pt x="261090" y="1041165"/>
                      <a:pt x="314192" y="1001722"/>
                      <a:pt x="362541" y="956831"/>
                    </a:cubicBezTo>
                    <a:cubicBezTo>
                      <a:pt x="379086" y="942829"/>
                      <a:pt x="396793" y="929713"/>
                      <a:pt x="415329" y="918207"/>
                    </a:cubicBezTo>
                    <a:cubicBezTo>
                      <a:pt x="423692" y="912778"/>
                      <a:pt x="433483" y="908996"/>
                      <a:pt x="440570" y="901910"/>
                    </a:cubicBezTo>
                    <a:cubicBezTo>
                      <a:pt x="463411" y="893937"/>
                      <a:pt x="487071" y="887851"/>
                      <a:pt x="511303" y="886556"/>
                    </a:cubicBezTo>
                    <a:cubicBezTo>
                      <a:pt x="577711" y="887070"/>
                      <a:pt x="644195" y="879278"/>
                      <a:pt x="707337" y="857981"/>
                    </a:cubicBezTo>
                    <a:cubicBezTo>
                      <a:pt x="710566" y="856914"/>
                      <a:pt x="711423" y="853818"/>
                      <a:pt x="710613" y="851332"/>
                    </a:cubicBezTo>
                    <a:cubicBezTo>
                      <a:pt x="718052" y="852923"/>
                      <a:pt x="725815" y="856104"/>
                      <a:pt x="733949" y="857038"/>
                    </a:cubicBezTo>
                    <a:cubicBezTo>
                      <a:pt x="733826" y="871458"/>
                      <a:pt x="738226" y="885679"/>
                      <a:pt x="744703" y="898709"/>
                    </a:cubicBezTo>
                    <a:cubicBezTo>
                      <a:pt x="761677" y="932904"/>
                      <a:pt x="791442" y="960536"/>
                      <a:pt x="820246" y="984692"/>
                    </a:cubicBezTo>
                    <a:cubicBezTo>
                      <a:pt x="826456" y="989902"/>
                      <a:pt x="835333" y="984987"/>
                      <a:pt x="833705" y="976862"/>
                    </a:cubicBezTo>
                    <a:cubicBezTo>
                      <a:pt x="829009" y="942010"/>
                      <a:pt x="831590" y="899662"/>
                      <a:pt x="850593" y="869268"/>
                    </a:cubicBezTo>
                    <a:cubicBezTo>
                      <a:pt x="861118" y="874135"/>
                      <a:pt x="872481" y="876726"/>
                      <a:pt x="883901" y="878231"/>
                    </a:cubicBezTo>
                    <a:cubicBezTo>
                      <a:pt x="889645" y="885317"/>
                      <a:pt x="903428" y="884565"/>
                      <a:pt x="913305" y="881974"/>
                    </a:cubicBezTo>
                    <a:cubicBezTo>
                      <a:pt x="911124" y="917036"/>
                      <a:pt x="969893" y="954945"/>
                      <a:pt x="994534" y="976186"/>
                    </a:cubicBezTo>
                    <a:cubicBezTo>
                      <a:pt x="1000592" y="980767"/>
                      <a:pt x="1008250" y="972014"/>
                      <a:pt x="1004621" y="966099"/>
                    </a:cubicBezTo>
                    <a:cubicBezTo>
                      <a:pt x="997792" y="952107"/>
                      <a:pt x="1012670" y="938972"/>
                      <a:pt x="1014099" y="924999"/>
                    </a:cubicBezTo>
                    <a:cubicBezTo>
                      <a:pt x="1019642" y="899281"/>
                      <a:pt x="1024128" y="871678"/>
                      <a:pt x="1018823" y="845589"/>
                    </a:cubicBezTo>
                    <a:cubicBezTo>
                      <a:pt x="1013851" y="831320"/>
                      <a:pt x="998963" y="823129"/>
                      <a:pt x="987857" y="813794"/>
                    </a:cubicBezTo>
                    <a:cubicBezTo>
                      <a:pt x="993810" y="806412"/>
                      <a:pt x="996792" y="796678"/>
                      <a:pt x="1002335" y="788915"/>
                    </a:cubicBezTo>
                    <a:cubicBezTo>
                      <a:pt x="1009031" y="778999"/>
                      <a:pt x="1021614" y="776694"/>
                      <a:pt x="1029320" y="767645"/>
                    </a:cubicBezTo>
                    <a:cubicBezTo>
                      <a:pt x="1036340" y="759464"/>
                      <a:pt x="1040797" y="747776"/>
                      <a:pt x="1036654" y="737232"/>
                    </a:cubicBezTo>
                    <a:cubicBezTo>
                      <a:pt x="1087765" y="710667"/>
                      <a:pt x="1145220" y="704638"/>
                      <a:pt x="1182072" y="654174"/>
                    </a:cubicBezTo>
                    <a:cubicBezTo>
                      <a:pt x="1167356" y="741995"/>
                      <a:pt x="1195426" y="842436"/>
                      <a:pt x="1265768" y="900510"/>
                    </a:cubicBezTo>
                    <a:cubicBezTo>
                      <a:pt x="1249709" y="913940"/>
                      <a:pt x="1235079" y="929618"/>
                      <a:pt x="1220639" y="944849"/>
                    </a:cubicBezTo>
                    <a:close/>
                    <a:moveTo>
                      <a:pt x="1273512" y="853151"/>
                    </a:moveTo>
                    <a:cubicBezTo>
                      <a:pt x="1273817" y="860810"/>
                      <a:pt x="1274522" y="868611"/>
                      <a:pt x="1273445" y="876230"/>
                    </a:cubicBezTo>
                    <a:cubicBezTo>
                      <a:pt x="1268759" y="870782"/>
                      <a:pt x="1263997" y="865324"/>
                      <a:pt x="1260063" y="860581"/>
                    </a:cubicBezTo>
                    <a:cubicBezTo>
                      <a:pt x="1264502" y="852837"/>
                      <a:pt x="1268559" y="844855"/>
                      <a:pt x="1272864" y="837026"/>
                    </a:cubicBezTo>
                    <a:cubicBezTo>
                      <a:pt x="1273131" y="842369"/>
                      <a:pt x="1273264" y="847732"/>
                      <a:pt x="1273512" y="853151"/>
                    </a:cubicBezTo>
                    <a:close/>
                    <a:moveTo>
                      <a:pt x="1728388" y="194688"/>
                    </a:moveTo>
                    <a:cubicBezTo>
                      <a:pt x="1724083" y="197269"/>
                      <a:pt x="1714291" y="200079"/>
                      <a:pt x="1712557" y="193012"/>
                    </a:cubicBezTo>
                    <a:cubicBezTo>
                      <a:pt x="1712005" y="184725"/>
                      <a:pt x="1720663" y="176886"/>
                      <a:pt x="1724511" y="170037"/>
                    </a:cubicBezTo>
                    <a:cubicBezTo>
                      <a:pt x="1728683" y="176600"/>
                      <a:pt x="1736189" y="180477"/>
                      <a:pt x="1743247" y="180486"/>
                    </a:cubicBezTo>
                    <a:cubicBezTo>
                      <a:pt x="1738932" y="185868"/>
                      <a:pt x="1734436" y="191059"/>
                      <a:pt x="1728388" y="194688"/>
                    </a:cubicBezTo>
                    <a:close/>
                    <a:moveTo>
                      <a:pt x="1771231" y="148378"/>
                    </a:moveTo>
                    <a:cubicBezTo>
                      <a:pt x="1768145" y="154607"/>
                      <a:pt x="1764402" y="161008"/>
                      <a:pt x="1759011" y="165532"/>
                    </a:cubicBezTo>
                    <a:cubicBezTo>
                      <a:pt x="1756372" y="165408"/>
                      <a:pt x="1753972" y="167628"/>
                      <a:pt x="1752239" y="169647"/>
                    </a:cubicBezTo>
                    <a:cubicBezTo>
                      <a:pt x="1744523" y="172666"/>
                      <a:pt x="1733208" y="172476"/>
                      <a:pt x="1732617" y="162970"/>
                    </a:cubicBezTo>
                    <a:cubicBezTo>
                      <a:pt x="1755963" y="156941"/>
                      <a:pt x="1769955" y="134128"/>
                      <a:pt x="1776889" y="112278"/>
                    </a:cubicBezTo>
                    <a:cubicBezTo>
                      <a:pt x="1780528" y="124613"/>
                      <a:pt x="1776908" y="137271"/>
                      <a:pt x="1771231" y="148378"/>
                    </a:cubicBezTo>
                    <a:close/>
                    <a:moveTo>
                      <a:pt x="1708852" y="37545"/>
                    </a:moveTo>
                    <a:cubicBezTo>
                      <a:pt x="1723054" y="35821"/>
                      <a:pt x="1755839" y="34954"/>
                      <a:pt x="1764488" y="47679"/>
                    </a:cubicBezTo>
                    <a:cubicBezTo>
                      <a:pt x="1780776" y="80445"/>
                      <a:pt x="1769184" y="135747"/>
                      <a:pt x="1733884" y="151397"/>
                    </a:cubicBezTo>
                    <a:cubicBezTo>
                      <a:pt x="1716453" y="155017"/>
                      <a:pt x="1736675" y="112125"/>
                      <a:pt x="1739294" y="105144"/>
                    </a:cubicBezTo>
                    <a:cubicBezTo>
                      <a:pt x="1741371" y="100591"/>
                      <a:pt x="1743752" y="96047"/>
                      <a:pt x="1744038" y="90942"/>
                    </a:cubicBezTo>
                    <a:cubicBezTo>
                      <a:pt x="1744447" y="83493"/>
                      <a:pt x="1738684" y="73635"/>
                      <a:pt x="1730064" y="76140"/>
                    </a:cubicBezTo>
                    <a:cubicBezTo>
                      <a:pt x="1728664" y="76550"/>
                      <a:pt x="1727959" y="78521"/>
                      <a:pt x="1729159" y="79569"/>
                    </a:cubicBezTo>
                    <a:cubicBezTo>
                      <a:pt x="1738361" y="87627"/>
                      <a:pt x="1727617" y="101972"/>
                      <a:pt x="1724188" y="110782"/>
                    </a:cubicBezTo>
                    <a:cubicBezTo>
                      <a:pt x="1719473" y="125508"/>
                      <a:pt x="1708700" y="146139"/>
                      <a:pt x="1720406" y="159741"/>
                    </a:cubicBezTo>
                    <a:cubicBezTo>
                      <a:pt x="1716787" y="163960"/>
                      <a:pt x="1713405" y="168371"/>
                      <a:pt x="1710252" y="172952"/>
                    </a:cubicBezTo>
                    <a:cubicBezTo>
                      <a:pt x="1693298" y="164999"/>
                      <a:pt x="1672505" y="193259"/>
                      <a:pt x="1653807" y="184563"/>
                    </a:cubicBezTo>
                    <a:cubicBezTo>
                      <a:pt x="1653083" y="181553"/>
                      <a:pt x="1650416" y="179201"/>
                      <a:pt x="1647302" y="178372"/>
                    </a:cubicBezTo>
                    <a:cubicBezTo>
                      <a:pt x="1643377" y="175581"/>
                      <a:pt x="1639825" y="178772"/>
                      <a:pt x="1637624" y="181953"/>
                    </a:cubicBezTo>
                    <a:cubicBezTo>
                      <a:pt x="1494454" y="394646"/>
                      <a:pt x="1349074" y="609797"/>
                      <a:pt x="1249480" y="847036"/>
                    </a:cubicBezTo>
                    <a:cubicBezTo>
                      <a:pt x="1193931" y="772999"/>
                      <a:pt x="1188216" y="670700"/>
                      <a:pt x="1219620" y="585956"/>
                    </a:cubicBezTo>
                    <a:cubicBezTo>
                      <a:pt x="1271140" y="523186"/>
                      <a:pt x="1310250" y="453044"/>
                      <a:pt x="1344969" y="380064"/>
                    </a:cubicBezTo>
                    <a:cubicBezTo>
                      <a:pt x="1377801" y="322733"/>
                      <a:pt x="1434266" y="285804"/>
                      <a:pt x="1479509" y="239284"/>
                    </a:cubicBezTo>
                    <a:cubicBezTo>
                      <a:pt x="1502998" y="215215"/>
                      <a:pt x="1525325" y="190040"/>
                      <a:pt x="1549137" y="166285"/>
                    </a:cubicBezTo>
                    <a:cubicBezTo>
                      <a:pt x="1573054" y="145463"/>
                      <a:pt x="1588894" y="118602"/>
                      <a:pt x="1605296" y="91923"/>
                    </a:cubicBezTo>
                    <a:cubicBezTo>
                      <a:pt x="1614545" y="78435"/>
                      <a:pt x="1615039" y="67637"/>
                      <a:pt x="1634614" y="52356"/>
                    </a:cubicBezTo>
                    <a:cubicBezTo>
                      <a:pt x="1654190" y="37075"/>
                      <a:pt x="1712721" y="3077"/>
                      <a:pt x="1722749" y="235"/>
                    </a:cubicBezTo>
                    <a:cubicBezTo>
                      <a:pt x="1732777" y="-2607"/>
                      <a:pt x="1700384" y="21076"/>
                      <a:pt x="1694784" y="35306"/>
                    </a:cubicBezTo>
                    <a:cubicBezTo>
                      <a:pt x="1693879" y="41298"/>
                      <a:pt x="1699823" y="41536"/>
                      <a:pt x="1703699" y="38631"/>
                    </a:cubicBezTo>
                    <a:cubicBezTo>
                      <a:pt x="1704395" y="38878"/>
                      <a:pt x="1707985" y="37678"/>
                      <a:pt x="1708852" y="37545"/>
                    </a:cubicBezTo>
                    <a:close/>
                  </a:path>
                </a:pathLst>
              </a:custGeom>
              <a:solidFill>
                <a:srgbClr val="000000"/>
              </a:solidFill>
              <a:ln w="9525" cap="flat">
                <a:noFill/>
                <a:prstDash val="solid"/>
                <a:miter/>
              </a:ln>
            </p:spPr>
            <p:txBody>
              <a:bodyPr rtlCol="0" anchor="ctr"/>
              <a:lstStyle/>
              <a:p>
                <a:endParaRPr lang="en-US"/>
              </a:p>
            </p:txBody>
          </p:sp>
        </p:grpSp>
        <p:grpSp>
          <p:nvGrpSpPr>
            <p:cNvPr id="90" name="Graphic 8" descr="Boy wearing cape">
              <a:extLst>
                <a:ext uri="{FF2B5EF4-FFF2-40B4-BE49-F238E27FC236}">
                  <a16:creationId xmlns:a16="http://schemas.microsoft.com/office/drawing/2014/main" id="{D936D230-D842-E1F1-FD96-2B33A7F9EA1D}"/>
                </a:ext>
              </a:extLst>
            </p:cNvPr>
            <p:cNvGrpSpPr/>
            <p:nvPr/>
          </p:nvGrpSpPr>
          <p:grpSpPr>
            <a:xfrm flipH="1">
              <a:off x="9395580" y="7747773"/>
              <a:ext cx="824784" cy="2046771"/>
              <a:chOff x="8836729" y="7747773"/>
              <a:chExt cx="824784" cy="2046771"/>
            </a:xfrm>
            <a:solidFill>
              <a:srgbClr val="FFFFFF"/>
            </a:solidFill>
          </p:grpSpPr>
          <p:sp>
            <p:nvSpPr>
              <p:cNvPr id="91" name="Freeform: Shape 90">
                <a:extLst>
                  <a:ext uri="{FF2B5EF4-FFF2-40B4-BE49-F238E27FC236}">
                    <a16:creationId xmlns:a16="http://schemas.microsoft.com/office/drawing/2014/main" id="{45EB1891-5095-F6AC-B2D5-4A852DD9B2FB}"/>
                  </a:ext>
                </a:extLst>
              </p:cNvPr>
              <p:cNvSpPr/>
              <p:nvPr/>
            </p:nvSpPr>
            <p:spPr>
              <a:xfrm>
                <a:off x="9238157" y="7747773"/>
                <a:ext cx="76690" cy="44542"/>
              </a:xfrm>
              <a:custGeom>
                <a:avLst/>
                <a:gdLst>
                  <a:gd name="connsiteX0" fmla="*/ 4380 w 76690"/>
                  <a:gd name="connsiteY0" fmla="*/ 14093 h 44542"/>
                  <a:gd name="connsiteX1" fmla="*/ 51577 w 76690"/>
                  <a:gd name="connsiteY1" fmla="*/ 39820 h 44542"/>
                  <a:gd name="connsiteX2" fmla="*/ 73665 w 76690"/>
                  <a:gd name="connsiteY2" fmla="*/ 43040 h 44542"/>
                  <a:gd name="connsiteX3" fmla="*/ 75941 w 76690"/>
                  <a:gd name="connsiteY3" fmla="*/ 34353 h 44542"/>
                  <a:gd name="connsiteX4" fmla="*/ 38632 w 76690"/>
                  <a:gd name="connsiteY4" fmla="*/ 17246 h 44542"/>
                  <a:gd name="connsiteX5" fmla="*/ 7228 w 76690"/>
                  <a:gd name="connsiteY5" fmla="*/ 577 h 44542"/>
                  <a:gd name="connsiteX6" fmla="*/ 646 w 76690"/>
                  <a:gd name="connsiteY6" fmla="*/ 7159 h 44542"/>
                  <a:gd name="connsiteX7" fmla="*/ 4380 w 76690"/>
                  <a:gd name="connsiteY7" fmla="*/ 14093 h 4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690" h="44542">
                    <a:moveTo>
                      <a:pt x="4380" y="14093"/>
                    </a:moveTo>
                    <a:cubicBezTo>
                      <a:pt x="17487" y="26714"/>
                      <a:pt x="34784" y="33553"/>
                      <a:pt x="51577" y="39820"/>
                    </a:cubicBezTo>
                    <a:cubicBezTo>
                      <a:pt x="58568" y="42363"/>
                      <a:pt x="66531" y="46916"/>
                      <a:pt x="73665" y="43040"/>
                    </a:cubicBezTo>
                    <a:cubicBezTo>
                      <a:pt x="76884" y="41287"/>
                      <a:pt x="77342" y="37391"/>
                      <a:pt x="75941" y="34353"/>
                    </a:cubicBezTo>
                    <a:cubicBezTo>
                      <a:pt x="72151" y="25780"/>
                      <a:pt x="48081" y="22904"/>
                      <a:pt x="38632" y="17246"/>
                    </a:cubicBezTo>
                    <a:cubicBezTo>
                      <a:pt x="27478" y="13322"/>
                      <a:pt x="18077" y="4111"/>
                      <a:pt x="7228" y="577"/>
                    </a:cubicBezTo>
                    <a:cubicBezTo>
                      <a:pt x="2999" y="-1614"/>
                      <a:pt x="-1754" y="2835"/>
                      <a:pt x="646" y="7159"/>
                    </a:cubicBezTo>
                    <a:cubicBezTo>
                      <a:pt x="2094" y="9750"/>
                      <a:pt x="1951" y="11674"/>
                      <a:pt x="4380" y="14093"/>
                    </a:cubicBezTo>
                    <a:close/>
                  </a:path>
                </a:pathLst>
              </a:custGeom>
              <a:solidFill>
                <a:srgbClr val="FFFFFF"/>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5711C568-A14D-8AA4-7912-87901C6BF175}"/>
                  </a:ext>
                </a:extLst>
              </p:cNvPr>
              <p:cNvSpPr/>
              <p:nvPr/>
            </p:nvSpPr>
            <p:spPr>
              <a:xfrm>
                <a:off x="9190215" y="7748397"/>
                <a:ext cx="471297" cy="151299"/>
              </a:xfrm>
              <a:custGeom>
                <a:avLst/>
                <a:gdLst>
                  <a:gd name="connsiteX0" fmla="*/ 454963 w 471297"/>
                  <a:gd name="connsiteY0" fmla="*/ 90736 h 151299"/>
                  <a:gd name="connsiteX1" fmla="*/ 391050 w 471297"/>
                  <a:gd name="connsiteY1" fmla="*/ 53779 h 151299"/>
                  <a:gd name="connsiteX2" fmla="*/ 419654 w 471297"/>
                  <a:gd name="connsiteY2" fmla="*/ 14965 h 151299"/>
                  <a:gd name="connsiteX3" fmla="*/ 407795 w 471297"/>
                  <a:gd name="connsiteY3" fmla="*/ 5811 h 151299"/>
                  <a:gd name="connsiteX4" fmla="*/ 377363 w 471297"/>
                  <a:gd name="connsiteY4" fmla="*/ 50217 h 151299"/>
                  <a:gd name="connsiteX5" fmla="*/ 367924 w 471297"/>
                  <a:gd name="connsiteY5" fmla="*/ 48864 h 151299"/>
                  <a:gd name="connsiteX6" fmla="*/ 351017 w 471297"/>
                  <a:gd name="connsiteY6" fmla="*/ 17603 h 151299"/>
                  <a:gd name="connsiteX7" fmla="*/ 344568 w 471297"/>
                  <a:gd name="connsiteY7" fmla="*/ 22575 h 151299"/>
                  <a:gd name="connsiteX8" fmla="*/ 349483 w 471297"/>
                  <a:gd name="connsiteY8" fmla="*/ 124988 h 151299"/>
                  <a:gd name="connsiteX9" fmla="*/ 259005 w 471297"/>
                  <a:gd name="connsiteY9" fmla="*/ 27519 h 151299"/>
                  <a:gd name="connsiteX10" fmla="*/ 249214 w 471297"/>
                  <a:gd name="connsiteY10" fmla="*/ 25976 h 151299"/>
                  <a:gd name="connsiteX11" fmla="*/ 155364 w 471297"/>
                  <a:gd name="connsiteY11" fmla="*/ 104100 h 151299"/>
                  <a:gd name="connsiteX12" fmla="*/ 16251 w 471297"/>
                  <a:gd name="connsiteY12" fmla="*/ 55770 h 151299"/>
                  <a:gd name="connsiteX13" fmla="*/ 10974 w 471297"/>
                  <a:gd name="connsiteY13" fmla="*/ 39787 h 151299"/>
                  <a:gd name="connsiteX14" fmla="*/ 11593 w 471297"/>
                  <a:gd name="connsiteY14" fmla="*/ 39911 h 151299"/>
                  <a:gd name="connsiteX15" fmla="*/ 3573 w 471297"/>
                  <a:gd name="connsiteY15" fmla="*/ 39920 h 151299"/>
                  <a:gd name="connsiteX16" fmla="*/ 7317 w 471297"/>
                  <a:gd name="connsiteY16" fmla="*/ 72496 h 151299"/>
                  <a:gd name="connsiteX17" fmla="*/ 147630 w 471297"/>
                  <a:gd name="connsiteY17" fmla="*/ 121654 h 151299"/>
                  <a:gd name="connsiteX18" fmla="*/ 153707 w 471297"/>
                  <a:gd name="connsiteY18" fmla="*/ 139666 h 151299"/>
                  <a:gd name="connsiteX19" fmla="*/ 163432 w 471297"/>
                  <a:gd name="connsiteY19" fmla="*/ 121702 h 151299"/>
                  <a:gd name="connsiteX20" fmla="*/ 168270 w 471297"/>
                  <a:gd name="connsiteY20" fmla="*/ 110920 h 151299"/>
                  <a:gd name="connsiteX21" fmla="*/ 248480 w 471297"/>
                  <a:gd name="connsiteY21" fmla="*/ 35348 h 151299"/>
                  <a:gd name="connsiteX22" fmla="*/ 277141 w 471297"/>
                  <a:gd name="connsiteY22" fmla="*/ 136590 h 151299"/>
                  <a:gd name="connsiteX23" fmla="*/ 289066 w 471297"/>
                  <a:gd name="connsiteY23" fmla="*/ 142038 h 151299"/>
                  <a:gd name="connsiteX24" fmla="*/ 290905 w 471297"/>
                  <a:gd name="connsiteY24" fmla="*/ 127903 h 151299"/>
                  <a:gd name="connsiteX25" fmla="*/ 266435 w 471297"/>
                  <a:gd name="connsiteY25" fmla="*/ 50960 h 151299"/>
                  <a:gd name="connsiteX26" fmla="*/ 337063 w 471297"/>
                  <a:gd name="connsiteY26" fmla="*/ 135409 h 151299"/>
                  <a:gd name="connsiteX27" fmla="*/ 341825 w 471297"/>
                  <a:gd name="connsiteY27" fmla="*/ 138742 h 151299"/>
                  <a:gd name="connsiteX28" fmla="*/ 353817 w 471297"/>
                  <a:gd name="connsiteY28" fmla="*/ 149239 h 151299"/>
                  <a:gd name="connsiteX29" fmla="*/ 370696 w 471297"/>
                  <a:gd name="connsiteY29" fmla="*/ 61275 h 151299"/>
                  <a:gd name="connsiteX30" fmla="*/ 371896 w 471297"/>
                  <a:gd name="connsiteY30" fmla="*/ 61704 h 151299"/>
                  <a:gd name="connsiteX31" fmla="*/ 381926 w 471297"/>
                  <a:gd name="connsiteY31" fmla="*/ 65590 h 151299"/>
                  <a:gd name="connsiteX32" fmla="*/ 450620 w 471297"/>
                  <a:gd name="connsiteY32" fmla="*/ 110482 h 151299"/>
                  <a:gd name="connsiteX33" fmla="*/ 461869 w 471297"/>
                  <a:gd name="connsiteY33" fmla="*/ 124741 h 151299"/>
                  <a:gd name="connsiteX34" fmla="*/ 471003 w 471297"/>
                  <a:gd name="connsiteY34" fmla="*/ 121026 h 151299"/>
                  <a:gd name="connsiteX35" fmla="*/ 454963 w 471297"/>
                  <a:gd name="connsiteY35" fmla="*/ 90736 h 15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1297" h="151299">
                    <a:moveTo>
                      <a:pt x="454963" y="90736"/>
                    </a:moveTo>
                    <a:cubicBezTo>
                      <a:pt x="436732" y="73744"/>
                      <a:pt x="414682" y="62038"/>
                      <a:pt x="391050" y="53779"/>
                    </a:cubicBezTo>
                    <a:cubicBezTo>
                      <a:pt x="400252" y="40730"/>
                      <a:pt x="411624" y="28738"/>
                      <a:pt x="419654" y="14965"/>
                    </a:cubicBezTo>
                    <a:cubicBezTo>
                      <a:pt x="426750" y="1582"/>
                      <a:pt x="418968" y="-5895"/>
                      <a:pt x="407795" y="5811"/>
                    </a:cubicBezTo>
                    <a:cubicBezTo>
                      <a:pt x="396356" y="19385"/>
                      <a:pt x="387526" y="35596"/>
                      <a:pt x="377363" y="50217"/>
                    </a:cubicBezTo>
                    <a:cubicBezTo>
                      <a:pt x="374220" y="49607"/>
                      <a:pt x="371077" y="49141"/>
                      <a:pt x="367924" y="48864"/>
                    </a:cubicBezTo>
                    <a:cubicBezTo>
                      <a:pt x="364600" y="37063"/>
                      <a:pt x="359304" y="25957"/>
                      <a:pt x="351017" y="17603"/>
                    </a:cubicBezTo>
                    <a:cubicBezTo>
                      <a:pt x="347559" y="14117"/>
                      <a:pt x="342683" y="18518"/>
                      <a:pt x="344568" y="22575"/>
                    </a:cubicBezTo>
                    <a:cubicBezTo>
                      <a:pt x="358437" y="54036"/>
                      <a:pt x="362904" y="92737"/>
                      <a:pt x="349483" y="124988"/>
                    </a:cubicBezTo>
                    <a:cubicBezTo>
                      <a:pt x="322423" y="90098"/>
                      <a:pt x="293124" y="55503"/>
                      <a:pt x="259005" y="27519"/>
                    </a:cubicBezTo>
                    <a:cubicBezTo>
                      <a:pt x="257986" y="22594"/>
                      <a:pt x="251443" y="22385"/>
                      <a:pt x="249214" y="25976"/>
                    </a:cubicBezTo>
                    <a:cubicBezTo>
                      <a:pt x="209723" y="32567"/>
                      <a:pt x="173709" y="70019"/>
                      <a:pt x="155364" y="104100"/>
                    </a:cubicBezTo>
                    <a:cubicBezTo>
                      <a:pt x="114711" y="96108"/>
                      <a:pt x="37225" y="97270"/>
                      <a:pt x="16251" y="55770"/>
                    </a:cubicBezTo>
                    <a:cubicBezTo>
                      <a:pt x="13699" y="50769"/>
                      <a:pt x="15194" y="43740"/>
                      <a:pt x="10974" y="39787"/>
                    </a:cubicBezTo>
                    <a:cubicBezTo>
                      <a:pt x="9955" y="39073"/>
                      <a:pt x="10165" y="39111"/>
                      <a:pt x="11593" y="39911"/>
                    </a:cubicBezTo>
                    <a:cubicBezTo>
                      <a:pt x="10774" y="35958"/>
                      <a:pt x="4288" y="35901"/>
                      <a:pt x="3573" y="39920"/>
                    </a:cubicBezTo>
                    <a:cubicBezTo>
                      <a:pt x="-3837" y="48531"/>
                      <a:pt x="1707" y="63942"/>
                      <a:pt x="7317" y="72496"/>
                    </a:cubicBezTo>
                    <a:cubicBezTo>
                      <a:pt x="39930" y="112596"/>
                      <a:pt x="100462" y="112949"/>
                      <a:pt x="147630" y="121654"/>
                    </a:cubicBezTo>
                    <a:cubicBezTo>
                      <a:pt x="144410" y="127655"/>
                      <a:pt x="143324" y="142971"/>
                      <a:pt x="153707" y="139666"/>
                    </a:cubicBezTo>
                    <a:cubicBezTo>
                      <a:pt x="160326" y="136571"/>
                      <a:pt x="160574" y="127617"/>
                      <a:pt x="163432" y="121702"/>
                    </a:cubicBezTo>
                    <a:cubicBezTo>
                      <a:pt x="167842" y="120454"/>
                      <a:pt x="172128" y="115092"/>
                      <a:pt x="168270" y="110920"/>
                    </a:cubicBezTo>
                    <a:cubicBezTo>
                      <a:pt x="184910" y="76792"/>
                      <a:pt x="214514" y="51303"/>
                      <a:pt x="248480" y="35348"/>
                    </a:cubicBezTo>
                    <a:cubicBezTo>
                      <a:pt x="254138" y="69772"/>
                      <a:pt x="265759" y="103243"/>
                      <a:pt x="277141" y="136590"/>
                    </a:cubicBezTo>
                    <a:cubicBezTo>
                      <a:pt x="279217" y="142676"/>
                      <a:pt x="285799" y="144086"/>
                      <a:pt x="289066" y="142038"/>
                    </a:cubicBezTo>
                    <a:cubicBezTo>
                      <a:pt x="292657" y="139781"/>
                      <a:pt x="292762" y="133542"/>
                      <a:pt x="290905" y="127903"/>
                    </a:cubicBezTo>
                    <a:cubicBezTo>
                      <a:pt x="282485" y="102338"/>
                      <a:pt x="274398" y="76668"/>
                      <a:pt x="266435" y="50960"/>
                    </a:cubicBezTo>
                    <a:cubicBezTo>
                      <a:pt x="290181" y="78916"/>
                      <a:pt x="315527" y="105652"/>
                      <a:pt x="337063" y="135409"/>
                    </a:cubicBezTo>
                    <a:cubicBezTo>
                      <a:pt x="338368" y="137247"/>
                      <a:pt x="340054" y="138304"/>
                      <a:pt x="341825" y="138742"/>
                    </a:cubicBezTo>
                    <a:cubicBezTo>
                      <a:pt x="336072" y="146819"/>
                      <a:pt x="346597" y="155306"/>
                      <a:pt x="353817" y="149239"/>
                    </a:cubicBezTo>
                    <a:cubicBezTo>
                      <a:pt x="374877" y="126150"/>
                      <a:pt x="374934" y="90698"/>
                      <a:pt x="370696" y="61275"/>
                    </a:cubicBezTo>
                    <a:cubicBezTo>
                      <a:pt x="371096" y="61418"/>
                      <a:pt x="371496" y="61561"/>
                      <a:pt x="371896" y="61704"/>
                    </a:cubicBezTo>
                    <a:cubicBezTo>
                      <a:pt x="372534" y="66219"/>
                      <a:pt x="378468" y="69838"/>
                      <a:pt x="381926" y="65590"/>
                    </a:cubicBezTo>
                    <a:cubicBezTo>
                      <a:pt x="407062" y="76173"/>
                      <a:pt x="433427" y="88498"/>
                      <a:pt x="450620" y="110482"/>
                    </a:cubicBezTo>
                    <a:cubicBezTo>
                      <a:pt x="454496" y="115759"/>
                      <a:pt x="456487" y="120731"/>
                      <a:pt x="461869" y="124741"/>
                    </a:cubicBezTo>
                    <a:cubicBezTo>
                      <a:pt x="464936" y="127027"/>
                      <a:pt x="470337" y="124702"/>
                      <a:pt x="471003" y="121026"/>
                    </a:cubicBezTo>
                    <a:cubicBezTo>
                      <a:pt x="473165" y="109186"/>
                      <a:pt x="462983" y="98452"/>
                      <a:pt x="454963" y="90736"/>
                    </a:cubicBezTo>
                    <a:close/>
                  </a:path>
                </a:pathLst>
              </a:custGeom>
              <a:solidFill>
                <a:srgbClr val="FFFFFF"/>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F139E6F2-E917-54C6-6CD6-2FC8E3DA5096}"/>
                  </a:ext>
                </a:extLst>
              </p:cNvPr>
              <p:cNvSpPr/>
              <p:nvPr/>
            </p:nvSpPr>
            <p:spPr>
              <a:xfrm>
                <a:off x="8836729" y="8780885"/>
                <a:ext cx="142138" cy="1013660"/>
              </a:xfrm>
              <a:custGeom>
                <a:avLst/>
                <a:gdLst>
                  <a:gd name="connsiteX0" fmla="*/ 131793 w 142138"/>
                  <a:gd name="connsiteY0" fmla="*/ 3748 h 1013660"/>
                  <a:gd name="connsiteX1" fmla="*/ 968 w 142138"/>
                  <a:gd name="connsiteY1" fmla="*/ 981584 h 1013660"/>
                  <a:gd name="connsiteX2" fmla="*/ 6 w 142138"/>
                  <a:gd name="connsiteY2" fmla="*/ 1011340 h 1013660"/>
                  <a:gd name="connsiteX3" fmla="*/ 4663 w 142138"/>
                  <a:gd name="connsiteY3" fmla="*/ 1011969 h 1013660"/>
                  <a:gd name="connsiteX4" fmla="*/ 63004 w 142138"/>
                  <a:gd name="connsiteY4" fmla="*/ 619139 h 1013660"/>
                  <a:gd name="connsiteX5" fmla="*/ 142119 w 142138"/>
                  <a:gd name="connsiteY5" fmla="*/ 5148 h 1013660"/>
                  <a:gd name="connsiteX6" fmla="*/ 131793 w 142138"/>
                  <a:gd name="connsiteY6" fmla="*/ 3748 h 101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138" h="1013660">
                    <a:moveTo>
                      <a:pt x="131793" y="3748"/>
                    </a:moveTo>
                    <a:cubicBezTo>
                      <a:pt x="82444" y="328788"/>
                      <a:pt x="40763" y="655229"/>
                      <a:pt x="968" y="981584"/>
                    </a:cubicBezTo>
                    <a:cubicBezTo>
                      <a:pt x="301" y="991490"/>
                      <a:pt x="701" y="1001415"/>
                      <a:pt x="6" y="1011340"/>
                    </a:cubicBezTo>
                    <a:cubicBezTo>
                      <a:pt x="-175" y="1013988"/>
                      <a:pt x="4139" y="1014598"/>
                      <a:pt x="4663" y="1011969"/>
                    </a:cubicBezTo>
                    <a:cubicBezTo>
                      <a:pt x="31162" y="882314"/>
                      <a:pt x="43782" y="750050"/>
                      <a:pt x="63004" y="619139"/>
                    </a:cubicBezTo>
                    <a:cubicBezTo>
                      <a:pt x="88960" y="414437"/>
                      <a:pt x="120964" y="210402"/>
                      <a:pt x="142119" y="5148"/>
                    </a:cubicBezTo>
                    <a:cubicBezTo>
                      <a:pt x="142642" y="-710"/>
                      <a:pt x="132841" y="-2091"/>
                      <a:pt x="131793" y="3748"/>
                    </a:cubicBezTo>
                    <a:close/>
                  </a:path>
                </a:pathLst>
              </a:custGeom>
              <a:solidFill>
                <a:srgbClr val="FFFFFF"/>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B8748B8-F6A7-46F1-6D3D-3974C09C9714}"/>
                  </a:ext>
                </a:extLst>
              </p:cNvPr>
              <p:cNvSpPr/>
              <p:nvPr/>
            </p:nvSpPr>
            <p:spPr>
              <a:xfrm>
                <a:off x="9492486" y="9373921"/>
                <a:ext cx="30000" cy="408017"/>
              </a:xfrm>
              <a:custGeom>
                <a:avLst/>
                <a:gdLst>
                  <a:gd name="connsiteX0" fmla="*/ 24477 w 30000"/>
                  <a:gd name="connsiteY0" fmla="*/ 248197 h 408017"/>
                  <a:gd name="connsiteX1" fmla="*/ 11932 w 30000"/>
                  <a:gd name="connsiteY1" fmla="*/ 5747 h 408017"/>
                  <a:gd name="connsiteX2" fmla="*/ 7 w 30000"/>
                  <a:gd name="connsiteY2" fmla="*/ 5747 h 408017"/>
                  <a:gd name="connsiteX3" fmla="*/ 20409 w 30000"/>
                  <a:gd name="connsiteY3" fmla="*/ 404692 h 408017"/>
                  <a:gd name="connsiteX4" fmla="*/ 29477 w 30000"/>
                  <a:gd name="connsiteY4" fmla="*/ 403464 h 408017"/>
                  <a:gd name="connsiteX5" fmla="*/ 24477 w 30000"/>
                  <a:gd name="connsiteY5" fmla="*/ 248197 h 40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00" h="408017">
                    <a:moveTo>
                      <a:pt x="24477" y="248197"/>
                    </a:moveTo>
                    <a:cubicBezTo>
                      <a:pt x="20219" y="167386"/>
                      <a:pt x="16114" y="86567"/>
                      <a:pt x="11932" y="5747"/>
                    </a:cubicBezTo>
                    <a:cubicBezTo>
                      <a:pt x="11542" y="-1882"/>
                      <a:pt x="-327" y="-1949"/>
                      <a:pt x="7" y="5747"/>
                    </a:cubicBezTo>
                    <a:cubicBezTo>
                      <a:pt x="7608" y="138611"/>
                      <a:pt x="7313" y="272276"/>
                      <a:pt x="20409" y="404692"/>
                    </a:cubicBezTo>
                    <a:cubicBezTo>
                      <a:pt x="21286" y="410093"/>
                      <a:pt x="29163" y="408359"/>
                      <a:pt x="29477" y="403464"/>
                    </a:cubicBezTo>
                    <a:cubicBezTo>
                      <a:pt x="31639" y="351733"/>
                      <a:pt x="26534" y="299879"/>
                      <a:pt x="24477" y="248197"/>
                    </a:cubicBezTo>
                    <a:close/>
                  </a:path>
                </a:pathLst>
              </a:custGeom>
              <a:solidFill>
                <a:srgbClr val="FFFFFF"/>
              </a:solidFill>
              <a:ln w="9525" cap="flat">
                <a:noFill/>
                <a:prstDash val="solid"/>
                <a:miter/>
              </a:ln>
            </p:spPr>
            <p:txBody>
              <a:bodyPr rtlCol="0" anchor="ctr"/>
              <a:lstStyle/>
              <a:p>
                <a:endParaRPr lang="en-US"/>
              </a:p>
            </p:txBody>
          </p:sp>
        </p:grpSp>
        <p:grpSp>
          <p:nvGrpSpPr>
            <p:cNvPr id="22" name="Group 21">
              <a:extLst>
                <a:ext uri="{FF2B5EF4-FFF2-40B4-BE49-F238E27FC236}">
                  <a16:creationId xmlns:a16="http://schemas.microsoft.com/office/drawing/2014/main" id="{95416162-68C6-051F-F7F7-24172A9B55C2}"/>
                </a:ext>
              </a:extLst>
            </p:cNvPr>
            <p:cNvGrpSpPr/>
            <p:nvPr/>
          </p:nvGrpSpPr>
          <p:grpSpPr>
            <a:xfrm rot="2085334">
              <a:off x="9730103" y="7665537"/>
              <a:ext cx="679941" cy="579767"/>
              <a:chOff x="10805453" y="7541845"/>
              <a:chExt cx="679941" cy="450071"/>
            </a:xfrm>
          </p:grpSpPr>
          <p:sp>
            <p:nvSpPr>
              <p:cNvPr id="21" name="Chord 20">
                <a:extLst>
                  <a:ext uri="{FF2B5EF4-FFF2-40B4-BE49-F238E27FC236}">
                    <a16:creationId xmlns:a16="http://schemas.microsoft.com/office/drawing/2014/main" id="{A50B43EC-213D-19E6-6BC0-C5465E15DAE0}"/>
                  </a:ext>
                </a:extLst>
              </p:cNvPr>
              <p:cNvSpPr/>
              <p:nvPr/>
            </p:nvSpPr>
            <p:spPr>
              <a:xfrm rot="16200000">
                <a:off x="10920387" y="7426911"/>
                <a:ext cx="450071" cy="679939"/>
              </a:xfrm>
              <a:prstGeom prst="chord">
                <a:avLst>
                  <a:gd name="adj1" fmla="val 1585653"/>
                  <a:gd name="adj2" fmla="val 15677576"/>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hord 18">
                <a:extLst>
                  <a:ext uri="{FF2B5EF4-FFF2-40B4-BE49-F238E27FC236}">
                    <a16:creationId xmlns:a16="http://schemas.microsoft.com/office/drawing/2014/main" id="{C1DE2185-EA4A-88BD-655F-A62F9F3FCB35}"/>
                  </a:ext>
                </a:extLst>
              </p:cNvPr>
              <p:cNvSpPr/>
              <p:nvPr/>
            </p:nvSpPr>
            <p:spPr>
              <a:xfrm rot="16200000">
                <a:off x="10920389" y="7426911"/>
                <a:ext cx="450071" cy="679939"/>
              </a:xfrm>
              <a:prstGeom prst="chord">
                <a:avLst>
                  <a:gd name="adj1" fmla="val 4373261"/>
                  <a:gd name="adj2" fmla="val 15168861"/>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Chord 19">
                <a:extLst>
                  <a:ext uri="{FF2B5EF4-FFF2-40B4-BE49-F238E27FC236}">
                    <a16:creationId xmlns:a16="http://schemas.microsoft.com/office/drawing/2014/main" id="{0EE56553-4E90-3439-7552-94C336801F62}"/>
                  </a:ext>
                </a:extLst>
              </p:cNvPr>
              <p:cNvSpPr/>
              <p:nvPr/>
            </p:nvSpPr>
            <p:spPr>
              <a:xfrm rot="16200000">
                <a:off x="10920388" y="7426911"/>
                <a:ext cx="450071" cy="679939"/>
              </a:xfrm>
              <a:prstGeom prst="chord">
                <a:avLst>
                  <a:gd name="adj1" fmla="val 5964191"/>
                  <a:gd name="adj2" fmla="val 14607346"/>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Right Triangle 54">
              <a:extLst>
                <a:ext uri="{FF2B5EF4-FFF2-40B4-BE49-F238E27FC236}">
                  <a16:creationId xmlns:a16="http://schemas.microsoft.com/office/drawing/2014/main" id="{1A5BA8BD-199E-BDFF-4457-D5E262C9BCAC}"/>
                </a:ext>
              </a:extLst>
            </p:cNvPr>
            <p:cNvSpPr/>
            <p:nvPr/>
          </p:nvSpPr>
          <p:spPr>
            <a:xfrm rot="19935917" flipV="1">
              <a:off x="9762407" y="7007081"/>
              <a:ext cx="643929" cy="432144"/>
            </a:xfrm>
            <a:custGeom>
              <a:avLst/>
              <a:gdLst>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63878 w 586003"/>
                <a:gd name="connsiteY0" fmla="*/ 238068 h 324845"/>
                <a:gd name="connsiteX1" fmla="*/ 0 w 586003"/>
                <a:gd name="connsiteY1" fmla="*/ 0 h 324845"/>
                <a:gd name="connsiteX2" fmla="*/ 586003 w 586003"/>
                <a:gd name="connsiteY2" fmla="*/ 324845 h 324845"/>
                <a:gd name="connsiteX3" fmla="*/ 63878 w 586003"/>
                <a:gd name="connsiteY3" fmla="*/ 238068 h 324845"/>
              </a:gdLst>
              <a:ahLst/>
              <a:cxnLst>
                <a:cxn ang="0">
                  <a:pos x="connsiteX0" y="connsiteY0"/>
                </a:cxn>
                <a:cxn ang="0">
                  <a:pos x="connsiteX1" y="connsiteY1"/>
                </a:cxn>
                <a:cxn ang="0">
                  <a:pos x="connsiteX2" y="connsiteY2"/>
                </a:cxn>
                <a:cxn ang="0">
                  <a:pos x="connsiteX3" y="connsiteY3"/>
                </a:cxn>
              </a:cxnLst>
              <a:rect l="l" t="t" r="r" b="b"/>
              <a:pathLst>
                <a:path w="586003" h="324845">
                  <a:moveTo>
                    <a:pt x="63878" y="238068"/>
                  </a:moveTo>
                  <a:lnTo>
                    <a:pt x="0" y="0"/>
                  </a:lnTo>
                  <a:cubicBezTo>
                    <a:pt x="96002" y="12925"/>
                    <a:pt x="127757" y="-68275"/>
                    <a:pt x="586003" y="324845"/>
                  </a:cubicBezTo>
                  <a:lnTo>
                    <a:pt x="63878" y="238068"/>
                  </a:lnTo>
                  <a:close/>
                </a:path>
              </a:pathLst>
            </a:custGeom>
            <a:solidFill>
              <a:schemeClr val="bg2">
                <a:lumMod val="75000"/>
              </a:schemeClr>
            </a:solidFill>
            <a:ln>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22">
              <a:extLst>
                <a:ext uri="{FF2B5EF4-FFF2-40B4-BE49-F238E27FC236}">
                  <a16:creationId xmlns:a16="http://schemas.microsoft.com/office/drawing/2014/main" id="{1CF73DBB-6D8F-74E6-F443-A64D7E688F60}"/>
                </a:ext>
              </a:extLst>
            </p:cNvPr>
            <p:cNvGrpSpPr/>
            <p:nvPr/>
          </p:nvGrpSpPr>
          <p:grpSpPr>
            <a:xfrm rot="4500000" flipH="1">
              <a:off x="8968557" y="7589487"/>
              <a:ext cx="508222" cy="336405"/>
              <a:chOff x="10805453" y="7541845"/>
              <a:chExt cx="679941" cy="450071"/>
            </a:xfrm>
          </p:grpSpPr>
          <p:sp>
            <p:nvSpPr>
              <p:cNvPr id="24" name="Chord 23">
                <a:extLst>
                  <a:ext uri="{FF2B5EF4-FFF2-40B4-BE49-F238E27FC236}">
                    <a16:creationId xmlns:a16="http://schemas.microsoft.com/office/drawing/2014/main" id="{80BDD6A9-B22C-BED7-D148-5CCA660E760F}"/>
                  </a:ext>
                </a:extLst>
              </p:cNvPr>
              <p:cNvSpPr/>
              <p:nvPr/>
            </p:nvSpPr>
            <p:spPr>
              <a:xfrm rot="16200000">
                <a:off x="10920387" y="7426911"/>
                <a:ext cx="450071" cy="679939"/>
              </a:xfrm>
              <a:prstGeom prst="chord">
                <a:avLst>
                  <a:gd name="adj1" fmla="val 1585653"/>
                  <a:gd name="adj2" fmla="val 15677576"/>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Chord 24">
                <a:extLst>
                  <a:ext uri="{FF2B5EF4-FFF2-40B4-BE49-F238E27FC236}">
                    <a16:creationId xmlns:a16="http://schemas.microsoft.com/office/drawing/2014/main" id="{736B7CC9-465D-D562-E8D3-2F2DBB32C087}"/>
                  </a:ext>
                </a:extLst>
              </p:cNvPr>
              <p:cNvSpPr/>
              <p:nvPr/>
            </p:nvSpPr>
            <p:spPr>
              <a:xfrm rot="16200000">
                <a:off x="10920389" y="7426911"/>
                <a:ext cx="450071" cy="679939"/>
              </a:xfrm>
              <a:prstGeom prst="chord">
                <a:avLst>
                  <a:gd name="adj1" fmla="val 4373261"/>
                  <a:gd name="adj2" fmla="val 15168861"/>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Chord 25">
                <a:extLst>
                  <a:ext uri="{FF2B5EF4-FFF2-40B4-BE49-F238E27FC236}">
                    <a16:creationId xmlns:a16="http://schemas.microsoft.com/office/drawing/2014/main" id="{E49AE0D5-6F0E-17A8-D5A9-317FC50E2A94}"/>
                  </a:ext>
                </a:extLst>
              </p:cNvPr>
              <p:cNvSpPr/>
              <p:nvPr/>
            </p:nvSpPr>
            <p:spPr>
              <a:xfrm rot="16200000">
                <a:off x="10920388" y="7426911"/>
                <a:ext cx="450071" cy="679939"/>
              </a:xfrm>
              <a:prstGeom prst="chord">
                <a:avLst>
                  <a:gd name="adj1" fmla="val 5964191"/>
                  <a:gd name="adj2" fmla="val 14607346"/>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9" name="Freeform: Shape 58">
              <a:extLst>
                <a:ext uri="{FF2B5EF4-FFF2-40B4-BE49-F238E27FC236}">
                  <a16:creationId xmlns:a16="http://schemas.microsoft.com/office/drawing/2014/main" id="{EF0E0EEB-1A1F-972A-D84A-39AA1CE3CD8A}"/>
                </a:ext>
              </a:extLst>
            </p:cNvPr>
            <p:cNvSpPr/>
            <p:nvPr/>
          </p:nvSpPr>
          <p:spPr>
            <a:xfrm>
              <a:off x="9282823" y="6990476"/>
              <a:ext cx="684789" cy="787852"/>
            </a:xfrm>
            <a:custGeom>
              <a:avLst/>
              <a:gdLst>
                <a:gd name="connsiteX0" fmla="*/ 656927 w 684789"/>
                <a:gd name="connsiteY0" fmla="*/ 284139 h 787852"/>
                <a:gd name="connsiteX1" fmla="*/ 550638 w 684789"/>
                <a:gd name="connsiteY1" fmla="*/ 85909 h 787852"/>
                <a:gd name="connsiteX2" fmla="*/ 125234 w 684789"/>
                <a:gd name="connsiteY2" fmla="*/ 94017 h 787852"/>
                <a:gd name="connsiteX3" fmla="*/ 37284 w 684789"/>
                <a:gd name="connsiteY3" fmla="*/ 257444 h 787852"/>
                <a:gd name="connsiteX4" fmla="*/ 36035 w 684789"/>
                <a:gd name="connsiteY4" fmla="*/ 370969 h 787852"/>
                <a:gd name="connsiteX5" fmla="*/ 45766 w 684789"/>
                <a:gd name="connsiteY5" fmla="*/ 416253 h 787852"/>
                <a:gd name="connsiteX6" fmla="*/ 3601 w 684789"/>
                <a:gd name="connsiteY6" fmla="*/ 488610 h 787852"/>
                <a:gd name="connsiteX7" fmla="*/ 50755 w 684789"/>
                <a:gd name="connsiteY7" fmla="*/ 555975 h 787852"/>
                <a:gd name="connsiteX8" fmla="*/ 91549 w 684789"/>
                <a:gd name="connsiteY8" fmla="*/ 567579 h 787852"/>
                <a:gd name="connsiteX9" fmla="*/ 151805 w 684789"/>
                <a:gd name="connsiteY9" fmla="*/ 657025 h 787852"/>
                <a:gd name="connsiteX10" fmla="*/ 194220 w 684789"/>
                <a:gd name="connsiteY10" fmla="*/ 708921 h 787852"/>
                <a:gd name="connsiteX11" fmla="*/ 253727 w 684789"/>
                <a:gd name="connsiteY11" fmla="*/ 761317 h 787852"/>
                <a:gd name="connsiteX12" fmla="*/ 390458 w 684789"/>
                <a:gd name="connsiteY12" fmla="*/ 790635 h 787852"/>
                <a:gd name="connsiteX13" fmla="*/ 687865 w 684789"/>
                <a:gd name="connsiteY13" fmla="*/ 597893 h 787852"/>
                <a:gd name="connsiteX14" fmla="*/ 685995 w 684789"/>
                <a:gd name="connsiteY14" fmla="*/ 501959 h 787852"/>
                <a:gd name="connsiteX15" fmla="*/ 656927 w 684789"/>
                <a:gd name="connsiteY15" fmla="*/ 284139 h 78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4789" h="787852">
                  <a:moveTo>
                    <a:pt x="656927" y="284139"/>
                  </a:moveTo>
                  <a:cubicBezTo>
                    <a:pt x="639713" y="210287"/>
                    <a:pt x="607151" y="136684"/>
                    <a:pt x="550638" y="85909"/>
                  </a:cubicBezTo>
                  <a:cubicBezTo>
                    <a:pt x="425886" y="-37470"/>
                    <a:pt x="232270" y="-14018"/>
                    <a:pt x="125234" y="94017"/>
                  </a:cubicBezTo>
                  <a:cubicBezTo>
                    <a:pt x="79323" y="140424"/>
                    <a:pt x="48010" y="200681"/>
                    <a:pt x="37284" y="257444"/>
                  </a:cubicBezTo>
                  <a:cubicBezTo>
                    <a:pt x="31670" y="287383"/>
                    <a:pt x="23560" y="327678"/>
                    <a:pt x="36035" y="370969"/>
                  </a:cubicBezTo>
                  <a:cubicBezTo>
                    <a:pt x="36909" y="384565"/>
                    <a:pt x="57242" y="413759"/>
                    <a:pt x="45766" y="416253"/>
                  </a:cubicBezTo>
                  <a:cubicBezTo>
                    <a:pt x="15826" y="425609"/>
                    <a:pt x="3973" y="453928"/>
                    <a:pt x="3601" y="488610"/>
                  </a:cubicBezTo>
                  <a:cubicBezTo>
                    <a:pt x="8590" y="514931"/>
                    <a:pt x="26429" y="545994"/>
                    <a:pt x="50755" y="555975"/>
                  </a:cubicBezTo>
                  <a:cubicBezTo>
                    <a:pt x="65228" y="560093"/>
                    <a:pt x="86185" y="553730"/>
                    <a:pt x="91549" y="567579"/>
                  </a:cubicBezTo>
                  <a:cubicBezTo>
                    <a:pt x="110636" y="602632"/>
                    <a:pt x="131597" y="628332"/>
                    <a:pt x="151805" y="657025"/>
                  </a:cubicBezTo>
                  <a:cubicBezTo>
                    <a:pt x="163157" y="673119"/>
                    <a:pt x="179874" y="693452"/>
                    <a:pt x="194220" y="708921"/>
                  </a:cubicBezTo>
                  <a:cubicBezTo>
                    <a:pt x="197588" y="712415"/>
                    <a:pt x="223788" y="741358"/>
                    <a:pt x="253727" y="761317"/>
                  </a:cubicBezTo>
                  <a:cubicBezTo>
                    <a:pt x="287412" y="778784"/>
                    <a:pt x="345920" y="790635"/>
                    <a:pt x="390458" y="790635"/>
                  </a:cubicBezTo>
                  <a:cubicBezTo>
                    <a:pt x="520823" y="790635"/>
                    <a:pt x="685121" y="743478"/>
                    <a:pt x="687865" y="597893"/>
                  </a:cubicBezTo>
                  <a:cubicBezTo>
                    <a:pt x="688240" y="565956"/>
                    <a:pt x="689489" y="533769"/>
                    <a:pt x="685995" y="501959"/>
                  </a:cubicBezTo>
                  <a:cubicBezTo>
                    <a:pt x="677388" y="429602"/>
                    <a:pt x="673645" y="354376"/>
                    <a:pt x="656927" y="284139"/>
                  </a:cubicBezTo>
                  <a:close/>
                </a:path>
              </a:pathLst>
            </a:custGeom>
            <a:solidFill>
              <a:srgbClr val="FFEAD5"/>
            </a:solidFill>
            <a:ln w="1244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70383A86-687B-BF10-0918-2B9A224B9228}"/>
                </a:ext>
              </a:extLst>
            </p:cNvPr>
            <p:cNvSpPr/>
            <p:nvPr/>
          </p:nvSpPr>
          <p:spPr>
            <a:xfrm>
              <a:off x="9268453" y="6973724"/>
              <a:ext cx="715391" cy="820271"/>
            </a:xfrm>
            <a:custGeom>
              <a:avLst/>
              <a:gdLst>
                <a:gd name="connsiteX0" fmla="*/ 450611 w 715391"/>
                <a:gd name="connsiteY0" fmla="*/ 822981 h 820271"/>
                <a:gd name="connsiteX1" fmla="*/ 361661 w 715391"/>
                <a:gd name="connsiteY1" fmla="*/ 775325 h 820271"/>
                <a:gd name="connsiteX2" fmla="*/ 388360 w 715391"/>
                <a:gd name="connsiteY2" fmla="*/ 764972 h 820271"/>
                <a:gd name="connsiteX3" fmla="*/ 525212 w 715391"/>
                <a:gd name="connsiteY3" fmla="*/ 773829 h 820271"/>
                <a:gd name="connsiteX4" fmla="*/ 689385 w 715391"/>
                <a:gd name="connsiteY4" fmla="*/ 604415 h 820271"/>
                <a:gd name="connsiteX5" fmla="*/ 669427 w 715391"/>
                <a:gd name="connsiteY5" fmla="*/ 336197 h 820271"/>
                <a:gd name="connsiteX6" fmla="*/ 669177 w 715391"/>
                <a:gd name="connsiteY6" fmla="*/ 264465 h 820271"/>
                <a:gd name="connsiteX7" fmla="*/ 691258 w 715391"/>
                <a:gd name="connsiteY7" fmla="*/ 367760 h 820271"/>
                <a:gd name="connsiteX8" fmla="*/ 715460 w 715391"/>
                <a:gd name="connsiteY8" fmla="*/ 644709 h 820271"/>
                <a:gd name="connsiteX9" fmla="*/ 450611 w 715391"/>
                <a:gd name="connsiteY9" fmla="*/ 822981 h 820271"/>
                <a:gd name="connsiteX10" fmla="*/ 208714 w 715391"/>
                <a:gd name="connsiteY10" fmla="*/ 736279 h 820271"/>
                <a:gd name="connsiteX11" fmla="*/ 171788 w 715391"/>
                <a:gd name="connsiteY11" fmla="*/ 702721 h 820271"/>
                <a:gd name="connsiteX12" fmla="*/ 105919 w 715391"/>
                <a:gd name="connsiteY12" fmla="*/ 586077 h 820271"/>
                <a:gd name="connsiteX13" fmla="*/ 26703 w 715391"/>
                <a:gd name="connsiteY13" fmla="*/ 559381 h 820271"/>
                <a:gd name="connsiteX14" fmla="*/ 50030 w 715391"/>
                <a:gd name="connsiteY14" fmla="*/ 417911 h 820271"/>
                <a:gd name="connsiteX15" fmla="*/ 57641 w 715391"/>
                <a:gd name="connsiteY15" fmla="*/ 196475 h 820271"/>
                <a:gd name="connsiteX16" fmla="*/ 511114 w 715391"/>
                <a:gd name="connsiteY16" fmla="*/ 40910 h 820271"/>
                <a:gd name="connsiteX17" fmla="*/ 663564 w 715391"/>
                <a:gd name="connsiteY17" fmla="*/ 290539 h 820271"/>
                <a:gd name="connsiteX18" fmla="*/ 550787 w 715391"/>
                <a:gd name="connsiteY18" fmla="*/ 113142 h 820271"/>
                <a:gd name="connsiteX19" fmla="*/ 82966 w 715391"/>
                <a:gd name="connsiteY19" fmla="*/ 231656 h 820271"/>
                <a:gd name="connsiteX20" fmla="*/ 66124 w 715391"/>
                <a:gd name="connsiteY20" fmla="*/ 411049 h 820271"/>
                <a:gd name="connsiteX21" fmla="*/ 127501 w 715391"/>
                <a:gd name="connsiteY21" fmla="*/ 431756 h 820271"/>
                <a:gd name="connsiteX22" fmla="*/ 53523 w 715391"/>
                <a:gd name="connsiteY22" fmla="*/ 539919 h 820271"/>
                <a:gd name="connsiteX23" fmla="*/ 87955 w 715391"/>
                <a:gd name="connsiteY23" fmla="*/ 559752 h 820271"/>
                <a:gd name="connsiteX24" fmla="*/ 107043 w 715391"/>
                <a:gd name="connsiteY24" fmla="*/ 584828 h 820271"/>
                <a:gd name="connsiteX25" fmla="*/ 193620 w 715391"/>
                <a:gd name="connsiteY25" fmla="*/ 685629 h 820271"/>
                <a:gd name="connsiteX26" fmla="*/ 208714 w 715391"/>
                <a:gd name="connsiteY26" fmla="*/ 736279 h 820271"/>
                <a:gd name="connsiteX27" fmla="*/ 125755 w 715391"/>
                <a:gd name="connsiteY27" fmla="*/ 533307 h 820271"/>
                <a:gd name="connsiteX28" fmla="*/ 104923 w 715391"/>
                <a:gd name="connsiteY28" fmla="*/ 508856 h 820271"/>
                <a:gd name="connsiteX29" fmla="*/ 95691 w 715391"/>
                <a:gd name="connsiteY29" fmla="*/ 499999 h 820271"/>
                <a:gd name="connsiteX30" fmla="*/ 64004 w 715391"/>
                <a:gd name="connsiteY30" fmla="*/ 484155 h 820271"/>
                <a:gd name="connsiteX31" fmla="*/ 82342 w 715391"/>
                <a:gd name="connsiteY31" fmla="*/ 481161 h 820271"/>
                <a:gd name="connsiteX32" fmla="*/ 125755 w 715391"/>
                <a:gd name="connsiteY32" fmla="*/ 533307 h 82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15391" h="820271">
                  <a:moveTo>
                    <a:pt x="450611" y="822981"/>
                  </a:moveTo>
                  <a:cubicBezTo>
                    <a:pt x="425286" y="824230"/>
                    <a:pt x="353553" y="809507"/>
                    <a:pt x="361661" y="775325"/>
                  </a:cubicBezTo>
                  <a:cubicBezTo>
                    <a:pt x="365279" y="764848"/>
                    <a:pt x="378878" y="757236"/>
                    <a:pt x="388360" y="764972"/>
                  </a:cubicBezTo>
                  <a:cubicBezTo>
                    <a:pt x="424162" y="794287"/>
                    <a:pt x="484044" y="786055"/>
                    <a:pt x="525212" y="773829"/>
                  </a:cubicBezTo>
                  <a:cubicBezTo>
                    <a:pt x="617778" y="749253"/>
                    <a:pt x="684646" y="701597"/>
                    <a:pt x="689385" y="604415"/>
                  </a:cubicBezTo>
                  <a:cubicBezTo>
                    <a:pt x="689885" y="518212"/>
                    <a:pt x="670298" y="420405"/>
                    <a:pt x="669427" y="336197"/>
                  </a:cubicBezTo>
                  <a:cubicBezTo>
                    <a:pt x="669177" y="312870"/>
                    <a:pt x="665808" y="286921"/>
                    <a:pt x="669177" y="264465"/>
                  </a:cubicBezTo>
                  <a:cubicBezTo>
                    <a:pt x="678783" y="295653"/>
                    <a:pt x="685146" y="338067"/>
                    <a:pt x="691258" y="367760"/>
                  </a:cubicBezTo>
                  <a:cubicBezTo>
                    <a:pt x="701239" y="452218"/>
                    <a:pt x="728684" y="556384"/>
                    <a:pt x="715460" y="644709"/>
                  </a:cubicBezTo>
                  <a:cubicBezTo>
                    <a:pt x="691134" y="761479"/>
                    <a:pt x="559644" y="818364"/>
                    <a:pt x="450611" y="822981"/>
                  </a:cubicBezTo>
                  <a:close/>
                  <a:moveTo>
                    <a:pt x="208714" y="736279"/>
                  </a:moveTo>
                  <a:cubicBezTo>
                    <a:pt x="191750" y="732660"/>
                    <a:pt x="182393" y="714947"/>
                    <a:pt x="171788" y="702721"/>
                  </a:cubicBezTo>
                  <a:cubicBezTo>
                    <a:pt x="144593" y="667166"/>
                    <a:pt x="121887" y="628491"/>
                    <a:pt x="105919" y="586077"/>
                  </a:cubicBezTo>
                  <a:cubicBezTo>
                    <a:pt x="79972" y="603541"/>
                    <a:pt x="44791" y="578715"/>
                    <a:pt x="26703" y="559381"/>
                  </a:cubicBezTo>
                  <a:cubicBezTo>
                    <a:pt x="-12346" y="517463"/>
                    <a:pt x="-121" y="445231"/>
                    <a:pt x="50030" y="417911"/>
                  </a:cubicBezTo>
                  <a:cubicBezTo>
                    <a:pt x="10360" y="351666"/>
                    <a:pt x="30571" y="264090"/>
                    <a:pt x="57641" y="196475"/>
                  </a:cubicBezTo>
                  <a:cubicBezTo>
                    <a:pt x="127254" y="26187"/>
                    <a:pt x="351683" y="-48665"/>
                    <a:pt x="511114" y="40910"/>
                  </a:cubicBezTo>
                  <a:cubicBezTo>
                    <a:pt x="597195" y="88563"/>
                    <a:pt x="683647" y="193981"/>
                    <a:pt x="663564" y="290539"/>
                  </a:cubicBezTo>
                  <a:cubicBezTo>
                    <a:pt x="636490" y="225544"/>
                    <a:pt x="604556" y="160174"/>
                    <a:pt x="550787" y="113142"/>
                  </a:cubicBezTo>
                  <a:cubicBezTo>
                    <a:pt x="404203" y="-23836"/>
                    <a:pt x="145467" y="41781"/>
                    <a:pt x="82966" y="231656"/>
                  </a:cubicBezTo>
                  <a:cubicBezTo>
                    <a:pt x="59761" y="289165"/>
                    <a:pt x="65874" y="350792"/>
                    <a:pt x="66124" y="411049"/>
                  </a:cubicBezTo>
                  <a:cubicBezTo>
                    <a:pt x="87331" y="403562"/>
                    <a:pt x="122512" y="407555"/>
                    <a:pt x="127501" y="431756"/>
                  </a:cubicBezTo>
                  <a:cubicBezTo>
                    <a:pt x="69117" y="414542"/>
                    <a:pt x="3622" y="491513"/>
                    <a:pt x="53523" y="539919"/>
                  </a:cubicBezTo>
                  <a:cubicBezTo>
                    <a:pt x="62630" y="549775"/>
                    <a:pt x="74731" y="556883"/>
                    <a:pt x="87955" y="559752"/>
                  </a:cubicBezTo>
                  <a:cubicBezTo>
                    <a:pt x="99556" y="561501"/>
                    <a:pt x="118394" y="570857"/>
                    <a:pt x="107043" y="584828"/>
                  </a:cubicBezTo>
                  <a:cubicBezTo>
                    <a:pt x="136236" y="618885"/>
                    <a:pt x="163431" y="651571"/>
                    <a:pt x="193620" y="685629"/>
                  </a:cubicBezTo>
                  <a:cubicBezTo>
                    <a:pt x="204600" y="698104"/>
                    <a:pt x="238157" y="727172"/>
                    <a:pt x="208714" y="736279"/>
                  </a:cubicBezTo>
                  <a:close/>
                  <a:moveTo>
                    <a:pt x="125755" y="533307"/>
                  </a:moveTo>
                  <a:cubicBezTo>
                    <a:pt x="112656" y="533057"/>
                    <a:pt x="113530" y="515718"/>
                    <a:pt x="104923" y="508856"/>
                  </a:cubicBezTo>
                  <a:cubicBezTo>
                    <a:pt x="96812" y="520706"/>
                    <a:pt x="88954" y="509355"/>
                    <a:pt x="95691" y="499999"/>
                  </a:cubicBezTo>
                  <a:cubicBezTo>
                    <a:pt x="86956" y="491638"/>
                    <a:pt x="74234" y="488395"/>
                    <a:pt x="64004" y="484155"/>
                  </a:cubicBezTo>
                  <a:cubicBezTo>
                    <a:pt x="68493" y="480786"/>
                    <a:pt x="76604" y="481907"/>
                    <a:pt x="82342" y="481161"/>
                  </a:cubicBezTo>
                  <a:cubicBezTo>
                    <a:pt x="102675" y="476169"/>
                    <a:pt x="168420" y="524075"/>
                    <a:pt x="125755" y="533307"/>
                  </a:cubicBezTo>
                  <a:close/>
                </a:path>
              </a:pathLst>
            </a:custGeom>
            <a:solidFill>
              <a:srgbClr val="000000"/>
            </a:solidFill>
            <a:ln w="12444" cap="flat">
              <a:noFill/>
              <a:prstDash val="solid"/>
              <a:miter/>
            </a:ln>
          </p:spPr>
          <p:txBody>
            <a:bodyPr rtlCol="0" anchor="ctr"/>
            <a:lstStyle/>
            <a:p>
              <a:endParaRPr lang="en-US"/>
            </a:p>
          </p:txBody>
        </p:sp>
        <p:grpSp>
          <p:nvGrpSpPr>
            <p:cNvPr id="44" name="Group 43">
              <a:extLst>
                <a:ext uri="{FF2B5EF4-FFF2-40B4-BE49-F238E27FC236}">
                  <a16:creationId xmlns:a16="http://schemas.microsoft.com/office/drawing/2014/main" id="{595CA8D0-A900-7E41-E9F2-0C34C31CCBEC}"/>
                </a:ext>
              </a:extLst>
            </p:cNvPr>
            <p:cNvGrpSpPr/>
            <p:nvPr/>
          </p:nvGrpSpPr>
          <p:grpSpPr>
            <a:xfrm rot="21431782">
              <a:off x="9624842" y="7538771"/>
              <a:ext cx="284766" cy="108635"/>
              <a:chOff x="10223177" y="7461109"/>
              <a:chExt cx="296112" cy="166632"/>
            </a:xfrm>
          </p:grpSpPr>
          <p:sp>
            <p:nvSpPr>
              <p:cNvPr id="32" name="Freeform: Shape 31">
                <a:extLst>
                  <a:ext uri="{FF2B5EF4-FFF2-40B4-BE49-F238E27FC236}">
                    <a16:creationId xmlns:a16="http://schemas.microsoft.com/office/drawing/2014/main" id="{26AED05D-A717-57CD-80EF-2C8C01AAEFC8}"/>
                  </a:ext>
                </a:extLst>
              </p:cNvPr>
              <p:cNvSpPr/>
              <p:nvPr/>
            </p:nvSpPr>
            <p:spPr>
              <a:xfrm>
                <a:off x="10251670" y="7470694"/>
                <a:ext cx="231767" cy="79727"/>
              </a:xfrm>
              <a:custGeom>
                <a:avLst/>
                <a:gdLst>
                  <a:gd name="connsiteX0" fmla="*/ 4947 w 231767"/>
                  <a:gd name="connsiteY0" fmla="*/ 54005 h 79727"/>
                  <a:gd name="connsiteX1" fmla="*/ 121361 w 231767"/>
                  <a:gd name="connsiteY1" fmla="*/ 0 h 79727"/>
                  <a:gd name="connsiteX2" fmla="*/ 233408 w 231767"/>
                  <a:gd name="connsiteY2" fmla="*/ 25000 h 79727"/>
                  <a:gd name="connsiteX3" fmla="*/ 213679 w 231767"/>
                  <a:gd name="connsiteY3" fmla="*/ 79728 h 79727"/>
                  <a:gd name="connsiteX4" fmla="*/ 22417 w 231767"/>
                  <a:gd name="connsiteY4" fmla="*/ 72062 h 79727"/>
                  <a:gd name="connsiteX5" fmla="*/ 4947 w 231767"/>
                  <a:gd name="connsiteY5" fmla="*/ 54005 h 7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767" h="79727">
                    <a:moveTo>
                      <a:pt x="4947" y="54005"/>
                    </a:moveTo>
                    <a:cubicBezTo>
                      <a:pt x="15639" y="25000"/>
                      <a:pt x="78289" y="0"/>
                      <a:pt x="121361" y="0"/>
                    </a:cubicBezTo>
                    <a:cubicBezTo>
                      <a:pt x="164432" y="0"/>
                      <a:pt x="233408" y="25000"/>
                      <a:pt x="233408" y="25000"/>
                    </a:cubicBezTo>
                    <a:lnTo>
                      <a:pt x="213679" y="79728"/>
                    </a:lnTo>
                    <a:cubicBezTo>
                      <a:pt x="213679" y="79728"/>
                      <a:pt x="32808" y="72062"/>
                      <a:pt x="22417" y="72062"/>
                    </a:cubicBezTo>
                    <a:cubicBezTo>
                      <a:pt x="12025" y="72062"/>
                      <a:pt x="-5745" y="82996"/>
                      <a:pt x="4947" y="54005"/>
                    </a:cubicBezTo>
                    <a:close/>
                  </a:path>
                </a:pathLst>
              </a:custGeom>
              <a:solidFill>
                <a:srgbClr val="FFFFFF"/>
              </a:solidFill>
              <a:ln w="1496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5EDA872-5A82-2632-E921-49C129CAE7B7}"/>
                  </a:ext>
                </a:extLst>
              </p:cNvPr>
              <p:cNvSpPr/>
              <p:nvPr/>
            </p:nvSpPr>
            <p:spPr>
              <a:xfrm>
                <a:off x="10223177" y="7461109"/>
                <a:ext cx="296112" cy="166632"/>
              </a:xfrm>
              <a:custGeom>
                <a:avLst/>
                <a:gdLst>
                  <a:gd name="connsiteX0" fmla="*/ 116421 w 296112"/>
                  <a:gd name="connsiteY0" fmla="*/ 22 h 166632"/>
                  <a:gd name="connsiteX1" fmla="*/ 5730 w 296112"/>
                  <a:gd name="connsiteY1" fmla="*/ 135728 h 166632"/>
                  <a:gd name="connsiteX2" fmla="*/ 62054 w 296112"/>
                  <a:gd name="connsiteY2" fmla="*/ 166631 h 166632"/>
                  <a:gd name="connsiteX3" fmla="*/ 101059 w 296112"/>
                  <a:gd name="connsiteY3" fmla="*/ 163017 h 166632"/>
                  <a:gd name="connsiteX4" fmla="*/ 269731 w 296112"/>
                  <a:gd name="connsiteY4" fmla="*/ 148694 h 166632"/>
                  <a:gd name="connsiteX5" fmla="*/ 290214 w 296112"/>
                  <a:gd name="connsiteY5" fmla="*/ 108138 h 166632"/>
                  <a:gd name="connsiteX6" fmla="*/ 297744 w 296112"/>
                  <a:gd name="connsiteY6" fmla="*/ 66693 h 166632"/>
                  <a:gd name="connsiteX7" fmla="*/ 116421 w 296112"/>
                  <a:gd name="connsiteY7" fmla="*/ 22 h 166632"/>
                  <a:gd name="connsiteX8" fmla="*/ 232382 w 296112"/>
                  <a:gd name="connsiteY8" fmla="*/ 48124 h 166632"/>
                  <a:gd name="connsiteX9" fmla="*/ 230124 w 296112"/>
                  <a:gd name="connsiteY9" fmla="*/ 59870 h 166632"/>
                  <a:gd name="connsiteX10" fmla="*/ 219129 w 296112"/>
                  <a:gd name="connsiteY10" fmla="*/ 65443 h 166632"/>
                  <a:gd name="connsiteX11" fmla="*/ 162053 w 296112"/>
                  <a:gd name="connsiteY11" fmla="*/ 63906 h 166632"/>
                  <a:gd name="connsiteX12" fmla="*/ 114764 w 296112"/>
                  <a:gd name="connsiteY12" fmla="*/ 62958 h 166632"/>
                  <a:gd name="connsiteX13" fmla="*/ 60247 w 296112"/>
                  <a:gd name="connsiteY13" fmla="*/ 62581 h 166632"/>
                  <a:gd name="connsiteX14" fmla="*/ 50910 w 296112"/>
                  <a:gd name="connsiteY14" fmla="*/ 55503 h 166632"/>
                  <a:gd name="connsiteX15" fmla="*/ 233287 w 296112"/>
                  <a:gd name="connsiteY15" fmla="*/ 39600 h 166632"/>
                  <a:gd name="connsiteX16" fmla="*/ 232382 w 296112"/>
                  <a:gd name="connsiteY16" fmla="*/ 48124 h 16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112" h="166632">
                    <a:moveTo>
                      <a:pt x="116421" y="22"/>
                    </a:moveTo>
                    <a:cubicBezTo>
                      <a:pt x="48650" y="-1409"/>
                      <a:pt x="-15355" y="67897"/>
                      <a:pt x="5730" y="135728"/>
                    </a:cubicBezTo>
                    <a:cubicBezTo>
                      <a:pt x="15368" y="158965"/>
                      <a:pt x="36451" y="166766"/>
                      <a:pt x="62054" y="166631"/>
                    </a:cubicBezTo>
                    <a:cubicBezTo>
                      <a:pt x="75156" y="166315"/>
                      <a:pt x="88108" y="165095"/>
                      <a:pt x="101059" y="163017"/>
                    </a:cubicBezTo>
                    <a:cubicBezTo>
                      <a:pt x="156481" y="155637"/>
                      <a:pt x="213107" y="146616"/>
                      <a:pt x="269731" y="148694"/>
                    </a:cubicBezTo>
                    <a:cubicBezTo>
                      <a:pt x="277562" y="142339"/>
                      <a:pt x="286298" y="119538"/>
                      <a:pt x="290214" y="108138"/>
                    </a:cubicBezTo>
                    <a:cubicBezTo>
                      <a:pt x="295032" y="94825"/>
                      <a:pt x="297593" y="80819"/>
                      <a:pt x="297744" y="66693"/>
                    </a:cubicBezTo>
                    <a:cubicBezTo>
                      <a:pt x="299099" y="2477"/>
                      <a:pt x="162354" y="263"/>
                      <a:pt x="116421" y="22"/>
                    </a:cubicBezTo>
                    <a:close/>
                    <a:moveTo>
                      <a:pt x="232382" y="48124"/>
                    </a:moveTo>
                    <a:cubicBezTo>
                      <a:pt x="232533" y="52145"/>
                      <a:pt x="231781" y="56150"/>
                      <a:pt x="230124" y="59870"/>
                    </a:cubicBezTo>
                    <a:cubicBezTo>
                      <a:pt x="228316" y="63409"/>
                      <a:pt x="224701" y="65187"/>
                      <a:pt x="219129" y="65443"/>
                    </a:cubicBezTo>
                    <a:cubicBezTo>
                      <a:pt x="200153" y="66331"/>
                      <a:pt x="180878" y="64313"/>
                      <a:pt x="162053" y="63906"/>
                    </a:cubicBezTo>
                    <a:cubicBezTo>
                      <a:pt x="146088" y="63078"/>
                      <a:pt x="129975" y="62958"/>
                      <a:pt x="114764" y="62958"/>
                    </a:cubicBezTo>
                    <a:cubicBezTo>
                      <a:pt x="96391" y="62943"/>
                      <a:pt x="79673" y="63153"/>
                      <a:pt x="60247" y="62581"/>
                    </a:cubicBezTo>
                    <a:cubicBezTo>
                      <a:pt x="58289" y="58997"/>
                      <a:pt x="54826" y="56422"/>
                      <a:pt x="50910" y="55503"/>
                    </a:cubicBezTo>
                    <a:cubicBezTo>
                      <a:pt x="86451" y="14208"/>
                      <a:pt x="183889" y="20473"/>
                      <a:pt x="233287" y="39600"/>
                    </a:cubicBezTo>
                    <a:cubicBezTo>
                      <a:pt x="232684" y="42416"/>
                      <a:pt x="232382" y="45262"/>
                      <a:pt x="232382" y="48124"/>
                    </a:cubicBezTo>
                    <a:close/>
                  </a:path>
                </a:pathLst>
              </a:custGeom>
              <a:solidFill>
                <a:srgbClr val="500000"/>
              </a:solidFill>
              <a:ln w="14968" cap="flat">
                <a:noFill/>
                <a:prstDash val="solid"/>
                <a:miter/>
              </a:ln>
            </p:spPr>
            <p:txBody>
              <a:bodyPr rtlCol="0" anchor="ctr"/>
              <a:lstStyle/>
              <a:p>
                <a:endParaRPr lang="en-US"/>
              </a:p>
            </p:txBody>
          </p:sp>
        </p:grpSp>
        <p:pic>
          <p:nvPicPr>
            <p:cNvPr id="30" name="Graphic 29" descr="A beard and moustache">
              <a:extLst>
                <a:ext uri="{FF2B5EF4-FFF2-40B4-BE49-F238E27FC236}">
                  <a16:creationId xmlns:a16="http://schemas.microsoft.com/office/drawing/2014/main" id="{5A4FFD42-EE7E-8FA1-F787-42506C6C989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321330" y="7322082"/>
              <a:ext cx="693164" cy="551702"/>
            </a:xfrm>
            <a:prstGeom prst="rect">
              <a:avLst/>
            </a:prstGeom>
          </p:spPr>
        </p:pic>
        <p:sp>
          <p:nvSpPr>
            <p:cNvPr id="38" name="Freeform: Shape 37">
              <a:extLst>
                <a:ext uri="{FF2B5EF4-FFF2-40B4-BE49-F238E27FC236}">
                  <a16:creationId xmlns:a16="http://schemas.microsoft.com/office/drawing/2014/main" id="{4A9D684F-F53A-F97E-890A-C122A4D8BDD1}"/>
                </a:ext>
              </a:extLst>
            </p:cNvPr>
            <p:cNvSpPr/>
            <p:nvPr/>
          </p:nvSpPr>
          <p:spPr>
            <a:xfrm>
              <a:off x="9676912" y="7369727"/>
              <a:ext cx="140980" cy="101132"/>
            </a:xfrm>
            <a:custGeom>
              <a:avLst/>
              <a:gdLst>
                <a:gd name="connsiteX0" fmla="*/ 67699 w 119446"/>
                <a:gd name="connsiteY0" fmla="*/ 106913 h 106953"/>
                <a:gd name="connsiteX1" fmla="*/ 8060 w 119446"/>
                <a:gd name="connsiteY1" fmla="*/ 58856 h 106953"/>
                <a:gd name="connsiteX2" fmla="*/ 16645 w 119446"/>
                <a:gd name="connsiteY2" fmla="*/ 55468 h 106953"/>
                <a:gd name="connsiteX3" fmla="*/ 23421 w 119446"/>
                <a:gd name="connsiteY3" fmla="*/ 57531 h 106953"/>
                <a:gd name="connsiteX4" fmla="*/ 25680 w 119446"/>
                <a:gd name="connsiteY4" fmla="*/ 59233 h 106953"/>
                <a:gd name="connsiteX5" fmla="*/ 25680 w 119446"/>
                <a:gd name="connsiteY5" fmla="*/ 59278 h 106953"/>
                <a:gd name="connsiteX6" fmla="*/ 91493 w 119446"/>
                <a:gd name="connsiteY6" fmla="*/ 72606 h 106953"/>
                <a:gd name="connsiteX7" fmla="*/ 66794 w 119446"/>
                <a:gd name="connsiteY7" fmla="*/ 12366 h 106953"/>
                <a:gd name="connsiteX8" fmla="*/ 65288 w 119446"/>
                <a:gd name="connsiteY8" fmla="*/ 5845 h 106953"/>
                <a:gd name="connsiteX9" fmla="*/ 73421 w 119446"/>
                <a:gd name="connsiteY9" fmla="*/ 2 h 106953"/>
                <a:gd name="connsiteX10" fmla="*/ 120708 w 119446"/>
                <a:gd name="connsiteY10" fmla="*/ 56853 h 106953"/>
                <a:gd name="connsiteX11" fmla="*/ 67699 w 119446"/>
                <a:gd name="connsiteY11" fmla="*/ 106913 h 10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446" h="106953">
                  <a:moveTo>
                    <a:pt x="67699" y="106913"/>
                  </a:moveTo>
                  <a:cubicBezTo>
                    <a:pt x="48723" y="107591"/>
                    <a:pt x="-19349" y="84293"/>
                    <a:pt x="8060" y="58856"/>
                  </a:cubicBezTo>
                  <a:cubicBezTo>
                    <a:pt x="10470" y="56733"/>
                    <a:pt x="13481" y="55543"/>
                    <a:pt x="16645" y="55468"/>
                  </a:cubicBezTo>
                  <a:cubicBezTo>
                    <a:pt x="19053" y="55483"/>
                    <a:pt x="21463" y="56206"/>
                    <a:pt x="23421" y="57531"/>
                  </a:cubicBezTo>
                  <a:cubicBezTo>
                    <a:pt x="24175" y="58073"/>
                    <a:pt x="24927" y="58646"/>
                    <a:pt x="25680" y="59233"/>
                  </a:cubicBezTo>
                  <a:lnTo>
                    <a:pt x="25680" y="59278"/>
                  </a:lnTo>
                  <a:cubicBezTo>
                    <a:pt x="41643" y="72335"/>
                    <a:pt x="72366" y="93766"/>
                    <a:pt x="91493" y="72606"/>
                  </a:cubicBezTo>
                  <a:cubicBezTo>
                    <a:pt x="111072" y="48796"/>
                    <a:pt x="80499" y="19143"/>
                    <a:pt x="66794" y="12366"/>
                  </a:cubicBezTo>
                  <a:cubicBezTo>
                    <a:pt x="64836" y="10755"/>
                    <a:pt x="64233" y="8119"/>
                    <a:pt x="65288" y="5845"/>
                  </a:cubicBezTo>
                  <a:cubicBezTo>
                    <a:pt x="66342" y="2291"/>
                    <a:pt x="69656" y="-74"/>
                    <a:pt x="73421" y="2"/>
                  </a:cubicBezTo>
                  <a:cubicBezTo>
                    <a:pt x="101584" y="2155"/>
                    <a:pt x="124323" y="28525"/>
                    <a:pt x="120708" y="56853"/>
                  </a:cubicBezTo>
                  <a:cubicBezTo>
                    <a:pt x="119052" y="84067"/>
                    <a:pt x="95408" y="108073"/>
                    <a:pt x="67699" y="106913"/>
                  </a:cubicBezTo>
                  <a:close/>
                </a:path>
              </a:pathLst>
            </a:custGeom>
            <a:solidFill>
              <a:srgbClr val="000000"/>
            </a:solidFill>
            <a:ln w="14968"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4FCE8AE5-66B1-CD29-FAB9-06224BDA7771}"/>
                </a:ext>
              </a:extLst>
            </p:cNvPr>
            <p:cNvGrpSpPr/>
            <p:nvPr/>
          </p:nvGrpSpPr>
          <p:grpSpPr>
            <a:xfrm>
              <a:off x="9481459" y="7207026"/>
              <a:ext cx="438691" cy="205791"/>
              <a:chOff x="10115584" y="7168650"/>
              <a:chExt cx="463941" cy="217636"/>
            </a:xfrm>
          </p:grpSpPr>
          <p:grpSp>
            <p:nvGrpSpPr>
              <p:cNvPr id="33" name="Graphic 27" descr="Angry man face">
                <a:extLst>
                  <a:ext uri="{FF2B5EF4-FFF2-40B4-BE49-F238E27FC236}">
                    <a16:creationId xmlns:a16="http://schemas.microsoft.com/office/drawing/2014/main" id="{B4D3EDCA-FE83-9E19-E426-6DA67FBFA830}"/>
                  </a:ext>
                </a:extLst>
              </p:cNvPr>
              <p:cNvGrpSpPr/>
              <p:nvPr/>
            </p:nvGrpSpPr>
            <p:grpSpPr>
              <a:xfrm>
                <a:off x="10146694" y="7239673"/>
                <a:ext cx="421681" cy="131022"/>
                <a:chOff x="10146694" y="7239673"/>
                <a:chExt cx="421681" cy="131022"/>
              </a:xfrm>
              <a:solidFill>
                <a:srgbClr val="FFFFFF"/>
              </a:solidFill>
            </p:grpSpPr>
            <p:sp>
              <p:nvSpPr>
                <p:cNvPr id="34" name="Freeform: Shape 33">
                  <a:extLst>
                    <a:ext uri="{FF2B5EF4-FFF2-40B4-BE49-F238E27FC236}">
                      <a16:creationId xmlns:a16="http://schemas.microsoft.com/office/drawing/2014/main" id="{9321D569-F196-E5F5-AF9E-52D5ABC3C20F}"/>
                    </a:ext>
                  </a:extLst>
                </p:cNvPr>
                <p:cNvSpPr/>
                <p:nvPr/>
              </p:nvSpPr>
              <p:spPr>
                <a:xfrm>
                  <a:off x="10146694" y="7239673"/>
                  <a:ext cx="149094" cy="131022"/>
                </a:xfrm>
                <a:custGeom>
                  <a:avLst/>
                  <a:gdLst>
                    <a:gd name="connsiteX0" fmla="*/ 150735 w 149094"/>
                    <a:gd name="connsiteY0" fmla="*/ 65511 h 131022"/>
                    <a:gd name="connsiteX1" fmla="*/ 76188 w 149094"/>
                    <a:gd name="connsiteY1" fmla="*/ 131022 h 131022"/>
                    <a:gd name="connsiteX2" fmla="*/ 1642 w 149094"/>
                    <a:gd name="connsiteY2" fmla="*/ 65511 h 131022"/>
                    <a:gd name="connsiteX3" fmla="*/ 76188 w 149094"/>
                    <a:gd name="connsiteY3" fmla="*/ 0 h 131022"/>
                    <a:gd name="connsiteX4" fmla="*/ 150735 w 149094"/>
                    <a:gd name="connsiteY4" fmla="*/ 65511 h 131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94" h="131022">
                      <a:moveTo>
                        <a:pt x="150735" y="65511"/>
                      </a:moveTo>
                      <a:cubicBezTo>
                        <a:pt x="150735" y="101692"/>
                        <a:pt x="117359" y="131022"/>
                        <a:pt x="76188" y="131022"/>
                      </a:cubicBezTo>
                      <a:cubicBezTo>
                        <a:pt x="35018" y="131022"/>
                        <a:pt x="1642" y="101692"/>
                        <a:pt x="1642" y="65511"/>
                      </a:cubicBezTo>
                      <a:cubicBezTo>
                        <a:pt x="1642" y="29330"/>
                        <a:pt x="35018" y="0"/>
                        <a:pt x="76188" y="0"/>
                      </a:cubicBezTo>
                      <a:cubicBezTo>
                        <a:pt x="117359" y="0"/>
                        <a:pt x="150735" y="29330"/>
                        <a:pt x="150735" y="65511"/>
                      </a:cubicBezTo>
                      <a:close/>
                    </a:path>
                  </a:pathLst>
                </a:custGeom>
                <a:solidFill>
                  <a:srgbClr val="FFFFFF"/>
                </a:solidFill>
                <a:ln w="14968"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D2439BA-1C67-D4F7-EAD1-7D5A34D896BE}"/>
                    </a:ext>
                  </a:extLst>
                </p:cNvPr>
                <p:cNvSpPr/>
                <p:nvPr/>
              </p:nvSpPr>
              <p:spPr>
                <a:xfrm>
                  <a:off x="10421690" y="7240923"/>
                  <a:ext cx="146686" cy="112950"/>
                </a:xfrm>
                <a:custGeom>
                  <a:avLst/>
                  <a:gdLst>
                    <a:gd name="connsiteX0" fmla="*/ 76189 w 146686"/>
                    <a:gd name="connsiteY0" fmla="*/ 0 h 112950"/>
                    <a:gd name="connsiteX1" fmla="*/ 148327 w 146686"/>
                    <a:gd name="connsiteY1" fmla="*/ 59653 h 112950"/>
                    <a:gd name="connsiteX2" fmla="*/ 76189 w 146686"/>
                    <a:gd name="connsiteY2" fmla="*/ 112950 h 112950"/>
                    <a:gd name="connsiteX3" fmla="*/ 1641 w 146686"/>
                    <a:gd name="connsiteY3" fmla="*/ 55632 h 112950"/>
                    <a:gd name="connsiteX4" fmla="*/ 76189 w 146686"/>
                    <a:gd name="connsiteY4" fmla="*/ 0 h 11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686" h="112950">
                      <a:moveTo>
                        <a:pt x="76189" y="0"/>
                      </a:moveTo>
                      <a:cubicBezTo>
                        <a:pt x="112935" y="0"/>
                        <a:pt x="148327" y="28448"/>
                        <a:pt x="148327" y="59653"/>
                      </a:cubicBezTo>
                      <a:cubicBezTo>
                        <a:pt x="148327" y="90857"/>
                        <a:pt x="112935" y="112950"/>
                        <a:pt x="76189" y="112950"/>
                      </a:cubicBezTo>
                      <a:cubicBezTo>
                        <a:pt x="39442" y="112950"/>
                        <a:pt x="1641" y="86821"/>
                        <a:pt x="1641" y="55632"/>
                      </a:cubicBezTo>
                      <a:cubicBezTo>
                        <a:pt x="1641" y="24442"/>
                        <a:pt x="39442" y="0"/>
                        <a:pt x="76189" y="0"/>
                      </a:cubicBezTo>
                      <a:close/>
                    </a:path>
                  </a:pathLst>
                </a:custGeom>
                <a:solidFill>
                  <a:srgbClr val="FFFFFF"/>
                </a:solidFill>
                <a:ln w="14968" cap="flat">
                  <a:noFill/>
                  <a:prstDash val="solid"/>
                  <a:miter/>
                </a:ln>
              </p:spPr>
              <p:txBody>
                <a:bodyPr rtlCol="0" anchor="ctr"/>
                <a:lstStyle/>
                <a:p>
                  <a:endParaRPr lang="en-US"/>
                </a:p>
              </p:txBody>
            </p:sp>
          </p:grpSp>
          <p:sp>
            <p:nvSpPr>
              <p:cNvPr id="39" name="Freeform: Shape 38">
                <a:extLst>
                  <a:ext uri="{FF2B5EF4-FFF2-40B4-BE49-F238E27FC236}">
                    <a16:creationId xmlns:a16="http://schemas.microsoft.com/office/drawing/2014/main" id="{FD82E2D5-EC6D-4E0D-D58D-AE3693E6994B}"/>
                  </a:ext>
                </a:extLst>
              </p:cNvPr>
              <p:cNvSpPr/>
              <p:nvPr/>
            </p:nvSpPr>
            <p:spPr>
              <a:xfrm>
                <a:off x="10115584" y="7197685"/>
                <a:ext cx="215623" cy="188601"/>
              </a:xfrm>
              <a:custGeom>
                <a:avLst/>
                <a:gdLst>
                  <a:gd name="connsiteX0" fmla="*/ 210611 w 215623"/>
                  <a:gd name="connsiteY0" fmla="*/ 65030 h 188601"/>
                  <a:gd name="connsiteX1" fmla="*/ 217238 w 215623"/>
                  <a:gd name="connsiteY1" fmla="*/ 46174 h 188601"/>
                  <a:gd name="connsiteX2" fmla="*/ 186364 w 215623"/>
                  <a:gd name="connsiteY2" fmla="*/ 21672 h 188601"/>
                  <a:gd name="connsiteX3" fmla="*/ 1728 w 215623"/>
                  <a:gd name="connsiteY3" fmla="*/ 31084 h 188601"/>
                  <a:gd name="connsiteX4" fmla="*/ 4739 w 215623"/>
                  <a:gd name="connsiteY4" fmla="*/ 35120 h 188601"/>
                  <a:gd name="connsiteX5" fmla="*/ 69498 w 215623"/>
                  <a:gd name="connsiteY5" fmla="*/ 36280 h 188601"/>
                  <a:gd name="connsiteX6" fmla="*/ 72210 w 215623"/>
                  <a:gd name="connsiteY6" fmla="*/ 36897 h 188601"/>
                  <a:gd name="connsiteX7" fmla="*/ 51276 w 215623"/>
                  <a:gd name="connsiteY7" fmla="*/ 52605 h 188601"/>
                  <a:gd name="connsiteX8" fmla="*/ 115882 w 215623"/>
                  <a:gd name="connsiteY8" fmla="*/ 188597 h 188601"/>
                  <a:gd name="connsiteX9" fmla="*/ 172508 w 215623"/>
                  <a:gd name="connsiteY9" fmla="*/ 168582 h 188601"/>
                  <a:gd name="connsiteX10" fmla="*/ 188623 w 215623"/>
                  <a:gd name="connsiteY10" fmla="*/ 71008 h 188601"/>
                  <a:gd name="connsiteX11" fmla="*/ 194346 w 215623"/>
                  <a:gd name="connsiteY11" fmla="*/ 71490 h 188601"/>
                  <a:gd name="connsiteX12" fmla="*/ 210611 w 215623"/>
                  <a:gd name="connsiteY12" fmla="*/ 65030 h 188601"/>
                  <a:gd name="connsiteX13" fmla="*/ 110009 w 215623"/>
                  <a:gd name="connsiteY13" fmla="*/ 162859 h 188601"/>
                  <a:gd name="connsiteX14" fmla="*/ 102780 w 215623"/>
                  <a:gd name="connsiteY14" fmla="*/ 58012 h 188601"/>
                  <a:gd name="connsiteX15" fmla="*/ 168293 w 215623"/>
                  <a:gd name="connsiteY15" fmla="*/ 86972 h 188601"/>
                  <a:gd name="connsiteX16" fmla="*/ 110009 w 215623"/>
                  <a:gd name="connsiteY16" fmla="*/ 162859 h 18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5623" h="188601">
                    <a:moveTo>
                      <a:pt x="210611" y="65030"/>
                    </a:moveTo>
                    <a:cubicBezTo>
                      <a:pt x="215280" y="59879"/>
                      <a:pt x="217538" y="53087"/>
                      <a:pt x="217238" y="46174"/>
                    </a:cubicBezTo>
                    <a:cubicBezTo>
                      <a:pt x="217387" y="30211"/>
                      <a:pt x="202178" y="17033"/>
                      <a:pt x="186364" y="21672"/>
                    </a:cubicBezTo>
                    <a:cubicBezTo>
                      <a:pt x="131395" y="11341"/>
                      <a:pt x="43294" y="-26279"/>
                      <a:pt x="1728" y="31084"/>
                    </a:cubicBezTo>
                    <a:cubicBezTo>
                      <a:pt x="1276" y="32997"/>
                      <a:pt x="2632" y="35271"/>
                      <a:pt x="4739" y="35120"/>
                    </a:cubicBezTo>
                    <a:cubicBezTo>
                      <a:pt x="25673" y="28087"/>
                      <a:pt x="48414" y="31235"/>
                      <a:pt x="69498" y="36280"/>
                    </a:cubicBezTo>
                    <a:lnTo>
                      <a:pt x="72210" y="36897"/>
                    </a:lnTo>
                    <a:cubicBezTo>
                      <a:pt x="64529" y="40602"/>
                      <a:pt x="52329" y="43223"/>
                      <a:pt x="51276" y="52605"/>
                    </a:cubicBezTo>
                    <a:cubicBezTo>
                      <a:pt x="-23272" y="106414"/>
                      <a:pt x="41487" y="189260"/>
                      <a:pt x="115882" y="188597"/>
                    </a:cubicBezTo>
                    <a:cubicBezTo>
                      <a:pt x="136364" y="188718"/>
                      <a:pt x="156847" y="181805"/>
                      <a:pt x="172508" y="168582"/>
                    </a:cubicBezTo>
                    <a:cubicBezTo>
                      <a:pt x="201575" y="146068"/>
                      <a:pt x="210761" y="101399"/>
                      <a:pt x="188623" y="71008"/>
                    </a:cubicBezTo>
                    <a:cubicBezTo>
                      <a:pt x="190581" y="71325"/>
                      <a:pt x="192388" y="71490"/>
                      <a:pt x="194346" y="71490"/>
                    </a:cubicBezTo>
                    <a:cubicBezTo>
                      <a:pt x="200369" y="71686"/>
                      <a:pt x="206393" y="69352"/>
                      <a:pt x="210611" y="65030"/>
                    </a:cubicBezTo>
                    <a:close/>
                    <a:moveTo>
                      <a:pt x="110009" y="162859"/>
                    </a:moveTo>
                    <a:cubicBezTo>
                      <a:pt x="29287" y="165977"/>
                      <a:pt x="11367" y="58478"/>
                      <a:pt x="102780" y="58012"/>
                    </a:cubicBezTo>
                    <a:cubicBezTo>
                      <a:pt x="130942" y="58012"/>
                      <a:pt x="157297" y="69653"/>
                      <a:pt x="168293" y="86972"/>
                    </a:cubicBezTo>
                    <a:cubicBezTo>
                      <a:pt x="191785" y="131158"/>
                      <a:pt x="156395" y="162890"/>
                      <a:pt x="110009" y="162859"/>
                    </a:cubicBezTo>
                    <a:close/>
                  </a:path>
                </a:pathLst>
              </a:custGeom>
              <a:solidFill>
                <a:srgbClr val="000000"/>
              </a:solidFill>
              <a:ln w="14968"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94BA3516-6C65-D919-1EE5-A0B9D928B788}"/>
                  </a:ext>
                </a:extLst>
              </p:cNvPr>
              <p:cNvSpPr/>
              <p:nvPr/>
            </p:nvSpPr>
            <p:spPr>
              <a:xfrm>
                <a:off x="10221353" y="7286781"/>
                <a:ext cx="33694" cy="38448"/>
              </a:xfrm>
              <a:custGeom>
                <a:avLst/>
                <a:gdLst>
                  <a:gd name="connsiteX0" fmla="*/ 16590 w 33694"/>
                  <a:gd name="connsiteY0" fmla="*/ 38448 h 38448"/>
                  <a:gd name="connsiteX1" fmla="*/ 6197 w 33694"/>
                  <a:gd name="connsiteY1" fmla="*/ 32665 h 38448"/>
                  <a:gd name="connsiteX2" fmla="*/ 1831 w 33694"/>
                  <a:gd name="connsiteY2" fmla="*/ 19955 h 38448"/>
                  <a:gd name="connsiteX3" fmla="*/ 6048 w 33694"/>
                  <a:gd name="connsiteY3" fmla="*/ 5211 h 38448"/>
                  <a:gd name="connsiteX4" fmla="*/ 15084 w 33694"/>
                  <a:gd name="connsiteY4" fmla="*/ 1461 h 38448"/>
                  <a:gd name="connsiteX5" fmla="*/ 15385 w 33694"/>
                  <a:gd name="connsiteY5" fmla="*/ 1461 h 38448"/>
                  <a:gd name="connsiteX6" fmla="*/ 22765 w 33694"/>
                  <a:gd name="connsiteY6" fmla="*/ 0 h 38448"/>
                  <a:gd name="connsiteX7" fmla="*/ 34962 w 33694"/>
                  <a:gd name="connsiteY7" fmla="*/ 10949 h 38448"/>
                  <a:gd name="connsiteX8" fmla="*/ 32854 w 33694"/>
                  <a:gd name="connsiteY8" fmla="*/ 26220 h 38448"/>
                  <a:gd name="connsiteX9" fmla="*/ 16590 w 33694"/>
                  <a:gd name="connsiteY9" fmla="*/ 38448 h 3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94" h="38448">
                    <a:moveTo>
                      <a:pt x="16590" y="38448"/>
                    </a:moveTo>
                    <a:cubicBezTo>
                      <a:pt x="12372" y="38358"/>
                      <a:pt x="8457" y="36189"/>
                      <a:pt x="6197" y="32665"/>
                    </a:cubicBezTo>
                    <a:cubicBezTo>
                      <a:pt x="3638" y="28900"/>
                      <a:pt x="2132" y="24503"/>
                      <a:pt x="1831" y="19955"/>
                    </a:cubicBezTo>
                    <a:cubicBezTo>
                      <a:pt x="1077" y="14684"/>
                      <a:pt x="2583" y="9352"/>
                      <a:pt x="6048" y="5211"/>
                    </a:cubicBezTo>
                    <a:cubicBezTo>
                      <a:pt x="8306" y="2711"/>
                      <a:pt x="11620" y="1340"/>
                      <a:pt x="15084" y="1461"/>
                    </a:cubicBezTo>
                    <a:lnTo>
                      <a:pt x="15385" y="1461"/>
                    </a:lnTo>
                    <a:cubicBezTo>
                      <a:pt x="17794" y="557"/>
                      <a:pt x="20204" y="60"/>
                      <a:pt x="22765" y="0"/>
                    </a:cubicBezTo>
                    <a:cubicBezTo>
                      <a:pt x="29089" y="0"/>
                      <a:pt x="33607" y="3991"/>
                      <a:pt x="34962" y="10949"/>
                    </a:cubicBezTo>
                    <a:cubicBezTo>
                      <a:pt x="35867" y="16129"/>
                      <a:pt x="35113" y="21461"/>
                      <a:pt x="32854" y="26220"/>
                    </a:cubicBezTo>
                    <a:cubicBezTo>
                      <a:pt x="30144" y="32710"/>
                      <a:pt x="23818" y="38252"/>
                      <a:pt x="16590" y="38448"/>
                    </a:cubicBezTo>
                    <a:close/>
                  </a:path>
                </a:pathLst>
              </a:custGeom>
              <a:solidFill>
                <a:srgbClr val="000000"/>
              </a:solidFill>
              <a:ln w="14968"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2AB58111-DCDC-B3F2-92D3-93DED017E8E0}"/>
                  </a:ext>
                </a:extLst>
              </p:cNvPr>
              <p:cNvSpPr/>
              <p:nvPr/>
            </p:nvSpPr>
            <p:spPr>
              <a:xfrm>
                <a:off x="10387694" y="7168650"/>
                <a:ext cx="191831" cy="195382"/>
              </a:xfrm>
              <a:custGeom>
                <a:avLst/>
                <a:gdLst>
                  <a:gd name="connsiteX0" fmla="*/ 192412 w 191831"/>
                  <a:gd name="connsiteY0" fmla="*/ 123959 h 195382"/>
                  <a:gd name="connsiteX1" fmla="*/ 107925 w 191831"/>
                  <a:gd name="connsiteY1" fmla="*/ 56084 h 195382"/>
                  <a:gd name="connsiteX2" fmla="*/ 178858 w 191831"/>
                  <a:gd name="connsiteY2" fmla="*/ 2364 h 195382"/>
                  <a:gd name="connsiteX3" fmla="*/ 179008 w 191831"/>
                  <a:gd name="connsiteY3" fmla="*/ 783 h 195382"/>
                  <a:gd name="connsiteX4" fmla="*/ 177955 w 191831"/>
                  <a:gd name="connsiteY4" fmla="*/ 0 h 195382"/>
                  <a:gd name="connsiteX5" fmla="*/ 177955 w 191831"/>
                  <a:gd name="connsiteY5" fmla="*/ 0 h 195382"/>
                  <a:gd name="connsiteX6" fmla="*/ 42264 w 191831"/>
                  <a:gd name="connsiteY6" fmla="*/ 53523 h 195382"/>
                  <a:gd name="connsiteX7" fmla="*/ 37594 w 191831"/>
                  <a:gd name="connsiteY7" fmla="*/ 54367 h 195382"/>
                  <a:gd name="connsiteX8" fmla="*/ 27656 w 191831"/>
                  <a:gd name="connsiteY8" fmla="*/ 53930 h 195382"/>
                  <a:gd name="connsiteX9" fmla="*/ 6873 w 191831"/>
                  <a:gd name="connsiteY9" fmla="*/ 62258 h 195382"/>
                  <a:gd name="connsiteX10" fmla="*/ 1751 w 191831"/>
                  <a:gd name="connsiteY10" fmla="*/ 72665 h 195382"/>
                  <a:gd name="connsiteX11" fmla="*/ 15457 w 191831"/>
                  <a:gd name="connsiteY11" fmla="*/ 98568 h 195382"/>
                  <a:gd name="connsiteX12" fmla="*/ 33077 w 191831"/>
                  <a:gd name="connsiteY12" fmla="*/ 104818 h 195382"/>
                  <a:gd name="connsiteX13" fmla="*/ 33379 w 191831"/>
                  <a:gd name="connsiteY13" fmla="*/ 104818 h 195382"/>
                  <a:gd name="connsiteX14" fmla="*/ 76149 w 191831"/>
                  <a:gd name="connsiteY14" fmla="*/ 190133 h 195382"/>
                  <a:gd name="connsiteX15" fmla="*/ 106872 w 191831"/>
                  <a:gd name="connsiteY15" fmla="*/ 195374 h 195382"/>
                  <a:gd name="connsiteX16" fmla="*/ 148438 w 191831"/>
                  <a:gd name="connsiteY16" fmla="*/ 187618 h 195382"/>
                  <a:gd name="connsiteX17" fmla="*/ 192412 w 191831"/>
                  <a:gd name="connsiteY17" fmla="*/ 123959 h 195382"/>
                  <a:gd name="connsiteX18" fmla="*/ 110034 w 191831"/>
                  <a:gd name="connsiteY18" fmla="*/ 174711 h 195382"/>
                  <a:gd name="connsiteX19" fmla="*/ 61692 w 191831"/>
                  <a:gd name="connsiteY19" fmla="*/ 93086 h 195382"/>
                  <a:gd name="connsiteX20" fmla="*/ 61692 w 191831"/>
                  <a:gd name="connsiteY20" fmla="*/ 93086 h 195382"/>
                  <a:gd name="connsiteX21" fmla="*/ 61843 w 191831"/>
                  <a:gd name="connsiteY21" fmla="*/ 93086 h 195382"/>
                  <a:gd name="connsiteX22" fmla="*/ 61843 w 191831"/>
                  <a:gd name="connsiteY22" fmla="*/ 93086 h 195382"/>
                  <a:gd name="connsiteX23" fmla="*/ 108979 w 191831"/>
                  <a:gd name="connsiteY23" fmla="*/ 80707 h 195382"/>
                  <a:gd name="connsiteX24" fmla="*/ 168467 w 191831"/>
                  <a:gd name="connsiteY24" fmla="*/ 121083 h 195382"/>
                  <a:gd name="connsiteX25" fmla="*/ 110034 w 191831"/>
                  <a:gd name="connsiteY25" fmla="*/ 174711 h 19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1831" h="195382">
                    <a:moveTo>
                      <a:pt x="192412" y="123959"/>
                    </a:moveTo>
                    <a:cubicBezTo>
                      <a:pt x="180365" y="87830"/>
                      <a:pt x="146178" y="59201"/>
                      <a:pt x="107925" y="56084"/>
                    </a:cubicBezTo>
                    <a:cubicBezTo>
                      <a:pt x="131720" y="38268"/>
                      <a:pt x="157624" y="23283"/>
                      <a:pt x="178858" y="2364"/>
                    </a:cubicBezTo>
                    <a:cubicBezTo>
                      <a:pt x="179159" y="1928"/>
                      <a:pt x="179310" y="1310"/>
                      <a:pt x="179008" y="783"/>
                    </a:cubicBezTo>
                    <a:cubicBezTo>
                      <a:pt x="178858" y="316"/>
                      <a:pt x="178558" y="15"/>
                      <a:pt x="177955" y="0"/>
                    </a:cubicBezTo>
                    <a:cubicBezTo>
                      <a:pt x="177955" y="0"/>
                      <a:pt x="177955" y="0"/>
                      <a:pt x="177955" y="0"/>
                    </a:cubicBezTo>
                    <a:cubicBezTo>
                      <a:pt x="129010" y="7907"/>
                      <a:pt x="84582" y="30978"/>
                      <a:pt x="42264" y="53523"/>
                    </a:cubicBezTo>
                    <a:cubicBezTo>
                      <a:pt x="40909" y="54171"/>
                      <a:pt x="39253" y="54472"/>
                      <a:pt x="37594" y="54367"/>
                    </a:cubicBezTo>
                    <a:cubicBezTo>
                      <a:pt x="34432" y="54352"/>
                      <a:pt x="30969" y="53900"/>
                      <a:pt x="27656" y="53930"/>
                    </a:cubicBezTo>
                    <a:cubicBezTo>
                      <a:pt x="19825" y="53569"/>
                      <a:pt x="12295" y="56611"/>
                      <a:pt x="6873" y="62258"/>
                    </a:cubicBezTo>
                    <a:cubicBezTo>
                      <a:pt x="4011" y="65059"/>
                      <a:pt x="2204" y="68719"/>
                      <a:pt x="1751" y="72665"/>
                    </a:cubicBezTo>
                    <a:cubicBezTo>
                      <a:pt x="698" y="83026"/>
                      <a:pt x="7324" y="92664"/>
                      <a:pt x="15457" y="98568"/>
                    </a:cubicBezTo>
                    <a:cubicBezTo>
                      <a:pt x="20576" y="102438"/>
                      <a:pt x="26752" y="104622"/>
                      <a:pt x="33077" y="104818"/>
                    </a:cubicBezTo>
                    <a:lnTo>
                      <a:pt x="33379" y="104818"/>
                    </a:lnTo>
                    <a:cubicBezTo>
                      <a:pt x="13800" y="140872"/>
                      <a:pt x="38800" y="177497"/>
                      <a:pt x="76149" y="190133"/>
                    </a:cubicBezTo>
                    <a:cubicBezTo>
                      <a:pt x="86089" y="193747"/>
                      <a:pt x="96480" y="195524"/>
                      <a:pt x="106872" y="195374"/>
                    </a:cubicBezTo>
                    <a:cubicBezTo>
                      <a:pt x="121178" y="195359"/>
                      <a:pt x="135185" y="192723"/>
                      <a:pt x="148438" y="187618"/>
                    </a:cubicBezTo>
                    <a:cubicBezTo>
                      <a:pt x="174642" y="178522"/>
                      <a:pt x="198889" y="153417"/>
                      <a:pt x="192412" y="123959"/>
                    </a:cubicBezTo>
                    <a:close/>
                    <a:moveTo>
                      <a:pt x="110034" y="174711"/>
                    </a:moveTo>
                    <a:cubicBezTo>
                      <a:pt x="65907" y="174546"/>
                      <a:pt x="18920" y="141609"/>
                      <a:pt x="61692" y="93086"/>
                    </a:cubicBezTo>
                    <a:cubicBezTo>
                      <a:pt x="61692" y="93086"/>
                      <a:pt x="61692" y="93086"/>
                      <a:pt x="61692" y="93086"/>
                    </a:cubicBezTo>
                    <a:lnTo>
                      <a:pt x="61843" y="93086"/>
                    </a:lnTo>
                    <a:cubicBezTo>
                      <a:pt x="61843" y="93086"/>
                      <a:pt x="61843" y="93086"/>
                      <a:pt x="61843" y="93086"/>
                    </a:cubicBezTo>
                    <a:cubicBezTo>
                      <a:pt x="76450" y="97333"/>
                      <a:pt x="91812" y="75707"/>
                      <a:pt x="108979" y="80707"/>
                    </a:cubicBezTo>
                    <a:cubicBezTo>
                      <a:pt x="128859" y="80812"/>
                      <a:pt x="160636" y="102694"/>
                      <a:pt x="168467" y="121083"/>
                    </a:cubicBezTo>
                    <a:cubicBezTo>
                      <a:pt x="182773" y="155148"/>
                      <a:pt x="141207" y="174696"/>
                      <a:pt x="110034" y="174711"/>
                    </a:cubicBezTo>
                    <a:close/>
                  </a:path>
                </a:pathLst>
              </a:custGeom>
              <a:solidFill>
                <a:srgbClr val="000000"/>
              </a:solidFill>
              <a:ln w="14968"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52BCC501-E293-C5AD-0681-3306320170F2}"/>
                  </a:ext>
                </a:extLst>
              </p:cNvPr>
              <p:cNvSpPr/>
              <p:nvPr/>
            </p:nvSpPr>
            <p:spPr>
              <a:xfrm>
                <a:off x="10463634" y="7268703"/>
                <a:ext cx="44436" cy="44214"/>
              </a:xfrm>
              <a:custGeom>
                <a:avLst/>
                <a:gdLst>
                  <a:gd name="connsiteX0" fmla="*/ 21444 w 44436"/>
                  <a:gd name="connsiteY0" fmla="*/ 44207 h 44214"/>
                  <a:gd name="connsiteX1" fmla="*/ 8191 w 44436"/>
                  <a:gd name="connsiteY1" fmla="*/ 39358 h 44214"/>
                  <a:gd name="connsiteX2" fmla="*/ 1714 w 44436"/>
                  <a:gd name="connsiteY2" fmla="*/ 23605 h 44214"/>
                  <a:gd name="connsiteX3" fmla="*/ 36504 w 44436"/>
                  <a:gd name="connsiteY3" fmla="*/ 3063 h 44214"/>
                  <a:gd name="connsiteX4" fmla="*/ 44185 w 44436"/>
                  <a:gd name="connsiteY4" fmla="*/ 12792 h 44214"/>
                  <a:gd name="connsiteX5" fmla="*/ 42527 w 44436"/>
                  <a:gd name="connsiteY5" fmla="*/ 33394 h 44214"/>
                  <a:gd name="connsiteX6" fmla="*/ 21444 w 44436"/>
                  <a:gd name="connsiteY6" fmla="*/ 44207 h 4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36" h="44214">
                    <a:moveTo>
                      <a:pt x="21444" y="44207"/>
                    </a:moveTo>
                    <a:cubicBezTo>
                      <a:pt x="16624" y="44343"/>
                      <a:pt x="11805" y="42611"/>
                      <a:pt x="8191" y="39358"/>
                    </a:cubicBezTo>
                    <a:cubicBezTo>
                      <a:pt x="3974" y="35367"/>
                      <a:pt x="2016" y="29373"/>
                      <a:pt x="1714" y="23605"/>
                    </a:cubicBezTo>
                    <a:cubicBezTo>
                      <a:pt x="209" y="6406"/>
                      <a:pt x="22196" y="-6033"/>
                      <a:pt x="36504" y="3063"/>
                    </a:cubicBezTo>
                    <a:cubicBezTo>
                      <a:pt x="39967" y="5397"/>
                      <a:pt x="42677" y="8801"/>
                      <a:pt x="44185" y="12792"/>
                    </a:cubicBezTo>
                    <a:cubicBezTo>
                      <a:pt x="47196" y="19478"/>
                      <a:pt x="46593" y="27280"/>
                      <a:pt x="42527" y="33394"/>
                    </a:cubicBezTo>
                    <a:cubicBezTo>
                      <a:pt x="37557" y="40156"/>
                      <a:pt x="29726" y="44192"/>
                      <a:pt x="21444" y="44207"/>
                    </a:cubicBezTo>
                    <a:close/>
                  </a:path>
                </a:pathLst>
              </a:custGeom>
              <a:solidFill>
                <a:srgbClr val="000000"/>
              </a:solidFill>
              <a:ln w="14968" cap="flat">
                <a:noFill/>
                <a:prstDash val="solid"/>
                <a:miter/>
              </a:ln>
            </p:spPr>
            <p:txBody>
              <a:bodyPr rtlCol="0" anchor="ctr"/>
              <a:lstStyle/>
              <a:p>
                <a:endParaRPr lang="en-US"/>
              </a:p>
            </p:txBody>
          </p:sp>
        </p:grpSp>
        <p:sp>
          <p:nvSpPr>
            <p:cNvPr id="45" name="Chord 44">
              <a:extLst>
                <a:ext uri="{FF2B5EF4-FFF2-40B4-BE49-F238E27FC236}">
                  <a16:creationId xmlns:a16="http://schemas.microsoft.com/office/drawing/2014/main" id="{52B643B8-329E-16BA-04C7-39902F437C4B}"/>
                </a:ext>
              </a:extLst>
            </p:cNvPr>
            <p:cNvSpPr/>
            <p:nvPr/>
          </p:nvSpPr>
          <p:spPr>
            <a:xfrm flipH="1">
              <a:off x="9673569" y="9887743"/>
              <a:ext cx="340924" cy="626144"/>
            </a:xfrm>
            <a:prstGeom prst="chord">
              <a:avLst>
                <a:gd name="adj1" fmla="val 19584667"/>
                <a:gd name="adj2" fmla="val 14185994"/>
              </a:avLst>
            </a:prstGeom>
            <a:solidFill>
              <a:schemeClr val="bg2">
                <a:lumMod val="75000"/>
              </a:schemeClr>
            </a:solidFill>
            <a:ln>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Chord 45">
              <a:extLst>
                <a:ext uri="{FF2B5EF4-FFF2-40B4-BE49-F238E27FC236}">
                  <a16:creationId xmlns:a16="http://schemas.microsoft.com/office/drawing/2014/main" id="{473977AA-51A6-551F-CF00-F1F569004605}"/>
                </a:ext>
              </a:extLst>
            </p:cNvPr>
            <p:cNvSpPr/>
            <p:nvPr/>
          </p:nvSpPr>
          <p:spPr>
            <a:xfrm>
              <a:off x="9089242" y="9839905"/>
              <a:ext cx="361666" cy="626144"/>
            </a:xfrm>
            <a:prstGeom prst="chord">
              <a:avLst>
                <a:gd name="adj1" fmla="val 19584667"/>
                <a:gd name="adj2" fmla="val 14185994"/>
              </a:avLst>
            </a:prstGeom>
            <a:solidFill>
              <a:schemeClr val="bg2">
                <a:lumMod val="75000"/>
              </a:schemeClr>
            </a:solidFill>
            <a:ln>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Moon 46">
              <a:extLst>
                <a:ext uri="{FF2B5EF4-FFF2-40B4-BE49-F238E27FC236}">
                  <a16:creationId xmlns:a16="http://schemas.microsoft.com/office/drawing/2014/main" id="{648D4A42-9989-5796-20C2-11A38F8A0B70}"/>
                </a:ext>
              </a:extLst>
            </p:cNvPr>
            <p:cNvSpPr/>
            <p:nvPr/>
          </p:nvSpPr>
          <p:spPr>
            <a:xfrm rot="16200000">
              <a:off x="9416530" y="8311635"/>
              <a:ext cx="220203" cy="660759"/>
            </a:xfrm>
            <a:prstGeom prst="moon">
              <a:avLst/>
            </a:prstGeom>
            <a:solidFill>
              <a:srgbClr val="663300"/>
            </a:solidFill>
            <a:ln w="19050">
              <a:solidFill>
                <a:srgbClr val="361B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Chord 49">
              <a:extLst>
                <a:ext uri="{FF2B5EF4-FFF2-40B4-BE49-F238E27FC236}">
                  <a16:creationId xmlns:a16="http://schemas.microsoft.com/office/drawing/2014/main" id="{CE1F545B-0C1F-77B7-0AF7-F40D433D00B6}"/>
                </a:ext>
              </a:extLst>
            </p:cNvPr>
            <p:cNvSpPr/>
            <p:nvPr/>
          </p:nvSpPr>
          <p:spPr>
            <a:xfrm rot="5648074">
              <a:off x="9319940" y="6820416"/>
              <a:ext cx="573118" cy="667603"/>
            </a:xfrm>
            <a:prstGeom prst="chord">
              <a:avLst>
                <a:gd name="adj1" fmla="val 3985111"/>
                <a:gd name="adj2" fmla="val 16392829"/>
              </a:avLst>
            </a:prstGeom>
            <a:solidFill>
              <a:schemeClr val="bg2">
                <a:lumMod val="75000"/>
              </a:schemeClr>
            </a:solidFill>
            <a:ln w="1905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178268A4-63A7-1F83-7F2D-0DF2C0349EBE}"/>
                </a:ext>
              </a:extLst>
            </p:cNvPr>
            <p:cNvSpPr/>
            <p:nvPr/>
          </p:nvSpPr>
          <p:spPr>
            <a:xfrm rot="2470566">
              <a:off x="9521631" y="6991652"/>
              <a:ext cx="378098" cy="321478"/>
            </a:xfrm>
            <a:custGeom>
              <a:avLst/>
              <a:gdLst>
                <a:gd name="connsiteX0" fmla="*/ 0 w 305601"/>
                <a:gd name="connsiteY0" fmla="*/ 0 h 298117"/>
                <a:gd name="connsiteX1" fmla="*/ 305601 w 305601"/>
                <a:gd name="connsiteY1" fmla="*/ 0 h 298117"/>
                <a:gd name="connsiteX2" fmla="*/ 305601 w 305601"/>
                <a:gd name="connsiteY2" fmla="*/ 298117 h 298117"/>
                <a:gd name="connsiteX3" fmla="*/ 0 w 305601"/>
                <a:gd name="connsiteY3" fmla="*/ 298117 h 298117"/>
                <a:gd name="connsiteX4" fmla="*/ 0 w 305601"/>
                <a:gd name="connsiteY4" fmla="*/ 0 h 298117"/>
                <a:gd name="connsiteX0" fmla="*/ 0 w 364989"/>
                <a:gd name="connsiteY0" fmla="*/ 0 h 332945"/>
                <a:gd name="connsiteX1" fmla="*/ 305601 w 364989"/>
                <a:gd name="connsiteY1" fmla="*/ 0 h 332945"/>
                <a:gd name="connsiteX2" fmla="*/ 364989 w 364989"/>
                <a:gd name="connsiteY2" fmla="*/ 332945 h 332945"/>
                <a:gd name="connsiteX3" fmla="*/ 0 w 364989"/>
                <a:gd name="connsiteY3" fmla="*/ 298117 h 332945"/>
                <a:gd name="connsiteX4" fmla="*/ 0 w 364989"/>
                <a:gd name="connsiteY4" fmla="*/ 0 h 332945"/>
                <a:gd name="connsiteX0" fmla="*/ 0 w 364989"/>
                <a:gd name="connsiteY0" fmla="*/ 0 h 332945"/>
                <a:gd name="connsiteX1" fmla="*/ 305601 w 364989"/>
                <a:gd name="connsiteY1" fmla="*/ 0 h 332945"/>
                <a:gd name="connsiteX2" fmla="*/ 364989 w 364989"/>
                <a:gd name="connsiteY2" fmla="*/ 332945 h 332945"/>
                <a:gd name="connsiteX3" fmla="*/ 0 w 364989"/>
                <a:gd name="connsiteY3" fmla="*/ 298117 h 332945"/>
                <a:gd name="connsiteX4" fmla="*/ 0 w 364989"/>
                <a:gd name="connsiteY4" fmla="*/ 0 h 332945"/>
                <a:gd name="connsiteX0" fmla="*/ 0 w 364989"/>
                <a:gd name="connsiteY0" fmla="*/ 0 h 332945"/>
                <a:gd name="connsiteX1" fmla="*/ 305601 w 364989"/>
                <a:gd name="connsiteY1" fmla="*/ 0 h 332945"/>
                <a:gd name="connsiteX2" fmla="*/ 364989 w 364989"/>
                <a:gd name="connsiteY2" fmla="*/ 332945 h 332945"/>
                <a:gd name="connsiteX3" fmla="*/ 0 w 364989"/>
                <a:gd name="connsiteY3" fmla="*/ 298117 h 332945"/>
                <a:gd name="connsiteX4" fmla="*/ 0 w 364989"/>
                <a:gd name="connsiteY4" fmla="*/ 0 h 332945"/>
                <a:gd name="connsiteX0" fmla="*/ 0 w 378098"/>
                <a:gd name="connsiteY0" fmla="*/ 0 h 321478"/>
                <a:gd name="connsiteX1" fmla="*/ 305601 w 378098"/>
                <a:gd name="connsiteY1" fmla="*/ 0 h 321478"/>
                <a:gd name="connsiteX2" fmla="*/ 378098 w 378098"/>
                <a:gd name="connsiteY2" fmla="*/ 321478 h 321478"/>
                <a:gd name="connsiteX3" fmla="*/ 0 w 378098"/>
                <a:gd name="connsiteY3" fmla="*/ 298117 h 321478"/>
                <a:gd name="connsiteX4" fmla="*/ 0 w 378098"/>
                <a:gd name="connsiteY4" fmla="*/ 0 h 321478"/>
                <a:gd name="connsiteX0" fmla="*/ 0 w 378098"/>
                <a:gd name="connsiteY0" fmla="*/ 0 h 321478"/>
                <a:gd name="connsiteX1" fmla="*/ 305601 w 378098"/>
                <a:gd name="connsiteY1" fmla="*/ 0 h 321478"/>
                <a:gd name="connsiteX2" fmla="*/ 378098 w 378098"/>
                <a:gd name="connsiteY2" fmla="*/ 321478 h 321478"/>
                <a:gd name="connsiteX3" fmla="*/ 0 w 378098"/>
                <a:gd name="connsiteY3" fmla="*/ 298117 h 321478"/>
                <a:gd name="connsiteX4" fmla="*/ 0 w 378098"/>
                <a:gd name="connsiteY4" fmla="*/ 0 h 321478"/>
                <a:gd name="connsiteX0" fmla="*/ 0 w 378098"/>
                <a:gd name="connsiteY0" fmla="*/ 0 h 321478"/>
                <a:gd name="connsiteX1" fmla="*/ 305601 w 378098"/>
                <a:gd name="connsiteY1" fmla="*/ 0 h 321478"/>
                <a:gd name="connsiteX2" fmla="*/ 378098 w 378098"/>
                <a:gd name="connsiteY2" fmla="*/ 321478 h 321478"/>
                <a:gd name="connsiteX3" fmla="*/ 0 w 378098"/>
                <a:gd name="connsiteY3" fmla="*/ 298117 h 321478"/>
                <a:gd name="connsiteX4" fmla="*/ 0 w 378098"/>
                <a:gd name="connsiteY4" fmla="*/ 0 h 321478"/>
                <a:gd name="connsiteX0" fmla="*/ 0 w 378098"/>
                <a:gd name="connsiteY0" fmla="*/ 834 h 322312"/>
                <a:gd name="connsiteX1" fmla="*/ 305601 w 378098"/>
                <a:gd name="connsiteY1" fmla="*/ 834 h 322312"/>
                <a:gd name="connsiteX2" fmla="*/ 378098 w 378098"/>
                <a:gd name="connsiteY2" fmla="*/ 322312 h 322312"/>
                <a:gd name="connsiteX3" fmla="*/ 0 w 378098"/>
                <a:gd name="connsiteY3" fmla="*/ 298951 h 322312"/>
                <a:gd name="connsiteX4" fmla="*/ 0 w 378098"/>
                <a:gd name="connsiteY4" fmla="*/ 834 h 322312"/>
                <a:gd name="connsiteX0" fmla="*/ 0 w 378098"/>
                <a:gd name="connsiteY0" fmla="*/ 0 h 321478"/>
                <a:gd name="connsiteX1" fmla="*/ 274872 w 378098"/>
                <a:gd name="connsiteY1" fmla="*/ 44233 h 321478"/>
                <a:gd name="connsiteX2" fmla="*/ 378098 w 378098"/>
                <a:gd name="connsiteY2" fmla="*/ 321478 h 321478"/>
                <a:gd name="connsiteX3" fmla="*/ 0 w 378098"/>
                <a:gd name="connsiteY3" fmla="*/ 298117 h 321478"/>
                <a:gd name="connsiteX4" fmla="*/ 0 w 378098"/>
                <a:gd name="connsiteY4" fmla="*/ 0 h 321478"/>
                <a:gd name="connsiteX0" fmla="*/ 0 w 378098"/>
                <a:gd name="connsiteY0" fmla="*/ 0 h 321478"/>
                <a:gd name="connsiteX1" fmla="*/ 279791 w 378098"/>
                <a:gd name="connsiteY1" fmla="*/ 16789 h 321478"/>
                <a:gd name="connsiteX2" fmla="*/ 378098 w 378098"/>
                <a:gd name="connsiteY2" fmla="*/ 321478 h 321478"/>
                <a:gd name="connsiteX3" fmla="*/ 0 w 378098"/>
                <a:gd name="connsiteY3" fmla="*/ 298117 h 321478"/>
                <a:gd name="connsiteX4" fmla="*/ 0 w 378098"/>
                <a:gd name="connsiteY4" fmla="*/ 0 h 321478"/>
                <a:gd name="connsiteX0" fmla="*/ 0 w 378098"/>
                <a:gd name="connsiteY0" fmla="*/ 0 h 321478"/>
                <a:gd name="connsiteX1" fmla="*/ 279791 w 378098"/>
                <a:gd name="connsiteY1" fmla="*/ 16789 h 321478"/>
                <a:gd name="connsiteX2" fmla="*/ 378098 w 378098"/>
                <a:gd name="connsiteY2" fmla="*/ 321478 h 321478"/>
                <a:gd name="connsiteX3" fmla="*/ 0 w 378098"/>
                <a:gd name="connsiteY3" fmla="*/ 298117 h 321478"/>
                <a:gd name="connsiteX4" fmla="*/ 0 w 378098"/>
                <a:gd name="connsiteY4" fmla="*/ 0 h 321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098" h="321478">
                  <a:moveTo>
                    <a:pt x="0" y="0"/>
                  </a:moveTo>
                  <a:lnTo>
                    <a:pt x="279791" y="16789"/>
                  </a:lnTo>
                  <a:cubicBezTo>
                    <a:pt x="278173" y="1878"/>
                    <a:pt x="288810" y="172936"/>
                    <a:pt x="378098" y="321478"/>
                  </a:cubicBezTo>
                  <a:cubicBezTo>
                    <a:pt x="238421" y="256206"/>
                    <a:pt x="24176" y="290867"/>
                    <a:pt x="0" y="298117"/>
                  </a:cubicBezTo>
                  <a:lnTo>
                    <a:pt x="0" y="0"/>
                  </a:lnTo>
                  <a:close/>
                </a:path>
              </a:pathLst>
            </a:custGeom>
            <a:solidFill>
              <a:schemeClr val="bg2">
                <a:lumMod val="75000"/>
              </a:schemeClr>
            </a:solidFill>
            <a:ln>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ight Triangle 54">
              <a:extLst>
                <a:ext uri="{FF2B5EF4-FFF2-40B4-BE49-F238E27FC236}">
                  <a16:creationId xmlns:a16="http://schemas.microsoft.com/office/drawing/2014/main" id="{2E6067E6-B112-F640-D610-206DBB01302A}"/>
                </a:ext>
              </a:extLst>
            </p:cNvPr>
            <p:cNvSpPr/>
            <p:nvPr/>
          </p:nvSpPr>
          <p:spPr>
            <a:xfrm rot="1313942" flipH="1" flipV="1">
              <a:off x="8817549" y="7036086"/>
              <a:ext cx="643929" cy="432144"/>
            </a:xfrm>
            <a:custGeom>
              <a:avLst/>
              <a:gdLst>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0 w 586003"/>
                <a:gd name="connsiteY0" fmla="*/ 324845 h 324845"/>
                <a:gd name="connsiteX1" fmla="*/ 0 w 586003"/>
                <a:gd name="connsiteY1" fmla="*/ 0 h 324845"/>
                <a:gd name="connsiteX2" fmla="*/ 586003 w 586003"/>
                <a:gd name="connsiteY2" fmla="*/ 324845 h 324845"/>
                <a:gd name="connsiteX3" fmla="*/ 0 w 586003"/>
                <a:gd name="connsiteY3" fmla="*/ 324845 h 324845"/>
                <a:gd name="connsiteX0" fmla="*/ 63878 w 586003"/>
                <a:gd name="connsiteY0" fmla="*/ 238068 h 324845"/>
                <a:gd name="connsiteX1" fmla="*/ 0 w 586003"/>
                <a:gd name="connsiteY1" fmla="*/ 0 h 324845"/>
                <a:gd name="connsiteX2" fmla="*/ 586003 w 586003"/>
                <a:gd name="connsiteY2" fmla="*/ 324845 h 324845"/>
                <a:gd name="connsiteX3" fmla="*/ 63878 w 586003"/>
                <a:gd name="connsiteY3" fmla="*/ 238068 h 324845"/>
              </a:gdLst>
              <a:ahLst/>
              <a:cxnLst>
                <a:cxn ang="0">
                  <a:pos x="connsiteX0" y="connsiteY0"/>
                </a:cxn>
                <a:cxn ang="0">
                  <a:pos x="connsiteX1" y="connsiteY1"/>
                </a:cxn>
                <a:cxn ang="0">
                  <a:pos x="connsiteX2" y="connsiteY2"/>
                </a:cxn>
                <a:cxn ang="0">
                  <a:pos x="connsiteX3" y="connsiteY3"/>
                </a:cxn>
              </a:cxnLst>
              <a:rect l="l" t="t" r="r" b="b"/>
              <a:pathLst>
                <a:path w="586003" h="324845">
                  <a:moveTo>
                    <a:pt x="63878" y="238068"/>
                  </a:moveTo>
                  <a:lnTo>
                    <a:pt x="0" y="0"/>
                  </a:lnTo>
                  <a:cubicBezTo>
                    <a:pt x="96002" y="12925"/>
                    <a:pt x="127757" y="-68275"/>
                    <a:pt x="586003" y="324845"/>
                  </a:cubicBezTo>
                  <a:lnTo>
                    <a:pt x="63878" y="238068"/>
                  </a:lnTo>
                  <a:close/>
                </a:path>
              </a:pathLst>
            </a:custGeom>
            <a:solidFill>
              <a:schemeClr val="bg2">
                <a:lumMod val="75000"/>
              </a:schemeClr>
            </a:solidFill>
            <a:ln>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8" name="Group 97">
              <a:extLst>
                <a:ext uri="{FF2B5EF4-FFF2-40B4-BE49-F238E27FC236}">
                  <a16:creationId xmlns:a16="http://schemas.microsoft.com/office/drawing/2014/main" id="{85D822D2-1677-BCAF-3418-AE348D625885}"/>
                </a:ext>
              </a:extLst>
            </p:cNvPr>
            <p:cNvGrpSpPr/>
            <p:nvPr/>
          </p:nvGrpSpPr>
          <p:grpSpPr>
            <a:xfrm rot="495551">
              <a:off x="8697276" y="6090294"/>
              <a:ext cx="229864" cy="1267124"/>
              <a:chOff x="7630167" y="7513760"/>
              <a:chExt cx="417123" cy="2197847"/>
            </a:xfrm>
          </p:grpSpPr>
          <p:sp>
            <p:nvSpPr>
              <p:cNvPr id="95" name="Arrow: Pentagon 94">
                <a:extLst>
                  <a:ext uri="{FF2B5EF4-FFF2-40B4-BE49-F238E27FC236}">
                    <a16:creationId xmlns:a16="http://schemas.microsoft.com/office/drawing/2014/main" id="{0A736194-5E1C-A59C-CF92-279C47DCF3EB}"/>
                  </a:ext>
                </a:extLst>
              </p:cNvPr>
              <p:cNvSpPr/>
              <p:nvPr/>
            </p:nvSpPr>
            <p:spPr>
              <a:xfrm rot="16200000">
                <a:off x="6908650" y="8321911"/>
                <a:ext cx="1860161" cy="243859"/>
              </a:xfrm>
              <a:prstGeom prst="homePlate">
                <a:avLst>
                  <a:gd name="adj" fmla="val 48332"/>
                </a:avLst>
              </a:prstGeom>
              <a:solidFill>
                <a:schemeClr val="bg2">
                  <a:lumMod val="90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Rectangle 95">
                <a:extLst>
                  <a:ext uri="{FF2B5EF4-FFF2-40B4-BE49-F238E27FC236}">
                    <a16:creationId xmlns:a16="http://schemas.microsoft.com/office/drawing/2014/main" id="{0A10AE1A-2238-B7BC-F9E0-D1D691537801}"/>
                  </a:ext>
                </a:extLst>
              </p:cNvPr>
              <p:cNvSpPr/>
              <p:nvPr/>
            </p:nvSpPr>
            <p:spPr>
              <a:xfrm>
                <a:off x="7722553" y="9049501"/>
                <a:ext cx="232355" cy="662106"/>
              </a:xfrm>
              <a:prstGeom prst="rect">
                <a:avLst/>
              </a:prstGeom>
              <a:solidFill>
                <a:srgbClr val="361B00"/>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Rectangle 96">
                <a:extLst>
                  <a:ext uri="{FF2B5EF4-FFF2-40B4-BE49-F238E27FC236}">
                    <a16:creationId xmlns:a16="http://schemas.microsoft.com/office/drawing/2014/main" id="{D4C4BE0F-E435-5E4E-FB9E-E8C3A8EDBB57}"/>
                  </a:ext>
                </a:extLst>
              </p:cNvPr>
              <p:cNvSpPr/>
              <p:nvPr/>
            </p:nvSpPr>
            <p:spPr>
              <a:xfrm rot="5400000">
                <a:off x="7777764" y="8789713"/>
                <a:ext cx="121929" cy="417123"/>
              </a:xfrm>
              <a:prstGeom prst="rect">
                <a:avLst/>
              </a:prstGeom>
              <a:solidFill>
                <a:schemeClr val="bg2">
                  <a:lumMod val="75000"/>
                </a:schemeClr>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9" name="Chord 98">
              <a:extLst>
                <a:ext uri="{FF2B5EF4-FFF2-40B4-BE49-F238E27FC236}">
                  <a16:creationId xmlns:a16="http://schemas.microsoft.com/office/drawing/2014/main" id="{B8DBE9C8-24DC-1648-0C4E-9473810F2293}"/>
                </a:ext>
              </a:extLst>
            </p:cNvPr>
            <p:cNvSpPr/>
            <p:nvPr/>
          </p:nvSpPr>
          <p:spPr>
            <a:xfrm rot="2802107">
              <a:off x="8727725" y="7131695"/>
              <a:ext cx="212241" cy="55591"/>
            </a:xfrm>
            <a:prstGeom prst="chord">
              <a:avLst/>
            </a:prstGeom>
            <a:solidFill>
              <a:srgbClr val="FFEA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E8CB4588-6229-3BB1-FFCA-3D76BCAFDDCE}"/>
              </a:ext>
            </a:extLst>
          </p:cNvPr>
          <p:cNvGrpSpPr/>
          <p:nvPr/>
        </p:nvGrpSpPr>
        <p:grpSpPr>
          <a:xfrm>
            <a:off x="2038138" y="2329867"/>
            <a:ext cx="4492963" cy="5135111"/>
            <a:chOff x="10252862" y="1853441"/>
            <a:chExt cx="5115491" cy="5846613"/>
          </a:xfrm>
        </p:grpSpPr>
        <p:sp>
          <p:nvSpPr>
            <p:cNvPr id="61" name="Freeform: Shape 60">
              <a:extLst>
                <a:ext uri="{FF2B5EF4-FFF2-40B4-BE49-F238E27FC236}">
                  <a16:creationId xmlns:a16="http://schemas.microsoft.com/office/drawing/2014/main" id="{7B452B16-73EE-E02C-7DCD-5D25A68B0A32}"/>
                </a:ext>
              </a:extLst>
            </p:cNvPr>
            <p:cNvSpPr/>
            <p:nvPr/>
          </p:nvSpPr>
          <p:spPr>
            <a:xfrm>
              <a:off x="10279770" y="3813110"/>
              <a:ext cx="4191406" cy="3853676"/>
            </a:xfrm>
            <a:custGeom>
              <a:avLst/>
              <a:gdLst>
                <a:gd name="connsiteX0" fmla="*/ 769659 w 4191406"/>
                <a:gd name="connsiteY0" fmla="*/ 3783996 h 3853676"/>
                <a:gd name="connsiteX1" fmla="*/ 1928381 w 4191406"/>
                <a:gd name="connsiteY1" fmla="*/ 3853652 h 3853676"/>
                <a:gd name="connsiteX2" fmla="*/ 4191407 w 4191406"/>
                <a:gd name="connsiteY2" fmla="*/ 3730616 h 3853676"/>
                <a:gd name="connsiteX3" fmla="*/ 3499845 w 4191406"/>
                <a:gd name="connsiteY3" fmla="*/ 1031750 h 3853676"/>
                <a:gd name="connsiteX4" fmla="*/ 2670399 w 4191406"/>
                <a:gd name="connsiteY4" fmla="*/ 660920 h 3853676"/>
                <a:gd name="connsiteX5" fmla="*/ 2642263 w 4191406"/>
                <a:gd name="connsiteY5" fmla="*/ 304613 h 3853676"/>
                <a:gd name="connsiteX6" fmla="*/ 2635895 w 4191406"/>
                <a:gd name="connsiteY6" fmla="*/ 292462 h 3853676"/>
                <a:gd name="connsiteX7" fmla="*/ 1791732 w 4191406"/>
                <a:gd name="connsiteY7" fmla="*/ 385 h 3853676"/>
                <a:gd name="connsiteX8" fmla="*/ 1782765 w 4191406"/>
                <a:gd name="connsiteY8" fmla="*/ 7435 h 3853676"/>
                <a:gd name="connsiteX9" fmla="*/ 1612165 w 4191406"/>
                <a:gd name="connsiteY9" fmla="*/ 623330 h 3853676"/>
                <a:gd name="connsiteX10" fmla="*/ 377581 w 4191406"/>
                <a:gd name="connsiteY10" fmla="*/ 1385459 h 3853676"/>
                <a:gd name="connsiteX11" fmla="*/ 132289 w 4191406"/>
                <a:gd name="connsiteY11" fmla="*/ 2074129 h 3853676"/>
                <a:gd name="connsiteX12" fmla="*/ 12242 w 4191406"/>
                <a:gd name="connsiteY12" fmla="*/ 2983465 h 3853676"/>
                <a:gd name="connsiteX13" fmla="*/ 774207 w 4191406"/>
                <a:gd name="connsiteY13" fmla="*/ 3499391 h 3853676"/>
                <a:gd name="connsiteX14" fmla="*/ 790809 w 4191406"/>
                <a:gd name="connsiteY14" fmla="*/ 3518722 h 3853676"/>
                <a:gd name="connsiteX15" fmla="*/ 769659 w 4191406"/>
                <a:gd name="connsiteY15" fmla="*/ 3783996 h 385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1406" h="3853676">
                  <a:moveTo>
                    <a:pt x="769659" y="3783996"/>
                  </a:moveTo>
                  <a:cubicBezTo>
                    <a:pt x="769659" y="3783996"/>
                    <a:pt x="1281297" y="3855179"/>
                    <a:pt x="1928381" y="3853652"/>
                  </a:cubicBezTo>
                  <a:cubicBezTo>
                    <a:pt x="2853735" y="3851475"/>
                    <a:pt x="4014471" y="3828668"/>
                    <a:pt x="4191407" y="3730616"/>
                  </a:cubicBezTo>
                  <a:cubicBezTo>
                    <a:pt x="4191407" y="3730616"/>
                    <a:pt x="4154077" y="1789460"/>
                    <a:pt x="3499845" y="1031750"/>
                  </a:cubicBezTo>
                  <a:cubicBezTo>
                    <a:pt x="3341883" y="848804"/>
                    <a:pt x="2998928" y="743507"/>
                    <a:pt x="2670399" y="660920"/>
                  </a:cubicBezTo>
                  <a:cubicBezTo>
                    <a:pt x="2670399" y="660920"/>
                    <a:pt x="2580274" y="538014"/>
                    <a:pt x="2642263" y="304613"/>
                  </a:cubicBezTo>
                  <a:cubicBezTo>
                    <a:pt x="2643628" y="299512"/>
                    <a:pt x="2640866" y="294184"/>
                    <a:pt x="2635895" y="292462"/>
                  </a:cubicBezTo>
                  <a:lnTo>
                    <a:pt x="1791732" y="385"/>
                  </a:lnTo>
                  <a:cubicBezTo>
                    <a:pt x="1787054" y="-1239"/>
                    <a:pt x="1782278" y="2497"/>
                    <a:pt x="1782765" y="7435"/>
                  </a:cubicBezTo>
                  <a:cubicBezTo>
                    <a:pt x="1790173" y="79593"/>
                    <a:pt x="1875002" y="514135"/>
                    <a:pt x="1612165" y="623330"/>
                  </a:cubicBezTo>
                  <a:cubicBezTo>
                    <a:pt x="1612165" y="623330"/>
                    <a:pt x="698963" y="645553"/>
                    <a:pt x="377581" y="1385459"/>
                  </a:cubicBezTo>
                  <a:cubicBezTo>
                    <a:pt x="292102" y="1582245"/>
                    <a:pt x="199119" y="1822729"/>
                    <a:pt x="132289" y="2074129"/>
                  </a:cubicBezTo>
                  <a:cubicBezTo>
                    <a:pt x="26602" y="2471763"/>
                    <a:pt x="-25478" y="2870273"/>
                    <a:pt x="12242" y="2983465"/>
                  </a:cubicBezTo>
                  <a:cubicBezTo>
                    <a:pt x="107337" y="3268752"/>
                    <a:pt x="354189" y="3465863"/>
                    <a:pt x="774207" y="3499391"/>
                  </a:cubicBezTo>
                  <a:cubicBezTo>
                    <a:pt x="784149" y="3500171"/>
                    <a:pt x="791589" y="3508813"/>
                    <a:pt x="790809" y="3518722"/>
                  </a:cubicBezTo>
                  <a:lnTo>
                    <a:pt x="769659" y="3783996"/>
                  </a:lnTo>
                  <a:close/>
                </a:path>
              </a:pathLst>
            </a:custGeom>
            <a:solidFill>
              <a:srgbClr val="717956"/>
            </a:solidFill>
            <a:ln w="32453"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5E01EBC8-3BEE-0D55-B4E0-38A0D1FBAEB9}"/>
                </a:ext>
              </a:extLst>
            </p:cNvPr>
            <p:cNvSpPr/>
            <p:nvPr/>
          </p:nvSpPr>
          <p:spPr>
            <a:xfrm>
              <a:off x="10293149" y="4443677"/>
              <a:ext cx="4173499" cy="3249358"/>
            </a:xfrm>
            <a:custGeom>
              <a:avLst/>
              <a:gdLst>
                <a:gd name="connsiteX0" fmla="*/ 4173317 w 4173499"/>
                <a:gd name="connsiteY0" fmla="*/ 3095728 h 3249358"/>
                <a:gd name="connsiteX1" fmla="*/ 4038650 w 4173499"/>
                <a:gd name="connsiteY1" fmla="*/ 1860592 h 3249358"/>
                <a:gd name="connsiteX2" fmla="*/ 3575583 w 4173499"/>
                <a:gd name="connsiteY2" fmla="*/ 533739 h 3249358"/>
                <a:gd name="connsiteX3" fmla="*/ 3108618 w 4173499"/>
                <a:gd name="connsiteY3" fmla="*/ 174020 h 3249358"/>
                <a:gd name="connsiteX4" fmla="*/ 2728561 w 4173499"/>
                <a:gd name="connsiteY4" fmla="*/ 53713 h 3249358"/>
                <a:gd name="connsiteX5" fmla="*/ 2704942 w 4173499"/>
                <a:gd name="connsiteY5" fmla="*/ 60601 h 3249358"/>
                <a:gd name="connsiteX6" fmla="*/ 2705624 w 4173499"/>
                <a:gd name="connsiteY6" fmla="*/ 315705 h 3249358"/>
                <a:gd name="connsiteX7" fmla="*/ 2419883 w 4173499"/>
                <a:gd name="connsiteY7" fmla="*/ 465317 h 3249358"/>
                <a:gd name="connsiteX8" fmla="*/ 2363449 w 4173499"/>
                <a:gd name="connsiteY8" fmla="*/ 483868 h 3249358"/>
                <a:gd name="connsiteX9" fmla="*/ 2091386 w 4173499"/>
                <a:gd name="connsiteY9" fmla="*/ 399039 h 3249358"/>
                <a:gd name="connsiteX10" fmla="*/ 1613504 w 4173499"/>
                <a:gd name="connsiteY10" fmla="*/ 20607 h 3249358"/>
                <a:gd name="connsiteX11" fmla="*/ 1587838 w 4173499"/>
                <a:gd name="connsiteY11" fmla="*/ 204 h 3249358"/>
                <a:gd name="connsiteX12" fmla="*/ 1100502 w 4173499"/>
                <a:gd name="connsiteY12" fmla="*/ 112486 h 3249358"/>
                <a:gd name="connsiteX13" fmla="*/ 483275 w 4173499"/>
                <a:gd name="connsiteY13" fmla="*/ 566098 h 3249358"/>
                <a:gd name="connsiteX14" fmla="*/ 0 w 4173499"/>
                <a:gd name="connsiteY14" fmla="*/ 2340065 h 3249358"/>
                <a:gd name="connsiteX15" fmla="*/ 773889 w 4173499"/>
                <a:gd name="connsiteY15" fmla="*/ 2865803 h 3249358"/>
                <a:gd name="connsiteX16" fmla="*/ 778438 w 4173499"/>
                <a:gd name="connsiteY16" fmla="*/ 3047677 h 3249358"/>
                <a:gd name="connsiteX17" fmla="*/ 763460 w 4173499"/>
                <a:gd name="connsiteY17" fmla="*/ 3169609 h 3249358"/>
                <a:gd name="connsiteX18" fmla="*/ 766417 w 4173499"/>
                <a:gd name="connsiteY18" fmla="*/ 3189167 h 3249358"/>
                <a:gd name="connsiteX19" fmla="*/ 2452924 w 4173499"/>
                <a:gd name="connsiteY19" fmla="*/ 3241377 h 3249358"/>
                <a:gd name="connsiteX20" fmla="*/ 3483185 w 4173499"/>
                <a:gd name="connsiteY20" fmla="*/ 3233904 h 3249358"/>
                <a:gd name="connsiteX21" fmla="*/ 3505992 w 4173499"/>
                <a:gd name="connsiteY21" fmla="*/ 3217270 h 3249358"/>
                <a:gd name="connsiteX22" fmla="*/ 3512035 w 4173499"/>
                <a:gd name="connsiteY22" fmla="*/ 3212884 h 3249358"/>
                <a:gd name="connsiteX23" fmla="*/ 4156715 w 4173499"/>
                <a:gd name="connsiteY23" fmla="*/ 3121980 h 3249358"/>
                <a:gd name="connsiteX24" fmla="*/ 4173317 w 4173499"/>
                <a:gd name="connsiteY24" fmla="*/ 3095728 h 3249358"/>
                <a:gd name="connsiteX25" fmla="*/ 1677183 w 4173499"/>
                <a:gd name="connsiteY25" fmla="*/ 2822853 h 3249358"/>
                <a:gd name="connsiteX26" fmla="*/ 1762044 w 4173499"/>
                <a:gd name="connsiteY26" fmla="*/ 2388832 h 3249358"/>
                <a:gd name="connsiteX27" fmla="*/ 2164941 w 4173499"/>
                <a:gd name="connsiteY27" fmla="*/ 2278629 h 3249358"/>
                <a:gd name="connsiteX28" fmla="*/ 2412605 w 4173499"/>
                <a:gd name="connsiteY28" fmla="*/ 2233729 h 3249358"/>
                <a:gd name="connsiteX29" fmla="*/ 2618618 w 4173499"/>
                <a:gd name="connsiteY29" fmla="*/ 2205496 h 3249358"/>
                <a:gd name="connsiteX30" fmla="*/ 2731842 w 4173499"/>
                <a:gd name="connsiteY30" fmla="*/ 2170733 h 3249358"/>
                <a:gd name="connsiteX31" fmla="*/ 2730673 w 4173499"/>
                <a:gd name="connsiteY31" fmla="*/ 2337921 h 3249358"/>
                <a:gd name="connsiteX32" fmla="*/ 2830479 w 4173499"/>
                <a:gd name="connsiteY32" fmla="*/ 2485421 h 3249358"/>
                <a:gd name="connsiteX33" fmla="*/ 2771609 w 4173499"/>
                <a:gd name="connsiteY33" fmla="*/ 2610374 h 3249358"/>
                <a:gd name="connsiteX34" fmla="*/ 2726254 w 4173499"/>
                <a:gd name="connsiteY34" fmla="*/ 2731299 h 3249358"/>
                <a:gd name="connsiteX35" fmla="*/ 2695942 w 4173499"/>
                <a:gd name="connsiteY35" fmla="*/ 2832859 h 3249358"/>
                <a:gd name="connsiteX36" fmla="*/ 2628625 w 4173499"/>
                <a:gd name="connsiteY36" fmla="*/ 2952257 h 3249358"/>
                <a:gd name="connsiteX37" fmla="*/ 2122088 w 4173499"/>
                <a:gd name="connsiteY37" fmla="*/ 2938644 h 3249358"/>
                <a:gd name="connsiteX38" fmla="*/ 1914938 w 4173499"/>
                <a:gd name="connsiteY38" fmla="*/ 2878182 h 3249358"/>
                <a:gd name="connsiteX39" fmla="*/ 1682771 w 4173499"/>
                <a:gd name="connsiteY39" fmla="*/ 2848357 h 3249358"/>
                <a:gd name="connsiteX40" fmla="*/ 1677183 w 4173499"/>
                <a:gd name="connsiteY40" fmla="*/ 2822853 h 324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73499" h="3249358">
                  <a:moveTo>
                    <a:pt x="4173317" y="3095728"/>
                  </a:moveTo>
                  <a:cubicBezTo>
                    <a:pt x="4162466" y="2849624"/>
                    <a:pt x="4129977" y="2365602"/>
                    <a:pt x="4038650" y="1860592"/>
                  </a:cubicBezTo>
                  <a:cubicBezTo>
                    <a:pt x="3950410" y="1372639"/>
                    <a:pt x="3807230" y="865127"/>
                    <a:pt x="3575583" y="533739"/>
                  </a:cubicBezTo>
                  <a:cubicBezTo>
                    <a:pt x="3441956" y="342573"/>
                    <a:pt x="3361091" y="257160"/>
                    <a:pt x="3108618" y="174020"/>
                  </a:cubicBezTo>
                  <a:cubicBezTo>
                    <a:pt x="2983015" y="132662"/>
                    <a:pt x="2826646" y="81491"/>
                    <a:pt x="2728561" y="53713"/>
                  </a:cubicBezTo>
                  <a:cubicBezTo>
                    <a:pt x="2720016" y="51277"/>
                    <a:pt x="2710855" y="53941"/>
                    <a:pt x="2704942" y="60601"/>
                  </a:cubicBezTo>
                  <a:cubicBezTo>
                    <a:pt x="2687333" y="124279"/>
                    <a:pt x="2795326" y="208036"/>
                    <a:pt x="2705624" y="315705"/>
                  </a:cubicBezTo>
                  <a:cubicBezTo>
                    <a:pt x="2653024" y="381755"/>
                    <a:pt x="2491943" y="480587"/>
                    <a:pt x="2419883" y="465317"/>
                  </a:cubicBezTo>
                  <a:cubicBezTo>
                    <a:pt x="2410038" y="463043"/>
                    <a:pt x="2375243" y="488547"/>
                    <a:pt x="2363449" y="483868"/>
                  </a:cubicBezTo>
                  <a:cubicBezTo>
                    <a:pt x="2274851" y="448553"/>
                    <a:pt x="2181543" y="423731"/>
                    <a:pt x="2091386" y="399039"/>
                  </a:cubicBezTo>
                  <a:cubicBezTo>
                    <a:pt x="1860551" y="322625"/>
                    <a:pt x="1617468" y="322788"/>
                    <a:pt x="1613504" y="20607"/>
                  </a:cubicBezTo>
                  <a:cubicBezTo>
                    <a:pt x="1612334" y="8261"/>
                    <a:pt x="1600216" y="-1551"/>
                    <a:pt x="1587838" y="204"/>
                  </a:cubicBezTo>
                  <a:cubicBezTo>
                    <a:pt x="1421396" y="19762"/>
                    <a:pt x="1258269" y="66904"/>
                    <a:pt x="1100502" y="112486"/>
                  </a:cubicBezTo>
                  <a:cubicBezTo>
                    <a:pt x="833669" y="187406"/>
                    <a:pt x="638442" y="343028"/>
                    <a:pt x="483275" y="566098"/>
                  </a:cubicBezTo>
                  <a:cubicBezTo>
                    <a:pt x="138566" y="1061621"/>
                    <a:pt x="25017" y="1827713"/>
                    <a:pt x="0" y="2340065"/>
                  </a:cubicBezTo>
                  <a:cubicBezTo>
                    <a:pt x="107116" y="2676587"/>
                    <a:pt x="425997" y="2817200"/>
                    <a:pt x="773889" y="2865803"/>
                  </a:cubicBezTo>
                  <a:cubicBezTo>
                    <a:pt x="783084" y="2867103"/>
                    <a:pt x="781199" y="3005019"/>
                    <a:pt x="778438" y="3047677"/>
                  </a:cubicBezTo>
                  <a:cubicBezTo>
                    <a:pt x="775774" y="3087379"/>
                    <a:pt x="774994" y="3131239"/>
                    <a:pt x="763460" y="3169609"/>
                  </a:cubicBezTo>
                  <a:cubicBezTo>
                    <a:pt x="761479" y="3176236"/>
                    <a:pt x="762551" y="3183416"/>
                    <a:pt x="766417" y="3189167"/>
                  </a:cubicBezTo>
                  <a:cubicBezTo>
                    <a:pt x="1316294" y="3269480"/>
                    <a:pt x="1899635" y="3248849"/>
                    <a:pt x="2452924" y="3241377"/>
                  </a:cubicBezTo>
                  <a:cubicBezTo>
                    <a:pt x="2789835" y="3233579"/>
                    <a:pt x="3152251" y="3224775"/>
                    <a:pt x="3483185" y="3233904"/>
                  </a:cubicBezTo>
                  <a:cubicBezTo>
                    <a:pt x="3493743" y="3234229"/>
                    <a:pt x="3503068" y="3227342"/>
                    <a:pt x="3505992" y="3217270"/>
                  </a:cubicBezTo>
                  <a:cubicBezTo>
                    <a:pt x="3507064" y="3213566"/>
                    <a:pt x="3508851" y="3212884"/>
                    <a:pt x="3512035" y="3212884"/>
                  </a:cubicBezTo>
                  <a:cubicBezTo>
                    <a:pt x="3723279" y="3212299"/>
                    <a:pt x="3953074" y="3181727"/>
                    <a:pt x="4156715" y="3121980"/>
                  </a:cubicBezTo>
                  <a:cubicBezTo>
                    <a:pt x="4167989" y="3118731"/>
                    <a:pt x="4174714" y="3107262"/>
                    <a:pt x="4173317" y="3095728"/>
                  </a:cubicBezTo>
                  <a:close/>
                  <a:moveTo>
                    <a:pt x="1677183" y="2822853"/>
                  </a:moveTo>
                  <a:cubicBezTo>
                    <a:pt x="1677345" y="2625385"/>
                    <a:pt x="1750381" y="2384316"/>
                    <a:pt x="1762044" y="2388832"/>
                  </a:cubicBezTo>
                  <a:cubicBezTo>
                    <a:pt x="1944730" y="2459658"/>
                    <a:pt x="2036999" y="2334705"/>
                    <a:pt x="2164941" y="2278629"/>
                  </a:cubicBezTo>
                  <a:cubicBezTo>
                    <a:pt x="2241777" y="2244450"/>
                    <a:pt x="2326866" y="2236133"/>
                    <a:pt x="2412605" y="2233729"/>
                  </a:cubicBezTo>
                  <a:cubicBezTo>
                    <a:pt x="2481189" y="2230837"/>
                    <a:pt x="2552113" y="2227816"/>
                    <a:pt x="2618618" y="2205496"/>
                  </a:cubicBezTo>
                  <a:cubicBezTo>
                    <a:pt x="2655883" y="2193183"/>
                    <a:pt x="2693993" y="2172259"/>
                    <a:pt x="2731842" y="2170733"/>
                  </a:cubicBezTo>
                  <a:cubicBezTo>
                    <a:pt x="2845294" y="2171220"/>
                    <a:pt x="2798218" y="2302313"/>
                    <a:pt x="2730673" y="2337921"/>
                  </a:cubicBezTo>
                  <a:cubicBezTo>
                    <a:pt x="2670276" y="2380969"/>
                    <a:pt x="2813715" y="2392990"/>
                    <a:pt x="2830479" y="2485421"/>
                  </a:cubicBezTo>
                  <a:cubicBezTo>
                    <a:pt x="2837692" y="2543707"/>
                    <a:pt x="2761602" y="2541888"/>
                    <a:pt x="2771609" y="2610374"/>
                  </a:cubicBezTo>
                  <a:cubicBezTo>
                    <a:pt x="2776840" y="2710116"/>
                    <a:pt x="2725312" y="2689908"/>
                    <a:pt x="2726254" y="2731299"/>
                  </a:cubicBezTo>
                  <a:cubicBezTo>
                    <a:pt x="2734019" y="2762488"/>
                    <a:pt x="2724110" y="2795725"/>
                    <a:pt x="2695942" y="2832859"/>
                  </a:cubicBezTo>
                  <a:cubicBezTo>
                    <a:pt x="2653609" y="2862944"/>
                    <a:pt x="2667872" y="2920450"/>
                    <a:pt x="2628625" y="2952257"/>
                  </a:cubicBezTo>
                  <a:cubicBezTo>
                    <a:pt x="2508773" y="3044233"/>
                    <a:pt x="2244637" y="3007943"/>
                    <a:pt x="2122088" y="2938644"/>
                  </a:cubicBezTo>
                  <a:cubicBezTo>
                    <a:pt x="2060456" y="2902126"/>
                    <a:pt x="1985959" y="2882080"/>
                    <a:pt x="1914938" y="2878182"/>
                  </a:cubicBezTo>
                  <a:cubicBezTo>
                    <a:pt x="1837256" y="2870319"/>
                    <a:pt x="1759900" y="2854042"/>
                    <a:pt x="1682771" y="2848357"/>
                  </a:cubicBezTo>
                  <a:cubicBezTo>
                    <a:pt x="1678872" y="2845595"/>
                    <a:pt x="1678385" y="2830780"/>
                    <a:pt x="1677183" y="2822853"/>
                  </a:cubicBezTo>
                  <a:close/>
                </a:path>
              </a:pathLst>
            </a:custGeom>
            <a:solidFill>
              <a:srgbClr val="663300"/>
            </a:solidFill>
            <a:ln w="32453" cap="flat">
              <a:noFill/>
              <a:prstDash val="solid"/>
              <a:miter/>
            </a:ln>
          </p:spPr>
          <p:txBody>
            <a:bodyPr rtlCol="0" anchor="ctr"/>
            <a:lstStyle/>
            <a:p>
              <a:endParaRPr lang="en-US"/>
            </a:p>
          </p:txBody>
        </p:sp>
        <p:grpSp>
          <p:nvGrpSpPr>
            <p:cNvPr id="63" name="Graphic 56" descr="Man in robe thumbs up">
              <a:extLst>
                <a:ext uri="{FF2B5EF4-FFF2-40B4-BE49-F238E27FC236}">
                  <a16:creationId xmlns:a16="http://schemas.microsoft.com/office/drawing/2014/main" id="{265E45B7-E901-458E-572C-903BF473696F}"/>
                </a:ext>
              </a:extLst>
            </p:cNvPr>
            <p:cNvGrpSpPr/>
            <p:nvPr/>
          </p:nvGrpSpPr>
          <p:grpSpPr>
            <a:xfrm>
              <a:off x="10252862" y="3877104"/>
              <a:ext cx="4253031" cy="3822950"/>
              <a:chOff x="10252862" y="3877104"/>
              <a:chExt cx="4253031" cy="3822950"/>
            </a:xfrm>
            <a:solidFill>
              <a:srgbClr val="000000"/>
            </a:solidFill>
          </p:grpSpPr>
          <p:sp>
            <p:nvSpPr>
              <p:cNvPr id="64" name="Freeform: Shape 63">
                <a:extLst>
                  <a:ext uri="{FF2B5EF4-FFF2-40B4-BE49-F238E27FC236}">
                    <a16:creationId xmlns:a16="http://schemas.microsoft.com/office/drawing/2014/main" id="{9892460D-9583-5777-986D-6F78A3FCA517}"/>
                  </a:ext>
                </a:extLst>
              </p:cNvPr>
              <p:cNvSpPr/>
              <p:nvPr/>
            </p:nvSpPr>
            <p:spPr>
              <a:xfrm>
                <a:off x="10252862" y="3877104"/>
                <a:ext cx="4253031" cy="3808421"/>
              </a:xfrm>
              <a:custGeom>
                <a:avLst/>
                <a:gdLst>
                  <a:gd name="connsiteX0" fmla="*/ 4227249 w 4253031"/>
                  <a:gd name="connsiteY0" fmla="*/ 3247351 h 3808421"/>
                  <a:gd name="connsiteX1" fmla="*/ 3512197 w 4253031"/>
                  <a:gd name="connsiteY1" fmla="*/ 907685 h 3808421"/>
                  <a:gd name="connsiteX2" fmla="*/ 3194357 w 4253031"/>
                  <a:gd name="connsiteY2" fmla="*/ 727500 h 3808421"/>
                  <a:gd name="connsiteX3" fmla="*/ 2786229 w 4253031"/>
                  <a:gd name="connsiteY3" fmla="*/ 584808 h 3808421"/>
                  <a:gd name="connsiteX4" fmla="*/ 2728009 w 4253031"/>
                  <a:gd name="connsiteY4" fmla="*/ 570448 h 3808421"/>
                  <a:gd name="connsiteX5" fmla="*/ 2712382 w 4253031"/>
                  <a:gd name="connsiteY5" fmla="*/ 571130 h 3808421"/>
                  <a:gd name="connsiteX6" fmla="*/ 2663161 w 4253031"/>
                  <a:gd name="connsiteY6" fmla="*/ 408328 h 3808421"/>
                  <a:gd name="connsiteX7" fmla="*/ 2662933 w 4253031"/>
                  <a:gd name="connsiteY7" fmla="*/ 324181 h 3808421"/>
                  <a:gd name="connsiteX8" fmla="*/ 2633466 w 4253031"/>
                  <a:gd name="connsiteY8" fmla="*/ 320347 h 3808421"/>
                  <a:gd name="connsiteX9" fmla="*/ 2621477 w 4253031"/>
                  <a:gd name="connsiteY9" fmla="*/ 504333 h 3808421"/>
                  <a:gd name="connsiteX10" fmla="*/ 2655461 w 4253031"/>
                  <a:gd name="connsiteY10" fmla="*/ 585978 h 3808421"/>
                  <a:gd name="connsiteX11" fmla="*/ 2702050 w 4253031"/>
                  <a:gd name="connsiteY11" fmla="*/ 642964 h 3808421"/>
                  <a:gd name="connsiteX12" fmla="*/ 2715143 w 4253031"/>
                  <a:gd name="connsiteY12" fmla="*/ 868828 h 3808421"/>
                  <a:gd name="connsiteX13" fmla="*/ 2511372 w 4253031"/>
                  <a:gd name="connsiteY13" fmla="*/ 998524 h 3808421"/>
                  <a:gd name="connsiteX14" fmla="*/ 2441228 w 4253031"/>
                  <a:gd name="connsiteY14" fmla="*/ 1022826 h 3808421"/>
                  <a:gd name="connsiteX15" fmla="*/ 2429207 w 4253031"/>
                  <a:gd name="connsiteY15" fmla="*/ 1025457 h 3808421"/>
                  <a:gd name="connsiteX16" fmla="*/ 1811265 w 4253031"/>
                  <a:gd name="connsiteY16" fmla="*/ 829029 h 3808421"/>
                  <a:gd name="connsiteX17" fmla="*/ 1681796 w 4253031"/>
                  <a:gd name="connsiteY17" fmla="*/ 648324 h 3808421"/>
                  <a:gd name="connsiteX18" fmla="*/ 1668963 w 4253031"/>
                  <a:gd name="connsiteY18" fmla="*/ 583151 h 3808421"/>
                  <a:gd name="connsiteX19" fmla="*/ 1684363 w 4253031"/>
                  <a:gd name="connsiteY19" fmla="*/ 562099 h 3808421"/>
                  <a:gd name="connsiteX20" fmla="*/ 1847653 w 4253031"/>
                  <a:gd name="connsiteY20" fmla="*/ 95848 h 3808421"/>
                  <a:gd name="connsiteX21" fmla="*/ 1832448 w 4253031"/>
                  <a:gd name="connsiteY21" fmla="*/ 13293 h 3808421"/>
                  <a:gd name="connsiteX22" fmla="*/ 1783129 w 4253031"/>
                  <a:gd name="connsiteY22" fmla="*/ 26646 h 3808421"/>
                  <a:gd name="connsiteX23" fmla="*/ 1792226 w 4253031"/>
                  <a:gd name="connsiteY23" fmla="*/ 99097 h 3808421"/>
                  <a:gd name="connsiteX24" fmla="*/ 1796612 w 4253031"/>
                  <a:gd name="connsiteY24" fmla="*/ 175154 h 3808421"/>
                  <a:gd name="connsiteX25" fmla="*/ 1657299 w 4253031"/>
                  <a:gd name="connsiteY25" fmla="*/ 524866 h 3808421"/>
                  <a:gd name="connsiteX26" fmla="*/ 1239815 w 4253031"/>
                  <a:gd name="connsiteY26" fmla="*/ 611352 h 3808421"/>
                  <a:gd name="connsiteX27" fmla="*/ 962618 w 4253031"/>
                  <a:gd name="connsiteY27" fmla="*/ 697221 h 3808421"/>
                  <a:gd name="connsiteX28" fmla="*/ 208775 w 4253031"/>
                  <a:gd name="connsiteY28" fmla="*/ 1718352 h 3808421"/>
                  <a:gd name="connsiteX29" fmla="*/ 0 w 4253031"/>
                  <a:gd name="connsiteY29" fmla="*/ 2889809 h 3808421"/>
                  <a:gd name="connsiteX30" fmla="*/ 30800 w 4253031"/>
                  <a:gd name="connsiteY30" fmla="*/ 2988901 h 3808421"/>
                  <a:gd name="connsiteX31" fmla="*/ 797022 w 4253031"/>
                  <a:gd name="connsiteY31" fmla="*/ 3475100 h 3808421"/>
                  <a:gd name="connsiteX32" fmla="*/ 766027 w 4253031"/>
                  <a:gd name="connsiteY32" fmla="*/ 3699209 h 3808421"/>
                  <a:gd name="connsiteX33" fmla="*/ 750237 w 4253031"/>
                  <a:gd name="connsiteY33" fmla="*/ 3782641 h 3808421"/>
                  <a:gd name="connsiteX34" fmla="*/ 794585 w 4253031"/>
                  <a:gd name="connsiteY34" fmla="*/ 3800997 h 3808421"/>
                  <a:gd name="connsiteX35" fmla="*/ 841759 w 4253031"/>
                  <a:gd name="connsiteY35" fmla="*/ 3615777 h 3808421"/>
                  <a:gd name="connsiteX36" fmla="*/ 837048 w 4253031"/>
                  <a:gd name="connsiteY36" fmla="*/ 3480460 h 3808421"/>
                  <a:gd name="connsiteX37" fmla="*/ 1686572 w 4253031"/>
                  <a:gd name="connsiteY37" fmla="*/ 3447094 h 3808421"/>
                  <a:gd name="connsiteX38" fmla="*/ 1705870 w 4253031"/>
                  <a:gd name="connsiteY38" fmla="*/ 3434813 h 3808421"/>
                  <a:gd name="connsiteX39" fmla="*/ 1708275 w 4253031"/>
                  <a:gd name="connsiteY39" fmla="*/ 3433806 h 3808421"/>
                  <a:gd name="connsiteX40" fmla="*/ 1727313 w 4253031"/>
                  <a:gd name="connsiteY40" fmla="*/ 3437737 h 3808421"/>
                  <a:gd name="connsiteX41" fmla="*/ 1902982 w 4253031"/>
                  <a:gd name="connsiteY41" fmla="*/ 3462072 h 3808421"/>
                  <a:gd name="connsiteX42" fmla="*/ 2063023 w 4253031"/>
                  <a:gd name="connsiteY42" fmla="*/ 3486276 h 3808421"/>
                  <a:gd name="connsiteX43" fmla="*/ 2206300 w 4253031"/>
                  <a:gd name="connsiteY43" fmla="*/ 3552521 h 3808421"/>
                  <a:gd name="connsiteX44" fmla="*/ 2455881 w 4253031"/>
                  <a:gd name="connsiteY44" fmla="*/ 3594237 h 3808421"/>
                  <a:gd name="connsiteX45" fmla="*/ 2683824 w 4253031"/>
                  <a:gd name="connsiteY45" fmla="*/ 3536472 h 3808421"/>
                  <a:gd name="connsiteX46" fmla="*/ 2719562 w 4253031"/>
                  <a:gd name="connsiteY46" fmla="*/ 3479453 h 3808421"/>
                  <a:gd name="connsiteX47" fmla="*/ 2727976 w 4253031"/>
                  <a:gd name="connsiteY47" fmla="*/ 3446184 h 3808421"/>
                  <a:gd name="connsiteX48" fmla="*/ 2754552 w 4253031"/>
                  <a:gd name="connsiteY48" fmla="*/ 3413435 h 3808421"/>
                  <a:gd name="connsiteX49" fmla="*/ 2788893 w 4253031"/>
                  <a:gd name="connsiteY49" fmla="*/ 3292349 h 3808421"/>
                  <a:gd name="connsiteX50" fmla="*/ 2834898 w 4253031"/>
                  <a:gd name="connsiteY50" fmla="*/ 3176915 h 3808421"/>
                  <a:gd name="connsiteX51" fmla="*/ 2867874 w 4253031"/>
                  <a:gd name="connsiteY51" fmla="*/ 3117298 h 3808421"/>
                  <a:gd name="connsiteX52" fmla="*/ 2779991 w 4253031"/>
                  <a:gd name="connsiteY52" fmla="*/ 2925807 h 3808421"/>
                  <a:gd name="connsiteX53" fmla="*/ 2842013 w 4253031"/>
                  <a:gd name="connsiteY53" fmla="*/ 2863071 h 3808421"/>
                  <a:gd name="connsiteX54" fmla="*/ 2771966 w 4253031"/>
                  <a:gd name="connsiteY54" fmla="*/ 2714271 h 3808421"/>
                  <a:gd name="connsiteX55" fmla="*/ 2651529 w 4253031"/>
                  <a:gd name="connsiteY55" fmla="*/ 2750269 h 3808421"/>
                  <a:gd name="connsiteX56" fmla="*/ 2335249 w 4253031"/>
                  <a:gd name="connsiteY56" fmla="*/ 2785877 h 3808421"/>
                  <a:gd name="connsiteX57" fmla="*/ 2196130 w 4253031"/>
                  <a:gd name="connsiteY57" fmla="*/ 2824019 h 3808421"/>
                  <a:gd name="connsiteX58" fmla="*/ 1830174 w 4253031"/>
                  <a:gd name="connsiteY58" fmla="*/ 2940265 h 3808421"/>
                  <a:gd name="connsiteX59" fmla="*/ 1862760 w 4253031"/>
                  <a:gd name="connsiteY59" fmla="*/ 2824734 h 3808421"/>
                  <a:gd name="connsiteX60" fmla="*/ 1175162 w 4253031"/>
                  <a:gd name="connsiteY60" fmla="*/ 2592405 h 3808421"/>
                  <a:gd name="connsiteX61" fmla="*/ 1002547 w 4253031"/>
                  <a:gd name="connsiteY61" fmla="*/ 2563002 h 3808421"/>
                  <a:gd name="connsiteX62" fmla="*/ 875418 w 4253031"/>
                  <a:gd name="connsiteY62" fmla="*/ 2548869 h 3808421"/>
                  <a:gd name="connsiteX63" fmla="*/ 873988 w 4253031"/>
                  <a:gd name="connsiteY63" fmla="*/ 2546400 h 3808421"/>
                  <a:gd name="connsiteX64" fmla="*/ 914437 w 4253031"/>
                  <a:gd name="connsiteY64" fmla="*/ 2448900 h 3808421"/>
                  <a:gd name="connsiteX65" fmla="*/ 949135 w 4253031"/>
                  <a:gd name="connsiteY65" fmla="*/ 2307021 h 3808421"/>
                  <a:gd name="connsiteX66" fmla="*/ 980877 w 4253031"/>
                  <a:gd name="connsiteY66" fmla="*/ 1275168 h 3808421"/>
                  <a:gd name="connsiteX67" fmla="*/ 965932 w 4253031"/>
                  <a:gd name="connsiteY67" fmla="*/ 1281471 h 3808421"/>
                  <a:gd name="connsiteX68" fmla="*/ 901734 w 4253031"/>
                  <a:gd name="connsiteY68" fmla="*/ 2252667 h 3808421"/>
                  <a:gd name="connsiteX69" fmla="*/ 840752 w 4253031"/>
                  <a:gd name="connsiteY69" fmla="*/ 2483729 h 3808421"/>
                  <a:gd name="connsiteX70" fmla="*/ 838803 w 4253031"/>
                  <a:gd name="connsiteY70" fmla="*/ 2483339 h 3808421"/>
                  <a:gd name="connsiteX71" fmla="*/ 695233 w 4253031"/>
                  <a:gd name="connsiteY71" fmla="*/ 2023814 h 3808421"/>
                  <a:gd name="connsiteX72" fmla="*/ 658293 w 4253031"/>
                  <a:gd name="connsiteY72" fmla="*/ 2039376 h 3808421"/>
                  <a:gd name="connsiteX73" fmla="*/ 805729 w 4253031"/>
                  <a:gd name="connsiteY73" fmla="*/ 2507738 h 3808421"/>
                  <a:gd name="connsiteX74" fmla="*/ 801960 w 4253031"/>
                  <a:gd name="connsiteY74" fmla="*/ 2510175 h 3808421"/>
                  <a:gd name="connsiteX75" fmla="*/ 447602 w 4253031"/>
                  <a:gd name="connsiteY75" fmla="*/ 2519564 h 3808421"/>
                  <a:gd name="connsiteX76" fmla="*/ 461897 w 4253031"/>
                  <a:gd name="connsiteY76" fmla="*/ 2538083 h 3808421"/>
                  <a:gd name="connsiteX77" fmla="*/ 746891 w 4253031"/>
                  <a:gd name="connsiteY77" fmla="*/ 2539675 h 3808421"/>
                  <a:gd name="connsiteX78" fmla="*/ 826489 w 4253031"/>
                  <a:gd name="connsiteY78" fmla="*/ 2569890 h 3808421"/>
                  <a:gd name="connsiteX79" fmla="*/ 838283 w 4253031"/>
                  <a:gd name="connsiteY79" fmla="*/ 2574308 h 3808421"/>
                  <a:gd name="connsiteX80" fmla="*/ 974184 w 4253031"/>
                  <a:gd name="connsiteY80" fmla="*/ 2613263 h 3808421"/>
                  <a:gd name="connsiteX81" fmla="*/ 1118533 w 4253031"/>
                  <a:gd name="connsiteY81" fmla="*/ 2641853 h 3808421"/>
                  <a:gd name="connsiteX82" fmla="*/ 1690243 w 4253031"/>
                  <a:gd name="connsiteY82" fmla="*/ 2761088 h 3808421"/>
                  <a:gd name="connsiteX83" fmla="*/ 1816951 w 4253031"/>
                  <a:gd name="connsiteY83" fmla="*/ 2813915 h 3808421"/>
                  <a:gd name="connsiteX84" fmla="*/ 1702134 w 4253031"/>
                  <a:gd name="connsiteY84" fmla="*/ 3257228 h 3808421"/>
                  <a:gd name="connsiteX85" fmla="*/ 1693915 w 4253031"/>
                  <a:gd name="connsiteY85" fmla="*/ 3388614 h 3808421"/>
                  <a:gd name="connsiteX86" fmla="*/ 1690926 w 4253031"/>
                  <a:gd name="connsiteY86" fmla="*/ 3390628 h 3808421"/>
                  <a:gd name="connsiteX87" fmla="*/ 1669938 w 4253031"/>
                  <a:gd name="connsiteY87" fmla="*/ 3387054 h 3808421"/>
                  <a:gd name="connsiteX88" fmla="*/ 824767 w 4253031"/>
                  <a:gd name="connsiteY88" fmla="*/ 3415580 h 3808421"/>
                  <a:gd name="connsiteX89" fmla="*/ 63354 w 4253031"/>
                  <a:gd name="connsiteY89" fmla="*/ 2906899 h 3808421"/>
                  <a:gd name="connsiteX90" fmla="*/ 903293 w 4253031"/>
                  <a:gd name="connsiteY90" fmla="*/ 796994 h 3808421"/>
                  <a:gd name="connsiteX91" fmla="*/ 1078604 w 4253031"/>
                  <a:gd name="connsiteY91" fmla="*/ 721035 h 3808421"/>
                  <a:gd name="connsiteX92" fmla="*/ 1630756 w 4253031"/>
                  <a:gd name="connsiteY92" fmla="*/ 589779 h 3808421"/>
                  <a:gd name="connsiteX93" fmla="*/ 1759283 w 4253031"/>
                  <a:gd name="connsiteY93" fmla="*/ 860575 h 3808421"/>
                  <a:gd name="connsiteX94" fmla="*/ 2420695 w 4253031"/>
                  <a:gd name="connsiteY94" fmla="*/ 1082281 h 3808421"/>
                  <a:gd name="connsiteX95" fmla="*/ 2440903 w 4253031"/>
                  <a:gd name="connsiteY95" fmla="*/ 1229554 h 3808421"/>
                  <a:gd name="connsiteX96" fmla="*/ 2244636 w 4253031"/>
                  <a:gd name="connsiteY96" fmla="*/ 1258761 h 3808421"/>
                  <a:gd name="connsiteX97" fmla="*/ 2247073 w 4253031"/>
                  <a:gd name="connsiteY97" fmla="*/ 1276728 h 3808421"/>
                  <a:gd name="connsiteX98" fmla="*/ 2449188 w 4253031"/>
                  <a:gd name="connsiteY98" fmla="*/ 1270327 h 3808421"/>
                  <a:gd name="connsiteX99" fmla="*/ 2469883 w 4253031"/>
                  <a:gd name="connsiteY99" fmla="*/ 1492423 h 3808421"/>
                  <a:gd name="connsiteX100" fmla="*/ 2244636 w 4253031"/>
                  <a:gd name="connsiteY100" fmla="*/ 1525626 h 3808421"/>
                  <a:gd name="connsiteX101" fmla="*/ 2247073 w 4253031"/>
                  <a:gd name="connsiteY101" fmla="*/ 1543593 h 3808421"/>
                  <a:gd name="connsiteX102" fmla="*/ 2473100 w 4253031"/>
                  <a:gd name="connsiteY102" fmla="*/ 1535308 h 3808421"/>
                  <a:gd name="connsiteX103" fmla="*/ 2483984 w 4253031"/>
                  <a:gd name="connsiteY103" fmla="*/ 1700905 h 3808421"/>
                  <a:gd name="connsiteX104" fmla="*/ 2244604 w 4253031"/>
                  <a:gd name="connsiteY104" fmla="*/ 1736058 h 3808421"/>
                  <a:gd name="connsiteX105" fmla="*/ 2247041 w 4253031"/>
                  <a:gd name="connsiteY105" fmla="*/ 1754024 h 3808421"/>
                  <a:gd name="connsiteX106" fmla="*/ 2486128 w 4253031"/>
                  <a:gd name="connsiteY106" fmla="*/ 1744733 h 3808421"/>
                  <a:gd name="connsiteX107" fmla="*/ 2475341 w 4253031"/>
                  <a:gd name="connsiteY107" fmla="*/ 2162315 h 3808421"/>
                  <a:gd name="connsiteX108" fmla="*/ 2452924 w 4253031"/>
                  <a:gd name="connsiteY108" fmla="*/ 2306761 h 3808421"/>
                  <a:gd name="connsiteX109" fmla="*/ 2499546 w 4253031"/>
                  <a:gd name="connsiteY109" fmla="*/ 2319399 h 3808421"/>
                  <a:gd name="connsiteX110" fmla="*/ 2531807 w 4253031"/>
                  <a:gd name="connsiteY110" fmla="*/ 2198832 h 3808421"/>
                  <a:gd name="connsiteX111" fmla="*/ 2546070 w 4253031"/>
                  <a:gd name="connsiteY111" fmla="*/ 1740834 h 3808421"/>
                  <a:gd name="connsiteX112" fmla="*/ 2670406 w 4253031"/>
                  <a:gd name="connsiteY112" fmla="*/ 1731705 h 3808421"/>
                  <a:gd name="connsiteX113" fmla="*/ 2670406 w 4253031"/>
                  <a:gd name="connsiteY113" fmla="*/ 1681184 h 3808421"/>
                  <a:gd name="connsiteX114" fmla="*/ 2542919 w 4253031"/>
                  <a:gd name="connsiteY114" fmla="*/ 1692620 h 3808421"/>
                  <a:gd name="connsiteX115" fmla="*/ 2529728 w 4253031"/>
                  <a:gd name="connsiteY115" fmla="*/ 1531474 h 3808421"/>
                  <a:gd name="connsiteX116" fmla="*/ 2670373 w 4253031"/>
                  <a:gd name="connsiteY116" fmla="*/ 1521305 h 3808421"/>
                  <a:gd name="connsiteX117" fmla="*/ 2670373 w 4253031"/>
                  <a:gd name="connsiteY117" fmla="*/ 1470785 h 3808421"/>
                  <a:gd name="connsiteX118" fmla="*/ 2525505 w 4253031"/>
                  <a:gd name="connsiteY118" fmla="*/ 1484625 h 3808421"/>
                  <a:gd name="connsiteX119" fmla="*/ 2500098 w 4253031"/>
                  <a:gd name="connsiteY119" fmla="*/ 1266559 h 3808421"/>
                  <a:gd name="connsiteX120" fmla="*/ 2670373 w 4253031"/>
                  <a:gd name="connsiteY120" fmla="*/ 1254473 h 3808421"/>
                  <a:gd name="connsiteX121" fmla="*/ 2670373 w 4253031"/>
                  <a:gd name="connsiteY121" fmla="*/ 1203952 h 3808421"/>
                  <a:gd name="connsiteX122" fmla="*/ 2488792 w 4253031"/>
                  <a:gd name="connsiteY122" fmla="*/ 1223023 h 3808421"/>
                  <a:gd name="connsiteX123" fmla="*/ 2455231 w 4253031"/>
                  <a:gd name="connsiteY123" fmla="*/ 1054633 h 3808421"/>
                  <a:gd name="connsiteX124" fmla="*/ 2763844 w 4253031"/>
                  <a:gd name="connsiteY124" fmla="*/ 896866 h 3808421"/>
                  <a:gd name="connsiteX125" fmla="*/ 2762350 w 4253031"/>
                  <a:gd name="connsiteY125" fmla="*/ 642671 h 3808421"/>
                  <a:gd name="connsiteX126" fmla="*/ 3066382 w 4253031"/>
                  <a:gd name="connsiteY126" fmla="*/ 744362 h 3808421"/>
                  <a:gd name="connsiteX127" fmla="*/ 3418304 w 4253031"/>
                  <a:gd name="connsiteY127" fmla="*/ 907197 h 3808421"/>
                  <a:gd name="connsiteX128" fmla="*/ 4190406 w 4253031"/>
                  <a:gd name="connsiteY128" fmla="*/ 3663406 h 3808421"/>
                  <a:gd name="connsiteX129" fmla="*/ 4190309 w 4253031"/>
                  <a:gd name="connsiteY129" fmla="*/ 3687708 h 3808421"/>
                  <a:gd name="connsiteX130" fmla="*/ 4252623 w 4253031"/>
                  <a:gd name="connsiteY130" fmla="*/ 3687708 h 3808421"/>
                  <a:gd name="connsiteX131" fmla="*/ 4227249 w 4253031"/>
                  <a:gd name="connsiteY131" fmla="*/ 3247351 h 3808421"/>
                  <a:gd name="connsiteX132" fmla="*/ 1761784 w 4253031"/>
                  <a:gd name="connsiteY132" fmla="*/ 3266065 h 3808421"/>
                  <a:gd name="connsiteX133" fmla="*/ 1818803 w 4253031"/>
                  <a:gd name="connsiteY133" fmla="*/ 2980941 h 3808421"/>
                  <a:gd name="connsiteX134" fmla="*/ 2202011 w 4253031"/>
                  <a:gd name="connsiteY134" fmla="*/ 2886008 h 3808421"/>
                  <a:gd name="connsiteX135" fmla="*/ 2640093 w 4253031"/>
                  <a:gd name="connsiteY135" fmla="*/ 2813687 h 3808421"/>
                  <a:gd name="connsiteX136" fmla="*/ 2758126 w 4253031"/>
                  <a:gd name="connsiteY136" fmla="*/ 2774636 h 3808421"/>
                  <a:gd name="connsiteX137" fmla="*/ 2805008 w 4253031"/>
                  <a:gd name="connsiteY137" fmla="*/ 2814305 h 3808421"/>
                  <a:gd name="connsiteX138" fmla="*/ 2744871 w 4253031"/>
                  <a:gd name="connsiteY138" fmla="*/ 2900368 h 3808421"/>
                  <a:gd name="connsiteX139" fmla="*/ 2742564 w 4253031"/>
                  <a:gd name="connsiteY139" fmla="*/ 2910765 h 3808421"/>
                  <a:gd name="connsiteX140" fmla="*/ 2547207 w 4253031"/>
                  <a:gd name="connsiteY140" fmla="*/ 2889062 h 3808421"/>
                  <a:gd name="connsiteX141" fmla="*/ 2542561 w 4253031"/>
                  <a:gd name="connsiteY141" fmla="*/ 2923501 h 3808421"/>
                  <a:gd name="connsiteX142" fmla="*/ 2638079 w 4253031"/>
                  <a:gd name="connsiteY142" fmla="*/ 2947347 h 3808421"/>
                  <a:gd name="connsiteX143" fmla="*/ 2836360 w 4253031"/>
                  <a:gd name="connsiteY143" fmla="*/ 3049786 h 3808421"/>
                  <a:gd name="connsiteX144" fmla="*/ 2811213 w 4253031"/>
                  <a:gd name="connsiteY144" fmla="*/ 3091404 h 3808421"/>
                  <a:gd name="connsiteX145" fmla="*/ 2794579 w 4253031"/>
                  <a:gd name="connsiteY145" fmla="*/ 3111190 h 3808421"/>
                  <a:gd name="connsiteX146" fmla="*/ 2599969 w 4253031"/>
                  <a:gd name="connsiteY146" fmla="*/ 3074380 h 3808421"/>
                  <a:gd name="connsiteX147" fmla="*/ 2592205 w 4253031"/>
                  <a:gd name="connsiteY147" fmla="*/ 3082145 h 3808421"/>
                  <a:gd name="connsiteX148" fmla="*/ 2782006 w 4253031"/>
                  <a:gd name="connsiteY148" fmla="*/ 3146180 h 3808421"/>
                  <a:gd name="connsiteX149" fmla="*/ 2746495 w 4253031"/>
                  <a:gd name="connsiteY149" fmla="*/ 3252225 h 3808421"/>
                  <a:gd name="connsiteX150" fmla="*/ 2677326 w 4253031"/>
                  <a:gd name="connsiteY150" fmla="*/ 3252452 h 3808421"/>
                  <a:gd name="connsiteX151" fmla="*/ 2590970 w 4253031"/>
                  <a:gd name="connsiteY151" fmla="*/ 3238839 h 3808421"/>
                  <a:gd name="connsiteX152" fmla="*/ 2585447 w 4253031"/>
                  <a:gd name="connsiteY152" fmla="*/ 3248294 h 3808421"/>
                  <a:gd name="connsiteX153" fmla="*/ 2728139 w 4253031"/>
                  <a:gd name="connsiteY153" fmla="*/ 3287410 h 3808421"/>
                  <a:gd name="connsiteX154" fmla="*/ 2711212 w 4253031"/>
                  <a:gd name="connsiteY154" fmla="*/ 3377697 h 3808421"/>
                  <a:gd name="connsiteX155" fmla="*/ 2700718 w 4253031"/>
                  <a:gd name="connsiteY155" fmla="*/ 3374189 h 3808421"/>
                  <a:gd name="connsiteX156" fmla="*/ 2620957 w 4253031"/>
                  <a:gd name="connsiteY156" fmla="*/ 3379062 h 3808421"/>
                  <a:gd name="connsiteX157" fmla="*/ 2538435 w 4253031"/>
                  <a:gd name="connsiteY157" fmla="*/ 3364864 h 3808421"/>
                  <a:gd name="connsiteX158" fmla="*/ 2530540 w 4253031"/>
                  <a:gd name="connsiteY158" fmla="*/ 3383610 h 3808421"/>
                  <a:gd name="connsiteX159" fmla="*/ 2682589 w 4253031"/>
                  <a:gd name="connsiteY159" fmla="*/ 3416295 h 3808421"/>
                  <a:gd name="connsiteX160" fmla="*/ 2636747 w 4253031"/>
                  <a:gd name="connsiteY160" fmla="*/ 3505250 h 3808421"/>
                  <a:gd name="connsiteX161" fmla="*/ 2312831 w 4253031"/>
                  <a:gd name="connsiteY161" fmla="*/ 3532216 h 3808421"/>
                  <a:gd name="connsiteX162" fmla="*/ 2185441 w 4253031"/>
                  <a:gd name="connsiteY162" fmla="*/ 3487478 h 3808421"/>
                  <a:gd name="connsiteX163" fmla="*/ 1909447 w 4253031"/>
                  <a:gd name="connsiteY163" fmla="*/ 3414638 h 3808421"/>
                  <a:gd name="connsiteX164" fmla="*/ 1752200 w 4253031"/>
                  <a:gd name="connsiteY164" fmla="*/ 3396834 h 3808421"/>
                  <a:gd name="connsiteX165" fmla="*/ 1761784 w 4253031"/>
                  <a:gd name="connsiteY165" fmla="*/ 3266065 h 380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253031" h="3808421">
                    <a:moveTo>
                      <a:pt x="4227249" y="3247351"/>
                    </a:moveTo>
                    <a:cubicBezTo>
                      <a:pt x="4151322" y="2541039"/>
                      <a:pt x="4015160" y="1433520"/>
                      <a:pt x="3512197" y="907685"/>
                    </a:cubicBezTo>
                    <a:cubicBezTo>
                      <a:pt x="3423177" y="820581"/>
                      <a:pt x="3308231" y="773862"/>
                      <a:pt x="3194357" y="727500"/>
                    </a:cubicBezTo>
                    <a:cubicBezTo>
                      <a:pt x="3061184" y="673276"/>
                      <a:pt x="2924795" y="623535"/>
                      <a:pt x="2786229" y="584808"/>
                    </a:cubicBezTo>
                    <a:cubicBezTo>
                      <a:pt x="2766996" y="579415"/>
                      <a:pt x="2747632" y="574217"/>
                      <a:pt x="2728009" y="570448"/>
                    </a:cubicBezTo>
                    <a:cubicBezTo>
                      <a:pt x="2722291" y="569344"/>
                      <a:pt x="2717027" y="569701"/>
                      <a:pt x="2712382" y="571130"/>
                    </a:cubicBezTo>
                    <a:cubicBezTo>
                      <a:pt x="2676676" y="525158"/>
                      <a:pt x="2662283" y="465801"/>
                      <a:pt x="2663161" y="408328"/>
                    </a:cubicBezTo>
                    <a:cubicBezTo>
                      <a:pt x="2663486" y="381005"/>
                      <a:pt x="2669528" y="350887"/>
                      <a:pt x="2662933" y="324181"/>
                    </a:cubicBezTo>
                    <a:cubicBezTo>
                      <a:pt x="2659360" y="309659"/>
                      <a:pt x="2641101" y="309691"/>
                      <a:pt x="2633466" y="320347"/>
                    </a:cubicBezTo>
                    <a:cubicBezTo>
                      <a:pt x="2603998" y="365182"/>
                      <a:pt x="2609716" y="453358"/>
                      <a:pt x="2621477" y="504333"/>
                    </a:cubicBezTo>
                    <a:cubicBezTo>
                      <a:pt x="2628462" y="533021"/>
                      <a:pt x="2639964" y="560831"/>
                      <a:pt x="2655461" y="585978"/>
                    </a:cubicBezTo>
                    <a:cubicBezTo>
                      <a:pt x="2666409" y="603717"/>
                      <a:pt x="2681842" y="630878"/>
                      <a:pt x="2702050" y="642964"/>
                    </a:cubicBezTo>
                    <a:cubicBezTo>
                      <a:pt x="2727522" y="722659"/>
                      <a:pt x="2786554" y="790659"/>
                      <a:pt x="2715143" y="868828"/>
                    </a:cubicBezTo>
                    <a:cubicBezTo>
                      <a:pt x="2658710" y="926431"/>
                      <a:pt x="2586259" y="969479"/>
                      <a:pt x="2511372" y="998524"/>
                    </a:cubicBezTo>
                    <a:cubicBezTo>
                      <a:pt x="2488370" y="1006776"/>
                      <a:pt x="2462995" y="1011649"/>
                      <a:pt x="2441228" y="1022826"/>
                    </a:cubicBezTo>
                    <a:cubicBezTo>
                      <a:pt x="2436874" y="1021786"/>
                      <a:pt x="2432326" y="1022468"/>
                      <a:pt x="2429207" y="1025457"/>
                    </a:cubicBezTo>
                    <a:cubicBezTo>
                      <a:pt x="2228230" y="944885"/>
                      <a:pt x="2011657" y="911128"/>
                      <a:pt x="1811265" y="829029"/>
                    </a:cubicBezTo>
                    <a:cubicBezTo>
                      <a:pt x="1727411" y="798489"/>
                      <a:pt x="1697618" y="730912"/>
                      <a:pt x="1681796" y="648324"/>
                    </a:cubicBezTo>
                    <a:cubicBezTo>
                      <a:pt x="1678580" y="630748"/>
                      <a:pt x="1676825" y="604399"/>
                      <a:pt x="1668963" y="583151"/>
                    </a:cubicBezTo>
                    <a:cubicBezTo>
                      <a:pt x="1677118" y="578505"/>
                      <a:pt x="1682283" y="570611"/>
                      <a:pt x="1684363" y="562099"/>
                    </a:cubicBezTo>
                    <a:cubicBezTo>
                      <a:pt x="1840310" y="471097"/>
                      <a:pt x="1861850" y="258716"/>
                      <a:pt x="1847653" y="95848"/>
                    </a:cubicBezTo>
                    <a:cubicBezTo>
                      <a:pt x="1844989" y="69240"/>
                      <a:pt x="1844404" y="37433"/>
                      <a:pt x="1832448" y="13293"/>
                    </a:cubicBezTo>
                    <a:cubicBezTo>
                      <a:pt x="1819745" y="-12308"/>
                      <a:pt x="1785241" y="2897"/>
                      <a:pt x="1783129" y="26646"/>
                    </a:cubicBezTo>
                    <a:cubicBezTo>
                      <a:pt x="1781083" y="49714"/>
                      <a:pt x="1789790" y="75932"/>
                      <a:pt x="1792226" y="99097"/>
                    </a:cubicBezTo>
                    <a:cubicBezTo>
                      <a:pt x="1794858" y="124373"/>
                      <a:pt x="1796353" y="149747"/>
                      <a:pt x="1796612" y="175154"/>
                    </a:cubicBezTo>
                    <a:cubicBezTo>
                      <a:pt x="1797522" y="301959"/>
                      <a:pt x="1770329" y="450304"/>
                      <a:pt x="1657299" y="524866"/>
                    </a:cubicBezTo>
                    <a:cubicBezTo>
                      <a:pt x="1514997" y="537147"/>
                      <a:pt x="1376919" y="572885"/>
                      <a:pt x="1239815" y="611352"/>
                    </a:cubicBezTo>
                    <a:cubicBezTo>
                      <a:pt x="1146831" y="637506"/>
                      <a:pt x="1051541" y="658786"/>
                      <a:pt x="962618" y="697221"/>
                    </a:cubicBezTo>
                    <a:cubicBezTo>
                      <a:pt x="556927" y="881044"/>
                      <a:pt x="344741" y="1316917"/>
                      <a:pt x="208775" y="1718352"/>
                    </a:cubicBezTo>
                    <a:cubicBezTo>
                      <a:pt x="87623" y="2096037"/>
                      <a:pt x="6920" y="2492468"/>
                      <a:pt x="0" y="2889809"/>
                    </a:cubicBezTo>
                    <a:cubicBezTo>
                      <a:pt x="1754" y="2927074"/>
                      <a:pt x="14198" y="2954235"/>
                      <a:pt x="30800" y="2988901"/>
                    </a:cubicBezTo>
                    <a:cubicBezTo>
                      <a:pt x="177748" y="3296150"/>
                      <a:pt x="475315" y="3428705"/>
                      <a:pt x="797022" y="3475100"/>
                    </a:cubicBezTo>
                    <a:cubicBezTo>
                      <a:pt x="785131" y="3549500"/>
                      <a:pt x="782434" y="3625491"/>
                      <a:pt x="766027" y="3699209"/>
                    </a:cubicBezTo>
                    <a:cubicBezTo>
                      <a:pt x="759594" y="3727637"/>
                      <a:pt x="751667" y="3753369"/>
                      <a:pt x="750237" y="3782641"/>
                    </a:cubicBezTo>
                    <a:cubicBezTo>
                      <a:pt x="749133" y="3804896"/>
                      <a:pt x="779575" y="3817242"/>
                      <a:pt x="794585" y="3800997"/>
                    </a:cubicBezTo>
                    <a:cubicBezTo>
                      <a:pt x="837600" y="3754473"/>
                      <a:pt x="837925" y="3675947"/>
                      <a:pt x="841759" y="3615777"/>
                    </a:cubicBezTo>
                    <a:cubicBezTo>
                      <a:pt x="844683" y="3570163"/>
                      <a:pt x="842799" y="3525263"/>
                      <a:pt x="837048" y="3480460"/>
                    </a:cubicBezTo>
                    <a:cubicBezTo>
                      <a:pt x="1135005" y="3514606"/>
                      <a:pt x="1407524" y="3488453"/>
                      <a:pt x="1686572" y="3447094"/>
                    </a:cubicBezTo>
                    <a:cubicBezTo>
                      <a:pt x="1696189" y="3445632"/>
                      <a:pt x="1702459" y="3440954"/>
                      <a:pt x="1705870" y="3434813"/>
                    </a:cubicBezTo>
                    <a:cubicBezTo>
                      <a:pt x="1706358" y="3433936"/>
                      <a:pt x="1707300" y="3433481"/>
                      <a:pt x="1708275" y="3433806"/>
                    </a:cubicBezTo>
                    <a:cubicBezTo>
                      <a:pt x="1712271" y="3435138"/>
                      <a:pt x="1722375" y="3438387"/>
                      <a:pt x="1727313" y="3437737"/>
                    </a:cubicBezTo>
                    <a:cubicBezTo>
                      <a:pt x="1785859" y="3445535"/>
                      <a:pt x="1844794" y="3451870"/>
                      <a:pt x="1902982" y="3462072"/>
                    </a:cubicBezTo>
                    <a:cubicBezTo>
                      <a:pt x="1956296" y="3469577"/>
                      <a:pt x="2011235" y="3470389"/>
                      <a:pt x="2063023" y="3486276"/>
                    </a:cubicBezTo>
                    <a:cubicBezTo>
                      <a:pt x="2113413" y="3501741"/>
                      <a:pt x="2158118" y="3531696"/>
                      <a:pt x="2206300" y="3552521"/>
                    </a:cubicBezTo>
                    <a:cubicBezTo>
                      <a:pt x="2282876" y="3585627"/>
                      <a:pt x="2373228" y="3591638"/>
                      <a:pt x="2455881" y="3594237"/>
                    </a:cubicBezTo>
                    <a:cubicBezTo>
                      <a:pt x="2533757" y="3596706"/>
                      <a:pt x="2622094" y="3589169"/>
                      <a:pt x="2683824" y="3536472"/>
                    </a:cubicBezTo>
                    <a:cubicBezTo>
                      <a:pt x="2701725" y="3521169"/>
                      <a:pt x="2714298" y="3502488"/>
                      <a:pt x="2719562" y="3479453"/>
                    </a:cubicBezTo>
                    <a:cubicBezTo>
                      <a:pt x="2722096" y="3468374"/>
                      <a:pt x="2722810" y="3456516"/>
                      <a:pt x="2727976" y="3446184"/>
                    </a:cubicBezTo>
                    <a:cubicBezTo>
                      <a:pt x="2734279" y="3433579"/>
                      <a:pt x="2746105" y="3424547"/>
                      <a:pt x="2754552" y="3413435"/>
                    </a:cubicBezTo>
                    <a:cubicBezTo>
                      <a:pt x="2783045" y="3375911"/>
                      <a:pt x="2799582" y="3335202"/>
                      <a:pt x="2788893" y="3292349"/>
                    </a:cubicBezTo>
                    <a:cubicBezTo>
                      <a:pt x="2830089" y="3268372"/>
                      <a:pt x="2835028" y="3220678"/>
                      <a:pt x="2834898" y="3176915"/>
                    </a:cubicBezTo>
                    <a:cubicBezTo>
                      <a:pt x="2834865" y="3142639"/>
                      <a:pt x="2840746" y="3136369"/>
                      <a:pt x="2867874" y="3117298"/>
                    </a:cubicBezTo>
                    <a:cubicBezTo>
                      <a:pt x="2941365" y="3049591"/>
                      <a:pt x="2847211" y="2954820"/>
                      <a:pt x="2779991" y="2925807"/>
                    </a:cubicBezTo>
                    <a:cubicBezTo>
                      <a:pt x="2806600" y="2914436"/>
                      <a:pt x="2827165" y="2886333"/>
                      <a:pt x="2842013" y="2863071"/>
                    </a:cubicBezTo>
                    <a:cubicBezTo>
                      <a:pt x="2890487" y="2791790"/>
                      <a:pt x="2862091" y="2716513"/>
                      <a:pt x="2771966" y="2714271"/>
                    </a:cubicBezTo>
                    <a:cubicBezTo>
                      <a:pt x="2729341" y="2715765"/>
                      <a:pt x="2691069" y="2736981"/>
                      <a:pt x="2651529" y="2750269"/>
                    </a:cubicBezTo>
                    <a:cubicBezTo>
                      <a:pt x="2551366" y="2783895"/>
                      <a:pt x="2438889" y="2771614"/>
                      <a:pt x="2335249" y="2785877"/>
                    </a:cubicBezTo>
                    <a:cubicBezTo>
                      <a:pt x="2287100" y="2792505"/>
                      <a:pt x="2240835" y="2804851"/>
                      <a:pt x="2196130" y="2824019"/>
                    </a:cubicBezTo>
                    <a:cubicBezTo>
                      <a:pt x="2068871" y="2879510"/>
                      <a:pt x="1983100" y="2984287"/>
                      <a:pt x="1830174" y="2940265"/>
                    </a:cubicBezTo>
                    <a:cubicBezTo>
                      <a:pt x="1840278" y="2901441"/>
                      <a:pt x="1852818" y="2863688"/>
                      <a:pt x="1862760" y="2824734"/>
                    </a:cubicBezTo>
                    <a:cubicBezTo>
                      <a:pt x="1984691" y="2709268"/>
                      <a:pt x="1246313" y="2606602"/>
                      <a:pt x="1175162" y="2592405"/>
                    </a:cubicBezTo>
                    <a:cubicBezTo>
                      <a:pt x="1117591" y="2582853"/>
                      <a:pt x="1060183" y="2572196"/>
                      <a:pt x="1002547" y="2563002"/>
                    </a:cubicBezTo>
                    <a:cubicBezTo>
                      <a:pt x="960636" y="2556699"/>
                      <a:pt x="917848" y="2547407"/>
                      <a:pt x="875418" y="2548869"/>
                    </a:cubicBezTo>
                    <a:cubicBezTo>
                      <a:pt x="874086" y="2548902"/>
                      <a:pt x="873306" y="2547505"/>
                      <a:pt x="873988" y="2546400"/>
                    </a:cubicBezTo>
                    <a:cubicBezTo>
                      <a:pt x="892669" y="2516965"/>
                      <a:pt x="904041" y="2481000"/>
                      <a:pt x="914437" y="2448900"/>
                    </a:cubicBezTo>
                    <a:cubicBezTo>
                      <a:pt x="929415" y="2402539"/>
                      <a:pt x="940071" y="2354877"/>
                      <a:pt x="949135" y="2307021"/>
                    </a:cubicBezTo>
                    <a:cubicBezTo>
                      <a:pt x="999461" y="1999187"/>
                      <a:pt x="1130132" y="1565296"/>
                      <a:pt x="980877" y="1275168"/>
                    </a:cubicBezTo>
                    <a:cubicBezTo>
                      <a:pt x="976101" y="1267144"/>
                      <a:pt x="963723" y="1272472"/>
                      <a:pt x="965932" y="1281471"/>
                    </a:cubicBezTo>
                    <a:cubicBezTo>
                      <a:pt x="1055667" y="1603568"/>
                      <a:pt x="958850" y="1933721"/>
                      <a:pt x="901734" y="2252667"/>
                    </a:cubicBezTo>
                    <a:cubicBezTo>
                      <a:pt x="887569" y="2330998"/>
                      <a:pt x="872104" y="2410206"/>
                      <a:pt x="840752" y="2483729"/>
                    </a:cubicBezTo>
                    <a:cubicBezTo>
                      <a:pt x="840329" y="2484736"/>
                      <a:pt x="838803" y="2484444"/>
                      <a:pt x="838803" y="2483339"/>
                    </a:cubicBezTo>
                    <a:cubicBezTo>
                      <a:pt x="839387" y="2336456"/>
                      <a:pt x="759887" y="2153705"/>
                      <a:pt x="695233" y="2023814"/>
                    </a:cubicBezTo>
                    <a:cubicBezTo>
                      <a:pt x="684739" y="2003833"/>
                      <a:pt x="650593" y="2017576"/>
                      <a:pt x="658293" y="2039376"/>
                    </a:cubicBezTo>
                    <a:cubicBezTo>
                      <a:pt x="716676" y="2192334"/>
                      <a:pt x="790524" y="2342596"/>
                      <a:pt x="805729" y="2507738"/>
                    </a:cubicBezTo>
                    <a:cubicBezTo>
                      <a:pt x="805924" y="2509785"/>
                      <a:pt x="803747" y="2511150"/>
                      <a:pt x="801960" y="2510175"/>
                    </a:cubicBezTo>
                    <a:cubicBezTo>
                      <a:pt x="714824" y="2462286"/>
                      <a:pt x="525608" y="2457282"/>
                      <a:pt x="447602" y="2519564"/>
                    </a:cubicBezTo>
                    <a:cubicBezTo>
                      <a:pt x="436263" y="2528369"/>
                      <a:pt x="450721" y="2543151"/>
                      <a:pt x="461897" y="2538083"/>
                    </a:cubicBezTo>
                    <a:cubicBezTo>
                      <a:pt x="544029" y="2503417"/>
                      <a:pt x="663427" y="2512676"/>
                      <a:pt x="746891" y="2539675"/>
                    </a:cubicBezTo>
                    <a:cubicBezTo>
                      <a:pt x="771648" y="2546985"/>
                      <a:pt x="801440" y="2580806"/>
                      <a:pt x="826489" y="2569890"/>
                    </a:cubicBezTo>
                    <a:cubicBezTo>
                      <a:pt x="830063" y="2572196"/>
                      <a:pt x="834124" y="2573756"/>
                      <a:pt x="838283" y="2574308"/>
                    </a:cubicBezTo>
                    <a:cubicBezTo>
                      <a:pt x="881201" y="2594127"/>
                      <a:pt x="927888" y="2604296"/>
                      <a:pt x="974184" y="2613263"/>
                    </a:cubicBezTo>
                    <a:cubicBezTo>
                      <a:pt x="1022138" y="2623529"/>
                      <a:pt x="1070384" y="2632529"/>
                      <a:pt x="1118533" y="2641853"/>
                    </a:cubicBezTo>
                    <a:cubicBezTo>
                      <a:pt x="1309536" y="2678825"/>
                      <a:pt x="1503626" y="2704557"/>
                      <a:pt x="1690243" y="2761088"/>
                    </a:cubicBezTo>
                    <a:cubicBezTo>
                      <a:pt x="1732804" y="2774376"/>
                      <a:pt x="1780855" y="2788379"/>
                      <a:pt x="1816951" y="2813915"/>
                    </a:cubicBezTo>
                    <a:cubicBezTo>
                      <a:pt x="1762986" y="2957029"/>
                      <a:pt x="1718606" y="3104692"/>
                      <a:pt x="1702134" y="3257228"/>
                    </a:cubicBezTo>
                    <a:cubicBezTo>
                      <a:pt x="1697553" y="3297027"/>
                      <a:pt x="1688521" y="3345728"/>
                      <a:pt x="1693915" y="3388614"/>
                    </a:cubicBezTo>
                    <a:cubicBezTo>
                      <a:pt x="1694109" y="3390303"/>
                      <a:pt x="1692388" y="3391440"/>
                      <a:pt x="1690926" y="3390628"/>
                    </a:cubicBezTo>
                    <a:cubicBezTo>
                      <a:pt x="1685045" y="3387347"/>
                      <a:pt x="1677962" y="3385820"/>
                      <a:pt x="1669938" y="3387054"/>
                    </a:cubicBezTo>
                    <a:cubicBezTo>
                      <a:pt x="1392059" y="3429485"/>
                      <a:pt x="1104563" y="3453397"/>
                      <a:pt x="824767" y="3415580"/>
                    </a:cubicBezTo>
                    <a:cubicBezTo>
                      <a:pt x="511703" y="3378542"/>
                      <a:pt x="173719" y="3224187"/>
                      <a:pt x="63354" y="2906899"/>
                    </a:cubicBezTo>
                    <a:cubicBezTo>
                      <a:pt x="66862" y="2271965"/>
                      <a:pt x="317808" y="1136180"/>
                      <a:pt x="903293" y="796994"/>
                    </a:cubicBezTo>
                    <a:cubicBezTo>
                      <a:pt x="958557" y="764733"/>
                      <a:pt x="1017167" y="739034"/>
                      <a:pt x="1078604" y="721035"/>
                    </a:cubicBezTo>
                    <a:cubicBezTo>
                      <a:pt x="1260283" y="669215"/>
                      <a:pt x="1442547" y="611872"/>
                      <a:pt x="1630756" y="589779"/>
                    </a:cubicBezTo>
                    <a:cubicBezTo>
                      <a:pt x="1642354" y="694491"/>
                      <a:pt x="1656032" y="805507"/>
                      <a:pt x="1759283" y="860575"/>
                    </a:cubicBezTo>
                    <a:cubicBezTo>
                      <a:pt x="1966953" y="967204"/>
                      <a:pt x="2206430" y="992124"/>
                      <a:pt x="2420695" y="1082281"/>
                    </a:cubicBezTo>
                    <a:cubicBezTo>
                      <a:pt x="2418940" y="1131697"/>
                      <a:pt x="2428135" y="1180073"/>
                      <a:pt x="2440903" y="1229554"/>
                    </a:cubicBezTo>
                    <a:cubicBezTo>
                      <a:pt x="2375340" y="1238391"/>
                      <a:pt x="2309972" y="1248365"/>
                      <a:pt x="2244636" y="1258761"/>
                    </a:cubicBezTo>
                    <a:cubicBezTo>
                      <a:pt x="2234078" y="1260451"/>
                      <a:pt x="2237229" y="1276305"/>
                      <a:pt x="2247073" y="1276728"/>
                    </a:cubicBezTo>
                    <a:cubicBezTo>
                      <a:pt x="2314651" y="1279587"/>
                      <a:pt x="2381870" y="1275786"/>
                      <a:pt x="2449188" y="1270327"/>
                    </a:cubicBezTo>
                    <a:cubicBezTo>
                      <a:pt x="2461566" y="1343590"/>
                      <a:pt x="2463613" y="1418348"/>
                      <a:pt x="2469883" y="1492423"/>
                    </a:cubicBezTo>
                    <a:cubicBezTo>
                      <a:pt x="2394639" y="1502429"/>
                      <a:pt x="2319589" y="1513605"/>
                      <a:pt x="2244636" y="1525626"/>
                    </a:cubicBezTo>
                    <a:cubicBezTo>
                      <a:pt x="2234078" y="1527316"/>
                      <a:pt x="2237229" y="1543170"/>
                      <a:pt x="2247073" y="1543593"/>
                    </a:cubicBezTo>
                    <a:cubicBezTo>
                      <a:pt x="2322643" y="1546874"/>
                      <a:pt x="2397823" y="1541514"/>
                      <a:pt x="2473100" y="1535308"/>
                    </a:cubicBezTo>
                    <a:cubicBezTo>
                      <a:pt x="2477193" y="1590442"/>
                      <a:pt x="2481027" y="1645641"/>
                      <a:pt x="2483984" y="1700905"/>
                    </a:cubicBezTo>
                    <a:cubicBezTo>
                      <a:pt x="2404028" y="1711659"/>
                      <a:pt x="2324267" y="1723225"/>
                      <a:pt x="2244604" y="1736058"/>
                    </a:cubicBezTo>
                    <a:cubicBezTo>
                      <a:pt x="2234045" y="1737747"/>
                      <a:pt x="2237197" y="1753602"/>
                      <a:pt x="2247041" y="1754024"/>
                    </a:cubicBezTo>
                    <a:cubicBezTo>
                      <a:pt x="2326964" y="1757566"/>
                      <a:pt x="2406497" y="1751133"/>
                      <a:pt x="2486128" y="1744733"/>
                    </a:cubicBezTo>
                    <a:cubicBezTo>
                      <a:pt x="2492008" y="1883981"/>
                      <a:pt x="2493340" y="2023911"/>
                      <a:pt x="2475341" y="2162315"/>
                    </a:cubicBezTo>
                    <a:cubicBezTo>
                      <a:pt x="2468811" y="2210593"/>
                      <a:pt x="2454516" y="2258092"/>
                      <a:pt x="2452924" y="2306761"/>
                    </a:cubicBezTo>
                    <a:cubicBezTo>
                      <a:pt x="2452144" y="2331258"/>
                      <a:pt x="2487947" y="2341264"/>
                      <a:pt x="2499546" y="2319399"/>
                    </a:cubicBezTo>
                    <a:cubicBezTo>
                      <a:pt x="2519429" y="2281874"/>
                      <a:pt x="2525375" y="2240516"/>
                      <a:pt x="2531807" y="2198832"/>
                    </a:cubicBezTo>
                    <a:cubicBezTo>
                      <a:pt x="2554810" y="2047466"/>
                      <a:pt x="2555329" y="1893370"/>
                      <a:pt x="2546070" y="1740834"/>
                    </a:cubicBezTo>
                    <a:cubicBezTo>
                      <a:pt x="2587591" y="1738267"/>
                      <a:pt x="2629112" y="1735766"/>
                      <a:pt x="2670406" y="1731705"/>
                    </a:cubicBezTo>
                    <a:cubicBezTo>
                      <a:pt x="2702082" y="1728553"/>
                      <a:pt x="2703544" y="1680632"/>
                      <a:pt x="2670406" y="1681184"/>
                    </a:cubicBezTo>
                    <a:cubicBezTo>
                      <a:pt x="2628040" y="1681899"/>
                      <a:pt x="2585382" y="1686805"/>
                      <a:pt x="2542919" y="1692620"/>
                    </a:cubicBezTo>
                    <a:cubicBezTo>
                      <a:pt x="2539150" y="1638851"/>
                      <a:pt x="2534601" y="1585146"/>
                      <a:pt x="2529728" y="1531474"/>
                    </a:cubicBezTo>
                    <a:cubicBezTo>
                      <a:pt x="2576675" y="1528518"/>
                      <a:pt x="2623687" y="1525951"/>
                      <a:pt x="2670373" y="1521305"/>
                    </a:cubicBezTo>
                    <a:cubicBezTo>
                      <a:pt x="2702050" y="1518154"/>
                      <a:pt x="2703512" y="1470233"/>
                      <a:pt x="2670373" y="1470785"/>
                    </a:cubicBezTo>
                    <a:cubicBezTo>
                      <a:pt x="2622224" y="1471597"/>
                      <a:pt x="2573686" y="1477803"/>
                      <a:pt x="2525505" y="1484625"/>
                    </a:cubicBezTo>
                    <a:cubicBezTo>
                      <a:pt x="2519396" y="1411947"/>
                      <a:pt x="2515660" y="1337807"/>
                      <a:pt x="2500098" y="1266559"/>
                    </a:cubicBezTo>
                    <a:cubicBezTo>
                      <a:pt x="2556889" y="1262692"/>
                      <a:pt x="2613842" y="1260061"/>
                      <a:pt x="2670373" y="1254473"/>
                    </a:cubicBezTo>
                    <a:cubicBezTo>
                      <a:pt x="2702050" y="1251321"/>
                      <a:pt x="2703512" y="1203400"/>
                      <a:pt x="2670373" y="1203952"/>
                    </a:cubicBezTo>
                    <a:cubicBezTo>
                      <a:pt x="2609976" y="1204992"/>
                      <a:pt x="2548994" y="1214446"/>
                      <a:pt x="2488792" y="1223023"/>
                    </a:cubicBezTo>
                    <a:cubicBezTo>
                      <a:pt x="2469753" y="1168572"/>
                      <a:pt x="2457375" y="1112333"/>
                      <a:pt x="2455231" y="1054633"/>
                    </a:cubicBezTo>
                    <a:cubicBezTo>
                      <a:pt x="2541164" y="1072956"/>
                      <a:pt x="2711472" y="962624"/>
                      <a:pt x="2763844" y="896866"/>
                    </a:cubicBezTo>
                    <a:cubicBezTo>
                      <a:pt x="2833046" y="813369"/>
                      <a:pt x="2799712" y="731626"/>
                      <a:pt x="2762350" y="642671"/>
                    </a:cubicBezTo>
                    <a:cubicBezTo>
                      <a:pt x="2865210" y="672041"/>
                      <a:pt x="2966153" y="707162"/>
                      <a:pt x="3066382" y="744362"/>
                    </a:cubicBezTo>
                    <a:cubicBezTo>
                      <a:pt x="3183018" y="790139"/>
                      <a:pt x="3316191" y="837216"/>
                      <a:pt x="3418304" y="907197"/>
                    </a:cubicBezTo>
                    <a:cubicBezTo>
                      <a:pt x="3989007" y="1394826"/>
                      <a:pt x="4161978" y="2927789"/>
                      <a:pt x="4190406" y="3663406"/>
                    </a:cubicBezTo>
                    <a:cubicBezTo>
                      <a:pt x="4190471" y="3671528"/>
                      <a:pt x="4190471" y="3679618"/>
                      <a:pt x="4190309" y="3687708"/>
                    </a:cubicBezTo>
                    <a:cubicBezTo>
                      <a:pt x="4189496" y="3727832"/>
                      <a:pt x="4251811" y="3727800"/>
                      <a:pt x="4252623" y="3687708"/>
                    </a:cubicBezTo>
                    <a:cubicBezTo>
                      <a:pt x="4255742" y="3541150"/>
                      <a:pt x="4240407" y="3392870"/>
                      <a:pt x="4227249" y="3247351"/>
                    </a:cubicBezTo>
                    <a:close/>
                    <a:moveTo>
                      <a:pt x="1761784" y="3266065"/>
                    </a:moveTo>
                    <a:cubicBezTo>
                      <a:pt x="1772148" y="3169540"/>
                      <a:pt x="1793006" y="3074445"/>
                      <a:pt x="1818803" y="2980941"/>
                    </a:cubicBezTo>
                    <a:cubicBezTo>
                      <a:pt x="1965036" y="3050695"/>
                      <a:pt x="2079884" y="2948582"/>
                      <a:pt x="2202011" y="2886008"/>
                    </a:cubicBezTo>
                    <a:cubicBezTo>
                      <a:pt x="2339375" y="2819406"/>
                      <a:pt x="2494770" y="2846047"/>
                      <a:pt x="2640093" y="2813687"/>
                    </a:cubicBezTo>
                    <a:cubicBezTo>
                      <a:pt x="2680737" y="2804558"/>
                      <a:pt x="2717385" y="2783343"/>
                      <a:pt x="2758126" y="2774636"/>
                    </a:cubicBezTo>
                    <a:cubicBezTo>
                      <a:pt x="2789186" y="2768008"/>
                      <a:pt x="2818458" y="2779639"/>
                      <a:pt x="2805008" y="2814305"/>
                    </a:cubicBezTo>
                    <a:cubicBezTo>
                      <a:pt x="2791882" y="2848126"/>
                      <a:pt x="2760335" y="2868724"/>
                      <a:pt x="2744871" y="2900368"/>
                    </a:cubicBezTo>
                    <a:cubicBezTo>
                      <a:pt x="2743149" y="2903877"/>
                      <a:pt x="2742466" y="2907418"/>
                      <a:pt x="2742564" y="2910765"/>
                    </a:cubicBezTo>
                    <a:cubicBezTo>
                      <a:pt x="2680445" y="2890654"/>
                      <a:pt x="2610983" y="2888932"/>
                      <a:pt x="2547207" y="2889062"/>
                    </a:cubicBezTo>
                    <a:cubicBezTo>
                      <a:pt x="2526057" y="2889095"/>
                      <a:pt x="2525212" y="2916385"/>
                      <a:pt x="2542561" y="2923501"/>
                    </a:cubicBezTo>
                    <a:cubicBezTo>
                      <a:pt x="2574141" y="2936464"/>
                      <a:pt x="2604388" y="2943091"/>
                      <a:pt x="2638079" y="2947347"/>
                    </a:cubicBezTo>
                    <a:cubicBezTo>
                      <a:pt x="2710790" y="2954820"/>
                      <a:pt x="2803936" y="2975873"/>
                      <a:pt x="2836360" y="3049786"/>
                    </a:cubicBezTo>
                    <a:cubicBezTo>
                      <a:pt x="2844352" y="3072365"/>
                      <a:pt x="2826353" y="3078181"/>
                      <a:pt x="2811213" y="3091404"/>
                    </a:cubicBezTo>
                    <a:cubicBezTo>
                      <a:pt x="2804423" y="3097349"/>
                      <a:pt x="2798965" y="3103977"/>
                      <a:pt x="2794579" y="3111190"/>
                    </a:cubicBezTo>
                    <a:cubicBezTo>
                      <a:pt x="2727684" y="3117330"/>
                      <a:pt x="2657897" y="3112424"/>
                      <a:pt x="2599969" y="3074380"/>
                    </a:cubicBezTo>
                    <a:cubicBezTo>
                      <a:pt x="2595421" y="3071391"/>
                      <a:pt x="2588793" y="3077531"/>
                      <a:pt x="2592205" y="3082145"/>
                    </a:cubicBezTo>
                    <a:cubicBezTo>
                      <a:pt x="2630282" y="3133867"/>
                      <a:pt x="2720536" y="3159631"/>
                      <a:pt x="2782006" y="3146180"/>
                    </a:cubicBezTo>
                    <a:cubicBezTo>
                      <a:pt x="2775573" y="3182893"/>
                      <a:pt x="2790030" y="3235655"/>
                      <a:pt x="2746495" y="3252225"/>
                    </a:cubicBezTo>
                    <a:cubicBezTo>
                      <a:pt x="2723655" y="3250633"/>
                      <a:pt x="2700263" y="3254207"/>
                      <a:pt x="2677326" y="3252452"/>
                    </a:cubicBezTo>
                    <a:cubicBezTo>
                      <a:pt x="2648118" y="3250211"/>
                      <a:pt x="2619723" y="3243745"/>
                      <a:pt x="2590970" y="3238839"/>
                    </a:cubicBezTo>
                    <a:cubicBezTo>
                      <a:pt x="2585934" y="3237995"/>
                      <a:pt x="2580768" y="3244200"/>
                      <a:pt x="2585447" y="3248294"/>
                    </a:cubicBezTo>
                    <a:cubicBezTo>
                      <a:pt x="2624401" y="3280978"/>
                      <a:pt x="2678495" y="3287703"/>
                      <a:pt x="2728139" y="3287410"/>
                    </a:cubicBezTo>
                    <a:cubicBezTo>
                      <a:pt x="2747535" y="3320809"/>
                      <a:pt x="2733239" y="3350862"/>
                      <a:pt x="2711212" y="3377697"/>
                    </a:cubicBezTo>
                    <a:cubicBezTo>
                      <a:pt x="2708710" y="3375423"/>
                      <a:pt x="2705234" y="3374026"/>
                      <a:pt x="2700718" y="3374189"/>
                    </a:cubicBezTo>
                    <a:cubicBezTo>
                      <a:pt x="2673850" y="3375163"/>
                      <a:pt x="2648086" y="3380557"/>
                      <a:pt x="2620957" y="3379062"/>
                    </a:cubicBezTo>
                    <a:cubicBezTo>
                      <a:pt x="2593309" y="3377535"/>
                      <a:pt x="2565336" y="3371232"/>
                      <a:pt x="2538435" y="3364864"/>
                    </a:cubicBezTo>
                    <a:cubicBezTo>
                      <a:pt x="2527291" y="3362233"/>
                      <a:pt x="2520306" y="3377568"/>
                      <a:pt x="2530540" y="3383610"/>
                    </a:cubicBezTo>
                    <a:cubicBezTo>
                      <a:pt x="2569170" y="3406450"/>
                      <a:pt x="2633953" y="3430005"/>
                      <a:pt x="2682589" y="3416295"/>
                    </a:cubicBezTo>
                    <a:cubicBezTo>
                      <a:pt x="2664525" y="3449433"/>
                      <a:pt x="2674142" y="3482540"/>
                      <a:pt x="2636747" y="3505250"/>
                    </a:cubicBezTo>
                    <a:cubicBezTo>
                      <a:pt x="2541944" y="3566979"/>
                      <a:pt x="2418518" y="3547096"/>
                      <a:pt x="2312831" y="3532216"/>
                    </a:cubicBezTo>
                    <a:cubicBezTo>
                      <a:pt x="2267086" y="3524873"/>
                      <a:pt x="2226573" y="3508466"/>
                      <a:pt x="2185441" y="3487478"/>
                    </a:cubicBezTo>
                    <a:cubicBezTo>
                      <a:pt x="2074946" y="3426139"/>
                      <a:pt x="2031281" y="3425164"/>
                      <a:pt x="1909447" y="3414638"/>
                    </a:cubicBezTo>
                    <a:cubicBezTo>
                      <a:pt x="1859869" y="3408725"/>
                      <a:pt x="1804832" y="3396021"/>
                      <a:pt x="1752200" y="3396834"/>
                    </a:cubicBezTo>
                    <a:cubicBezTo>
                      <a:pt x="1757301" y="3353883"/>
                      <a:pt x="1756391" y="3309276"/>
                      <a:pt x="1761784" y="3266065"/>
                    </a:cubicBezTo>
                    <a:close/>
                  </a:path>
                </a:pathLst>
              </a:custGeom>
              <a:solidFill>
                <a:srgbClr val="000000"/>
              </a:solidFill>
              <a:ln w="32453"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4549498-0954-C620-C70F-80488FD1CCE1}"/>
                  </a:ext>
                </a:extLst>
              </p:cNvPr>
              <p:cNvSpPr/>
              <p:nvPr/>
            </p:nvSpPr>
            <p:spPr>
              <a:xfrm>
                <a:off x="13604434" y="5379663"/>
                <a:ext cx="320872" cy="2320391"/>
              </a:xfrm>
              <a:custGeom>
                <a:avLst/>
                <a:gdLst>
                  <a:gd name="connsiteX0" fmla="*/ 305169 w 320872"/>
                  <a:gd name="connsiteY0" fmla="*/ 1057032 h 2320391"/>
                  <a:gd name="connsiteX1" fmla="*/ 158513 w 320872"/>
                  <a:gd name="connsiteY1" fmla="*/ 1166487 h 2320391"/>
                  <a:gd name="connsiteX2" fmla="*/ 156661 w 320872"/>
                  <a:gd name="connsiteY2" fmla="*/ 1166000 h 2320391"/>
                  <a:gd name="connsiteX3" fmla="*/ 22774 w 320872"/>
                  <a:gd name="connsiteY3" fmla="*/ 8155 h 2320391"/>
                  <a:gd name="connsiteX4" fmla="*/ 97 w 320872"/>
                  <a:gd name="connsiteY4" fmla="*/ 11209 h 2320391"/>
                  <a:gd name="connsiteX5" fmla="*/ 131775 w 320872"/>
                  <a:gd name="connsiteY5" fmla="*/ 2244604 h 2320391"/>
                  <a:gd name="connsiteX6" fmla="*/ 139117 w 320872"/>
                  <a:gd name="connsiteY6" fmla="*/ 2290544 h 2320391"/>
                  <a:gd name="connsiteX7" fmla="*/ 208189 w 320872"/>
                  <a:gd name="connsiteY7" fmla="*/ 2301200 h 2320391"/>
                  <a:gd name="connsiteX8" fmla="*/ 213322 w 320872"/>
                  <a:gd name="connsiteY8" fmla="*/ 2279855 h 2320391"/>
                  <a:gd name="connsiteX9" fmla="*/ 218618 w 320872"/>
                  <a:gd name="connsiteY9" fmla="*/ 2194798 h 2320391"/>
                  <a:gd name="connsiteX10" fmla="*/ 164654 w 320872"/>
                  <a:gd name="connsiteY10" fmla="*/ 1274383 h 2320391"/>
                  <a:gd name="connsiteX11" fmla="*/ 280217 w 320872"/>
                  <a:gd name="connsiteY11" fmla="*/ 1215806 h 2320391"/>
                  <a:gd name="connsiteX12" fmla="*/ 274402 w 320872"/>
                  <a:gd name="connsiteY12" fmla="*/ 1194298 h 2320391"/>
                  <a:gd name="connsiteX13" fmla="*/ 162120 w 320872"/>
                  <a:gd name="connsiteY13" fmla="*/ 1239133 h 2320391"/>
                  <a:gd name="connsiteX14" fmla="*/ 161340 w 320872"/>
                  <a:gd name="connsiteY14" fmla="*/ 1228346 h 2320391"/>
                  <a:gd name="connsiteX15" fmla="*/ 169494 w 320872"/>
                  <a:gd name="connsiteY15" fmla="*/ 1224058 h 2320391"/>
                  <a:gd name="connsiteX16" fmla="*/ 237884 w 320872"/>
                  <a:gd name="connsiteY16" fmla="*/ 1143355 h 2320391"/>
                  <a:gd name="connsiteX17" fmla="*/ 318489 w 320872"/>
                  <a:gd name="connsiteY17" fmla="*/ 1080196 h 2320391"/>
                  <a:gd name="connsiteX18" fmla="*/ 305169 w 320872"/>
                  <a:gd name="connsiteY18" fmla="*/ 1057032 h 232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0872" h="2320391">
                    <a:moveTo>
                      <a:pt x="305169" y="1057032"/>
                    </a:moveTo>
                    <a:cubicBezTo>
                      <a:pt x="251757" y="1056804"/>
                      <a:pt x="187201" y="1122075"/>
                      <a:pt x="158513" y="1166487"/>
                    </a:cubicBezTo>
                    <a:cubicBezTo>
                      <a:pt x="157993" y="1167300"/>
                      <a:pt x="156726" y="1166975"/>
                      <a:pt x="156661" y="1166000"/>
                    </a:cubicBezTo>
                    <a:cubicBezTo>
                      <a:pt x="124985" y="778860"/>
                      <a:pt x="96784" y="389966"/>
                      <a:pt x="22774" y="8155"/>
                    </a:cubicBezTo>
                    <a:cubicBezTo>
                      <a:pt x="20207" y="-4386"/>
                      <a:pt x="-1625" y="-1754"/>
                      <a:pt x="97" y="11209"/>
                    </a:cubicBezTo>
                    <a:cubicBezTo>
                      <a:pt x="80962" y="752837"/>
                      <a:pt x="95939" y="1499987"/>
                      <a:pt x="131775" y="2244604"/>
                    </a:cubicBezTo>
                    <a:cubicBezTo>
                      <a:pt x="133432" y="2259874"/>
                      <a:pt x="135283" y="2275534"/>
                      <a:pt x="139117" y="2290544"/>
                    </a:cubicBezTo>
                    <a:cubicBezTo>
                      <a:pt x="143796" y="2326314"/>
                      <a:pt x="194674" y="2330018"/>
                      <a:pt x="208189" y="2301200"/>
                    </a:cubicBezTo>
                    <a:cubicBezTo>
                      <a:pt x="210268" y="2296782"/>
                      <a:pt x="212867" y="2282292"/>
                      <a:pt x="213322" y="2279855"/>
                    </a:cubicBezTo>
                    <a:cubicBezTo>
                      <a:pt x="217968" y="2251719"/>
                      <a:pt x="219300" y="2223194"/>
                      <a:pt x="218618" y="2194798"/>
                    </a:cubicBezTo>
                    <a:cubicBezTo>
                      <a:pt x="208644" y="1887582"/>
                      <a:pt x="185609" y="1581015"/>
                      <a:pt x="164654" y="1274383"/>
                    </a:cubicBezTo>
                    <a:cubicBezTo>
                      <a:pt x="194349" y="1238028"/>
                      <a:pt x="243212" y="1241017"/>
                      <a:pt x="280217" y="1215806"/>
                    </a:cubicBezTo>
                    <a:cubicBezTo>
                      <a:pt x="288892" y="1209925"/>
                      <a:pt x="286715" y="1193356"/>
                      <a:pt x="274402" y="1194298"/>
                    </a:cubicBezTo>
                    <a:cubicBezTo>
                      <a:pt x="240938" y="1196865"/>
                      <a:pt x="188143" y="1209730"/>
                      <a:pt x="162120" y="1239133"/>
                    </a:cubicBezTo>
                    <a:cubicBezTo>
                      <a:pt x="161860" y="1235527"/>
                      <a:pt x="161600" y="1231953"/>
                      <a:pt x="161340" y="1228346"/>
                    </a:cubicBezTo>
                    <a:cubicBezTo>
                      <a:pt x="164394" y="1227827"/>
                      <a:pt x="167253" y="1226462"/>
                      <a:pt x="169494" y="1224058"/>
                    </a:cubicBezTo>
                    <a:cubicBezTo>
                      <a:pt x="193894" y="1197774"/>
                      <a:pt x="209424" y="1166780"/>
                      <a:pt x="237884" y="1143355"/>
                    </a:cubicBezTo>
                    <a:cubicBezTo>
                      <a:pt x="263940" y="1121912"/>
                      <a:pt x="298801" y="1108170"/>
                      <a:pt x="318489" y="1080196"/>
                    </a:cubicBezTo>
                    <a:cubicBezTo>
                      <a:pt x="325442" y="1070287"/>
                      <a:pt x="316020" y="1057194"/>
                      <a:pt x="305169" y="1057032"/>
                    </a:cubicBezTo>
                    <a:close/>
                  </a:path>
                </a:pathLst>
              </a:custGeom>
              <a:solidFill>
                <a:srgbClr val="000000"/>
              </a:solidFill>
              <a:ln w="32453" cap="flat">
                <a:noFill/>
                <a:prstDash val="solid"/>
                <a:miter/>
              </a:ln>
            </p:spPr>
            <p:txBody>
              <a:bodyPr rtlCol="0" anchor="ctr"/>
              <a:lstStyle/>
              <a:p>
                <a:endParaRPr lang="en-US"/>
              </a:p>
            </p:txBody>
          </p:sp>
        </p:grpSp>
        <p:grpSp>
          <p:nvGrpSpPr>
            <p:cNvPr id="68" name="Group 67">
              <a:extLst>
                <a:ext uri="{FF2B5EF4-FFF2-40B4-BE49-F238E27FC236}">
                  <a16:creationId xmlns:a16="http://schemas.microsoft.com/office/drawing/2014/main" id="{9FE4E058-1741-5453-14DD-827DB4A6FEFB}"/>
                </a:ext>
              </a:extLst>
            </p:cNvPr>
            <p:cNvGrpSpPr/>
            <p:nvPr/>
          </p:nvGrpSpPr>
          <p:grpSpPr>
            <a:xfrm rot="19863995">
              <a:off x="10706088" y="2203884"/>
              <a:ext cx="4662265" cy="4942382"/>
              <a:chOff x="1605100" y="1692595"/>
              <a:chExt cx="4662265" cy="4942382"/>
            </a:xfrm>
          </p:grpSpPr>
          <p:sp>
            <p:nvSpPr>
              <p:cNvPr id="66" name="Freeform: Shape 65">
                <a:extLst>
                  <a:ext uri="{FF2B5EF4-FFF2-40B4-BE49-F238E27FC236}">
                    <a16:creationId xmlns:a16="http://schemas.microsoft.com/office/drawing/2014/main" id="{2E6B9C74-8C7B-4671-4934-5D31A4907D1D}"/>
                  </a:ext>
                </a:extLst>
              </p:cNvPr>
              <p:cNvSpPr/>
              <p:nvPr/>
            </p:nvSpPr>
            <p:spPr>
              <a:xfrm>
                <a:off x="1932478" y="1692595"/>
                <a:ext cx="4334887" cy="4841686"/>
              </a:xfrm>
              <a:custGeom>
                <a:avLst/>
                <a:gdLst>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24728 w 4362586"/>
                  <a:gd name="connsiteY54" fmla="*/ 4259766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218269 w 4362586"/>
                  <a:gd name="connsiteY61" fmla="*/ 3568390 h 4839629"/>
                  <a:gd name="connsiteX62" fmla="*/ 2285177 w 4362586"/>
                  <a:gd name="connsiteY62" fmla="*/ 3523785 h 4839629"/>
                  <a:gd name="connsiteX63" fmla="*/ 2418991 w 4362586"/>
                  <a:gd name="connsiteY63" fmla="*/ 3501483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24728 w 4362586"/>
                  <a:gd name="connsiteY54" fmla="*/ 4259766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218269 w 4362586"/>
                  <a:gd name="connsiteY61" fmla="*/ 3568390 h 4839629"/>
                  <a:gd name="connsiteX62" fmla="*/ 2285177 w 4362586"/>
                  <a:gd name="connsiteY62" fmla="*/ 3523785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24728 w 4362586"/>
                  <a:gd name="connsiteY54" fmla="*/ 4259766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218269 w 4362586"/>
                  <a:gd name="connsiteY61"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24728 w 4362586"/>
                  <a:gd name="connsiteY54" fmla="*/ 4259766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24728 w 4362586"/>
                  <a:gd name="connsiteY54" fmla="*/ 4259766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173664 w 4362586"/>
                  <a:gd name="connsiteY61"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46308 w 4362586"/>
                  <a:gd name="connsiteY53" fmla="*/ 4371278 h 4839629"/>
                  <a:gd name="connsiteX54" fmla="*/ 948478 w 4362586"/>
                  <a:gd name="connsiteY54" fmla="*/ 4366643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173664 w 4362586"/>
                  <a:gd name="connsiteY61"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722557 w 4362586"/>
                  <a:gd name="connsiteY53" fmla="*/ 4585034 h 4839629"/>
                  <a:gd name="connsiteX54" fmla="*/ 948478 w 4362586"/>
                  <a:gd name="connsiteY54" fmla="*/ 4366643 h 4839629"/>
                  <a:gd name="connsiteX55" fmla="*/ 1214660 w 4362586"/>
                  <a:gd name="connsiteY55" fmla="*/ 4304370 h 4839629"/>
                  <a:gd name="connsiteX56" fmla="*/ 1303869 w 4362586"/>
                  <a:gd name="connsiteY56" fmla="*/ 4348975 h 4839629"/>
                  <a:gd name="connsiteX57" fmla="*/ 1459986 w 4362586"/>
                  <a:gd name="connsiteY57" fmla="*/ 4304370 h 4839629"/>
                  <a:gd name="connsiteX58" fmla="*/ 1504591 w 4362586"/>
                  <a:gd name="connsiteY58" fmla="*/ 4170556 h 4839629"/>
                  <a:gd name="connsiteX59" fmla="*/ 1727616 w 4362586"/>
                  <a:gd name="connsiteY59" fmla="*/ 3836019 h 4839629"/>
                  <a:gd name="connsiteX60" fmla="*/ 1816825 w 4362586"/>
                  <a:gd name="connsiteY60" fmla="*/ 3746809 h 4839629"/>
                  <a:gd name="connsiteX61" fmla="*/ 2173664 w 4362586"/>
                  <a:gd name="connsiteY61"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948478 w 4362586"/>
                  <a:gd name="connsiteY53" fmla="*/ 4366643 h 4839629"/>
                  <a:gd name="connsiteX54" fmla="*/ 1214660 w 4362586"/>
                  <a:gd name="connsiteY54" fmla="*/ 4304370 h 4839629"/>
                  <a:gd name="connsiteX55" fmla="*/ 1303869 w 4362586"/>
                  <a:gd name="connsiteY55" fmla="*/ 4348975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303869 w 4362586"/>
                  <a:gd name="connsiteY54" fmla="*/ 4348975 h 4839629"/>
                  <a:gd name="connsiteX55" fmla="*/ 1459986 w 4362586"/>
                  <a:gd name="connsiteY55" fmla="*/ 4304370 h 4839629"/>
                  <a:gd name="connsiteX56" fmla="*/ 1504591 w 4362586"/>
                  <a:gd name="connsiteY56" fmla="*/ 4170556 h 4839629"/>
                  <a:gd name="connsiteX57" fmla="*/ 1727616 w 4362586"/>
                  <a:gd name="connsiteY57" fmla="*/ 3836019 h 4839629"/>
                  <a:gd name="connsiteX58" fmla="*/ 1816825 w 4362586"/>
                  <a:gd name="connsiteY58" fmla="*/ 3746809 h 4839629"/>
                  <a:gd name="connsiteX59" fmla="*/ 2173664 w 4362586"/>
                  <a:gd name="connsiteY59"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303869 w 4362586"/>
                  <a:gd name="connsiteY54" fmla="*/ 4348975 h 4839629"/>
                  <a:gd name="connsiteX55" fmla="*/ 1405722 w 4362586"/>
                  <a:gd name="connsiteY55" fmla="*/ 4311915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303869 w 4362586"/>
                  <a:gd name="connsiteY54" fmla="*/ 4348975 h 4839629"/>
                  <a:gd name="connsiteX55" fmla="*/ 1947791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47791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47791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47791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459986 w 4362586"/>
                  <a:gd name="connsiteY56" fmla="*/ 4304370 h 4839629"/>
                  <a:gd name="connsiteX57" fmla="*/ 1504591 w 4362586"/>
                  <a:gd name="connsiteY57" fmla="*/ 4170556 h 4839629"/>
                  <a:gd name="connsiteX58" fmla="*/ 1727616 w 4362586"/>
                  <a:gd name="connsiteY58" fmla="*/ 3836019 h 4839629"/>
                  <a:gd name="connsiteX59" fmla="*/ 1816825 w 4362586"/>
                  <a:gd name="connsiteY59" fmla="*/ 3746809 h 4839629"/>
                  <a:gd name="connsiteX60" fmla="*/ 2173664 w 4362586"/>
                  <a:gd name="connsiteY6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504591 w 4362586"/>
                  <a:gd name="connsiteY56" fmla="*/ 4170556 h 4839629"/>
                  <a:gd name="connsiteX57" fmla="*/ 1727616 w 4362586"/>
                  <a:gd name="connsiteY57" fmla="*/ 3836019 h 4839629"/>
                  <a:gd name="connsiteX58" fmla="*/ 1816825 w 4362586"/>
                  <a:gd name="connsiteY58" fmla="*/ 3746809 h 4839629"/>
                  <a:gd name="connsiteX59" fmla="*/ 2173664 w 4362586"/>
                  <a:gd name="connsiteY59"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906035 w 4362586"/>
                  <a:gd name="connsiteY41" fmla="*/ 3189248 h 4839629"/>
                  <a:gd name="connsiteX42" fmla="*/ 1616103 w 4362586"/>
                  <a:gd name="connsiteY42" fmla="*/ 3501483 h 4839629"/>
                  <a:gd name="connsiteX43" fmla="*/ 1303869 w 4362586"/>
                  <a:gd name="connsiteY43" fmla="*/ 3724507 h 4839629"/>
                  <a:gd name="connsiteX44" fmla="*/ 1214660 w 4362586"/>
                  <a:gd name="connsiteY44" fmla="*/ 3769112 h 4839629"/>
                  <a:gd name="connsiteX45" fmla="*/ 969333 w 4362586"/>
                  <a:gd name="connsiteY45" fmla="*/ 4014439 h 4839629"/>
                  <a:gd name="connsiteX46" fmla="*/ 857821 w 4362586"/>
                  <a:gd name="connsiteY46" fmla="*/ 4170556 h 4839629"/>
                  <a:gd name="connsiteX47" fmla="*/ 545586 w 4362586"/>
                  <a:gd name="connsiteY47" fmla="*/ 4348975 h 4839629"/>
                  <a:gd name="connsiteX48" fmla="*/ 32630 w 4362586"/>
                  <a:gd name="connsiteY48" fmla="*/ 4393580 h 4839629"/>
                  <a:gd name="connsiteX49" fmla="*/ 32630 w 4362586"/>
                  <a:gd name="connsiteY49" fmla="*/ 4750419 h 4839629"/>
                  <a:gd name="connsiteX50" fmla="*/ 99538 w 4362586"/>
                  <a:gd name="connsiteY50" fmla="*/ 4817327 h 4839629"/>
                  <a:gd name="connsiteX51" fmla="*/ 233352 w 4362586"/>
                  <a:gd name="connsiteY51" fmla="*/ 4839629 h 4839629"/>
                  <a:gd name="connsiteX52" fmla="*/ 500982 w 4362586"/>
                  <a:gd name="connsiteY52" fmla="*/ 4594302 h 4839629"/>
                  <a:gd name="connsiteX53" fmla="*/ 1214660 w 4362586"/>
                  <a:gd name="connsiteY53" fmla="*/ 4304370 h 4839629"/>
                  <a:gd name="connsiteX54" fmla="*/ 1281967 w 4362586"/>
                  <a:gd name="connsiteY54" fmla="*/ 4359926 h 4839629"/>
                  <a:gd name="connsiteX55" fmla="*/ 1997070 w 4362586"/>
                  <a:gd name="connsiteY55" fmla="*/ 4640442 h 4839629"/>
                  <a:gd name="connsiteX56" fmla="*/ 1504591 w 4362586"/>
                  <a:gd name="connsiteY56" fmla="*/ 4170556 h 4839629"/>
                  <a:gd name="connsiteX57" fmla="*/ 1727616 w 4362586"/>
                  <a:gd name="connsiteY57" fmla="*/ 3836019 h 4839629"/>
                  <a:gd name="connsiteX58" fmla="*/ 1816825 w 4362586"/>
                  <a:gd name="connsiteY58" fmla="*/ 3746809 h 4839629"/>
                  <a:gd name="connsiteX59" fmla="*/ 2173664 w 4362586"/>
                  <a:gd name="connsiteY59"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3021157 w 4362586"/>
                  <a:gd name="connsiteY36" fmla="*/ 2118731 h 4839629"/>
                  <a:gd name="connsiteX37" fmla="*/ 2909645 w 4362586"/>
                  <a:gd name="connsiteY37" fmla="*/ 2207941 h 4839629"/>
                  <a:gd name="connsiteX38" fmla="*/ 2530503 w 4362586"/>
                  <a:gd name="connsiteY38" fmla="*/ 2609385 h 4839629"/>
                  <a:gd name="connsiteX39" fmla="*/ 2240572 w 4362586"/>
                  <a:gd name="connsiteY39" fmla="*/ 2877014 h 4839629"/>
                  <a:gd name="connsiteX40" fmla="*/ 2062152 w 4362586"/>
                  <a:gd name="connsiteY40" fmla="*/ 3033131 h 4839629"/>
                  <a:gd name="connsiteX41" fmla="*/ 1616103 w 4362586"/>
                  <a:gd name="connsiteY41" fmla="*/ 3501483 h 4839629"/>
                  <a:gd name="connsiteX42" fmla="*/ 1303869 w 4362586"/>
                  <a:gd name="connsiteY42" fmla="*/ 3724507 h 4839629"/>
                  <a:gd name="connsiteX43" fmla="*/ 1214660 w 4362586"/>
                  <a:gd name="connsiteY43" fmla="*/ 3769112 h 4839629"/>
                  <a:gd name="connsiteX44" fmla="*/ 969333 w 4362586"/>
                  <a:gd name="connsiteY44" fmla="*/ 4014439 h 4839629"/>
                  <a:gd name="connsiteX45" fmla="*/ 857821 w 4362586"/>
                  <a:gd name="connsiteY45" fmla="*/ 4170556 h 4839629"/>
                  <a:gd name="connsiteX46" fmla="*/ 545586 w 4362586"/>
                  <a:gd name="connsiteY46" fmla="*/ 4348975 h 4839629"/>
                  <a:gd name="connsiteX47" fmla="*/ 32630 w 4362586"/>
                  <a:gd name="connsiteY47" fmla="*/ 4393580 h 4839629"/>
                  <a:gd name="connsiteX48" fmla="*/ 32630 w 4362586"/>
                  <a:gd name="connsiteY48" fmla="*/ 4750419 h 4839629"/>
                  <a:gd name="connsiteX49" fmla="*/ 99538 w 4362586"/>
                  <a:gd name="connsiteY49" fmla="*/ 4817327 h 4839629"/>
                  <a:gd name="connsiteX50" fmla="*/ 233352 w 4362586"/>
                  <a:gd name="connsiteY50" fmla="*/ 4839629 h 4839629"/>
                  <a:gd name="connsiteX51" fmla="*/ 500982 w 4362586"/>
                  <a:gd name="connsiteY51" fmla="*/ 4594302 h 4839629"/>
                  <a:gd name="connsiteX52" fmla="*/ 1214660 w 4362586"/>
                  <a:gd name="connsiteY52" fmla="*/ 4304370 h 4839629"/>
                  <a:gd name="connsiteX53" fmla="*/ 1281967 w 4362586"/>
                  <a:gd name="connsiteY53" fmla="*/ 4359926 h 4839629"/>
                  <a:gd name="connsiteX54" fmla="*/ 1997070 w 4362586"/>
                  <a:gd name="connsiteY54" fmla="*/ 4640442 h 4839629"/>
                  <a:gd name="connsiteX55" fmla="*/ 1504591 w 4362586"/>
                  <a:gd name="connsiteY55" fmla="*/ 4170556 h 4839629"/>
                  <a:gd name="connsiteX56" fmla="*/ 1727616 w 4362586"/>
                  <a:gd name="connsiteY56" fmla="*/ 3836019 h 4839629"/>
                  <a:gd name="connsiteX57" fmla="*/ 1816825 w 4362586"/>
                  <a:gd name="connsiteY57" fmla="*/ 3746809 h 4839629"/>
                  <a:gd name="connsiteX58" fmla="*/ 2173664 w 4362586"/>
                  <a:gd name="connsiteY58"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221879 w 4362586"/>
                  <a:gd name="connsiteY34" fmla="*/ 1940312 h 4839629"/>
                  <a:gd name="connsiteX35" fmla="*/ 3110367 w 4362586"/>
                  <a:gd name="connsiteY35" fmla="*/ 2029522 h 4839629"/>
                  <a:gd name="connsiteX36" fmla="*/ 2909645 w 4362586"/>
                  <a:gd name="connsiteY36" fmla="*/ 2207941 h 4839629"/>
                  <a:gd name="connsiteX37" fmla="*/ 2530503 w 4362586"/>
                  <a:gd name="connsiteY37" fmla="*/ 2609385 h 4839629"/>
                  <a:gd name="connsiteX38" fmla="*/ 2240572 w 4362586"/>
                  <a:gd name="connsiteY38" fmla="*/ 2877014 h 4839629"/>
                  <a:gd name="connsiteX39" fmla="*/ 2062152 w 4362586"/>
                  <a:gd name="connsiteY39" fmla="*/ 3033131 h 4839629"/>
                  <a:gd name="connsiteX40" fmla="*/ 1616103 w 4362586"/>
                  <a:gd name="connsiteY40" fmla="*/ 3501483 h 4839629"/>
                  <a:gd name="connsiteX41" fmla="*/ 1303869 w 4362586"/>
                  <a:gd name="connsiteY41" fmla="*/ 3724507 h 4839629"/>
                  <a:gd name="connsiteX42" fmla="*/ 1214660 w 4362586"/>
                  <a:gd name="connsiteY42" fmla="*/ 3769112 h 4839629"/>
                  <a:gd name="connsiteX43" fmla="*/ 969333 w 4362586"/>
                  <a:gd name="connsiteY43" fmla="*/ 4014439 h 4839629"/>
                  <a:gd name="connsiteX44" fmla="*/ 857821 w 4362586"/>
                  <a:gd name="connsiteY44" fmla="*/ 4170556 h 4839629"/>
                  <a:gd name="connsiteX45" fmla="*/ 545586 w 4362586"/>
                  <a:gd name="connsiteY45" fmla="*/ 4348975 h 4839629"/>
                  <a:gd name="connsiteX46" fmla="*/ 32630 w 4362586"/>
                  <a:gd name="connsiteY46" fmla="*/ 4393580 h 4839629"/>
                  <a:gd name="connsiteX47" fmla="*/ 32630 w 4362586"/>
                  <a:gd name="connsiteY47" fmla="*/ 4750419 h 4839629"/>
                  <a:gd name="connsiteX48" fmla="*/ 99538 w 4362586"/>
                  <a:gd name="connsiteY48" fmla="*/ 4817327 h 4839629"/>
                  <a:gd name="connsiteX49" fmla="*/ 233352 w 4362586"/>
                  <a:gd name="connsiteY49" fmla="*/ 4839629 h 4839629"/>
                  <a:gd name="connsiteX50" fmla="*/ 500982 w 4362586"/>
                  <a:gd name="connsiteY50" fmla="*/ 4594302 h 4839629"/>
                  <a:gd name="connsiteX51" fmla="*/ 1214660 w 4362586"/>
                  <a:gd name="connsiteY51" fmla="*/ 4304370 h 4839629"/>
                  <a:gd name="connsiteX52" fmla="*/ 1281967 w 4362586"/>
                  <a:gd name="connsiteY52" fmla="*/ 4359926 h 4839629"/>
                  <a:gd name="connsiteX53" fmla="*/ 1997070 w 4362586"/>
                  <a:gd name="connsiteY53" fmla="*/ 4640442 h 4839629"/>
                  <a:gd name="connsiteX54" fmla="*/ 1504591 w 4362586"/>
                  <a:gd name="connsiteY54" fmla="*/ 4170556 h 4839629"/>
                  <a:gd name="connsiteX55" fmla="*/ 1727616 w 4362586"/>
                  <a:gd name="connsiteY55" fmla="*/ 3836019 h 4839629"/>
                  <a:gd name="connsiteX56" fmla="*/ 1816825 w 4362586"/>
                  <a:gd name="connsiteY56" fmla="*/ 3746809 h 4839629"/>
                  <a:gd name="connsiteX57" fmla="*/ 2173664 w 4362586"/>
                  <a:gd name="connsiteY57"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288786 w 4362586"/>
                  <a:gd name="connsiteY33" fmla="*/ 1851102 h 4839629"/>
                  <a:gd name="connsiteX34" fmla="*/ 3110367 w 4362586"/>
                  <a:gd name="connsiteY34" fmla="*/ 2029522 h 4839629"/>
                  <a:gd name="connsiteX35" fmla="*/ 2909645 w 4362586"/>
                  <a:gd name="connsiteY35" fmla="*/ 2207941 h 4839629"/>
                  <a:gd name="connsiteX36" fmla="*/ 2530503 w 4362586"/>
                  <a:gd name="connsiteY36" fmla="*/ 2609385 h 4839629"/>
                  <a:gd name="connsiteX37" fmla="*/ 2240572 w 4362586"/>
                  <a:gd name="connsiteY37" fmla="*/ 2877014 h 4839629"/>
                  <a:gd name="connsiteX38" fmla="*/ 2062152 w 4362586"/>
                  <a:gd name="connsiteY38" fmla="*/ 3033131 h 4839629"/>
                  <a:gd name="connsiteX39" fmla="*/ 1616103 w 4362586"/>
                  <a:gd name="connsiteY39" fmla="*/ 3501483 h 4839629"/>
                  <a:gd name="connsiteX40" fmla="*/ 1303869 w 4362586"/>
                  <a:gd name="connsiteY40" fmla="*/ 3724507 h 4839629"/>
                  <a:gd name="connsiteX41" fmla="*/ 1214660 w 4362586"/>
                  <a:gd name="connsiteY41" fmla="*/ 3769112 h 4839629"/>
                  <a:gd name="connsiteX42" fmla="*/ 969333 w 4362586"/>
                  <a:gd name="connsiteY42" fmla="*/ 4014439 h 4839629"/>
                  <a:gd name="connsiteX43" fmla="*/ 857821 w 4362586"/>
                  <a:gd name="connsiteY43" fmla="*/ 4170556 h 4839629"/>
                  <a:gd name="connsiteX44" fmla="*/ 545586 w 4362586"/>
                  <a:gd name="connsiteY44" fmla="*/ 4348975 h 4839629"/>
                  <a:gd name="connsiteX45" fmla="*/ 32630 w 4362586"/>
                  <a:gd name="connsiteY45" fmla="*/ 4393580 h 4839629"/>
                  <a:gd name="connsiteX46" fmla="*/ 32630 w 4362586"/>
                  <a:gd name="connsiteY46" fmla="*/ 4750419 h 4839629"/>
                  <a:gd name="connsiteX47" fmla="*/ 99538 w 4362586"/>
                  <a:gd name="connsiteY47" fmla="*/ 4817327 h 4839629"/>
                  <a:gd name="connsiteX48" fmla="*/ 233352 w 4362586"/>
                  <a:gd name="connsiteY48" fmla="*/ 4839629 h 4839629"/>
                  <a:gd name="connsiteX49" fmla="*/ 500982 w 4362586"/>
                  <a:gd name="connsiteY49" fmla="*/ 4594302 h 4839629"/>
                  <a:gd name="connsiteX50" fmla="*/ 1214660 w 4362586"/>
                  <a:gd name="connsiteY50" fmla="*/ 4304370 h 4839629"/>
                  <a:gd name="connsiteX51" fmla="*/ 1281967 w 4362586"/>
                  <a:gd name="connsiteY51" fmla="*/ 4359926 h 4839629"/>
                  <a:gd name="connsiteX52" fmla="*/ 1997070 w 4362586"/>
                  <a:gd name="connsiteY52" fmla="*/ 4640442 h 4839629"/>
                  <a:gd name="connsiteX53" fmla="*/ 1504591 w 4362586"/>
                  <a:gd name="connsiteY53" fmla="*/ 4170556 h 4839629"/>
                  <a:gd name="connsiteX54" fmla="*/ 1727616 w 4362586"/>
                  <a:gd name="connsiteY54" fmla="*/ 3836019 h 4839629"/>
                  <a:gd name="connsiteX55" fmla="*/ 1816825 w 4362586"/>
                  <a:gd name="connsiteY55" fmla="*/ 3746809 h 4839629"/>
                  <a:gd name="connsiteX56" fmla="*/ 2173664 w 4362586"/>
                  <a:gd name="connsiteY56"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400299 w 4362586"/>
                  <a:gd name="connsiteY32" fmla="*/ 1739590 h 4839629"/>
                  <a:gd name="connsiteX33" fmla="*/ 3110367 w 4362586"/>
                  <a:gd name="connsiteY33" fmla="*/ 2029522 h 4839629"/>
                  <a:gd name="connsiteX34" fmla="*/ 2909645 w 4362586"/>
                  <a:gd name="connsiteY34" fmla="*/ 2207941 h 4839629"/>
                  <a:gd name="connsiteX35" fmla="*/ 2530503 w 4362586"/>
                  <a:gd name="connsiteY35" fmla="*/ 2609385 h 4839629"/>
                  <a:gd name="connsiteX36" fmla="*/ 2240572 w 4362586"/>
                  <a:gd name="connsiteY36" fmla="*/ 2877014 h 4839629"/>
                  <a:gd name="connsiteX37" fmla="*/ 2062152 w 4362586"/>
                  <a:gd name="connsiteY37" fmla="*/ 3033131 h 4839629"/>
                  <a:gd name="connsiteX38" fmla="*/ 1616103 w 4362586"/>
                  <a:gd name="connsiteY38" fmla="*/ 3501483 h 4839629"/>
                  <a:gd name="connsiteX39" fmla="*/ 1303869 w 4362586"/>
                  <a:gd name="connsiteY39" fmla="*/ 3724507 h 4839629"/>
                  <a:gd name="connsiteX40" fmla="*/ 1214660 w 4362586"/>
                  <a:gd name="connsiteY40" fmla="*/ 3769112 h 4839629"/>
                  <a:gd name="connsiteX41" fmla="*/ 969333 w 4362586"/>
                  <a:gd name="connsiteY41" fmla="*/ 4014439 h 4839629"/>
                  <a:gd name="connsiteX42" fmla="*/ 857821 w 4362586"/>
                  <a:gd name="connsiteY42" fmla="*/ 4170556 h 4839629"/>
                  <a:gd name="connsiteX43" fmla="*/ 545586 w 4362586"/>
                  <a:gd name="connsiteY43" fmla="*/ 4348975 h 4839629"/>
                  <a:gd name="connsiteX44" fmla="*/ 32630 w 4362586"/>
                  <a:gd name="connsiteY44" fmla="*/ 4393580 h 4839629"/>
                  <a:gd name="connsiteX45" fmla="*/ 32630 w 4362586"/>
                  <a:gd name="connsiteY45" fmla="*/ 4750419 h 4839629"/>
                  <a:gd name="connsiteX46" fmla="*/ 99538 w 4362586"/>
                  <a:gd name="connsiteY46" fmla="*/ 4817327 h 4839629"/>
                  <a:gd name="connsiteX47" fmla="*/ 233352 w 4362586"/>
                  <a:gd name="connsiteY47" fmla="*/ 4839629 h 4839629"/>
                  <a:gd name="connsiteX48" fmla="*/ 500982 w 4362586"/>
                  <a:gd name="connsiteY48" fmla="*/ 4594302 h 4839629"/>
                  <a:gd name="connsiteX49" fmla="*/ 1214660 w 4362586"/>
                  <a:gd name="connsiteY49" fmla="*/ 4304370 h 4839629"/>
                  <a:gd name="connsiteX50" fmla="*/ 1281967 w 4362586"/>
                  <a:gd name="connsiteY50" fmla="*/ 4359926 h 4839629"/>
                  <a:gd name="connsiteX51" fmla="*/ 1997070 w 4362586"/>
                  <a:gd name="connsiteY51" fmla="*/ 4640442 h 4839629"/>
                  <a:gd name="connsiteX52" fmla="*/ 1504591 w 4362586"/>
                  <a:gd name="connsiteY52" fmla="*/ 4170556 h 4839629"/>
                  <a:gd name="connsiteX53" fmla="*/ 1727616 w 4362586"/>
                  <a:gd name="connsiteY53" fmla="*/ 3836019 h 4839629"/>
                  <a:gd name="connsiteX54" fmla="*/ 1816825 w 4362586"/>
                  <a:gd name="connsiteY54" fmla="*/ 3746809 h 4839629"/>
                  <a:gd name="connsiteX55" fmla="*/ 2173664 w 4362586"/>
                  <a:gd name="connsiteY55"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556416 w 4362586"/>
                  <a:gd name="connsiteY30" fmla="*/ 1471961 h 4839629"/>
                  <a:gd name="connsiteX31" fmla="*/ 3444903 w 4362586"/>
                  <a:gd name="connsiteY31" fmla="*/ 1628078 h 4839629"/>
                  <a:gd name="connsiteX32" fmla="*/ 3110367 w 4362586"/>
                  <a:gd name="connsiteY32" fmla="*/ 2029522 h 4839629"/>
                  <a:gd name="connsiteX33" fmla="*/ 2909645 w 4362586"/>
                  <a:gd name="connsiteY33" fmla="*/ 2207941 h 4839629"/>
                  <a:gd name="connsiteX34" fmla="*/ 2530503 w 4362586"/>
                  <a:gd name="connsiteY34" fmla="*/ 2609385 h 4839629"/>
                  <a:gd name="connsiteX35" fmla="*/ 2240572 w 4362586"/>
                  <a:gd name="connsiteY35" fmla="*/ 2877014 h 4839629"/>
                  <a:gd name="connsiteX36" fmla="*/ 2062152 w 4362586"/>
                  <a:gd name="connsiteY36" fmla="*/ 3033131 h 4839629"/>
                  <a:gd name="connsiteX37" fmla="*/ 1616103 w 4362586"/>
                  <a:gd name="connsiteY37" fmla="*/ 3501483 h 4839629"/>
                  <a:gd name="connsiteX38" fmla="*/ 1303869 w 4362586"/>
                  <a:gd name="connsiteY38" fmla="*/ 3724507 h 4839629"/>
                  <a:gd name="connsiteX39" fmla="*/ 1214660 w 4362586"/>
                  <a:gd name="connsiteY39" fmla="*/ 3769112 h 4839629"/>
                  <a:gd name="connsiteX40" fmla="*/ 969333 w 4362586"/>
                  <a:gd name="connsiteY40" fmla="*/ 4014439 h 4839629"/>
                  <a:gd name="connsiteX41" fmla="*/ 857821 w 4362586"/>
                  <a:gd name="connsiteY41" fmla="*/ 4170556 h 4839629"/>
                  <a:gd name="connsiteX42" fmla="*/ 545586 w 4362586"/>
                  <a:gd name="connsiteY42" fmla="*/ 4348975 h 4839629"/>
                  <a:gd name="connsiteX43" fmla="*/ 32630 w 4362586"/>
                  <a:gd name="connsiteY43" fmla="*/ 4393580 h 4839629"/>
                  <a:gd name="connsiteX44" fmla="*/ 32630 w 4362586"/>
                  <a:gd name="connsiteY44" fmla="*/ 4750419 h 4839629"/>
                  <a:gd name="connsiteX45" fmla="*/ 99538 w 4362586"/>
                  <a:gd name="connsiteY45" fmla="*/ 4817327 h 4839629"/>
                  <a:gd name="connsiteX46" fmla="*/ 233352 w 4362586"/>
                  <a:gd name="connsiteY46" fmla="*/ 4839629 h 4839629"/>
                  <a:gd name="connsiteX47" fmla="*/ 500982 w 4362586"/>
                  <a:gd name="connsiteY47" fmla="*/ 4594302 h 4839629"/>
                  <a:gd name="connsiteX48" fmla="*/ 1214660 w 4362586"/>
                  <a:gd name="connsiteY48" fmla="*/ 4304370 h 4839629"/>
                  <a:gd name="connsiteX49" fmla="*/ 1281967 w 4362586"/>
                  <a:gd name="connsiteY49" fmla="*/ 4359926 h 4839629"/>
                  <a:gd name="connsiteX50" fmla="*/ 1997070 w 4362586"/>
                  <a:gd name="connsiteY50" fmla="*/ 4640442 h 4839629"/>
                  <a:gd name="connsiteX51" fmla="*/ 1504591 w 4362586"/>
                  <a:gd name="connsiteY51" fmla="*/ 4170556 h 4839629"/>
                  <a:gd name="connsiteX52" fmla="*/ 1727616 w 4362586"/>
                  <a:gd name="connsiteY52" fmla="*/ 3836019 h 4839629"/>
                  <a:gd name="connsiteX53" fmla="*/ 1816825 w 4362586"/>
                  <a:gd name="connsiteY53" fmla="*/ 3746809 h 4839629"/>
                  <a:gd name="connsiteX54" fmla="*/ 2173664 w 4362586"/>
                  <a:gd name="connsiteY54"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601021 w 4362586"/>
                  <a:gd name="connsiteY29" fmla="*/ 1382751 h 4839629"/>
                  <a:gd name="connsiteX30" fmla="*/ 3444903 w 4362586"/>
                  <a:gd name="connsiteY30" fmla="*/ 1628078 h 4839629"/>
                  <a:gd name="connsiteX31" fmla="*/ 3110367 w 4362586"/>
                  <a:gd name="connsiteY31" fmla="*/ 2029522 h 4839629"/>
                  <a:gd name="connsiteX32" fmla="*/ 2909645 w 4362586"/>
                  <a:gd name="connsiteY32" fmla="*/ 2207941 h 4839629"/>
                  <a:gd name="connsiteX33" fmla="*/ 2530503 w 4362586"/>
                  <a:gd name="connsiteY33" fmla="*/ 2609385 h 4839629"/>
                  <a:gd name="connsiteX34" fmla="*/ 2240572 w 4362586"/>
                  <a:gd name="connsiteY34" fmla="*/ 2877014 h 4839629"/>
                  <a:gd name="connsiteX35" fmla="*/ 2062152 w 4362586"/>
                  <a:gd name="connsiteY35" fmla="*/ 3033131 h 4839629"/>
                  <a:gd name="connsiteX36" fmla="*/ 1616103 w 4362586"/>
                  <a:gd name="connsiteY36" fmla="*/ 3501483 h 4839629"/>
                  <a:gd name="connsiteX37" fmla="*/ 1303869 w 4362586"/>
                  <a:gd name="connsiteY37" fmla="*/ 3724507 h 4839629"/>
                  <a:gd name="connsiteX38" fmla="*/ 1214660 w 4362586"/>
                  <a:gd name="connsiteY38" fmla="*/ 3769112 h 4839629"/>
                  <a:gd name="connsiteX39" fmla="*/ 969333 w 4362586"/>
                  <a:gd name="connsiteY39" fmla="*/ 4014439 h 4839629"/>
                  <a:gd name="connsiteX40" fmla="*/ 857821 w 4362586"/>
                  <a:gd name="connsiteY40" fmla="*/ 4170556 h 4839629"/>
                  <a:gd name="connsiteX41" fmla="*/ 545586 w 4362586"/>
                  <a:gd name="connsiteY41" fmla="*/ 4348975 h 4839629"/>
                  <a:gd name="connsiteX42" fmla="*/ 32630 w 4362586"/>
                  <a:gd name="connsiteY42" fmla="*/ 4393580 h 4839629"/>
                  <a:gd name="connsiteX43" fmla="*/ 32630 w 4362586"/>
                  <a:gd name="connsiteY43" fmla="*/ 4750419 h 4839629"/>
                  <a:gd name="connsiteX44" fmla="*/ 99538 w 4362586"/>
                  <a:gd name="connsiteY44" fmla="*/ 4817327 h 4839629"/>
                  <a:gd name="connsiteX45" fmla="*/ 233352 w 4362586"/>
                  <a:gd name="connsiteY45" fmla="*/ 4839629 h 4839629"/>
                  <a:gd name="connsiteX46" fmla="*/ 500982 w 4362586"/>
                  <a:gd name="connsiteY46" fmla="*/ 4594302 h 4839629"/>
                  <a:gd name="connsiteX47" fmla="*/ 1214660 w 4362586"/>
                  <a:gd name="connsiteY47" fmla="*/ 4304370 h 4839629"/>
                  <a:gd name="connsiteX48" fmla="*/ 1281967 w 4362586"/>
                  <a:gd name="connsiteY48" fmla="*/ 4359926 h 4839629"/>
                  <a:gd name="connsiteX49" fmla="*/ 1997070 w 4362586"/>
                  <a:gd name="connsiteY49" fmla="*/ 4640442 h 4839629"/>
                  <a:gd name="connsiteX50" fmla="*/ 1504591 w 4362586"/>
                  <a:gd name="connsiteY50" fmla="*/ 4170556 h 4839629"/>
                  <a:gd name="connsiteX51" fmla="*/ 1727616 w 4362586"/>
                  <a:gd name="connsiteY51" fmla="*/ 3836019 h 4839629"/>
                  <a:gd name="connsiteX52" fmla="*/ 1816825 w 4362586"/>
                  <a:gd name="connsiteY52" fmla="*/ 3746809 h 4839629"/>
                  <a:gd name="connsiteX53" fmla="*/ 2173664 w 4362586"/>
                  <a:gd name="connsiteY53"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779440 w 4362586"/>
                  <a:gd name="connsiteY26" fmla="*/ 401444 h 4839629"/>
                  <a:gd name="connsiteX27" fmla="*/ 3824045 w 4362586"/>
                  <a:gd name="connsiteY27" fmla="*/ 535258 h 4839629"/>
                  <a:gd name="connsiteX28" fmla="*/ 3757138 w 4362586"/>
                  <a:gd name="connsiteY28" fmla="*/ 1115122 h 4839629"/>
                  <a:gd name="connsiteX29" fmla="*/ 3444903 w 4362586"/>
                  <a:gd name="connsiteY29" fmla="*/ 1628078 h 4839629"/>
                  <a:gd name="connsiteX30" fmla="*/ 3110367 w 4362586"/>
                  <a:gd name="connsiteY30" fmla="*/ 2029522 h 4839629"/>
                  <a:gd name="connsiteX31" fmla="*/ 2909645 w 4362586"/>
                  <a:gd name="connsiteY31" fmla="*/ 2207941 h 4839629"/>
                  <a:gd name="connsiteX32" fmla="*/ 2530503 w 4362586"/>
                  <a:gd name="connsiteY32" fmla="*/ 2609385 h 4839629"/>
                  <a:gd name="connsiteX33" fmla="*/ 2240572 w 4362586"/>
                  <a:gd name="connsiteY33" fmla="*/ 2877014 h 4839629"/>
                  <a:gd name="connsiteX34" fmla="*/ 2062152 w 4362586"/>
                  <a:gd name="connsiteY34" fmla="*/ 3033131 h 4839629"/>
                  <a:gd name="connsiteX35" fmla="*/ 1616103 w 4362586"/>
                  <a:gd name="connsiteY35" fmla="*/ 3501483 h 4839629"/>
                  <a:gd name="connsiteX36" fmla="*/ 1303869 w 4362586"/>
                  <a:gd name="connsiteY36" fmla="*/ 3724507 h 4839629"/>
                  <a:gd name="connsiteX37" fmla="*/ 1214660 w 4362586"/>
                  <a:gd name="connsiteY37" fmla="*/ 3769112 h 4839629"/>
                  <a:gd name="connsiteX38" fmla="*/ 969333 w 4362586"/>
                  <a:gd name="connsiteY38" fmla="*/ 4014439 h 4839629"/>
                  <a:gd name="connsiteX39" fmla="*/ 857821 w 4362586"/>
                  <a:gd name="connsiteY39" fmla="*/ 4170556 h 4839629"/>
                  <a:gd name="connsiteX40" fmla="*/ 545586 w 4362586"/>
                  <a:gd name="connsiteY40" fmla="*/ 4348975 h 4839629"/>
                  <a:gd name="connsiteX41" fmla="*/ 32630 w 4362586"/>
                  <a:gd name="connsiteY41" fmla="*/ 4393580 h 4839629"/>
                  <a:gd name="connsiteX42" fmla="*/ 32630 w 4362586"/>
                  <a:gd name="connsiteY42" fmla="*/ 4750419 h 4839629"/>
                  <a:gd name="connsiteX43" fmla="*/ 99538 w 4362586"/>
                  <a:gd name="connsiteY43" fmla="*/ 4817327 h 4839629"/>
                  <a:gd name="connsiteX44" fmla="*/ 233352 w 4362586"/>
                  <a:gd name="connsiteY44" fmla="*/ 4839629 h 4839629"/>
                  <a:gd name="connsiteX45" fmla="*/ 500982 w 4362586"/>
                  <a:gd name="connsiteY45" fmla="*/ 4594302 h 4839629"/>
                  <a:gd name="connsiteX46" fmla="*/ 1214660 w 4362586"/>
                  <a:gd name="connsiteY46" fmla="*/ 4304370 h 4839629"/>
                  <a:gd name="connsiteX47" fmla="*/ 1281967 w 4362586"/>
                  <a:gd name="connsiteY47" fmla="*/ 4359926 h 4839629"/>
                  <a:gd name="connsiteX48" fmla="*/ 1997070 w 4362586"/>
                  <a:gd name="connsiteY48" fmla="*/ 4640442 h 4839629"/>
                  <a:gd name="connsiteX49" fmla="*/ 1504591 w 4362586"/>
                  <a:gd name="connsiteY49" fmla="*/ 4170556 h 4839629"/>
                  <a:gd name="connsiteX50" fmla="*/ 1727616 w 4362586"/>
                  <a:gd name="connsiteY50" fmla="*/ 3836019 h 4839629"/>
                  <a:gd name="connsiteX51" fmla="*/ 1816825 w 4362586"/>
                  <a:gd name="connsiteY51" fmla="*/ 3746809 h 4839629"/>
                  <a:gd name="connsiteX52" fmla="*/ 2173664 w 4362586"/>
                  <a:gd name="connsiteY52"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734835 w 4362586"/>
                  <a:gd name="connsiteY25" fmla="*/ 289931 h 4839629"/>
                  <a:gd name="connsiteX26" fmla="*/ 3824045 w 4362586"/>
                  <a:gd name="connsiteY26" fmla="*/ 535258 h 4839629"/>
                  <a:gd name="connsiteX27" fmla="*/ 3757138 w 4362586"/>
                  <a:gd name="connsiteY27" fmla="*/ 1115122 h 4839629"/>
                  <a:gd name="connsiteX28" fmla="*/ 3444903 w 4362586"/>
                  <a:gd name="connsiteY28" fmla="*/ 1628078 h 4839629"/>
                  <a:gd name="connsiteX29" fmla="*/ 3110367 w 4362586"/>
                  <a:gd name="connsiteY29" fmla="*/ 2029522 h 4839629"/>
                  <a:gd name="connsiteX30" fmla="*/ 2909645 w 4362586"/>
                  <a:gd name="connsiteY30" fmla="*/ 2207941 h 4839629"/>
                  <a:gd name="connsiteX31" fmla="*/ 2530503 w 4362586"/>
                  <a:gd name="connsiteY31" fmla="*/ 2609385 h 4839629"/>
                  <a:gd name="connsiteX32" fmla="*/ 2240572 w 4362586"/>
                  <a:gd name="connsiteY32" fmla="*/ 2877014 h 4839629"/>
                  <a:gd name="connsiteX33" fmla="*/ 2062152 w 4362586"/>
                  <a:gd name="connsiteY33" fmla="*/ 3033131 h 4839629"/>
                  <a:gd name="connsiteX34" fmla="*/ 1616103 w 4362586"/>
                  <a:gd name="connsiteY34" fmla="*/ 3501483 h 4839629"/>
                  <a:gd name="connsiteX35" fmla="*/ 1303869 w 4362586"/>
                  <a:gd name="connsiteY35" fmla="*/ 3724507 h 4839629"/>
                  <a:gd name="connsiteX36" fmla="*/ 1214660 w 4362586"/>
                  <a:gd name="connsiteY36" fmla="*/ 3769112 h 4839629"/>
                  <a:gd name="connsiteX37" fmla="*/ 969333 w 4362586"/>
                  <a:gd name="connsiteY37" fmla="*/ 4014439 h 4839629"/>
                  <a:gd name="connsiteX38" fmla="*/ 857821 w 4362586"/>
                  <a:gd name="connsiteY38" fmla="*/ 4170556 h 4839629"/>
                  <a:gd name="connsiteX39" fmla="*/ 545586 w 4362586"/>
                  <a:gd name="connsiteY39" fmla="*/ 4348975 h 4839629"/>
                  <a:gd name="connsiteX40" fmla="*/ 32630 w 4362586"/>
                  <a:gd name="connsiteY40" fmla="*/ 4393580 h 4839629"/>
                  <a:gd name="connsiteX41" fmla="*/ 32630 w 4362586"/>
                  <a:gd name="connsiteY41" fmla="*/ 4750419 h 4839629"/>
                  <a:gd name="connsiteX42" fmla="*/ 99538 w 4362586"/>
                  <a:gd name="connsiteY42" fmla="*/ 4817327 h 4839629"/>
                  <a:gd name="connsiteX43" fmla="*/ 233352 w 4362586"/>
                  <a:gd name="connsiteY43" fmla="*/ 4839629 h 4839629"/>
                  <a:gd name="connsiteX44" fmla="*/ 500982 w 4362586"/>
                  <a:gd name="connsiteY44" fmla="*/ 4594302 h 4839629"/>
                  <a:gd name="connsiteX45" fmla="*/ 1214660 w 4362586"/>
                  <a:gd name="connsiteY45" fmla="*/ 4304370 h 4839629"/>
                  <a:gd name="connsiteX46" fmla="*/ 1281967 w 4362586"/>
                  <a:gd name="connsiteY46" fmla="*/ 4359926 h 4839629"/>
                  <a:gd name="connsiteX47" fmla="*/ 1997070 w 4362586"/>
                  <a:gd name="connsiteY47" fmla="*/ 4640442 h 4839629"/>
                  <a:gd name="connsiteX48" fmla="*/ 1504591 w 4362586"/>
                  <a:gd name="connsiteY48" fmla="*/ 4170556 h 4839629"/>
                  <a:gd name="connsiteX49" fmla="*/ 1727616 w 4362586"/>
                  <a:gd name="connsiteY49" fmla="*/ 3836019 h 4839629"/>
                  <a:gd name="connsiteX50" fmla="*/ 1816825 w 4362586"/>
                  <a:gd name="connsiteY50" fmla="*/ 3746809 h 4839629"/>
                  <a:gd name="connsiteX51" fmla="*/ 2173664 w 4362586"/>
                  <a:gd name="connsiteY51"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712533 w 4362586"/>
                  <a:gd name="connsiteY24" fmla="*/ 178419 h 4839629"/>
                  <a:gd name="connsiteX25" fmla="*/ 3824045 w 4362586"/>
                  <a:gd name="connsiteY25" fmla="*/ 535258 h 4839629"/>
                  <a:gd name="connsiteX26" fmla="*/ 3757138 w 4362586"/>
                  <a:gd name="connsiteY26" fmla="*/ 1115122 h 4839629"/>
                  <a:gd name="connsiteX27" fmla="*/ 3444903 w 4362586"/>
                  <a:gd name="connsiteY27" fmla="*/ 1628078 h 4839629"/>
                  <a:gd name="connsiteX28" fmla="*/ 3110367 w 4362586"/>
                  <a:gd name="connsiteY28" fmla="*/ 2029522 h 4839629"/>
                  <a:gd name="connsiteX29" fmla="*/ 2909645 w 4362586"/>
                  <a:gd name="connsiteY29" fmla="*/ 2207941 h 4839629"/>
                  <a:gd name="connsiteX30" fmla="*/ 2530503 w 4362586"/>
                  <a:gd name="connsiteY30" fmla="*/ 2609385 h 4839629"/>
                  <a:gd name="connsiteX31" fmla="*/ 2240572 w 4362586"/>
                  <a:gd name="connsiteY31" fmla="*/ 2877014 h 4839629"/>
                  <a:gd name="connsiteX32" fmla="*/ 2062152 w 4362586"/>
                  <a:gd name="connsiteY32" fmla="*/ 3033131 h 4839629"/>
                  <a:gd name="connsiteX33" fmla="*/ 1616103 w 4362586"/>
                  <a:gd name="connsiteY33" fmla="*/ 3501483 h 4839629"/>
                  <a:gd name="connsiteX34" fmla="*/ 1303869 w 4362586"/>
                  <a:gd name="connsiteY34" fmla="*/ 3724507 h 4839629"/>
                  <a:gd name="connsiteX35" fmla="*/ 1214660 w 4362586"/>
                  <a:gd name="connsiteY35" fmla="*/ 3769112 h 4839629"/>
                  <a:gd name="connsiteX36" fmla="*/ 969333 w 4362586"/>
                  <a:gd name="connsiteY36" fmla="*/ 4014439 h 4839629"/>
                  <a:gd name="connsiteX37" fmla="*/ 857821 w 4362586"/>
                  <a:gd name="connsiteY37" fmla="*/ 4170556 h 4839629"/>
                  <a:gd name="connsiteX38" fmla="*/ 545586 w 4362586"/>
                  <a:gd name="connsiteY38" fmla="*/ 4348975 h 4839629"/>
                  <a:gd name="connsiteX39" fmla="*/ 32630 w 4362586"/>
                  <a:gd name="connsiteY39" fmla="*/ 4393580 h 4839629"/>
                  <a:gd name="connsiteX40" fmla="*/ 32630 w 4362586"/>
                  <a:gd name="connsiteY40" fmla="*/ 4750419 h 4839629"/>
                  <a:gd name="connsiteX41" fmla="*/ 99538 w 4362586"/>
                  <a:gd name="connsiteY41" fmla="*/ 4817327 h 4839629"/>
                  <a:gd name="connsiteX42" fmla="*/ 233352 w 4362586"/>
                  <a:gd name="connsiteY42" fmla="*/ 4839629 h 4839629"/>
                  <a:gd name="connsiteX43" fmla="*/ 500982 w 4362586"/>
                  <a:gd name="connsiteY43" fmla="*/ 4594302 h 4839629"/>
                  <a:gd name="connsiteX44" fmla="*/ 1214660 w 4362586"/>
                  <a:gd name="connsiteY44" fmla="*/ 4304370 h 4839629"/>
                  <a:gd name="connsiteX45" fmla="*/ 1281967 w 4362586"/>
                  <a:gd name="connsiteY45" fmla="*/ 4359926 h 4839629"/>
                  <a:gd name="connsiteX46" fmla="*/ 1997070 w 4362586"/>
                  <a:gd name="connsiteY46" fmla="*/ 4640442 h 4839629"/>
                  <a:gd name="connsiteX47" fmla="*/ 1504591 w 4362586"/>
                  <a:gd name="connsiteY47" fmla="*/ 4170556 h 4839629"/>
                  <a:gd name="connsiteX48" fmla="*/ 1727616 w 4362586"/>
                  <a:gd name="connsiteY48" fmla="*/ 3836019 h 4839629"/>
                  <a:gd name="connsiteX49" fmla="*/ 1816825 w 4362586"/>
                  <a:gd name="connsiteY49" fmla="*/ 3746809 h 4839629"/>
                  <a:gd name="connsiteX50" fmla="*/ 2173664 w 4362586"/>
                  <a:gd name="connsiteY50" fmla="*/ 3568390 h 4839629"/>
                  <a:gd name="connsiteX0" fmla="*/ 2173664 w 4362586"/>
                  <a:gd name="connsiteY0" fmla="*/ 3568390 h 4839629"/>
                  <a:gd name="connsiteX1" fmla="*/ 2285177 w 4362586"/>
                  <a:gd name="connsiteY1" fmla="*/ 3546088 h 4839629"/>
                  <a:gd name="connsiteX2" fmla="*/ 2686621 w 4362586"/>
                  <a:gd name="connsiteY2" fmla="*/ 3568390 h 4839629"/>
                  <a:gd name="connsiteX3" fmla="*/ 2642016 w 4362586"/>
                  <a:gd name="connsiteY3" fmla="*/ 3389970 h 4839629"/>
                  <a:gd name="connsiteX4" fmla="*/ 2597411 w 4362586"/>
                  <a:gd name="connsiteY4" fmla="*/ 3278458 h 4839629"/>
                  <a:gd name="connsiteX5" fmla="*/ 2575108 w 4362586"/>
                  <a:gd name="connsiteY5" fmla="*/ 3211551 h 4839629"/>
                  <a:gd name="connsiteX6" fmla="*/ 2731225 w 4362586"/>
                  <a:gd name="connsiteY6" fmla="*/ 3077736 h 4839629"/>
                  <a:gd name="connsiteX7" fmla="*/ 3244182 w 4362586"/>
                  <a:gd name="connsiteY7" fmla="*/ 2921619 h 4839629"/>
                  <a:gd name="connsiteX8" fmla="*/ 3311089 w 4362586"/>
                  <a:gd name="connsiteY8" fmla="*/ 2877014 h 4839629"/>
                  <a:gd name="connsiteX9" fmla="*/ 3377996 w 4362586"/>
                  <a:gd name="connsiteY9" fmla="*/ 2698595 h 4839629"/>
                  <a:gd name="connsiteX10" fmla="*/ 3400299 w 4362586"/>
                  <a:gd name="connsiteY10" fmla="*/ 2564780 h 4839629"/>
                  <a:gd name="connsiteX11" fmla="*/ 3534113 w 4362586"/>
                  <a:gd name="connsiteY11" fmla="*/ 2497873 h 4839629"/>
                  <a:gd name="connsiteX12" fmla="*/ 3779440 w 4362586"/>
                  <a:gd name="connsiteY12" fmla="*/ 2430966 h 4839629"/>
                  <a:gd name="connsiteX13" fmla="*/ 3846347 w 4362586"/>
                  <a:gd name="connsiteY13" fmla="*/ 2007219 h 4839629"/>
                  <a:gd name="connsiteX14" fmla="*/ 4024767 w 4362586"/>
                  <a:gd name="connsiteY14" fmla="*/ 1918009 h 4839629"/>
                  <a:gd name="connsiteX15" fmla="*/ 4225489 w 4362586"/>
                  <a:gd name="connsiteY15" fmla="*/ 1828800 h 4839629"/>
                  <a:gd name="connsiteX16" fmla="*/ 4180884 w 4362586"/>
                  <a:gd name="connsiteY16" fmla="*/ 1739590 h 4839629"/>
                  <a:gd name="connsiteX17" fmla="*/ 4292396 w 4362586"/>
                  <a:gd name="connsiteY17" fmla="*/ 1583473 h 4839629"/>
                  <a:gd name="connsiteX18" fmla="*/ 4270094 w 4362586"/>
                  <a:gd name="connsiteY18" fmla="*/ 735980 h 4839629"/>
                  <a:gd name="connsiteX19" fmla="*/ 4225489 w 4362586"/>
                  <a:gd name="connsiteY19" fmla="*/ 669073 h 4839629"/>
                  <a:gd name="connsiteX20" fmla="*/ 4069372 w 4362586"/>
                  <a:gd name="connsiteY20" fmla="*/ 446048 h 4839629"/>
                  <a:gd name="connsiteX21" fmla="*/ 3935557 w 4362586"/>
                  <a:gd name="connsiteY21" fmla="*/ 267629 h 4839629"/>
                  <a:gd name="connsiteX22" fmla="*/ 3712533 w 4362586"/>
                  <a:gd name="connsiteY22" fmla="*/ 22302 h 4839629"/>
                  <a:gd name="connsiteX23" fmla="*/ 3645625 w 4362586"/>
                  <a:gd name="connsiteY23" fmla="*/ 0 h 4839629"/>
                  <a:gd name="connsiteX24" fmla="*/ 3824045 w 4362586"/>
                  <a:gd name="connsiteY24" fmla="*/ 535258 h 4839629"/>
                  <a:gd name="connsiteX25" fmla="*/ 3757138 w 4362586"/>
                  <a:gd name="connsiteY25" fmla="*/ 1115122 h 4839629"/>
                  <a:gd name="connsiteX26" fmla="*/ 3444903 w 4362586"/>
                  <a:gd name="connsiteY26" fmla="*/ 1628078 h 4839629"/>
                  <a:gd name="connsiteX27" fmla="*/ 3110367 w 4362586"/>
                  <a:gd name="connsiteY27" fmla="*/ 2029522 h 4839629"/>
                  <a:gd name="connsiteX28" fmla="*/ 2909645 w 4362586"/>
                  <a:gd name="connsiteY28" fmla="*/ 2207941 h 4839629"/>
                  <a:gd name="connsiteX29" fmla="*/ 2530503 w 4362586"/>
                  <a:gd name="connsiteY29" fmla="*/ 2609385 h 4839629"/>
                  <a:gd name="connsiteX30" fmla="*/ 2240572 w 4362586"/>
                  <a:gd name="connsiteY30" fmla="*/ 2877014 h 4839629"/>
                  <a:gd name="connsiteX31" fmla="*/ 2062152 w 4362586"/>
                  <a:gd name="connsiteY31" fmla="*/ 3033131 h 4839629"/>
                  <a:gd name="connsiteX32" fmla="*/ 1616103 w 4362586"/>
                  <a:gd name="connsiteY32" fmla="*/ 3501483 h 4839629"/>
                  <a:gd name="connsiteX33" fmla="*/ 1303869 w 4362586"/>
                  <a:gd name="connsiteY33" fmla="*/ 3724507 h 4839629"/>
                  <a:gd name="connsiteX34" fmla="*/ 1214660 w 4362586"/>
                  <a:gd name="connsiteY34" fmla="*/ 3769112 h 4839629"/>
                  <a:gd name="connsiteX35" fmla="*/ 969333 w 4362586"/>
                  <a:gd name="connsiteY35" fmla="*/ 4014439 h 4839629"/>
                  <a:gd name="connsiteX36" fmla="*/ 857821 w 4362586"/>
                  <a:gd name="connsiteY36" fmla="*/ 4170556 h 4839629"/>
                  <a:gd name="connsiteX37" fmla="*/ 545586 w 4362586"/>
                  <a:gd name="connsiteY37" fmla="*/ 4348975 h 4839629"/>
                  <a:gd name="connsiteX38" fmla="*/ 32630 w 4362586"/>
                  <a:gd name="connsiteY38" fmla="*/ 4393580 h 4839629"/>
                  <a:gd name="connsiteX39" fmla="*/ 32630 w 4362586"/>
                  <a:gd name="connsiteY39" fmla="*/ 4750419 h 4839629"/>
                  <a:gd name="connsiteX40" fmla="*/ 99538 w 4362586"/>
                  <a:gd name="connsiteY40" fmla="*/ 4817327 h 4839629"/>
                  <a:gd name="connsiteX41" fmla="*/ 233352 w 4362586"/>
                  <a:gd name="connsiteY41" fmla="*/ 4839629 h 4839629"/>
                  <a:gd name="connsiteX42" fmla="*/ 500982 w 4362586"/>
                  <a:gd name="connsiteY42" fmla="*/ 4594302 h 4839629"/>
                  <a:gd name="connsiteX43" fmla="*/ 1214660 w 4362586"/>
                  <a:gd name="connsiteY43" fmla="*/ 4304370 h 4839629"/>
                  <a:gd name="connsiteX44" fmla="*/ 1281967 w 4362586"/>
                  <a:gd name="connsiteY44" fmla="*/ 4359926 h 4839629"/>
                  <a:gd name="connsiteX45" fmla="*/ 1997070 w 4362586"/>
                  <a:gd name="connsiteY45" fmla="*/ 4640442 h 4839629"/>
                  <a:gd name="connsiteX46" fmla="*/ 1504591 w 4362586"/>
                  <a:gd name="connsiteY46" fmla="*/ 4170556 h 4839629"/>
                  <a:gd name="connsiteX47" fmla="*/ 1727616 w 4362586"/>
                  <a:gd name="connsiteY47" fmla="*/ 3836019 h 4839629"/>
                  <a:gd name="connsiteX48" fmla="*/ 1816825 w 4362586"/>
                  <a:gd name="connsiteY48" fmla="*/ 3746809 h 4839629"/>
                  <a:gd name="connsiteX49" fmla="*/ 2173664 w 4362586"/>
                  <a:gd name="connsiteY49" fmla="*/ 3568390 h 4839629"/>
                  <a:gd name="connsiteX0" fmla="*/ 2173664 w 4346031"/>
                  <a:gd name="connsiteY0" fmla="*/ 3568390 h 4839629"/>
                  <a:gd name="connsiteX1" fmla="*/ 2285177 w 4346031"/>
                  <a:gd name="connsiteY1" fmla="*/ 3546088 h 4839629"/>
                  <a:gd name="connsiteX2" fmla="*/ 2686621 w 4346031"/>
                  <a:gd name="connsiteY2" fmla="*/ 3568390 h 4839629"/>
                  <a:gd name="connsiteX3" fmla="*/ 2642016 w 4346031"/>
                  <a:gd name="connsiteY3" fmla="*/ 3389970 h 4839629"/>
                  <a:gd name="connsiteX4" fmla="*/ 2597411 w 4346031"/>
                  <a:gd name="connsiteY4" fmla="*/ 3278458 h 4839629"/>
                  <a:gd name="connsiteX5" fmla="*/ 2575108 w 4346031"/>
                  <a:gd name="connsiteY5" fmla="*/ 3211551 h 4839629"/>
                  <a:gd name="connsiteX6" fmla="*/ 2731225 w 4346031"/>
                  <a:gd name="connsiteY6" fmla="*/ 3077736 h 4839629"/>
                  <a:gd name="connsiteX7" fmla="*/ 3244182 w 4346031"/>
                  <a:gd name="connsiteY7" fmla="*/ 2921619 h 4839629"/>
                  <a:gd name="connsiteX8" fmla="*/ 3311089 w 4346031"/>
                  <a:gd name="connsiteY8" fmla="*/ 2877014 h 4839629"/>
                  <a:gd name="connsiteX9" fmla="*/ 3377996 w 4346031"/>
                  <a:gd name="connsiteY9" fmla="*/ 2698595 h 4839629"/>
                  <a:gd name="connsiteX10" fmla="*/ 3400299 w 4346031"/>
                  <a:gd name="connsiteY10" fmla="*/ 2564780 h 4839629"/>
                  <a:gd name="connsiteX11" fmla="*/ 3534113 w 4346031"/>
                  <a:gd name="connsiteY11" fmla="*/ 2497873 h 4839629"/>
                  <a:gd name="connsiteX12" fmla="*/ 3779440 w 4346031"/>
                  <a:gd name="connsiteY12" fmla="*/ 2430966 h 4839629"/>
                  <a:gd name="connsiteX13" fmla="*/ 3846347 w 4346031"/>
                  <a:gd name="connsiteY13" fmla="*/ 2007219 h 4839629"/>
                  <a:gd name="connsiteX14" fmla="*/ 4024767 w 4346031"/>
                  <a:gd name="connsiteY14" fmla="*/ 1918009 h 4839629"/>
                  <a:gd name="connsiteX15" fmla="*/ 4225489 w 4346031"/>
                  <a:gd name="connsiteY15" fmla="*/ 1828800 h 4839629"/>
                  <a:gd name="connsiteX16" fmla="*/ 4180884 w 4346031"/>
                  <a:gd name="connsiteY16" fmla="*/ 1739590 h 4839629"/>
                  <a:gd name="connsiteX17" fmla="*/ 4292396 w 4346031"/>
                  <a:gd name="connsiteY17" fmla="*/ 1583473 h 4839629"/>
                  <a:gd name="connsiteX18" fmla="*/ 4270094 w 4346031"/>
                  <a:gd name="connsiteY18" fmla="*/ 735980 h 4839629"/>
                  <a:gd name="connsiteX19" fmla="*/ 4069372 w 4346031"/>
                  <a:gd name="connsiteY19" fmla="*/ 446048 h 4839629"/>
                  <a:gd name="connsiteX20" fmla="*/ 3935557 w 4346031"/>
                  <a:gd name="connsiteY20" fmla="*/ 267629 h 4839629"/>
                  <a:gd name="connsiteX21" fmla="*/ 3712533 w 4346031"/>
                  <a:gd name="connsiteY21" fmla="*/ 22302 h 4839629"/>
                  <a:gd name="connsiteX22" fmla="*/ 3645625 w 4346031"/>
                  <a:gd name="connsiteY22" fmla="*/ 0 h 4839629"/>
                  <a:gd name="connsiteX23" fmla="*/ 3824045 w 4346031"/>
                  <a:gd name="connsiteY23" fmla="*/ 535258 h 4839629"/>
                  <a:gd name="connsiteX24" fmla="*/ 3757138 w 4346031"/>
                  <a:gd name="connsiteY24" fmla="*/ 1115122 h 4839629"/>
                  <a:gd name="connsiteX25" fmla="*/ 3444903 w 4346031"/>
                  <a:gd name="connsiteY25" fmla="*/ 1628078 h 4839629"/>
                  <a:gd name="connsiteX26" fmla="*/ 3110367 w 4346031"/>
                  <a:gd name="connsiteY26" fmla="*/ 2029522 h 4839629"/>
                  <a:gd name="connsiteX27" fmla="*/ 2909645 w 4346031"/>
                  <a:gd name="connsiteY27" fmla="*/ 2207941 h 4839629"/>
                  <a:gd name="connsiteX28" fmla="*/ 2530503 w 4346031"/>
                  <a:gd name="connsiteY28" fmla="*/ 2609385 h 4839629"/>
                  <a:gd name="connsiteX29" fmla="*/ 2240572 w 4346031"/>
                  <a:gd name="connsiteY29" fmla="*/ 2877014 h 4839629"/>
                  <a:gd name="connsiteX30" fmla="*/ 2062152 w 4346031"/>
                  <a:gd name="connsiteY30" fmla="*/ 3033131 h 4839629"/>
                  <a:gd name="connsiteX31" fmla="*/ 1616103 w 4346031"/>
                  <a:gd name="connsiteY31" fmla="*/ 3501483 h 4839629"/>
                  <a:gd name="connsiteX32" fmla="*/ 1303869 w 4346031"/>
                  <a:gd name="connsiteY32" fmla="*/ 3724507 h 4839629"/>
                  <a:gd name="connsiteX33" fmla="*/ 1214660 w 4346031"/>
                  <a:gd name="connsiteY33" fmla="*/ 3769112 h 4839629"/>
                  <a:gd name="connsiteX34" fmla="*/ 969333 w 4346031"/>
                  <a:gd name="connsiteY34" fmla="*/ 4014439 h 4839629"/>
                  <a:gd name="connsiteX35" fmla="*/ 857821 w 4346031"/>
                  <a:gd name="connsiteY35" fmla="*/ 4170556 h 4839629"/>
                  <a:gd name="connsiteX36" fmla="*/ 545586 w 4346031"/>
                  <a:gd name="connsiteY36" fmla="*/ 4348975 h 4839629"/>
                  <a:gd name="connsiteX37" fmla="*/ 32630 w 4346031"/>
                  <a:gd name="connsiteY37" fmla="*/ 4393580 h 4839629"/>
                  <a:gd name="connsiteX38" fmla="*/ 32630 w 4346031"/>
                  <a:gd name="connsiteY38" fmla="*/ 4750419 h 4839629"/>
                  <a:gd name="connsiteX39" fmla="*/ 99538 w 4346031"/>
                  <a:gd name="connsiteY39" fmla="*/ 4817327 h 4839629"/>
                  <a:gd name="connsiteX40" fmla="*/ 233352 w 4346031"/>
                  <a:gd name="connsiteY40" fmla="*/ 4839629 h 4839629"/>
                  <a:gd name="connsiteX41" fmla="*/ 500982 w 4346031"/>
                  <a:gd name="connsiteY41" fmla="*/ 4594302 h 4839629"/>
                  <a:gd name="connsiteX42" fmla="*/ 1214660 w 4346031"/>
                  <a:gd name="connsiteY42" fmla="*/ 4304370 h 4839629"/>
                  <a:gd name="connsiteX43" fmla="*/ 1281967 w 4346031"/>
                  <a:gd name="connsiteY43" fmla="*/ 4359926 h 4839629"/>
                  <a:gd name="connsiteX44" fmla="*/ 1997070 w 4346031"/>
                  <a:gd name="connsiteY44" fmla="*/ 4640442 h 4839629"/>
                  <a:gd name="connsiteX45" fmla="*/ 1504591 w 4346031"/>
                  <a:gd name="connsiteY45" fmla="*/ 4170556 h 4839629"/>
                  <a:gd name="connsiteX46" fmla="*/ 1727616 w 4346031"/>
                  <a:gd name="connsiteY46" fmla="*/ 3836019 h 4839629"/>
                  <a:gd name="connsiteX47" fmla="*/ 1816825 w 4346031"/>
                  <a:gd name="connsiteY47" fmla="*/ 3746809 h 4839629"/>
                  <a:gd name="connsiteX48" fmla="*/ 2173664 w 4346031"/>
                  <a:gd name="connsiteY48" fmla="*/ 3568390 h 4839629"/>
                  <a:gd name="connsiteX0" fmla="*/ 2173664 w 4351566"/>
                  <a:gd name="connsiteY0" fmla="*/ 3568390 h 4839629"/>
                  <a:gd name="connsiteX1" fmla="*/ 2285177 w 4351566"/>
                  <a:gd name="connsiteY1" fmla="*/ 3546088 h 4839629"/>
                  <a:gd name="connsiteX2" fmla="*/ 2686621 w 4351566"/>
                  <a:gd name="connsiteY2" fmla="*/ 3568390 h 4839629"/>
                  <a:gd name="connsiteX3" fmla="*/ 2642016 w 4351566"/>
                  <a:gd name="connsiteY3" fmla="*/ 3389970 h 4839629"/>
                  <a:gd name="connsiteX4" fmla="*/ 2597411 w 4351566"/>
                  <a:gd name="connsiteY4" fmla="*/ 3278458 h 4839629"/>
                  <a:gd name="connsiteX5" fmla="*/ 2575108 w 4351566"/>
                  <a:gd name="connsiteY5" fmla="*/ 3211551 h 4839629"/>
                  <a:gd name="connsiteX6" fmla="*/ 2731225 w 4351566"/>
                  <a:gd name="connsiteY6" fmla="*/ 3077736 h 4839629"/>
                  <a:gd name="connsiteX7" fmla="*/ 3244182 w 4351566"/>
                  <a:gd name="connsiteY7" fmla="*/ 2921619 h 4839629"/>
                  <a:gd name="connsiteX8" fmla="*/ 3311089 w 4351566"/>
                  <a:gd name="connsiteY8" fmla="*/ 2877014 h 4839629"/>
                  <a:gd name="connsiteX9" fmla="*/ 3377996 w 4351566"/>
                  <a:gd name="connsiteY9" fmla="*/ 2698595 h 4839629"/>
                  <a:gd name="connsiteX10" fmla="*/ 3400299 w 4351566"/>
                  <a:gd name="connsiteY10" fmla="*/ 2564780 h 4839629"/>
                  <a:gd name="connsiteX11" fmla="*/ 3534113 w 4351566"/>
                  <a:gd name="connsiteY11" fmla="*/ 2497873 h 4839629"/>
                  <a:gd name="connsiteX12" fmla="*/ 3779440 w 4351566"/>
                  <a:gd name="connsiteY12" fmla="*/ 2430966 h 4839629"/>
                  <a:gd name="connsiteX13" fmla="*/ 3846347 w 4351566"/>
                  <a:gd name="connsiteY13" fmla="*/ 2007219 h 4839629"/>
                  <a:gd name="connsiteX14" fmla="*/ 4024767 w 4351566"/>
                  <a:gd name="connsiteY14" fmla="*/ 1918009 h 4839629"/>
                  <a:gd name="connsiteX15" fmla="*/ 4225489 w 4351566"/>
                  <a:gd name="connsiteY15" fmla="*/ 1828800 h 4839629"/>
                  <a:gd name="connsiteX16" fmla="*/ 4180884 w 4351566"/>
                  <a:gd name="connsiteY16" fmla="*/ 1739590 h 4839629"/>
                  <a:gd name="connsiteX17" fmla="*/ 4292396 w 4351566"/>
                  <a:gd name="connsiteY17" fmla="*/ 1583473 h 4839629"/>
                  <a:gd name="connsiteX18" fmla="*/ 4270094 w 4351566"/>
                  <a:gd name="connsiteY18" fmla="*/ 735980 h 4839629"/>
                  <a:gd name="connsiteX19" fmla="*/ 3935557 w 4351566"/>
                  <a:gd name="connsiteY19" fmla="*/ 267629 h 4839629"/>
                  <a:gd name="connsiteX20" fmla="*/ 3712533 w 4351566"/>
                  <a:gd name="connsiteY20" fmla="*/ 22302 h 4839629"/>
                  <a:gd name="connsiteX21" fmla="*/ 3645625 w 4351566"/>
                  <a:gd name="connsiteY21" fmla="*/ 0 h 4839629"/>
                  <a:gd name="connsiteX22" fmla="*/ 3824045 w 4351566"/>
                  <a:gd name="connsiteY22" fmla="*/ 535258 h 4839629"/>
                  <a:gd name="connsiteX23" fmla="*/ 3757138 w 4351566"/>
                  <a:gd name="connsiteY23" fmla="*/ 1115122 h 4839629"/>
                  <a:gd name="connsiteX24" fmla="*/ 3444903 w 4351566"/>
                  <a:gd name="connsiteY24" fmla="*/ 1628078 h 4839629"/>
                  <a:gd name="connsiteX25" fmla="*/ 3110367 w 4351566"/>
                  <a:gd name="connsiteY25" fmla="*/ 2029522 h 4839629"/>
                  <a:gd name="connsiteX26" fmla="*/ 2909645 w 4351566"/>
                  <a:gd name="connsiteY26" fmla="*/ 2207941 h 4839629"/>
                  <a:gd name="connsiteX27" fmla="*/ 2530503 w 4351566"/>
                  <a:gd name="connsiteY27" fmla="*/ 2609385 h 4839629"/>
                  <a:gd name="connsiteX28" fmla="*/ 2240572 w 4351566"/>
                  <a:gd name="connsiteY28" fmla="*/ 2877014 h 4839629"/>
                  <a:gd name="connsiteX29" fmla="*/ 2062152 w 4351566"/>
                  <a:gd name="connsiteY29" fmla="*/ 3033131 h 4839629"/>
                  <a:gd name="connsiteX30" fmla="*/ 1616103 w 4351566"/>
                  <a:gd name="connsiteY30" fmla="*/ 3501483 h 4839629"/>
                  <a:gd name="connsiteX31" fmla="*/ 1303869 w 4351566"/>
                  <a:gd name="connsiteY31" fmla="*/ 3724507 h 4839629"/>
                  <a:gd name="connsiteX32" fmla="*/ 1214660 w 4351566"/>
                  <a:gd name="connsiteY32" fmla="*/ 3769112 h 4839629"/>
                  <a:gd name="connsiteX33" fmla="*/ 969333 w 4351566"/>
                  <a:gd name="connsiteY33" fmla="*/ 4014439 h 4839629"/>
                  <a:gd name="connsiteX34" fmla="*/ 857821 w 4351566"/>
                  <a:gd name="connsiteY34" fmla="*/ 4170556 h 4839629"/>
                  <a:gd name="connsiteX35" fmla="*/ 545586 w 4351566"/>
                  <a:gd name="connsiteY35" fmla="*/ 4348975 h 4839629"/>
                  <a:gd name="connsiteX36" fmla="*/ 32630 w 4351566"/>
                  <a:gd name="connsiteY36" fmla="*/ 4393580 h 4839629"/>
                  <a:gd name="connsiteX37" fmla="*/ 32630 w 4351566"/>
                  <a:gd name="connsiteY37" fmla="*/ 4750419 h 4839629"/>
                  <a:gd name="connsiteX38" fmla="*/ 99538 w 4351566"/>
                  <a:gd name="connsiteY38" fmla="*/ 4817327 h 4839629"/>
                  <a:gd name="connsiteX39" fmla="*/ 233352 w 4351566"/>
                  <a:gd name="connsiteY39" fmla="*/ 4839629 h 4839629"/>
                  <a:gd name="connsiteX40" fmla="*/ 500982 w 4351566"/>
                  <a:gd name="connsiteY40" fmla="*/ 4594302 h 4839629"/>
                  <a:gd name="connsiteX41" fmla="*/ 1214660 w 4351566"/>
                  <a:gd name="connsiteY41" fmla="*/ 4304370 h 4839629"/>
                  <a:gd name="connsiteX42" fmla="*/ 1281967 w 4351566"/>
                  <a:gd name="connsiteY42" fmla="*/ 4359926 h 4839629"/>
                  <a:gd name="connsiteX43" fmla="*/ 1997070 w 4351566"/>
                  <a:gd name="connsiteY43" fmla="*/ 4640442 h 4839629"/>
                  <a:gd name="connsiteX44" fmla="*/ 1504591 w 4351566"/>
                  <a:gd name="connsiteY44" fmla="*/ 4170556 h 4839629"/>
                  <a:gd name="connsiteX45" fmla="*/ 1727616 w 4351566"/>
                  <a:gd name="connsiteY45" fmla="*/ 3836019 h 4839629"/>
                  <a:gd name="connsiteX46" fmla="*/ 1816825 w 4351566"/>
                  <a:gd name="connsiteY46" fmla="*/ 3746809 h 4839629"/>
                  <a:gd name="connsiteX47" fmla="*/ 2173664 w 4351566"/>
                  <a:gd name="connsiteY47" fmla="*/ 3568390 h 4839629"/>
                  <a:gd name="connsiteX0" fmla="*/ 2173664 w 4362336"/>
                  <a:gd name="connsiteY0" fmla="*/ 3568390 h 4839629"/>
                  <a:gd name="connsiteX1" fmla="*/ 2285177 w 4362336"/>
                  <a:gd name="connsiteY1" fmla="*/ 3546088 h 4839629"/>
                  <a:gd name="connsiteX2" fmla="*/ 2686621 w 4362336"/>
                  <a:gd name="connsiteY2" fmla="*/ 3568390 h 4839629"/>
                  <a:gd name="connsiteX3" fmla="*/ 2642016 w 4362336"/>
                  <a:gd name="connsiteY3" fmla="*/ 3389970 h 4839629"/>
                  <a:gd name="connsiteX4" fmla="*/ 2597411 w 4362336"/>
                  <a:gd name="connsiteY4" fmla="*/ 3278458 h 4839629"/>
                  <a:gd name="connsiteX5" fmla="*/ 2575108 w 4362336"/>
                  <a:gd name="connsiteY5" fmla="*/ 3211551 h 4839629"/>
                  <a:gd name="connsiteX6" fmla="*/ 2731225 w 4362336"/>
                  <a:gd name="connsiteY6" fmla="*/ 3077736 h 4839629"/>
                  <a:gd name="connsiteX7" fmla="*/ 3244182 w 4362336"/>
                  <a:gd name="connsiteY7" fmla="*/ 2921619 h 4839629"/>
                  <a:gd name="connsiteX8" fmla="*/ 3311089 w 4362336"/>
                  <a:gd name="connsiteY8" fmla="*/ 2877014 h 4839629"/>
                  <a:gd name="connsiteX9" fmla="*/ 3377996 w 4362336"/>
                  <a:gd name="connsiteY9" fmla="*/ 2698595 h 4839629"/>
                  <a:gd name="connsiteX10" fmla="*/ 3400299 w 4362336"/>
                  <a:gd name="connsiteY10" fmla="*/ 2564780 h 4839629"/>
                  <a:gd name="connsiteX11" fmla="*/ 3534113 w 4362336"/>
                  <a:gd name="connsiteY11" fmla="*/ 2497873 h 4839629"/>
                  <a:gd name="connsiteX12" fmla="*/ 3779440 w 4362336"/>
                  <a:gd name="connsiteY12" fmla="*/ 2430966 h 4839629"/>
                  <a:gd name="connsiteX13" fmla="*/ 3846347 w 4362336"/>
                  <a:gd name="connsiteY13" fmla="*/ 2007219 h 4839629"/>
                  <a:gd name="connsiteX14" fmla="*/ 4024767 w 4362336"/>
                  <a:gd name="connsiteY14" fmla="*/ 1918009 h 4839629"/>
                  <a:gd name="connsiteX15" fmla="*/ 4225489 w 4362336"/>
                  <a:gd name="connsiteY15" fmla="*/ 1828800 h 4839629"/>
                  <a:gd name="connsiteX16" fmla="*/ 4180884 w 4362336"/>
                  <a:gd name="connsiteY16" fmla="*/ 1739590 h 4839629"/>
                  <a:gd name="connsiteX17" fmla="*/ 4292396 w 4362336"/>
                  <a:gd name="connsiteY17" fmla="*/ 1583473 h 4839629"/>
                  <a:gd name="connsiteX18" fmla="*/ 4270094 w 4362336"/>
                  <a:gd name="connsiteY18" fmla="*/ 735980 h 4839629"/>
                  <a:gd name="connsiteX19" fmla="*/ 3712533 w 4362336"/>
                  <a:gd name="connsiteY19" fmla="*/ 22302 h 4839629"/>
                  <a:gd name="connsiteX20" fmla="*/ 3645625 w 4362336"/>
                  <a:gd name="connsiteY20" fmla="*/ 0 h 4839629"/>
                  <a:gd name="connsiteX21" fmla="*/ 3824045 w 4362336"/>
                  <a:gd name="connsiteY21" fmla="*/ 535258 h 4839629"/>
                  <a:gd name="connsiteX22" fmla="*/ 3757138 w 4362336"/>
                  <a:gd name="connsiteY22" fmla="*/ 1115122 h 4839629"/>
                  <a:gd name="connsiteX23" fmla="*/ 3444903 w 4362336"/>
                  <a:gd name="connsiteY23" fmla="*/ 1628078 h 4839629"/>
                  <a:gd name="connsiteX24" fmla="*/ 3110367 w 4362336"/>
                  <a:gd name="connsiteY24" fmla="*/ 2029522 h 4839629"/>
                  <a:gd name="connsiteX25" fmla="*/ 2909645 w 4362336"/>
                  <a:gd name="connsiteY25" fmla="*/ 2207941 h 4839629"/>
                  <a:gd name="connsiteX26" fmla="*/ 2530503 w 4362336"/>
                  <a:gd name="connsiteY26" fmla="*/ 2609385 h 4839629"/>
                  <a:gd name="connsiteX27" fmla="*/ 2240572 w 4362336"/>
                  <a:gd name="connsiteY27" fmla="*/ 2877014 h 4839629"/>
                  <a:gd name="connsiteX28" fmla="*/ 2062152 w 4362336"/>
                  <a:gd name="connsiteY28" fmla="*/ 3033131 h 4839629"/>
                  <a:gd name="connsiteX29" fmla="*/ 1616103 w 4362336"/>
                  <a:gd name="connsiteY29" fmla="*/ 3501483 h 4839629"/>
                  <a:gd name="connsiteX30" fmla="*/ 1303869 w 4362336"/>
                  <a:gd name="connsiteY30" fmla="*/ 3724507 h 4839629"/>
                  <a:gd name="connsiteX31" fmla="*/ 1214660 w 4362336"/>
                  <a:gd name="connsiteY31" fmla="*/ 3769112 h 4839629"/>
                  <a:gd name="connsiteX32" fmla="*/ 969333 w 4362336"/>
                  <a:gd name="connsiteY32" fmla="*/ 4014439 h 4839629"/>
                  <a:gd name="connsiteX33" fmla="*/ 857821 w 4362336"/>
                  <a:gd name="connsiteY33" fmla="*/ 4170556 h 4839629"/>
                  <a:gd name="connsiteX34" fmla="*/ 545586 w 4362336"/>
                  <a:gd name="connsiteY34" fmla="*/ 4348975 h 4839629"/>
                  <a:gd name="connsiteX35" fmla="*/ 32630 w 4362336"/>
                  <a:gd name="connsiteY35" fmla="*/ 4393580 h 4839629"/>
                  <a:gd name="connsiteX36" fmla="*/ 32630 w 4362336"/>
                  <a:gd name="connsiteY36" fmla="*/ 4750419 h 4839629"/>
                  <a:gd name="connsiteX37" fmla="*/ 99538 w 4362336"/>
                  <a:gd name="connsiteY37" fmla="*/ 4817327 h 4839629"/>
                  <a:gd name="connsiteX38" fmla="*/ 233352 w 4362336"/>
                  <a:gd name="connsiteY38" fmla="*/ 4839629 h 4839629"/>
                  <a:gd name="connsiteX39" fmla="*/ 500982 w 4362336"/>
                  <a:gd name="connsiteY39" fmla="*/ 4594302 h 4839629"/>
                  <a:gd name="connsiteX40" fmla="*/ 1214660 w 4362336"/>
                  <a:gd name="connsiteY40" fmla="*/ 4304370 h 4839629"/>
                  <a:gd name="connsiteX41" fmla="*/ 1281967 w 4362336"/>
                  <a:gd name="connsiteY41" fmla="*/ 4359926 h 4839629"/>
                  <a:gd name="connsiteX42" fmla="*/ 1997070 w 4362336"/>
                  <a:gd name="connsiteY42" fmla="*/ 4640442 h 4839629"/>
                  <a:gd name="connsiteX43" fmla="*/ 1504591 w 4362336"/>
                  <a:gd name="connsiteY43" fmla="*/ 4170556 h 4839629"/>
                  <a:gd name="connsiteX44" fmla="*/ 1727616 w 4362336"/>
                  <a:gd name="connsiteY44" fmla="*/ 3836019 h 4839629"/>
                  <a:gd name="connsiteX45" fmla="*/ 1816825 w 4362336"/>
                  <a:gd name="connsiteY45" fmla="*/ 3746809 h 4839629"/>
                  <a:gd name="connsiteX46" fmla="*/ 2173664 w 4362336"/>
                  <a:gd name="connsiteY46" fmla="*/ 3568390 h 4839629"/>
                  <a:gd name="connsiteX0" fmla="*/ 2173664 w 4365917"/>
                  <a:gd name="connsiteY0" fmla="*/ 3570447 h 4841686"/>
                  <a:gd name="connsiteX1" fmla="*/ 2285177 w 4365917"/>
                  <a:gd name="connsiteY1" fmla="*/ 3548145 h 4841686"/>
                  <a:gd name="connsiteX2" fmla="*/ 2686621 w 4365917"/>
                  <a:gd name="connsiteY2" fmla="*/ 3570447 h 4841686"/>
                  <a:gd name="connsiteX3" fmla="*/ 2642016 w 4365917"/>
                  <a:gd name="connsiteY3" fmla="*/ 3392027 h 4841686"/>
                  <a:gd name="connsiteX4" fmla="*/ 2597411 w 4365917"/>
                  <a:gd name="connsiteY4" fmla="*/ 3280515 h 4841686"/>
                  <a:gd name="connsiteX5" fmla="*/ 2575108 w 4365917"/>
                  <a:gd name="connsiteY5" fmla="*/ 3213608 h 4841686"/>
                  <a:gd name="connsiteX6" fmla="*/ 2731225 w 4365917"/>
                  <a:gd name="connsiteY6" fmla="*/ 3079793 h 4841686"/>
                  <a:gd name="connsiteX7" fmla="*/ 3244182 w 4365917"/>
                  <a:gd name="connsiteY7" fmla="*/ 2923676 h 4841686"/>
                  <a:gd name="connsiteX8" fmla="*/ 3311089 w 4365917"/>
                  <a:gd name="connsiteY8" fmla="*/ 2879071 h 4841686"/>
                  <a:gd name="connsiteX9" fmla="*/ 3377996 w 4365917"/>
                  <a:gd name="connsiteY9" fmla="*/ 2700652 h 4841686"/>
                  <a:gd name="connsiteX10" fmla="*/ 3400299 w 4365917"/>
                  <a:gd name="connsiteY10" fmla="*/ 2566837 h 4841686"/>
                  <a:gd name="connsiteX11" fmla="*/ 3534113 w 4365917"/>
                  <a:gd name="connsiteY11" fmla="*/ 2499930 h 4841686"/>
                  <a:gd name="connsiteX12" fmla="*/ 3779440 w 4365917"/>
                  <a:gd name="connsiteY12" fmla="*/ 2433023 h 4841686"/>
                  <a:gd name="connsiteX13" fmla="*/ 3846347 w 4365917"/>
                  <a:gd name="connsiteY13" fmla="*/ 2009276 h 4841686"/>
                  <a:gd name="connsiteX14" fmla="*/ 4024767 w 4365917"/>
                  <a:gd name="connsiteY14" fmla="*/ 1920066 h 4841686"/>
                  <a:gd name="connsiteX15" fmla="*/ 4225489 w 4365917"/>
                  <a:gd name="connsiteY15" fmla="*/ 1830857 h 4841686"/>
                  <a:gd name="connsiteX16" fmla="*/ 4180884 w 4365917"/>
                  <a:gd name="connsiteY16" fmla="*/ 1741647 h 4841686"/>
                  <a:gd name="connsiteX17" fmla="*/ 4292396 w 4365917"/>
                  <a:gd name="connsiteY17" fmla="*/ 1585530 h 4841686"/>
                  <a:gd name="connsiteX18" fmla="*/ 4270094 w 4365917"/>
                  <a:gd name="connsiteY18" fmla="*/ 738037 h 4841686"/>
                  <a:gd name="connsiteX19" fmla="*/ 3645625 w 4365917"/>
                  <a:gd name="connsiteY19" fmla="*/ 2057 h 4841686"/>
                  <a:gd name="connsiteX20" fmla="*/ 3824045 w 4365917"/>
                  <a:gd name="connsiteY20" fmla="*/ 537315 h 4841686"/>
                  <a:gd name="connsiteX21" fmla="*/ 3757138 w 4365917"/>
                  <a:gd name="connsiteY21" fmla="*/ 1117179 h 4841686"/>
                  <a:gd name="connsiteX22" fmla="*/ 3444903 w 4365917"/>
                  <a:gd name="connsiteY22" fmla="*/ 1630135 h 4841686"/>
                  <a:gd name="connsiteX23" fmla="*/ 3110367 w 4365917"/>
                  <a:gd name="connsiteY23" fmla="*/ 2031579 h 4841686"/>
                  <a:gd name="connsiteX24" fmla="*/ 2909645 w 4365917"/>
                  <a:gd name="connsiteY24" fmla="*/ 2209998 h 4841686"/>
                  <a:gd name="connsiteX25" fmla="*/ 2530503 w 4365917"/>
                  <a:gd name="connsiteY25" fmla="*/ 2611442 h 4841686"/>
                  <a:gd name="connsiteX26" fmla="*/ 2240572 w 4365917"/>
                  <a:gd name="connsiteY26" fmla="*/ 2879071 h 4841686"/>
                  <a:gd name="connsiteX27" fmla="*/ 2062152 w 4365917"/>
                  <a:gd name="connsiteY27" fmla="*/ 3035188 h 4841686"/>
                  <a:gd name="connsiteX28" fmla="*/ 1616103 w 4365917"/>
                  <a:gd name="connsiteY28" fmla="*/ 3503540 h 4841686"/>
                  <a:gd name="connsiteX29" fmla="*/ 1303869 w 4365917"/>
                  <a:gd name="connsiteY29" fmla="*/ 3726564 h 4841686"/>
                  <a:gd name="connsiteX30" fmla="*/ 1214660 w 4365917"/>
                  <a:gd name="connsiteY30" fmla="*/ 3771169 h 4841686"/>
                  <a:gd name="connsiteX31" fmla="*/ 969333 w 4365917"/>
                  <a:gd name="connsiteY31" fmla="*/ 4016496 h 4841686"/>
                  <a:gd name="connsiteX32" fmla="*/ 857821 w 4365917"/>
                  <a:gd name="connsiteY32" fmla="*/ 4172613 h 4841686"/>
                  <a:gd name="connsiteX33" fmla="*/ 545586 w 4365917"/>
                  <a:gd name="connsiteY33" fmla="*/ 4351032 h 4841686"/>
                  <a:gd name="connsiteX34" fmla="*/ 32630 w 4365917"/>
                  <a:gd name="connsiteY34" fmla="*/ 4395637 h 4841686"/>
                  <a:gd name="connsiteX35" fmla="*/ 32630 w 4365917"/>
                  <a:gd name="connsiteY35" fmla="*/ 4752476 h 4841686"/>
                  <a:gd name="connsiteX36" fmla="*/ 99538 w 4365917"/>
                  <a:gd name="connsiteY36" fmla="*/ 4819384 h 4841686"/>
                  <a:gd name="connsiteX37" fmla="*/ 233352 w 4365917"/>
                  <a:gd name="connsiteY37" fmla="*/ 4841686 h 4841686"/>
                  <a:gd name="connsiteX38" fmla="*/ 500982 w 4365917"/>
                  <a:gd name="connsiteY38" fmla="*/ 4596359 h 4841686"/>
                  <a:gd name="connsiteX39" fmla="*/ 1214660 w 4365917"/>
                  <a:gd name="connsiteY39" fmla="*/ 4306427 h 4841686"/>
                  <a:gd name="connsiteX40" fmla="*/ 1281967 w 4365917"/>
                  <a:gd name="connsiteY40" fmla="*/ 4361983 h 4841686"/>
                  <a:gd name="connsiteX41" fmla="*/ 1997070 w 4365917"/>
                  <a:gd name="connsiteY41" fmla="*/ 4642499 h 4841686"/>
                  <a:gd name="connsiteX42" fmla="*/ 1504591 w 4365917"/>
                  <a:gd name="connsiteY42" fmla="*/ 4172613 h 4841686"/>
                  <a:gd name="connsiteX43" fmla="*/ 1727616 w 4365917"/>
                  <a:gd name="connsiteY43" fmla="*/ 3838076 h 4841686"/>
                  <a:gd name="connsiteX44" fmla="*/ 1816825 w 4365917"/>
                  <a:gd name="connsiteY44" fmla="*/ 3748866 h 4841686"/>
                  <a:gd name="connsiteX45" fmla="*/ 2173664 w 4365917"/>
                  <a:gd name="connsiteY45" fmla="*/ 3570447 h 4841686"/>
                  <a:gd name="connsiteX0" fmla="*/ 2173664 w 4365917"/>
                  <a:gd name="connsiteY0" fmla="*/ 3570447 h 4841686"/>
                  <a:gd name="connsiteX1" fmla="*/ 2285177 w 4365917"/>
                  <a:gd name="connsiteY1" fmla="*/ 3548145 h 4841686"/>
                  <a:gd name="connsiteX2" fmla="*/ 2686621 w 4365917"/>
                  <a:gd name="connsiteY2" fmla="*/ 3570447 h 4841686"/>
                  <a:gd name="connsiteX3" fmla="*/ 2642016 w 4365917"/>
                  <a:gd name="connsiteY3" fmla="*/ 3392027 h 4841686"/>
                  <a:gd name="connsiteX4" fmla="*/ 2597411 w 4365917"/>
                  <a:gd name="connsiteY4" fmla="*/ 3280515 h 4841686"/>
                  <a:gd name="connsiteX5" fmla="*/ 2575108 w 4365917"/>
                  <a:gd name="connsiteY5" fmla="*/ 3213608 h 4841686"/>
                  <a:gd name="connsiteX6" fmla="*/ 2731225 w 4365917"/>
                  <a:gd name="connsiteY6" fmla="*/ 3079793 h 4841686"/>
                  <a:gd name="connsiteX7" fmla="*/ 3244182 w 4365917"/>
                  <a:gd name="connsiteY7" fmla="*/ 2923676 h 4841686"/>
                  <a:gd name="connsiteX8" fmla="*/ 3311089 w 4365917"/>
                  <a:gd name="connsiteY8" fmla="*/ 2879071 h 4841686"/>
                  <a:gd name="connsiteX9" fmla="*/ 3377996 w 4365917"/>
                  <a:gd name="connsiteY9" fmla="*/ 2700652 h 4841686"/>
                  <a:gd name="connsiteX10" fmla="*/ 3400299 w 4365917"/>
                  <a:gd name="connsiteY10" fmla="*/ 2566837 h 4841686"/>
                  <a:gd name="connsiteX11" fmla="*/ 3534113 w 4365917"/>
                  <a:gd name="connsiteY11" fmla="*/ 2499930 h 4841686"/>
                  <a:gd name="connsiteX12" fmla="*/ 3779440 w 4365917"/>
                  <a:gd name="connsiteY12" fmla="*/ 2433023 h 4841686"/>
                  <a:gd name="connsiteX13" fmla="*/ 3846347 w 4365917"/>
                  <a:gd name="connsiteY13" fmla="*/ 2009276 h 4841686"/>
                  <a:gd name="connsiteX14" fmla="*/ 4225489 w 4365917"/>
                  <a:gd name="connsiteY14" fmla="*/ 1830857 h 4841686"/>
                  <a:gd name="connsiteX15" fmla="*/ 4180884 w 4365917"/>
                  <a:gd name="connsiteY15" fmla="*/ 1741647 h 4841686"/>
                  <a:gd name="connsiteX16" fmla="*/ 4292396 w 4365917"/>
                  <a:gd name="connsiteY16" fmla="*/ 1585530 h 4841686"/>
                  <a:gd name="connsiteX17" fmla="*/ 4270094 w 4365917"/>
                  <a:gd name="connsiteY17" fmla="*/ 738037 h 4841686"/>
                  <a:gd name="connsiteX18" fmla="*/ 3645625 w 4365917"/>
                  <a:gd name="connsiteY18" fmla="*/ 2057 h 4841686"/>
                  <a:gd name="connsiteX19" fmla="*/ 3824045 w 4365917"/>
                  <a:gd name="connsiteY19" fmla="*/ 537315 h 4841686"/>
                  <a:gd name="connsiteX20" fmla="*/ 3757138 w 4365917"/>
                  <a:gd name="connsiteY20" fmla="*/ 1117179 h 4841686"/>
                  <a:gd name="connsiteX21" fmla="*/ 3444903 w 4365917"/>
                  <a:gd name="connsiteY21" fmla="*/ 1630135 h 4841686"/>
                  <a:gd name="connsiteX22" fmla="*/ 3110367 w 4365917"/>
                  <a:gd name="connsiteY22" fmla="*/ 2031579 h 4841686"/>
                  <a:gd name="connsiteX23" fmla="*/ 2909645 w 4365917"/>
                  <a:gd name="connsiteY23" fmla="*/ 2209998 h 4841686"/>
                  <a:gd name="connsiteX24" fmla="*/ 2530503 w 4365917"/>
                  <a:gd name="connsiteY24" fmla="*/ 2611442 h 4841686"/>
                  <a:gd name="connsiteX25" fmla="*/ 2240572 w 4365917"/>
                  <a:gd name="connsiteY25" fmla="*/ 2879071 h 4841686"/>
                  <a:gd name="connsiteX26" fmla="*/ 2062152 w 4365917"/>
                  <a:gd name="connsiteY26" fmla="*/ 3035188 h 4841686"/>
                  <a:gd name="connsiteX27" fmla="*/ 1616103 w 4365917"/>
                  <a:gd name="connsiteY27" fmla="*/ 3503540 h 4841686"/>
                  <a:gd name="connsiteX28" fmla="*/ 1303869 w 4365917"/>
                  <a:gd name="connsiteY28" fmla="*/ 3726564 h 4841686"/>
                  <a:gd name="connsiteX29" fmla="*/ 1214660 w 4365917"/>
                  <a:gd name="connsiteY29" fmla="*/ 3771169 h 4841686"/>
                  <a:gd name="connsiteX30" fmla="*/ 969333 w 4365917"/>
                  <a:gd name="connsiteY30" fmla="*/ 4016496 h 4841686"/>
                  <a:gd name="connsiteX31" fmla="*/ 857821 w 4365917"/>
                  <a:gd name="connsiteY31" fmla="*/ 4172613 h 4841686"/>
                  <a:gd name="connsiteX32" fmla="*/ 545586 w 4365917"/>
                  <a:gd name="connsiteY32" fmla="*/ 4351032 h 4841686"/>
                  <a:gd name="connsiteX33" fmla="*/ 32630 w 4365917"/>
                  <a:gd name="connsiteY33" fmla="*/ 4395637 h 4841686"/>
                  <a:gd name="connsiteX34" fmla="*/ 32630 w 4365917"/>
                  <a:gd name="connsiteY34" fmla="*/ 4752476 h 4841686"/>
                  <a:gd name="connsiteX35" fmla="*/ 99538 w 4365917"/>
                  <a:gd name="connsiteY35" fmla="*/ 4819384 h 4841686"/>
                  <a:gd name="connsiteX36" fmla="*/ 233352 w 4365917"/>
                  <a:gd name="connsiteY36" fmla="*/ 4841686 h 4841686"/>
                  <a:gd name="connsiteX37" fmla="*/ 500982 w 4365917"/>
                  <a:gd name="connsiteY37" fmla="*/ 4596359 h 4841686"/>
                  <a:gd name="connsiteX38" fmla="*/ 1214660 w 4365917"/>
                  <a:gd name="connsiteY38" fmla="*/ 4306427 h 4841686"/>
                  <a:gd name="connsiteX39" fmla="*/ 1281967 w 4365917"/>
                  <a:gd name="connsiteY39" fmla="*/ 4361983 h 4841686"/>
                  <a:gd name="connsiteX40" fmla="*/ 1997070 w 4365917"/>
                  <a:gd name="connsiteY40" fmla="*/ 4642499 h 4841686"/>
                  <a:gd name="connsiteX41" fmla="*/ 1504591 w 4365917"/>
                  <a:gd name="connsiteY41" fmla="*/ 4172613 h 4841686"/>
                  <a:gd name="connsiteX42" fmla="*/ 1727616 w 4365917"/>
                  <a:gd name="connsiteY42" fmla="*/ 3838076 h 4841686"/>
                  <a:gd name="connsiteX43" fmla="*/ 1816825 w 4365917"/>
                  <a:gd name="connsiteY43" fmla="*/ 3748866 h 4841686"/>
                  <a:gd name="connsiteX44" fmla="*/ 2173664 w 4365917"/>
                  <a:gd name="connsiteY44" fmla="*/ 3570447 h 4841686"/>
                  <a:gd name="connsiteX0" fmla="*/ 2173664 w 4365917"/>
                  <a:gd name="connsiteY0" fmla="*/ 3570447 h 4841686"/>
                  <a:gd name="connsiteX1" fmla="*/ 2285177 w 4365917"/>
                  <a:gd name="connsiteY1" fmla="*/ 3548145 h 4841686"/>
                  <a:gd name="connsiteX2" fmla="*/ 2686621 w 4365917"/>
                  <a:gd name="connsiteY2" fmla="*/ 3570447 h 4841686"/>
                  <a:gd name="connsiteX3" fmla="*/ 2642016 w 4365917"/>
                  <a:gd name="connsiteY3" fmla="*/ 3392027 h 4841686"/>
                  <a:gd name="connsiteX4" fmla="*/ 2597411 w 4365917"/>
                  <a:gd name="connsiteY4" fmla="*/ 3280515 h 4841686"/>
                  <a:gd name="connsiteX5" fmla="*/ 2575108 w 4365917"/>
                  <a:gd name="connsiteY5" fmla="*/ 3213608 h 4841686"/>
                  <a:gd name="connsiteX6" fmla="*/ 2731225 w 4365917"/>
                  <a:gd name="connsiteY6" fmla="*/ 3079793 h 4841686"/>
                  <a:gd name="connsiteX7" fmla="*/ 3244182 w 4365917"/>
                  <a:gd name="connsiteY7" fmla="*/ 2923676 h 4841686"/>
                  <a:gd name="connsiteX8" fmla="*/ 3377996 w 4365917"/>
                  <a:gd name="connsiteY8" fmla="*/ 2700652 h 4841686"/>
                  <a:gd name="connsiteX9" fmla="*/ 3400299 w 4365917"/>
                  <a:gd name="connsiteY9" fmla="*/ 2566837 h 4841686"/>
                  <a:gd name="connsiteX10" fmla="*/ 3534113 w 4365917"/>
                  <a:gd name="connsiteY10" fmla="*/ 2499930 h 4841686"/>
                  <a:gd name="connsiteX11" fmla="*/ 3779440 w 4365917"/>
                  <a:gd name="connsiteY11" fmla="*/ 2433023 h 4841686"/>
                  <a:gd name="connsiteX12" fmla="*/ 3846347 w 4365917"/>
                  <a:gd name="connsiteY12" fmla="*/ 2009276 h 4841686"/>
                  <a:gd name="connsiteX13" fmla="*/ 4225489 w 4365917"/>
                  <a:gd name="connsiteY13" fmla="*/ 1830857 h 4841686"/>
                  <a:gd name="connsiteX14" fmla="*/ 4180884 w 4365917"/>
                  <a:gd name="connsiteY14" fmla="*/ 1741647 h 4841686"/>
                  <a:gd name="connsiteX15" fmla="*/ 4292396 w 4365917"/>
                  <a:gd name="connsiteY15" fmla="*/ 1585530 h 4841686"/>
                  <a:gd name="connsiteX16" fmla="*/ 4270094 w 4365917"/>
                  <a:gd name="connsiteY16" fmla="*/ 738037 h 4841686"/>
                  <a:gd name="connsiteX17" fmla="*/ 3645625 w 4365917"/>
                  <a:gd name="connsiteY17" fmla="*/ 2057 h 4841686"/>
                  <a:gd name="connsiteX18" fmla="*/ 3824045 w 4365917"/>
                  <a:gd name="connsiteY18" fmla="*/ 537315 h 4841686"/>
                  <a:gd name="connsiteX19" fmla="*/ 3757138 w 4365917"/>
                  <a:gd name="connsiteY19" fmla="*/ 1117179 h 4841686"/>
                  <a:gd name="connsiteX20" fmla="*/ 3444903 w 4365917"/>
                  <a:gd name="connsiteY20" fmla="*/ 1630135 h 4841686"/>
                  <a:gd name="connsiteX21" fmla="*/ 3110367 w 4365917"/>
                  <a:gd name="connsiteY21" fmla="*/ 2031579 h 4841686"/>
                  <a:gd name="connsiteX22" fmla="*/ 2909645 w 4365917"/>
                  <a:gd name="connsiteY22" fmla="*/ 2209998 h 4841686"/>
                  <a:gd name="connsiteX23" fmla="*/ 2530503 w 4365917"/>
                  <a:gd name="connsiteY23" fmla="*/ 2611442 h 4841686"/>
                  <a:gd name="connsiteX24" fmla="*/ 2240572 w 4365917"/>
                  <a:gd name="connsiteY24" fmla="*/ 2879071 h 4841686"/>
                  <a:gd name="connsiteX25" fmla="*/ 2062152 w 4365917"/>
                  <a:gd name="connsiteY25" fmla="*/ 3035188 h 4841686"/>
                  <a:gd name="connsiteX26" fmla="*/ 1616103 w 4365917"/>
                  <a:gd name="connsiteY26" fmla="*/ 3503540 h 4841686"/>
                  <a:gd name="connsiteX27" fmla="*/ 1303869 w 4365917"/>
                  <a:gd name="connsiteY27" fmla="*/ 3726564 h 4841686"/>
                  <a:gd name="connsiteX28" fmla="*/ 1214660 w 4365917"/>
                  <a:gd name="connsiteY28" fmla="*/ 3771169 h 4841686"/>
                  <a:gd name="connsiteX29" fmla="*/ 969333 w 4365917"/>
                  <a:gd name="connsiteY29" fmla="*/ 4016496 h 4841686"/>
                  <a:gd name="connsiteX30" fmla="*/ 857821 w 4365917"/>
                  <a:gd name="connsiteY30" fmla="*/ 4172613 h 4841686"/>
                  <a:gd name="connsiteX31" fmla="*/ 545586 w 4365917"/>
                  <a:gd name="connsiteY31" fmla="*/ 4351032 h 4841686"/>
                  <a:gd name="connsiteX32" fmla="*/ 32630 w 4365917"/>
                  <a:gd name="connsiteY32" fmla="*/ 4395637 h 4841686"/>
                  <a:gd name="connsiteX33" fmla="*/ 32630 w 4365917"/>
                  <a:gd name="connsiteY33" fmla="*/ 4752476 h 4841686"/>
                  <a:gd name="connsiteX34" fmla="*/ 99538 w 4365917"/>
                  <a:gd name="connsiteY34" fmla="*/ 4819384 h 4841686"/>
                  <a:gd name="connsiteX35" fmla="*/ 233352 w 4365917"/>
                  <a:gd name="connsiteY35" fmla="*/ 4841686 h 4841686"/>
                  <a:gd name="connsiteX36" fmla="*/ 500982 w 4365917"/>
                  <a:gd name="connsiteY36" fmla="*/ 4596359 h 4841686"/>
                  <a:gd name="connsiteX37" fmla="*/ 1214660 w 4365917"/>
                  <a:gd name="connsiteY37" fmla="*/ 4306427 h 4841686"/>
                  <a:gd name="connsiteX38" fmla="*/ 1281967 w 4365917"/>
                  <a:gd name="connsiteY38" fmla="*/ 4361983 h 4841686"/>
                  <a:gd name="connsiteX39" fmla="*/ 1997070 w 4365917"/>
                  <a:gd name="connsiteY39" fmla="*/ 4642499 h 4841686"/>
                  <a:gd name="connsiteX40" fmla="*/ 1504591 w 4365917"/>
                  <a:gd name="connsiteY40" fmla="*/ 4172613 h 4841686"/>
                  <a:gd name="connsiteX41" fmla="*/ 1727616 w 4365917"/>
                  <a:gd name="connsiteY41" fmla="*/ 3838076 h 4841686"/>
                  <a:gd name="connsiteX42" fmla="*/ 1816825 w 4365917"/>
                  <a:gd name="connsiteY42" fmla="*/ 3748866 h 4841686"/>
                  <a:gd name="connsiteX43" fmla="*/ 2173664 w 4365917"/>
                  <a:gd name="connsiteY43" fmla="*/ 3570447 h 4841686"/>
                  <a:gd name="connsiteX0" fmla="*/ 2173664 w 4365917"/>
                  <a:gd name="connsiteY0" fmla="*/ 3570447 h 4841686"/>
                  <a:gd name="connsiteX1" fmla="*/ 2285177 w 4365917"/>
                  <a:gd name="connsiteY1" fmla="*/ 3548145 h 4841686"/>
                  <a:gd name="connsiteX2" fmla="*/ 2686621 w 4365917"/>
                  <a:gd name="connsiteY2" fmla="*/ 3570447 h 4841686"/>
                  <a:gd name="connsiteX3" fmla="*/ 2642016 w 4365917"/>
                  <a:gd name="connsiteY3" fmla="*/ 3392027 h 4841686"/>
                  <a:gd name="connsiteX4" fmla="*/ 2597411 w 4365917"/>
                  <a:gd name="connsiteY4" fmla="*/ 3280515 h 4841686"/>
                  <a:gd name="connsiteX5" fmla="*/ 2575108 w 4365917"/>
                  <a:gd name="connsiteY5" fmla="*/ 3213608 h 4841686"/>
                  <a:gd name="connsiteX6" fmla="*/ 2731225 w 4365917"/>
                  <a:gd name="connsiteY6" fmla="*/ 3079793 h 4841686"/>
                  <a:gd name="connsiteX7" fmla="*/ 3244182 w 4365917"/>
                  <a:gd name="connsiteY7" fmla="*/ 2923676 h 4841686"/>
                  <a:gd name="connsiteX8" fmla="*/ 3377996 w 4365917"/>
                  <a:gd name="connsiteY8" fmla="*/ 2700652 h 4841686"/>
                  <a:gd name="connsiteX9" fmla="*/ 3400299 w 4365917"/>
                  <a:gd name="connsiteY9" fmla="*/ 2566837 h 4841686"/>
                  <a:gd name="connsiteX10" fmla="*/ 3779440 w 4365917"/>
                  <a:gd name="connsiteY10" fmla="*/ 2433023 h 4841686"/>
                  <a:gd name="connsiteX11" fmla="*/ 3846347 w 4365917"/>
                  <a:gd name="connsiteY11" fmla="*/ 2009276 h 4841686"/>
                  <a:gd name="connsiteX12" fmla="*/ 4225489 w 4365917"/>
                  <a:gd name="connsiteY12" fmla="*/ 1830857 h 4841686"/>
                  <a:gd name="connsiteX13" fmla="*/ 4180884 w 4365917"/>
                  <a:gd name="connsiteY13" fmla="*/ 1741647 h 4841686"/>
                  <a:gd name="connsiteX14" fmla="*/ 4292396 w 4365917"/>
                  <a:gd name="connsiteY14" fmla="*/ 1585530 h 4841686"/>
                  <a:gd name="connsiteX15" fmla="*/ 4270094 w 4365917"/>
                  <a:gd name="connsiteY15" fmla="*/ 738037 h 4841686"/>
                  <a:gd name="connsiteX16" fmla="*/ 3645625 w 4365917"/>
                  <a:gd name="connsiteY16" fmla="*/ 2057 h 4841686"/>
                  <a:gd name="connsiteX17" fmla="*/ 3824045 w 4365917"/>
                  <a:gd name="connsiteY17" fmla="*/ 537315 h 4841686"/>
                  <a:gd name="connsiteX18" fmla="*/ 3757138 w 4365917"/>
                  <a:gd name="connsiteY18" fmla="*/ 1117179 h 4841686"/>
                  <a:gd name="connsiteX19" fmla="*/ 3444903 w 4365917"/>
                  <a:gd name="connsiteY19" fmla="*/ 1630135 h 4841686"/>
                  <a:gd name="connsiteX20" fmla="*/ 3110367 w 4365917"/>
                  <a:gd name="connsiteY20" fmla="*/ 2031579 h 4841686"/>
                  <a:gd name="connsiteX21" fmla="*/ 2909645 w 4365917"/>
                  <a:gd name="connsiteY21" fmla="*/ 2209998 h 4841686"/>
                  <a:gd name="connsiteX22" fmla="*/ 2530503 w 4365917"/>
                  <a:gd name="connsiteY22" fmla="*/ 2611442 h 4841686"/>
                  <a:gd name="connsiteX23" fmla="*/ 2240572 w 4365917"/>
                  <a:gd name="connsiteY23" fmla="*/ 2879071 h 4841686"/>
                  <a:gd name="connsiteX24" fmla="*/ 2062152 w 4365917"/>
                  <a:gd name="connsiteY24" fmla="*/ 3035188 h 4841686"/>
                  <a:gd name="connsiteX25" fmla="*/ 1616103 w 4365917"/>
                  <a:gd name="connsiteY25" fmla="*/ 3503540 h 4841686"/>
                  <a:gd name="connsiteX26" fmla="*/ 1303869 w 4365917"/>
                  <a:gd name="connsiteY26" fmla="*/ 3726564 h 4841686"/>
                  <a:gd name="connsiteX27" fmla="*/ 1214660 w 4365917"/>
                  <a:gd name="connsiteY27" fmla="*/ 3771169 h 4841686"/>
                  <a:gd name="connsiteX28" fmla="*/ 969333 w 4365917"/>
                  <a:gd name="connsiteY28" fmla="*/ 4016496 h 4841686"/>
                  <a:gd name="connsiteX29" fmla="*/ 857821 w 4365917"/>
                  <a:gd name="connsiteY29" fmla="*/ 4172613 h 4841686"/>
                  <a:gd name="connsiteX30" fmla="*/ 545586 w 4365917"/>
                  <a:gd name="connsiteY30" fmla="*/ 4351032 h 4841686"/>
                  <a:gd name="connsiteX31" fmla="*/ 32630 w 4365917"/>
                  <a:gd name="connsiteY31" fmla="*/ 4395637 h 4841686"/>
                  <a:gd name="connsiteX32" fmla="*/ 32630 w 4365917"/>
                  <a:gd name="connsiteY32" fmla="*/ 4752476 h 4841686"/>
                  <a:gd name="connsiteX33" fmla="*/ 99538 w 4365917"/>
                  <a:gd name="connsiteY33" fmla="*/ 4819384 h 4841686"/>
                  <a:gd name="connsiteX34" fmla="*/ 233352 w 4365917"/>
                  <a:gd name="connsiteY34" fmla="*/ 4841686 h 4841686"/>
                  <a:gd name="connsiteX35" fmla="*/ 500982 w 4365917"/>
                  <a:gd name="connsiteY35" fmla="*/ 4596359 h 4841686"/>
                  <a:gd name="connsiteX36" fmla="*/ 1214660 w 4365917"/>
                  <a:gd name="connsiteY36" fmla="*/ 4306427 h 4841686"/>
                  <a:gd name="connsiteX37" fmla="*/ 1281967 w 4365917"/>
                  <a:gd name="connsiteY37" fmla="*/ 4361983 h 4841686"/>
                  <a:gd name="connsiteX38" fmla="*/ 1997070 w 4365917"/>
                  <a:gd name="connsiteY38" fmla="*/ 4642499 h 4841686"/>
                  <a:gd name="connsiteX39" fmla="*/ 1504591 w 4365917"/>
                  <a:gd name="connsiteY39" fmla="*/ 4172613 h 4841686"/>
                  <a:gd name="connsiteX40" fmla="*/ 1727616 w 4365917"/>
                  <a:gd name="connsiteY40" fmla="*/ 3838076 h 4841686"/>
                  <a:gd name="connsiteX41" fmla="*/ 1816825 w 4365917"/>
                  <a:gd name="connsiteY41" fmla="*/ 3748866 h 4841686"/>
                  <a:gd name="connsiteX42" fmla="*/ 2173664 w 4365917"/>
                  <a:gd name="connsiteY42" fmla="*/ 3570447 h 4841686"/>
                  <a:gd name="connsiteX0" fmla="*/ 2173664 w 4365917"/>
                  <a:gd name="connsiteY0" fmla="*/ 3570447 h 4841686"/>
                  <a:gd name="connsiteX1" fmla="*/ 2285177 w 4365917"/>
                  <a:gd name="connsiteY1" fmla="*/ 3548145 h 4841686"/>
                  <a:gd name="connsiteX2" fmla="*/ 2686621 w 4365917"/>
                  <a:gd name="connsiteY2" fmla="*/ 3570447 h 4841686"/>
                  <a:gd name="connsiteX3" fmla="*/ 2642016 w 4365917"/>
                  <a:gd name="connsiteY3" fmla="*/ 3392027 h 4841686"/>
                  <a:gd name="connsiteX4" fmla="*/ 2597411 w 4365917"/>
                  <a:gd name="connsiteY4" fmla="*/ 3280515 h 4841686"/>
                  <a:gd name="connsiteX5" fmla="*/ 2731225 w 4365917"/>
                  <a:gd name="connsiteY5" fmla="*/ 3079793 h 4841686"/>
                  <a:gd name="connsiteX6" fmla="*/ 3244182 w 4365917"/>
                  <a:gd name="connsiteY6" fmla="*/ 2923676 h 4841686"/>
                  <a:gd name="connsiteX7" fmla="*/ 3377996 w 4365917"/>
                  <a:gd name="connsiteY7" fmla="*/ 2700652 h 4841686"/>
                  <a:gd name="connsiteX8" fmla="*/ 3400299 w 4365917"/>
                  <a:gd name="connsiteY8" fmla="*/ 2566837 h 4841686"/>
                  <a:gd name="connsiteX9" fmla="*/ 3779440 w 4365917"/>
                  <a:gd name="connsiteY9" fmla="*/ 2433023 h 4841686"/>
                  <a:gd name="connsiteX10" fmla="*/ 3846347 w 4365917"/>
                  <a:gd name="connsiteY10" fmla="*/ 2009276 h 4841686"/>
                  <a:gd name="connsiteX11" fmla="*/ 4225489 w 4365917"/>
                  <a:gd name="connsiteY11" fmla="*/ 1830857 h 4841686"/>
                  <a:gd name="connsiteX12" fmla="*/ 4180884 w 4365917"/>
                  <a:gd name="connsiteY12" fmla="*/ 1741647 h 4841686"/>
                  <a:gd name="connsiteX13" fmla="*/ 4292396 w 4365917"/>
                  <a:gd name="connsiteY13" fmla="*/ 1585530 h 4841686"/>
                  <a:gd name="connsiteX14" fmla="*/ 4270094 w 4365917"/>
                  <a:gd name="connsiteY14" fmla="*/ 738037 h 4841686"/>
                  <a:gd name="connsiteX15" fmla="*/ 3645625 w 4365917"/>
                  <a:gd name="connsiteY15" fmla="*/ 2057 h 4841686"/>
                  <a:gd name="connsiteX16" fmla="*/ 3824045 w 4365917"/>
                  <a:gd name="connsiteY16" fmla="*/ 537315 h 4841686"/>
                  <a:gd name="connsiteX17" fmla="*/ 3757138 w 4365917"/>
                  <a:gd name="connsiteY17" fmla="*/ 1117179 h 4841686"/>
                  <a:gd name="connsiteX18" fmla="*/ 3444903 w 4365917"/>
                  <a:gd name="connsiteY18" fmla="*/ 1630135 h 4841686"/>
                  <a:gd name="connsiteX19" fmla="*/ 3110367 w 4365917"/>
                  <a:gd name="connsiteY19" fmla="*/ 2031579 h 4841686"/>
                  <a:gd name="connsiteX20" fmla="*/ 2909645 w 4365917"/>
                  <a:gd name="connsiteY20" fmla="*/ 2209998 h 4841686"/>
                  <a:gd name="connsiteX21" fmla="*/ 2530503 w 4365917"/>
                  <a:gd name="connsiteY21" fmla="*/ 2611442 h 4841686"/>
                  <a:gd name="connsiteX22" fmla="*/ 2240572 w 4365917"/>
                  <a:gd name="connsiteY22" fmla="*/ 2879071 h 4841686"/>
                  <a:gd name="connsiteX23" fmla="*/ 2062152 w 4365917"/>
                  <a:gd name="connsiteY23" fmla="*/ 3035188 h 4841686"/>
                  <a:gd name="connsiteX24" fmla="*/ 1616103 w 4365917"/>
                  <a:gd name="connsiteY24" fmla="*/ 3503540 h 4841686"/>
                  <a:gd name="connsiteX25" fmla="*/ 1303869 w 4365917"/>
                  <a:gd name="connsiteY25" fmla="*/ 3726564 h 4841686"/>
                  <a:gd name="connsiteX26" fmla="*/ 1214660 w 4365917"/>
                  <a:gd name="connsiteY26" fmla="*/ 3771169 h 4841686"/>
                  <a:gd name="connsiteX27" fmla="*/ 969333 w 4365917"/>
                  <a:gd name="connsiteY27" fmla="*/ 4016496 h 4841686"/>
                  <a:gd name="connsiteX28" fmla="*/ 857821 w 4365917"/>
                  <a:gd name="connsiteY28" fmla="*/ 4172613 h 4841686"/>
                  <a:gd name="connsiteX29" fmla="*/ 545586 w 4365917"/>
                  <a:gd name="connsiteY29" fmla="*/ 4351032 h 4841686"/>
                  <a:gd name="connsiteX30" fmla="*/ 32630 w 4365917"/>
                  <a:gd name="connsiteY30" fmla="*/ 4395637 h 4841686"/>
                  <a:gd name="connsiteX31" fmla="*/ 32630 w 4365917"/>
                  <a:gd name="connsiteY31" fmla="*/ 4752476 h 4841686"/>
                  <a:gd name="connsiteX32" fmla="*/ 99538 w 4365917"/>
                  <a:gd name="connsiteY32" fmla="*/ 4819384 h 4841686"/>
                  <a:gd name="connsiteX33" fmla="*/ 233352 w 4365917"/>
                  <a:gd name="connsiteY33" fmla="*/ 4841686 h 4841686"/>
                  <a:gd name="connsiteX34" fmla="*/ 500982 w 4365917"/>
                  <a:gd name="connsiteY34" fmla="*/ 4596359 h 4841686"/>
                  <a:gd name="connsiteX35" fmla="*/ 1214660 w 4365917"/>
                  <a:gd name="connsiteY35" fmla="*/ 4306427 h 4841686"/>
                  <a:gd name="connsiteX36" fmla="*/ 1281967 w 4365917"/>
                  <a:gd name="connsiteY36" fmla="*/ 4361983 h 4841686"/>
                  <a:gd name="connsiteX37" fmla="*/ 1997070 w 4365917"/>
                  <a:gd name="connsiteY37" fmla="*/ 4642499 h 4841686"/>
                  <a:gd name="connsiteX38" fmla="*/ 1504591 w 4365917"/>
                  <a:gd name="connsiteY38" fmla="*/ 4172613 h 4841686"/>
                  <a:gd name="connsiteX39" fmla="*/ 1727616 w 4365917"/>
                  <a:gd name="connsiteY39" fmla="*/ 3838076 h 4841686"/>
                  <a:gd name="connsiteX40" fmla="*/ 1816825 w 4365917"/>
                  <a:gd name="connsiteY40" fmla="*/ 3748866 h 4841686"/>
                  <a:gd name="connsiteX41" fmla="*/ 2173664 w 4365917"/>
                  <a:gd name="connsiteY41" fmla="*/ 3570447 h 4841686"/>
                  <a:gd name="connsiteX0" fmla="*/ 2173664 w 4365917"/>
                  <a:gd name="connsiteY0" fmla="*/ 3570447 h 4841686"/>
                  <a:gd name="connsiteX1" fmla="*/ 2285177 w 4365917"/>
                  <a:gd name="connsiteY1" fmla="*/ 3548145 h 4841686"/>
                  <a:gd name="connsiteX2" fmla="*/ 2686621 w 4365917"/>
                  <a:gd name="connsiteY2" fmla="*/ 3570447 h 4841686"/>
                  <a:gd name="connsiteX3" fmla="*/ 2597411 w 4365917"/>
                  <a:gd name="connsiteY3" fmla="*/ 3280515 h 4841686"/>
                  <a:gd name="connsiteX4" fmla="*/ 2731225 w 4365917"/>
                  <a:gd name="connsiteY4" fmla="*/ 3079793 h 4841686"/>
                  <a:gd name="connsiteX5" fmla="*/ 3244182 w 4365917"/>
                  <a:gd name="connsiteY5" fmla="*/ 2923676 h 4841686"/>
                  <a:gd name="connsiteX6" fmla="*/ 3377996 w 4365917"/>
                  <a:gd name="connsiteY6" fmla="*/ 2700652 h 4841686"/>
                  <a:gd name="connsiteX7" fmla="*/ 3400299 w 4365917"/>
                  <a:gd name="connsiteY7" fmla="*/ 2566837 h 4841686"/>
                  <a:gd name="connsiteX8" fmla="*/ 3779440 w 4365917"/>
                  <a:gd name="connsiteY8" fmla="*/ 2433023 h 4841686"/>
                  <a:gd name="connsiteX9" fmla="*/ 3846347 w 4365917"/>
                  <a:gd name="connsiteY9" fmla="*/ 2009276 h 4841686"/>
                  <a:gd name="connsiteX10" fmla="*/ 4225489 w 4365917"/>
                  <a:gd name="connsiteY10" fmla="*/ 1830857 h 4841686"/>
                  <a:gd name="connsiteX11" fmla="*/ 4180884 w 4365917"/>
                  <a:gd name="connsiteY11" fmla="*/ 1741647 h 4841686"/>
                  <a:gd name="connsiteX12" fmla="*/ 4292396 w 4365917"/>
                  <a:gd name="connsiteY12" fmla="*/ 1585530 h 4841686"/>
                  <a:gd name="connsiteX13" fmla="*/ 4270094 w 4365917"/>
                  <a:gd name="connsiteY13" fmla="*/ 738037 h 4841686"/>
                  <a:gd name="connsiteX14" fmla="*/ 3645625 w 4365917"/>
                  <a:gd name="connsiteY14" fmla="*/ 2057 h 4841686"/>
                  <a:gd name="connsiteX15" fmla="*/ 3824045 w 4365917"/>
                  <a:gd name="connsiteY15" fmla="*/ 537315 h 4841686"/>
                  <a:gd name="connsiteX16" fmla="*/ 3757138 w 4365917"/>
                  <a:gd name="connsiteY16" fmla="*/ 1117179 h 4841686"/>
                  <a:gd name="connsiteX17" fmla="*/ 3444903 w 4365917"/>
                  <a:gd name="connsiteY17" fmla="*/ 1630135 h 4841686"/>
                  <a:gd name="connsiteX18" fmla="*/ 3110367 w 4365917"/>
                  <a:gd name="connsiteY18" fmla="*/ 2031579 h 4841686"/>
                  <a:gd name="connsiteX19" fmla="*/ 2909645 w 4365917"/>
                  <a:gd name="connsiteY19" fmla="*/ 2209998 h 4841686"/>
                  <a:gd name="connsiteX20" fmla="*/ 2530503 w 4365917"/>
                  <a:gd name="connsiteY20" fmla="*/ 2611442 h 4841686"/>
                  <a:gd name="connsiteX21" fmla="*/ 2240572 w 4365917"/>
                  <a:gd name="connsiteY21" fmla="*/ 2879071 h 4841686"/>
                  <a:gd name="connsiteX22" fmla="*/ 2062152 w 4365917"/>
                  <a:gd name="connsiteY22" fmla="*/ 3035188 h 4841686"/>
                  <a:gd name="connsiteX23" fmla="*/ 1616103 w 4365917"/>
                  <a:gd name="connsiteY23" fmla="*/ 3503540 h 4841686"/>
                  <a:gd name="connsiteX24" fmla="*/ 1303869 w 4365917"/>
                  <a:gd name="connsiteY24" fmla="*/ 3726564 h 4841686"/>
                  <a:gd name="connsiteX25" fmla="*/ 1214660 w 4365917"/>
                  <a:gd name="connsiteY25" fmla="*/ 3771169 h 4841686"/>
                  <a:gd name="connsiteX26" fmla="*/ 969333 w 4365917"/>
                  <a:gd name="connsiteY26" fmla="*/ 4016496 h 4841686"/>
                  <a:gd name="connsiteX27" fmla="*/ 857821 w 4365917"/>
                  <a:gd name="connsiteY27" fmla="*/ 4172613 h 4841686"/>
                  <a:gd name="connsiteX28" fmla="*/ 545586 w 4365917"/>
                  <a:gd name="connsiteY28" fmla="*/ 4351032 h 4841686"/>
                  <a:gd name="connsiteX29" fmla="*/ 32630 w 4365917"/>
                  <a:gd name="connsiteY29" fmla="*/ 4395637 h 4841686"/>
                  <a:gd name="connsiteX30" fmla="*/ 32630 w 4365917"/>
                  <a:gd name="connsiteY30" fmla="*/ 4752476 h 4841686"/>
                  <a:gd name="connsiteX31" fmla="*/ 99538 w 4365917"/>
                  <a:gd name="connsiteY31" fmla="*/ 4819384 h 4841686"/>
                  <a:gd name="connsiteX32" fmla="*/ 233352 w 4365917"/>
                  <a:gd name="connsiteY32" fmla="*/ 4841686 h 4841686"/>
                  <a:gd name="connsiteX33" fmla="*/ 500982 w 4365917"/>
                  <a:gd name="connsiteY33" fmla="*/ 4596359 h 4841686"/>
                  <a:gd name="connsiteX34" fmla="*/ 1214660 w 4365917"/>
                  <a:gd name="connsiteY34" fmla="*/ 4306427 h 4841686"/>
                  <a:gd name="connsiteX35" fmla="*/ 1281967 w 4365917"/>
                  <a:gd name="connsiteY35" fmla="*/ 4361983 h 4841686"/>
                  <a:gd name="connsiteX36" fmla="*/ 1997070 w 4365917"/>
                  <a:gd name="connsiteY36" fmla="*/ 4642499 h 4841686"/>
                  <a:gd name="connsiteX37" fmla="*/ 1504591 w 4365917"/>
                  <a:gd name="connsiteY37" fmla="*/ 4172613 h 4841686"/>
                  <a:gd name="connsiteX38" fmla="*/ 1727616 w 4365917"/>
                  <a:gd name="connsiteY38" fmla="*/ 3838076 h 4841686"/>
                  <a:gd name="connsiteX39" fmla="*/ 1816825 w 4365917"/>
                  <a:gd name="connsiteY39" fmla="*/ 3748866 h 4841686"/>
                  <a:gd name="connsiteX40" fmla="*/ 2173664 w 4365917"/>
                  <a:gd name="connsiteY40" fmla="*/ 3570447 h 4841686"/>
                  <a:gd name="connsiteX0" fmla="*/ 1816825 w 4365917"/>
                  <a:gd name="connsiteY0" fmla="*/ 3748866 h 4841686"/>
                  <a:gd name="connsiteX1" fmla="*/ 2285177 w 4365917"/>
                  <a:gd name="connsiteY1" fmla="*/ 3548145 h 4841686"/>
                  <a:gd name="connsiteX2" fmla="*/ 2686621 w 4365917"/>
                  <a:gd name="connsiteY2" fmla="*/ 3570447 h 4841686"/>
                  <a:gd name="connsiteX3" fmla="*/ 2597411 w 4365917"/>
                  <a:gd name="connsiteY3" fmla="*/ 3280515 h 4841686"/>
                  <a:gd name="connsiteX4" fmla="*/ 2731225 w 4365917"/>
                  <a:gd name="connsiteY4" fmla="*/ 3079793 h 4841686"/>
                  <a:gd name="connsiteX5" fmla="*/ 3244182 w 4365917"/>
                  <a:gd name="connsiteY5" fmla="*/ 2923676 h 4841686"/>
                  <a:gd name="connsiteX6" fmla="*/ 3377996 w 4365917"/>
                  <a:gd name="connsiteY6" fmla="*/ 2700652 h 4841686"/>
                  <a:gd name="connsiteX7" fmla="*/ 3400299 w 4365917"/>
                  <a:gd name="connsiteY7" fmla="*/ 2566837 h 4841686"/>
                  <a:gd name="connsiteX8" fmla="*/ 3779440 w 4365917"/>
                  <a:gd name="connsiteY8" fmla="*/ 2433023 h 4841686"/>
                  <a:gd name="connsiteX9" fmla="*/ 3846347 w 4365917"/>
                  <a:gd name="connsiteY9" fmla="*/ 2009276 h 4841686"/>
                  <a:gd name="connsiteX10" fmla="*/ 4225489 w 4365917"/>
                  <a:gd name="connsiteY10" fmla="*/ 1830857 h 4841686"/>
                  <a:gd name="connsiteX11" fmla="*/ 4180884 w 4365917"/>
                  <a:gd name="connsiteY11" fmla="*/ 1741647 h 4841686"/>
                  <a:gd name="connsiteX12" fmla="*/ 4292396 w 4365917"/>
                  <a:gd name="connsiteY12" fmla="*/ 1585530 h 4841686"/>
                  <a:gd name="connsiteX13" fmla="*/ 4270094 w 4365917"/>
                  <a:gd name="connsiteY13" fmla="*/ 738037 h 4841686"/>
                  <a:gd name="connsiteX14" fmla="*/ 3645625 w 4365917"/>
                  <a:gd name="connsiteY14" fmla="*/ 2057 h 4841686"/>
                  <a:gd name="connsiteX15" fmla="*/ 3824045 w 4365917"/>
                  <a:gd name="connsiteY15" fmla="*/ 537315 h 4841686"/>
                  <a:gd name="connsiteX16" fmla="*/ 3757138 w 4365917"/>
                  <a:gd name="connsiteY16" fmla="*/ 1117179 h 4841686"/>
                  <a:gd name="connsiteX17" fmla="*/ 3444903 w 4365917"/>
                  <a:gd name="connsiteY17" fmla="*/ 1630135 h 4841686"/>
                  <a:gd name="connsiteX18" fmla="*/ 3110367 w 4365917"/>
                  <a:gd name="connsiteY18" fmla="*/ 2031579 h 4841686"/>
                  <a:gd name="connsiteX19" fmla="*/ 2909645 w 4365917"/>
                  <a:gd name="connsiteY19" fmla="*/ 2209998 h 4841686"/>
                  <a:gd name="connsiteX20" fmla="*/ 2530503 w 4365917"/>
                  <a:gd name="connsiteY20" fmla="*/ 2611442 h 4841686"/>
                  <a:gd name="connsiteX21" fmla="*/ 2240572 w 4365917"/>
                  <a:gd name="connsiteY21" fmla="*/ 2879071 h 4841686"/>
                  <a:gd name="connsiteX22" fmla="*/ 2062152 w 4365917"/>
                  <a:gd name="connsiteY22" fmla="*/ 3035188 h 4841686"/>
                  <a:gd name="connsiteX23" fmla="*/ 1616103 w 4365917"/>
                  <a:gd name="connsiteY23" fmla="*/ 3503540 h 4841686"/>
                  <a:gd name="connsiteX24" fmla="*/ 1303869 w 4365917"/>
                  <a:gd name="connsiteY24" fmla="*/ 3726564 h 4841686"/>
                  <a:gd name="connsiteX25" fmla="*/ 1214660 w 4365917"/>
                  <a:gd name="connsiteY25" fmla="*/ 3771169 h 4841686"/>
                  <a:gd name="connsiteX26" fmla="*/ 969333 w 4365917"/>
                  <a:gd name="connsiteY26" fmla="*/ 4016496 h 4841686"/>
                  <a:gd name="connsiteX27" fmla="*/ 857821 w 4365917"/>
                  <a:gd name="connsiteY27" fmla="*/ 4172613 h 4841686"/>
                  <a:gd name="connsiteX28" fmla="*/ 545586 w 4365917"/>
                  <a:gd name="connsiteY28" fmla="*/ 4351032 h 4841686"/>
                  <a:gd name="connsiteX29" fmla="*/ 32630 w 4365917"/>
                  <a:gd name="connsiteY29" fmla="*/ 4395637 h 4841686"/>
                  <a:gd name="connsiteX30" fmla="*/ 32630 w 4365917"/>
                  <a:gd name="connsiteY30" fmla="*/ 4752476 h 4841686"/>
                  <a:gd name="connsiteX31" fmla="*/ 99538 w 4365917"/>
                  <a:gd name="connsiteY31" fmla="*/ 4819384 h 4841686"/>
                  <a:gd name="connsiteX32" fmla="*/ 233352 w 4365917"/>
                  <a:gd name="connsiteY32" fmla="*/ 4841686 h 4841686"/>
                  <a:gd name="connsiteX33" fmla="*/ 500982 w 4365917"/>
                  <a:gd name="connsiteY33" fmla="*/ 4596359 h 4841686"/>
                  <a:gd name="connsiteX34" fmla="*/ 1214660 w 4365917"/>
                  <a:gd name="connsiteY34" fmla="*/ 4306427 h 4841686"/>
                  <a:gd name="connsiteX35" fmla="*/ 1281967 w 4365917"/>
                  <a:gd name="connsiteY35" fmla="*/ 4361983 h 4841686"/>
                  <a:gd name="connsiteX36" fmla="*/ 1997070 w 4365917"/>
                  <a:gd name="connsiteY36" fmla="*/ 4642499 h 4841686"/>
                  <a:gd name="connsiteX37" fmla="*/ 1504591 w 4365917"/>
                  <a:gd name="connsiteY37" fmla="*/ 4172613 h 4841686"/>
                  <a:gd name="connsiteX38" fmla="*/ 1727616 w 4365917"/>
                  <a:gd name="connsiteY38" fmla="*/ 3838076 h 4841686"/>
                  <a:gd name="connsiteX39" fmla="*/ 1816825 w 4365917"/>
                  <a:gd name="connsiteY39" fmla="*/ 3748866 h 4841686"/>
                  <a:gd name="connsiteX0" fmla="*/ 1727616 w 4365917"/>
                  <a:gd name="connsiteY0" fmla="*/ 3838076 h 4841686"/>
                  <a:gd name="connsiteX1" fmla="*/ 2285177 w 4365917"/>
                  <a:gd name="connsiteY1" fmla="*/ 3548145 h 4841686"/>
                  <a:gd name="connsiteX2" fmla="*/ 2686621 w 4365917"/>
                  <a:gd name="connsiteY2" fmla="*/ 3570447 h 4841686"/>
                  <a:gd name="connsiteX3" fmla="*/ 2597411 w 4365917"/>
                  <a:gd name="connsiteY3" fmla="*/ 3280515 h 4841686"/>
                  <a:gd name="connsiteX4" fmla="*/ 2731225 w 4365917"/>
                  <a:gd name="connsiteY4" fmla="*/ 3079793 h 4841686"/>
                  <a:gd name="connsiteX5" fmla="*/ 3244182 w 4365917"/>
                  <a:gd name="connsiteY5" fmla="*/ 2923676 h 4841686"/>
                  <a:gd name="connsiteX6" fmla="*/ 3377996 w 4365917"/>
                  <a:gd name="connsiteY6" fmla="*/ 2700652 h 4841686"/>
                  <a:gd name="connsiteX7" fmla="*/ 3400299 w 4365917"/>
                  <a:gd name="connsiteY7" fmla="*/ 2566837 h 4841686"/>
                  <a:gd name="connsiteX8" fmla="*/ 3779440 w 4365917"/>
                  <a:gd name="connsiteY8" fmla="*/ 2433023 h 4841686"/>
                  <a:gd name="connsiteX9" fmla="*/ 3846347 w 4365917"/>
                  <a:gd name="connsiteY9" fmla="*/ 2009276 h 4841686"/>
                  <a:gd name="connsiteX10" fmla="*/ 4225489 w 4365917"/>
                  <a:gd name="connsiteY10" fmla="*/ 1830857 h 4841686"/>
                  <a:gd name="connsiteX11" fmla="*/ 4180884 w 4365917"/>
                  <a:gd name="connsiteY11" fmla="*/ 1741647 h 4841686"/>
                  <a:gd name="connsiteX12" fmla="*/ 4292396 w 4365917"/>
                  <a:gd name="connsiteY12" fmla="*/ 1585530 h 4841686"/>
                  <a:gd name="connsiteX13" fmla="*/ 4270094 w 4365917"/>
                  <a:gd name="connsiteY13" fmla="*/ 738037 h 4841686"/>
                  <a:gd name="connsiteX14" fmla="*/ 3645625 w 4365917"/>
                  <a:gd name="connsiteY14" fmla="*/ 2057 h 4841686"/>
                  <a:gd name="connsiteX15" fmla="*/ 3824045 w 4365917"/>
                  <a:gd name="connsiteY15" fmla="*/ 537315 h 4841686"/>
                  <a:gd name="connsiteX16" fmla="*/ 3757138 w 4365917"/>
                  <a:gd name="connsiteY16" fmla="*/ 1117179 h 4841686"/>
                  <a:gd name="connsiteX17" fmla="*/ 3444903 w 4365917"/>
                  <a:gd name="connsiteY17" fmla="*/ 1630135 h 4841686"/>
                  <a:gd name="connsiteX18" fmla="*/ 3110367 w 4365917"/>
                  <a:gd name="connsiteY18" fmla="*/ 2031579 h 4841686"/>
                  <a:gd name="connsiteX19" fmla="*/ 2909645 w 4365917"/>
                  <a:gd name="connsiteY19" fmla="*/ 2209998 h 4841686"/>
                  <a:gd name="connsiteX20" fmla="*/ 2530503 w 4365917"/>
                  <a:gd name="connsiteY20" fmla="*/ 2611442 h 4841686"/>
                  <a:gd name="connsiteX21" fmla="*/ 2240572 w 4365917"/>
                  <a:gd name="connsiteY21" fmla="*/ 2879071 h 4841686"/>
                  <a:gd name="connsiteX22" fmla="*/ 2062152 w 4365917"/>
                  <a:gd name="connsiteY22" fmla="*/ 3035188 h 4841686"/>
                  <a:gd name="connsiteX23" fmla="*/ 1616103 w 4365917"/>
                  <a:gd name="connsiteY23" fmla="*/ 3503540 h 4841686"/>
                  <a:gd name="connsiteX24" fmla="*/ 1303869 w 4365917"/>
                  <a:gd name="connsiteY24" fmla="*/ 3726564 h 4841686"/>
                  <a:gd name="connsiteX25" fmla="*/ 1214660 w 4365917"/>
                  <a:gd name="connsiteY25" fmla="*/ 3771169 h 4841686"/>
                  <a:gd name="connsiteX26" fmla="*/ 969333 w 4365917"/>
                  <a:gd name="connsiteY26" fmla="*/ 4016496 h 4841686"/>
                  <a:gd name="connsiteX27" fmla="*/ 857821 w 4365917"/>
                  <a:gd name="connsiteY27" fmla="*/ 4172613 h 4841686"/>
                  <a:gd name="connsiteX28" fmla="*/ 545586 w 4365917"/>
                  <a:gd name="connsiteY28" fmla="*/ 4351032 h 4841686"/>
                  <a:gd name="connsiteX29" fmla="*/ 32630 w 4365917"/>
                  <a:gd name="connsiteY29" fmla="*/ 4395637 h 4841686"/>
                  <a:gd name="connsiteX30" fmla="*/ 32630 w 4365917"/>
                  <a:gd name="connsiteY30" fmla="*/ 4752476 h 4841686"/>
                  <a:gd name="connsiteX31" fmla="*/ 99538 w 4365917"/>
                  <a:gd name="connsiteY31" fmla="*/ 4819384 h 4841686"/>
                  <a:gd name="connsiteX32" fmla="*/ 233352 w 4365917"/>
                  <a:gd name="connsiteY32" fmla="*/ 4841686 h 4841686"/>
                  <a:gd name="connsiteX33" fmla="*/ 500982 w 4365917"/>
                  <a:gd name="connsiteY33" fmla="*/ 4596359 h 4841686"/>
                  <a:gd name="connsiteX34" fmla="*/ 1214660 w 4365917"/>
                  <a:gd name="connsiteY34" fmla="*/ 4306427 h 4841686"/>
                  <a:gd name="connsiteX35" fmla="*/ 1281967 w 4365917"/>
                  <a:gd name="connsiteY35" fmla="*/ 4361983 h 4841686"/>
                  <a:gd name="connsiteX36" fmla="*/ 1997070 w 4365917"/>
                  <a:gd name="connsiteY36" fmla="*/ 4642499 h 4841686"/>
                  <a:gd name="connsiteX37" fmla="*/ 1504591 w 4365917"/>
                  <a:gd name="connsiteY37" fmla="*/ 4172613 h 4841686"/>
                  <a:gd name="connsiteX38" fmla="*/ 1727616 w 4365917"/>
                  <a:gd name="connsiteY38" fmla="*/ 3838076 h 4841686"/>
                  <a:gd name="connsiteX0" fmla="*/ 1696586 w 4334887"/>
                  <a:gd name="connsiteY0" fmla="*/ 3838076 h 4841686"/>
                  <a:gd name="connsiteX1" fmla="*/ 2254147 w 4334887"/>
                  <a:gd name="connsiteY1" fmla="*/ 3548145 h 4841686"/>
                  <a:gd name="connsiteX2" fmla="*/ 2655591 w 4334887"/>
                  <a:gd name="connsiteY2" fmla="*/ 3570447 h 4841686"/>
                  <a:gd name="connsiteX3" fmla="*/ 2566381 w 4334887"/>
                  <a:gd name="connsiteY3" fmla="*/ 3280515 h 4841686"/>
                  <a:gd name="connsiteX4" fmla="*/ 2700195 w 4334887"/>
                  <a:gd name="connsiteY4" fmla="*/ 3079793 h 4841686"/>
                  <a:gd name="connsiteX5" fmla="*/ 3213152 w 4334887"/>
                  <a:gd name="connsiteY5" fmla="*/ 2923676 h 4841686"/>
                  <a:gd name="connsiteX6" fmla="*/ 3346966 w 4334887"/>
                  <a:gd name="connsiteY6" fmla="*/ 2700652 h 4841686"/>
                  <a:gd name="connsiteX7" fmla="*/ 3369269 w 4334887"/>
                  <a:gd name="connsiteY7" fmla="*/ 2566837 h 4841686"/>
                  <a:gd name="connsiteX8" fmla="*/ 3748410 w 4334887"/>
                  <a:gd name="connsiteY8" fmla="*/ 2433023 h 4841686"/>
                  <a:gd name="connsiteX9" fmla="*/ 3815317 w 4334887"/>
                  <a:gd name="connsiteY9" fmla="*/ 2009276 h 4841686"/>
                  <a:gd name="connsiteX10" fmla="*/ 4194459 w 4334887"/>
                  <a:gd name="connsiteY10" fmla="*/ 1830857 h 4841686"/>
                  <a:gd name="connsiteX11" fmla="*/ 4149854 w 4334887"/>
                  <a:gd name="connsiteY11" fmla="*/ 1741647 h 4841686"/>
                  <a:gd name="connsiteX12" fmla="*/ 4261366 w 4334887"/>
                  <a:gd name="connsiteY12" fmla="*/ 1585530 h 4841686"/>
                  <a:gd name="connsiteX13" fmla="*/ 4239064 w 4334887"/>
                  <a:gd name="connsiteY13" fmla="*/ 738037 h 4841686"/>
                  <a:gd name="connsiteX14" fmla="*/ 3614595 w 4334887"/>
                  <a:gd name="connsiteY14" fmla="*/ 2057 h 4841686"/>
                  <a:gd name="connsiteX15" fmla="*/ 3793015 w 4334887"/>
                  <a:gd name="connsiteY15" fmla="*/ 537315 h 4841686"/>
                  <a:gd name="connsiteX16" fmla="*/ 3726108 w 4334887"/>
                  <a:gd name="connsiteY16" fmla="*/ 1117179 h 4841686"/>
                  <a:gd name="connsiteX17" fmla="*/ 3413873 w 4334887"/>
                  <a:gd name="connsiteY17" fmla="*/ 1630135 h 4841686"/>
                  <a:gd name="connsiteX18" fmla="*/ 3079337 w 4334887"/>
                  <a:gd name="connsiteY18" fmla="*/ 2031579 h 4841686"/>
                  <a:gd name="connsiteX19" fmla="*/ 2878615 w 4334887"/>
                  <a:gd name="connsiteY19" fmla="*/ 2209998 h 4841686"/>
                  <a:gd name="connsiteX20" fmla="*/ 2499473 w 4334887"/>
                  <a:gd name="connsiteY20" fmla="*/ 2611442 h 4841686"/>
                  <a:gd name="connsiteX21" fmla="*/ 2209542 w 4334887"/>
                  <a:gd name="connsiteY21" fmla="*/ 2879071 h 4841686"/>
                  <a:gd name="connsiteX22" fmla="*/ 2031122 w 4334887"/>
                  <a:gd name="connsiteY22" fmla="*/ 3035188 h 4841686"/>
                  <a:gd name="connsiteX23" fmla="*/ 1585073 w 4334887"/>
                  <a:gd name="connsiteY23" fmla="*/ 3503540 h 4841686"/>
                  <a:gd name="connsiteX24" fmla="*/ 1272839 w 4334887"/>
                  <a:gd name="connsiteY24" fmla="*/ 3726564 h 4841686"/>
                  <a:gd name="connsiteX25" fmla="*/ 1183630 w 4334887"/>
                  <a:gd name="connsiteY25" fmla="*/ 3771169 h 4841686"/>
                  <a:gd name="connsiteX26" fmla="*/ 938303 w 4334887"/>
                  <a:gd name="connsiteY26" fmla="*/ 4016496 h 4841686"/>
                  <a:gd name="connsiteX27" fmla="*/ 826791 w 4334887"/>
                  <a:gd name="connsiteY27" fmla="*/ 4172613 h 4841686"/>
                  <a:gd name="connsiteX28" fmla="*/ 514556 w 4334887"/>
                  <a:gd name="connsiteY28" fmla="*/ 4351032 h 4841686"/>
                  <a:gd name="connsiteX29" fmla="*/ 135050 w 4334887"/>
                  <a:gd name="connsiteY29" fmla="*/ 4503478 h 4841686"/>
                  <a:gd name="connsiteX30" fmla="*/ 1600 w 4334887"/>
                  <a:gd name="connsiteY30" fmla="*/ 4752476 h 4841686"/>
                  <a:gd name="connsiteX31" fmla="*/ 68508 w 4334887"/>
                  <a:gd name="connsiteY31" fmla="*/ 4819384 h 4841686"/>
                  <a:gd name="connsiteX32" fmla="*/ 202322 w 4334887"/>
                  <a:gd name="connsiteY32" fmla="*/ 4841686 h 4841686"/>
                  <a:gd name="connsiteX33" fmla="*/ 469952 w 4334887"/>
                  <a:gd name="connsiteY33" fmla="*/ 4596359 h 4841686"/>
                  <a:gd name="connsiteX34" fmla="*/ 1183630 w 4334887"/>
                  <a:gd name="connsiteY34" fmla="*/ 4306427 h 4841686"/>
                  <a:gd name="connsiteX35" fmla="*/ 1250937 w 4334887"/>
                  <a:gd name="connsiteY35" fmla="*/ 4361983 h 4841686"/>
                  <a:gd name="connsiteX36" fmla="*/ 1966040 w 4334887"/>
                  <a:gd name="connsiteY36" fmla="*/ 4642499 h 4841686"/>
                  <a:gd name="connsiteX37" fmla="*/ 1473561 w 4334887"/>
                  <a:gd name="connsiteY37" fmla="*/ 4172613 h 4841686"/>
                  <a:gd name="connsiteX38" fmla="*/ 1696586 w 4334887"/>
                  <a:gd name="connsiteY38" fmla="*/ 3838076 h 484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34887" h="4841686">
                    <a:moveTo>
                      <a:pt x="1696586" y="3838076"/>
                    </a:moveTo>
                    <a:cubicBezTo>
                      <a:pt x="1826683" y="3733998"/>
                      <a:pt x="2094313" y="3592750"/>
                      <a:pt x="2254147" y="3548145"/>
                    </a:cubicBezTo>
                    <a:cubicBezTo>
                      <a:pt x="2413981" y="3503540"/>
                      <a:pt x="2434608" y="3625692"/>
                      <a:pt x="2655591" y="3570447"/>
                    </a:cubicBezTo>
                    <a:cubicBezTo>
                      <a:pt x="2707630" y="3525842"/>
                      <a:pt x="2558947" y="3362291"/>
                      <a:pt x="2566381" y="3280515"/>
                    </a:cubicBezTo>
                    <a:cubicBezTo>
                      <a:pt x="2573815" y="3198739"/>
                      <a:pt x="2592400" y="3139266"/>
                      <a:pt x="2700195" y="3079793"/>
                    </a:cubicBezTo>
                    <a:cubicBezTo>
                      <a:pt x="2807990" y="3020320"/>
                      <a:pt x="3009927" y="2957548"/>
                      <a:pt x="3213152" y="2923676"/>
                    </a:cubicBezTo>
                    <a:cubicBezTo>
                      <a:pt x="3320947" y="2860486"/>
                      <a:pt x="3320946" y="2760125"/>
                      <a:pt x="3346966" y="2700652"/>
                    </a:cubicBezTo>
                    <a:cubicBezTo>
                      <a:pt x="3372986" y="2641179"/>
                      <a:pt x="3302362" y="2611442"/>
                      <a:pt x="3369269" y="2566837"/>
                    </a:cubicBezTo>
                    <a:cubicBezTo>
                      <a:pt x="3436176" y="2522232"/>
                      <a:pt x="3674069" y="2525950"/>
                      <a:pt x="3748410" y="2433023"/>
                    </a:cubicBezTo>
                    <a:cubicBezTo>
                      <a:pt x="3822751" y="2340096"/>
                      <a:pt x="3740976" y="2109637"/>
                      <a:pt x="3815317" y="2009276"/>
                    </a:cubicBezTo>
                    <a:cubicBezTo>
                      <a:pt x="3889658" y="1908915"/>
                      <a:pt x="4138703" y="1875462"/>
                      <a:pt x="4194459" y="1830857"/>
                    </a:cubicBezTo>
                    <a:cubicBezTo>
                      <a:pt x="4179591" y="1801120"/>
                      <a:pt x="4153978" y="1774637"/>
                      <a:pt x="4149854" y="1741647"/>
                    </a:cubicBezTo>
                    <a:cubicBezTo>
                      <a:pt x="4138221" y="1648588"/>
                      <a:pt x="4199719" y="1631765"/>
                      <a:pt x="4261366" y="1585530"/>
                    </a:cubicBezTo>
                    <a:cubicBezTo>
                      <a:pt x="4376385" y="1240473"/>
                      <a:pt x="4346859" y="1001949"/>
                      <a:pt x="4239064" y="738037"/>
                    </a:cubicBezTo>
                    <a:cubicBezTo>
                      <a:pt x="4131269" y="474125"/>
                      <a:pt x="3688937" y="35511"/>
                      <a:pt x="3614595" y="2057"/>
                    </a:cubicBezTo>
                    <a:cubicBezTo>
                      <a:pt x="3540254" y="-31397"/>
                      <a:pt x="3774430" y="351461"/>
                      <a:pt x="3793015" y="537315"/>
                    </a:cubicBezTo>
                    <a:cubicBezTo>
                      <a:pt x="3811600" y="723169"/>
                      <a:pt x="3789298" y="935042"/>
                      <a:pt x="3726108" y="1117179"/>
                    </a:cubicBezTo>
                    <a:cubicBezTo>
                      <a:pt x="3662918" y="1299316"/>
                      <a:pt x="3521668" y="1477735"/>
                      <a:pt x="3413873" y="1630135"/>
                    </a:cubicBezTo>
                    <a:cubicBezTo>
                      <a:pt x="3306078" y="1782535"/>
                      <a:pt x="3168547" y="1934935"/>
                      <a:pt x="3079337" y="2031579"/>
                    </a:cubicBezTo>
                    <a:cubicBezTo>
                      <a:pt x="2990127" y="2128223"/>
                      <a:pt x="2975259" y="2113354"/>
                      <a:pt x="2878615" y="2209998"/>
                    </a:cubicBezTo>
                    <a:cubicBezTo>
                      <a:pt x="2781971" y="2306642"/>
                      <a:pt x="2793457" y="2376254"/>
                      <a:pt x="2499473" y="2611442"/>
                    </a:cubicBezTo>
                    <a:cubicBezTo>
                      <a:pt x="2267722" y="2796843"/>
                      <a:pt x="2518026" y="2589868"/>
                      <a:pt x="2209542" y="2879071"/>
                    </a:cubicBezTo>
                    <a:cubicBezTo>
                      <a:pt x="2151889" y="2933120"/>
                      <a:pt x="2135200" y="2931110"/>
                      <a:pt x="2031122" y="3035188"/>
                    </a:cubicBezTo>
                    <a:cubicBezTo>
                      <a:pt x="1927044" y="3139266"/>
                      <a:pt x="1711453" y="3388311"/>
                      <a:pt x="1585073" y="3503540"/>
                    </a:cubicBezTo>
                    <a:cubicBezTo>
                      <a:pt x="1458693" y="3618769"/>
                      <a:pt x="1418656" y="3641504"/>
                      <a:pt x="1272839" y="3726564"/>
                    </a:cubicBezTo>
                    <a:cubicBezTo>
                      <a:pt x="1244122" y="3743316"/>
                      <a:pt x="1208754" y="3749395"/>
                      <a:pt x="1183630" y="3771169"/>
                    </a:cubicBezTo>
                    <a:cubicBezTo>
                      <a:pt x="1096236" y="3846911"/>
                      <a:pt x="1005522" y="3922389"/>
                      <a:pt x="938303" y="4016496"/>
                    </a:cubicBezTo>
                    <a:cubicBezTo>
                      <a:pt x="901132" y="4068535"/>
                      <a:pt x="873654" y="4129098"/>
                      <a:pt x="826791" y="4172613"/>
                    </a:cubicBezTo>
                    <a:cubicBezTo>
                      <a:pt x="765748" y="4229296"/>
                      <a:pt x="629846" y="4295888"/>
                      <a:pt x="514556" y="4351032"/>
                    </a:cubicBezTo>
                    <a:cubicBezTo>
                      <a:pt x="399266" y="4406176"/>
                      <a:pt x="189267" y="4500089"/>
                      <a:pt x="135050" y="4503478"/>
                    </a:cubicBezTo>
                    <a:cubicBezTo>
                      <a:pt x="100094" y="4643305"/>
                      <a:pt x="12690" y="4699825"/>
                      <a:pt x="1600" y="4752476"/>
                    </a:cubicBezTo>
                    <a:cubicBezTo>
                      <a:pt x="-9490" y="4805127"/>
                      <a:pt x="39686" y="4806574"/>
                      <a:pt x="68508" y="4819384"/>
                    </a:cubicBezTo>
                    <a:cubicBezTo>
                      <a:pt x="109830" y="4837750"/>
                      <a:pt x="157717" y="4834252"/>
                      <a:pt x="202322" y="4841686"/>
                    </a:cubicBezTo>
                    <a:cubicBezTo>
                      <a:pt x="431253" y="4612755"/>
                      <a:pt x="306401" y="4685569"/>
                      <a:pt x="469952" y="4596359"/>
                    </a:cubicBezTo>
                    <a:cubicBezTo>
                      <a:pt x="633503" y="4507149"/>
                      <a:pt x="1053466" y="4345490"/>
                      <a:pt x="1183630" y="4306427"/>
                    </a:cubicBezTo>
                    <a:cubicBezTo>
                      <a:pt x="1313794" y="4267364"/>
                      <a:pt x="1233019" y="4351178"/>
                      <a:pt x="1250937" y="4361983"/>
                    </a:cubicBezTo>
                    <a:cubicBezTo>
                      <a:pt x="1373125" y="4532979"/>
                      <a:pt x="1682675" y="4704687"/>
                      <a:pt x="1966040" y="4642499"/>
                    </a:cubicBezTo>
                    <a:cubicBezTo>
                      <a:pt x="2003144" y="4610937"/>
                      <a:pt x="1523945" y="4574980"/>
                      <a:pt x="1473561" y="4172613"/>
                    </a:cubicBezTo>
                    <a:cubicBezTo>
                      <a:pt x="1428652" y="4038543"/>
                      <a:pt x="1566489" y="3942154"/>
                      <a:pt x="1696586" y="3838076"/>
                    </a:cubicBezTo>
                    <a:close/>
                  </a:path>
                </a:pathLst>
              </a:custGeom>
              <a:solidFill>
                <a:srgbClr val="BBC1A7"/>
              </a:solidFill>
              <a:ln w="38100">
                <a:solidFill>
                  <a:srgbClr val="71795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17D9EB31-8460-C7E6-FB60-6744C8A1E2B3}"/>
                  </a:ext>
                </a:extLst>
              </p:cNvPr>
              <p:cNvSpPr/>
              <p:nvPr/>
            </p:nvSpPr>
            <p:spPr>
              <a:xfrm>
                <a:off x="1605100" y="5549795"/>
                <a:ext cx="1733992" cy="1085182"/>
              </a:xfrm>
              <a:custGeom>
                <a:avLst/>
                <a:gdLst>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71658 w 1800356"/>
                  <a:gd name="connsiteY21" fmla="*/ 1162238 h 1362960"/>
                  <a:gd name="connsiteX22" fmla="*/ 582809 w 1800356"/>
                  <a:gd name="connsiteY22" fmla="*/ 1106482 h 1362960"/>
                  <a:gd name="connsiteX23" fmla="*/ 616263 w 1800356"/>
                  <a:gd name="connsiteY23" fmla="*/ 1095330 h 1362960"/>
                  <a:gd name="connsiteX24" fmla="*/ 672019 w 1800356"/>
                  <a:gd name="connsiteY24" fmla="*/ 1073028 h 1362960"/>
                  <a:gd name="connsiteX25" fmla="*/ 772380 w 1800356"/>
                  <a:gd name="connsiteY25" fmla="*/ 1050725 h 1362960"/>
                  <a:gd name="connsiteX26" fmla="*/ 816985 w 1800356"/>
                  <a:gd name="connsiteY26" fmla="*/ 1039574 h 1362960"/>
                  <a:gd name="connsiteX27" fmla="*/ 950800 w 1800356"/>
                  <a:gd name="connsiteY27" fmla="*/ 1017272 h 1362960"/>
                  <a:gd name="connsiteX28" fmla="*/ 1040009 w 1800356"/>
                  <a:gd name="connsiteY28" fmla="*/ 972667 h 1362960"/>
                  <a:gd name="connsiteX29" fmla="*/ 1084614 w 1800356"/>
                  <a:gd name="connsiteY29" fmla="*/ 950364 h 1362960"/>
                  <a:gd name="connsiteX30" fmla="*/ 1140370 w 1800356"/>
                  <a:gd name="connsiteY30" fmla="*/ 905760 h 1362960"/>
                  <a:gd name="connsiteX31" fmla="*/ 1196127 w 1800356"/>
                  <a:gd name="connsiteY31" fmla="*/ 894608 h 1362960"/>
                  <a:gd name="connsiteX32" fmla="*/ 1218429 w 1800356"/>
                  <a:gd name="connsiteY32" fmla="*/ 861155 h 1362960"/>
                  <a:gd name="connsiteX33" fmla="*/ 1441453 w 1800356"/>
                  <a:gd name="connsiteY33" fmla="*/ 894608 h 1362960"/>
                  <a:gd name="connsiteX34" fmla="*/ 1463756 w 1800356"/>
                  <a:gd name="connsiteY34" fmla="*/ 928062 h 1362960"/>
                  <a:gd name="connsiteX35" fmla="*/ 1686780 w 1800356"/>
                  <a:gd name="connsiteY35" fmla="*/ 905760 h 1362960"/>
                  <a:gd name="connsiteX36" fmla="*/ 1731385 w 1800356"/>
                  <a:gd name="connsiteY36" fmla="*/ 850004 h 1362960"/>
                  <a:gd name="connsiteX37" fmla="*/ 1775990 w 1800356"/>
                  <a:gd name="connsiteY37" fmla="*/ 794247 h 1362960"/>
                  <a:gd name="connsiteX38" fmla="*/ 1798292 w 1800356"/>
                  <a:gd name="connsiteY38" fmla="*/ 682735 h 1362960"/>
                  <a:gd name="connsiteX39" fmla="*/ 1731385 w 1800356"/>
                  <a:gd name="connsiteY39" fmla="*/ 571223 h 1362960"/>
                  <a:gd name="connsiteX40" fmla="*/ 1642175 w 1800356"/>
                  <a:gd name="connsiteY40" fmla="*/ 448560 h 1362960"/>
                  <a:gd name="connsiteX41" fmla="*/ 1564117 w 1800356"/>
                  <a:gd name="connsiteY41" fmla="*/ 381652 h 1362960"/>
                  <a:gd name="connsiteX42" fmla="*/ 1530663 w 1800356"/>
                  <a:gd name="connsiteY42" fmla="*/ 314745 h 1362960"/>
                  <a:gd name="connsiteX43" fmla="*/ 1474907 w 1800356"/>
                  <a:gd name="connsiteY43" fmla="*/ 180930 h 1362960"/>
                  <a:gd name="connsiteX44" fmla="*/ 1441453 w 1800356"/>
                  <a:gd name="connsiteY44" fmla="*/ 2511 h 1362960"/>
                  <a:gd name="connsiteX45" fmla="*/ 1408000 w 1800356"/>
                  <a:gd name="connsiteY45" fmla="*/ 35964 h 1362960"/>
                  <a:gd name="connsiteX46" fmla="*/ 1341092 w 1800356"/>
                  <a:gd name="connsiteY46" fmla="*/ 91721 h 1362960"/>
                  <a:gd name="connsiteX47" fmla="*/ 1251883 w 1800356"/>
                  <a:gd name="connsiteY47" fmla="*/ 169779 h 1362960"/>
                  <a:gd name="connsiteX48" fmla="*/ 1229580 w 1800356"/>
                  <a:gd name="connsiteY48" fmla="*/ 203233 h 1362960"/>
                  <a:gd name="connsiteX49" fmla="*/ 1129219 w 1800356"/>
                  <a:gd name="connsiteY49" fmla="*/ 292443 h 1362960"/>
                  <a:gd name="connsiteX50" fmla="*/ 1095766 w 1800356"/>
                  <a:gd name="connsiteY50" fmla="*/ 359350 h 1362960"/>
                  <a:gd name="connsiteX51" fmla="*/ 1062312 w 1800356"/>
                  <a:gd name="connsiteY51" fmla="*/ 415106 h 1362960"/>
                  <a:gd name="connsiteX52" fmla="*/ 1017707 w 1800356"/>
                  <a:gd name="connsiteY52" fmla="*/ 504316 h 1362960"/>
                  <a:gd name="connsiteX53" fmla="*/ 984253 w 1800356"/>
                  <a:gd name="connsiteY53" fmla="*/ 526618 h 1362960"/>
                  <a:gd name="connsiteX54" fmla="*/ 950800 w 1800356"/>
                  <a:gd name="connsiteY54" fmla="*/ 571223 h 1362960"/>
                  <a:gd name="connsiteX55" fmla="*/ 917346 w 1800356"/>
                  <a:gd name="connsiteY55" fmla="*/ 604677 h 1362960"/>
                  <a:gd name="connsiteX56" fmla="*/ 906195 w 1800356"/>
                  <a:gd name="connsiteY56" fmla="*/ 638130 h 1362960"/>
                  <a:gd name="connsiteX57" fmla="*/ 828136 w 1800356"/>
                  <a:gd name="connsiteY57" fmla="*/ 693886 h 1362960"/>
                  <a:gd name="connsiteX58" fmla="*/ 794683 w 1800356"/>
                  <a:gd name="connsiteY58" fmla="*/ 705038 h 1362960"/>
                  <a:gd name="connsiteX59" fmla="*/ 527053 w 1800356"/>
                  <a:gd name="connsiteY59" fmla="*/ 771945 h 1362960"/>
                  <a:gd name="connsiteX60" fmla="*/ 270575 w 1800356"/>
                  <a:gd name="connsiteY60"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71658 w 1800356"/>
                  <a:gd name="connsiteY21" fmla="*/ 1162238 h 1362960"/>
                  <a:gd name="connsiteX22" fmla="*/ 582809 w 1800356"/>
                  <a:gd name="connsiteY22" fmla="*/ 1106482 h 1362960"/>
                  <a:gd name="connsiteX23" fmla="*/ 616263 w 1800356"/>
                  <a:gd name="connsiteY23" fmla="*/ 1095330 h 1362960"/>
                  <a:gd name="connsiteX24" fmla="*/ 672019 w 1800356"/>
                  <a:gd name="connsiteY24" fmla="*/ 1073028 h 1362960"/>
                  <a:gd name="connsiteX25" fmla="*/ 772380 w 1800356"/>
                  <a:gd name="connsiteY25" fmla="*/ 1050725 h 1362960"/>
                  <a:gd name="connsiteX26" fmla="*/ 816985 w 1800356"/>
                  <a:gd name="connsiteY26" fmla="*/ 1039574 h 1362960"/>
                  <a:gd name="connsiteX27" fmla="*/ 950800 w 1800356"/>
                  <a:gd name="connsiteY27" fmla="*/ 1017272 h 1362960"/>
                  <a:gd name="connsiteX28" fmla="*/ 1040009 w 1800356"/>
                  <a:gd name="connsiteY28" fmla="*/ 972667 h 1362960"/>
                  <a:gd name="connsiteX29" fmla="*/ 1084614 w 1800356"/>
                  <a:gd name="connsiteY29" fmla="*/ 950364 h 1362960"/>
                  <a:gd name="connsiteX30" fmla="*/ 1140370 w 1800356"/>
                  <a:gd name="connsiteY30" fmla="*/ 905760 h 1362960"/>
                  <a:gd name="connsiteX31" fmla="*/ 1196127 w 1800356"/>
                  <a:gd name="connsiteY31" fmla="*/ 894608 h 1362960"/>
                  <a:gd name="connsiteX32" fmla="*/ 1218429 w 1800356"/>
                  <a:gd name="connsiteY32" fmla="*/ 861155 h 1362960"/>
                  <a:gd name="connsiteX33" fmla="*/ 1441453 w 1800356"/>
                  <a:gd name="connsiteY33" fmla="*/ 894608 h 1362960"/>
                  <a:gd name="connsiteX34" fmla="*/ 1463756 w 1800356"/>
                  <a:gd name="connsiteY34" fmla="*/ 928062 h 1362960"/>
                  <a:gd name="connsiteX35" fmla="*/ 1686780 w 1800356"/>
                  <a:gd name="connsiteY35" fmla="*/ 905760 h 1362960"/>
                  <a:gd name="connsiteX36" fmla="*/ 1731385 w 1800356"/>
                  <a:gd name="connsiteY36" fmla="*/ 850004 h 1362960"/>
                  <a:gd name="connsiteX37" fmla="*/ 1775990 w 1800356"/>
                  <a:gd name="connsiteY37" fmla="*/ 794247 h 1362960"/>
                  <a:gd name="connsiteX38" fmla="*/ 1798292 w 1800356"/>
                  <a:gd name="connsiteY38" fmla="*/ 682735 h 1362960"/>
                  <a:gd name="connsiteX39" fmla="*/ 1731385 w 1800356"/>
                  <a:gd name="connsiteY39" fmla="*/ 571223 h 1362960"/>
                  <a:gd name="connsiteX40" fmla="*/ 1642175 w 1800356"/>
                  <a:gd name="connsiteY40" fmla="*/ 448560 h 1362960"/>
                  <a:gd name="connsiteX41" fmla="*/ 1564117 w 1800356"/>
                  <a:gd name="connsiteY41" fmla="*/ 381652 h 1362960"/>
                  <a:gd name="connsiteX42" fmla="*/ 1530663 w 1800356"/>
                  <a:gd name="connsiteY42" fmla="*/ 314745 h 1362960"/>
                  <a:gd name="connsiteX43" fmla="*/ 1474907 w 1800356"/>
                  <a:gd name="connsiteY43" fmla="*/ 180930 h 1362960"/>
                  <a:gd name="connsiteX44" fmla="*/ 1441453 w 1800356"/>
                  <a:gd name="connsiteY44" fmla="*/ 2511 h 1362960"/>
                  <a:gd name="connsiteX45" fmla="*/ 1408000 w 1800356"/>
                  <a:gd name="connsiteY45" fmla="*/ 35964 h 1362960"/>
                  <a:gd name="connsiteX46" fmla="*/ 1341092 w 1800356"/>
                  <a:gd name="connsiteY46" fmla="*/ 91721 h 1362960"/>
                  <a:gd name="connsiteX47" fmla="*/ 1251883 w 1800356"/>
                  <a:gd name="connsiteY47" fmla="*/ 169779 h 1362960"/>
                  <a:gd name="connsiteX48" fmla="*/ 1229580 w 1800356"/>
                  <a:gd name="connsiteY48" fmla="*/ 203233 h 1362960"/>
                  <a:gd name="connsiteX49" fmla="*/ 1129219 w 1800356"/>
                  <a:gd name="connsiteY49" fmla="*/ 292443 h 1362960"/>
                  <a:gd name="connsiteX50" fmla="*/ 1095766 w 1800356"/>
                  <a:gd name="connsiteY50" fmla="*/ 359350 h 1362960"/>
                  <a:gd name="connsiteX51" fmla="*/ 1062312 w 1800356"/>
                  <a:gd name="connsiteY51" fmla="*/ 415106 h 1362960"/>
                  <a:gd name="connsiteX52" fmla="*/ 1017707 w 1800356"/>
                  <a:gd name="connsiteY52" fmla="*/ 504316 h 1362960"/>
                  <a:gd name="connsiteX53" fmla="*/ 984253 w 1800356"/>
                  <a:gd name="connsiteY53" fmla="*/ 526618 h 1362960"/>
                  <a:gd name="connsiteX54" fmla="*/ 950800 w 1800356"/>
                  <a:gd name="connsiteY54" fmla="*/ 571223 h 1362960"/>
                  <a:gd name="connsiteX55" fmla="*/ 917346 w 1800356"/>
                  <a:gd name="connsiteY55" fmla="*/ 604677 h 1362960"/>
                  <a:gd name="connsiteX56" fmla="*/ 828136 w 1800356"/>
                  <a:gd name="connsiteY56" fmla="*/ 693886 h 1362960"/>
                  <a:gd name="connsiteX57" fmla="*/ 794683 w 1800356"/>
                  <a:gd name="connsiteY57" fmla="*/ 705038 h 1362960"/>
                  <a:gd name="connsiteX58" fmla="*/ 527053 w 1800356"/>
                  <a:gd name="connsiteY58" fmla="*/ 771945 h 1362960"/>
                  <a:gd name="connsiteX59" fmla="*/ 270575 w 1800356"/>
                  <a:gd name="connsiteY59"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71658 w 1800356"/>
                  <a:gd name="connsiteY21" fmla="*/ 1162238 h 1362960"/>
                  <a:gd name="connsiteX22" fmla="*/ 582809 w 1800356"/>
                  <a:gd name="connsiteY22" fmla="*/ 1106482 h 1362960"/>
                  <a:gd name="connsiteX23" fmla="*/ 616263 w 1800356"/>
                  <a:gd name="connsiteY23" fmla="*/ 1095330 h 1362960"/>
                  <a:gd name="connsiteX24" fmla="*/ 672019 w 1800356"/>
                  <a:gd name="connsiteY24" fmla="*/ 1073028 h 1362960"/>
                  <a:gd name="connsiteX25" fmla="*/ 772380 w 1800356"/>
                  <a:gd name="connsiteY25" fmla="*/ 1050725 h 1362960"/>
                  <a:gd name="connsiteX26" fmla="*/ 816985 w 1800356"/>
                  <a:gd name="connsiteY26" fmla="*/ 1039574 h 1362960"/>
                  <a:gd name="connsiteX27" fmla="*/ 950800 w 1800356"/>
                  <a:gd name="connsiteY27" fmla="*/ 1017272 h 1362960"/>
                  <a:gd name="connsiteX28" fmla="*/ 1040009 w 1800356"/>
                  <a:gd name="connsiteY28" fmla="*/ 972667 h 1362960"/>
                  <a:gd name="connsiteX29" fmla="*/ 1084614 w 1800356"/>
                  <a:gd name="connsiteY29" fmla="*/ 950364 h 1362960"/>
                  <a:gd name="connsiteX30" fmla="*/ 1140370 w 1800356"/>
                  <a:gd name="connsiteY30" fmla="*/ 905760 h 1362960"/>
                  <a:gd name="connsiteX31" fmla="*/ 1196127 w 1800356"/>
                  <a:gd name="connsiteY31" fmla="*/ 894608 h 1362960"/>
                  <a:gd name="connsiteX32" fmla="*/ 1218429 w 1800356"/>
                  <a:gd name="connsiteY32" fmla="*/ 861155 h 1362960"/>
                  <a:gd name="connsiteX33" fmla="*/ 1441453 w 1800356"/>
                  <a:gd name="connsiteY33" fmla="*/ 894608 h 1362960"/>
                  <a:gd name="connsiteX34" fmla="*/ 1463756 w 1800356"/>
                  <a:gd name="connsiteY34" fmla="*/ 928062 h 1362960"/>
                  <a:gd name="connsiteX35" fmla="*/ 1686780 w 1800356"/>
                  <a:gd name="connsiteY35" fmla="*/ 905760 h 1362960"/>
                  <a:gd name="connsiteX36" fmla="*/ 1731385 w 1800356"/>
                  <a:gd name="connsiteY36" fmla="*/ 850004 h 1362960"/>
                  <a:gd name="connsiteX37" fmla="*/ 1775990 w 1800356"/>
                  <a:gd name="connsiteY37" fmla="*/ 794247 h 1362960"/>
                  <a:gd name="connsiteX38" fmla="*/ 1798292 w 1800356"/>
                  <a:gd name="connsiteY38" fmla="*/ 682735 h 1362960"/>
                  <a:gd name="connsiteX39" fmla="*/ 1731385 w 1800356"/>
                  <a:gd name="connsiteY39" fmla="*/ 571223 h 1362960"/>
                  <a:gd name="connsiteX40" fmla="*/ 1642175 w 1800356"/>
                  <a:gd name="connsiteY40" fmla="*/ 448560 h 1362960"/>
                  <a:gd name="connsiteX41" fmla="*/ 1564117 w 1800356"/>
                  <a:gd name="connsiteY41" fmla="*/ 381652 h 1362960"/>
                  <a:gd name="connsiteX42" fmla="*/ 1530663 w 1800356"/>
                  <a:gd name="connsiteY42" fmla="*/ 314745 h 1362960"/>
                  <a:gd name="connsiteX43" fmla="*/ 1474907 w 1800356"/>
                  <a:gd name="connsiteY43" fmla="*/ 180930 h 1362960"/>
                  <a:gd name="connsiteX44" fmla="*/ 1441453 w 1800356"/>
                  <a:gd name="connsiteY44" fmla="*/ 2511 h 1362960"/>
                  <a:gd name="connsiteX45" fmla="*/ 1408000 w 1800356"/>
                  <a:gd name="connsiteY45" fmla="*/ 35964 h 1362960"/>
                  <a:gd name="connsiteX46" fmla="*/ 1341092 w 1800356"/>
                  <a:gd name="connsiteY46" fmla="*/ 91721 h 1362960"/>
                  <a:gd name="connsiteX47" fmla="*/ 1251883 w 1800356"/>
                  <a:gd name="connsiteY47" fmla="*/ 169779 h 1362960"/>
                  <a:gd name="connsiteX48" fmla="*/ 1229580 w 1800356"/>
                  <a:gd name="connsiteY48" fmla="*/ 203233 h 1362960"/>
                  <a:gd name="connsiteX49" fmla="*/ 1129219 w 1800356"/>
                  <a:gd name="connsiteY49" fmla="*/ 292443 h 1362960"/>
                  <a:gd name="connsiteX50" fmla="*/ 1095766 w 1800356"/>
                  <a:gd name="connsiteY50" fmla="*/ 359350 h 1362960"/>
                  <a:gd name="connsiteX51" fmla="*/ 1062312 w 1800356"/>
                  <a:gd name="connsiteY51" fmla="*/ 415106 h 1362960"/>
                  <a:gd name="connsiteX52" fmla="*/ 1017707 w 1800356"/>
                  <a:gd name="connsiteY52" fmla="*/ 504316 h 1362960"/>
                  <a:gd name="connsiteX53" fmla="*/ 984253 w 1800356"/>
                  <a:gd name="connsiteY53" fmla="*/ 526618 h 1362960"/>
                  <a:gd name="connsiteX54" fmla="*/ 950800 w 1800356"/>
                  <a:gd name="connsiteY54" fmla="*/ 571223 h 1362960"/>
                  <a:gd name="connsiteX55" fmla="*/ 828136 w 1800356"/>
                  <a:gd name="connsiteY55" fmla="*/ 693886 h 1362960"/>
                  <a:gd name="connsiteX56" fmla="*/ 794683 w 1800356"/>
                  <a:gd name="connsiteY56" fmla="*/ 705038 h 1362960"/>
                  <a:gd name="connsiteX57" fmla="*/ 527053 w 1800356"/>
                  <a:gd name="connsiteY57" fmla="*/ 771945 h 1362960"/>
                  <a:gd name="connsiteX58" fmla="*/ 270575 w 1800356"/>
                  <a:gd name="connsiteY58"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71658 w 1800356"/>
                  <a:gd name="connsiteY21" fmla="*/ 1162238 h 1362960"/>
                  <a:gd name="connsiteX22" fmla="*/ 582809 w 1800356"/>
                  <a:gd name="connsiteY22" fmla="*/ 1106482 h 1362960"/>
                  <a:gd name="connsiteX23" fmla="*/ 616263 w 1800356"/>
                  <a:gd name="connsiteY23" fmla="*/ 1095330 h 1362960"/>
                  <a:gd name="connsiteX24" fmla="*/ 672019 w 1800356"/>
                  <a:gd name="connsiteY24" fmla="*/ 1073028 h 1362960"/>
                  <a:gd name="connsiteX25" fmla="*/ 772380 w 1800356"/>
                  <a:gd name="connsiteY25" fmla="*/ 1050725 h 1362960"/>
                  <a:gd name="connsiteX26" fmla="*/ 816985 w 1800356"/>
                  <a:gd name="connsiteY26" fmla="*/ 1039574 h 1362960"/>
                  <a:gd name="connsiteX27" fmla="*/ 950800 w 1800356"/>
                  <a:gd name="connsiteY27" fmla="*/ 1017272 h 1362960"/>
                  <a:gd name="connsiteX28" fmla="*/ 1040009 w 1800356"/>
                  <a:gd name="connsiteY28" fmla="*/ 972667 h 1362960"/>
                  <a:gd name="connsiteX29" fmla="*/ 1084614 w 1800356"/>
                  <a:gd name="connsiteY29" fmla="*/ 950364 h 1362960"/>
                  <a:gd name="connsiteX30" fmla="*/ 1140370 w 1800356"/>
                  <a:gd name="connsiteY30" fmla="*/ 905760 h 1362960"/>
                  <a:gd name="connsiteX31" fmla="*/ 1196127 w 1800356"/>
                  <a:gd name="connsiteY31" fmla="*/ 894608 h 1362960"/>
                  <a:gd name="connsiteX32" fmla="*/ 1218429 w 1800356"/>
                  <a:gd name="connsiteY32" fmla="*/ 861155 h 1362960"/>
                  <a:gd name="connsiteX33" fmla="*/ 1441453 w 1800356"/>
                  <a:gd name="connsiteY33" fmla="*/ 894608 h 1362960"/>
                  <a:gd name="connsiteX34" fmla="*/ 1463756 w 1800356"/>
                  <a:gd name="connsiteY34" fmla="*/ 928062 h 1362960"/>
                  <a:gd name="connsiteX35" fmla="*/ 1686780 w 1800356"/>
                  <a:gd name="connsiteY35" fmla="*/ 905760 h 1362960"/>
                  <a:gd name="connsiteX36" fmla="*/ 1731385 w 1800356"/>
                  <a:gd name="connsiteY36" fmla="*/ 850004 h 1362960"/>
                  <a:gd name="connsiteX37" fmla="*/ 1775990 w 1800356"/>
                  <a:gd name="connsiteY37" fmla="*/ 794247 h 1362960"/>
                  <a:gd name="connsiteX38" fmla="*/ 1798292 w 1800356"/>
                  <a:gd name="connsiteY38" fmla="*/ 682735 h 1362960"/>
                  <a:gd name="connsiteX39" fmla="*/ 1731385 w 1800356"/>
                  <a:gd name="connsiteY39" fmla="*/ 571223 h 1362960"/>
                  <a:gd name="connsiteX40" fmla="*/ 1642175 w 1800356"/>
                  <a:gd name="connsiteY40" fmla="*/ 448560 h 1362960"/>
                  <a:gd name="connsiteX41" fmla="*/ 1564117 w 1800356"/>
                  <a:gd name="connsiteY41" fmla="*/ 381652 h 1362960"/>
                  <a:gd name="connsiteX42" fmla="*/ 1530663 w 1800356"/>
                  <a:gd name="connsiteY42" fmla="*/ 314745 h 1362960"/>
                  <a:gd name="connsiteX43" fmla="*/ 1474907 w 1800356"/>
                  <a:gd name="connsiteY43" fmla="*/ 180930 h 1362960"/>
                  <a:gd name="connsiteX44" fmla="*/ 1441453 w 1800356"/>
                  <a:gd name="connsiteY44" fmla="*/ 2511 h 1362960"/>
                  <a:gd name="connsiteX45" fmla="*/ 1408000 w 1800356"/>
                  <a:gd name="connsiteY45" fmla="*/ 35964 h 1362960"/>
                  <a:gd name="connsiteX46" fmla="*/ 1341092 w 1800356"/>
                  <a:gd name="connsiteY46" fmla="*/ 91721 h 1362960"/>
                  <a:gd name="connsiteX47" fmla="*/ 1251883 w 1800356"/>
                  <a:gd name="connsiteY47" fmla="*/ 169779 h 1362960"/>
                  <a:gd name="connsiteX48" fmla="*/ 1229580 w 1800356"/>
                  <a:gd name="connsiteY48" fmla="*/ 203233 h 1362960"/>
                  <a:gd name="connsiteX49" fmla="*/ 1129219 w 1800356"/>
                  <a:gd name="connsiteY49" fmla="*/ 292443 h 1362960"/>
                  <a:gd name="connsiteX50" fmla="*/ 1095766 w 1800356"/>
                  <a:gd name="connsiteY50" fmla="*/ 359350 h 1362960"/>
                  <a:gd name="connsiteX51" fmla="*/ 1062312 w 1800356"/>
                  <a:gd name="connsiteY51" fmla="*/ 415106 h 1362960"/>
                  <a:gd name="connsiteX52" fmla="*/ 1017707 w 1800356"/>
                  <a:gd name="connsiteY52" fmla="*/ 504316 h 1362960"/>
                  <a:gd name="connsiteX53" fmla="*/ 984253 w 1800356"/>
                  <a:gd name="connsiteY53" fmla="*/ 526618 h 1362960"/>
                  <a:gd name="connsiteX54" fmla="*/ 828136 w 1800356"/>
                  <a:gd name="connsiteY54" fmla="*/ 693886 h 1362960"/>
                  <a:gd name="connsiteX55" fmla="*/ 794683 w 1800356"/>
                  <a:gd name="connsiteY55" fmla="*/ 705038 h 1362960"/>
                  <a:gd name="connsiteX56" fmla="*/ 527053 w 1800356"/>
                  <a:gd name="connsiteY56" fmla="*/ 771945 h 1362960"/>
                  <a:gd name="connsiteX57" fmla="*/ 270575 w 1800356"/>
                  <a:gd name="connsiteY57"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71658 w 1800356"/>
                  <a:gd name="connsiteY21" fmla="*/ 1162238 h 1362960"/>
                  <a:gd name="connsiteX22" fmla="*/ 582809 w 1800356"/>
                  <a:gd name="connsiteY22" fmla="*/ 1106482 h 1362960"/>
                  <a:gd name="connsiteX23" fmla="*/ 616263 w 1800356"/>
                  <a:gd name="connsiteY23" fmla="*/ 1095330 h 1362960"/>
                  <a:gd name="connsiteX24" fmla="*/ 672019 w 1800356"/>
                  <a:gd name="connsiteY24" fmla="*/ 1073028 h 1362960"/>
                  <a:gd name="connsiteX25" fmla="*/ 772380 w 1800356"/>
                  <a:gd name="connsiteY25" fmla="*/ 1050725 h 1362960"/>
                  <a:gd name="connsiteX26" fmla="*/ 816985 w 1800356"/>
                  <a:gd name="connsiteY26" fmla="*/ 1039574 h 1362960"/>
                  <a:gd name="connsiteX27" fmla="*/ 950800 w 1800356"/>
                  <a:gd name="connsiteY27" fmla="*/ 1017272 h 1362960"/>
                  <a:gd name="connsiteX28" fmla="*/ 1040009 w 1800356"/>
                  <a:gd name="connsiteY28" fmla="*/ 972667 h 1362960"/>
                  <a:gd name="connsiteX29" fmla="*/ 1084614 w 1800356"/>
                  <a:gd name="connsiteY29" fmla="*/ 950364 h 1362960"/>
                  <a:gd name="connsiteX30" fmla="*/ 1140370 w 1800356"/>
                  <a:gd name="connsiteY30" fmla="*/ 905760 h 1362960"/>
                  <a:gd name="connsiteX31" fmla="*/ 1196127 w 1800356"/>
                  <a:gd name="connsiteY31" fmla="*/ 894608 h 1362960"/>
                  <a:gd name="connsiteX32" fmla="*/ 1218429 w 1800356"/>
                  <a:gd name="connsiteY32" fmla="*/ 861155 h 1362960"/>
                  <a:gd name="connsiteX33" fmla="*/ 1441453 w 1800356"/>
                  <a:gd name="connsiteY33" fmla="*/ 894608 h 1362960"/>
                  <a:gd name="connsiteX34" fmla="*/ 1463756 w 1800356"/>
                  <a:gd name="connsiteY34" fmla="*/ 928062 h 1362960"/>
                  <a:gd name="connsiteX35" fmla="*/ 1686780 w 1800356"/>
                  <a:gd name="connsiteY35" fmla="*/ 905760 h 1362960"/>
                  <a:gd name="connsiteX36" fmla="*/ 1731385 w 1800356"/>
                  <a:gd name="connsiteY36" fmla="*/ 850004 h 1362960"/>
                  <a:gd name="connsiteX37" fmla="*/ 1775990 w 1800356"/>
                  <a:gd name="connsiteY37" fmla="*/ 794247 h 1362960"/>
                  <a:gd name="connsiteX38" fmla="*/ 1798292 w 1800356"/>
                  <a:gd name="connsiteY38" fmla="*/ 682735 h 1362960"/>
                  <a:gd name="connsiteX39" fmla="*/ 1731385 w 1800356"/>
                  <a:gd name="connsiteY39" fmla="*/ 571223 h 1362960"/>
                  <a:gd name="connsiteX40" fmla="*/ 1642175 w 1800356"/>
                  <a:gd name="connsiteY40" fmla="*/ 448560 h 1362960"/>
                  <a:gd name="connsiteX41" fmla="*/ 1564117 w 1800356"/>
                  <a:gd name="connsiteY41" fmla="*/ 381652 h 1362960"/>
                  <a:gd name="connsiteX42" fmla="*/ 1530663 w 1800356"/>
                  <a:gd name="connsiteY42" fmla="*/ 314745 h 1362960"/>
                  <a:gd name="connsiteX43" fmla="*/ 1474907 w 1800356"/>
                  <a:gd name="connsiteY43" fmla="*/ 180930 h 1362960"/>
                  <a:gd name="connsiteX44" fmla="*/ 1441453 w 1800356"/>
                  <a:gd name="connsiteY44" fmla="*/ 2511 h 1362960"/>
                  <a:gd name="connsiteX45" fmla="*/ 1408000 w 1800356"/>
                  <a:gd name="connsiteY45" fmla="*/ 35964 h 1362960"/>
                  <a:gd name="connsiteX46" fmla="*/ 1341092 w 1800356"/>
                  <a:gd name="connsiteY46" fmla="*/ 91721 h 1362960"/>
                  <a:gd name="connsiteX47" fmla="*/ 1251883 w 1800356"/>
                  <a:gd name="connsiteY47" fmla="*/ 169779 h 1362960"/>
                  <a:gd name="connsiteX48" fmla="*/ 1229580 w 1800356"/>
                  <a:gd name="connsiteY48" fmla="*/ 203233 h 1362960"/>
                  <a:gd name="connsiteX49" fmla="*/ 1129219 w 1800356"/>
                  <a:gd name="connsiteY49" fmla="*/ 292443 h 1362960"/>
                  <a:gd name="connsiteX50" fmla="*/ 1095766 w 1800356"/>
                  <a:gd name="connsiteY50" fmla="*/ 359350 h 1362960"/>
                  <a:gd name="connsiteX51" fmla="*/ 1062312 w 1800356"/>
                  <a:gd name="connsiteY51" fmla="*/ 415106 h 1362960"/>
                  <a:gd name="connsiteX52" fmla="*/ 1017707 w 1800356"/>
                  <a:gd name="connsiteY52" fmla="*/ 504316 h 1362960"/>
                  <a:gd name="connsiteX53" fmla="*/ 828136 w 1800356"/>
                  <a:gd name="connsiteY53" fmla="*/ 693886 h 1362960"/>
                  <a:gd name="connsiteX54" fmla="*/ 794683 w 1800356"/>
                  <a:gd name="connsiteY54" fmla="*/ 705038 h 1362960"/>
                  <a:gd name="connsiteX55" fmla="*/ 527053 w 1800356"/>
                  <a:gd name="connsiteY55" fmla="*/ 771945 h 1362960"/>
                  <a:gd name="connsiteX56" fmla="*/ 270575 w 1800356"/>
                  <a:gd name="connsiteY56"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93961 w 1800356"/>
                  <a:gd name="connsiteY20" fmla="*/ 1184540 h 1362960"/>
                  <a:gd name="connsiteX21" fmla="*/ 582809 w 1800356"/>
                  <a:gd name="connsiteY21" fmla="*/ 1106482 h 1362960"/>
                  <a:gd name="connsiteX22" fmla="*/ 616263 w 1800356"/>
                  <a:gd name="connsiteY22" fmla="*/ 1095330 h 1362960"/>
                  <a:gd name="connsiteX23" fmla="*/ 672019 w 1800356"/>
                  <a:gd name="connsiteY23" fmla="*/ 1073028 h 1362960"/>
                  <a:gd name="connsiteX24" fmla="*/ 772380 w 1800356"/>
                  <a:gd name="connsiteY24" fmla="*/ 1050725 h 1362960"/>
                  <a:gd name="connsiteX25" fmla="*/ 816985 w 1800356"/>
                  <a:gd name="connsiteY25" fmla="*/ 1039574 h 1362960"/>
                  <a:gd name="connsiteX26" fmla="*/ 950800 w 1800356"/>
                  <a:gd name="connsiteY26" fmla="*/ 1017272 h 1362960"/>
                  <a:gd name="connsiteX27" fmla="*/ 1040009 w 1800356"/>
                  <a:gd name="connsiteY27" fmla="*/ 972667 h 1362960"/>
                  <a:gd name="connsiteX28" fmla="*/ 1084614 w 1800356"/>
                  <a:gd name="connsiteY28" fmla="*/ 950364 h 1362960"/>
                  <a:gd name="connsiteX29" fmla="*/ 1140370 w 1800356"/>
                  <a:gd name="connsiteY29" fmla="*/ 905760 h 1362960"/>
                  <a:gd name="connsiteX30" fmla="*/ 1196127 w 1800356"/>
                  <a:gd name="connsiteY30" fmla="*/ 894608 h 1362960"/>
                  <a:gd name="connsiteX31" fmla="*/ 1218429 w 1800356"/>
                  <a:gd name="connsiteY31" fmla="*/ 861155 h 1362960"/>
                  <a:gd name="connsiteX32" fmla="*/ 1441453 w 1800356"/>
                  <a:gd name="connsiteY32" fmla="*/ 894608 h 1362960"/>
                  <a:gd name="connsiteX33" fmla="*/ 1463756 w 1800356"/>
                  <a:gd name="connsiteY33" fmla="*/ 928062 h 1362960"/>
                  <a:gd name="connsiteX34" fmla="*/ 1686780 w 1800356"/>
                  <a:gd name="connsiteY34" fmla="*/ 905760 h 1362960"/>
                  <a:gd name="connsiteX35" fmla="*/ 1731385 w 1800356"/>
                  <a:gd name="connsiteY35" fmla="*/ 850004 h 1362960"/>
                  <a:gd name="connsiteX36" fmla="*/ 1775990 w 1800356"/>
                  <a:gd name="connsiteY36" fmla="*/ 794247 h 1362960"/>
                  <a:gd name="connsiteX37" fmla="*/ 1798292 w 1800356"/>
                  <a:gd name="connsiteY37" fmla="*/ 682735 h 1362960"/>
                  <a:gd name="connsiteX38" fmla="*/ 1731385 w 1800356"/>
                  <a:gd name="connsiteY38" fmla="*/ 571223 h 1362960"/>
                  <a:gd name="connsiteX39" fmla="*/ 1642175 w 1800356"/>
                  <a:gd name="connsiteY39" fmla="*/ 448560 h 1362960"/>
                  <a:gd name="connsiteX40" fmla="*/ 1564117 w 1800356"/>
                  <a:gd name="connsiteY40" fmla="*/ 381652 h 1362960"/>
                  <a:gd name="connsiteX41" fmla="*/ 1530663 w 1800356"/>
                  <a:gd name="connsiteY41" fmla="*/ 314745 h 1362960"/>
                  <a:gd name="connsiteX42" fmla="*/ 1474907 w 1800356"/>
                  <a:gd name="connsiteY42" fmla="*/ 180930 h 1362960"/>
                  <a:gd name="connsiteX43" fmla="*/ 1441453 w 1800356"/>
                  <a:gd name="connsiteY43" fmla="*/ 2511 h 1362960"/>
                  <a:gd name="connsiteX44" fmla="*/ 1408000 w 1800356"/>
                  <a:gd name="connsiteY44" fmla="*/ 35964 h 1362960"/>
                  <a:gd name="connsiteX45" fmla="*/ 1341092 w 1800356"/>
                  <a:gd name="connsiteY45" fmla="*/ 91721 h 1362960"/>
                  <a:gd name="connsiteX46" fmla="*/ 1251883 w 1800356"/>
                  <a:gd name="connsiteY46" fmla="*/ 169779 h 1362960"/>
                  <a:gd name="connsiteX47" fmla="*/ 1229580 w 1800356"/>
                  <a:gd name="connsiteY47" fmla="*/ 203233 h 1362960"/>
                  <a:gd name="connsiteX48" fmla="*/ 1129219 w 1800356"/>
                  <a:gd name="connsiteY48" fmla="*/ 292443 h 1362960"/>
                  <a:gd name="connsiteX49" fmla="*/ 1095766 w 1800356"/>
                  <a:gd name="connsiteY49" fmla="*/ 359350 h 1362960"/>
                  <a:gd name="connsiteX50" fmla="*/ 1062312 w 1800356"/>
                  <a:gd name="connsiteY50" fmla="*/ 415106 h 1362960"/>
                  <a:gd name="connsiteX51" fmla="*/ 1017707 w 1800356"/>
                  <a:gd name="connsiteY51" fmla="*/ 504316 h 1362960"/>
                  <a:gd name="connsiteX52" fmla="*/ 828136 w 1800356"/>
                  <a:gd name="connsiteY52" fmla="*/ 693886 h 1362960"/>
                  <a:gd name="connsiteX53" fmla="*/ 794683 w 1800356"/>
                  <a:gd name="connsiteY53" fmla="*/ 705038 h 1362960"/>
                  <a:gd name="connsiteX54" fmla="*/ 527053 w 1800356"/>
                  <a:gd name="connsiteY54" fmla="*/ 771945 h 1362960"/>
                  <a:gd name="connsiteX55" fmla="*/ 270575 w 1800356"/>
                  <a:gd name="connsiteY55"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82809 w 1800356"/>
                  <a:gd name="connsiteY20" fmla="*/ 1106482 h 1362960"/>
                  <a:gd name="connsiteX21" fmla="*/ 616263 w 1800356"/>
                  <a:gd name="connsiteY21" fmla="*/ 1095330 h 1362960"/>
                  <a:gd name="connsiteX22" fmla="*/ 672019 w 1800356"/>
                  <a:gd name="connsiteY22" fmla="*/ 1073028 h 1362960"/>
                  <a:gd name="connsiteX23" fmla="*/ 772380 w 1800356"/>
                  <a:gd name="connsiteY23" fmla="*/ 1050725 h 1362960"/>
                  <a:gd name="connsiteX24" fmla="*/ 816985 w 1800356"/>
                  <a:gd name="connsiteY24" fmla="*/ 1039574 h 1362960"/>
                  <a:gd name="connsiteX25" fmla="*/ 950800 w 1800356"/>
                  <a:gd name="connsiteY25" fmla="*/ 1017272 h 1362960"/>
                  <a:gd name="connsiteX26" fmla="*/ 1040009 w 1800356"/>
                  <a:gd name="connsiteY26" fmla="*/ 972667 h 1362960"/>
                  <a:gd name="connsiteX27" fmla="*/ 1084614 w 1800356"/>
                  <a:gd name="connsiteY27" fmla="*/ 950364 h 1362960"/>
                  <a:gd name="connsiteX28" fmla="*/ 1140370 w 1800356"/>
                  <a:gd name="connsiteY28" fmla="*/ 905760 h 1362960"/>
                  <a:gd name="connsiteX29" fmla="*/ 1196127 w 1800356"/>
                  <a:gd name="connsiteY29" fmla="*/ 894608 h 1362960"/>
                  <a:gd name="connsiteX30" fmla="*/ 1218429 w 1800356"/>
                  <a:gd name="connsiteY30" fmla="*/ 861155 h 1362960"/>
                  <a:gd name="connsiteX31" fmla="*/ 1441453 w 1800356"/>
                  <a:gd name="connsiteY31" fmla="*/ 894608 h 1362960"/>
                  <a:gd name="connsiteX32" fmla="*/ 1463756 w 1800356"/>
                  <a:gd name="connsiteY32" fmla="*/ 928062 h 1362960"/>
                  <a:gd name="connsiteX33" fmla="*/ 1686780 w 1800356"/>
                  <a:gd name="connsiteY33" fmla="*/ 905760 h 1362960"/>
                  <a:gd name="connsiteX34" fmla="*/ 1731385 w 1800356"/>
                  <a:gd name="connsiteY34" fmla="*/ 850004 h 1362960"/>
                  <a:gd name="connsiteX35" fmla="*/ 1775990 w 1800356"/>
                  <a:gd name="connsiteY35" fmla="*/ 794247 h 1362960"/>
                  <a:gd name="connsiteX36" fmla="*/ 1798292 w 1800356"/>
                  <a:gd name="connsiteY36" fmla="*/ 682735 h 1362960"/>
                  <a:gd name="connsiteX37" fmla="*/ 1731385 w 1800356"/>
                  <a:gd name="connsiteY37" fmla="*/ 571223 h 1362960"/>
                  <a:gd name="connsiteX38" fmla="*/ 1642175 w 1800356"/>
                  <a:gd name="connsiteY38" fmla="*/ 448560 h 1362960"/>
                  <a:gd name="connsiteX39" fmla="*/ 1564117 w 1800356"/>
                  <a:gd name="connsiteY39" fmla="*/ 381652 h 1362960"/>
                  <a:gd name="connsiteX40" fmla="*/ 1530663 w 1800356"/>
                  <a:gd name="connsiteY40" fmla="*/ 314745 h 1362960"/>
                  <a:gd name="connsiteX41" fmla="*/ 1474907 w 1800356"/>
                  <a:gd name="connsiteY41" fmla="*/ 180930 h 1362960"/>
                  <a:gd name="connsiteX42" fmla="*/ 1441453 w 1800356"/>
                  <a:gd name="connsiteY42" fmla="*/ 2511 h 1362960"/>
                  <a:gd name="connsiteX43" fmla="*/ 1408000 w 1800356"/>
                  <a:gd name="connsiteY43" fmla="*/ 35964 h 1362960"/>
                  <a:gd name="connsiteX44" fmla="*/ 1341092 w 1800356"/>
                  <a:gd name="connsiteY44" fmla="*/ 91721 h 1362960"/>
                  <a:gd name="connsiteX45" fmla="*/ 1251883 w 1800356"/>
                  <a:gd name="connsiteY45" fmla="*/ 169779 h 1362960"/>
                  <a:gd name="connsiteX46" fmla="*/ 1229580 w 1800356"/>
                  <a:gd name="connsiteY46" fmla="*/ 203233 h 1362960"/>
                  <a:gd name="connsiteX47" fmla="*/ 1129219 w 1800356"/>
                  <a:gd name="connsiteY47" fmla="*/ 292443 h 1362960"/>
                  <a:gd name="connsiteX48" fmla="*/ 1095766 w 1800356"/>
                  <a:gd name="connsiteY48" fmla="*/ 359350 h 1362960"/>
                  <a:gd name="connsiteX49" fmla="*/ 1062312 w 1800356"/>
                  <a:gd name="connsiteY49" fmla="*/ 415106 h 1362960"/>
                  <a:gd name="connsiteX50" fmla="*/ 1017707 w 1800356"/>
                  <a:gd name="connsiteY50" fmla="*/ 504316 h 1362960"/>
                  <a:gd name="connsiteX51" fmla="*/ 828136 w 1800356"/>
                  <a:gd name="connsiteY51" fmla="*/ 693886 h 1362960"/>
                  <a:gd name="connsiteX52" fmla="*/ 794683 w 1800356"/>
                  <a:gd name="connsiteY52" fmla="*/ 705038 h 1362960"/>
                  <a:gd name="connsiteX53" fmla="*/ 527053 w 1800356"/>
                  <a:gd name="connsiteY53" fmla="*/ 771945 h 1362960"/>
                  <a:gd name="connsiteX54" fmla="*/ 270575 w 1800356"/>
                  <a:gd name="connsiteY54"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82809 w 1800356"/>
                  <a:gd name="connsiteY20" fmla="*/ 1106482 h 1362960"/>
                  <a:gd name="connsiteX21" fmla="*/ 616263 w 1800356"/>
                  <a:gd name="connsiteY21" fmla="*/ 1095330 h 1362960"/>
                  <a:gd name="connsiteX22" fmla="*/ 672019 w 1800356"/>
                  <a:gd name="connsiteY22" fmla="*/ 1073028 h 1362960"/>
                  <a:gd name="connsiteX23" fmla="*/ 772380 w 1800356"/>
                  <a:gd name="connsiteY23" fmla="*/ 1050725 h 1362960"/>
                  <a:gd name="connsiteX24" fmla="*/ 816985 w 1800356"/>
                  <a:gd name="connsiteY24" fmla="*/ 1039574 h 1362960"/>
                  <a:gd name="connsiteX25" fmla="*/ 950800 w 1800356"/>
                  <a:gd name="connsiteY25" fmla="*/ 1017272 h 1362960"/>
                  <a:gd name="connsiteX26" fmla="*/ 1040009 w 1800356"/>
                  <a:gd name="connsiteY26" fmla="*/ 972667 h 1362960"/>
                  <a:gd name="connsiteX27" fmla="*/ 1084614 w 1800356"/>
                  <a:gd name="connsiteY27" fmla="*/ 950364 h 1362960"/>
                  <a:gd name="connsiteX28" fmla="*/ 1140370 w 1800356"/>
                  <a:gd name="connsiteY28" fmla="*/ 905760 h 1362960"/>
                  <a:gd name="connsiteX29" fmla="*/ 1196127 w 1800356"/>
                  <a:gd name="connsiteY29" fmla="*/ 894608 h 1362960"/>
                  <a:gd name="connsiteX30" fmla="*/ 1218429 w 1800356"/>
                  <a:gd name="connsiteY30" fmla="*/ 861155 h 1362960"/>
                  <a:gd name="connsiteX31" fmla="*/ 1441453 w 1800356"/>
                  <a:gd name="connsiteY31" fmla="*/ 894608 h 1362960"/>
                  <a:gd name="connsiteX32" fmla="*/ 1463756 w 1800356"/>
                  <a:gd name="connsiteY32" fmla="*/ 928062 h 1362960"/>
                  <a:gd name="connsiteX33" fmla="*/ 1686780 w 1800356"/>
                  <a:gd name="connsiteY33" fmla="*/ 905760 h 1362960"/>
                  <a:gd name="connsiteX34" fmla="*/ 1731385 w 1800356"/>
                  <a:gd name="connsiteY34" fmla="*/ 850004 h 1362960"/>
                  <a:gd name="connsiteX35" fmla="*/ 1775990 w 1800356"/>
                  <a:gd name="connsiteY35" fmla="*/ 794247 h 1362960"/>
                  <a:gd name="connsiteX36" fmla="*/ 1798292 w 1800356"/>
                  <a:gd name="connsiteY36" fmla="*/ 682735 h 1362960"/>
                  <a:gd name="connsiteX37" fmla="*/ 1731385 w 1800356"/>
                  <a:gd name="connsiteY37" fmla="*/ 571223 h 1362960"/>
                  <a:gd name="connsiteX38" fmla="*/ 1642175 w 1800356"/>
                  <a:gd name="connsiteY38" fmla="*/ 448560 h 1362960"/>
                  <a:gd name="connsiteX39" fmla="*/ 1564117 w 1800356"/>
                  <a:gd name="connsiteY39" fmla="*/ 381652 h 1362960"/>
                  <a:gd name="connsiteX40" fmla="*/ 1530663 w 1800356"/>
                  <a:gd name="connsiteY40" fmla="*/ 314745 h 1362960"/>
                  <a:gd name="connsiteX41" fmla="*/ 1474907 w 1800356"/>
                  <a:gd name="connsiteY41" fmla="*/ 180930 h 1362960"/>
                  <a:gd name="connsiteX42" fmla="*/ 1441453 w 1800356"/>
                  <a:gd name="connsiteY42" fmla="*/ 2511 h 1362960"/>
                  <a:gd name="connsiteX43" fmla="*/ 1408000 w 1800356"/>
                  <a:gd name="connsiteY43" fmla="*/ 35964 h 1362960"/>
                  <a:gd name="connsiteX44" fmla="*/ 1341092 w 1800356"/>
                  <a:gd name="connsiteY44" fmla="*/ 91721 h 1362960"/>
                  <a:gd name="connsiteX45" fmla="*/ 1251883 w 1800356"/>
                  <a:gd name="connsiteY45" fmla="*/ 169779 h 1362960"/>
                  <a:gd name="connsiteX46" fmla="*/ 1229580 w 1800356"/>
                  <a:gd name="connsiteY46" fmla="*/ 203233 h 1362960"/>
                  <a:gd name="connsiteX47" fmla="*/ 1129219 w 1800356"/>
                  <a:gd name="connsiteY47" fmla="*/ 292443 h 1362960"/>
                  <a:gd name="connsiteX48" fmla="*/ 1095766 w 1800356"/>
                  <a:gd name="connsiteY48" fmla="*/ 359350 h 1362960"/>
                  <a:gd name="connsiteX49" fmla="*/ 1062312 w 1800356"/>
                  <a:gd name="connsiteY49" fmla="*/ 415106 h 1362960"/>
                  <a:gd name="connsiteX50" fmla="*/ 1017707 w 1800356"/>
                  <a:gd name="connsiteY50" fmla="*/ 504316 h 1362960"/>
                  <a:gd name="connsiteX51" fmla="*/ 828136 w 1800356"/>
                  <a:gd name="connsiteY51" fmla="*/ 693886 h 1362960"/>
                  <a:gd name="connsiteX52" fmla="*/ 527053 w 1800356"/>
                  <a:gd name="connsiteY52" fmla="*/ 771945 h 1362960"/>
                  <a:gd name="connsiteX53" fmla="*/ 270575 w 1800356"/>
                  <a:gd name="connsiteY53" fmla="*/ 816550 h 1362960"/>
                  <a:gd name="connsiteX0" fmla="*/ 270575 w 1800356"/>
                  <a:gd name="connsiteY0" fmla="*/ 816550 h 1362960"/>
                  <a:gd name="connsiteX1" fmla="*/ 136761 w 1800356"/>
                  <a:gd name="connsiteY1" fmla="*/ 794247 h 1362960"/>
                  <a:gd name="connsiteX2" fmla="*/ 114458 w 1800356"/>
                  <a:gd name="connsiteY2" fmla="*/ 760794 h 1362960"/>
                  <a:gd name="connsiteX3" fmla="*/ 136761 w 1800356"/>
                  <a:gd name="connsiteY3" fmla="*/ 537769 h 1362960"/>
                  <a:gd name="connsiteX4" fmla="*/ 92156 w 1800356"/>
                  <a:gd name="connsiteY4" fmla="*/ 515467 h 1362960"/>
                  <a:gd name="connsiteX5" fmla="*/ 14097 w 1800356"/>
                  <a:gd name="connsiteY5" fmla="*/ 705038 h 1362960"/>
                  <a:gd name="connsiteX6" fmla="*/ 14097 w 1800356"/>
                  <a:gd name="connsiteY6" fmla="*/ 950364 h 1362960"/>
                  <a:gd name="connsiteX7" fmla="*/ 47551 w 1800356"/>
                  <a:gd name="connsiteY7" fmla="*/ 1028423 h 1362960"/>
                  <a:gd name="connsiteX8" fmla="*/ 81005 w 1800356"/>
                  <a:gd name="connsiteY8" fmla="*/ 1151086 h 1362960"/>
                  <a:gd name="connsiteX9" fmla="*/ 114458 w 1800356"/>
                  <a:gd name="connsiteY9" fmla="*/ 1173389 h 1362960"/>
                  <a:gd name="connsiteX10" fmla="*/ 237122 w 1800356"/>
                  <a:gd name="connsiteY10" fmla="*/ 1251447 h 1362960"/>
                  <a:gd name="connsiteX11" fmla="*/ 270575 w 1800356"/>
                  <a:gd name="connsiteY11" fmla="*/ 1296052 h 1362960"/>
                  <a:gd name="connsiteX12" fmla="*/ 337483 w 1800356"/>
                  <a:gd name="connsiteY12" fmla="*/ 1318355 h 1362960"/>
                  <a:gd name="connsiteX13" fmla="*/ 370936 w 1800356"/>
                  <a:gd name="connsiteY13" fmla="*/ 1340657 h 1362960"/>
                  <a:gd name="connsiteX14" fmla="*/ 649717 w 1800356"/>
                  <a:gd name="connsiteY14" fmla="*/ 1362960 h 1362960"/>
                  <a:gd name="connsiteX15" fmla="*/ 750078 w 1800356"/>
                  <a:gd name="connsiteY15" fmla="*/ 1351808 h 1362960"/>
                  <a:gd name="connsiteX16" fmla="*/ 816985 w 1800356"/>
                  <a:gd name="connsiteY16" fmla="*/ 1340657 h 1362960"/>
                  <a:gd name="connsiteX17" fmla="*/ 783531 w 1800356"/>
                  <a:gd name="connsiteY17" fmla="*/ 1307204 h 1362960"/>
                  <a:gd name="connsiteX18" fmla="*/ 727775 w 1800356"/>
                  <a:gd name="connsiteY18" fmla="*/ 1273750 h 1362960"/>
                  <a:gd name="connsiteX19" fmla="*/ 638566 w 1800356"/>
                  <a:gd name="connsiteY19" fmla="*/ 1229145 h 1362960"/>
                  <a:gd name="connsiteX20" fmla="*/ 582809 w 1800356"/>
                  <a:gd name="connsiteY20" fmla="*/ 1106482 h 1362960"/>
                  <a:gd name="connsiteX21" fmla="*/ 616263 w 1800356"/>
                  <a:gd name="connsiteY21" fmla="*/ 1095330 h 1362960"/>
                  <a:gd name="connsiteX22" fmla="*/ 672019 w 1800356"/>
                  <a:gd name="connsiteY22" fmla="*/ 1073028 h 1362960"/>
                  <a:gd name="connsiteX23" fmla="*/ 772380 w 1800356"/>
                  <a:gd name="connsiteY23" fmla="*/ 1050725 h 1362960"/>
                  <a:gd name="connsiteX24" fmla="*/ 816985 w 1800356"/>
                  <a:gd name="connsiteY24" fmla="*/ 1039574 h 1362960"/>
                  <a:gd name="connsiteX25" fmla="*/ 950800 w 1800356"/>
                  <a:gd name="connsiteY25" fmla="*/ 1017272 h 1362960"/>
                  <a:gd name="connsiteX26" fmla="*/ 1040009 w 1800356"/>
                  <a:gd name="connsiteY26" fmla="*/ 972667 h 1362960"/>
                  <a:gd name="connsiteX27" fmla="*/ 1084614 w 1800356"/>
                  <a:gd name="connsiteY27" fmla="*/ 950364 h 1362960"/>
                  <a:gd name="connsiteX28" fmla="*/ 1140370 w 1800356"/>
                  <a:gd name="connsiteY28" fmla="*/ 905760 h 1362960"/>
                  <a:gd name="connsiteX29" fmla="*/ 1196127 w 1800356"/>
                  <a:gd name="connsiteY29" fmla="*/ 894608 h 1362960"/>
                  <a:gd name="connsiteX30" fmla="*/ 1218429 w 1800356"/>
                  <a:gd name="connsiteY30" fmla="*/ 861155 h 1362960"/>
                  <a:gd name="connsiteX31" fmla="*/ 1441453 w 1800356"/>
                  <a:gd name="connsiteY31" fmla="*/ 894608 h 1362960"/>
                  <a:gd name="connsiteX32" fmla="*/ 1463756 w 1800356"/>
                  <a:gd name="connsiteY32" fmla="*/ 928062 h 1362960"/>
                  <a:gd name="connsiteX33" fmla="*/ 1686780 w 1800356"/>
                  <a:gd name="connsiteY33" fmla="*/ 905760 h 1362960"/>
                  <a:gd name="connsiteX34" fmla="*/ 1731385 w 1800356"/>
                  <a:gd name="connsiteY34" fmla="*/ 850004 h 1362960"/>
                  <a:gd name="connsiteX35" fmla="*/ 1775990 w 1800356"/>
                  <a:gd name="connsiteY35" fmla="*/ 794247 h 1362960"/>
                  <a:gd name="connsiteX36" fmla="*/ 1798292 w 1800356"/>
                  <a:gd name="connsiteY36" fmla="*/ 682735 h 1362960"/>
                  <a:gd name="connsiteX37" fmla="*/ 1731385 w 1800356"/>
                  <a:gd name="connsiteY37" fmla="*/ 571223 h 1362960"/>
                  <a:gd name="connsiteX38" fmla="*/ 1642175 w 1800356"/>
                  <a:gd name="connsiteY38" fmla="*/ 448560 h 1362960"/>
                  <a:gd name="connsiteX39" fmla="*/ 1564117 w 1800356"/>
                  <a:gd name="connsiteY39" fmla="*/ 381652 h 1362960"/>
                  <a:gd name="connsiteX40" fmla="*/ 1530663 w 1800356"/>
                  <a:gd name="connsiteY40" fmla="*/ 314745 h 1362960"/>
                  <a:gd name="connsiteX41" fmla="*/ 1474907 w 1800356"/>
                  <a:gd name="connsiteY41" fmla="*/ 180930 h 1362960"/>
                  <a:gd name="connsiteX42" fmla="*/ 1441453 w 1800356"/>
                  <a:gd name="connsiteY42" fmla="*/ 2511 h 1362960"/>
                  <a:gd name="connsiteX43" fmla="*/ 1408000 w 1800356"/>
                  <a:gd name="connsiteY43" fmla="*/ 35964 h 1362960"/>
                  <a:gd name="connsiteX44" fmla="*/ 1341092 w 1800356"/>
                  <a:gd name="connsiteY44" fmla="*/ 91721 h 1362960"/>
                  <a:gd name="connsiteX45" fmla="*/ 1251883 w 1800356"/>
                  <a:gd name="connsiteY45" fmla="*/ 169779 h 1362960"/>
                  <a:gd name="connsiteX46" fmla="*/ 1229580 w 1800356"/>
                  <a:gd name="connsiteY46" fmla="*/ 203233 h 1362960"/>
                  <a:gd name="connsiteX47" fmla="*/ 1129219 w 1800356"/>
                  <a:gd name="connsiteY47" fmla="*/ 292443 h 1362960"/>
                  <a:gd name="connsiteX48" fmla="*/ 1095766 w 1800356"/>
                  <a:gd name="connsiteY48" fmla="*/ 359350 h 1362960"/>
                  <a:gd name="connsiteX49" fmla="*/ 1062312 w 1800356"/>
                  <a:gd name="connsiteY49" fmla="*/ 415106 h 1362960"/>
                  <a:gd name="connsiteX50" fmla="*/ 1017707 w 1800356"/>
                  <a:gd name="connsiteY50" fmla="*/ 504316 h 1362960"/>
                  <a:gd name="connsiteX51" fmla="*/ 828136 w 1800356"/>
                  <a:gd name="connsiteY51" fmla="*/ 693886 h 1362960"/>
                  <a:gd name="connsiteX52" fmla="*/ 270575 w 1800356"/>
                  <a:gd name="connsiteY52" fmla="*/ 816550 h 1362960"/>
                  <a:gd name="connsiteX0" fmla="*/ 270575 w 1800356"/>
                  <a:gd name="connsiteY0" fmla="*/ 816550 h 1362960"/>
                  <a:gd name="connsiteX1" fmla="*/ 114458 w 1800356"/>
                  <a:gd name="connsiteY1" fmla="*/ 760794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672019 w 1800356"/>
                  <a:gd name="connsiteY21" fmla="*/ 1073028 h 1362960"/>
                  <a:gd name="connsiteX22" fmla="*/ 772380 w 1800356"/>
                  <a:gd name="connsiteY22" fmla="*/ 1050725 h 1362960"/>
                  <a:gd name="connsiteX23" fmla="*/ 816985 w 1800356"/>
                  <a:gd name="connsiteY23" fmla="*/ 1039574 h 1362960"/>
                  <a:gd name="connsiteX24" fmla="*/ 950800 w 1800356"/>
                  <a:gd name="connsiteY24" fmla="*/ 1017272 h 1362960"/>
                  <a:gd name="connsiteX25" fmla="*/ 1040009 w 1800356"/>
                  <a:gd name="connsiteY25" fmla="*/ 972667 h 1362960"/>
                  <a:gd name="connsiteX26" fmla="*/ 1084614 w 1800356"/>
                  <a:gd name="connsiteY26" fmla="*/ 950364 h 1362960"/>
                  <a:gd name="connsiteX27" fmla="*/ 1140370 w 1800356"/>
                  <a:gd name="connsiteY27" fmla="*/ 905760 h 1362960"/>
                  <a:gd name="connsiteX28" fmla="*/ 1196127 w 1800356"/>
                  <a:gd name="connsiteY28" fmla="*/ 894608 h 1362960"/>
                  <a:gd name="connsiteX29" fmla="*/ 1218429 w 1800356"/>
                  <a:gd name="connsiteY29" fmla="*/ 861155 h 1362960"/>
                  <a:gd name="connsiteX30" fmla="*/ 1441453 w 1800356"/>
                  <a:gd name="connsiteY30" fmla="*/ 894608 h 1362960"/>
                  <a:gd name="connsiteX31" fmla="*/ 1463756 w 1800356"/>
                  <a:gd name="connsiteY31" fmla="*/ 928062 h 1362960"/>
                  <a:gd name="connsiteX32" fmla="*/ 1686780 w 1800356"/>
                  <a:gd name="connsiteY32" fmla="*/ 905760 h 1362960"/>
                  <a:gd name="connsiteX33" fmla="*/ 1731385 w 1800356"/>
                  <a:gd name="connsiteY33" fmla="*/ 850004 h 1362960"/>
                  <a:gd name="connsiteX34" fmla="*/ 1775990 w 1800356"/>
                  <a:gd name="connsiteY34" fmla="*/ 794247 h 1362960"/>
                  <a:gd name="connsiteX35" fmla="*/ 1798292 w 1800356"/>
                  <a:gd name="connsiteY35" fmla="*/ 682735 h 1362960"/>
                  <a:gd name="connsiteX36" fmla="*/ 1731385 w 1800356"/>
                  <a:gd name="connsiteY36" fmla="*/ 571223 h 1362960"/>
                  <a:gd name="connsiteX37" fmla="*/ 1642175 w 1800356"/>
                  <a:gd name="connsiteY37" fmla="*/ 448560 h 1362960"/>
                  <a:gd name="connsiteX38" fmla="*/ 1564117 w 1800356"/>
                  <a:gd name="connsiteY38" fmla="*/ 381652 h 1362960"/>
                  <a:gd name="connsiteX39" fmla="*/ 1530663 w 1800356"/>
                  <a:gd name="connsiteY39" fmla="*/ 314745 h 1362960"/>
                  <a:gd name="connsiteX40" fmla="*/ 1474907 w 1800356"/>
                  <a:gd name="connsiteY40" fmla="*/ 180930 h 1362960"/>
                  <a:gd name="connsiteX41" fmla="*/ 1441453 w 1800356"/>
                  <a:gd name="connsiteY41" fmla="*/ 2511 h 1362960"/>
                  <a:gd name="connsiteX42" fmla="*/ 1408000 w 1800356"/>
                  <a:gd name="connsiteY42" fmla="*/ 35964 h 1362960"/>
                  <a:gd name="connsiteX43" fmla="*/ 1341092 w 1800356"/>
                  <a:gd name="connsiteY43" fmla="*/ 91721 h 1362960"/>
                  <a:gd name="connsiteX44" fmla="*/ 1251883 w 1800356"/>
                  <a:gd name="connsiteY44" fmla="*/ 169779 h 1362960"/>
                  <a:gd name="connsiteX45" fmla="*/ 1229580 w 1800356"/>
                  <a:gd name="connsiteY45" fmla="*/ 203233 h 1362960"/>
                  <a:gd name="connsiteX46" fmla="*/ 1129219 w 1800356"/>
                  <a:gd name="connsiteY46" fmla="*/ 292443 h 1362960"/>
                  <a:gd name="connsiteX47" fmla="*/ 1095766 w 1800356"/>
                  <a:gd name="connsiteY47" fmla="*/ 359350 h 1362960"/>
                  <a:gd name="connsiteX48" fmla="*/ 1062312 w 1800356"/>
                  <a:gd name="connsiteY48" fmla="*/ 415106 h 1362960"/>
                  <a:gd name="connsiteX49" fmla="*/ 1017707 w 1800356"/>
                  <a:gd name="connsiteY49" fmla="*/ 504316 h 1362960"/>
                  <a:gd name="connsiteX50" fmla="*/ 828136 w 1800356"/>
                  <a:gd name="connsiteY50" fmla="*/ 693886 h 1362960"/>
                  <a:gd name="connsiteX51" fmla="*/ 270575 w 1800356"/>
                  <a:gd name="connsiteY51" fmla="*/ 816550 h 1362960"/>
                  <a:gd name="connsiteX0" fmla="*/ 270575 w 1800356"/>
                  <a:gd name="connsiteY0" fmla="*/ 816550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672019 w 1800356"/>
                  <a:gd name="connsiteY21" fmla="*/ 1073028 h 1362960"/>
                  <a:gd name="connsiteX22" fmla="*/ 772380 w 1800356"/>
                  <a:gd name="connsiteY22" fmla="*/ 1050725 h 1362960"/>
                  <a:gd name="connsiteX23" fmla="*/ 816985 w 1800356"/>
                  <a:gd name="connsiteY23" fmla="*/ 1039574 h 1362960"/>
                  <a:gd name="connsiteX24" fmla="*/ 950800 w 1800356"/>
                  <a:gd name="connsiteY24" fmla="*/ 1017272 h 1362960"/>
                  <a:gd name="connsiteX25" fmla="*/ 1040009 w 1800356"/>
                  <a:gd name="connsiteY25" fmla="*/ 972667 h 1362960"/>
                  <a:gd name="connsiteX26" fmla="*/ 1084614 w 1800356"/>
                  <a:gd name="connsiteY26" fmla="*/ 950364 h 1362960"/>
                  <a:gd name="connsiteX27" fmla="*/ 1140370 w 1800356"/>
                  <a:gd name="connsiteY27" fmla="*/ 905760 h 1362960"/>
                  <a:gd name="connsiteX28" fmla="*/ 1196127 w 1800356"/>
                  <a:gd name="connsiteY28" fmla="*/ 894608 h 1362960"/>
                  <a:gd name="connsiteX29" fmla="*/ 1218429 w 1800356"/>
                  <a:gd name="connsiteY29" fmla="*/ 861155 h 1362960"/>
                  <a:gd name="connsiteX30" fmla="*/ 1441453 w 1800356"/>
                  <a:gd name="connsiteY30" fmla="*/ 894608 h 1362960"/>
                  <a:gd name="connsiteX31" fmla="*/ 1463756 w 1800356"/>
                  <a:gd name="connsiteY31" fmla="*/ 928062 h 1362960"/>
                  <a:gd name="connsiteX32" fmla="*/ 1686780 w 1800356"/>
                  <a:gd name="connsiteY32" fmla="*/ 905760 h 1362960"/>
                  <a:gd name="connsiteX33" fmla="*/ 1731385 w 1800356"/>
                  <a:gd name="connsiteY33" fmla="*/ 850004 h 1362960"/>
                  <a:gd name="connsiteX34" fmla="*/ 1775990 w 1800356"/>
                  <a:gd name="connsiteY34" fmla="*/ 794247 h 1362960"/>
                  <a:gd name="connsiteX35" fmla="*/ 1798292 w 1800356"/>
                  <a:gd name="connsiteY35" fmla="*/ 682735 h 1362960"/>
                  <a:gd name="connsiteX36" fmla="*/ 1731385 w 1800356"/>
                  <a:gd name="connsiteY36" fmla="*/ 571223 h 1362960"/>
                  <a:gd name="connsiteX37" fmla="*/ 1642175 w 1800356"/>
                  <a:gd name="connsiteY37" fmla="*/ 448560 h 1362960"/>
                  <a:gd name="connsiteX38" fmla="*/ 1564117 w 1800356"/>
                  <a:gd name="connsiteY38" fmla="*/ 381652 h 1362960"/>
                  <a:gd name="connsiteX39" fmla="*/ 1530663 w 1800356"/>
                  <a:gd name="connsiteY39" fmla="*/ 314745 h 1362960"/>
                  <a:gd name="connsiteX40" fmla="*/ 1474907 w 1800356"/>
                  <a:gd name="connsiteY40" fmla="*/ 180930 h 1362960"/>
                  <a:gd name="connsiteX41" fmla="*/ 1441453 w 1800356"/>
                  <a:gd name="connsiteY41" fmla="*/ 2511 h 1362960"/>
                  <a:gd name="connsiteX42" fmla="*/ 1408000 w 1800356"/>
                  <a:gd name="connsiteY42" fmla="*/ 35964 h 1362960"/>
                  <a:gd name="connsiteX43" fmla="*/ 1341092 w 1800356"/>
                  <a:gd name="connsiteY43" fmla="*/ 91721 h 1362960"/>
                  <a:gd name="connsiteX44" fmla="*/ 1251883 w 1800356"/>
                  <a:gd name="connsiteY44" fmla="*/ 169779 h 1362960"/>
                  <a:gd name="connsiteX45" fmla="*/ 1229580 w 1800356"/>
                  <a:gd name="connsiteY45" fmla="*/ 203233 h 1362960"/>
                  <a:gd name="connsiteX46" fmla="*/ 1129219 w 1800356"/>
                  <a:gd name="connsiteY46" fmla="*/ 292443 h 1362960"/>
                  <a:gd name="connsiteX47" fmla="*/ 1095766 w 1800356"/>
                  <a:gd name="connsiteY47" fmla="*/ 359350 h 1362960"/>
                  <a:gd name="connsiteX48" fmla="*/ 1062312 w 1800356"/>
                  <a:gd name="connsiteY48" fmla="*/ 415106 h 1362960"/>
                  <a:gd name="connsiteX49" fmla="*/ 1017707 w 1800356"/>
                  <a:gd name="connsiteY49" fmla="*/ 504316 h 1362960"/>
                  <a:gd name="connsiteX50" fmla="*/ 828136 w 1800356"/>
                  <a:gd name="connsiteY50" fmla="*/ 693886 h 1362960"/>
                  <a:gd name="connsiteX51" fmla="*/ 270575 w 1800356"/>
                  <a:gd name="connsiteY51" fmla="*/ 816550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672019 w 1800356"/>
                  <a:gd name="connsiteY21" fmla="*/ 1073028 h 1362960"/>
                  <a:gd name="connsiteX22" fmla="*/ 772380 w 1800356"/>
                  <a:gd name="connsiteY22" fmla="*/ 1050725 h 1362960"/>
                  <a:gd name="connsiteX23" fmla="*/ 816985 w 1800356"/>
                  <a:gd name="connsiteY23" fmla="*/ 1039574 h 1362960"/>
                  <a:gd name="connsiteX24" fmla="*/ 950800 w 1800356"/>
                  <a:gd name="connsiteY24" fmla="*/ 1017272 h 1362960"/>
                  <a:gd name="connsiteX25" fmla="*/ 1040009 w 1800356"/>
                  <a:gd name="connsiteY25" fmla="*/ 972667 h 1362960"/>
                  <a:gd name="connsiteX26" fmla="*/ 1084614 w 1800356"/>
                  <a:gd name="connsiteY26" fmla="*/ 950364 h 1362960"/>
                  <a:gd name="connsiteX27" fmla="*/ 1140370 w 1800356"/>
                  <a:gd name="connsiteY27" fmla="*/ 905760 h 1362960"/>
                  <a:gd name="connsiteX28" fmla="*/ 1196127 w 1800356"/>
                  <a:gd name="connsiteY28" fmla="*/ 894608 h 1362960"/>
                  <a:gd name="connsiteX29" fmla="*/ 1218429 w 1800356"/>
                  <a:gd name="connsiteY29" fmla="*/ 861155 h 1362960"/>
                  <a:gd name="connsiteX30" fmla="*/ 1441453 w 1800356"/>
                  <a:gd name="connsiteY30" fmla="*/ 894608 h 1362960"/>
                  <a:gd name="connsiteX31" fmla="*/ 1463756 w 1800356"/>
                  <a:gd name="connsiteY31" fmla="*/ 928062 h 1362960"/>
                  <a:gd name="connsiteX32" fmla="*/ 1686780 w 1800356"/>
                  <a:gd name="connsiteY32" fmla="*/ 905760 h 1362960"/>
                  <a:gd name="connsiteX33" fmla="*/ 1731385 w 1800356"/>
                  <a:gd name="connsiteY33" fmla="*/ 850004 h 1362960"/>
                  <a:gd name="connsiteX34" fmla="*/ 1775990 w 1800356"/>
                  <a:gd name="connsiteY34" fmla="*/ 794247 h 1362960"/>
                  <a:gd name="connsiteX35" fmla="*/ 1798292 w 1800356"/>
                  <a:gd name="connsiteY35" fmla="*/ 682735 h 1362960"/>
                  <a:gd name="connsiteX36" fmla="*/ 1731385 w 1800356"/>
                  <a:gd name="connsiteY36" fmla="*/ 571223 h 1362960"/>
                  <a:gd name="connsiteX37" fmla="*/ 1642175 w 1800356"/>
                  <a:gd name="connsiteY37" fmla="*/ 448560 h 1362960"/>
                  <a:gd name="connsiteX38" fmla="*/ 1564117 w 1800356"/>
                  <a:gd name="connsiteY38" fmla="*/ 381652 h 1362960"/>
                  <a:gd name="connsiteX39" fmla="*/ 1530663 w 1800356"/>
                  <a:gd name="connsiteY39" fmla="*/ 314745 h 1362960"/>
                  <a:gd name="connsiteX40" fmla="*/ 1474907 w 1800356"/>
                  <a:gd name="connsiteY40" fmla="*/ 180930 h 1362960"/>
                  <a:gd name="connsiteX41" fmla="*/ 1441453 w 1800356"/>
                  <a:gd name="connsiteY41" fmla="*/ 2511 h 1362960"/>
                  <a:gd name="connsiteX42" fmla="*/ 1408000 w 1800356"/>
                  <a:gd name="connsiteY42" fmla="*/ 35964 h 1362960"/>
                  <a:gd name="connsiteX43" fmla="*/ 1341092 w 1800356"/>
                  <a:gd name="connsiteY43" fmla="*/ 91721 h 1362960"/>
                  <a:gd name="connsiteX44" fmla="*/ 1251883 w 1800356"/>
                  <a:gd name="connsiteY44" fmla="*/ 169779 h 1362960"/>
                  <a:gd name="connsiteX45" fmla="*/ 1229580 w 1800356"/>
                  <a:gd name="connsiteY45" fmla="*/ 203233 h 1362960"/>
                  <a:gd name="connsiteX46" fmla="*/ 1129219 w 1800356"/>
                  <a:gd name="connsiteY46" fmla="*/ 292443 h 1362960"/>
                  <a:gd name="connsiteX47" fmla="*/ 1095766 w 1800356"/>
                  <a:gd name="connsiteY47" fmla="*/ 359350 h 1362960"/>
                  <a:gd name="connsiteX48" fmla="*/ 1062312 w 1800356"/>
                  <a:gd name="connsiteY48" fmla="*/ 415106 h 1362960"/>
                  <a:gd name="connsiteX49" fmla="*/ 1017707 w 1800356"/>
                  <a:gd name="connsiteY49" fmla="*/ 504316 h 1362960"/>
                  <a:gd name="connsiteX50" fmla="*/ 828136 w 1800356"/>
                  <a:gd name="connsiteY50" fmla="*/ 693886 h 1362960"/>
                  <a:gd name="connsiteX51" fmla="*/ 259624 w 1800356"/>
                  <a:gd name="connsiteY51"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772380 w 1800356"/>
                  <a:gd name="connsiteY21" fmla="*/ 1050725 h 1362960"/>
                  <a:gd name="connsiteX22" fmla="*/ 816985 w 1800356"/>
                  <a:gd name="connsiteY22" fmla="*/ 1039574 h 1362960"/>
                  <a:gd name="connsiteX23" fmla="*/ 950800 w 1800356"/>
                  <a:gd name="connsiteY23" fmla="*/ 1017272 h 1362960"/>
                  <a:gd name="connsiteX24" fmla="*/ 1040009 w 1800356"/>
                  <a:gd name="connsiteY24" fmla="*/ 972667 h 1362960"/>
                  <a:gd name="connsiteX25" fmla="*/ 1084614 w 1800356"/>
                  <a:gd name="connsiteY25" fmla="*/ 950364 h 1362960"/>
                  <a:gd name="connsiteX26" fmla="*/ 1140370 w 1800356"/>
                  <a:gd name="connsiteY26" fmla="*/ 905760 h 1362960"/>
                  <a:gd name="connsiteX27" fmla="*/ 1196127 w 1800356"/>
                  <a:gd name="connsiteY27" fmla="*/ 894608 h 1362960"/>
                  <a:gd name="connsiteX28" fmla="*/ 1218429 w 1800356"/>
                  <a:gd name="connsiteY28" fmla="*/ 861155 h 1362960"/>
                  <a:gd name="connsiteX29" fmla="*/ 1441453 w 1800356"/>
                  <a:gd name="connsiteY29" fmla="*/ 894608 h 1362960"/>
                  <a:gd name="connsiteX30" fmla="*/ 1463756 w 1800356"/>
                  <a:gd name="connsiteY30" fmla="*/ 928062 h 1362960"/>
                  <a:gd name="connsiteX31" fmla="*/ 1686780 w 1800356"/>
                  <a:gd name="connsiteY31" fmla="*/ 905760 h 1362960"/>
                  <a:gd name="connsiteX32" fmla="*/ 1731385 w 1800356"/>
                  <a:gd name="connsiteY32" fmla="*/ 850004 h 1362960"/>
                  <a:gd name="connsiteX33" fmla="*/ 1775990 w 1800356"/>
                  <a:gd name="connsiteY33" fmla="*/ 794247 h 1362960"/>
                  <a:gd name="connsiteX34" fmla="*/ 1798292 w 1800356"/>
                  <a:gd name="connsiteY34" fmla="*/ 682735 h 1362960"/>
                  <a:gd name="connsiteX35" fmla="*/ 1731385 w 1800356"/>
                  <a:gd name="connsiteY35" fmla="*/ 571223 h 1362960"/>
                  <a:gd name="connsiteX36" fmla="*/ 1642175 w 1800356"/>
                  <a:gd name="connsiteY36" fmla="*/ 448560 h 1362960"/>
                  <a:gd name="connsiteX37" fmla="*/ 1564117 w 1800356"/>
                  <a:gd name="connsiteY37" fmla="*/ 381652 h 1362960"/>
                  <a:gd name="connsiteX38" fmla="*/ 1530663 w 1800356"/>
                  <a:gd name="connsiteY38" fmla="*/ 314745 h 1362960"/>
                  <a:gd name="connsiteX39" fmla="*/ 1474907 w 1800356"/>
                  <a:gd name="connsiteY39" fmla="*/ 180930 h 1362960"/>
                  <a:gd name="connsiteX40" fmla="*/ 1441453 w 1800356"/>
                  <a:gd name="connsiteY40" fmla="*/ 2511 h 1362960"/>
                  <a:gd name="connsiteX41" fmla="*/ 1408000 w 1800356"/>
                  <a:gd name="connsiteY41" fmla="*/ 35964 h 1362960"/>
                  <a:gd name="connsiteX42" fmla="*/ 1341092 w 1800356"/>
                  <a:gd name="connsiteY42" fmla="*/ 91721 h 1362960"/>
                  <a:gd name="connsiteX43" fmla="*/ 1251883 w 1800356"/>
                  <a:gd name="connsiteY43" fmla="*/ 169779 h 1362960"/>
                  <a:gd name="connsiteX44" fmla="*/ 1229580 w 1800356"/>
                  <a:gd name="connsiteY44" fmla="*/ 203233 h 1362960"/>
                  <a:gd name="connsiteX45" fmla="*/ 1129219 w 1800356"/>
                  <a:gd name="connsiteY45" fmla="*/ 292443 h 1362960"/>
                  <a:gd name="connsiteX46" fmla="*/ 1095766 w 1800356"/>
                  <a:gd name="connsiteY46" fmla="*/ 359350 h 1362960"/>
                  <a:gd name="connsiteX47" fmla="*/ 1062312 w 1800356"/>
                  <a:gd name="connsiteY47" fmla="*/ 415106 h 1362960"/>
                  <a:gd name="connsiteX48" fmla="*/ 1017707 w 1800356"/>
                  <a:gd name="connsiteY48" fmla="*/ 504316 h 1362960"/>
                  <a:gd name="connsiteX49" fmla="*/ 828136 w 1800356"/>
                  <a:gd name="connsiteY49" fmla="*/ 693886 h 1362960"/>
                  <a:gd name="connsiteX50" fmla="*/ 259624 w 1800356"/>
                  <a:gd name="connsiteY50"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772380 w 1800356"/>
                  <a:gd name="connsiteY21" fmla="*/ 1050725 h 1362960"/>
                  <a:gd name="connsiteX22" fmla="*/ 950800 w 1800356"/>
                  <a:gd name="connsiteY22" fmla="*/ 1017272 h 1362960"/>
                  <a:gd name="connsiteX23" fmla="*/ 1040009 w 1800356"/>
                  <a:gd name="connsiteY23" fmla="*/ 972667 h 1362960"/>
                  <a:gd name="connsiteX24" fmla="*/ 1084614 w 1800356"/>
                  <a:gd name="connsiteY24" fmla="*/ 950364 h 1362960"/>
                  <a:gd name="connsiteX25" fmla="*/ 1140370 w 1800356"/>
                  <a:gd name="connsiteY25" fmla="*/ 905760 h 1362960"/>
                  <a:gd name="connsiteX26" fmla="*/ 1196127 w 1800356"/>
                  <a:gd name="connsiteY26" fmla="*/ 894608 h 1362960"/>
                  <a:gd name="connsiteX27" fmla="*/ 1218429 w 1800356"/>
                  <a:gd name="connsiteY27" fmla="*/ 861155 h 1362960"/>
                  <a:gd name="connsiteX28" fmla="*/ 1441453 w 1800356"/>
                  <a:gd name="connsiteY28" fmla="*/ 894608 h 1362960"/>
                  <a:gd name="connsiteX29" fmla="*/ 1463756 w 1800356"/>
                  <a:gd name="connsiteY29" fmla="*/ 928062 h 1362960"/>
                  <a:gd name="connsiteX30" fmla="*/ 1686780 w 1800356"/>
                  <a:gd name="connsiteY30" fmla="*/ 905760 h 1362960"/>
                  <a:gd name="connsiteX31" fmla="*/ 1731385 w 1800356"/>
                  <a:gd name="connsiteY31" fmla="*/ 850004 h 1362960"/>
                  <a:gd name="connsiteX32" fmla="*/ 1775990 w 1800356"/>
                  <a:gd name="connsiteY32" fmla="*/ 794247 h 1362960"/>
                  <a:gd name="connsiteX33" fmla="*/ 1798292 w 1800356"/>
                  <a:gd name="connsiteY33" fmla="*/ 682735 h 1362960"/>
                  <a:gd name="connsiteX34" fmla="*/ 1731385 w 1800356"/>
                  <a:gd name="connsiteY34" fmla="*/ 571223 h 1362960"/>
                  <a:gd name="connsiteX35" fmla="*/ 1642175 w 1800356"/>
                  <a:gd name="connsiteY35" fmla="*/ 448560 h 1362960"/>
                  <a:gd name="connsiteX36" fmla="*/ 1564117 w 1800356"/>
                  <a:gd name="connsiteY36" fmla="*/ 381652 h 1362960"/>
                  <a:gd name="connsiteX37" fmla="*/ 1530663 w 1800356"/>
                  <a:gd name="connsiteY37" fmla="*/ 314745 h 1362960"/>
                  <a:gd name="connsiteX38" fmla="*/ 1474907 w 1800356"/>
                  <a:gd name="connsiteY38" fmla="*/ 180930 h 1362960"/>
                  <a:gd name="connsiteX39" fmla="*/ 1441453 w 1800356"/>
                  <a:gd name="connsiteY39" fmla="*/ 2511 h 1362960"/>
                  <a:gd name="connsiteX40" fmla="*/ 1408000 w 1800356"/>
                  <a:gd name="connsiteY40" fmla="*/ 35964 h 1362960"/>
                  <a:gd name="connsiteX41" fmla="*/ 1341092 w 1800356"/>
                  <a:gd name="connsiteY41" fmla="*/ 91721 h 1362960"/>
                  <a:gd name="connsiteX42" fmla="*/ 1251883 w 1800356"/>
                  <a:gd name="connsiteY42" fmla="*/ 169779 h 1362960"/>
                  <a:gd name="connsiteX43" fmla="*/ 1229580 w 1800356"/>
                  <a:gd name="connsiteY43" fmla="*/ 203233 h 1362960"/>
                  <a:gd name="connsiteX44" fmla="*/ 1129219 w 1800356"/>
                  <a:gd name="connsiteY44" fmla="*/ 292443 h 1362960"/>
                  <a:gd name="connsiteX45" fmla="*/ 1095766 w 1800356"/>
                  <a:gd name="connsiteY45" fmla="*/ 359350 h 1362960"/>
                  <a:gd name="connsiteX46" fmla="*/ 1062312 w 1800356"/>
                  <a:gd name="connsiteY46" fmla="*/ 415106 h 1362960"/>
                  <a:gd name="connsiteX47" fmla="*/ 1017707 w 1800356"/>
                  <a:gd name="connsiteY47" fmla="*/ 504316 h 1362960"/>
                  <a:gd name="connsiteX48" fmla="*/ 828136 w 1800356"/>
                  <a:gd name="connsiteY48" fmla="*/ 693886 h 1362960"/>
                  <a:gd name="connsiteX49" fmla="*/ 259624 w 1800356"/>
                  <a:gd name="connsiteY49"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950800 w 1800356"/>
                  <a:gd name="connsiteY21" fmla="*/ 1017272 h 1362960"/>
                  <a:gd name="connsiteX22" fmla="*/ 1040009 w 1800356"/>
                  <a:gd name="connsiteY22" fmla="*/ 972667 h 1362960"/>
                  <a:gd name="connsiteX23" fmla="*/ 1084614 w 1800356"/>
                  <a:gd name="connsiteY23" fmla="*/ 950364 h 1362960"/>
                  <a:gd name="connsiteX24" fmla="*/ 1140370 w 1800356"/>
                  <a:gd name="connsiteY24" fmla="*/ 905760 h 1362960"/>
                  <a:gd name="connsiteX25" fmla="*/ 1196127 w 1800356"/>
                  <a:gd name="connsiteY25" fmla="*/ 894608 h 1362960"/>
                  <a:gd name="connsiteX26" fmla="*/ 1218429 w 1800356"/>
                  <a:gd name="connsiteY26" fmla="*/ 861155 h 1362960"/>
                  <a:gd name="connsiteX27" fmla="*/ 1441453 w 1800356"/>
                  <a:gd name="connsiteY27" fmla="*/ 894608 h 1362960"/>
                  <a:gd name="connsiteX28" fmla="*/ 1463756 w 1800356"/>
                  <a:gd name="connsiteY28" fmla="*/ 928062 h 1362960"/>
                  <a:gd name="connsiteX29" fmla="*/ 1686780 w 1800356"/>
                  <a:gd name="connsiteY29" fmla="*/ 905760 h 1362960"/>
                  <a:gd name="connsiteX30" fmla="*/ 1731385 w 1800356"/>
                  <a:gd name="connsiteY30" fmla="*/ 850004 h 1362960"/>
                  <a:gd name="connsiteX31" fmla="*/ 1775990 w 1800356"/>
                  <a:gd name="connsiteY31" fmla="*/ 794247 h 1362960"/>
                  <a:gd name="connsiteX32" fmla="*/ 1798292 w 1800356"/>
                  <a:gd name="connsiteY32" fmla="*/ 682735 h 1362960"/>
                  <a:gd name="connsiteX33" fmla="*/ 1731385 w 1800356"/>
                  <a:gd name="connsiteY33" fmla="*/ 571223 h 1362960"/>
                  <a:gd name="connsiteX34" fmla="*/ 1642175 w 1800356"/>
                  <a:gd name="connsiteY34" fmla="*/ 448560 h 1362960"/>
                  <a:gd name="connsiteX35" fmla="*/ 1564117 w 1800356"/>
                  <a:gd name="connsiteY35" fmla="*/ 381652 h 1362960"/>
                  <a:gd name="connsiteX36" fmla="*/ 1530663 w 1800356"/>
                  <a:gd name="connsiteY36" fmla="*/ 314745 h 1362960"/>
                  <a:gd name="connsiteX37" fmla="*/ 1474907 w 1800356"/>
                  <a:gd name="connsiteY37" fmla="*/ 180930 h 1362960"/>
                  <a:gd name="connsiteX38" fmla="*/ 1441453 w 1800356"/>
                  <a:gd name="connsiteY38" fmla="*/ 2511 h 1362960"/>
                  <a:gd name="connsiteX39" fmla="*/ 1408000 w 1800356"/>
                  <a:gd name="connsiteY39" fmla="*/ 35964 h 1362960"/>
                  <a:gd name="connsiteX40" fmla="*/ 1341092 w 1800356"/>
                  <a:gd name="connsiteY40" fmla="*/ 91721 h 1362960"/>
                  <a:gd name="connsiteX41" fmla="*/ 1251883 w 1800356"/>
                  <a:gd name="connsiteY41" fmla="*/ 169779 h 1362960"/>
                  <a:gd name="connsiteX42" fmla="*/ 1229580 w 1800356"/>
                  <a:gd name="connsiteY42" fmla="*/ 203233 h 1362960"/>
                  <a:gd name="connsiteX43" fmla="*/ 1129219 w 1800356"/>
                  <a:gd name="connsiteY43" fmla="*/ 292443 h 1362960"/>
                  <a:gd name="connsiteX44" fmla="*/ 1095766 w 1800356"/>
                  <a:gd name="connsiteY44" fmla="*/ 359350 h 1362960"/>
                  <a:gd name="connsiteX45" fmla="*/ 1062312 w 1800356"/>
                  <a:gd name="connsiteY45" fmla="*/ 415106 h 1362960"/>
                  <a:gd name="connsiteX46" fmla="*/ 1017707 w 1800356"/>
                  <a:gd name="connsiteY46" fmla="*/ 504316 h 1362960"/>
                  <a:gd name="connsiteX47" fmla="*/ 828136 w 1800356"/>
                  <a:gd name="connsiteY47" fmla="*/ 693886 h 1362960"/>
                  <a:gd name="connsiteX48" fmla="*/ 259624 w 1800356"/>
                  <a:gd name="connsiteY48"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1040009 w 1800356"/>
                  <a:gd name="connsiteY21" fmla="*/ 972667 h 1362960"/>
                  <a:gd name="connsiteX22" fmla="*/ 1084614 w 1800356"/>
                  <a:gd name="connsiteY22" fmla="*/ 950364 h 1362960"/>
                  <a:gd name="connsiteX23" fmla="*/ 1140370 w 1800356"/>
                  <a:gd name="connsiteY23" fmla="*/ 905760 h 1362960"/>
                  <a:gd name="connsiteX24" fmla="*/ 1196127 w 1800356"/>
                  <a:gd name="connsiteY24" fmla="*/ 894608 h 1362960"/>
                  <a:gd name="connsiteX25" fmla="*/ 1218429 w 1800356"/>
                  <a:gd name="connsiteY25" fmla="*/ 861155 h 1362960"/>
                  <a:gd name="connsiteX26" fmla="*/ 1441453 w 1800356"/>
                  <a:gd name="connsiteY26" fmla="*/ 894608 h 1362960"/>
                  <a:gd name="connsiteX27" fmla="*/ 1463756 w 1800356"/>
                  <a:gd name="connsiteY27" fmla="*/ 928062 h 1362960"/>
                  <a:gd name="connsiteX28" fmla="*/ 1686780 w 1800356"/>
                  <a:gd name="connsiteY28" fmla="*/ 905760 h 1362960"/>
                  <a:gd name="connsiteX29" fmla="*/ 1731385 w 1800356"/>
                  <a:gd name="connsiteY29" fmla="*/ 850004 h 1362960"/>
                  <a:gd name="connsiteX30" fmla="*/ 1775990 w 1800356"/>
                  <a:gd name="connsiteY30" fmla="*/ 794247 h 1362960"/>
                  <a:gd name="connsiteX31" fmla="*/ 1798292 w 1800356"/>
                  <a:gd name="connsiteY31" fmla="*/ 682735 h 1362960"/>
                  <a:gd name="connsiteX32" fmla="*/ 1731385 w 1800356"/>
                  <a:gd name="connsiteY32" fmla="*/ 571223 h 1362960"/>
                  <a:gd name="connsiteX33" fmla="*/ 1642175 w 1800356"/>
                  <a:gd name="connsiteY33" fmla="*/ 448560 h 1362960"/>
                  <a:gd name="connsiteX34" fmla="*/ 1564117 w 1800356"/>
                  <a:gd name="connsiteY34" fmla="*/ 381652 h 1362960"/>
                  <a:gd name="connsiteX35" fmla="*/ 1530663 w 1800356"/>
                  <a:gd name="connsiteY35" fmla="*/ 314745 h 1362960"/>
                  <a:gd name="connsiteX36" fmla="*/ 1474907 w 1800356"/>
                  <a:gd name="connsiteY36" fmla="*/ 180930 h 1362960"/>
                  <a:gd name="connsiteX37" fmla="*/ 1441453 w 1800356"/>
                  <a:gd name="connsiteY37" fmla="*/ 2511 h 1362960"/>
                  <a:gd name="connsiteX38" fmla="*/ 1408000 w 1800356"/>
                  <a:gd name="connsiteY38" fmla="*/ 35964 h 1362960"/>
                  <a:gd name="connsiteX39" fmla="*/ 1341092 w 1800356"/>
                  <a:gd name="connsiteY39" fmla="*/ 91721 h 1362960"/>
                  <a:gd name="connsiteX40" fmla="*/ 1251883 w 1800356"/>
                  <a:gd name="connsiteY40" fmla="*/ 169779 h 1362960"/>
                  <a:gd name="connsiteX41" fmla="*/ 1229580 w 1800356"/>
                  <a:gd name="connsiteY41" fmla="*/ 203233 h 1362960"/>
                  <a:gd name="connsiteX42" fmla="*/ 1129219 w 1800356"/>
                  <a:gd name="connsiteY42" fmla="*/ 292443 h 1362960"/>
                  <a:gd name="connsiteX43" fmla="*/ 1095766 w 1800356"/>
                  <a:gd name="connsiteY43" fmla="*/ 359350 h 1362960"/>
                  <a:gd name="connsiteX44" fmla="*/ 1062312 w 1800356"/>
                  <a:gd name="connsiteY44" fmla="*/ 415106 h 1362960"/>
                  <a:gd name="connsiteX45" fmla="*/ 1017707 w 1800356"/>
                  <a:gd name="connsiteY45" fmla="*/ 504316 h 1362960"/>
                  <a:gd name="connsiteX46" fmla="*/ 828136 w 1800356"/>
                  <a:gd name="connsiteY46" fmla="*/ 693886 h 1362960"/>
                  <a:gd name="connsiteX47" fmla="*/ 259624 w 1800356"/>
                  <a:gd name="connsiteY47"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1084614 w 1800356"/>
                  <a:gd name="connsiteY21" fmla="*/ 950364 h 1362960"/>
                  <a:gd name="connsiteX22" fmla="*/ 1140370 w 1800356"/>
                  <a:gd name="connsiteY22" fmla="*/ 905760 h 1362960"/>
                  <a:gd name="connsiteX23" fmla="*/ 1196127 w 1800356"/>
                  <a:gd name="connsiteY23" fmla="*/ 894608 h 1362960"/>
                  <a:gd name="connsiteX24" fmla="*/ 1218429 w 1800356"/>
                  <a:gd name="connsiteY24" fmla="*/ 861155 h 1362960"/>
                  <a:gd name="connsiteX25" fmla="*/ 1441453 w 1800356"/>
                  <a:gd name="connsiteY25" fmla="*/ 894608 h 1362960"/>
                  <a:gd name="connsiteX26" fmla="*/ 1463756 w 1800356"/>
                  <a:gd name="connsiteY26" fmla="*/ 928062 h 1362960"/>
                  <a:gd name="connsiteX27" fmla="*/ 1686780 w 1800356"/>
                  <a:gd name="connsiteY27" fmla="*/ 905760 h 1362960"/>
                  <a:gd name="connsiteX28" fmla="*/ 1731385 w 1800356"/>
                  <a:gd name="connsiteY28" fmla="*/ 850004 h 1362960"/>
                  <a:gd name="connsiteX29" fmla="*/ 1775990 w 1800356"/>
                  <a:gd name="connsiteY29" fmla="*/ 794247 h 1362960"/>
                  <a:gd name="connsiteX30" fmla="*/ 1798292 w 1800356"/>
                  <a:gd name="connsiteY30" fmla="*/ 682735 h 1362960"/>
                  <a:gd name="connsiteX31" fmla="*/ 1731385 w 1800356"/>
                  <a:gd name="connsiteY31" fmla="*/ 571223 h 1362960"/>
                  <a:gd name="connsiteX32" fmla="*/ 1642175 w 1800356"/>
                  <a:gd name="connsiteY32" fmla="*/ 448560 h 1362960"/>
                  <a:gd name="connsiteX33" fmla="*/ 1564117 w 1800356"/>
                  <a:gd name="connsiteY33" fmla="*/ 381652 h 1362960"/>
                  <a:gd name="connsiteX34" fmla="*/ 1530663 w 1800356"/>
                  <a:gd name="connsiteY34" fmla="*/ 314745 h 1362960"/>
                  <a:gd name="connsiteX35" fmla="*/ 1474907 w 1800356"/>
                  <a:gd name="connsiteY35" fmla="*/ 180930 h 1362960"/>
                  <a:gd name="connsiteX36" fmla="*/ 1441453 w 1800356"/>
                  <a:gd name="connsiteY36" fmla="*/ 2511 h 1362960"/>
                  <a:gd name="connsiteX37" fmla="*/ 1408000 w 1800356"/>
                  <a:gd name="connsiteY37" fmla="*/ 35964 h 1362960"/>
                  <a:gd name="connsiteX38" fmla="*/ 1341092 w 1800356"/>
                  <a:gd name="connsiteY38" fmla="*/ 91721 h 1362960"/>
                  <a:gd name="connsiteX39" fmla="*/ 1251883 w 1800356"/>
                  <a:gd name="connsiteY39" fmla="*/ 169779 h 1362960"/>
                  <a:gd name="connsiteX40" fmla="*/ 1229580 w 1800356"/>
                  <a:gd name="connsiteY40" fmla="*/ 203233 h 1362960"/>
                  <a:gd name="connsiteX41" fmla="*/ 1129219 w 1800356"/>
                  <a:gd name="connsiteY41" fmla="*/ 292443 h 1362960"/>
                  <a:gd name="connsiteX42" fmla="*/ 1095766 w 1800356"/>
                  <a:gd name="connsiteY42" fmla="*/ 359350 h 1362960"/>
                  <a:gd name="connsiteX43" fmla="*/ 1062312 w 1800356"/>
                  <a:gd name="connsiteY43" fmla="*/ 415106 h 1362960"/>
                  <a:gd name="connsiteX44" fmla="*/ 1017707 w 1800356"/>
                  <a:gd name="connsiteY44" fmla="*/ 504316 h 1362960"/>
                  <a:gd name="connsiteX45" fmla="*/ 828136 w 1800356"/>
                  <a:gd name="connsiteY45" fmla="*/ 693886 h 1362960"/>
                  <a:gd name="connsiteX46" fmla="*/ 259624 w 1800356"/>
                  <a:gd name="connsiteY46"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1140370 w 1800356"/>
                  <a:gd name="connsiteY21" fmla="*/ 905760 h 1362960"/>
                  <a:gd name="connsiteX22" fmla="*/ 1196127 w 1800356"/>
                  <a:gd name="connsiteY22" fmla="*/ 894608 h 1362960"/>
                  <a:gd name="connsiteX23" fmla="*/ 1218429 w 1800356"/>
                  <a:gd name="connsiteY23" fmla="*/ 861155 h 1362960"/>
                  <a:gd name="connsiteX24" fmla="*/ 1441453 w 1800356"/>
                  <a:gd name="connsiteY24" fmla="*/ 894608 h 1362960"/>
                  <a:gd name="connsiteX25" fmla="*/ 1463756 w 1800356"/>
                  <a:gd name="connsiteY25" fmla="*/ 928062 h 1362960"/>
                  <a:gd name="connsiteX26" fmla="*/ 1686780 w 1800356"/>
                  <a:gd name="connsiteY26" fmla="*/ 905760 h 1362960"/>
                  <a:gd name="connsiteX27" fmla="*/ 1731385 w 1800356"/>
                  <a:gd name="connsiteY27" fmla="*/ 850004 h 1362960"/>
                  <a:gd name="connsiteX28" fmla="*/ 1775990 w 1800356"/>
                  <a:gd name="connsiteY28" fmla="*/ 794247 h 1362960"/>
                  <a:gd name="connsiteX29" fmla="*/ 1798292 w 1800356"/>
                  <a:gd name="connsiteY29" fmla="*/ 682735 h 1362960"/>
                  <a:gd name="connsiteX30" fmla="*/ 1731385 w 1800356"/>
                  <a:gd name="connsiteY30" fmla="*/ 571223 h 1362960"/>
                  <a:gd name="connsiteX31" fmla="*/ 1642175 w 1800356"/>
                  <a:gd name="connsiteY31" fmla="*/ 448560 h 1362960"/>
                  <a:gd name="connsiteX32" fmla="*/ 1564117 w 1800356"/>
                  <a:gd name="connsiteY32" fmla="*/ 381652 h 1362960"/>
                  <a:gd name="connsiteX33" fmla="*/ 1530663 w 1800356"/>
                  <a:gd name="connsiteY33" fmla="*/ 314745 h 1362960"/>
                  <a:gd name="connsiteX34" fmla="*/ 1474907 w 1800356"/>
                  <a:gd name="connsiteY34" fmla="*/ 180930 h 1362960"/>
                  <a:gd name="connsiteX35" fmla="*/ 1441453 w 1800356"/>
                  <a:gd name="connsiteY35" fmla="*/ 2511 h 1362960"/>
                  <a:gd name="connsiteX36" fmla="*/ 1408000 w 1800356"/>
                  <a:gd name="connsiteY36" fmla="*/ 35964 h 1362960"/>
                  <a:gd name="connsiteX37" fmla="*/ 1341092 w 1800356"/>
                  <a:gd name="connsiteY37" fmla="*/ 91721 h 1362960"/>
                  <a:gd name="connsiteX38" fmla="*/ 1251883 w 1800356"/>
                  <a:gd name="connsiteY38" fmla="*/ 169779 h 1362960"/>
                  <a:gd name="connsiteX39" fmla="*/ 1229580 w 1800356"/>
                  <a:gd name="connsiteY39" fmla="*/ 203233 h 1362960"/>
                  <a:gd name="connsiteX40" fmla="*/ 1129219 w 1800356"/>
                  <a:gd name="connsiteY40" fmla="*/ 292443 h 1362960"/>
                  <a:gd name="connsiteX41" fmla="*/ 1095766 w 1800356"/>
                  <a:gd name="connsiteY41" fmla="*/ 359350 h 1362960"/>
                  <a:gd name="connsiteX42" fmla="*/ 1062312 w 1800356"/>
                  <a:gd name="connsiteY42" fmla="*/ 415106 h 1362960"/>
                  <a:gd name="connsiteX43" fmla="*/ 1017707 w 1800356"/>
                  <a:gd name="connsiteY43" fmla="*/ 504316 h 1362960"/>
                  <a:gd name="connsiteX44" fmla="*/ 828136 w 1800356"/>
                  <a:gd name="connsiteY44" fmla="*/ 693886 h 1362960"/>
                  <a:gd name="connsiteX45" fmla="*/ 259624 w 1800356"/>
                  <a:gd name="connsiteY45"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1196127 w 1800356"/>
                  <a:gd name="connsiteY21" fmla="*/ 894608 h 1362960"/>
                  <a:gd name="connsiteX22" fmla="*/ 1218429 w 1800356"/>
                  <a:gd name="connsiteY22" fmla="*/ 861155 h 1362960"/>
                  <a:gd name="connsiteX23" fmla="*/ 1441453 w 1800356"/>
                  <a:gd name="connsiteY23" fmla="*/ 894608 h 1362960"/>
                  <a:gd name="connsiteX24" fmla="*/ 1463756 w 1800356"/>
                  <a:gd name="connsiteY24" fmla="*/ 928062 h 1362960"/>
                  <a:gd name="connsiteX25" fmla="*/ 1686780 w 1800356"/>
                  <a:gd name="connsiteY25" fmla="*/ 905760 h 1362960"/>
                  <a:gd name="connsiteX26" fmla="*/ 1731385 w 1800356"/>
                  <a:gd name="connsiteY26" fmla="*/ 850004 h 1362960"/>
                  <a:gd name="connsiteX27" fmla="*/ 1775990 w 1800356"/>
                  <a:gd name="connsiteY27" fmla="*/ 794247 h 1362960"/>
                  <a:gd name="connsiteX28" fmla="*/ 1798292 w 1800356"/>
                  <a:gd name="connsiteY28" fmla="*/ 682735 h 1362960"/>
                  <a:gd name="connsiteX29" fmla="*/ 1731385 w 1800356"/>
                  <a:gd name="connsiteY29" fmla="*/ 571223 h 1362960"/>
                  <a:gd name="connsiteX30" fmla="*/ 1642175 w 1800356"/>
                  <a:gd name="connsiteY30" fmla="*/ 448560 h 1362960"/>
                  <a:gd name="connsiteX31" fmla="*/ 1564117 w 1800356"/>
                  <a:gd name="connsiteY31" fmla="*/ 381652 h 1362960"/>
                  <a:gd name="connsiteX32" fmla="*/ 1530663 w 1800356"/>
                  <a:gd name="connsiteY32" fmla="*/ 314745 h 1362960"/>
                  <a:gd name="connsiteX33" fmla="*/ 1474907 w 1800356"/>
                  <a:gd name="connsiteY33" fmla="*/ 180930 h 1362960"/>
                  <a:gd name="connsiteX34" fmla="*/ 1441453 w 1800356"/>
                  <a:gd name="connsiteY34" fmla="*/ 2511 h 1362960"/>
                  <a:gd name="connsiteX35" fmla="*/ 1408000 w 1800356"/>
                  <a:gd name="connsiteY35" fmla="*/ 35964 h 1362960"/>
                  <a:gd name="connsiteX36" fmla="*/ 1341092 w 1800356"/>
                  <a:gd name="connsiteY36" fmla="*/ 91721 h 1362960"/>
                  <a:gd name="connsiteX37" fmla="*/ 1251883 w 1800356"/>
                  <a:gd name="connsiteY37" fmla="*/ 169779 h 1362960"/>
                  <a:gd name="connsiteX38" fmla="*/ 1229580 w 1800356"/>
                  <a:gd name="connsiteY38" fmla="*/ 203233 h 1362960"/>
                  <a:gd name="connsiteX39" fmla="*/ 1129219 w 1800356"/>
                  <a:gd name="connsiteY39" fmla="*/ 292443 h 1362960"/>
                  <a:gd name="connsiteX40" fmla="*/ 1095766 w 1800356"/>
                  <a:gd name="connsiteY40" fmla="*/ 359350 h 1362960"/>
                  <a:gd name="connsiteX41" fmla="*/ 1062312 w 1800356"/>
                  <a:gd name="connsiteY41" fmla="*/ 415106 h 1362960"/>
                  <a:gd name="connsiteX42" fmla="*/ 1017707 w 1800356"/>
                  <a:gd name="connsiteY42" fmla="*/ 504316 h 1362960"/>
                  <a:gd name="connsiteX43" fmla="*/ 828136 w 1800356"/>
                  <a:gd name="connsiteY43" fmla="*/ 693886 h 1362960"/>
                  <a:gd name="connsiteX44" fmla="*/ 259624 w 1800356"/>
                  <a:gd name="connsiteY44"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616263 w 1800356"/>
                  <a:gd name="connsiteY20" fmla="*/ 1095330 h 1362960"/>
                  <a:gd name="connsiteX21" fmla="*/ 1218429 w 1800356"/>
                  <a:gd name="connsiteY21" fmla="*/ 861155 h 1362960"/>
                  <a:gd name="connsiteX22" fmla="*/ 1441453 w 1800356"/>
                  <a:gd name="connsiteY22" fmla="*/ 894608 h 1362960"/>
                  <a:gd name="connsiteX23" fmla="*/ 1463756 w 1800356"/>
                  <a:gd name="connsiteY23" fmla="*/ 928062 h 1362960"/>
                  <a:gd name="connsiteX24" fmla="*/ 1686780 w 1800356"/>
                  <a:gd name="connsiteY24" fmla="*/ 905760 h 1362960"/>
                  <a:gd name="connsiteX25" fmla="*/ 1731385 w 1800356"/>
                  <a:gd name="connsiteY25" fmla="*/ 850004 h 1362960"/>
                  <a:gd name="connsiteX26" fmla="*/ 1775990 w 1800356"/>
                  <a:gd name="connsiteY26" fmla="*/ 794247 h 1362960"/>
                  <a:gd name="connsiteX27" fmla="*/ 1798292 w 1800356"/>
                  <a:gd name="connsiteY27" fmla="*/ 682735 h 1362960"/>
                  <a:gd name="connsiteX28" fmla="*/ 1731385 w 1800356"/>
                  <a:gd name="connsiteY28" fmla="*/ 571223 h 1362960"/>
                  <a:gd name="connsiteX29" fmla="*/ 1642175 w 1800356"/>
                  <a:gd name="connsiteY29" fmla="*/ 448560 h 1362960"/>
                  <a:gd name="connsiteX30" fmla="*/ 1564117 w 1800356"/>
                  <a:gd name="connsiteY30" fmla="*/ 381652 h 1362960"/>
                  <a:gd name="connsiteX31" fmla="*/ 1530663 w 1800356"/>
                  <a:gd name="connsiteY31" fmla="*/ 314745 h 1362960"/>
                  <a:gd name="connsiteX32" fmla="*/ 1474907 w 1800356"/>
                  <a:gd name="connsiteY32" fmla="*/ 180930 h 1362960"/>
                  <a:gd name="connsiteX33" fmla="*/ 1441453 w 1800356"/>
                  <a:gd name="connsiteY33" fmla="*/ 2511 h 1362960"/>
                  <a:gd name="connsiteX34" fmla="*/ 1408000 w 1800356"/>
                  <a:gd name="connsiteY34" fmla="*/ 35964 h 1362960"/>
                  <a:gd name="connsiteX35" fmla="*/ 1341092 w 1800356"/>
                  <a:gd name="connsiteY35" fmla="*/ 91721 h 1362960"/>
                  <a:gd name="connsiteX36" fmla="*/ 1251883 w 1800356"/>
                  <a:gd name="connsiteY36" fmla="*/ 169779 h 1362960"/>
                  <a:gd name="connsiteX37" fmla="*/ 1229580 w 1800356"/>
                  <a:gd name="connsiteY37" fmla="*/ 203233 h 1362960"/>
                  <a:gd name="connsiteX38" fmla="*/ 1129219 w 1800356"/>
                  <a:gd name="connsiteY38" fmla="*/ 292443 h 1362960"/>
                  <a:gd name="connsiteX39" fmla="*/ 1095766 w 1800356"/>
                  <a:gd name="connsiteY39" fmla="*/ 359350 h 1362960"/>
                  <a:gd name="connsiteX40" fmla="*/ 1062312 w 1800356"/>
                  <a:gd name="connsiteY40" fmla="*/ 415106 h 1362960"/>
                  <a:gd name="connsiteX41" fmla="*/ 1017707 w 1800356"/>
                  <a:gd name="connsiteY41" fmla="*/ 504316 h 1362960"/>
                  <a:gd name="connsiteX42" fmla="*/ 828136 w 1800356"/>
                  <a:gd name="connsiteY42" fmla="*/ 693886 h 1362960"/>
                  <a:gd name="connsiteX43" fmla="*/ 259624 w 1800356"/>
                  <a:gd name="connsiteY43"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727775 w 1800356"/>
                  <a:gd name="connsiteY17" fmla="*/ 1273750 h 1362960"/>
                  <a:gd name="connsiteX18" fmla="*/ 638566 w 1800356"/>
                  <a:gd name="connsiteY18" fmla="*/ 1229145 h 1362960"/>
                  <a:gd name="connsiteX19" fmla="*/ 582809 w 1800356"/>
                  <a:gd name="connsiteY19" fmla="*/ 1106482 h 1362960"/>
                  <a:gd name="connsiteX20" fmla="*/ 1218429 w 1800356"/>
                  <a:gd name="connsiteY20" fmla="*/ 861155 h 1362960"/>
                  <a:gd name="connsiteX21" fmla="*/ 1441453 w 1800356"/>
                  <a:gd name="connsiteY21" fmla="*/ 894608 h 1362960"/>
                  <a:gd name="connsiteX22" fmla="*/ 1463756 w 1800356"/>
                  <a:gd name="connsiteY22" fmla="*/ 928062 h 1362960"/>
                  <a:gd name="connsiteX23" fmla="*/ 1686780 w 1800356"/>
                  <a:gd name="connsiteY23" fmla="*/ 905760 h 1362960"/>
                  <a:gd name="connsiteX24" fmla="*/ 1731385 w 1800356"/>
                  <a:gd name="connsiteY24" fmla="*/ 850004 h 1362960"/>
                  <a:gd name="connsiteX25" fmla="*/ 1775990 w 1800356"/>
                  <a:gd name="connsiteY25" fmla="*/ 794247 h 1362960"/>
                  <a:gd name="connsiteX26" fmla="*/ 1798292 w 1800356"/>
                  <a:gd name="connsiteY26" fmla="*/ 682735 h 1362960"/>
                  <a:gd name="connsiteX27" fmla="*/ 1731385 w 1800356"/>
                  <a:gd name="connsiteY27" fmla="*/ 571223 h 1362960"/>
                  <a:gd name="connsiteX28" fmla="*/ 1642175 w 1800356"/>
                  <a:gd name="connsiteY28" fmla="*/ 448560 h 1362960"/>
                  <a:gd name="connsiteX29" fmla="*/ 1564117 w 1800356"/>
                  <a:gd name="connsiteY29" fmla="*/ 381652 h 1362960"/>
                  <a:gd name="connsiteX30" fmla="*/ 1530663 w 1800356"/>
                  <a:gd name="connsiteY30" fmla="*/ 314745 h 1362960"/>
                  <a:gd name="connsiteX31" fmla="*/ 1474907 w 1800356"/>
                  <a:gd name="connsiteY31" fmla="*/ 180930 h 1362960"/>
                  <a:gd name="connsiteX32" fmla="*/ 1441453 w 1800356"/>
                  <a:gd name="connsiteY32" fmla="*/ 2511 h 1362960"/>
                  <a:gd name="connsiteX33" fmla="*/ 1408000 w 1800356"/>
                  <a:gd name="connsiteY33" fmla="*/ 35964 h 1362960"/>
                  <a:gd name="connsiteX34" fmla="*/ 1341092 w 1800356"/>
                  <a:gd name="connsiteY34" fmla="*/ 91721 h 1362960"/>
                  <a:gd name="connsiteX35" fmla="*/ 1251883 w 1800356"/>
                  <a:gd name="connsiteY35" fmla="*/ 169779 h 1362960"/>
                  <a:gd name="connsiteX36" fmla="*/ 1229580 w 1800356"/>
                  <a:gd name="connsiteY36" fmla="*/ 203233 h 1362960"/>
                  <a:gd name="connsiteX37" fmla="*/ 1129219 w 1800356"/>
                  <a:gd name="connsiteY37" fmla="*/ 292443 h 1362960"/>
                  <a:gd name="connsiteX38" fmla="*/ 1095766 w 1800356"/>
                  <a:gd name="connsiteY38" fmla="*/ 359350 h 1362960"/>
                  <a:gd name="connsiteX39" fmla="*/ 1062312 w 1800356"/>
                  <a:gd name="connsiteY39" fmla="*/ 415106 h 1362960"/>
                  <a:gd name="connsiteX40" fmla="*/ 1017707 w 1800356"/>
                  <a:gd name="connsiteY40" fmla="*/ 504316 h 1362960"/>
                  <a:gd name="connsiteX41" fmla="*/ 828136 w 1800356"/>
                  <a:gd name="connsiteY41" fmla="*/ 693886 h 1362960"/>
                  <a:gd name="connsiteX42" fmla="*/ 259624 w 1800356"/>
                  <a:gd name="connsiteY42"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783531 w 1800356"/>
                  <a:gd name="connsiteY16" fmla="*/ 1307204 h 1362960"/>
                  <a:gd name="connsiteX17" fmla="*/ 638566 w 1800356"/>
                  <a:gd name="connsiteY17" fmla="*/ 1229145 h 1362960"/>
                  <a:gd name="connsiteX18" fmla="*/ 582809 w 1800356"/>
                  <a:gd name="connsiteY18" fmla="*/ 1106482 h 1362960"/>
                  <a:gd name="connsiteX19" fmla="*/ 1218429 w 1800356"/>
                  <a:gd name="connsiteY19" fmla="*/ 861155 h 1362960"/>
                  <a:gd name="connsiteX20" fmla="*/ 1441453 w 1800356"/>
                  <a:gd name="connsiteY20" fmla="*/ 894608 h 1362960"/>
                  <a:gd name="connsiteX21" fmla="*/ 1463756 w 1800356"/>
                  <a:gd name="connsiteY21" fmla="*/ 928062 h 1362960"/>
                  <a:gd name="connsiteX22" fmla="*/ 1686780 w 1800356"/>
                  <a:gd name="connsiteY22" fmla="*/ 905760 h 1362960"/>
                  <a:gd name="connsiteX23" fmla="*/ 1731385 w 1800356"/>
                  <a:gd name="connsiteY23" fmla="*/ 850004 h 1362960"/>
                  <a:gd name="connsiteX24" fmla="*/ 1775990 w 1800356"/>
                  <a:gd name="connsiteY24" fmla="*/ 794247 h 1362960"/>
                  <a:gd name="connsiteX25" fmla="*/ 1798292 w 1800356"/>
                  <a:gd name="connsiteY25" fmla="*/ 682735 h 1362960"/>
                  <a:gd name="connsiteX26" fmla="*/ 1731385 w 1800356"/>
                  <a:gd name="connsiteY26" fmla="*/ 571223 h 1362960"/>
                  <a:gd name="connsiteX27" fmla="*/ 1642175 w 1800356"/>
                  <a:gd name="connsiteY27" fmla="*/ 448560 h 1362960"/>
                  <a:gd name="connsiteX28" fmla="*/ 1564117 w 1800356"/>
                  <a:gd name="connsiteY28" fmla="*/ 381652 h 1362960"/>
                  <a:gd name="connsiteX29" fmla="*/ 1530663 w 1800356"/>
                  <a:gd name="connsiteY29" fmla="*/ 314745 h 1362960"/>
                  <a:gd name="connsiteX30" fmla="*/ 1474907 w 1800356"/>
                  <a:gd name="connsiteY30" fmla="*/ 180930 h 1362960"/>
                  <a:gd name="connsiteX31" fmla="*/ 1441453 w 1800356"/>
                  <a:gd name="connsiteY31" fmla="*/ 2511 h 1362960"/>
                  <a:gd name="connsiteX32" fmla="*/ 1408000 w 1800356"/>
                  <a:gd name="connsiteY32" fmla="*/ 35964 h 1362960"/>
                  <a:gd name="connsiteX33" fmla="*/ 1341092 w 1800356"/>
                  <a:gd name="connsiteY33" fmla="*/ 91721 h 1362960"/>
                  <a:gd name="connsiteX34" fmla="*/ 1251883 w 1800356"/>
                  <a:gd name="connsiteY34" fmla="*/ 169779 h 1362960"/>
                  <a:gd name="connsiteX35" fmla="*/ 1229580 w 1800356"/>
                  <a:gd name="connsiteY35" fmla="*/ 203233 h 1362960"/>
                  <a:gd name="connsiteX36" fmla="*/ 1129219 w 1800356"/>
                  <a:gd name="connsiteY36" fmla="*/ 292443 h 1362960"/>
                  <a:gd name="connsiteX37" fmla="*/ 1095766 w 1800356"/>
                  <a:gd name="connsiteY37" fmla="*/ 359350 h 1362960"/>
                  <a:gd name="connsiteX38" fmla="*/ 1062312 w 1800356"/>
                  <a:gd name="connsiteY38" fmla="*/ 415106 h 1362960"/>
                  <a:gd name="connsiteX39" fmla="*/ 1017707 w 1800356"/>
                  <a:gd name="connsiteY39" fmla="*/ 504316 h 1362960"/>
                  <a:gd name="connsiteX40" fmla="*/ 828136 w 1800356"/>
                  <a:gd name="connsiteY40" fmla="*/ 693886 h 1362960"/>
                  <a:gd name="connsiteX41" fmla="*/ 259624 w 1800356"/>
                  <a:gd name="connsiteY41"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750078 w 1800356"/>
                  <a:gd name="connsiteY14" fmla="*/ 1351808 h 1362960"/>
                  <a:gd name="connsiteX15" fmla="*/ 816985 w 1800356"/>
                  <a:gd name="connsiteY15" fmla="*/ 1340657 h 1362960"/>
                  <a:gd name="connsiteX16" fmla="*/ 638566 w 1800356"/>
                  <a:gd name="connsiteY16" fmla="*/ 1229145 h 1362960"/>
                  <a:gd name="connsiteX17" fmla="*/ 582809 w 1800356"/>
                  <a:gd name="connsiteY17" fmla="*/ 1106482 h 1362960"/>
                  <a:gd name="connsiteX18" fmla="*/ 1218429 w 1800356"/>
                  <a:gd name="connsiteY18" fmla="*/ 861155 h 1362960"/>
                  <a:gd name="connsiteX19" fmla="*/ 1441453 w 1800356"/>
                  <a:gd name="connsiteY19" fmla="*/ 894608 h 1362960"/>
                  <a:gd name="connsiteX20" fmla="*/ 1463756 w 1800356"/>
                  <a:gd name="connsiteY20" fmla="*/ 928062 h 1362960"/>
                  <a:gd name="connsiteX21" fmla="*/ 1686780 w 1800356"/>
                  <a:gd name="connsiteY21" fmla="*/ 905760 h 1362960"/>
                  <a:gd name="connsiteX22" fmla="*/ 1731385 w 1800356"/>
                  <a:gd name="connsiteY22" fmla="*/ 850004 h 1362960"/>
                  <a:gd name="connsiteX23" fmla="*/ 1775990 w 1800356"/>
                  <a:gd name="connsiteY23" fmla="*/ 794247 h 1362960"/>
                  <a:gd name="connsiteX24" fmla="*/ 1798292 w 1800356"/>
                  <a:gd name="connsiteY24" fmla="*/ 682735 h 1362960"/>
                  <a:gd name="connsiteX25" fmla="*/ 1731385 w 1800356"/>
                  <a:gd name="connsiteY25" fmla="*/ 571223 h 1362960"/>
                  <a:gd name="connsiteX26" fmla="*/ 1642175 w 1800356"/>
                  <a:gd name="connsiteY26" fmla="*/ 448560 h 1362960"/>
                  <a:gd name="connsiteX27" fmla="*/ 1564117 w 1800356"/>
                  <a:gd name="connsiteY27" fmla="*/ 381652 h 1362960"/>
                  <a:gd name="connsiteX28" fmla="*/ 1530663 w 1800356"/>
                  <a:gd name="connsiteY28" fmla="*/ 314745 h 1362960"/>
                  <a:gd name="connsiteX29" fmla="*/ 1474907 w 1800356"/>
                  <a:gd name="connsiteY29" fmla="*/ 180930 h 1362960"/>
                  <a:gd name="connsiteX30" fmla="*/ 1441453 w 1800356"/>
                  <a:gd name="connsiteY30" fmla="*/ 2511 h 1362960"/>
                  <a:gd name="connsiteX31" fmla="*/ 1408000 w 1800356"/>
                  <a:gd name="connsiteY31" fmla="*/ 35964 h 1362960"/>
                  <a:gd name="connsiteX32" fmla="*/ 1341092 w 1800356"/>
                  <a:gd name="connsiteY32" fmla="*/ 91721 h 1362960"/>
                  <a:gd name="connsiteX33" fmla="*/ 1251883 w 1800356"/>
                  <a:gd name="connsiteY33" fmla="*/ 169779 h 1362960"/>
                  <a:gd name="connsiteX34" fmla="*/ 1229580 w 1800356"/>
                  <a:gd name="connsiteY34" fmla="*/ 203233 h 1362960"/>
                  <a:gd name="connsiteX35" fmla="*/ 1129219 w 1800356"/>
                  <a:gd name="connsiteY35" fmla="*/ 292443 h 1362960"/>
                  <a:gd name="connsiteX36" fmla="*/ 1095766 w 1800356"/>
                  <a:gd name="connsiteY36" fmla="*/ 359350 h 1362960"/>
                  <a:gd name="connsiteX37" fmla="*/ 1062312 w 1800356"/>
                  <a:gd name="connsiteY37" fmla="*/ 415106 h 1362960"/>
                  <a:gd name="connsiteX38" fmla="*/ 1017707 w 1800356"/>
                  <a:gd name="connsiteY38" fmla="*/ 504316 h 1362960"/>
                  <a:gd name="connsiteX39" fmla="*/ 828136 w 1800356"/>
                  <a:gd name="connsiteY39" fmla="*/ 693886 h 1362960"/>
                  <a:gd name="connsiteX40" fmla="*/ 259624 w 1800356"/>
                  <a:gd name="connsiteY40"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37483 w 1800356"/>
                  <a:gd name="connsiteY11" fmla="*/ 1318355 h 1362960"/>
                  <a:gd name="connsiteX12" fmla="*/ 370936 w 1800356"/>
                  <a:gd name="connsiteY12" fmla="*/ 1340657 h 1362960"/>
                  <a:gd name="connsiteX13" fmla="*/ 649717 w 1800356"/>
                  <a:gd name="connsiteY13" fmla="*/ 1362960 h 1362960"/>
                  <a:gd name="connsiteX14" fmla="*/ 816985 w 1800356"/>
                  <a:gd name="connsiteY14" fmla="*/ 1340657 h 1362960"/>
                  <a:gd name="connsiteX15" fmla="*/ 638566 w 1800356"/>
                  <a:gd name="connsiteY15" fmla="*/ 1229145 h 1362960"/>
                  <a:gd name="connsiteX16" fmla="*/ 582809 w 1800356"/>
                  <a:gd name="connsiteY16" fmla="*/ 1106482 h 1362960"/>
                  <a:gd name="connsiteX17" fmla="*/ 1218429 w 1800356"/>
                  <a:gd name="connsiteY17" fmla="*/ 861155 h 1362960"/>
                  <a:gd name="connsiteX18" fmla="*/ 1441453 w 1800356"/>
                  <a:gd name="connsiteY18" fmla="*/ 894608 h 1362960"/>
                  <a:gd name="connsiteX19" fmla="*/ 1463756 w 1800356"/>
                  <a:gd name="connsiteY19" fmla="*/ 928062 h 1362960"/>
                  <a:gd name="connsiteX20" fmla="*/ 1686780 w 1800356"/>
                  <a:gd name="connsiteY20" fmla="*/ 905760 h 1362960"/>
                  <a:gd name="connsiteX21" fmla="*/ 1731385 w 1800356"/>
                  <a:gd name="connsiteY21" fmla="*/ 850004 h 1362960"/>
                  <a:gd name="connsiteX22" fmla="*/ 1775990 w 1800356"/>
                  <a:gd name="connsiteY22" fmla="*/ 794247 h 1362960"/>
                  <a:gd name="connsiteX23" fmla="*/ 1798292 w 1800356"/>
                  <a:gd name="connsiteY23" fmla="*/ 682735 h 1362960"/>
                  <a:gd name="connsiteX24" fmla="*/ 1731385 w 1800356"/>
                  <a:gd name="connsiteY24" fmla="*/ 571223 h 1362960"/>
                  <a:gd name="connsiteX25" fmla="*/ 1642175 w 1800356"/>
                  <a:gd name="connsiteY25" fmla="*/ 448560 h 1362960"/>
                  <a:gd name="connsiteX26" fmla="*/ 1564117 w 1800356"/>
                  <a:gd name="connsiteY26" fmla="*/ 381652 h 1362960"/>
                  <a:gd name="connsiteX27" fmla="*/ 1530663 w 1800356"/>
                  <a:gd name="connsiteY27" fmla="*/ 314745 h 1362960"/>
                  <a:gd name="connsiteX28" fmla="*/ 1474907 w 1800356"/>
                  <a:gd name="connsiteY28" fmla="*/ 180930 h 1362960"/>
                  <a:gd name="connsiteX29" fmla="*/ 1441453 w 1800356"/>
                  <a:gd name="connsiteY29" fmla="*/ 2511 h 1362960"/>
                  <a:gd name="connsiteX30" fmla="*/ 1408000 w 1800356"/>
                  <a:gd name="connsiteY30" fmla="*/ 35964 h 1362960"/>
                  <a:gd name="connsiteX31" fmla="*/ 1341092 w 1800356"/>
                  <a:gd name="connsiteY31" fmla="*/ 91721 h 1362960"/>
                  <a:gd name="connsiteX32" fmla="*/ 1251883 w 1800356"/>
                  <a:gd name="connsiteY32" fmla="*/ 169779 h 1362960"/>
                  <a:gd name="connsiteX33" fmla="*/ 1229580 w 1800356"/>
                  <a:gd name="connsiteY33" fmla="*/ 203233 h 1362960"/>
                  <a:gd name="connsiteX34" fmla="*/ 1129219 w 1800356"/>
                  <a:gd name="connsiteY34" fmla="*/ 292443 h 1362960"/>
                  <a:gd name="connsiteX35" fmla="*/ 1095766 w 1800356"/>
                  <a:gd name="connsiteY35" fmla="*/ 359350 h 1362960"/>
                  <a:gd name="connsiteX36" fmla="*/ 1062312 w 1800356"/>
                  <a:gd name="connsiteY36" fmla="*/ 415106 h 1362960"/>
                  <a:gd name="connsiteX37" fmla="*/ 1017707 w 1800356"/>
                  <a:gd name="connsiteY37" fmla="*/ 504316 h 1362960"/>
                  <a:gd name="connsiteX38" fmla="*/ 828136 w 1800356"/>
                  <a:gd name="connsiteY38" fmla="*/ 693886 h 1362960"/>
                  <a:gd name="connsiteX39" fmla="*/ 259624 w 1800356"/>
                  <a:gd name="connsiteY39"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270575 w 1800356"/>
                  <a:gd name="connsiteY10" fmla="*/ 1296052 h 1362960"/>
                  <a:gd name="connsiteX11" fmla="*/ 370936 w 1800356"/>
                  <a:gd name="connsiteY11" fmla="*/ 1340657 h 1362960"/>
                  <a:gd name="connsiteX12" fmla="*/ 649717 w 1800356"/>
                  <a:gd name="connsiteY12" fmla="*/ 1362960 h 1362960"/>
                  <a:gd name="connsiteX13" fmla="*/ 816985 w 1800356"/>
                  <a:gd name="connsiteY13" fmla="*/ 1340657 h 1362960"/>
                  <a:gd name="connsiteX14" fmla="*/ 638566 w 1800356"/>
                  <a:gd name="connsiteY14" fmla="*/ 1229145 h 1362960"/>
                  <a:gd name="connsiteX15" fmla="*/ 582809 w 1800356"/>
                  <a:gd name="connsiteY15" fmla="*/ 1106482 h 1362960"/>
                  <a:gd name="connsiteX16" fmla="*/ 1218429 w 1800356"/>
                  <a:gd name="connsiteY16" fmla="*/ 861155 h 1362960"/>
                  <a:gd name="connsiteX17" fmla="*/ 1441453 w 1800356"/>
                  <a:gd name="connsiteY17" fmla="*/ 894608 h 1362960"/>
                  <a:gd name="connsiteX18" fmla="*/ 1463756 w 1800356"/>
                  <a:gd name="connsiteY18" fmla="*/ 928062 h 1362960"/>
                  <a:gd name="connsiteX19" fmla="*/ 1686780 w 1800356"/>
                  <a:gd name="connsiteY19" fmla="*/ 905760 h 1362960"/>
                  <a:gd name="connsiteX20" fmla="*/ 1731385 w 1800356"/>
                  <a:gd name="connsiteY20" fmla="*/ 850004 h 1362960"/>
                  <a:gd name="connsiteX21" fmla="*/ 1775990 w 1800356"/>
                  <a:gd name="connsiteY21" fmla="*/ 794247 h 1362960"/>
                  <a:gd name="connsiteX22" fmla="*/ 1798292 w 1800356"/>
                  <a:gd name="connsiteY22" fmla="*/ 682735 h 1362960"/>
                  <a:gd name="connsiteX23" fmla="*/ 1731385 w 1800356"/>
                  <a:gd name="connsiteY23" fmla="*/ 571223 h 1362960"/>
                  <a:gd name="connsiteX24" fmla="*/ 1642175 w 1800356"/>
                  <a:gd name="connsiteY24" fmla="*/ 448560 h 1362960"/>
                  <a:gd name="connsiteX25" fmla="*/ 1564117 w 1800356"/>
                  <a:gd name="connsiteY25" fmla="*/ 381652 h 1362960"/>
                  <a:gd name="connsiteX26" fmla="*/ 1530663 w 1800356"/>
                  <a:gd name="connsiteY26" fmla="*/ 314745 h 1362960"/>
                  <a:gd name="connsiteX27" fmla="*/ 1474907 w 1800356"/>
                  <a:gd name="connsiteY27" fmla="*/ 180930 h 1362960"/>
                  <a:gd name="connsiteX28" fmla="*/ 1441453 w 1800356"/>
                  <a:gd name="connsiteY28" fmla="*/ 2511 h 1362960"/>
                  <a:gd name="connsiteX29" fmla="*/ 1408000 w 1800356"/>
                  <a:gd name="connsiteY29" fmla="*/ 35964 h 1362960"/>
                  <a:gd name="connsiteX30" fmla="*/ 1341092 w 1800356"/>
                  <a:gd name="connsiteY30" fmla="*/ 91721 h 1362960"/>
                  <a:gd name="connsiteX31" fmla="*/ 1251883 w 1800356"/>
                  <a:gd name="connsiteY31" fmla="*/ 169779 h 1362960"/>
                  <a:gd name="connsiteX32" fmla="*/ 1229580 w 1800356"/>
                  <a:gd name="connsiteY32" fmla="*/ 203233 h 1362960"/>
                  <a:gd name="connsiteX33" fmla="*/ 1129219 w 1800356"/>
                  <a:gd name="connsiteY33" fmla="*/ 292443 h 1362960"/>
                  <a:gd name="connsiteX34" fmla="*/ 1095766 w 1800356"/>
                  <a:gd name="connsiteY34" fmla="*/ 359350 h 1362960"/>
                  <a:gd name="connsiteX35" fmla="*/ 1062312 w 1800356"/>
                  <a:gd name="connsiteY35" fmla="*/ 415106 h 1362960"/>
                  <a:gd name="connsiteX36" fmla="*/ 1017707 w 1800356"/>
                  <a:gd name="connsiteY36" fmla="*/ 504316 h 1362960"/>
                  <a:gd name="connsiteX37" fmla="*/ 828136 w 1800356"/>
                  <a:gd name="connsiteY37" fmla="*/ 693886 h 1362960"/>
                  <a:gd name="connsiteX38" fmla="*/ 259624 w 1800356"/>
                  <a:gd name="connsiteY38"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237122 w 1800356"/>
                  <a:gd name="connsiteY9" fmla="*/ 1251447 h 1362960"/>
                  <a:gd name="connsiteX10" fmla="*/ 370936 w 1800356"/>
                  <a:gd name="connsiteY10" fmla="*/ 1340657 h 1362960"/>
                  <a:gd name="connsiteX11" fmla="*/ 649717 w 1800356"/>
                  <a:gd name="connsiteY11" fmla="*/ 1362960 h 1362960"/>
                  <a:gd name="connsiteX12" fmla="*/ 816985 w 1800356"/>
                  <a:gd name="connsiteY12" fmla="*/ 1340657 h 1362960"/>
                  <a:gd name="connsiteX13" fmla="*/ 638566 w 1800356"/>
                  <a:gd name="connsiteY13" fmla="*/ 1229145 h 1362960"/>
                  <a:gd name="connsiteX14" fmla="*/ 582809 w 1800356"/>
                  <a:gd name="connsiteY14" fmla="*/ 1106482 h 1362960"/>
                  <a:gd name="connsiteX15" fmla="*/ 1218429 w 1800356"/>
                  <a:gd name="connsiteY15" fmla="*/ 861155 h 1362960"/>
                  <a:gd name="connsiteX16" fmla="*/ 1441453 w 1800356"/>
                  <a:gd name="connsiteY16" fmla="*/ 894608 h 1362960"/>
                  <a:gd name="connsiteX17" fmla="*/ 1463756 w 1800356"/>
                  <a:gd name="connsiteY17" fmla="*/ 928062 h 1362960"/>
                  <a:gd name="connsiteX18" fmla="*/ 1686780 w 1800356"/>
                  <a:gd name="connsiteY18" fmla="*/ 905760 h 1362960"/>
                  <a:gd name="connsiteX19" fmla="*/ 1731385 w 1800356"/>
                  <a:gd name="connsiteY19" fmla="*/ 850004 h 1362960"/>
                  <a:gd name="connsiteX20" fmla="*/ 1775990 w 1800356"/>
                  <a:gd name="connsiteY20" fmla="*/ 794247 h 1362960"/>
                  <a:gd name="connsiteX21" fmla="*/ 1798292 w 1800356"/>
                  <a:gd name="connsiteY21" fmla="*/ 682735 h 1362960"/>
                  <a:gd name="connsiteX22" fmla="*/ 1731385 w 1800356"/>
                  <a:gd name="connsiteY22" fmla="*/ 571223 h 1362960"/>
                  <a:gd name="connsiteX23" fmla="*/ 1642175 w 1800356"/>
                  <a:gd name="connsiteY23" fmla="*/ 448560 h 1362960"/>
                  <a:gd name="connsiteX24" fmla="*/ 1564117 w 1800356"/>
                  <a:gd name="connsiteY24" fmla="*/ 381652 h 1362960"/>
                  <a:gd name="connsiteX25" fmla="*/ 1530663 w 1800356"/>
                  <a:gd name="connsiteY25" fmla="*/ 314745 h 1362960"/>
                  <a:gd name="connsiteX26" fmla="*/ 1474907 w 1800356"/>
                  <a:gd name="connsiteY26" fmla="*/ 180930 h 1362960"/>
                  <a:gd name="connsiteX27" fmla="*/ 1441453 w 1800356"/>
                  <a:gd name="connsiteY27" fmla="*/ 2511 h 1362960"/>
                  <a:gd name="connsiteX28" fmla="*/ 1408000 w 1800356"/>
                  <a:gd name="connsiteY28" fmla="*/ 35964 h 1362960"/>
                  <a:gd name="connsiteX29" fmla="*/ 1341092 w 1800356"/>
                  <a:gd name="connsiteY29" fmla="*/ 91721 h 1362960"/>
                  <a:gd name="connsiteX30" fmla="*/ 1251883 w 1800356"/>
                  <a:gd name="connsiteY30" fmla="*/ 169779 h 1362960"/>
                  <a:gd name="connsiteX31" fmla="*/ 1229580 w 1800356"/>
                  <a:gd name="connsiteY31" fmla="*/ 203233 h 1362960"/>
                  <a:gd name="connsiteX32" fmla="*/ 1129219 w 1800356"/>
                  <a:gd name="connsiteY32" fmla="*/ 292443 h 1362960"/>
                  <a:gd name="connsiteX33" fmla="*/ 1095766 w 1800356"/>
                  <a:gd name="connsiteY33" fmla="*/ 359350 h 1362960"/>
                  <a:gd name="connsiteX34" fmla="*/ 1062312 w 1800356"/>
                  <a:gd name="connsiteY34" fmla="*/ 415106 h 1362960"/>
                  <a:gd name="connsiteX35" fmla="*/ 1017707 w 1800356"/>
                  <a:gd name="connsiteY35" fmla="*/ 504316 h 1362960"/>
                  <a:gd name="connsiteX36" fmla="*/ 828136 w 1800356"/>
                  <a:gd name="connsiteY36" fmla="*/ 693886 h 1362960"/>
                  <a:gd name="connsiteX37" fmla="*/ 259624 w 1800356"/>
                  <a:gd name="connsiteY37"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114458 w 1800356"/>
                  <a:gd name="connsiteY8" fmla="*/ 1173389 h 1362960"/>
                  <a:gd name="connsiteX9" fmla="*/ 370936 w 1800356"/>
                  <a:gd name="connsiteY9" fmla="*/ 1340657 h 1362960"/>
                  <a:gd name="connsiteX10" fmla="*/ 649717 w 1800356"/>
                  <a:gd name="connsiteY10" fmla="*/ 1362960 h 1362960"/>
                  <a:gd name="connsiteX11" fmla="*/ 816985 w 1800356"/>
                  <a:gd name="connsiteY11" fmla="*/ 1340657 h 1362960"/>
                  <a:gd name="connsiteX12" fmla="*/ 638566 w 1800356"/>
                  <a:gd name="connsiteY12" fmla="*/ 1229145 h 1362960"/>
                  <a:gd name="connsiteX13" fmla="*/ 582809 w 1800356"/>
                  <a:gd name="connsiteY13" fmla="*/ 1106482 h 1362960"/>
                  <a:gd name="connsiteX14" fmla="*/ 1218429 w 1800356"/>
                  <a:gd name="connsiteY14" fmla="*/ 861155 h 1362960"/>
                  <a:gd name="connsiteX15" fmla="*/ 1441453 w 1800356"/>
                  <a:gd name="connsiteY15" fmla="*/ 894608 h 1362960"/>
                  <a:gd name="connsiteX16" fmla="*/ 1463756 w 1800356"/>
                  <a:gd name="connsiteY16" fmla="*/ 928062 h 1362960"/>
                  <a:gd name="connsiteX17" fmla="*/ 1686780 w 1800356"/>
                  <a:gd name="connsiteY17" fmla="*/ 905760 h 1362960"/>
                  <a:gd name="connsiteX18" fmla="*/ 1731385 w 1800356"/>
                  <a:gd name="connsiteY18" fmla="*/ 850004 h 1362960"/>
                  <a:gd name="connsiteX19" fmla="*/ 1775990 w 1800356"/>
                  <a:gd name="connsiteY19" fmla="*/ 794247 h 1362960"/>
                  <a:gd name="connsiteX20" fmla="*/ 1798292 w 1800356"/>
                  <a:gd name="connsiteY20" fmla="*/ 682735 h 1362960"/>
                  <a:gd name="connsiteX21" fmla="*/ 1731385 w 1800356"/>
                  <a:gd name="connsiteY21" fmla="*/ 571223 h 1362960"/>
                  <a:gd name="connsiteX22" fmla="*/ 1642175 w 1800356"/>
                  <a:gd name="connsiteY22" fmla="*/ 448560 h 1362960"/>
                  <a:gd name="connsiteX23" fmla="*/ 1564117 w 1800356"/>
                  <a:gd name="connsiteY23" fmla="*/ 381652 h 1362960"/>
                  <a:gd name="connsiteX24" fmla="*/ 1530663 w 1800356"/>
                  <a:gd name="connsiteY24" fmla="*/ 314745 h 1362960"/>
                  <a:gd name="connsiteX25" fmla="*/ 1474907 w 1800356"/>
                  <a:gd name="connsiteY25" fmla="*/ 180930 h 1362960"/>
                  <a:gd name="connsiteX26" fmla="*/ 1441453 w 1800356"/>
                  <a:gd name="connsiteY26" fmla="*/ 2511 h 1362960"/>
                  <a:gd name="connsiteX27" fmla="*/ 1408000 w 1800356"/>
                  <a:gd name="connsiteY27" fmla="*/ 35964 h 1362960"/>
                  <a:gd name="connsiteX28" fmla="*/ 1341092 w 1800356"/>
                  <a:gd name="connsiteY28" fmla="*/ 91721 h 1362960"/>
                  <a:gd name="connsiteX29" fmla="*/ 1251883 w 1800356"/>
                  <a:gd name="connsiteY29" fmla="*/ 169779 h 1362960"/>
                  <a:gd name="connsiteX30" fmla="*/ 1229580 w 1800356"/>
                  <a:gd name="connsiteY30" fmla="*/ 203233 h 1362960"/>
                  <a:gd name="connsiteX31" fmla="*/ 1129219 w 1800356"/>
                  <a:gd name="connsiteY31" fmla="*/ 292443 h 1362960"/>
                  <a:gd name="connsiteX32" fmla="*/ 1095766 w 1800356"/>
                  <a:gd name="connsiteY32" fmla="*/ 359350 h 1362960"/>
                  <a:gd name="connsiteX33" fmla="*/ 1062312 w 1800356"/>
                  <a:gd name="connsiteY33" fmla="*/ 415106 h 1362960"/>
                  <a:gd name="connsiteX34" fmla="*/ 1017707 w 1800356"/>
                  <a:gd name="connsiteY34" fmla="*/ 504316 h 1362960"/>
                  <a:gd name="connsiteX35" fmla="*/ 828136 w 1800356"/>
                  <a:gd name="connsiteY35" fmla="*/ 693886 h 1362960"/>
                  <a:gd name="connsiteX36" fmla="*/ 259624 w 1800356"/>
                  <a:gd name="connsiteY36" fmla="*/ 794648 h 1362960"/>
                  <a:gd name="connsiteX0" fmla="*/ 259624 w 1800356"/>
                  <a:gd name="connsiteY0" fmla="*/ 794648 h 1362960"/>
                  <a:gd name="connsiteX1" fmla="*/ 114458 w 1800356"/>
                  <a:gd name="connsiteY1" fmla="*/ 716991 h 1362960"/>
                  <a:gd name="connsiteX2" fmla="*/ 136761 w 1800356"/>
                  <a:gd name="connsiteY2" fmla="*/ 537769 h 1362960"/>
                  <a:gd name="connsiteX3" fmla="*/ 92156 w 1800356"/>
                  <a:gd name="connsiteY3" fmla="*/ 515467 h 1362960"/>
                  <a:gd name="connsiteX4" fmla="*/ 14097 w 1800356"/>
                  <a:gd name="connsiteY4" fmla="*/ 705038 h 1362960"/>
                  <a:gd name="connsiteX5" fmla="*/ 14097 w 1800356"/>
                  <a:gd name="connsiteY5" fmla="*/ 950364 h 1362960"/>
                  <a:gd name="connsiteX6" fmla="*/ 47551 w 1800356"/>
                  <a:gd name="connsiteY6" fmla="*/ 1028423 h 1362960"/>
                  <a:gd name="connsiteX7" fmla="*/ 81005 w 1800356"/>
                  <a:gd name="connsiteY7" fmla="*/ 1151086 h 1362960"/>
                  <a:gd name="connsiteX8" fmla="*/ 370936 w 1800356"/>
                  <a:gd name="connsiteY8" fmla="*/ 1340657 h 1362960"/>
                  <a:gd name="connsiteX9" fmla="*/ 649717 w 1800356"/>
                  <a:gd name="connsiteY9" fmla="*/ 1362960 h 1362960"/>
                  <a:gd name="connsiteX10" fmla="*/ 816985 w 1800356"/>
                  <a:gd name="connsiteY10" fmla="*/ 1340657 h 1362960"/>
                  <a:gd name="connsiteX11" fmla="*/ 638566 w 1800356"/>
                  <a:gd name="connsiteY11" fmla="*/ 1229145 h 1362960"/>
                  <a:gd name="connsiteX12" fmla="*/ 582809 w 1800356"/>
                  <a:gd name="connsiteY12" fmla="*/ 1106482 h 1362960"/>
                  <a:gd name="connsiteX13" fmla="*/ 1218429 w 1800356"/>
                  <a:gd name="connsiteY13" fmla="*/ 861155 h 1362960"/>
                  <a:gd name="connsiteX14" fmla="*/ 1441453 w 1800356"/>
                  <a:gd name="connsiteY14" fmla="*/ 894608 h 1362960"/>
                  <a:gd name="connsiteX15" fmla="*/ 1463756 w 1800356"/>
                  <a:gd name="connsiteY15" fmla="*/ 928062 h 1362960"/>
                  <a:gd name="connsiteX16" fmla="*/ 1686780 w 1800356"/>
                  <a:gd name="connsiteY16" fmla="*/ 905760 h 1362960"/>
                  <a:gd name="connsiteX17" fmla="*/ 1731385 w 1800356"/>
                  <a:gd name="connsiteY17" fmla="*/ 850004 h 1362960"/>
                  <a:gd name="connsiteX18" fmla="*/ 1775990 w 1800356"/>
                  <a:gd name="connsiteY18" fmla="*/ 794247 h 1362960"/>
                  <a:gd name="connsiteX19" fmla="*/ 1798292 w 1800356"/>
                  <a:gd name="connsiteY19" fmla="*/ 682735 h 1362960"/>
                  <a:gd name="connsiteX20" fmla="*/ 1731385 w 1800356"/>
                  <a:gd name="connsiteY20" fmla="*/ 571223 h 1362960"/>
                  <a:gd name="connsiteX21" fmla="*/ 1642175 w 1800356"/>
                  <a:gd name="connsiteY21" fmla="*/ 448560 h 1362960"/>
                  <a:gd name="connsiteX22" fmla="*/ 1564117 w 1800356"/>
                  <a:gd name="connsiteY22" fmla="*/ 381652 h 1362960"/>
                  <a:gd name="connsiteX23" fmla="*/ 1530663 w 1800356"/>
                  <a:gd name="connsiteY23" fmla="*/ 314745 h 1362960"/>
                  <a:gd name="connsiteX24" fmla="*/ 1474907 w 1800356"/>
                  <a:gd name="connsiteY24" fmla="*/ 180930 h 1362960"/>
                  <a:gd name="connsiteX25" fmla="*/ 1441453 w 1800356"/>
                  <a:gd name="connsiteY25" fmla="*/ 2511 h 1362960"/>
                  <a:gd name="connsiteX26" fmla="*/ 1408000 w 1800356"/>
                  <a:gd name="connsiteY26" fmla="*/ 35964 h 1362960"/>
                  <a:gd name="connsiteX27" fmla="*/ 1341092 w 1800356"/>
                  <a:gd name="connsiteY27" fmla="*/ 91721 h 1362960"/>
                  <a:gd name="connsiteX28" fmla="*/ 1251883 w 1800356"/>
                  <a:gd name="connsiteY28" fmla="*/ 169779 h 1362960"/>
                  <a:gd name="connsiteX29" fmla="*/ 1229580 w 1800356"/>
                  <a:gd name="connsiteY29" fmla="*/ 203233 h 1362960"/>
                  <a:gd name="connsiteX30" fmla="*/ 1129219 w 1800356"/>
                  <a:gd name="connsiteY30" fmla="*/ 292443 h 1362960"/>
                  <a:gd name="connsiteX31" fmla="*/ 1095766 w 1800356"/>
                  <a:gd name="connsiteY31" fmla="*/ 359350 h 1362960"/>
                  <a:gd name="connsiteX32" fmla="*/ 1062312 w 1800356"/>
                  <a:gd name="connsiteY32" fmla="*/ 415106 h 1362960"/>
                  <a:gd name="connsiteX33" fmla="*/ 1017707 w 1800356"/>
                  <a:gd name="connsiteY33" fmla="*/ 504316 h 1362960"/>
                  <a:gd name="connsiteX34" fmla="*/ 828136 w 1800356"/>
                  <a:gd name="connsiteY34" fmla="*/ 693886 h 1362960"/>
                  <a:gd name="connsiteX35" fmla="*/ 259624 w 1800356"/>
                  <a:gd name="connsiteY35" fmla="*/ 794648 h 1362960"/>
                  <a:gd name="connsiteX0" fmla="*/ 255164 w 1795896"/>
                  <a:gd name="connsiteY0" fmla="*/ 794648 h 1362960"/>
                  <a:gd name="connsiteX1" fmla="*/ 109998 w 1795896"/>
                  <a:gd name="connsiteY1" fmla="*/ 716991 h 1362960"/>
                  <a:gd name="connsiteX2" fmla="*/ 132301 w 1795896"/>
                  <a:gd name="connsiteY2" fmla="*/ 537769 h 1362960"/>
                  <a:gd name="connsiteX3" fmla="*/ 87696 w 1795896"/>
                  <a:gd name="connsiteY3" fmla="*/ 515467 h 1362960"/>
                  <a:gd name="connsiteX4" fmla="*/ 9637 w 1795896"/>
                  <a:gd name="connsiteY4" fmla="*/ 705038 h 1362960"/>
                  <a:gd name="connsiteX5" fmla="*/ 9637 w 1795896"/>
                  <a:gd name="connsiteY5" fmla="*/ 950364 h 1362960"/>
                  <a:gd name="connsiteX6" fmla="*/ 76545 w 1795896"/>
                  <a:gd name="connsiteY6" fmla="*/ 1151086 h 1362960"/>
                  <a:gd name="connsiteX7" fmla="*/ 366476 w 1795896"/>
                  <a:gd name="connsiteY7" fmla="*/ 1340657 h 1362960"/>
                  <a:gd name="connsiteX8" fmla="*/ 645257 w 1795896"/>
                  <a:gd name="connsiteY8" fmla="*/ 1362960 h 1362960"/>
                  <a:gd name="connsiteX9" fmla="*/ 812525 w 1795896"/>
                  <a:gd name="connsiteY9" fmla="*/ 1340657 h 1362960"/>
                  <a:gd name="connsiteX10" fmla="*/ 634106 w 1795896"/>
                  <a:gd name="connsiteY10" fmla="*/ 1229145 h 1362960"/>
                  <a:gd name="connsiteX11" fmla="*/ 578349 w 1795896"/>
                  <a:gd name="connsiteY11" fmla="*/ 1106482 h 1362960"/>
                  <a:gd name="connsiteX12" fmla="*/ 1213969 w 1795896"/>
                  <a:gd name="connsiteY12" fmla="*/ 861155 h 1362960"/>
                  <a:gd name="connsiteX13" fmla="*/ 1436993 w 1795896"/>
                  <a:gd name="connsiteY13" fmla="*/ 894608 h 1362960"/>
                  <a:gd name="connsiteX14" fmla="*/ 1459296 w 1795896"/>
                  <a:gd name="connsiteY14" fmla="*/ 928062 h 1362960"/>
                  <a:gd name="connsiteX15" fmla="*/ 1682320 w 1795896"/>
                  <a:gd name="connsiteY15" fmla="*/ 905760 h 1362960"/>
                  <a:gd name="connsiteX16" fmla="*/ 1726925 w 1795896"/>
                  <a:gd name="connsiteY16" fmla="*/ 850004 h 1362960"/>
                  <a:gd name="connsiteX17" fmla="*/ 1771530 w 1795896"/>
                  <a:gd name="connsiteY17" fmla="*/ 794247 h 1362960"/>
                  <a:gd name="connsiteX18" fmla="*/ 1793832 w 1795896"/>
                  <a:gd name="connsiteY18" fmla="*/ 682735 h 1362960"/>
                  <a:gd name="connsiteX19" fmla="*/ 1726925 w 1795896"/>
                  <a:gd name="connsiteY19" fmla="*/ 571223 h 1362960"/>
                  <a:gd name="connsiteX20" fmla="*/ 1637715 w 1795896"/>
                  <a:gd name="connsiteY20" fmla="*/ 448560 h 1362960"/>
                  <a:gd name="connsiteX21" fmla="*/ 1559657 w 1795896"/>
                  <a:gd name="connsiteY21" fmla="*/ 381652 h 1362960"/>
                  <a:gd name="connsiteX22" fmla="*/ 1526203 w 1795896"/>
                  <a:gd name="connsiteY22" fmla="*/ 314745 h 1362960"/>
                  <a:gd name="connsiteX23" fmla="*/ 1470447 w 1795896"/>
                  <a:gd name="connsiteY23" fmla="*/ 180930 h 1362960"/>
                  <a:gd name="connsiteX24" fmla="*/ 1436993 w 1795896"/>
                  <a:gd name="connsiteY24" fmla="*/ 2511 h 1362960"/>
                  <a:gd name="connsiteX25" fmla="*/ 1403540 w 1795896"/>
                  <a:gd name="connsiteY25" fmla="*/ 35964 h 1362960"/>
                  <a:gd name="connsiteX26" fmla="*/ 1336632 w 1795896"/>
                  <a:gd name="connsiteY26" fmla="*/ 91721 h 1362960"/>
                  <a:gd name="connsiteX27" fmla="*/ 1247423 w 1795896"/>
                  <a:gd name="connsiteY27" fmla="*/ 169779 h 1362960"/>
                  <a:gd name="connsiteX28" fmla="*/ 1225120 w 1795896"/>
                  <a:gd name="connsiteY28" fmla="*/ 203233 h 1362960"/>
                  <a:gd name="connsiteX29" fmla="*/ 1124759 w 1795896"/>
                  <a:gd name="connsiteY29" fmla="*/ 292443 h 1362960"/>
                  <a:gd name="connsiteX30" fmla="*/ 1091306 w 1795896"/>
                  <a:gd name="connsiteY30" fmla="*/ 359350 h 1362960"/>
                  <a:gd name="connsiteX31" fmla="*/ 1057852 w 1795896"/>
                  <a:gd name="connsiteY31" fmla="*/ 415106 h 1362960"/>
                  <a:gd name="connsiteX32" fmla="*/ 1013247 w 1795896"/>
                  <a:gd name="connsiteY32" fmla="*/ 504316 h 1362960"/>
                  <a:gd name="connsiteX33" fmla="*/ 823676 w 1795896"/>
                  <a:gd name="connsiteY33" fmla="*/ 693886 h 1362960"/>
                  <a:gd name="connsiteX34" fmla="*/ 255164 w 1795896"/>
                  <a:gd name="connsiteY34" fmla="*/ 794648 h 1362960"/>
                  <a:gd name="connsiteX0" fmla="*/ 255164 w 1795896"/>
                  <a:gd name="connsiteY0" fmla="*/ 794648 h 1362960"/>
                  <a:gd name="connsiteX1" fmla="*/ 109998 w 1795896"/>
                  <a:gd name="connsiteY1" fmla="*/ 716991 h 1362960"/>
                  <a:gd name="connsiteX2" fmla="*/ 132301 w 1795896"/>
                  <a:gd name="connsiteY2" fmla="*/ 537769 h 1362960"/>
                  <a:gd name="connsiteX3" fmla="*/ 87696 w 1795896"/>
                  <a:gd name="connsiteY3" fmla="*/ 515467 h 1362960"/>
                  <a:gd name="connsiteX4" fmla="*/ 9637 w 1795896"/>
                  <a:gd name="connsiteY4" fmla="*/ 705038 h 1362960"/>
                  <a:gd name="connsiteX5" fmla="*/ 9637 w 1795896"/>
                  <a:gd name="connsiteY5" fmla="*/ 950364 h 1362960"/>
                  <a:gd name="connsiteX6" fmla="*/ 76545 w 1795896"/>
                  <a:gd name="connsiteY6" fmla="*/ 1151086 h 1362960"/>
                  <a:gd name="connsiteX7" fmla="*/ 366476 w 1795896"/>
                  <a:gd name="connsiteY7" fmla="*/ 1340657 h 1362960"/>
                  <a:gd name="connsiteX8" fmla="*/ 645257 w 1795896"/>
                  <a:gd name="connsiteY8" fmla="*/ 1362960 h 1362960"/>
                  <a:gd name="connsiteX9" fmla="*/ 812525 w 1795896"/>
                  <a:gd name="connsiteY9" fmla="*/ 1340657 h 1362960"/>
                  <a:gd name="connsiteX10" fmla="*/ 634106 w 1795896"/>
                  <a:gd name="connsiteY10" fmla="*/ 1229145 h 1362960"/>
                  <a:gd name="connsiteX11" fmla="*/ 578349 w 1795896"/>
                  <a:gd name="connsiteY11" fmla="*/ 1106482 h 1362960"/>
                  <a:gd name="connsiteX12" fmla="*/ 1213969 w 1795896"/>
                  <a:gd name="connsiteY12" fmla="*/ 861155 h 1362960"/>
                  <a:gd name="connsiteX13" fmla="*/ 1436993 w 1795896"/>
                  <a:gd name="connsiteY13" fmla="*/ 894608 h 1362960"/>
                  <a:gd name="connsiteX14" fmla="*/ 1459296 w 1795896"/>
                  <a:gd name="connsiteY14" fmla="*/ 928062 h 1362960"/>
                  <a:gd name="connsiteX15" fmla="*/ 1682320 w 1795896"/>
                  <a:gd name="connsiteY15" fmla="*/ 905760 h 1362960"/>
                  <a:gd name="connsiteX16" fmla="*/ 1771530 w 1795896"/>
                  <a:gd name="connsiteY16" fmla="*/ 794247 h 1362960"/>
                  <a:gd name="connsiteX17" fmla="*/ 1793832 w 1795896"/>
                  <a:gd name="connsiteY17" fmla="*/ 682735 h 1362960"/>
                  <a:gd name="connsiteX18" fmla="*/ 1726925 w 1795896"/>
                  <a:gd name="connsiteY18" fmla="*/ 571223 h 1362960"/>
                  <a:gd name="connsiteX19" fmla="*/ 1637715 w 1795896"/>
                  <a:gd name="connsiteY19" fmla="*/ 448560 h 1362960"/>
                  <a:gd name="connsiteX20" fmla="*/ 1559657 w 1795896"/>
                  <a:gd name="connsiteY20" fmla="*/ 381652 h 1362960"/>
                  <a:gd name="connsiteX21" fmla="*/ 1526203 w 1795896"/>
                  <a:gd name="connsiteY21" fmla="*/ 314745 h 1362960"/>
                  <a:gd name="connsiteX22" fmla="*/ 1470447 w 1795896"/>
                  <a:gd name="connsiteY22" fmla="*/ 180930 h 1362960"/>
                  <a:gd name="connsiteX23" fmla="*/ 1436993 w 1795896"/>
                  <a:gd name="connsiteY23" fmla="*/ 2511 h 1362960"/>
                  <a:gd name="connsiteX24" fmla="*/ 1403540 w 1795896"/>
                  <a:gd name="connsiteY24" fmla="*/ 35964 h 1362960"/>
                  <a:gd name="connsiteX25" fmla="*/ 1336632 w 1795896"/>
                  <a:gd name="connsiteY25" fmla="*/ 91721 h 1362960"/>
                  <a:gd name="connsiteX26" fmla="*/ 1247423 w 1795896"/>
                  <a:gd name="connsiteY26" fmla="*/ 169779 h 1362960"/>
                  <a:gd name="connsiteX27" fmla="*/ 1225120 w 1795896"/>
                  <a:gd name="connsiteY27" fmla="*/ 203233 h 1362960"/>
                  <a:gd name="connsiteX28" fmla="*/ 1124759 w 1795896"/>
                  <a:gd name="connsiteY28" fmla="*/ 292443 h 1362960"/>
                  <a:gd name="connsiteX29" fmla="*/ 1091306 w 1795896"/>
                  <a:gd name="connsiteY29" fmla="*/ 359350 h 1362960"/>
                  <a:gd name="connsiteX30" fmla="*/ 1057852 w 1795896"/>
                  <a:gd name="connsiteY30" fmla="*/ 415106 h 1362960"/>
                  <a:gd name="connsiteX31" fmla="*/ 1013247 w 1795896"/>
                  <a:gd name="connsiteY31" fmla="*/ 504316 h 1362960"/>
                  <a:gd name="connsiteX32" fmla="*/ 823676 w 1795896"/>
                  <a:gd name="connsiteY32" fmla="*/ 693886 h 1362960"/>
                  <a:gd name="connsiteX33" fmla="*/ 255164 w 1795896"/>
                  <a:gd name="connsiteY33" fmla="*/ 794648 h 1362960"/>
                  <a:gd name="connsiteX0" fmla="*/ 255164 w 1772694"/>
                  <a:gd name="connsiteY0" fmla="*/ 794648 h 1362960"/>
                  <a:gd name="connsiteX1" fmla="*/ 109998 w 1772694"/>
                  <a:gd name="connsiteY1" fmla="*/ 716991 h 1362960"/>
                  <a:gd name="connsiteX2" fmla="*/ 132301 w 1772694"/>
                  <a:gd name="connsiteY2" fmla="*/ 537769 h 1362960"/>
                  <a:gd name="connsiteX3" fmla="*/ 87696 w 1772694"/>
                  <a:gd name="connsiteY3" fmla="*/ 515467 h 1362960"/>
                  <a:gd name="connsiteX4" fmla="*/ 9637 w 1772694"/>
                  <a:gd name="connsiteY4" fmla="*/ 705038 h 1362960"/>
                  <a:gd name="connsiteX5" fmla="*/ 9637 w 1772694"/>
                  <a:gd name="connsiteY5" fmla="*/ 950364 h 1362960"/>
                  <a:gd name="connsiteX6" fmla="*/ 76545 w 1772694"/>
                  <a:gd name="connsiteY6" fmla="*/ 1151086 h 1362960"/>
                  <a:gd name="connsiteX7" fmla="*/ 366476 w 1772694"/>
                  <a:gd name="connsiteY7" fmla="*/ 1340657 h 1362960"/>
                  <a:gd name="connsiteX8" fmla="*/ 645257 w 1772694"/>
                  <a:gd name="connsiteY8" fmla="*/ 1362960 h 1362960"/>
                  <a:gd name="connsiteX9" fmla="*/ 812525 w 1772694"/>
                  <a:gd name="connsiteY9" fmla="*/ 1340657 h 1362960"/>
                  <a:gd name="connsiteX10" fmla="*/ 634106 w 1772694"/>
                  <a:gd name="connsiteY10" fmla="*/ 1229145 h 1362960"/>
                  <a:gd name="connsiteX11" fmla="*/ 578349 w 1772694"/>
                  <a:gd name="connsiteY11" fmla="*/ 1106482 h 1362960"/>
                  <a:gd name="connsiteX12" fmla="*/ 1213969 w 1772694"/>
                  <a:gd name="connsiteY12" fmla="*/ 861155 h 1362960"/>
                  <a:gd name="connsiteX13" fmla="*/ 1436993 w 1772694"/>
                  <a:gd name="connsiteY13" fmla="*/ 894608 h 1362960"/>
                  <a:gd name="connsiteX14" fmla="*/ 1459296 w 1772694"/>
                  <a:gd name="connsiteY14" fmla="*/ 928062 h 1362960"/>
                  <a:gd name="connsiteX15" fmla="*/ 1682320 w 1772694"/>
                  <a:gd name="connsiteY15" fmla="*/ 905760 h 1362960"/>
                  <a:gd name="connsiteX16" fmla="*/ 1771530 w 1772694"/>
                  <a:gd name="connsiteY16" fmla="*/ 794247 h 1362960"/>
                  <a:gd name="connsiteX17" fmla="*/ 1726925 w 1772694"/>
                  <a:gd name="connsiteY17" fmla="*/ 571223 h 1362960"/>
                  <a:gd name="connsiteX18" fmla="*/ 1637715 w 1772694"/>
                  <a:gd name="connsiteY18" fmla="*/ 448560 h 1362960"/>
                  <a:gd name="connsiteX19" fmla="*/ 1559657 w 1772694"/>
                  <a:gd name="connsiteY19" fmla="*/ 381652 h 1362960"/>
                  <a:gd name="connsiteX20" fmla="*/ 1526203 w 1772694"/>
                  <a:gd name="connsiteY20" fmla="*/ 314745 h 1362960"/>
                  <a:gd name="connsiteX21" fmla="*/ 1470447 w 1772694"/>
                  <a:gd name="connsiteY21" fmla="*/ 180930 h 1362960"/>
                  <a:gd name="connsiteX22" fmla="*/ 1436993 w 1772694"/>
                  <a:gd name="connsiteY22" fmla="*/ 2511 h 1362960"/>
                  <a:gd name="connsiteX23" fmla="*/ 1403540 w 1772694"/>
                  <a:gd name="connsiteY23" fmla="*/ 35964 h 1362960"/>
                  <a:gd name="connsiteX24" fmla="*/ 1336632 w 1772694"/>
                  <a:gd name="connsiteY24" fmla="*/ 91721 h 1362960"/>
                  <a:gd name="connsiteX25" fmla="*/ 1247423 w 1772694"/>
                  <a:gd name="connsiteY25" fmla="*/ 169779 h 1362960"/>
                  <a:gd name="connsiteX26" fmla="*/ 1225120 w 1772694"/>
                  <a:gd name="connsiteY26" fmla="*/ 203233 h 1362960"/>
                  <a:gd name="connsiteX27" fmla="*/ 1124759 w 1772694"/>
                  <a:gd name="connsiteY27" fmla="*/ 292443 h 1362960"/>
                  <a:gd name="connsiteX28" fmla="*/ 1091306 w 1772694"/>
                  <a:gd name="connsiteY28" fmla="*/ 359350 h 1362960"/>
                  <a:gd name="connsiteX29" fmla="*/ 1057852 w 1772694"/>
                  <a:gd name="connsiteY29" fmla="*/ 415106 h 1362960"/>
                  <a:gd name="connsiteX30" fmla="*/ 1013247 w 1772694"/>
                  <a:gd name="connsiteY30" fmla="*/ 504316 h 1362960"/>
                  <a:gd name="connsiteX31" fmla="*/ 823676 w 1772694"/>
                  <a:gd name="connsiteY31" fmla="*/ 693886 h 1362960"/>
                  <a:gd name="connsiteX32" fmla="*/ 255164 w 1772694"/>
                  <a:gd name="connsiteY32" fmla="*/ 794648 h 1362960"/>
                  <a:gd name="connsiteX0" fmla="*/ 255164 w 1771530"/>
                  <a:gd name="connsiteY0" fmla="*/ 794648 h 1362960"/>
                  <a:gd name="connsiteX1" fmla="*/ 109998 w 1771530"/>
                  <a:gd name="connsiteY1" fmla="*/ 716991 h 1362960"/>
                  <a:gd name="connsiteX2" fmla="*/ 132301 w 1771530"/>
                  <a:gd name="connsiteY2" fmla="*/ 537769 h 1362960"/>
                  <a:gd name="connsiteX3" fmla="*/ 87696 w 1771530"/>
                  <a:gd name="connsiteY3" fmla="*/ 515467 h 1362960"/>
                  <a:gd name="connsiteX4" fmla="*/ 9637 w 1771530"/>
                  <a:gd name="connsiteY4" fmla="*/ 705038 h 1362960"/>
                  <a:gd name="connsiteX5" fmla="*/ 9637 w 1771530"/>
                  <a:gd name="connsiteY5" fmla="*/ 950364 h 1362960"/>
                  <a:gd name="connsiteX6" fmla="*/ 76545 w 1771530"/>
                  <a:gd name="connsiteY6" fmla="*/ 1151086 h 1362960"/>
                  <a:gd name="connsiteX7" fmla="*/ 366476 w 1771530"/>
                  <a:gd name="connsiteY7" fmla="*/ 1340657 h 1362960"/>
                  <a:gd name="connsiteX8" fmla="*/ 645257 w 1771530"/>
                  <a:gd name="connsiteY8" fmla="*/ 1362960 h 1362960"/>
                  <a:gd name="connsiteX9" fmla="*/ 812525 w 1771530"/>
                  <a:gd name="connsiteY9" fmla="*/ 1340657 h 1362960"/>
                  <a:gd name="connsiteX10" fmla="*/ 634106 w 1771530"/>
                  <a:gd name="connsiteY10" fmla="*/ 1229145 h 1362960"/>
                  <a:gd name="connsiteX11" fmla="*/ 578349 w 1771530"/>
                  <a:gd name="connsiteY11" fmla="*/ 1106482 h 1362960"/>
                  <a:gd name="connsiteX12" fmla="*/ 1213969 w 1771530"/>
                  <a:gd name="connsiteY12" fmla="*/ 861155 h 1362960"/>
                  <a:gd name="connsiteX13" fmla="*/ 1436993 w 1771530"/>
                  <a:gd name="connsiteY13" fmla="*/ 894608 h 1362960"/>
                  <a:gd name="connsiteX14" fmla="*/ 1459296 w 1771530"/>
                  <a:gd name="connsiteY14" fmla="*/ 928062 h 1362960"/>
                  <a:gd name="connsiteX15" fmla="*/ 1682320 w 1771530"/>
                  <a:gd name="connsiteY15" fmla="*/ 905760 h 1362960"/>
                  <a:gd name="connsiteX16" fmla="*/ 1771530 w 1771530"/>
                  <a:gd name="connsiteY16" fmla="*/ 794247 h 1362960"/>
                  <a:gd name="connsiteX17" fmla="*/ 1637715 w 1771530"/>
                  <a:gd name="connsiteY17" fmla="*/ 448560 h 1362960"/>
                  <a:gd name="connsiteX18" fmla="*/ 1559657 w 1771530"/>
                  <a:gd name="connsiteY18" fmla="*/ 381652 h 1362960"/>
                  <a:gd name="connsiteX19" fmla="*/ 1526203 w 1771530"/>
                  <a:gd name="connsiteY19" fmla="*/ 314745 h 1362960"/>
                  <a:gd name="connsiteX20" fmla="*/ 1470447 w 1771530"/>
                  <a:gd name="connsiteY20" fmla="*/ 180930 h 1362960"/>
                  <a:gd name="connsiteX21" fmla="*/ 1436993 w 1771530"/>
                  <a:gd name="connsiteY21" fmla="*/ 2511 h 1362960"/>
                  <a:gd name="connsiteX22" fmla="*/ 1403540 w 1771530"/>
                  <a:gd name="connsiteY22" fmla="*/ 35964 h 1362960"/>
                  <a:gd name="connsiteX23" fmla="*/ 1336632 w 1771530"/>
                  <a:gd name="connsiteY23" fmla="*/ 91721 h 1362960"/>
                  <a:gd name="connsiteX24" fmla="*/ 1247423 w 1771530"/>
                  <a:gd name="connsiteY24" fmla="*/ 169779 h 1362960"/>
                  <a:gd name="connsiteX25" fmla="*/ 1225120 w 1771530"/>
                  <a:gd name="connsiteY25" fmla="*/ 203233 h 1362960"/>
                  <a:gd name="connsiteX26" fmla="*/ 1124759 w 1771530"/>
                  <a:gd name="connsiteY26" fmla="*/ 292443 h 1362960"/>
                  <a:gd name="connsiteX27" fmla="*/ 1091306 w 1771530"/>
                  <a:gd name="connsiteY27" fmla="*/ 359350 h 1362960"/>
                  <a:gd name="connsiteX28" fmla="*/ 1057852 w 1771530"/>
                  <a:gd name="connsiteY28" fmla="*/ 415106 h 1362960"/>
                  <a:gd name="connsiteX29" fmla="*/ 1013247 w 1771530"/>
                  <a:gd name="connsiteY29" fmla="*/ 504316 h 1362960"/>
                  <a:gd name="connsiteX30" fmla="*/ 823676 w 1771530"/>
                  <a:gd name="connsiteY30" fmla="*/ 693886 h 1362960"/>
                  <a:gd name="connsiteX31" fmla="*/ 255164 w 1771530"/>
                  <a:gd name="connsiteY31" fmla="*/ 794648 h 1362960"/>
                  <a:gd name="connsiteX0" fmla="*/ 255164 w 1691074"/>
                  <a:gd name="connsiteY0" fmla="*/ 794648 h 1362960"/>
                  <a:gd name="connsiteX1" fmla="*/ 109998 w 1691074"/>
                  <a:gd name="connsiteY1" fmla="*/ 716991 h 1362960"/>
                  <a:gd name="connsiteX2" fmla="*/ 132301 w 1691074"/>
                  <a:gd name="connsiteY2" fmla="*/ 537769 h 1362960"/>
                  <a:gd name="connsiteX3" fmla="*/ 87696 w 1691074"/>
                  <a:gd name="connsiteY3" fmla="*/ 515467 h 1362960"/>
                  <a:gd name="connsiteX4" fmla="*/ 9637 w 1691074"/>
                  <a:gd name="connsiteY4" fmla="*/ 705038 h 1362960"/>
                  <a:gd name="connsiteX5" fmla="*/ 9637 w 1691074"/>
                  <a:gd name="connsiteY5" fmla="*/ 950364 h 1362960"/>
                  <a:gd name="connsiteX6" fmla="*/ 76545 w 1691074"/>
                  <a:gd name="connsiteY6" fmla="*/ 1151086 h 1362960"/>
                  <a:gd name="connsiteX7" fmla="*/ 366476 w 1691074"/>
                  <a:gd name="connsiteY7" fmla="*/ 1340657 h 1362960"/>
                  <a:gd name="connsiteX8" fmla="*/ 645257 w 1691074"/>
                  <a:gd name="connsiteY8" fmla="*/ 1362960 h 1362960"/>
                  <a:gd name="connsiteX9" fmla="*/ 812525 w 1691074"/>
                  <a:gd name="connsiteY9" fmla="*/ 1340657 h 1362960"/>
                  <a:gd name="connsiteX10" fmla="*/ 634106 w 1691074"/>
                  <a:gd name="connsiteY10" fmla="*/ 1229145 h 1362960"/>
                  <a:gd name="connsiteX11" fmla="*/ 578349 w 1691074"/>
                  <a:gd name="connsiteY11" fmla="*/ 1106482 h 1362960"/>
                  <a:gd name="connsiteX12" fmla="*/ 1213969 w 1691074"/>
                  <a:gd name="connsiteY12" fmla="*/ 861155 h 1362960"/>
                  <a:gd name="connsiteX13" fmla="*/ 1436993 w 1691074"/>
                  <a:gd name="connsiteY13" fmla="*/ 894608 h 1362960"/>
                  <a:gd name="connsiteX14" fmla="*/ 1459296 w 1691074"/>
                  <a:gd name="connsiteY14" fmla="*/ 928062 h 1362960"/>
                  <a:gd name="connsiteX15" fmla="*/ 1682320 w 1691074"/>
                  <a:gd name="connsiteY15" fmla="*/ 905760 h 1362960"/>
                  <a:gd name="connsiteX16" fmla="*/ 1637715 w 1691074"/>
                  <a:gd name="connsiteY16" fmla="*/ 448560 h 1362960"/>
                  <a:gd name="connsiteX17" fmla="*/ 1559657 w 1691074"/>
                  <a:gd name="connsiteY17" fmla="*/ 381652 h 1362960"/>
                  <a:gd name="connsiteX18" fmla="*/ 1526203 w 1691074"/>
                  <a:gd name="connsiteY18" fmla="*/ 314745 h 1362960"/>
                  <a:gd name="connsiteX19" fmla="*/ 1470447 w 1691074"/>
                  <a:gd name="connsiteY19" fmla="*/ 180930 h 1362960"/>
                  <a:gd name="connsiteX20" fmla="*/ 1436993 w 1691074"/>
                  <a:gd name="connsiteY20" fmla="*/ 2511 h 1362960"/>
                  <a:gd name="connsiteX21" fmla="*/ 1403540 w 1691074"/>
                  <a:gd name="connsiteY21" fmla="*/ 35964 h 1362960"/>
                  <a:gd name="connsiteX22" fmla="*/ 1336632 w 1691074"/>
                  <a:gd name="connsiteY22" fmla="*/ 91721 h 1362960"/>
                  <a:gd name="connsiteX23" fmla="*/ 1247423 w 1691074"/>
                  <a:gd name="connsiteY23" fmla="*/ 169779 h 1362960"/>
                  <a:gd name="connsiteX24" fmla="*/ 1225120 w 1691074"/>
                  <a:gd name="connsiteY24" fmla="*/ 203233 h 1362960"/>
                  <a:gd name="connsiteX25" fmla="*/ 1124759 w 1691074"/>
                  <a:gd name="connsiteY25" fmla="*/ 292443 h 1362960"/>
                  <a:gd name="connsiteX26" fmla="*/ 1091306 w 1691074"/>
                  <a:gd name="connsiteY26" fmla="*/ 359350 h 1362960"/>
                  <a:gd name="connsiteX27" fmla="*/ 1057852 w 1691074"/>
                  <a:gd name="connsiteY27" fmla="*/ 415106 h 1362960"/>
                  <a:gd name="connsiteX28" fmla="*/ 1013247 w 1691074"/>
                  <a:gd name="connsiteY28" fmla="*/ 504316 h 1362960"/>
                  <a:gd name="connsiteX29" fmla="*/ 823676 w 1691074"/>
                  <a:gd name="connsiteY29" fmla="*/ 693886 h 1362960"/>
                  <a:gd name="connsiteX30" fmla="*/ 255164 w 1691074"/>
                  <a:gd name="connsiteY30" fmla="*/ 794648 h 1362960"/>
                  <a:gd name="connsiteX0" fmla="*/ 255164 w 1640693"/>
                  <a:gd name="connsiteY0" fmla="*/ 794648 h 1362960"/>
                  <a:gd name="connsiteX1" fmla="*/ 109998 w 1640693"/>
                  <a:gd name="connsiteY1" fmla="*/ 716991 h 1362960"/>
                  <a:gd name="connsiteX2" fmla="*/ 132301 w 1640693"/>
                  <a:gd name="connsiteY2" fmla="*/ 537769 h 1362960"/>
                  <a:gd name="connsiteX3" fmla="*/ 87696 w 1640693"/>
                  <a:gd name="connsiteY3" fmla="*/ 515467 h 1362960"/>
                  <a:gd name="connsiteX4" fmla="*/ 9637 w 1640693"/>
                  <a:gd name="connsiteY4" fmla="*/ 705038 h 1362960"/>
                  <a:gd name="connsiteX5" fmla="*/ 9637 w 1640693"/>
                  <a:gd name="connsiteY5" fmla="*/ 950364 h 1362960"/>
                  <a:gd name="connsiteX6" fmla="*/ 76545 w 1640693"/>
                  <a:gd name="connsiteY6" fmla="*/ 1151086 h 1362960"/>
                  <a:gd name="connsiteX7" fmla="*/ 366476 w 1640693"/>
                  <a:gd name="connsiteY7" fmla="*/ 1340657 h 1362960"/>
                  <a:gd name="connsiteX8" fmla="*/ 645257 w 1640693"/>
                  <a:gd name="connsiteY8" fmla="*/ 1362960 h 1362960"/>
                  <a:gd name="connsiteX9" fmla="*/ 812525 w 1640693"/>
                  <a:gd name="connsiteY9" fmla="*/ 1340657 h 1362960"/>
                  <a:gd name="connsiteX10" fmla="*/ 634106 w 1640693"/>
                  <a:gd name="connsiteY10" fmla="*/ 1229145 h 1362960"/>
                  <a:gd name="connsiteX11" fmla="*/ 578349 w 1640693"/>
                  <a:gd name="connsiteY11" fmla="*/ 1106482 h 1362960"/>
                  <a:gd name="connsiteX12" fmla="*/ 1213969 w 1640693"/>
                  <a:gd name="connsiteY12" fmla="*/ 861155 h 1362960"/>
                  <a:gd name="connsiteX13" fmla="*/ 1436993 w 1640693"/>
                  <a:gd name="connsiteY13" fmla="*/ 894608 h 1362960"/>
                  <a:gd name="connsiteX14" fmla="*/ 1459296 w 1640693"/>
                  <a:gd name="connsiteY14" fmla="*/ 928062 h 1362960"/>
                  <a:gd name="connsiteX15" fmla="*/ 1637715 w 1640693"/>
                  <a:gd name="connsiteY15" fmla="*/ 448560 h 1362960"/>
                  <a:gd name="connsiteX16" fmla="*/ 1559657 w 1640693"/>
                  <a:gd name="connsiteY16" fmla="*/ 381652 h 1362960"/>
                  <a:gd name="connsiteX17" fmla="*/ 1526203 w 1640693"/>
                  <a:gd name="connsiteY17" fmla="*/ 314745 h 1362960"/>
                  <a:gd name="connsiteX18" fmla="*/ 1470447 w 1640693"/>
                  <a:gd name="connsiteY18" fmla="*/ 180930 h 1362960"/>
                  <a:gd name="connsiteX19" fmla="*/ 1436993 w 1640693"/>
                  <a:gd name="connsiteY19" fmla="*/ 2511 h 1362960"/>
                  <a:gd name="connsiteX20" fmla="*/ 1403540 w 1640693"/>
                  <a:gd name="connsiteY20" fmla="*/ 35964 h 1362960"/>
                  <a:gd name="connsiteX21" fmla="*/ 1336632 w 1640693"/>
                  <a:gd name="connsiteY21" fmla="*/ 91721 h 1362960"/>
                  <a:gd name="connsiteX22" fmla="*/ 1247423 w 1640693"/>
                  <a:gd name="connsiteY22" fmla="*/ 169779 h 1362960"/>
                  <a:gd name="connsiteX23" fmla="*/ 1225120 w 1640693"/>
                  <a:gd name="connsiteY23" fmla="*/ 203233 h 1362960"/>
                  <a:gd name="connsiteX24" fmla="*/ 1124759 w 1640693"/>
                  <a:gd name="connsiteY24" fmla="*/ 292443 h 1362960"/>
                  <a:gd name="connsiteX25" fmla="*/ 1091306 w 1640693"/>
                  <a:gd name="connsiteY25" fmla="*/ 359350 h 1362960"/>
                  <a:gd name="connsiteX26" fmla="*/ 1057852 w 1640693"/>
                  <a:gd name="connsiteY26" fmla="*/ 415106 h 1362960"/>
                  <a:gd name="connsiteX27" fmla="*/ 1013247 w 1640693"/>
                  <a:gd name="connsiteY27" fmla="*/ 504316 h 1362960"/>
                  <a:gd name="connsiteX28" fmla="*/ 823676 w 1640693"/>
                  <a:gd name="connsiteY28" fmla="*/ 693886 h 1362960"/>
                  <a:gd name="connsiteX29" fmla="*/ 255164 w 1640693"/>
                  <a:gd name="connsiteY29" fmla="*/ 794648 h 1362960"/>
                  <a:gd name="connsiteX0" fmla="*/ 255164 w 1641789"/>
                  <a:gd name="connsiteY0" fmla="*/ 794648 h 1362960"/>
                  <a:gd name="connsiteX1" fmla="*/ 109998 w 1641789"/>
                  <a:gd name="connsiteY1" fmla="*/ 716991 h 1362960"/>
                  <a:gd name="connsiteX2" fmla="*/ 132301 w 1641789"/>
                  <a:gd name="connsiteY2" fmla="*/ 537769 h 1362960"/>
                  <a:gd name="connsiteX3" fmla="*/ 87696 w 1641789"/>
                  <a:gd name="connsiteY3" fmla="*/ 515467 h 1362960"/>
                  <a:gd name="connsiteX4" fmla="*/ 9637 w 1641789"/>
                  <a:gd name="connsiteY4" fmla="*/ 705038 h 1362960"/>
                  <a:gd name="connsiteX5" fmla="*/ 9637 w 1641789"/>
                  <a:gd name="connsiteY5" fmla="*/ 950364 h 1362960"/>
                  <a:gd name="connsiteX6" fmla="*/ 76545 w 1641789"/>
                  <a:gd name="connsiteY6" fmla="*/ 1151086 h 1362960"/>
                  <a:gd name="connsiteX7" fmla="*/ 366476 w 1641789"/>
                  <a:gd name="connsiteY7" fmla="*/ 1340657 h 1362960"/>
                  <a:gd name="connsiteX8" fmla="*/ 645257 w 1641789"/>
                  <a:gd name="connsiteY8" fmla="*/ 1362960 h 1362960"/>
                  <a:gd name="connsiteX9" fmla="*/ 812525 w 1641789"/>
                  <a:gd name="connsiteY9" fmla="*/ 1340657 h 1362960"/>
                  <a:gd name="connsiteX10" fmla="*/ 634106 w 1641789"/>
                  <a:gd name="connsiteY10" fmla="*/ 1229145 h 1362960"/>
                  <a:gd name="connsiteX11" fmla="*/ 578349 w 1641789"/>
                  <a:gd name="connsiteY11" fmla="*/ 1106482 h 1362960"/>
                  <a:gd name="connsiteX12" fmla="*/ 1213969 w 1641789"/>
                  <a:gd name="connsiteY12" fmla="*/ 861155 h 1362960"/>
                  <a:gd name="connsiteX13" fmla="*/ 1436993 w 1641789"/>
                  <a:gd name="connsiteY13" fmla="*/ 894608 h 1362960"/>
                  <a:gd name="connsiteX14" fmla="*/ 1637715 w 1641789"/>
                  <a:gd name="connsiteY14" fmla="*/ 448560 h 1362960"/>
                  <a:gd name="connsiteX15" fmla="*/ 1559657 w 1641789"/>
                  <a:gd name="connsiteY15" fmla="*/ 381652 h 1362960"/>
                  <a:gd name="connsiteX16" fmla="*/ 1526203 w 1641789"/>
                  <a:gd name="connsiteY16" fmla="*/ 314745 h 1362960"/>
                  <a:gd name="connsiteX17" fmla="*/ 1470447 w 1641789"/>
                  <a:gd name="connsiteY17" fmla="*/ 180930 h 1362960"/>
                  <a:gd name="connsiteX18" fmla="*/ 1436993 w 1641789"/>
                  <a:gd name="connsiteY18" fmla="*/ 2511 h 1362960"/>
                  <a:gd name="connsiteX19" fmla="*/ 1403540 w 1641789"/>
                  <a:gd name="connsiteY19" fmla="*/ 35964 h 1362960"/>
                  <a:gd name="connsiteX20" fmla="*/ 1336632 w 1641789"/>
                  <a:gd name="connsiteY20" fmla="*/ 91721 h 1362960"/>
                  <a:gd name="connsiteX21" fmla="*/ 1247423 w 1641789"/>
                  <a:gd name="connsiteY21" fmla="*/ 169779 h 1362960"/>
                  <a:gd name="connsiteX22" fmla="*/ 1225120 w 1641789"/>
                  <a:gd name="connsiteY22" fmla="*/ 203233 h 1362960"/>
                  <a:gd name="connsiteX23" fmla="*/ 1124759 w 1641789"/>
                  <a:gd name="connsiteY23" fmla="*/ 292443 h 1362960"/>
                  <a:gd name="connsiteX24" fmla="*/ 1091306 w 1641789"/>
                  <a:gd name="connsiteY24" fmla="*/ 359350 h 1362960"/>
                  <a:gd name="connsiteX25" fmla="*/ 1057852 w 1641789"/>
                  <a:gd name="connsiteY25" fmla="*/ 415106 h 1362960"/>
                  <a:gd name="connsiteX26" fmla="*/ 1013247 w 1641789"/>
                  <a:gd name="connsiteY26" fmla="*/ 504316 h 1362960"/>
                  <a:gd name="connsiteX27" fmla="*/ 823676 w 1641789"/>
                  <a:gd name="connsiteY27" fmla="*/ 693886 h 1362960"/>
                  <a:gd name="connsiteX28" fmla="*/ 255164 w 1641789"/>
                  <a:gd name="connsiteY28" fmla="*/ 794648 h 1362960"/>
                  <a:gd name="connsiteX0" fmla="*/ 255164 w 1639967"/>
                  <a:gd name="connsiteY0" fmla="*/ 794648 h 1362960"/>
                  <a:gd name="connsiteX1" fmla="*/ 109998 w 1639967"/>
                  <a:gd name="connsiteY1" fmla="*/ 716991 h 1362960"/>
                  <a:gd name="connsiteX2" fmla="*/ 132301 w 1639967"/>
                  <a:gd name="connsiteY2" fmla="*/ 537769 h 1362960"/>
                  <a:gd name="connsiteX3" fmla="*/ 87696 w 1639967"/>
                  <a:gd name="connsiteY3" fmla="*/ 515467 h 1362960"/>
                  <a:gd name="connsiteX4" fmla="*/ 9637 w 1639967"/>
                  <a:gd name="connsiteY4" fmla="*/ 705038 h 1362960"/>
                  <a:gd name="connsiteX5" fmla="*/ 9637 w 1639967"/>
                  <a:gd name="connsiteY5" fmla="*/ 950364 h 1362960"/>
                  <a:gd name="connsiteX6" fmla="*/ 76545 w 1639967"/>
                  <a:gd name="connsiteY6" fmla="*/ 1151086 h 1362960"/>
                  <a:gd name="connsiteX7" fmla="*/ 366476 w 1639967"/>
                  <a:gd name="connsiteY7" fmla="*/ 1340657 h 1362960"/>
                  <a:gd name="connsiteX8" fmla="*/ 645257 w 1639967"/>
                  <a:gd name="connsiteY8" fmla="*/ 1362960 h 1362960"/>
                  <a:gd name="connsiteX9" fmla="*/ 812525 w 1639967"/>
                  <a:gd name="connsiteY9" fmla="*/ 1340657 h 1362960"/>
                  <a:gd name="connsiteX10" fmla="*/ 634106 w 1639967"/>
                  <a:gd name="connsiteY10" fmla="*/ 1229145 h 1362960"/>
                  <a:gd name="connsiteX11" fmla="*/ 578349 w 1639967"/>
                  <a:gd name="connsiteY11" fmla="*/ 1106482 h 1362960"/>
                  <a:gd name="connsiteX12" fmla="*/ 1213969 w 1639967"/>
                  <a:gd name="connsiteY12" fmla="*/ 861155 h 1362960"/>
                  <a:gd name="connsiteX13" fmla="*/ 1475321 w 1639967"/>
                  <a:gd name="connsiteY13" fmla="*/ 828903 h 1362960"/>
                  <a:gd name="connsiteX14" fmla="*/ 1637715 w 1639967"/>
                  <a:gd name="connsiteY14" fmla="*/ 448560 h 1362960"/>
                  <a:gd name="connsiteX15" fmla="*/ 1559657 w 1639967"/>
                  <a:gd name="connsiteY15" fmla="*/ 381652 h 1362960"/>
                  <a:gd name="connsiteX16" fmla="*/ 1526203 w 1639967"/>
                  <a:gd name="connsiteY16" fmla="*/ 314745 h 1362960"/>
                  <a:gd name="connsiteX17" fmla="*/ 1470447 w 1639967"/>
                  <a:gd name="connsiteY17" fmla="*/ 180930 h 1362960"/>
                  <a:gd name="connsiteX18" fmla="*/ 1436993 w 1639967"/>
                  <a:gd name="connsiteY18" fmla="*/ 2511 h 1362960"/>
                  <a:gd name="connsiteX19" fmla="*/ 1403540 w 1639967"/>
                  <a:gd name="connsiteY19" fmla="*/ 35964 h 1362960"/>
                  <a:gd name="connsiteX20" fmla="*/ 1336632 w 1639967"/>
                  <a:gd name="connsiteY20" fmla="*/ 91721 h 1362960"/>
                  <a:gd name="connsiteX21" fmla="*/ 1247423 w 1639967"/>
                  <a:gd name="connsiteY21" fmla="*/ 169779 h 1362960"/>
                  <a:gd name="connsiteX22" fmla="*/ 1225120 w 1639967"/>
                  <a:gd name="connsiteY22" fmla="*/ 203233 h 1362960"/>
                  <a:gd name="connsiteX23" fmla="*/ 1124759 w 1639967"/>
                  <a:gd name="connsiteY23" fmla="*/ 292443 h 1362960"/>
                  <a:gd name="connsiteX24" fmla="*/ 1091306 w 1639967"/>
                  <a:gd name="connsiteY24" fmla="*/ 359350 h 1362960"/>
                  <a:gd name="connsiteX25" fmla="*/ 1057852 w 1639967"/>
                  <a:gd name="connsiteY25" fmla="*/ 415106 h 1362960"/>
                  <a:gd name="connsiteX26" fmla="*/ 1013247 w 1639967"/>
                  <a:gd name="connsiteY26" fmla="*/ 504316 h 1362960"/>
                  <a:gd name="connsiteX27" fmla="*/ 823676 w 1639967"/>
                  <a:gd name="connsiteY27" fmla="*/ 693886 h 1362960"/>
                  <a:gd name="connsiteX28" fmla="*/ 255164 w 1639967"/>
                  <a:gd name="connsiteY28" fmla="*/ 794648 h 1362960"/>
                  <a:gd name="connsiteX0" fmla="*/ 255164 w 1559657"/>
                  <a:gd name="connsiteY0" fmla="*/ 794648 h 1362960"/>
                  <a:gd name="connsiteX1" fmla="*/ 109998 w 1559657"/>
                  <a:gd name="connsiteY1" fmla="*/ 716991 h 1362960"/>
                  <a:gd name="connsiteX2" fmla="*/ 132301 w 1559657"/>
                  <a:gd name="connsiteY2" fmla="*/ 537769 h 1362960"/>
                  <a:gd name="connsiteX3" fmla="*/ 87696 w 1559657"/>
                  <a:gd name="connsiteY3" fmla="*/ 515467 h 1362960"/>
                  <a:gd name="connsiteX4" fmla="*/ 9637 w 1559657"/>
                  <a:gd name="connsiteY4" fmla="*/ 705038 h 1362960"/>
                  <a:gd name="connsiteX5" fmla="*/ 9637 w 1559657"/>
                  <a:gd name="connsiteY5" fmla="*/ 950364 h 1362960"/>
                  <a:gd name="connsiteX6" fmla="*/ 76545 w 1559657"/>
                  <a:gd name="connsiteY6" fmla="*/ 1151086 h 1362960"/>
                  <a:gd name="connsiteX7" fmla="*/ 366476 w 1559657"/>
                  <a:gd name="connsiteY7" fmla="*/ 1340657 h 1362960"/>
                  <a:gd name="connsiteX8" fmla="*/ 645257 w 1559657"/>
                  <a:gd name="connsiteY8" fmla="*/ 1362960 h 1362960"/>
                  <a:gd name="connsiteX9" fmla="*/ 812525 w 1559657"/>
                  <a:gd name="connsiteY9" fmla="*/ 1340657 h 1362960"/>
                  <a:gd name="connsiteX10" fmla="*/ 634106 w 1559657"/>
                  <a:gd name="connsiteY10" fmla="*/ 1229145 h 1362960"/>
                  <a:gd name="connsiteX11" fmla="*/ 578349 w 1559657"/>
                  <a:gd name="connsiteY11" fmla="*/ 1106482 h 1362960"/>
                  <a:gd name="connsiteX12" fmla="*/ 1213969 w 1559657"/>
                  <a:gd name="connsiteY12" fmla="*/ 861155 h 1362960"/>
                  <a:gd name="connsiteX13" fmla="*/ 1475321 w 1559657"/>
                  <a:gd name="connsiteY13" fmla="*/ 828903 h 1362960"/>
                  <a:gd name="connsiteX14" fmla="*/ 1559657 w 1559657"/>
                  <a:gd name="connsiteY14" fmla="*/ 381652 h 1362960"/>
                  <a:gd name="connsiteX15" fmla="*/ 1526203 w 1559657"/>
                  <a:gd name="connsiteY15" fmla="*/ 314745 h 1362960"/>
                  <a:gd name="connsiteX16" fmla="*/ 1470447 w 1559657"/>
                  <a:gd name="connsiteY16" fmla="*/ 180930 h 1362960"/>
                  <a:gd name="connsiteX17" fmla="*/ 1436993 w 1559657"/>
                  <a:gd name="connsiteY17" fmla="*/ 2511 h 1362960"/>
                  <a:gd name="connsiteX18" fmla="*/ 1403540 w 1559657"/>
                  <a:gd name="connsiteY18" fmla="*/ 35964 h 1362960"/>
                  <a:gd name="connsiteX19" fmla="*/ 1336632 w 1559657"/>
                  <a:gd name="connsiteY19" fmla="*/ 91721 h 1362960"/>
                  <a:gd name="connsiteX20" fmla="*/ 1247423 w 1559657"/>
                  <a:gd name="connsiteY20" fmla="*/ 169779 h 1362960"/>
                  <a:gd name="connsiteX21" fmla="*/ 1225120 w 1559657"/>
                  <a:gd name="connsiteY21" fmla="*/ 203233 h 1362960"/>
                  <a:gd name="connsiteX22" fmla="*/ 1124759 w 1559657"/>
                  <a:gd name="connsiteY22" fmla="*/ 292443 h 1362960"/>
                  <a:gd name="connsiteX23" fmla="*/ 1091306 w 1559657"/>
                  <a:gd name="connsiteY23" fmla="*/ 359350 h 1362960"/>
                  <a:gd name="connsiteX24" fmla="*/ 1057852 w 1559657"/>
                  <a:gd name="connsiteY24" fmla="*/ 415106 h 1362960"/>
                  <a:gd name="connsiteX25" fmla="*/ 1013247 w 1559657"/>
                  <a:gd name="connsiteY25" fmla="*/ 504316 h 1362960"/>
                  <a:gd name="connsiteX26" fmla="*/ 823676 w 1559657"/>
                  <a:gd name="connsiteY26" fmla="*/ 693886 h 1362960"/>
                  <a:gd name="connsiteX27" fmla="*/ 255164 w 1559657"/>
                  <a:gd name="connsiteY27" fmla="*/ 794648 h 1362960"/>
                  <a:gd name="connsiteX0" fmla="*/ 255164 w 1526385"/>
                  <a:gd name="connsiteY0" fmla="*/ 794648 h 1362960"/>
                  <a:gd name="connsiteX1" fmla="*/ 109998 w 1526385"/>
                  <a:gd name="connsiteY1" fmla="*/ 716991 h 1362960"/>
                  <a:gd name="connsiteX2" fmla="*/ 132301 w 1526385"/>
                  <a:gd name="connsiteY2" fmla="*/ 537769 h 1362960"/>
                  <a:gd name="connsiteX3" fmla="*/ 87696 w 1526385"/>
                  <a:gd name="connsiteY3" fmla="*/ 515467 h 1362960"/>
                  <a:gd name="connsiteX4" fmla="*/ 9637 w 1526385"/>
                  <a:gd name="connsiteY4" fmla="*/ 705038 h 1362960"/>
                  <a:gd name="connsiteX5" fmla="*/ 9637 w 1526385"/>
                  <a:gd name="connsiteY5" fmla="*/ 950364 h 1362960"/>
                  <a:gd name="connsiteX6" fmla="*/ 76545 w 1526385"/>
                  <a:gd name="connsiteY6" fmla="*/ 1151086 h 1362960"/>
                  <a:gd name="connsiteX7" fmla="*/ 366476 w 1526385"/>
                  <a:gd name="connsiteY7" fmla="*/ 1340657 h 1362960"/>
                  <a:gd name="connsiteX8" fmla="*/ 645257 w 1526385"/>
                  <a:gd name="connsiteY8" fmla="*/ 1362960 h 1362960"/>
                  <a:gd name="connsiteX9" fmla="*/ 812525 w 1526385"/>
                  <a:gd name="connsiteY9" fmla="*/ 1340657 h 1362960"/>
                  <a:gd name="connsiteX10" fmla="*/ 634106 w 1526385"/>
                  <a:gd name="connsiteY10" fmla="*/ 1229145 h 1362960"/>
                  <a:gd name="connsiteX11" fmla="*/ 578349 w 1526385"/>
                  <a:gd name="connsiteY11" fmla="*/ 1106482 h 1362960"/>
                  <a:gd name="connsiteX12" fmla="*/ 1213969 w 1526385"/>
                  <a:gd name="connsiteY12" fmla="*/ 861155 h 1362960"/>
                  <a:gd name="connsiteX13" fmla="*/ 1475321 w 1526385"/>
                  <a:gd name="connsiteY13" fmla="*/ 828903 h 1362960"/>
                  <a:gd name="connsiteX14" fmla="*/ 1526203 w 1526385"/>
                  <a:gd name="connsiteY14" fmla="*/ 314745 h 1362960"/>
                  <a:gd name="connsiteX15" fmla="*/ 1470447 w 1526385"/>
                  <a:gd name="connsiteY15" fmla="*/ 180930 h 1362960"/>
                  <a:gd name="connsiteX16" fmla="*/ 1436993 w 1526385"/>
                  <a:gd name="connsiteY16" fmla="*/ 2511 h 1362960"/>
                  <a:gd name="connsiteX17" fmla="*/ 1403540 w 1526385"/>
                  <a:gd name="connsiteY17" fmla="*/ 35964 h 1362960"/>
                  <a:gd name="connsiteX18" fmla="*/ 1336632 w 1526385"/>
                  <a:gd name="connsiteY18" fmla="*/ 91721 h 1362960"/>
                  <a:gd name="connsiteX19" fmla="*/ 1247423 w 1526385"/>
                  <a:gd name="connsiteY19" fmla="*/ 169779 h 1362960"/>
                  <a:gd name="connsiteX20" fmla="*/ 1225120 w 1526385"/>
                  <a:gd name="connsiteY20" fmla="*/ 203233 h 1362960"/>
                  <a:gd name="connsiteX21" fmla="*/ 1124759 w 1526385"/>
                  <a:gd name="connsiteY21" fmla="*/ 292443 h 1362960"/>
                  <a:gd name="connsiteX22" fmla="*/ 1091306 w 1526385"/>
                  <a:gd name="connsiteY22" fmla="*/ 359350 h 1362960"/>
                  <a:gd name="connsiteX23" fmla="*/ 1057852 w 1526385"/>
                  <a:gd name="connsiteY23" fmla="*/ 415106 h 1362960"/>
                  <a:gd name="connsiteX24" fmla="*/ 1013247 w 1526385"/>
                  <a:gd name="connsiteY24" fmla="*/ 504316 h 1362960"/>
                  <a:gd name="connsiteX25" fmla="*/ 823676 w 1526385"/>
                  <a:gd name="connsiteY25" fmla="*/ 693886 h 1362960"/>
                  <a:gd name="connsiteX26" fmla="*/ 255164 w 1526385"/>
                  <a:gd name="connsiteY26" fmla="*/ 794648 h 1362960"/>
                  <a:gd name="connsiteX0" fmla="*/ 255164 w 1494475"/>
                  <a:gd name="connsiteY0" fmla="*/ 794648 h 1362960"/>
                  <a:gd name="connsiteX1" fmla="*/ 109998 w 1494475"/>
                  <a:gd name="connsiteY1" fmla="*/ 716991 h 1362960"/>
                  <a:gd name="connsiteX2" fmla="*/ 132301 w 1494475"/>
                  <a:gd name="connsiteY2" fmla="*/ 537769 h 1362960"/>
                  <a:gd name="connsiteX3" fmla="*/ 87696 w 1494475"/>
                  <a:gd name="connsiteY3" fmla="*/ 515467 h 1362960"/>
                  <a:gd name="connsiteX4" fmla="*/ 9637 w 1494475"/>
                  <a:gd name="connsiteY4" fmla="*/ 705038 h 1362960"/>
                  <a:gd name="connsiteX5" fmla="*/ 9637 w 1494475"/>
                  <a:gd name="connsiteY5" fmla="*/ 950364 h 1362960"/>
                  <a:gd name="connsiteX6" fmla="*/ 76545 w 1494475"/>
                  <a:gd name="connsiteY6" fmla="*/ 1151086 h 1362960"/>
                  <a:gd name="connsiteX7" fmla="*/ 366476 w 1494475"/>
                  <a:gd name="connsiteY7" fmla="*/ 1340657 h 1362960"/>
                  <a:gd name="connsiteX8" fmla="*/ 645257 w 1494475"/>
                  <a:gd name="connsiteY8" fmla="*/ 1362960 h 1362960"/>
                  <a:gd name="connsiteX9" fmla="*/ 812525 w 1494475"/>
                  <a:gd name="connsiteY9" fmla="*/ 1340657 h 1362960"/>
                  <a:gd name="connsiteX10" fmla="*/ 634106 w 1494475"/>
                  <a:gd name="connsiteY10" fmla="*/ 1229145 h 1362960"/>
                  <a:gd name="connsiteX11" fmla="*/ 578349 w 1494475"/>
                  <a:gd name="connsiteY11" fmla="*/ 1106482 h 1362960"/>
                  <a:gd name="connsiteX12" fmla="*/ 1213969 w 1494475"/>
                  <a:gd name="connsiteY12" fmla="*/ 861155 h 1362960"/>
                  <a:gd name="connsiteX13" fmla="*/ 1475321 w 1494475"/>
                  <a:gd name="connsiteY13" fmla="*/ 828903 h 1362960"/>
                  <a:gd name="connsiteX14" fmla="*/ 1470447 w 1494475"/>
                  <a:gd name="connsiteY14" fmla="*/ 180930 h 1362960"/>
                  <a:gd name="connsiteX15" fmla="*/ 1436993 w 1494475"/>
                  <a:gd name="connsiteY15" fmla="*/ 2511 h 1362960"/>
                  <a:gd name="connsiteX16" fmla="*/ 1403540 w 1494475"/>
                  <a:gd name="connsiteY16" fmla="*/ 35964 h 1362960"/>
                  <a:gd name="connsiteX17" fmla="*/ 1336632 w 1494475"/>
                  <a:gd name="connsiteY17" fmla="*/ 91721 h 1362960"/>
                  <a:gd name="connsiteX18" fmla="*/ 1247423 w 1494475"/>
                  <a:gd name="connsiteY18" fmla="*/ 169779 h 1362960"/>
                  <a:gd name="connsiteX19" fmla="*/ 1225120 w 1494475"/>
                  <a:gd name="connsiteY19" fmla="*/ 203233 h 1362960"/>
                  <a:gd name="connsiteX20" fmla="*/ 1124759 w 1494475"/>
                  <a:gd name="connsiteY20" fmla="*/ 292443 h 1362960"/>
                  <a:gd name="connsiteX21" fmla="*/ 1091306 w 1494475"/>
                  <a:gd name="connsiteY21" fmla="*/ 359350 h 1362960"/>
                  <a:gd name="connsiteX22" fmla="*/ 1057852 w 1494475"/>
                  <a:gd name="connsiteY22" fmla="*/ 415106 h 1362960"/>
                  <a:gd name="connsiteX23" fmla="*/ 1013247 w 1494475"/>
                  <a:gd name="connsiteY23" fmla="*/ 504316 h 1362960"/>
                  <a:gd name="connsiteX24" fmla="*/ 823676 w 1494475"/>
                  <a:gd name="connsiteY24" fmla="*/ 693886 h 1362960"/>
                  <a:gd name="connsiteX25" fmla="*/ 255164 w 1494475"/>
                  <a:gd name="connsiteY25" fmla="*/ 794648 h 1362960"/>
                  <a:gd name="connsiteX0" fmla="*/ 255164 w 1486853"/>
                  <a:gd name="connsiteY0" fmla="*/ 845180 h 1413492"/>
                  <a:gd name="connsiteX1" fmla="*/ 109998 w 1486853"/>
                  <a:gd name="connsiteY1" fmla="*/ 767523 h 1413492"/>
                  <a:gd name="connsiteX2" fmla="*/ 132301 w 1486853"/>
                  <a:gd name="connsiteY2" fmla="*/ 588301 h 1413492"/>
                  <a:gd name="connsiteX3" fmla="*/ 87696 w 1486853"/>
                  <a:gd name="connsiteY3" fmla="*/ 565999 h 1413492"/>
                  <a:gd name="connsiteX4" fmla="*/ 9637 w 1486853"/>
                  <a:gd name="connsiteY4" fmla="*/ 755570 h 1413492"/>
                  <a:gd name="connsiteX5" fmla="*/ 9637 w 1486853"/>
                  <a:gd name="connsiteY5" fmla="*/ 1000896 h 1413492"/>
                  <a:gd name="connsiteX6" fmla="*/ 76545 w 1486853"/>
                  <a:gd name="connsiteY6" fmla="*/ 1201618 h 1413492"/>
                  <a:gd name="connsiteX7" fmla="*/ 366476 w 1486853"/>
                  <a:gd name="connsiteY7" fmla="*/ 1391189 h 1413492"/>
                  <a:gd name="connsiteX8" fmla="*/ 645257 w 1486853"/>
                  <a:gd name="connsiteY8" fmla="*/ 1413492 h 1413492"/>
                  <a:gd name="connsiteX9" fmla="*/ 812525 w 1486853"/>
                  <a:gd name="connsiteY9" fmla="*/ 1391189 h 1413492"/>
                  <a:gd name="connsiteX10" fmla="*/ 634106 w 1486853"/>
                  <a:gd name="connsiteY10" fmla="*/ 1279677 h 1413492"/>
                  <a:gd name="connsiteX11" fmla="*/ 578349 w 1486853"/>
                  <a:gd name="connsiteY11" fmla="*/ 1157014 h 1413492"/>
                  <a:gd name="connsiteX12" fmla="*/ 1213969 w 1486853"/>
                  <a:gd name="connsiteY12" fmla="*/ 911687 h 1413492"/>
                  <a:gd name="connsiteX13" fmla="*/ 1475321 w 1486853"/>
                  <a:gd name="connsiteY13" fmla="*/ 879435 h 1413492"/>
                  <a:gd name="connsiteX14" fmla="*/ 1436993 w 1486853"/>
                  <a:gd name="connsiteY14" fmla="*/ 53043 h 1413492"/>
                  <a:gd name="connsiteX15" fmla="*/ 1403540 w 1486853"/>
                  <a:gd name="connsiteY15" fmla="*/ 86496 h 1413492"/>
                  <a:gd name="connsiteX16" fmla="*/ 1336632 w 1486853"/>
                  <a:gd name="connsiteY16" fmla="*/ 142253 h 1413492"/>
                  <a:gd name="connsiteX17" fmla="*/ 1247423 w 1486853"/>
                  <a:gd name="connsiteY17" fmla="*/ 220311 h 1413492"/>
                  <a:gd name="connsiteX18" fmla="*/ 1225120 w 1486853"/>
                  <a:gd name="connsiteY18" fmla="*/ 253765 h 1413492"/>
                  <a:gd name="connsiteX19" fmla="*/ 1124759 w 1486853"/>
                  <a:gd name="connsiteY19" fmla="*/ 342975 h 1413492"/>
                  <a:gd name="connsiteX20" fmla="*/ 1091306 w 1486853"/>
                  <a:gd name="connsiteY20" fmla="*/ 409882 h 1413492"/>
                  <a:gd name="connsiteX21" fmla="*/ 1057852 w 1486853"/>
                  <a:gd name="connsiteY21" fmla="*/ 465638 h 1413492"/>
                  <a:gd name="connsiteX22" fmla="*/ 1013247 w 1486853"/>
                  <a:gd name="connsiteY22" fmla="*/ 554848 h 1413492"/>
                  <a:gd name="connsiteX23" fmla="*/ 823676 w 1486853"/>
                  <a:gd name="connsiteY23" fmla="*/ 744418 h 1413492"/>
                  <a:gd name="connsiteX24" fmla="*/ 255164 w 1486853"/>
                  <a:gd name="connsiteY24" fmla="*/ 845180 h 1413492"/>
                  <a:gd name="connsiteX0" fmla="*/ 255164 w 1482588"/>
                  <a:gd name="connsiteY0" fmla="*/ 804845 h 1373157"/>
                  <a:gd name="connsiteX1" fmla="*/ 109998 w 1482588"/>
                  <a:gd name="connsiteY1" fmla="*/ 727188 h 1373157"/>
                  <a:gd name="connsiteX2" fmla="*/ 132301 w 1482588"/>
                  <a:gd name="connsiteY2" fmla="*/ 547966 h 1373157"/>
                  <a:gd name="connsiteX3" fmla="*/ 87696 w 1482588"/>
                  <a:gd name="connsiteY3" fmla="*/ 525664 h 1373157"/>
                  <a:gd name="connsiteX4" fmla="*/ 9637 w 1482588"/>
                  <a:gd name="connsiteY4" fmla="*/ 715235 h 1373157"/>
                  <a:gd name="connsiteX5" fmla="*/ 9637 w 1482588"/>
                  <a:gd name="connsiteY5" fmla="*/ 960561 h 1373157"/>
                  <a:gd name="connsiteX6" fmla="*/ 76545 w 1482588"/>
                  <a:gd name="connsiteY6" fmla="*/ 1161283 h 1373157"/>
                  <a:gd name="connsiteX7" fmla="*/ 366476 w 1482588"/>
                  <a:gd name="connsiteY7" fmla="*/ 1350854 h 1373157"/>
                  <a:gd name="connsiteX8" fmla="*/ 645257 w 1482588"/>
                  <a:gd name="connsiteY8" fmla="*/ 1373157 h 1373157"/>
                  <a:gd name="connsiteX9" fmla="*/ 812525 w 1482588"/>
                  <a:gd name="connsiteY9" fmla="*/ 1350854 h 1373157"/>
                  <a:gd name="connsiteX10" fmla="*/ 634106 w 1482588"/>
                  <a:gd name="connsiteY10" fmla="*/ 1239342 h 1373157"/>
                  <a:gd name="connsiteX11" fmla="*/ 578349 w 1482588"/>
                  <a:gd name="connsiteY11" fmla="*/ 1116679 h 1373157"/>
                  <a:gd name="connsiteX12" fmla="*/ 1213969 w 1482588"/>
                  <a:gd name="connsiteY12" fmla="*/ 871352 h 1373157"/>
                  <a:gd name="connsiteX13" fmla="*/ 1475321 w 1482588"/>
                  <a:gd name="connsiteY13" fmla="*/ 839100 h 1373157"/>
                  <a:gd name="connsiteX14" fmla="*/ 1403540 w 1482588"/>
                  <a:gd name="connsiteY14" fmla="*/ 46161 h 1373157"/>
                  <a:gd name="connsiteX15" fmla="*/ 1336632 w 1482588"/>
                  <a:gd name="connsiteY15" fmla="*/ 101918 h 1373157"/>
                  <a:gd name="connsiteX16" fmla="*/ 1247423 w 1482588"/>
                  <a:gd name="connsiteY16" fmla="*/ 179976 h 1373157"/>
                  <a:gd name="connsiteX17" fmla="*/ 1225120 w 1482588"/>
                  <a:gd name="connsiteY17" fmla="*/ 213430 h 1373157"/>
                  <a:gd name="connsiteX18" fmla="*/ 1124759 w 1482588"/>
                  <a:gd name="connsiteY18" fmla="*/ 302640 h 1373157"/>
                  <a:gd name="connsiteX19" fmla="*/ 1091306 w 1482588"/>
                  <a:gd name="connsiteY19" fmla="*/ 369547 h 1373157"/>
                  <a:gd name="connsiteX20" fmla="*/ 1057852 w 1482588"/>
                  <a:gd name="connsiteY20" fmla="*/ 425303 h 1373157"/>
                  <a:gd name="connsiteX21" fmla="*/ 1013247 w 1482588"/>
                  <a:gd name="connsiteY21" fmla="*/ 514513 h 1373157"/>
                  <a:gd name="connsiteX22" fmla="*/ 823676 w 1482588"/>
                  <a:gd name="connsiteY22" fmla="*/ 704083 h 1373157"/>
                  <a:gd name="connsiteX23" fmla="*/ 255164 w 1482588"/>
                  <a:gd name="connsiteY23" fmla="*/ 804845 h 1373157"/>
                  <a:gd name="connsiteX0" fmla="*/ 255164 w 1482588"/>
                  <a:gd name="connsiteY0" fmla="*/ 804845 h 1373157"/>
                  <a:gd name="connsiteX1" fmla="*/ 109998 w 1482588"/>
                  <a:gd name="connsiteY1" fmla="*/ 727188 h 1373157"/>
                  <a:gd name="connsiteX2" fmla="*/ 132301 w 1482588"/>
                  <a:gd name="connsiteY2" fmla="*/ 547966 h 1373157"/>
                  <a:gd name="connsiteX3" fmla="*/ 87696 w 1482588"/>
                  <a:gd name="connsiteY3" fmla="*/ 525664 h 1373157"/>
                  <a:gd name="connsiteX4" fmla="*/ 9637 w 1482588"/>
                  <a:gd name="connsiteY4" fmla="*/ 715235 h 1373157"/>
                  <a:gd name="connsiteX5" fmla="*/ 9637 w 1482588"/>
                  <a:gd name="connsiteY5" fmla="*/ 960561 h 1373157"/>
                  <a:gd name="connsiteX6" fmla="*/ 76545 w 1482588"/>
                  <a:gd name="connsiteY6" fmla="*/ 1161283 h 1373157"/>
                  <a:gd name="connsiteX7" fmla="*/ 366476 w 1482588"/>
                  <a:gd name="connsiteY7" fmla="*/ 1350854 h 1373157"/>
                  <a:gd name="connsiteX8" fmla="*/ 645257 w 1482588"/>
                  <a:gd name="connsiteY8" fmla="*/ 1373157 h 1373157"/>
                  <a:gd name="connsiteX9" fmla="*/ 812525 w 1482588"/>
                  <a:gd name="connsiteY9" fmla="*/ 1350854 h 1373157"/>
                  <a:gd name="connsiteX10" fmla="*/ 634106 w 1482588"/>
                  <a:gd name="connsiteY10" fmla="*/ 1239342 h 1373157"/>
                  <a:gd name="connsiteX11" fmla="*/ 578349 w 1482588"/>
                  <a:gd name="connsiteY11" fmla="*/ 1116679 h 1373157"/>
                  <a:gd name="connsiteX12" fmla="*/ 1213969 w 1482588"/>
                  <a:gd name="connsiteY12" fmla="*/ 871352 h 1373157"/>
                  <a:gd name="connsiteX13" fmla="*/ 1475321 w 1482588"/>
                  <a:gd name="connsiteY13" fmla="*/ 839100 h 1373157"/>
                  <a:gd name="connsiteX14" fmla="*/ 1403540 w 1482588"/>
                  <a:gd name="connsiteY14" fmla="*/ 46161 h 1373157"/>
                  <a:gd name="connsiteX15" fmla="*/ 1336632 w 1482588"/>
                  <a:gd name="connsiteY15" fmla="*/ 101918 h 1373157"/>
                  <a:gd name="connsiteX16" fmla="*/ 1247423 w 1482588"/>
                  <a:gd name="connsiteY16" fmla="*/ 179976 h 1373157"/>
                  <a:gd name="connsiteX17" fmla="*/ 1225120 w 1482588"/>
                  <a:gd name="connsiteY17" fmla="*/ 213430 h 1373157"/>
                  <a:gd name="connsiteX18" fmla="*/ 1124759 w 1482588"/>
                  <a:gd name="connsiteY18" fmla="*/ 302640 h 1373157"/>
                  <a:gd name="connsiteX19" fmla="*/ 1091306 w 1482588"/>
                  <a:gd name="connsiteY19" fmla="*/ 369547 h 1373157"/>
                  <a:gd name="connsiteX20" fmla="*/ 1013247 w 1482588"/>
                  <a:gd name="connsiteY20" fmla="*/ 514513 h 1373157"/>
                  <a:gd name="connsiteX21" fmla="*/ 823676 w 1482588"/>
                  <a:gd name="connsiteY21" fmla="*/ 704083 h 1373157"/>
                  <a:gd name="connsiteX22" fmla="*/ 255164 w 1482588"/>
                  <a:gd name="connsiteY22" fmla="*/ 804845 h 1373157"/>
                  <a:gd name="connsiteX0" fmla="*/ 255164 w 1482588"/>
                  <a:gd name="connsiteY0" fmla="*/ 804845 h 1373157"/>
                  <a:gd name="connsiteX1" fmla="*/ 109998 w 1482588"/>
                  <a:gd name="connsiteY1" fmla="*/ 727188 h 1373157"/>
                  <a:gd name="connsiteX2" fmla="*/ 132301 w 1482588"/>
                  <a:gd name="connsiteY2" fmla="*/ 547966 h 1373157"/>
                  <a:gd name="connsiteX3" fmla="*/ 87696 w 1482588"/>
                  <a:gd name="connsiteY3" fmla="*/ 525664 h 1373157"/>
                  <a:gd name="connsiteX4" fmla="*/ 9637 w 1482588"/>
                  <a:gd name="connsiteY4" fmla="*/ 715235 h 1373157"/>
                  <a:gd name="connsiteX5" fmla="*/ 9637 w 1482588"/>
                  <a:gd name="connsiteY5" fmla="*/ 960561 h 1373157"/>
                  <a:gd name="connsiteX6" fmla="*/ 76545 w 1482588"/>
                  <a:gd name="connsiteY6" fmla="*/ 1161283 h 1373157"/>
                  <a:gd name="connsiteX7" fmla="*/ 366476 w 1482588"/>
                  <a:gd name="connsiteY7" fmla="*/ 1350854 h 1373157"/>
                  <a:gd name="connsiteX8" fmla="*/ 645257 w 1482588"/>
                  <a:gd name="connsiteY8" fmla="*/ 1373157 h 1373157"/>
                  <a:gd name="connsiteX9" fmla="*/ 812525 w 1482588"/>
                  <a:gd name="connsiteY9" fmla="*/ 1350854 h 1373157"/>
                  <a:gd name="connsiteX10" fmla="*/ 634106 w 1482588"/>
                  <a:gd name="connsiteY10" fmla="*/ 1239342 h 1373157"/>
                  <a:gd name="connsiteX11" fmla="*/ 578349 w 1482588"/>
                  <a:gd name="connsiteY11" fmla="*/ 1116679 h 1373157"/>
                  <a:gd name="connsiteX12" fmla="*/ 1213969 w 1482588"/>
                  <a:gd name="connsiteY12" fmla="*/ 871352 h 1373157"/>
                  <a:gd name="connsiteX13" fmla="*/ 1475321 w 1482588"/>
                  <a:gd name="connsiteY13" fmla="*/ 839100 h 1373157"/>
                  <a:gd name="connsiteX14" fmla="*/ 1403540 w 1482588"/>
                  <a:gd name="connsiteY14" fmla="*/ 46161 h 1373157"/>
                  <a:gd name="connsiteX15" fmla="*/ 1336632 w 1482588"/>
                  <a:gd name="connsiteY15" fmla="*/ 101918 h 1373157"/>
                  <a:gd name="connsiteX16" fmla="*/ 1247423 w 1482588"/>
                  <a:gd name="connsiteY16" fmla="*/ 179976 h 1373157"/>
                  <a:gd name="connsiteX17" fmla="*/ 1225120 w 1482588"/>
                  <a:gd name="connsiteY17" fmla="*/ 213430 h 1373157"/>
                  <a:gd name="connsiteX18" fmla="*/ 1124759 w 1482588"/>
                  <a:gd name="connsiteY18" fmla="*/ 302640 h 1373157"/>
                  <a:gd name="connsiteX19" fmla="*/ 1013247 w 1482588"/>
                  <a:gd name="connsiteY19" fmla="*/ 514513 h 1373157"/>
                  <a:gd name="connsiteX20" fmla="*/ 823676 w 1482588"/>
                  <a:gd name="connsiteY20" fmla="*/ 704083 h 1373157"/>
                  <a:gd name="connsiteX21" fmla="*/ 255164 w 1482588"/>
                  <a:gd name="connsiteY21" fmla="*/ 804845 h 1373157"/>
                  <a:gd name="connsiteX0" fmla="*/ 255164 w 1482588"/>
                  <a:gd name="connsiteY0" fmla="*/ 804845 h 1373157"/>
                  <a:gd name="connsiteX1" fmla="*/ 109998 w 1482588"/>
                  <a:gd name="connsiteY1" fmla="*/ 727188 h 1373157"/>
                  <a:gd name="connsiteX2" fmla="*/ 132301 w 1482588"/>
                  <a:gd name="connsiteY2" fmla="*/ 547966 h 1373157"/>
                  <a:gd name="connsiteX3" fmla="*/ 87696 w 1482588"/>
                  <a:gd name="connsiteY3" fmla="*/ 525664 h 1373157"/>
                  <a:gd name="connsiteX4" fmla="*/ 9637 w 1482588"/>
                  <a:gd name="connsiteY4" fmla="*/ 715235 h 1373157"/>
                  <a:gd name="connsiteX5" fmla="*/ 9637 w 1482588"/>
                  <a:gd name="connsiteY5" fmla="*/ 960561 h 1373157"/>
                  <a:gd name="connsiteX6" fmla="*/ 76545 w 1482588"/>
                  <a:gd name="connsiteY6" fmla="*/ 1161283 h 1373157"/>
                  <a:gd name="connsiteX7" fmla="*/ 366476 w 1482588"/>
                  <a:gd name="connsiteY7" fmla="*/ 1350854 h 1373157"/>
                  <a:gd name="connsiteX8" fmla="*/ 645257 w 1482588"/>
                  <a:gd name="connsiteY8" fmla="*/ 1373157 h 1373157"/>
                  <a:gd name="connsiteX9" fmla="*/ 812525 w 1482588"/>
                  <a:gd name="connsiteY9" fmla="*/ 1350854 h 1373157"/>
                  <a:gd name="connsiteX10" fmla="*/ 634106 w 1482588"/>
                  <a:gd name="connsiteY10" fmla="*/ 1239342 h 1373157"/>
                  <a:gd name="connsiteX11" fmla="*/ 578349 w 1482588"/>
                  <a:gd name="connsiteY11" fmla="*/ 1116679 h 1373157"/>
                  <a:gd name="connsiteX12" fmla="*/ 1213969 w 1482588"/>
                  <a:gd name="connsiteY12" fmla="*/ 871352 h 1373157"/>
                  <a:gd name="connsiteX13" fmla="*/ 1475321 w 1482588"/>
                  <a:gd name="connsiteY13" fmla="*/ 839100 h 1373157"/>
                  <a:gd name="connsiteX14" fmla="*/ 1403540 w 1482588"/>
                  <a:gd name="connsiteY14" fmla="*/ 46161 h 1373157"/>
                  <a:gd name="connsiteX15" fmla="*/ 1336632 w 1482588"/>
                  <a:gd name="connsiteY15" fmla="*/ 101918 h 1373157"/>
                  <a:gd name="connsiteX16" fmla="*/ 1247423 w 1482588"/>
                  <a:gd name="connsiteY16" fmla="*/ 179976 h 1373157"/>
                  <a:gd name="connsiteX17" fmla="*/ 1124759 w 1482588"/>
                  <a:gd name="connsiteY17" fmla="*/ 302640 h 1373157"/>
                  <a:gd name="connsiteX18" fmla="*/ 1013247 w 1482588"/>
                  <a:gd name="connsiteY18" fmla="*/ 514513 h 1373157"/>
                  <a:gd name="connsiteX19" fmla="*/ 823676 w 1482588"/>
                  <a:gd name="connsiteY19" fmla="*/ 704083 h 1373157"/>
                  <a:gd name="connsiteX20" fmla="*/ 255164 w 1482588"/>
                  <a:gd name="connsiteY20" fmla="*/ 804845 h 1373157"/>
                  <a:gd name="connsiteX0" fmla="*/ 255164 w 1482588"/>
                  <a:gd name="connsiteY0" fmla="*/ 808904 h 1377216"/>
                  <a:gd name="connsiteX1" fmla="*/ 109998 w 1482588"/>
                  <a:gd name="connsiteY1" fmla="*/ 731247 h 1377216"/>
                  <a:gd name="connsiteX2" fmla="*/ 132301 w 1482588"/>
                  <a:gd name="connsiteY2" fmla="*/ 552025 h 1377216"/>
                  <a:gd name="connsiteX3" fmla="*/ 87696 w 1482588"/>
                  <a:gd name="connsiteY3" fmla="*/ 529723 h 1377216"/>
                  <a:gd name="connsiteX4" fmla="*/ 9637 w 1482588"/>
                  <a:gd name="connsiteY4" fmla="*/ 719294 h 1377216"/>
                  <a:gd name="connsiteX5" fmla="*/ 9637 w 1482588"/>
                  <a:gd name="connsiteY5" fmla="*/ 964620 h 1377216"/>
                  <a:gd name="connsiteX6" fmla="*/ 76545 w 1482588"/>
                  <a:gd name="connsiteY6" fmla="*/ 1165342 h 1377216"/>
                  <a:gd name="connsiteX7" fmla="*/ 366476 w 1482588"/>
                  <a:gd name="connsiteY7" fmla="*/ 1354913 h 1377216"/>
                  <a:gd name="connsiteX8" fmla="*/ 645257 w 1482588"/>
                  <a:gd name="connsiteY8" fmla="*/ 1377216 h 1377216"/>
                  <a:gd name="connsiteX9" fmla="*/ 812525 w 1482588"/>
                  <a:gd name="connsiteY9" fmla="*/ 1354913 h 1377216"/>
                  <a:gd name="connsiteX10" fmla="*/ 634106 w 1482588"/>
                  <a:gd name="connsiteY10" fmla="*/ 1243401 h 1377216"/>
                  <a:gd name="connsiteX11" fmla="*/ 578349 w 1482588"/>
                  <a:gd name="connsiteY11" fmla="*/ 1120738 h 1377216"/>
                  <a:gd name="connsiteX12" fmla="*/ 1213969 w 1482588"/>
                  <a:gd name="connsiteY12" fmla="*/ 875411 h 1377216"/>
                  <a:gd name="connsiteX13" fmla="*/ 1475321 w 1482588"/>
                  <a:gd name="connsiteY13" fmla="*/ 843159 h 1377216"/>
                  <a:gd name="connsiteX14" fmla="*/ 1403540 w 1482588"/>
                  <a:gd name="connsiteY14" fmla="*/ 50220 h 1377216"/>
                  <a:gd name="connsiteX15" fmla="*/ 1336632 w 1482588"/>
                  <a:gd name="connsiteY15" fmla="*/ 105977 h 1377216"/>
                  <a:gd name="connsiteX16" fmla="*/ 1124759 w 1482588"/>
                  <a:gd name="connsiteY16" fmla="*/ 306699 h 1377216"/>
                  <a:gd name="connsiteX17" fmla="*/ 1013247 w 1482588"/>
                  <a:gd name="connsiteY17" fmla="*/ 518572 h 1377216"/>
                  <a:gd name="connsiteX18" fmla="*/ 823676 w 1482588"/>
                  <a:gd name="connsiteY18" fmla="*/ 708142 h 1377216"/>
                  <a:gd name="connsiteX19" fmla="*/ 255164 w 1482588"/>
                  <a:gd name="connsiteY19" fmla="*/ 808904 h 1377216"/>
                  <a:gd name="connsiteX0" fmla="*/ 255164 w 1485742"/>
                  <a:gd name="connsiteY0" fmla="*/ 776732 h 1345044"/>
                  <a:gd name="connsiteX1" fmla="*/ 109998 w 1485742"/>
                  <a:gd name="connsiteY1" fmla="*/ 699075 h 1345044"/>
                  <a:gd name="connsiteX2" fmla="*/ 132301 w 1485742"/>
                  <a:gd name="connsiteY2" fmla="*/ 519853 h 1345044"/>
                  <a:gd name="connsiteX3" fmla="*/ 87696 w 1485742"/>
                  <a:gd name="connsiteY3" fmla="*/ 497551 h 1345044"/>
                  <a:gd name="connsiteX4" fmla="*/ 9637 w 1485742"/>
                  <a:gd name="connsiteY4" fmla="*/ 687122 h 1345044"/>
                  <a:gd name="connsiteX5" fmla="*/ 9637 w 1485742"/>
                  <a:gd name="connsiteY5" fmla="*/ 932448 h 1345044"/>
                  <a:gd name="connsiteX6" fmla="*/ 76545 w 1485742"/>
                  <a:gd name="connsiteY6" fmla="*/ 1133170 h 1345044"/>
                  <a:gd name="connsiteX7" fmla="*/ 366476 w 1485742"/>
                  <a:gd name="connsiteY7" fmla="*/ 1322741 h 1345044"/>
                  <a:gd name="connsiteX8" fmla="*/ 645257 w 1485742"/>
                  <a:gd name="connsiteY8" fmla="*/ 1345044 h 1345044"/>
                  <a:gd name="connsiteX9" fmla="*/ 812525 w 1485742"/>
                  <a:gd name="connsiteY9" fmla="*/ 1322741 h 1345044"/>
                  <a:gd name="connsiteX10" fmla="*/ 634106 w 1485742"/>
                  <a:gd name="connsiteY10" fmla="*/ 1211229 h 1345044"/>
                  <a:gd name="connsiteX11" fmla="*/ 578349 w 1485742"/>
                  <a:gd name="connsiteY11" fmla="*/ 1088566 h 1345044"/>
                  <a:gd name="connsiteX12" fmla="*/ 1213969 w 1485742"/>
                  <a:gd name="connsiteY12" fmla="*/ 843239 h 1345044"/>
                  <a:gd name="connsiteX13" fmla="*/ 1475321 w 1485742"/>
                  <a:gd name="connsiteY13" fmla="*/ 810987 h 1345044"/>
                  <a:gd name="connsiteX14" fmla="*/ 1403540 w 1485742"/>
                  <a:gd name="connsiteY14" fmla="*/ 18048 h 1345044"/>
                  <a:gd name="connsiteX15" fmla="*/ 1124759 w 1485742"/>
                  <a:gd name="connsiteY15" fmla="*/ 274527 h 1345044"/>
                  <a:gd name="connsiteX16" fmla="*/ 1013247 w 1485742"/>
                  <a:gd name="connsiteY16" fmla="*/ 486400 h 1345044"/>
                  <a:gd name="connsiteX17" fmla="*/ 823676 w 1485742"/>
                  <a:gd name="connsiteY17" fmla="*/ 675970 h 1345044"/>
                  <a:gd name="connsiteX18" fmla="*/ 255164 w 1485742"/>
                  <a:gd name="connsiteY18" fmla="*/ 776732 h 1345044"/>
                  <a:gd name="connsiteX0" fmla="*/ 255164 w 1480291"/>
                  <a:gd name="connsiteY0" fmla="*/ 654070 h 1222382"/>
                  <a:gd name="connsiteX1" fmla="*/ 109998 w 1480291"/>
                  <a:gd name="connsiteY1" fmla="*/ 576413 h 1222382"/>
                  <a:gd name="connsiteX2" fmla="*/ 132301 w 1480291"/>
                  <a:gd name="connsiteY2" fmla="*/ 397191 h 1222382"/>
                  <a:gd name="connsiteX3" fmla="*/ 87696 w 1480291"/>
                  <a:gd name="connsiteY3" fmla="*/ 374889 h 1222382"/>
                  <a:gd name="connsiteX4" fmla="*/ 9637 w 1480291"/>
                  <a:gd name="connsiteY4" fmla="*/ 564460 h 1222382"/>
                  <a:gd name="connsiteX5" fmla="*/ 9637 w 1480291"/>
                  <a:gd name="connsiteY5" fmla="*/ 809786 h 1222382"/>
                  <a:gd name="connsiteX6" fmla="*/ 76545 w 1480291"/>
                  <a:gd name="connsiteY6" fmla="*/ 1010508 h 1222382"/>
                  <a:gd name="connsiteX7" fmla="*/ 366476 w 1480291"/>
                  <a:gd name="connsiteY7" fmla="*/ 1200079 h 1222382"/>
                  <a:gd name="connsiteX8" fmla="*/ 645257 w 1480291"/>
                  <a:gd name="connsiteY8" fmla="*/ 1222382 h 1222382"/>
                  <a:gd name="connsiteX9" fmla="*/ 812525 w 1480291"/>
                  <a:gd name="connsiteY9" fmla="*/ 1200079 h 1222382"/>
                  <a:gd name="connsiteX10" fmla="*/ 634106 w 1480291"/>
                  <a:gd name="connsiteY10" fmla="*/ 1088567 h 1222382"/>
                  <a:gd name="connsiteX11" fmla="*/ 578349 w 1480291"/>
                  <a:gd name="connsiteY11" fmla="*/ 965904 h 1222382"/>
                  <a:gd name="connsiteX12" fmla="*/ 1213969 w 1480291"/>
                  <a:gd name="connsiteY12" fmla="*/ 720577 h 1222382"/>
                  <a:gd name="connsiteX13" fmla="*/ 1475321 w 1480291"/>
                  <a:gd name="connsiteY13" fmla="*/ 688325 h 1222382"/>
                  <a:gd name="connsiteX14" fmla="*/ 1321408 w 1480291"/>
                  <a:gd name="connsiteY14" fmla="*/ 26797 h 1222382"/>
                  <a:gd name="connsiteX15" fmla="*/ 1124759 w 1480291"/>
                  <a:gd name="connsiteY15" fmla="*/ 151865 h 1222382"/>
                  <a:gd name="connsiteX16" fmla="*/ 1013247 w 1480291"/>
                  <a:gd name="connsiteY16" fmla="*/ 363738 h 1222382"/>
                  <a:gd name="connsiteX17" fmla="*/ 823676 w 1480291"/>
                  <a:gd name="connsiteY17" fmla="*/ 553308 h 1222382"/>
                  <a:gd name="connsiteX18" fmla="*/ 255164 w 1480291"/>
                  <a:gd name="connsiteY18" fmla="*/ 654070 h 1222382"/>
                  <a:gd name="connsiteX0" fmla="*/ 255164 w 1483920"/>
                  <a:gd name="connsiteY0" fmla="*/ 610675 h 1178987"/>
                  <a:gd name="connsiteX1" fmla="*/ 109998 w 1483920"/>
                  <a:gd name="connsiteY1" fmla="*/ 533018 h 1178987"/>
                  <a:gd name="connsiteX2" fmla="*/ 132301 w 1483920"/>
                  <a:gd name="connsiteY2" fmla="*/ 353796 h 1178987"/>
                  <a:gd name="connsiteX3" fmla="*/ 87696 w 1483920"/>
                  <a:gd name="connsiteY3" fmla="*/ 331494 h 1178987"/>
                  <a:gd name="connsiteX4" fmla="*/ 9637 w 1483920"/>
                  <a:gd name="connsiteY4" fmla="*/ 521065 h 1178987"/>
                  <a:gd name="connsiteX5" fmla="*/ 9637 w 1483920"/>
                  <a:gd name="connsiteY5" fmla="*/ 766391 h 1178987"/>
                  <a:gd name="connsiteX6" fmla="*/ 76545 w 1483920"/>
                  <a:gd name="connsiteY6" fmla="*/ 967113 h 1178987"/>
                  <a:gd name="connsiteX7" fmla="*/ 366476 w 1483920"/>
                  <a:gd name="connsiteY7" fmla="*/ 1156684 h 1178987"/>
                  <a:gd name="connsiteX8" fmla="*/ 645257 w 1483920"/>
                  <a:gd name="connsiteY8" fmla="*/ 1178987 h 1178987"/>
                  <a:gd name="connsiteX9" fmla="*/ 812525 w 1483920"/>
                  <a:gd name="connsiteY9" fmla="*/ 1156684 h 1178987"/>
                  <a:gd name="connsiteX10" fmla="*/ 634106 w 1483920"/>
                  <a:gd name="connsiteY10" fmla="*/ 1045172 h 1178987"/>
                  <a:gd name="connsiteX11" fmla="*/ 578349 w 1483920"/>
                  <a:gd name="connsiteY11" fmla="*/ 922509 h 1178987"/>
                  <a:gd name="connsiteX12" fmla="*/ 1213969 w 1483920"/>
                  <a:gd name="connsiteY12" fmla="*/ 677182 h 1178987"/>
                  <a:gd name="connsiteX13" fmla="*/ 1475321 w 1483920"/>
                  <a:gd name="connsiteY13" fmla="*/ 644930 h 1178987"/>
                  <a:gd name="connsiteX14" fmla="*/ 1387114 w 1483920"/>
                  <a:gd name="connsiteY14" fmla="*/ 32681 h 1178987"/>
                  <a:gd name="connsiteX15" fmla="*/ 1124759 w 1483920"/>
                  <a:gd name="connsiteY15" fmla="*/ 108470 h 1178987"/>
                  <a:gd name="connsiteX16" fmla="*/ 1013247 w 1483920"/>
                  <a:gd name="connsiteY16" fmla="*/ 320343 h 1178987"/>
                  <a:gd name="connsiteX17" fmla="*/ 823676 w 1483920"/>
                  <a:gd name="connsiteY17" fmla="*/ 509913 h 1178987"/>
                  <a:gd name="connsiteX18" fmla="*/ 255164 w 1483920"/>
                  <a:gd name="connsiteY18" fmla="*/ 610675 h 1178987"/>
                  <a:gd name="connsiteX0" fmla="*/ 255164 w 1489625"/>
                  <a:gd name="connsiteY0" fmla="*/ 582069 h 1150381"/>
                  <a:gd name="connsiteX1" fmla="*/ 109998 w 1489625"/>
                  <a:gd name="connsiteY1" fmla="*/ 504412 h 1150381"/>
                  <a:gd name="connsiteX2" fmla="*/ 132301 w 1489625"/>
                  <a:gd name="connsiteY2" fmla="*/ 325190 h 1150381"/>
                  <a:gd name="connsiteX3" fmla="*/ 87696 w 1489625"/>
                  <a:gd name="connsiteY3" fmla="*/ 302888 h 1150381"/>
                  <a:gd name="connsiteX4" fmla="*/ 9637 w 1489625"/>
                  <a:gd name="connsiteY4" fmla="*/ 492459 h 1150381"/>
                  <a:gd name="connsiteX5" fmla="*/ 9637 w 1489625"/>
                  <a:gd name="connsiteY5" fmla="*/ 737785 h 1150381"/>
                  <a:gd name="connsiteX6" fmla="*/ 76545 w 1489625"/>
                  <a:gd name="connsiteY6" fmla="*/ 938507 h 1150381"/>
                  <a:gd name="connsiteX7" fmla="*/ 366476 w 1489625"/>
                  <a:gd name="connsiteY7" fmla="*/ 1128078 h 1150381"/>
                  <a:gd name="connsiteX8" fmla="*/ 645257 w 1489625"/>
                  <a:gd name="connsiteY8" fmla="*/ 1150381 h 1150381"/>
                  <a:gd name="connsiteX9" fmla="*/ 812525 w 1489625"/>
                  <a:gd name="connsiteY9" fmla="*/ 1128078 h 1150381"/>
                  <a:gd name="connsiteX10" fmla="*/ 634106 w 1489625"/>
                  <a:gd name="connsiteY10" fmla="*/ 1016566 h 1150381"/>
                  <a:gd name="connsiteX11" fmla="*/ 578349 w 1489625"/>
                  <a:gd name="connsiteY11" fmla="*/ 893903 h 1150381"/>
                  <a:gd name="connsiteX12" fmla="*/ 1213969 w 1489625"/>
                  <a:gd name="connsiteY12" fmla="*/ 648576 h 1150381"/>
                  <a:gd name="connsiteX13" fmla="*/ 1475321 w 1489625"/>
                  <a:gd name="connsiteY13" fmla="*/ 616324 h 1150381"/>
                  <a:gd name="connsiteX14" fmla="*/ 1387114 w 1489625"/>
                  <a:gd name="connsiteY14" fmla="*/ 4075 h 1150381"/>
                  <a:gd name="connsiteX15" fmla="*/ 1124759 w 1489625"/>
                  <a:gd name="connsiteY15" fmla="*/ 79864 h 1150381"/>
                  <a:gd name="connsiteX16" fmla="*/ 1013247 w 1489625"/>
                  <a:gd name="connsiteY16" fmla="*/ 291737 h 1150381"/>
                  <a:gd name="connsiteX17" fmla="*/ 823676 w 1489625"/>
                  <a:gd name="connsiteY17" fmla="*/ 481307 h 1150381"/>
                  <a:gd name="connsiteX18" fmla="*/ 255164 w 1489625"/>
                  <a:gd name="connsiteY18" fmla="*/ 582069 h 1150381"/>
                  <a:gd name="connsiteX0" fmla="*/ 255164 w 1487608"/>
                  <a:gd name="connsiteY0" fmla="*/ 592507 h 1160819"/>
                  <a:gd name="connsiteX1" fmla="*/ 109998 w 1487608"/>
                  <a:gd name="connsiteY1" fmla="*/ 514850 h 1160819"/>
                  <a:gd name="connsiteX2" fmla="*/ 132301 w 1487608"/>
                  <a:gd name="connsiteY2" fmla="*/ 335628 h 1160819"/>
                  <a:gd name="connsiteX3" fmla="*/ 87696 w 1487608"/>
                  <a:gd name="connsiteY3" fmla="*/ 313326 h 1160819"/>
                  <a:gd name="connsiteX4" fmla="*/ 9637 w 1487608"/>
                  <a:gd name="connsiteY4" fmla="*/ 502897 h 1160819"/>
                  <a:gd name="connsiteX5" fmla="*/ 9637 w 1487608"/>
                  <a:gd name="connsiteY5" fmla="*/ 748223 h 1160819"/>
                  <a:gd name="connsiteX6" fmla="*/ 76545 w 1487608"/>
                  <a:gd name="connsiteY6" fmla="*/ 948945 h 1160819"/>
                  <a:gd name="connsiteX7" fmla="*/ 366476 w 1487608"/>
                  <a:gd name="connsiteY7" fmla="*/ 1138516 h 1160819"/>
                  <a:gd name="connsiteX8" fmla="*/ 645257 w 1487608"/>
                  <a:gd name="connsiteY8" fmla="*/ 1160819 h 1160819"/>
                  <a:gd name="connsiteX9" fmla="*/ 812525 w 1487608"/>
                  <a:gd name="connsiteY9" fmla="*/ 1138516 h 1160819"/>
                  <a:gd name="connsiteX10" fmla="*/ 634106 w 1487608"/>
                  <a:gd name="connsiteY10" fmla="*/ 1027004 h 1160819"/>
                  <a:gd name="connsiteX11" fmla="*/ 578349 w 1487608"/>
                  <a:gd name="connsiteY11" fmla="*/ 904341 h 1160819"/>
                  <a:gd name="connsiteX12" fmla="*/ 1213969 w 1487608"/>
                  <a:gd name="connsiteY12" fmla="*/ 659014 h 1160819"/>
                  <a:gd name="connsiteX13" fmla="*/ 1475321 w 1487608"/>
                  <a:gd name="connsiteY13" fmla="*/ 626762 h 1160819"/>
                  <a:gd name="connsiteX14" fmla="*/ 1376163 w 1487608"/>
                  <a:gd name="connsiteY14" fmla="*/ 3562 h 1160819"/>
                  <a:gd name="connsiteX15" fmla="*/ 1124759 w 1487608"/>
                  <a:gd name="connsiteY15" fmla="*/ 90302 h 1160819"/>
                  <a:gd name="connsiteX16" fmla="*/ 1013247 w 1487608"/>
                  <a:gd name="connsiteY16" fmla="*/ 302175 h 1160819"/>
                  <a:gd name="connsiteX17" fmla="*/ 823676 w 1487608"/>
                  <a:gd name="connsiteY17" fmla="*/ 491745 h 1160819"/>
                  <a:gd name="connsiteX18" fmla="*/ 255164 w 1487608"/>
                  <a:gd name="connsiteY18" fmla="*/ 592507 h 1160819"/>
                  <a:gd name="connsiteX0" fmla="*/ 255164 w 1482324"/>
                  <a:gd name="connsiteY0" fmla="*/ 592507 h 1160819"/>
                  <a:gd name="connsiteX1" fmla="*/ 109998 w 1482324"/>
                  <a:gd name="connsiteY1" fmla="*/ 514850 h 1160819"/>
                  <a:gd name="connsiteX2" fmla="*/ 132301 w 1482324"/>
                  <a:gd name="connsiteY2" fmla="*/ 335628 h 1160819"/>
                  <a:gd name="connsiteX3" fmla="*/ 87696 w 1482324"/>
                  <a:gd name="connsiteY3" fmla="*/ 313326 h 1160819"/>
                  <a:gd name="connsiteX4" fmla="*/ 9637 w 1482324"/>
                  <a:gd name="connsiteY4" fmla="*/ 502897 h 1160819"/>
                  <a:gd name="connsiteX5" fmla="*/ 9637 w 1482324"/>
                  <a:gd name="connsiteY5" fmla="*/ 748223 h 1160819"/>
                  <a:gd name="connsiteX6" fmla="*/ 76545 w 1482324"/>
                  <a:gd name="connsiteY6" fmla="*/ 948945 h 1160819"/>
                  <a:gd name="connsiteX7" fmla="*/ 366476 w 1482324"/>
                  <a:gd name="connsiteY7" fmla="*/ 1138516 h 1160819"/>
                  <a:gd name="connsiteX8" fmla="*/ 645257 w 1482324"/>
                  <a:gd name="connsiteY8" fmla="*/ 1160819 h 1160819"/>
                  <a:gd name="connsiteX9" fmla="*/ 812525 w 1482324"/>
                  <a:gd name="connsiteY9" fmla="*/ 1138516 h 1160819"/>
                  <a:gd name="connsiteX10" fmla="*/ 634106 w 1482324"/>
                  <a:gd name="connsiteY10" fmla="*/ 1027004 h 1160819"/>
                  <a:gd name="connsiteX11" fmla="*/ 578349 w 1482324"/>
                  <a:gd name="connsiteY11" fmla="*/ 904341 h 1160819"/>
                  <a:gd name="connsiteX12" fmla="*/ 1213969 w 1482324"/>
                  <a:gd name="connsiteY12" fmla="*/ 659014 h 1160819"/>
                  <a:gd name="connsiteX13" fmla="*/ 1475321 w 1482324"/>
                  <a:gd name="connsiteY13" fmla="*/ 626762 h 1160819"/>
                  <a:gd name="connsiteX14" fmla="*/ 1376163 w 1482324"/>
                  <a:gd name="connsiteY14" fmla="*/ 3562 h 1160819"/>
                  <a:gd name="connsiteX15" fmla="*/ 1124759 w 1482324"/>
                  <a:gd name="connsiteY15" fmla="*/ 90302 h 1160819"/>
                  <a:gd name="connsiteX16" fmla="*/ 1013247 w 1482324"/>
                  <a:gd name="connsiteY16" fmla="*/ 302175 h 1160819"/>
                  <a:gd name="connsiteX17" fmla="*/ 823676 w 1482324"/>
                  <a:gd name="connsiteY17" fmla="*/ 491745 h 1160819"/>
                  <a:gd name="connsiteX18" fmla="*/ 255164 w 1482324"/>
                  <a:gd name="connsiteY18" fmla="*/ 592507 h 1160819"/>
                  <a:gd name="connsiteX0" fmla="*/ 255164 w 1475321"/>
                  <a:gd name="connsiteY0" fmla="*/ 511414 h 1079726"/>
                  <a:gd name="connsiteX1" fmla="*/ 109998 w 1475321"/>
                  <a:gd name="connsiteY1" fmla="*/ 433757 h 1079726"/>
                  <a:gd name="connsiteX2" fmla="*/ 132301 w 1475321"/>
                  <a:gd name="connsiteY2" fmla="*/ 254535 h 1079726"/>
                  <a:gd name="connsiteX3" fmla="*/ 87696 w 1475321"/>
                  <a:gd name="connsiteY3" fmla="*/ 232233 h 1079726"/>
                  <a:gd name="connsiteX4" fmla="*/ 9637 w 1475321"/>
                  <a:gd name="connsiteY4" fmla="*/ 421804 h 1079726"/>
                  <a:gd name="connsiteX5" fmla="*/ 9637 w 1475321"/>
                  <a:gd name="connsiteY5" fmla="*/ 667130 h 1079726"/>
                  <a:gd name="connsiteX6" fmla="*/ 76545 w 1475321"/>
                  <a:gd name="connsiteY6" fmla="*/ 867852 h 1079726"/>
                  <a:gd name="connsiteX7" fmla="*/ 366476 w 1475321"/>
                  <a:gd name="connsiteY7" fmla="*/ 1057423 h 1079726"/>
                  <a:gd name="connsiteX8" fmla="*/ 645257 w 1475321"/>
                  <a:gd name="connsiteY8" fmla="*/ 1079726 h 1079726"/>
                  <a:gd name="connsiteX9" fmla="*/ 812525 w 1475321"/>
                  <a:gd name="connsiteY9" fmla="*/ 1057423 h 1079726"/>
                  <a:gd name="connsiteX10" fmla="*/ 634106 w 1475321"/>
                  <a:gd name="connsiteY10" fmla="*/ 945911 h 1079726"/>
                  <a:gd name="connsiteX11" fmla="*/ 578349 w 1475321"/>
                  <a:gd name="connsiteY11" fmla="*/ 823248 h 1079726"/>
                  <a:gd name="connsiteX12" fmla="*/ 1213969 w 1475321"/>
                  <a:gd name="connsiteY12" fmla="*/ 577921 h 1079726"/>
                  <a:gd name="connsiteX13" fmla="*/ 1475321 w 1475321"/>
                  <a:gd name="connsiteY13" fmla="*/ 545669 h 1079726"/>
                  <a:gd name="connsiteX14" fmla="*/ 1124759 w 1475321"/>
                  <a:gd name="connsiteY14" fmla="*/ 9209 h 1079726"/>
                  <a:gd name="connsiteX15" fmla="*/ 1013247 w 1475321"/>
                  <a:gd name="connsiteY15" fmla="*/ 221082 h 1079726"/>
                  <a:gd name="connsiteX16" fmla="*/ 823676 w 1475321"/>
                  <a:gd name="connsiteY16" fmla="*/ 410652 h 1079726"/>
                  <a:gd name="connsiteX17" fmla="*/ 255164 w 1475321"/>
                  <a:gd name="connsiteY17" fmla="*/ 511414 h 1079726"/>
                  <a:gd name="connsiteX0" fmla="*/ 255164 w 1475321"/>
                  <a:gd name="connsiteY0" fmla="*/ 513514 h 1081826"/>
                  <a:gd name="connsiteX1" fmla="*/ 109998 w 1475321"/>
                  <a:gd name="connsiteY1" fmla="*/ 435857 h 1081826"/>
                  <a:gd name="connsiteX2" fmla="*/ 132301 w 1475321"/>
                  <a:gd name="connsiteY2" fmla="*/ 256635 h 1081826"/>
                  <a:gd name="connsiteX3" fmla="*/ 87696 w 1475321"/>
                  <a:gd name="connsiteY3" fmla="*/ 234333 h 1081826"/>
                  <a:gd name="connsiteX4" fmla="*/ 9637 w 1475321"/>
                  <a:gd name="connsiteY4" fmla="*/ 423904 h 1081826"/>
                  <a:gd name="connsiteX5" fmla="*/ 9637 w 1475321"/>
                  <a:gd name="connsiteY5" fmla="*/ 669230 h 1081826"/>
                  <a:gd name="connsiteX6" fmla="*/ 76545 w 1475321"/>
                  <a:gd name="connsiteY6" fmla="*/ 869952 h 1081826"/>
                  <a:gd name="connsiteX7" fmla="*/ 366476 w 1475321"/>
                  <a:gd name="connsiteY7" fmla="*/ 1059523 h 1081826"/>
                  <a:gd name="connsiteX8" fmla="*/ 645257 w 1475321"/>
                  <a:gd name="connsiteY8" fmla="*/ 1081826 h 1081826"/>
                  <a:gd name="connsiteX9" fmla="*/ 812525 w 1475321"/>
                  <a:gd name="connsiteY9" fmla="*/ 1059523 h 1081826"/>
                  <a:gd name="connsiteX10" fmla="*/ 634106 w 1475321"/>
                  <a:gd name="connsiteY10" fmla="*/ 948011 h 1081826"/>
                  <a:gd name="connsiteX11" fmla="*/ 578349 w 1475321"/>
                  <a:gd name="connsiteY11" fmla="*/ 825348 h 1081826"/>
                  <a:gd name="connsiteX12" fmla="*/ 1213969 w 1475321"/>
                  <a:gd name="connsiteY12" fmla="*/ 580021 h 1081826"/>
                  <a:gd name="connsiteX13" fmla="*/ 1475321 w 1475321"/>
                  <a:gd name="connsiteY13" fmla="*/ 592374 h 1081826"/>
                  <a:gd name="connsiteX14" fmla="*/ 1124759 w 1475321"/>
                  <a:gd name="connsiteY14" fmla="*/ 11309 h 1081826"/>
                  <a:gd name="connsiteX15" fmla="*/ 1013247 w 1475321"/>
                  <a:gd name="connsiteY15" fmla="*/ 223182 h 1081826"/>
                  <a:gd name="connsiteX16" fmla="*/ 823676 w 1475321"/>
                  <a:gd name="connsiteY16" fmla="*/ 412752 h 1081826"/>
                  <a:gd name="connsiteX17" fmla="*/ 255164 w 1475321"/>
                  <a:gd name="connsiteY17" fmla="*/ 513514 h 1081826"/>
                  <a:gd name="connsiteX0" fmla="*/ 255164 w 1475321"/>
                  <a:gd name="connsiteY0" fmla="*/ 516870 h 1085182"/>
                  <a:gd name="connsiteX1" fmla="*/ 109998 w 1475321"/>
                  <a:gd name="connsiteY1" fmla="*/ 439213 h 1085182"/>
                  <a:gd name="connsiteX2" fmla="*/ 132301 w 1475321"/>
                  <a:gd name="connsiteY2" fmla="*/ 259991 h 1085182"/>
                  <a:gd name="connsiteX3" fmla="*/ 87696 w 1475321"/>
                  <a:gd name="connsiteY3" fmla="*/ 237689 h 1085182"/>
                  <a:gd name="connsiteX4" fmla="*/ 9637 w 1475321"/>
                  <a:gd name="connsiteY4" fmla="*/ 427260 h 1085182"/>
                  <a:gd name="connsiteX5" fmla="*/ 9637 w 1475321"/>
                  <a:gd name="connsiteY5" fmla="*/ 672586 h 1085182"/>
                  <a:gd name="connsiteX6" fmla="*/ 76545 w 1475321"/>
                  <a:gd name="connsiteY6" fmla="*/ 873308 h 1085182"/>
                  <a:gd name="connsiteX7" fmla="*/ 366476 w 1475321"/>
                  <a:gd name="connsiteY7" fmla="*/ 1062879 h 1085182"/>
                  <a:gd name="connsiteX8" fmla="*/ 645257 w 1475321"/>
                  <a:gd name="connsiteY8" fmla="*/ 1085182 h 1085182"/>
                  <a:gd name="connsiteX9" fmla="*/ 812525 w 1475321"/>
                  <a:gd name="connsiteY9" fmla="*/ 1062879 h 1085182"/>
                  <a:gd name="connsiteX10" fmla="*/ 634106 w 1475321"/>
                  <a:gd name="connsiteY10" fmla="*/ 951367 h 1085182"/>
                  <a:gd name="connsiteX11" fmla="*/ 578349 w 1475321"/>
                  <a:gd name="connsiteY11" fmla="*/ 828704 h 1085182"/>
                  <a:gd name="connsiteX12" fmla="*/ 1213969 w 1475321"/>
                  <a:gd name="connsiteY12" fmla="*/ 583377 h 1085182"/>
                  <a:gd name="connsiteX13" fmla="*/ 1475321 w 1475321"/>
                  <a:gd name="connsiteY13" fmla="*/ 662637 h 1085182"/>
                  <a:gd name="connsiteX14" fmla="*/ 1124759 w 1475321"/>
                  <a:gd name="connsiteY14" fmla="*/ 14665 h 1085182"/>
                  <a:gd name="connsiteX15" fmla="*/ 1013247 w 1475321"/>
                  <a:gd name="connsiteY15" fmla="*/ 226538 h 1085182"/>
                  <a:gd name="connsiteX16" fmla="*/ 823676 w 1475321"/>
                  <a:gd name="connsiteY16" fmla="*/ 416108 h 1085182"/>
                  <a:gd name="connsiteX17" fmla="*/ 255164 w 1475321"/>
                  <a:gd name="connsiteY17" fmla="*/ 516870 h 1085182"/>
                  <a:gd name="connsiteX0" fmla="*/ 255164 w 1609136"/>
                  <a:gd name="connsiteY0" fmla="*/ 516870 h 1085182"/>
                  <a:gd name="connsiteX1" fmla="*/ 109998 w 1609136"/>
                  <a:gd name="connsiteY1" fmla="*/ 439213 h 1085182"/>
                  <a:gd name="connsiteX2" fmla="*/ 132301 w 1609136"/>
                  <a:gd name="connsiteY2" fmla="*/ 259991 h 1085182"/>
                  <a:gd name="connsiteX3" fmla="*/ 87696 w 1609136"/>
                  <a:gd name="connsiteY3" fmla="*/ 237689 h 1085182"/>
                  <a:gd name="connsiteX4" fmla="*/ 9637 w 1609136"/>
                  <a:gd name="connsiteY4" fmla="*/ 427260 h 1085182"/>
                  <a:gd name="connsiteX5" fmla="*/ 9637 w 1609136"/>
                  <a:gd name="connsiteY5" fmla="*/ 672586 h 1085182"/>
                  <a:gd name="connsiteX6" fmla="*/ 76545 w 1609136"/>
                  <a:gd name="connsiteY6" fmla="*/ 873308 h 1085182"/>
                  <a:gd name="connsiteX7" fmla="*/ 366476 w 1609136"/>
                  <a:gd name="connsiteY7" fmla="*/ 1062879 h 1085182"/>
                  <a:gd name="connsiteX8" fmla="*/ 645257 w 1609136"/>
                  <a:gd name="connsiteY8" fmla="*/ 1085182 h 1085182"/>
                  <a:gd name="connsiteX9" fmla="*/ 812525 w 1609136"/>
                  <a:gd name="connsiteY9" fmla="*/ 1062879 h 1085182"/>
                  <a:gd name="connsiteX10" fmla="*/ 634106 w 1609136"/>
                  <a:gd name="connsiteY10" fmla="*/ 951367 h 1085182"/>
                  <a:gd name="connsiteX11" fmla="*/ 578349 w 1609136"/>
                  <a:gd name="connsiteY11" fmla="*/ 828704 h 1085182"/>
                  <a:gd name="connsiteX12" fmla="*/ 1213969 w 1609136"/>
                  <a:gd name="connsiteY12" fmla="*/ 583377 h 1085182"/>
                  <a:gd name="connsiteX13" fmla="*/ 1609136 w 1609136"/>
                  <a:gd name="connsiteY13" fmla="*/ 662637 h 1085182"/>
                  <a:gd name="connsiteX14" fmla="*/ 1124759 w 1609136"/>
                  <a:gd name="connsiteY14" fmla="*/ 14665 h 1085182"/>
                  <a:gd name="connsiteX15" fmla="*/ 1013247 w 1609136"/>
                  <a:gd name="connsiteY15" fmla="*/ 226538 h 1085182"/>
                  <a:gd name="connsiteX16" fmla="*/ 823676 w 1609136"/>
                  <a:gd name="connsiteY16" fmla="*/ 416108 h 1085182"/>
                  <a:gd name="connsiteX17" fmla="*/ 255164 w 1609136"/>
                  <a:gd name="connsiteY17" fmla="*/ 516870 h 1085182"/>
                  <a:gd name="connsiteX0" fmla="*/ 415271 w 1769243"/>
                  <a:gd name="connsiteY0" fmla="*/ 516870 h 1085182"/>
                  <a:gd name="connsiteX1" fmla="*/ 270105 w 1769243"/>
                  <a:gd name="connsiteY1" fmla="*/ 439213 h 1085182"/>
                  <a:gd name="connsiteX2" fmla="*/ 292408 w 1769243"/>
                  <a:gd name="connsiteY2" fmla="*/ 259991 h 1085182"/>
                  <a:gd name="connsiteX3" fmla="*/ 247803 w 1769243"/>
                  <a:gd name="connsiteY3" fmla="*/ 237689 h 1085182"/>
                  <a:gd name="connsiteX4" fmla="*/ 1014 w 1769243"/>
                  <a:gd name="connsiteY4" fmla="*/ 527050 h 1085182"/>
                  <a:gd name="connsiteX5" fmla="*/ 169744 w 1769243"/>
                  <a:gd name="connsiteY5" fmla="*/ 672586 h 1085182"/>
                  <a:gd name="connsiteX6" fmla="*/ 236652 w 1769243"/>
                  <a:gd name="connsiteY6" fmla="*/ 873308 h 1085182"/>
                  <a:gd name="connsiteX7" fmla="*/ 526583 w 1769243"/>
                  <a:gd name="connsiteY7" fmla="*/ 1062879 h 1085182"/>
                  <a:gd name="connsiteX8" fmla="*/ 805364 w 1769243"/>
                  <a:gd name="connsiteY8" fmla="*/ 1085182 h 1085182"/>
                  <a:gd name="connsiteX9" fmla="*/ 972632 w 1769243"/>
                  <a:gd name="connsiteY9" fmla="*/ 1062879 h 1085182"/>
                  <a:gd name="connsiteX10" fmla="*/ 794213 w 1769243"/>
                  <a:gd name="connsiteY10" fmla="*/ 951367 h 1085182"/>
                  <a:gd name="connsiteX11" fmla="*/ 738456 w 1769243"/>
                  <a:gd name="connsiteY11" fmla="*/ 828704 h 1085182"/>
                  <a:gd name="connsiteX12" fmla="*/ 1374076 w 1769243"/>
                  <a:gd name="connsiteY12" fmla="*/ 583377 h 1085182"/>
                  <a:gd name="connsiteX13" fmla="*/ 1769243 w 1769243"/>
                  <a:gd name="connsiteY13" fmla="*/ 662637 h 1085182"/>
                  <a:gd name="connsiteX14" fmla="*/ 1284866 w 1769243"/>
                  <a:gd name="connsiteY14" fmla="*/ 14665 h 1085182"/>
                  <a:gd name="connsiteX15" fmla="*/ 1173354 w 1769243"/>
                  <a:gd name="connsiteY15" fmla="*/ 226538 h 1085182"/>
                  <a:gd name="connsiteX16" fmla="*/ 983783 w 1769243"/>
                  <a:gd name="connsiteY16" fmla="*/ 416108 h 1085182"/>
                  <a:gd name="connsiteX17" fmla="*/ 415271 w 1769243"/>
                  <a:gd name="connsiteY17" fmla="*/ 516870 h 1085182"/>
                  <a:gd name="connsiteX0" fmla="*/ 415201 w 1769173"/>
                  <a:gd name="connsiteY0" fmla="*/ 516870 h 1085182"/>
                  <a:gd name="connsiteX1" fmla="*/ 270035 w 1769173"/>
                  <a:gd name="connsiteY1" fmla="*/ 439213 h 1085182"/>
                  <a:gd name="connsiteX2" fmla="*/ 292338 w 1769173"/>
                  <a:gd name="connsiteY2" fmla="*/ 259991 h 1085182"/>
                  <a:gd name="connsiteX3" fmla="*/ 247733 w 1769173"/>
                  <a:gd name="connsiteY3" fmla="*/ 237689 h 1085182"/>
                  <a:gd name="connsiteX4" fmla="*/ 944 w 1769173"/>
                  <a:gd name="connsiteY4" fmla="*/ 527050 h 1085182"/>
                  <a:gd name="connsiteX5" fmla="*/ 169674 w 1769173"/>
                  <a:gd name="connsiteY5" fmla="*/ 672586 h 1085182"/>
                  <a:gd name="connsiteX6" fmla="*/ 165373 w 1769173"/>
                  <a:gd name="connsiteY6" fmla="*/ 981580 h 1085182"/>
                  <a:gd name="connsiteX7" fmla="*/ 526513 w 1769173"/>
                  <a:gd name="connsiteY7" fmla="*/ 1062879 h 1085182"/>
                  <a:gd name="connsiteX8" fmla="*/ 805294 w 1769173"/>
                  <a:gd name="connsiteY8" fmla="*/ 1085182 h 1085182"/>
                  <a:gd name="connsiteX9" fmla="*/ 972562 w 1769173"/>
                  <a:gd name="connsiteY9" fmla="*/ 1062879 h 1085182"/>
                  <a:gd name="connsiteX10" fmla="*/ 794143 w 1769173"/>
                  <a:gd name="connsiteY10" fmla="*/ 951367 h 1085182"/>
                  <a:gd name="connsiteX11" fmla="*/ 738386 w 1769173"/>
                  <a:gd name="connsiteY11" fmla="*/ 828704 h 1085182"/>
                  <a:gd name="connsiteX12" fmla="*/ 1374006 w 1769173"/>
                  <a:gd name="connsiteY12" fmla="*/ 583377 h 1085182"/>
                  <a:gd name="connsiteX13" fmla="*/ 1769173 w 1769173"/>
                  <a:gd name="connsiteY13" fmla="*/ 662637 h 1085182"/>
                  <a:gd name="connsiteX14" fmla="*/ 1284796 w 1769173"/>
                  <a:gd name="connsiteY14" fmla="*/ 14665 h 1085182"/>
                  <a:gd name="connsiteX15" fmla="*/ 1173284 w 1769173"/>
                  <a:gd name="connsiteY15" fmla="*/ 226538 h 1085182"/>
                  <a:gd name="connsiteX16" fmla="*/ 983713 w 1769173"/>
                  <a:gd name="connsiteY16" fmla="*/ 416108 h 1085182"/>
                  <a:gd name="connsiteX17" fmla="*/ 415201 w 1769173"/>
                  <a:gd name="connsiteY17" fmla="*/ 516870 h 1085182"/>
                  <a:gd name="connsiteX0" fmla="*/ 418318 w 1772290"/>
                  <a:gd name="connsiteY0" fmla="*/ 516870 h 1085182"/>
                  <a:gd name="connsiteX1" fmla="*/ 273152 w 1772290"/>
                  <a:gd name="connsiteY1" fmla="*/ 439213 h 1085182"/>
                  <a:gd name="connsiteX2" fmla="*/ 295455 w 1772290"/>
                  <a:gd name="connsiteY2" fmla="*/ 259991 h 1085182"/>
                  <a:gd name="connsiteX3" fmla="*/ 250850 w 1772290"/>
                  <a:gd name="connsiteY3" fmla="*/ 237689 h 1085182"/>
                  <a:gd name="connsiteX4" fmla="*/ 4061 w 1772290"/>
                  <a:gd name="connsiteY4" fmla="*/ 527050 h 1085182"/>
                  <a:gd name="connsiteX5" fmla="*/ 43664 w 1772290"/>
                  <a:gd name="connsiteY5" fmla="*/ 782912 h 1085182"/>
                  <a:gd name="connsiteX6" fmla="*/ 168490 w 1772290"/>
                  <a:gd name="connsiteY6" fmla="*/ 981580 h 1085182"/>
                  <a:gd name="connsiteX7" fmla="*/ 529630 w 1772290"/>
                  <a:gd name="connsiteY7" fmla="*/ 1062879 h 1085182"/>
                  <a:gd name="connsiteX8" fmla="*/ 808411 w 1772290"/>
                  <a:gd name="connsiteY8" fmla="*/ 1085182 h 1085182"/>
                  <a:gd name="connsiteX9" fmla="*/ 975679 w 1772290"/>
                  <a:gd name="connsiteY9" fmla="*/ 1062879 h 1085182"/>
                  <a:gd name="connsiteX10" fmla="*/ 797260 w 1772290"/>
                  <a:gd name="connsiteY10" fmla="*/ 951367 h 1085182"/>
                  <a:gd name="connsiteX11" fmla="*/ 741503 w 1772290"/>
                  <a:gd name="connsiteY11" fmla="*/ 828704 h 1085182"/>
                  <a:gd name="connsiteX12" fmla="*/ 1377123 w 1772290"/>
                  <a:gd name="connsiteY12" fmla="*/ 583377 h 1085182"/>
                  <a:gd name="connsiteX13" fmla="*/ 1772290 w 1772290"/>
                  <a:gd name="connsiteY13" fmla="*/ 662637 h 1085182"/>
                  <a:gd name="connsiteX14" fmla="*/ 1287913 w 1772290"/>
                  <a:gd name="connsiteY14" fmla="*/ 14665 h 1085182"/>
                  <a:gd name="connsiteX15" fmla="*/ 1176401 w 1772290"/>
                  <a:gd name="connsiteY15" fmla="*/ 226538 h 1085182"/>
                  <a:gd name="connsiteX16" fmla="*/ 986830 w 1772290"/>
                  <a:gd name="connsiteY16" fmla="*/ 416108 h 1085182"/>
                  <a:gd name="connsiteX17" fmla="*/ 418318 w 1772290"/>
                  <a:gd name="connsiteY17" fmla="*/ 516870 h 1085182"/>
                  <a:gd name="connsiteX0" fmla="*/ 418318 w 1772290"/>
                  <a:gd name="connsiteY0" fmla="*/ 516870 h 1085182"/>
                  <a:gd name="connsiteX1" fmla="*/ 273152 w 1772290"/>
                  <a:gd name="connsiteY1" fmla="*/ 439213 h 1085182"/>
                  <a:gd name="connsiteX2" fmla="*/ 295455 w 1772290"/>
                  <a:gd name="connsiteY2" fmla="*/ 259991 h 1085182"/>
                  <a:gd name="connsiteX3" fmla="*/ 250850 w 1772290"/>
                  <a:gd name="connsiteY3" fmla="*/ 237689 h 1085182"/>
                  <a:gd name="connsiteX4" fmla="*/ 4061 w 1772290"/>
                  <a:gd name="connsiteY4" fmla="*/ 527050 h 1085182"/>
                  <a:gd name="connsiteX5" fmla="*/ 43664 w 1772290"/>
                  <a:gd name="connsiteY5" fmla="*/ 782912 h 1085182"/>
                  <a:gd name="connsiteX6" fmla="*/ 168490 w 1772290"/>
                  <a:gd name="connsiteY6" fmla="*/ 981580 h 1085182"/>
                  <a:gd name="connsiteX7" fmla="*/ 529630 w 1772290"/>
                  <a:gd name="connsiteY7" fmla="*/ 1062879 h 1085182"/>
                  <a:gd name="connsiteX8" fmla="*/ 808411 w 1772290"/>
                  <a:gd name="connsiteY8" fmla="*/ 1085182 h 1085182"/>
                  <a:gd name="connsiteX9" fmla="*/ 975679 w 1772290"/>
                  <a:gd name="connsiteY9" fmla="*/ 1062879 h 1085182"/>
                  <a:gd name="connsiteX10" fmla="*/ 797260 w 1772290"/>
                  <a:gd name="connsiteY10" fmla="*/ 951367 h 1085182"/>
                  <a:gd name="connsiteX11" fmla="*/ 741503 w 1772290"/>
                  <a:gd name="connsiteY11" fmla="*/ 828704 h 1085182"/>
                  <a:gd name="connsiteX12" fmla="*/ 1377123 w 1772290"/>
                  <a:gd name="connsiteY12" fmla="*/ 583377 h 1085182"/>
                  <a:gd name="connsiteX13" fmla="*/ 1772290 w 1772290"/>
                  <a:gd name="connsiteY13" fmla="*/ 662637 h 1085182"/>
                  <a:gd name="connsiteX14" fmla="*/ 1287913 w 1772290"/>
                  <a:gd name="connsiteY14" fmla="*/ 14665 h 1085182"/>
                  <a:gd name="connsiteX15" fmla="*/ 1176401 w 1772290"/>
                  <a:gd name="connsiteY15" fmla="*/ 226538 h 1085182"/>
                  <a:gd name="connsiteX16" fmla="*/ 986830 w 1772290"/>
                  <a:gd name="connsiteY16" fmla="*/ 416108 h 1085182"/>
                  <a:gd name="connsiteX17" fmla="*/ 418318 w 1772290"/>
                  <a:gd name="connsiteY17" fmla="*/ 516870 h 1085182"/>
                  <a:gd name="connsiteX0" fmla="*/ 376682 w 1730654"/>
                  <a:gd name="connsiteY0" fmla="*/ 516870 h 1085182"/>
                  <a:gd name="connsiteX1" fmla="*/ 231516 w 1730654"/>
                  <a:gd name="connsiteY1" fmla="*/ 439213 h 1085182"/>
                  <a:gd name="connsiteX2" fmla="*/ 253819 w 1730654"/>
                  <a:gd name="connsiteY2" fmla="*/ 259991 h 1085182"/>
                  <a:gd name="connsiteX3" fmla="*/ 209214 w 1730654"/>
                  <a:gd name="connsiteY3" fmla="*/ 237689 h 1085182"/>
                  <a:gd name="connsiteX4" fmla="*/ 2028 w 1730654"/>
                  <a:gd name="connsiteY4" fmla="*/ 782912 h 1085182"/>
                  <a:gd name="connsiteX5" fmla="*/ 126854 w 1730654"/>
                  <a:gd name="connsiteY5" fmla="*/ 981580 h 1085182"/>
                  <a:gd name="connsiteX6" fmla="*/ 487994 w 1730654"/>
                  <a:gd name="connsiteY6" fmla="*/ 1062879 h 1085182"/>
                  <a:gd name="connsiteX7" fmla="*/ 766775 w 1730654"/>
                  <a:gd name="connsiteY7" fmla="*/ 1085182 h 1085182"/>
                  <a:gd name="connsiteX8" fmla="*/ 934043 w 1730654"/>
                  <a:gd name="connsiteY8" fmla="*/ 1062879 h 1085182"/>
                  <a:gd name="connsiteX9" fmla="*/ 755624 w 1730654"/>
                  <a:gd name="connsiteY9" fmla="*/ 951367 h 1085182"/>
                  <a:gd name="connsiteX10" fmla="*/ 699867 w 1730654"/>
                  <a:gd name="connsiteY10" fmla="*/ 828704 h 1085182"/>
                  <a:gd name="connsiteX11" fmla="*/ 1335487 w 1730654"/>
                  <a:gd name="connsiteY11" fmla="*/ 583377 h 1085182"/>
                  <a:gd name="connsiteX12" fmla="*/ 1730654 w 1730654"/>
                  <a:gd name="connsiteY12" fmla="*/ 662637 h 1085182"/>
                  <a:gd name="connsiteX13" fmla="*/ 1246277 w 1730654"/>
                  <a:gd name="connsiteY13" fmla="*/ 14665 h 1085182"/>
                  <a:gd name="connsiteX14" fmla="*/ 1134765 w 1730654"/>
                  <a:gd name="connsiteY14" fmla="*/ 226538 h 1085182"/>
                  <a:gd name="connsiteX15" fmla="*/ 945194 w 1730654"/>
                  <a:gd name="connsiteY15" fmla="*/ 416108 h 1085182"/>
                  <a:gd name="connsiteX16" fmla="*/ 376682 w 1730654"/>
                  <a:gd name="connsiteY16" fmla="*/ 516870 h 1085182"/>
                  <a:gd name="connsiteX0" fmla="*/ 378072 w 1732044"/>
                  <a:gd name="connsiteY0" fmla="*/ 516870 h 1085182"/>
                  <a:gd name="connsiteX1" fmla="*/ 232906 w 1732044"/>
                  <a:gd name="connsiteY1" fmla="*/ 439213 h 1085182"/>
                  <a:gd name="connsiteX2" fmla="*/ 255209 w 1732044"/>
                  <a:gd name="connsiteY2" fmla="*/ 259991 h 1085182"/>
                  <a:gd name="connsiteX3" fmla="*/ 54680 w 1732044"/>
                  <a:gd name="connsiteY3" fmla="*/ 458124 h 1085182"/>
                  <a:gd name="connsiteX4" fmla="*/ 3418 w 1732044"/>
                  <a:gd name="connsiteY4" fmla="*/ 782912 h 1085182"/>
                  <a:gd name="connsiteX5" fmla="*/ 128244 w 1732044"/>
                  <a:gd name="connsiteY5" fmla="*/ 981580 h 1085182"/>
                  <a:gd name="connsiteX6" fmla="*/ 489384 w 1732044"/>
                  <a:gd name="connsiteY6" fmla="*/ 1062879 h 1085182"/>
                  <a:gd name="connsiteX7" fmla="*/ 768165 w 1732044"/>
                  <a:gd name="connsiteY7" fmla="*/ 1085182 h 1085182"/>
                  <a:gd name="connsiteX8" fmla="*/ 935433 w 1732044"/>
                  <a:gd name="connsiteY8" fmla="*/ 1062879 h 1085182"/>
                  <a:gd name="connsiteX9" fmla="*/ 757014 w 1732044"/>
                  <a:gd name="connsiteY9" fmla="*/ 951367 h 1085182"/>
                  <a:gd name="connsiteX10" fmla="*/ 701257 w 1732044"/>
                  <a:gd name="connsiteY10" fmla="*/ 828704 h 1085182"/>
                  <a:gd name="connsiteX11" fmla="*/ 1336877 w 1732044"/>
                  <a:gd name="connsiteY11" fmla="*/ 583377 h 1085182"/>
                  <a:gd name="connsiteX12" fmla="*/ 1732044 w 1732044"/>
                  <a:gd name="connsiteY12" fmla="*/ 662637 h 1085182"/>
                  <a:gd name="connsiteX13" fmla="*/ 1247667 w 1732044"/>
                  <a:gd name="connsiteY13" fmla="*/ 14665 h 1085182"/>
                  <a:gd name="connsiteX14" fmla="*/ 1136155 w 1732044"/>
                  <a:gd name="connsiteY14" fmla="*/ 226538 h 1085182"/>
                  <a:gd name="connsiteX15" fmla="*/ 946584 w 1732044"/>
                  <a:gd name="connsiteY15" fmla="*/ 416108 h 1085182"/>
                  <a:gd name="connsiteX16" fmla="*/ 378072 w 1732044"/>
                  <a:gd name="connsiteY16" fmla="*/ 516870 h 1085182"/>
                  <a:gd name="connsiteX0" fmla="*/ 377163 w 1731135"/>
                  <a:gd name="connsiteY0" fmla="*/ 516870 h 1085182"/>
                  <a:gd name="connsiteX1" fmla="*/ 231997 w 1731135"/>
                  <a:gd name="connsiteY1" fmla="*/ 439213 h 1085182"/>
                  <a:gd name="connsiteX2" fmla="*/ 172556 w 1731135"/>
                  <a:gd name="connsiteY2" fmla="*/ 407866 h 1085182"/>
                  <a:gd name="connsiteX3" fmla="*/ 53771 w 1731135"/>
                  <a:gd name="connsiteY3" fmla="*/ 458124 h 1085182"/>
                  <a:gd name="connsiteX4" fmla="*/ 2509 w 1731135"/>
                  <a:gd name="connsiteY4" fmla="*/ 782912 h 1085182"/>
                  <a:gd name="connsiteX5" fmla="*/ 127335 w 1731135"/>
                  <a:gd name="connsiteY5" fmla="*/ 981580 h 1085182"/>
                  <a:gd name="connsiteX6" fmla="*/ 488475 w 1731135"/>
                  <a:gd name="connsiteY6" fmla="*/ 1062879 h 1085182"/>
                  <a:gd name="connsiteX7" fmla="*/ 767256 w 1731135"/>
                  <a:gd name="connsiteY7" fmla="*/ 1085182 h 1085182"/>
                  <a:gd name="connsiteX8" fmla="*/ 934524 w 1731135"/>
                  <a:gd name="connsiteY8" fmla="*/ 1062879 h 1085182"/>
                  <a:gd name="connsiteX9" fmla="*/ 756105 w 1731135"/>
                  <a:gd name="connsiteY9" fmla="*/ 951367 h 1085182"/>
                  <a:gd name="connsiteX10" fmla="*/ 700348 w 1731135"/>
                  <a:gd name="connsiteY10" fmla="*/ 828704 h 1085182"/>
                  <a:gd name="connsiteX11" fmla="*/ 1335968 w 1731135"/>
                  <a:gd name="connsiteY11" fmla="*/ 583377 h 1085182"/>
                  <a:gd name="connsiteX12" fmla="*/ 1731135 w 1731135"/>
                  <a:gd name="connsiteY12" fmla="*/ 662637 h 1085182"/>
                  <a:gd name="connsiteX13" fmla="*/ 1246758 w 1731135"/>
                  <a:gd name="connsiteY13" fmla="*/ 14665 h 1085182"/>
                  <a:gd name="connsiteX14" fmla="*/ 1135246 w 1731135"/>
                  <a:gd name="connsiteY14" fmla="*/ 226538 h 1085182"/>
                  <a:gd name="connsiteX15" fmla="*/ 945675 w 1731135"/>
                  <a:gd name="connsiteY15" fmla="*/ 416108 h 1085182"/>
                  <a:gd name="connsiteX16" fmla="*/ 377163 w 1731135"/>
                  <a:gd name="connsiteY16" fmla="*/ 516870 h 1085182"/>
                  <a:gd name="connsiteX0" fmla="*/ 377774 w 1731746"/>
                  <a:gd name="connsiteY0" fmla="*/ 516870 h 1085182"/>
                  <a:gd name="connsiteX1" fmla="*/ 232608 w 1731746"/>
                  <a:gd name="connsiteY1" fmla="*/ 439213 h 1085182"/>
                  <a:gd name="connsiteX2" fmla="*/ 54382 w 1731746"/>
                  <a:gd name="connsiteY2" fmla="*/ 458124 h 1085182"/>
                  <a:gd name="connsiteX3" fmla="*/ 3120 w 1731746"/>
                  <a:gd name="connsiteY3" fmla="*/ 782912 h 1085182"/>
                  <a:gd name="connsiteX4" fmla="*/ 127946 w 1731746"/>
                  <a:gd name="connsiteY4" fmla="*/ 981580 h 1085182"/>
                  <a:gd name="connsiteX5" fmla="*/ 489086 w 1731746"/>
                  <a:gd name="connsiteY5" fmla="*/ 1062879 h 1085182"/>
                  <a:gd name="connsiteX6" fmla="*/ 767867 w 1731746"/>
                  <a:gd name="connsiteY6" fmla="*/ 1085182 h 1085182"/>
                  <a:gd name="connsiteX7" fmla="*/ 935135 w 1731746"/>
                  <a:gd name="connsiteY7" fmla="*/ 1062879 h 1085182"/>
                  <a:gd name="connsiteX8" fmla="*/ 756716 w 1731746"/>
                  <a:gd name="connsiteY8" fmla="*/ 951367 h 1085182"/>
                  <a:gd name="connsiteX9" fmla="*/ 700959 w 1731746"/>
                  <a:gd name="connsiteY9" fmla="*/ 828704 h 1085182"/>
                  <a:gd name="connsiteX10" fmla="*/ 1336579 w 1731746"/>
                  <a:gd name="connsiteY10" fmla="*/ 583377 h 1085182"/>
                  <a:gd name="connsiteX11" fmla="*/ 1731746 w 1731746"/>
                  <a:gd name="connsiteY11" fmla="*/ 662637 h 1085182"/>
                  <a:gd name="connsiteX12" fmla="*/ 1247369 w 1731746"/>
                  <a:gd name="connsiteY12" fmla="*/ 14665 h 1085182"/>
                  <a:gd name="connsiteX13" fmla="*/ 1135857 w 1731746"/>
                  <a:gd name="connsiteY13" fmla="*/ 226538 h 1085182"/>
                  <a:gd name="connsiteX14" fmla="*/ 946286 w 1731746"/>
                  <a:gd name="connsiteY14" fmla="*/ 416108 h 1085182"/>
                  <a:gd name="connsiteX15" fmla="*/ 377774 w 1731746"/>
                  <a:gd name="connsiteY15" fmla="*/ 516870 h 1085182"/>
                  <a:gd name="connsiteX0" fmla="*/ 377639 w 1731611"/>
                  <a:gd name="connsiteY0" fmla="*/ 516870 h 1085182"/>
                  <a:gd name="connsiteX1" fmla="*/ 232473 w 1731611"/>
                  <a:gd name="connsiteY1" fmla="*/ 439213 h 1085182"/>
                  <a:gd name="connsiteX2" fmla="*/ 2985 w 1731611"/>
                  <a:gd name="connsiteY2" fmla="*/ 782912 h 1085182"/>
                  <a:gd name="connsiteX3" fmla="*/ 127811 w 1731611"/>
                  <a:gd name="connsiteY3" fmla="*/ 981580 h 1085182"/>
                  <a:gd name="connsiteX4" fmla="*/ 488951 w 1731611"/>
                  <a:gd name="connsiteY4" fmla="*/ 1062879 h 1085182"/>
                  <a:gd name="connsiteX5" fmla="*/ 767732 w 1731611"/>
                  <a:gd name="connsiteY5" fmla="*/ 1085182 h 1085182"/>
                  <a:gd name="connsiteX6" fmla="*/ 935000 w 1731611"/>
                  <a:gd name="connsiteY6" fmla="*/ 1062879 h 1085182"/>
                  <a:gd name="connsiteX7" fmla="*/ 756581 w 1731611"/>
                  <a:gd name="connsiteY7" fmla="*/ 951367 h 1085182"/>
                  <a:gd name="connsiteX8" fmla="*/ 700824 w 1731611"/>
                  <a:gd name="connsiteY8" fmla="*/ 828704 h 1085182"/>
                  <a:gd name="connsiteX9" fmla="*/ 1336444 w 1731611"/>
                  <a:gd name="connsiteY9" fmla="*/ 583377 h 1085182"/>
                  <a:gd name="connsiteX10" fmla="*/ 1731611 w 1731611"/>
                  <a:gd name="connsiteY10" fmla="*/ 662637 h 1085182"/>
                  <a:gd name="connsiteX11" fmla="*/ 1247234 w 1731611"/>
                  <a:gd name="connsiteY11" fmla="*/ 14665 h 1085182"/>
                  <a:gd name="connsiteX12" fmla="*/ 1135722 w 1731611"/>
                  <a:gd name="connsiteY12" fmla="*/ 226538 h 1085182"/>
                  <a:gd name="connsiteX13" fmla="*/ 946151 w 1731611"/>
                  <a:gd name="connsiteY13" fmla="*/ 416108 h 1085182"/>
                  <a:gd name="connsiteX14" fmla="*/ 377639 w 1731611"/>
                  <a:gd name="connsiteY14" fmla="*/ 516870 h 1085182"/>
                  <a:gd name="connsiteX0" fmla="*/ 382406 w 1736378"/>
                  <a:gd name="connsiteY0" fmla="*/ 516870 h 1085182"/>
                  <a:gd name="connsiteX1" fmla="*/ 53868 w 1736378"/>
                  <a:gd name="connsiteY1" fmla="*/ 462770 h 1085182"/>
                  <a:gd name="connsiteX2" fmla="*/ 7752 w 1736378"/>
                  <a:gd name="connsiteY2" fmla="*/ 782912 h 1085182"/>
                  <a:gd name="connsiteX3" fmla="*/ 132578 w 1736378"/>
                  <a:gd name="connsiteY3" fmla="*/ 981580 h 1085182"/>
                  <a:gd name="connsiteX4" fmla="*/ 493718 w 1736378"/>
                  <a:gd name="connsiteY4" fmla="*/ 1062879 h 1085182"/>
                  <a:gd name="connsiteX5" fmla="*/ 772499 w 1736378"/>
                  <a:gd name="connsiteY5" fmla="*/ 1085182 h 1085182"/>
                  <a:gd name="connsiteX6" fmla="*/ 939767 w 1736378"/>
                  <a:gd name="connsiteY6" fmla="*/ 1062879 h 1085182"/>
                  <a:gd name="connsiteX7" fmla="*/ 761348 w 1736378"/>
                  <a:gd name="connsiteY7" fmla="*/ 951367 h 1085182"/>
                  <a:gd name="connsiteX8" fmla="*/ 705591 w 1736378"/>
                  <a:gd name="connsiteY8" fmla="*/ 828704 h 1085182"/>
                  <a:gd name="connsiteX9" fmla="*/ 1341211 w 1736378"/>
                  <a:gd name="connsiteY9" fmla="*/ 583377 h 1085182"/>
                  <a:gd name="connsiteX10" fmla="*/ 1736378 w 1736378"/>
                  <a:gd name="connsiteY10" fmla="*/ 662637 h 1085182"/>
                  <a:gd name="connsiteX11" fmla="*/ 1252001 w 1736378"/>
                  <a:gd name="connsiteY11" fmla="*/ 14665 h 1085182"/>
                  <a:gd name="connsiteX12" fmla="*/ 1140489 w 1736378"/>
                  <a:gd name="connsiteY12" fmla="*/ 226538 h 1085182"/>
                  <a:gd name="connsiteX13" fmla="*/ 950918 w 1736378"/>
                  <a:gd name="connsiteY13" fmla="*/ 416108 h 1085182"/>
                  <a:gd name="connsiteX14" fmla="*/ 382406 w 1736378"/>
                  <a:gd name="connsiteY14" fmla="*/ 516870 h 1085182"/>
                  <a:gd name="connsiteX0" fmla="*/ 304920 w 1733992"/>
                  <a:gd name="connsiteY0" fmla="*/ 611635 h 1085182"/>
                  <a:gd name="connsiteX1" fmla="*/ 51482 w 1733992"/>
                  <a:gd name="connsiteY1" fmla="*/ 462770 h 1085182"/>
                  <a:gd name="connsiteX2" fmla="*/ 5366 w 1733992"/>
                  <a:gd name="connsiteY2" fmla="*/ 782912 h 1085182"/>
                  <a:gd name="connsiteX3" fmla="*/ 130192 w 1733992"/>
                  <a:gd name="connsiteY3" fmla="*/ 981580 h 1085182"/>
                  <a:gd name="connsiteX4" fmla="*/ 491332 w 1733992"/>
                  <a:gd name="connsiteY4" fmla="*/ 1062879 h 1085182"/>
                  <a:gd name="connsiteX5" fmla="*/ 770113 w 1733992"/>
                  <a:gd name="connsiteY5" fmla="*/ 1085182 h 1085182"/>
                  <a:gd name="connsiteX6" fmla="*/ 937381 w 1733992"/>
                  <a:gd name="connsiteY6" fmla="*/ 1062879 h 1085182"/>
                  <a:gd name="connsiteX7" fmla="*/ 758962 w 1733992"/>
                  <a:gd name="connsiteY7" fmla="*/ 951367 h 1085182"/>
                  <a:gd name="connsiteX8" fmla="*/ 703205 w 1733992"/>
                  <a:gd name="connsiteY8" fmla="*/ 828704 h 1085182"/>
                  <a:gd name="connsiteX9" fmla="*/ 1338825 w 1733992"/>
                  <a:gd name="connsiteY9" fmla="*/ 583377 h 1085182"/>
                  <a:gd name="connsiteX10" fmla="*/ 1733992 w 1733992"/>
                  <a:gd name="connsiteY10" fmla="*/ 662637 h 1085182"/>
                  <a:gd name="connsiteX11" fmla="*/ 1249615 w 1733992"/>
                  <a:gd name="connsiteY11" fmla="*/ 14665 h 1085182"/>
                  <a:gd name="connsiteX12" fmla="*/ 1138103 w 1733992"/>
                  <a:gd name="connsiteY12" fmla="*/ 226538 h 1085182"/>
                  <a:gd name="connsiteX13" fmla="*/ 948532 w 1733992"/>
                  <a:gd name="connsiteY13" fmla="*/ 416108 h 1085182"/>
                  <a:gd name="connsiteX14" fmla="*/ 304920 w 1733992"/>
                  <a:gd name="connsiteY14" fmla="*/ 611635 h 108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3992" h="1085182">
                    <a:moveTo>
                      <a:pt x="304920" y="611635"/>
                    </a:moveTo>
                    <a:cubicBezTo>
                      <a:pt x="155412" y="619412"/>
                      <a:pt x="101408" y="434224"/>
                      <a:pt x="51482" y="462770"/>
                    </a:cubicBezTo>
                    <a:cubicBezTo>
                      <a:pt x="1556" y="491316"/>
                      <a:pt x="-7752" y="696444"/>
                      <a:pt x="5366" y="782912"/>
                    </a:cubicBezTo>
                    <a:cubicBezTo>
                      <a:pt x="18484" y="869380"/>
                      <a:pt x="49198" y="934919"/>
                      <a:pt x="130192" y="981580"/>
                    </a:cubicBezTo>
                    <a:cubicBezTo>
                      <a:pt x="211186" y="1028241"/>
                      <a:pt x="384679" y="1045612"/>
                      <a:pt x="491332" y="1062879"/>
                    </a:cubicBezTo>
                    <a:cubicBezTo>
                      <a:pt x="597986" y="1080146"/>
                      <a:pt x="677186" y="1077748"/>
                      <a:pt x="770113" y="1085182"/>
                    </a:cubicBezTo>
                    <a:cubicBezTo>
                      <a:pt x="844454" y="1085182"/>
                      <a:pt x="939239" y="1085181"/>
                      <a:pt x="937381" y="1062879"/>
                    </a:cubicBezTo>
                    <a:cubicBezTo>
                      <a:pt x="935523" y="1040577"/>
                      <a:pt x="797991" y="990396"/>
                      <a:pt x="758962" y="951367"/>
                    </a:cubicBezTo>
                    <a:cubicBezTo>
                      <a:pt x="719933" y="912338"/>
                      <a:pt x="606561" y="890036"/>
                      <a:pt x="703205" y="828704"/>
                    </a:cubicBezTo>
                    <a:cubicBezTo>
                      <a:pt x="799849" y="767372"/>
                      <a:pt x="1167027" y="611055"/>
                      <a:pt x="1338825" y="583377"/>
                    </a:cubicBezTo>
                    <a:cubicBezTo>
                      <a:pt x="1510623" y="555699"/>
                      <a:pt x="1650235" y="629135"/>
                      <a:pt x="1733992" y="662637"/>
                    </a:cubicBezTo>
                    <a:cubicBezTo>
                      <a:pt x="1719124" y="567852"/>
                      <a:pt x="1348930" y="87348"/>
                      <a:pt x="1249615" y="14665"/>
                    </a:cubicBezTo>
                    <a:cubicBezTo>
                      <a:pt x="1150300" y="-58018"/>
                      <a:pt x="1188284" y="159631"/>
                      <a:pt x="1138103" y="226538"/>
                    </a:cubicBezTo>
                    <a:cubicBezTo>
                      <a:pt x="1087923" y="293445"/>
                      <a:pt x="1087396" y="351925"/>
                      <a:pt x="948532" y="416108"/>
                    </a:cubicBezTo>
                    <a:cubicBezTo>
                      <a:pt x="809668" y="480291"/>
                      <a:pt x="454428" y="603858"/>
                      <a:pt x="304920" y="611635"/>
                    </a:cubicBezTo>
                    <a:close/>
                  </a:path>
                </a:pathLst>
              </a:custGeom>
              <a:solidFill>
                <a:srgbClr val="361B00"/>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1" name="Freeform: Shape 70">
              <a:extLst>
                <a:ext uri="{FF2B5EF4-FFF2-40B4-BE49-F238E27FC236}">
                  <a16:creationId xmlns:a16="http://schemas.microsoft.com/office/drawing/2014/main" id="{C0090226-3E32-6816-0F4A-8F5A167C0D8F}"/>
                </a:ext>
              </a:extLst>
            </p:cNvPr>
            <p:cNvSpPr/>
            <p:nvPr/>
          </p:nvSpPr>
          <p:spPr>
            <a:xfrm>
              <a:off x="12302836" y="6711143"/>
              <a:ext cx="792618" cy="709880"/>
            </a:xfrm>
            <a:custGeom>
              <a:avLst/>
              <a:gdLst>
                <a:gd name="connsiteX0" fmla="*/ 0 w 798022"/>
                <a:gd name="connsiteY0" fmla="*/ 598516 h 709353"/>
                <a:gd name="connsiteX1" fmla="*/ 382386 w 798022"/>
                <a:gd name="connsiteY1" fmla="*/ 709353 h 709353"/>
                <a:gd name="connsiteX2" fmla="*/ 565266 w 798022"/>
                <a:gd name="connsiteY2" fmla="*/ 476596 h 709353"/>
                <a:gd name="connsiteX3" fmla="*/ 798022 w 798022"/>
                <a:gd name="connsiteY3" fmla="*/ 216131 h 709353"/>
                <a:gd name="connsiteX4" fmla="*/ 687186 w 798022"/>
                <a:gd name="connsiteY4" fmla="*/ 88669 h 709353"/>
                <a:gd name="connsiteX5" fmla="*/ 609600 w 798022"/>
                <a:gd name="connsiteY5" fmla="*/ 55418 h 709353"/>
                <a:gd name="connsiteX6" fmla="*/ 526473 w 798022"/>
                <a:gd name="connsiteY6" fmla="*/ 11083 h 709353"/>
                <a:gd name="connsiteX7" fmla="*/ 437804 w 798022"/>
                <a:gd name="connsiteY7" fmla="*/ 0 h 709353"/>
                <a:gd name="connsiteX8" fmla="*/ 66502 w 798022"/>
                <a:gd name="connsiteY8" fmla="*/ 177338 h 709353"/>
                <a:gd name="connsiteX9" fmla="*/ 0 w 798022"/>
                <a:gd name="connsiteY9" fmla="*/ 598516 h 709353"/>
                <a:gd name="connsiteX0" fmla="*/ 0 w 798022"/>
                <a:gd name="connsiteY0" fmla="*/ 598516 h 709880"/>
                <a:gd name="connsiteX1" fmla="*/ 382386 w 798022"/>
                <a:gd name="connsiteY1" fmla="*/ 709353 h 709880"/>
                <a:gd name="connsiteX2" fmla="*/ 565266 w 798022"/>
                <a:gd name="connsiteY2" fmla="*/ 476596 h 709880"/>
                <a:gd name="connsiteX3" fmla="*/ 798022 w 798022"/>
                <a:gd name="connsiteY3" fmla="*/ 216131 h 709880"/>
                <a:gd name="connsiteX4" fmla="*/ 687186 w 798022"/>
                <a:gd name="connsiteY4" fmla="*/ 88669 h 709880"/>
                <a:gd name="connsiteX5" fmla="*/ 609600 w 798022"/>
                <a:gd name="connsiteY5" fmla="*/ 55418 h 709880"/>
                <a:gd name="connsiteX6" fmla="*/ 526473 w 798022"/>
                <a:gd name="connsiteY6" fmla="*/ 11083 h 709880"/>
                <a:gd name="connsiteX7" fmla="*/ 437804 w 798022"/>
                <a:gd name="connsiteY7" fmla="*/ 0 h 709880"/>
                <a:gd name="connsiteX8" fmla="*/ 66502 w 798022"/>
                <a:gd name="connsiteY8" fmla="*/ 177338 h 709880"/>
                <a:gd name="connsiteX9" fmla="*/ 0 w 798022"/>
                <a:gd name="connsiteY9" fmla="*/ 598516 h 709880"/>
                <a:gd name="connsiteX0" fmla="*/ 0 w 798022"/>
                <a:gd name="connsiteY0" fmla="*/ 598516 h 709880"/>
                <a:gd name="connsiteX1" fmla="*/ 382386 w 798022"/>
                <a:gd name="connsiteY1" fmla="*/ 709353 h 709880"/>
                <a:gd name="connsiteX2" fmla="*/ 565266 w 798022"/>
                <a:gd name="connsiteY2" fmla="*/ 476596 h 709880"/>
                <a:gd name="connsiteX3" fmla="*/ 731071 w 798022"/>
                <a:gd name="connsiteY3" fmla="*/ 277839 h 709880"/>
                <a:gd name="connsiteX4" fmla="*/ 798022 w 798022"/>
                <a:gd name="connsiteY4" fmla="*/ 216131 h 709880"/>
                <a:gd name="connsiteX5" fmla="*/ 687186 w 798022"/>
                <a:gd name="connsiteY5" fmla="*/ 88669 h 709880"/>
                <a:gd name="connsiteX6" fmla="*/ 609600 w 798022"/>
                <a:gd name="connsiteY6" fmla="*/ 55418 h 709880"/>
                <a:gd name="connsiteX7" fmla="*/ 526473 w 798022"/>
                <a:gd name="connsiteY7" fmla="*/ 11083 h 709880"/>
                <a:gd name="connsiteX8" fmla="*/ 437804 w 798022"/>
                <a:gd name="connsiteY8" fmla="*/ 0 h 709880"/>
                <a:gd name="connsiteX9" fmla="*/ 66502 w 798022"/>
                <a:gd name="connsiteY9" fmla="*/ 177338 h 709880"/>
                <a:gd name="connsiteX10" fmla="*/ 0 w 798022"/>
                <a:gd name="connsiteY10" fmla="*/ 598516 h 709880"/>
                <a:gd name="connsiteX0" fmla="*/ 0 w 798022"/>
                <a:gd name="connsiteY0" fmla="*/ 598516 h 709880"/>
                <a:gd name="connsiteX1" fmla="*/ 382386 w 798022"/>
                <a:gd name="connsiteY1" fmla="*/ 709353 h 709880"/>
                <a:gd name="connsiteX2" fmla="*/ 565266 w 798022"/>
                <a:gd name="connsiteY2" fmla="*/ 476596 h 709880"/>
                <a:gd name="connsiteX3" fmla="*/ 731071 w 798022"/>
                <a:gd name="connsiteY3" fmla="*/ 263011 h 709880"/>
                <a:gd name="connsiteX4" fmla="*/ 798022 w 798022"/>
                <a:gd name="connsiteY4" fmla="*/ 216131 h 709880"/>
                <a:gd name="connsiteX5" fmla="*/ 687186 w 798022"/>
                <a:gd name="connsiteY5" fmla="*/ 88669 h 709880"/>
                <a:gd name="connsiteX6" fmla="*/ 609600 w 798022"/>
                <a:gd name="connsiteY6" fmla="*/ 55418 h 709880"/>
                <a:gd name="connsiteX7" fmla="*/ 526473 w 798022"/>
                <a:gd name="connsiteY7" fmla="*/ 11083 h 709880"/>
                <a:gd name="connsiteX8" fmla="*/ 437804 w 798022"/>
                <a:gd name="connsiteY8" fmla="*/ 0 h 709880"/>
                <a:gd name="connsiteX9" fmla="*/ 66502 w 798022"/>
                <a:gd name="connsiteY9" fmla="*/ 177338 h 709880"/>
                <a:gd name="connsiteX10" fmla="*/ 0 w 798022"/>
                <a:gd name="connsiteY10" fmla="*/ 598516 h 709880"/>
                <a:gd name="connsiteX0" fmla="*/ 0 w 758480"/>
                <a:gd name="connsiteY0" fmla="*/ 598516 h 709880"/>
                <a:gd name="connsiteX1" fmla="*/ 382386 w 758480"/>
                <a:gd name="connsiteY1" fmla="*/ 709353 h 709880"/>
                <a:gd name="connsiteX2" fmla="*/ 565266 w 758480"/>
                <a:gd name="connsiteY2" fmla="*/ 476596 h 709880"/>
                <a:gd name="connsiteX3" fmla="*/ 731071 w 758480"/>
                <a:gd name="connsiteY3" fmla="*/ 263011 h 709880"/>
                <a:gd name="connsiteX4" fmla="*/ 758480 w 758480"/>
                <a:gd name="connsiteY4" fmla="*/ 216131 h 709880"/>
                <a:gd name="connsiteX5" fmla="*/ 687186 w 758480"/>
                <a:gd name="connsiteY5" fmla="*/ 88669 h 709880"/>
                <a:gd name="connsiteX6" fmla="*/ 609600 w 758480"/>
                <a:gd name="connsiteY6" fmla="*/ 55418 h 709880"/>
                <a:gd name="connsiteX7" fmla="*/ 526473 w 758480"/>
                <a:gd name="connsiteY7" fmla="*/ 11083 h 709880"/>
                <a:gd name="connsiteX8" fmla="*/ 437804 w 758480"/>
                <a:gd name="connsiteY8" fmla="*/ 0 h 709880"/>
                <a:gd name="connsiteX9" fmla="*/ 66502 w 758480"/>
                <a:gd name="connsiteY9" fmla="*/ 177338 h 709880"/>
                <a:gd name="connsiteX10" fmla="*/ 0 w 758480"/>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31071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31071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31071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43263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43263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 name="connsiteX0" fmla="*/ 0 w 792618"/>
                <a:gd name="connsiteY0" fmla="*/ 598516 h 709880"/>
                <a:gd name="connsiteX1" fmla="*/ 382386 w 792618"/>
                <a:gd name="connsiteY1" fmla="*/ 709353 h 709880"/>
                <a:gd name="connsiteX2" fmla="*/ 565266 w 792618"/>
                <a:gd name="connsiteY2" fmla="*/ 476596 h 709880"/>
                <a:gd name="connsiteX3" fmla="*/ 743263 w 792618"/>
                <a:gd name="connsiteY3" fmla="*/ 263011 h 709880"/>
                <a:gd name="connsiteX4" fmla="*/ 792618 w 792618"/>
                <a:gd name="connsiteY4" fmla="*/ 211254 h 709880"/>
                <a:gd name="connsiteX5" fmla="*/ 687186 w 792618"/>
                <a:gd name="connsiteY5" fmla="*/ 88669 h 709880"/>
                <a:gd name="connsiteX6" fmla="*/ 609600 w 792618"/>
                <a:gd name="connsiteY6" fmla="*/ 55418 h 709880"/>
                <a:gd name="connsiteX7" fmla="*/ 526473 w 792618"/>
                <a:gd name="connsiteY7" fmla="*/ 11083 h 709880"/>
                <a:gd name="connsiteX8" fmla="*/ 437804 w 792618"/>
                <a:gd name="connsiteY8" fmla="*/ 0 h 709880"/>
                <a:gd name="connsiteX9" fmla="*/ 66502 w 792618"/>
                <a:gd name="connsiteY9" fmla="*/ 177338 h 709880"/>
                <a:gd name="connsiteX10" fmla="*/ 0 w 792618"/>
                <a:gd name="connsiteY10" fmla="*/ 598516 h 7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2618" h="709880">
                  <a:moveTo>
                    <a:pt x="0" y="598516"/>
                  </a:moveTo>
                  <a:lnTo>
                    <a:pt x="382386" y="709353"/>
                  </a:lnTo>
                  <a:cubicBezTo>
                    <a:pt x="498764" y="720436"/>
                    <a:pt x="504306" y="554182"/>
                    <a:pt x="565266" y="476596"/>
                  </a:cubicBezTo>
                  <a:lnTo>
                    <a:pt x="743263" y="263011"/>
                  </a:lnTo>
                  <a:cubicBezTo>
                    <a:pt x="759715" y="245759"/>
                    <a:pt x="788358" y="250452"/>
                    <a:pt x="792618" y="211254"/>
                  </a:cubicBezTo>
                  <a:cubicBezTo>
                    <a:pt x="769666" y="136254"/>
                    <a:pt x="749152" y="129531"/>
                    <a:pt x="687186" y="88669"/>
                  </a:cubicBezTo>
                  <a:lnTo>
                    <a:pt x="609600" y="55418"/>
                  </a:lnTo>
                  <a:lnTo>
                    <a:pt x="526473" y="11083"/>
                  </a:lnTo>
                  <a:lnTo>
                    <a:pt x="437804" y="0"/>
                  </a:lnTo>
                  <a:lnTo>
                    <a:pt x="66502" y="177338"/>
                  </a:lnTo>
                  <a:lnTo>
                    <a:pt x="0" y="598516"/>
                  </a:lnTo>
                  <a:close/>
                </a:path>
              </a:pathLst>
            </a:custGeom>
            <a:solidFill>
              <a:srgbClr val="71795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041B8CAC-0196-C509-7186-6E5B6FEC2959}"/>
                </a:ext>
              </a:extLst>
            </p:cNvPr>
            <p:cNvSpPr/>
            <p:nvPr/>
          </p:nvSpPr>
          <p:spPr>
            <a:xfrm>
              <a:off x="12874753" y="6954316"/>
              <a:ext cx="209981" cy="73310"/>
            </a:xfrm>
            <a:custGeom>
              <a:avLst/>
              <a:gdLst>
                <a:gd name="connsiteX0" fmla="*/ 148743 w 148743"/>
                <a:gd name="connsiteY0" fmla="*/ 41453 h 73152"/>
                <a:gd name="connsiteX1" fmla="*/ 82906 w 148743"/>
                <a:gd name="connsiteY1" fmla="*/ 39014 h 73152"/>
                <a:gd name="connsiteX2" fmla="*/ 0 w 148743"/>
                <a:gd name="connsiteY2" fmla="*/ 0 h 73152"/>
                <a:gd name="connsiteX3" fmla="*/ 14631 w 148743"/>
                <a:gd name="connsiteY3" fmla="*/ 46330 h 73152"/>
                <a:gd name="connsiteX4" fmla="*/ 87783 w 148743"/>
                <a:gd name="connsiteY4" fmla="*/ 73152 h 73152"/>
                <a:gd name="connsiteX5" fmla="*/ 148743 w 148743"/>
                <a:gd name="connsiteY5" fmla="*/ 41453 h 73152"/>
                <a:gd name="connsiteX0" fmla="*/ 148743 w 148743"/>
                <a:gd name="connsiteY0" fmla="*/ 41453 h 73234"/>
                <a:gd name="connsiteX1" fmla="*/ 82906 w 148743"/>
                <a:gd name="connsiteY1" fmla="*/ 39014 h 73234"/>
                <a:gd name="connsiteX2" fmla="*/ 0 w 148743"/>
                <a:gd name="connsiteY2" fmla="*/ 0 h 73234"/>
                <a:gd name="connsiteX3" fmla="*/ 14631 w 148743"/>
                <a:gd name="connsiteY3" fmla="*/ 46330 h 73234"/>
                <a:gd name="connsiteX4" fmla="*/ 87783 w 148743"/>
                <a:gd name="connsiteY4" fmla="*/ 73152 h 73234"/>
                <a:gd name="connsiteX5" fmla="*/ 148743 w 148743"/>
                <a:gd name="connsiteY5" fmla="*/ 41453 h 73234"/>
                <a:gd name="connsiteX0" fmla="*/ 148743 w 148743"/>
                <a:gd name="connsiteY0" fmla="*/ 41453 h 73234"/>
                <a:gd name="connsiteX1" fmla="*/ 82906 w 148743"/>
                <a:gd name="connsiteY1" fmla="*/ 39014 h 73234"/>
                <a:gd name="connsiteX2" fmla="*/ 0 w 148743"/>
                <a:gd name="connsiteY2" fmla="*/ 0 h 73234"/>
                <a:gd name="connsiteX3" fmla="*/ 87783 w 148743"/>
                <a:gd name="connsiteY3" fmla="*/ 73152 h 73234"/>
                <a:gd name="connsiteX4" fmla="*/ 148743 w 148743"/>
                <a:gd name="connsiteY4" fmla="*/ 41453 h 73234"/>
                <a:gd name="connsiteX0" fmla="*/ 148743 w 148743"/>
                <a:gd name="connsiteY0" fmla="*/ 41453 h 73236"/>
                <a:gd name="connsiteX1" fmla="*/ 82906 w 148743"/>
                <a:gd name="connsiteY1" fmla="*/ 39014 h 73236"/>
                <a:gd name="connsiteX2" fmla="*/ 0 w 148743"/>
                <a:gd name="connsiteY2" fmla="*/ 0 h 73236"/>
                <a:gd name="connsiteX3" fmla="*/ 87783 w 148743"/>
                <a:gd name="connsiteY3" fmla="*/ 73152 h 73236"/>
                <a:gd name="connsiteX4" fmla="*/ 148743 w 148743"/>
                <a:gd name="connsiteY4" fmla="*/ 41453 h 73236"/>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64197 w 164197"/>
                <a:gd name="connsiteY0" fmla="*/ 26822 h 73260"/>
                <a:gd name="connsiteX1" fmla="*/ 82906 w 164197"/>
                <a:gd name="connsiteY1" fmla="*/ 39014 h 73260"/>
                <a:gd name="connsiteX2" fmla="*/ 0 w 164197"/>
                <a:gd name="connsiteY2" fmla="*/ 0 h 73260"/>
                <a:gd name="connsiteX3" fmla="*/ 87783 w 164197"/>
                <a:gd name="connsiteY3" fmla="*/ 73152 h 73260"/>
                <a:gd name="connsiteX4" fmla="*/ 164197 w 164197"/>
                <a:gd name="connsiteY4" fmla="*/ 26822 h 7326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51" h="73310">
                  <a:moveTo>
                    <a:pt x="164197" y="26822"/>
                  </a:moveTo>
                  <a:cubicBezTo>
                    <a:pt x="168008" y="26009"/>
                    <a:pt x="110003" y="34950"/>
                    <a:pt x="82906" y="39014"/>
                  </a:cubicBezTo>
                  <a:cubicBezTo>
                    <a:pt x="55271" y="40640"/>
                    <a:pt x="41157" y="39827"/>
                    <a:pt x="0" y="0"/>
                  </a:cubicBezTo>
                  <a:cubicBezTo>
                    <a:pt x="21534" y="36576"/>
                    <a:pt x="4433" y="75590"/>
                    <a:pt x="87783" y="73152"/>
                  </a:cubicBezTo>
                  <a:cubicBezTo>
                    <a:pt x="166055" y="74778"/>
                    <a:pt x="170922" y="64210"/>
                    <a:pt x="164197" y="26822"/>
                  </a:cubicBez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7AC5BDE5-3EB6-B223-63FB-BB6F79ACAEC4}"/>
                </a:ext>
              </a:extLst>
            </p:cNvPr>
            <p:cNvSpPr/>
            <p:nvPr/>
          </p:nvSpPr>
          <p:spPr>
            <a:xfrm>
              <a:off x="12829643" y="7089182"/>
              <a:ext cx="209981" cy="73310"/>
            </a:xfrm>
            <a:custGeom>
              <a:avLst/>
              <a:gdLst>
                <a:gd name="connsiteX0" fmla="*/ 148743 w 148743"/>
                <a:gd name="connsiteY0" fmla="*/ 41453 h 73152"/>
                <a:gd name="connsiteX1" fmla="*/ 82906 w 148743"/>
                <a:gd name="connsiteY1" fmla="*/ 39014 h 73152"/>
                <a:gd name="connsiteX2" fmla="*/ 0 w 148743"/>
                <a:gd name="connsiteY2" fmla="*/ 0 h 73152"/>
                <a:gd name="connsiteX3" fmla="*/ 14631 w 148743"/>
                <a:gd name="connsiteY3" fmla="*/ 46330 h 73152"/>
                <a:gd name="connsiteX4" fmla="*/ 87783 w 148743"/>
                <a:gd name="connsiteY4" fmla="*/ 73152 h 73152"/>
                <a:gd name="connsiteX5" fmla="*/ 148743 w 148743"/>
                <a:gd name="connsiteY5" fmla="*/ 41453 h 73152"/>
                <a:gd name="connsiteX0" fmla="*/ 148743 w 148743"/>
                <a:gd name="connsiteY0" fmla="*/ 41453 h 73234"/>
                <a:gd name="connsiteX1" fmla="*/ 82906 w 148743"/>
                <a:gd name="connsiteY1" fmla="*/ 39014 h 73234"/>
                <a:gd name="connsiteX2" fmla="*/ 0 w 148743"/>
                <a:gd name="connsiteY2" fmla="*/ 0 h 73234"/>
                <a:gd name="connsiteX3" fmla="*/ 14631 w 148743"/>
                <a:gd name="connsiteY3" fmla="*/ 46330 h 73234"/>
                <a:gd name="connsiteX4" fmla="*/ 87783 w 148743"/>
                <a:gd name="connsiteY4" fmla="*/ 73152 h 73234"/>
                <a:gd name="connsiteX5" fmla="*/ 148743 w 148743"/>
                <a:gd name="connsiteY5" fmla="*/ 41453 h 73234"/>
                <a:gd name="connsiteX0" fmla="*/ 148743 w 148743"/>
                <a:gd name="connsiteY0" fmla="*/ 41453 h 73234"/>
                <a:gd name="connsiteX1" fmla="*/ 82906 w 148743"/>
                <a:gd name="connsiteY1" fmla="*/ 39014 h 73234"/>
                <a:gd name="connsiteX2" fmla="*/ 0 w 148743"/>
                <a:gd name="connsiteY2" fmla="*/ 0 h 73234"/>
                <a:gd name="connsiteX3" fmla="*/ 87783 w 148743"/>
                <a:gd name="connsiteY3" fmla="*/ 73152 h 73234"/>
                <a:gd name="connsiteX4" fmla="*/ 148743 w 148743"/>
                <a:gd name="connsiteY4" fmla="*/ 41453 h 73234"/>
                <a:gd name="connsiteX0" fmla="*/ 148743 w 148743"/>
                <a:gd name="connsiteY0" fmla="*/ 41453 h 73236"/>
                <a:gd name="connsiteX1" fmla="*/ 82906 w 148743"/>
                <a:gd name="connsiteY1" fmla="*/ 39014 h 73236"/>
                <a:gd name="connsiteX2" fmla="*/ 0 w 148743"/>
                <a:gd name="connsiteY2" fmla="*/ 0 h 73236"/>
                <a:gd name="connsiteX3" fmla="*/ 87783 w 148743"/>
                <a:gd name="connsiteY3" fmla="*/ 73152 h 73236"/>
                <a:gd name="connsiteX4" fmla="*/ 148743 w 148743"/>
                <a:gd name="connsiteY4" fmla="*/ 41453 h 73236"/>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64197 w 164197"/>
                <a:gd name="connsiteY0" fmla="*/ 26822 h 73260"/>
                <a:gd name="connsiteX1" fmla="*/ 82906 w 164197"/>
                <a:gd name="connsiteY1" fmla="*/ 39014 h 73260"/>
                <a:gd name="connsiteX2" fmla="*/ 0 w 164197"/>
                <a:gd name="connsiteY2" fmla="*/ 0 h 73260"/>
                <a:gd name="connsiteX3" fmla="*/ 87783 w 164197"/>
                <a:gd name="connsiteY3" fmla="*/ 73152 h 73260"/>
                <a:gd name="connsiteX4" fmla="*/ 164197 w 164197"/>
                <a:gd name="connsiteY4" fmla="*/ 26822 h 7326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51" h="73310">
                  <a:moveTo>
                    <a:pt x="164197" y="26822"/>
                  </a:moveTo>
                  <a:cubicBezTo>
                    <a:pt x="168008" y="26009"/>
                    <a:pt x="110003" y="34950"/>
                    <a:pt x="82906" y="39014"/>
                  </a:cubicBezTo>
                  <a:cubicBezTo>
                    <a:pt x="55271" y="40640"/>
                    <a:pt x="41157" y="39827"/>
                    <a:pt x="0" y="0"/>
                  </a:cubicBezTo>
                  <a:cubicBezTo>
                    <a:pt x="21534" y="36576"/>
                    <a:pt x="4433" y="75590"/>
                    <a:pt x="87783" y="73152"/>
                  </a:cubicBezTo>
                  <a:cubicBezTo>
                    <a:pt x="166055" y="74778"/>
                    <a:pt x="170922" y="64210"/>
                    <a:pt x="164197" y="26822"/>
                  </a:cubicBez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AB43AD1A-BECF-A93C-275F-6D8A30B1FD1D}"/>
                </a:ext>
              </a:extLst>
            </p:cNvPr>
            <p:cNvSpPr/>
            <p:nvPr/>
          </p:nvSpPr>
          <p:spPr>
            <a:xfrm>
              <a:off x="12774638" y="7214296"/>
              <a:ext cx="209981" cy="73310"/>
            </a:xfrm>
            <a:custGeom>
              <a:avLst/>
              <a:gdLst>
                <a:gd name="connsiteX0" fmla="*/ 148743 w 148743"/>
                <a:gd name="connsiteY0" fmla="*/ 41453 h 73152"/>
                <a:gd name="connsiteX1" fmla="*/ 82906 w 148743"/>
                <a:gd name="connsiteY1" fmla="*/ 39014 h 73152"/>
                <a:gd name="connsiteX2" fmla="*/ 0 w 148743"/>
                <a:gd name="connsiteY2" fmla="*/ 0 h 73152"/>
                <a:gd name="connsiteX3" fmla="*/ 14631 w 148743"/>
                <a:gd name="connsiteY3" fmla="*/ 46330 h 73152"/>
                <a:gd name="connsiteX4" fmla="*/ 87783 w 148743"/>
                <a:gd name="connsiteY4" fmla="*/ 73152 h 73152"/>
                <a:gd name="connsiteX5" fmla="*/ 148743 w 148743"/>
                <a:gd name="connsiteY5" fmla="*/ 41453 h 73152"/>
                <a:gd name="connsiteX0" fmla="*/ 148743 w 148743"/>
                <a:gd name="connsiteY0" fmla="*/ 41453 h 73234"/>
                <a:gd name="connsiteX1" fmla="*/ 82906 w 148743"/>
                <a:gd name="connsiteY1" fmla="*/ 39014 h 73234"/>
                <a:gd name="connsiteX2" fmla="*/ 0 w 148743"/>
                <a:gd name="connsiteY2" fmla="*/ 0 h 73234"/>
                <a:gd name="connsiteX3" fmla="*/ 14631 w 148743"/>
                <a:gd name="connsiteY3" fmla="*/ 46330 h 73234"/>
                <a:gd name="connsiteX4" fmla="*/ 87783 w 148743"/>
                <a:gd name="connsiteY4" fmla="*/ 73152 h 73234"/>
                <a:gd name="connsiteX5" fmla="*/ 148743 w 148743"/>
                <a:gd name="connsiteY5" fmla="*/ 41453 h 73234"/>
                <a:gd name="connsiteX0" fmla="*/ 148743 w 148743"/>
                <a:gd name="connsiteY0" fmla="*/ 41453 h 73234"/>
                <a:gd name="connsiteX1" fmla="*/ 82906 w 148743"/>
                <a:gd name="connsiteY1" fmla="*/ 39014 h 73234"/>
                <a:gd name="connsiteX2" fmla="*/ 0 w 148743"/>
                <a:gd name="connsiteY2" fmla="*/ 0 h 73234"/>
                <a:gd name="connsiteX3" fmla="*/ 87783 w 148743"/>
                <a:gd name="connsiteY3" fmla="*/ 73152 h 73234"/>
                <a:gd name="connsiteX4" fmla="*/ 148743 w 148743"/>
                <a:gd name="connsiteY4" fmla="*/ 41453 h 73234"/>
                <a:gd name="connsiteX0" fmla="*/ 148743 w 148743"/>
                <a:gd name="connsiteY0" fmla="*/ 41453 h 73236"/>
                <a:gd name="connsiteX1" fmla="*/ 82906 w 148743"/>
                <a:gd name="connsiteY1" fmla="*/ 39014 h 73236"/>
                <a:gd name="connsiteX2" fmla="*/ 0 w 148743"/>
                <a:gd name="connsiteY2" fmla="*/ 0 h 73236"/>
                <a:gd name="connsiteX3" fmla="*/ 87783 w 148743"/>
                <a:gd name="connsiteY3" fmla="*/ 73152 h 73236"/>
                <a:gd name="connsiteX4" fmla="*/ 148743 w 148743"/>
                <a:gd name="connsiteY4" fmla="*/ 41453 h 73236"/>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48743 w 148743"/>
                <a:gd name="connsiteY0" fmla="*/ 41453 h 73260"/>
                <a:gd name="connsiteX1" fmla="*/ 82906 w 148743"/>
                <a:gd name="connsiteY1" fmla="*/ 39014 h 73260"/>
                <a:gd name="connsiteX2" fmla="*/ 0 w 148743"/>
                <a:gd name="connsiteY2" fmla="*/ 0 h 73260"/>
                <a:gd name="connsiteX3" fmla="*/ 87783 w 148743"/>
                <a:gd name="connsiteY3" fmla="*/ 73152 h 73260"/>
                <a:gd name="connsiteX4" fmla="*/ 148743 w 148743"/>
                <a:gd name="connsiteY4" fmla="*/ 41453 h 73260"/>
                <a:gd name="connsiteX0" fmla="*/ 164197 w 164197"/>
                <a:gd name="connsiteY0" fmla="*/ 26822 h 73260"/>
                <a:gd name="connsiteX1" fmla="*/ 82906 w 164197"/>
                <a:gd name="connsiteY1" fmla="*/ 39014 h 73260"/>
                <a:gd name="connsiteX2" fmla="*/ 0 w 164197"/>
                <a:gd name="connsiteY2" fmla="*/ 0 h 73260"/>
                <a:gd name="connsiteX3" fmla="*/ 87783 w 164197"/>
                <a:gd name="connsiteY3" fmla="*/ 73152 h 73260"/>
                <a:gd name="connsiteX4" fmla="*/ 164197 w 164197"/>
                <a:gd name="connsiteY4" fmla="*/ 26822 h 7326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 name="connsiteX0" fmla="*/ 164197 w 166351"/>
                <a:gd name="connsiteY0" fmla="*/ 26822 h 73310"/>
                <a:gd name="connsiteX1" fmla="*/ 82906 w 166351"/>
                <a:gd name="connsiteY1" fmla="*/ 39014 h 73310"/>
                <a:gd name="connsiteX2" fmla="*/ 0 w 166351"/>
                <a:gd name="connsiteY2" fmla="*/ 0 h 73310"/>
                <a:gd name="connsiteX3" fmla="*/ 87783 w 166351"/>
                <a:gd name="connsiteY3" fmla="*/ 73152 h 73310"/>
                <a:gd name="connsiteX4" fmla="*/ 164197 w 166351"/>
                <a:gd name="connsiteY4" fmla="*/ 26822 h 73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51" h="73310">
                  <a:moveTo>
                    <a:pt x="164197" y="26822"/>
                  </a:moveTo>
                  <a:cubicBezTo>
                    <a:pt x="168008" y="26009"/>
                    <a:pt x="110003" y="34950"/>
                    <a:pt x="82906" y="39014"/>
                  </a:cubicBezTo>
                  <a:cubicBezTo>
                    <a:pt x="55271" y="40640"/>
                    <a:pt x="41157" y="39827"/>
                    <a:pt x="0" y="0"/>
                  </a:cubicBezTo>
                  <a:cubicBezTo>
                    <a:pt x="21534" y="36576"/>
                    <a:pt x="4433" y="75590"/>
                    <a:pt x="87783" y="73152"/>
                  </a:cubicBezTo>
                  <a:cubicBezTo>
                    <a:pt x="166055" y="74778"/>
                    <a:pt x="170922" y="64210"/>
                    <a:pt x="164197" y="26822"/>
                  </a:cubicBez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6DDDD880-40B4-B758-66F9-0D76BD7E5ED3}"/>
                </a:ext>
              </a:extLst>
            </p:cNvPr>
            <p:cNvGrpSpPr/>
            <p:nvPr/>
          </p:nvGrpSpPr>
          <p:grpSpPr>
            <a:xfrm>
              <a:off x="11057017" y="1853441"/>
              <a:ext cx="2307227" cy="2818328"/>
              <a:chOff x="5558536" y="5193480"/>
              <a:chExt cx="2706930" cy="3306574"/>
            </a:xfrm>
          </p:grpSpPr>
          <p:grpSp>
            <p:nvGrpSpPr>
              <p:cNvPr id="53" name="Group 52">
                <a:extLst>
                  <a:ext uri="{FF2B5EF4-FFF2-40B4-BE49-F238E27FC236}">
                    <a16:creationId xmlns:a16="http://schemas.microsoft.com/office/drawing/2014/main" id="{DC6F61C9-DDF0-276E-5584-E5EEDC42C27A}"/>
                  </a:ext>
                </a:extLst>
              </p:cNvPr>
              <p:cNvGrpSpPr/>
              <p:nvPr/>
            </p:nvGrpSpPr>
            <p:grpSpPr>
              <a:xfrm>
                <a:off x="5558536" y="5782278"/>
                <a:ext cx="2706930" cy="2717776"/>
                <a:chOff x="5558536" y="5782278"/>
                <a:chExt cx="2706930" cy="2717776"/>
              </a:xfrm>
            </p:grpSpPr>
            <p:sp>
              <p:nvSpPr>
                <p:cNvPr id="11" name="Freeform: Shape 10">
                  <a:extLst>
                    <a:ext uri="{FF2B5EF4-FFF2-40B4-BE49-F238E27FC236}">
                      <a16:creationId xmlns:a16="http://schemas.microsoft.com/office/drawing/2014/main" id="{FF8B7FF6-A70B-4EA0-D98B-A75BE81A404F}"/>
                    </a:ext>
                  </a:extLst>
                </p:cNvPr>
                <p:cNvSpPr/>
                <p:nvPr/>
              </p:nvSpPr>
              <p:spPr>
                <a:xfrm>
                  <a:off x="5602262" y="5837783"/>
                  <a:ext cx="2609423" cy="2610363"/>
                </a:xfrm>
                <a:custGeom>
                  <a:avLst/>
                  <a:gdLst>
                    <a:gd name="connsiteX0" fmla="*/ 2168242 w 2268888"/>
                    <a:gd name="connsiteY0" fmla="*/ 934992 h 2610363"/>
                    <a:gd name="connsiteX1" fmla="*/ 1816078 w 2268888"/>
                    <a:gd name="connsiteY1" fmla="*/ 278204 h 2610363"/>
                    <a:gd name="connsiteX2" fmla="*/ 406605 w 2268888"/>
                    <a:gd name="connsiteY2" fmla="*/ 305067 h 2610363"/>
                    <a:gd name="connsiteX3" fmla="*/ 115200 w 2268888"/>
                    <a:gd name="connsiteY3" fmla="*/ 846543 h 2610363"/>
                    <a:gd name="connsiteX4" fmla="*/ 111063 w 2268888"/>
                    <a:gd name="connsiteY4" fmla="*/ 1222684 h 2610363"/>
                    <a:gd name="connsiteX5" fmla="*/ 143304 w 2268888"/>
                    <a:gd name="connsiteY5" fmla="*/ 1372720 h 2610363"/>
                    <a:gd name="connsiteX6" fmla="*/ 3601 w 2268888"/>
                    <a:gd name="connsiteY6" fmla="*/ 1612458 h 2610363"/>
                    <a:gd name="connsiteX7" fmla="*/ 159834 w 2268888"/>
                    <a:gd name="connsiteY7" fmla="*/ 1835656 h 2610363"/>
                    <a:gd name="connsiteX8" fmla="*/ 294996 w 2268888"/>
                    <a:gd name="connsiteY8" fmla="*/ 1874103 h 2610363"/>
                    <a:gd name="connsiteX9" fmla="*/ 494641 w 2268888"/>
                    <a:gd name="connsiteY9" fmla="*/ 2170463 h 2610363"/>
                    <a:gd name="connsiteX10" fmla="*/ 635171 w 2268888"/>
                    <a:gd name="connsiteY10" fmla="*/ 2342407 h 2610363"/>
                    <a:gd name="connsiteX11" fmla="*/ 832334 w 2268888"/>
                    <a:gd name="connsiteY11" fmla="*/ 2516007 h 2610363"/>
                    <a:gd name="connsiteX12" fmla="*/ 1285360 w 2268888"/>
                    <a:gd name="connsiteY12" fmla="*/ 2613145 h 2610363"/>
                    <a:gd name="connsiteX13" fmla="*/ 2270749 w 2268888"/>
                    <a:gd name="connsiteY13" fmla="*/ 1974541 h 2610363"/>
                    <a:gd name="connsiteX14" fmla="*/ 2264553 w 2268888"/>
                    <a:gd name="connsiteY14" fmla="*/ 1656688 h 2610363"/>
                    <a:gd name="connsiteX15" fmla="*/ 2168242 w 2268888"/>
                    <a:gd name="connsiteY15" fmla="*/ 934992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80238 w 2609423"/>
                    <a:gd name="connsiteY5" fmla="*/ 1369938 h 2610363"/>
                    <a:gd name="connsiteX6" fmla="*/ 0 w 2609423"/>
                    <a:gd name="connsiteY6" fmla="*/ 1392112 h 2610363"/>
                    <a:gd name="connsiteX7" fmla="*/ 496768 w 2609423"/>
                    <a:gd name="connsiteY7" fmla="*/ 1832874 h 2610363"/>
                    <a:gd name="connsiteX8" fmla="*/ 631930 w 2609423"/>
                    <a:gd name="connsiteY8" fmla="*/ 1871321 h 2610363"/>
                    <a:gd name="connsiteX9" fmla="*/ 831575 w 2609423"/>
                    <a:gd name="connsiteY9" fmla="*/ 2167681 h 2610363"/>
                    <a:gd name="connsiteX10" fmla="*/ 972105 w 2609423"/>
                    <a:gd name="connsiteY10" fmla="*/ 2339625 h 2610363"/>
                    <a:gd name="connsiteX11" fmla="*/ 1169268 w 2609423"/>
                    <a:gd name="connsiteY11" fmla="*/ 2513225 h 2610363"/>
                    <a:gd name="connsiteX12" fmla="*/ 1622294 w 2609423"/>
                    <a:gd name="connsiteY12" fmla="*/ 2610363 h 2610363"/>
                    <a:gd name="connsiteX13" fmla="*/ 2607683 w 2609423"/>
                    <a:gd name="connsiteY13" fmla="*/ 1971759 h 2610363"/>
                    <a:gd name="connsiteX14" fmla="*/ 2601487 w 2609423"/>
                    <a:gd name="connsiteY14" fmla="*/ 1653906 h 2610363"/>
                    <a:gd name="connsiteX15" fmla="*/ 2505176 w 2609423"/>
                    <a:gd name="connsiteY15" fmla="*/ 932210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92687 w 2609423"/>
                    <a:gd name="connsiteY5" fmla="*/ 1344987 h 2610363"/>
                    <a:gd name="connsiteX6" fmla="*/ 480238 w 2609423"/>
                    <a:gd name="connsiteY6" fmla="*/ 1369938 h 2610363"/>
                    <a:gd name="connsiteX7" fmla="*/ 0 w 2609423"/>
                    <a:gd name="connsiteY7" fmla="*/ 1392112 h 2610363"/>
                    <a:gd name="connsiteX8" fmla="*/ 496768 w 2609423"/>
                    <a:gd name="connsiteY8" fmla="*/ 1832874 h 2610363"/>
                    <a:gd name="connsiteX9" fmla="*/ 631930 w 2609423"/>
                    <a:gd name="connsiteY9" fmla="*/ 1871321 h 2610363"/>
                    <a:gd name="connsiteX10" fmla="*/ 831575 w 2609423"/>
                    <a:gd name="connsiteY10" fmla="*/ 2167681 h 2610363"/>
                    <a:gd name="connsiteX11" fmla="*/ 972105 w 2609423"/>
                    <a:gd name="connsiteY11" fmla="*/ 2339625 h 2610363"/>
                    <a:gd name="connsiteX12" fmla="*/ 1169268 w 2609423"/>
                    <a:gd name="connsiteY12" fmla="*/ 2513225 h 2610363"/>
                    <a:gd name="connsiteX13" fmla="*/ 1622294 w 2609423"/>
                    <a:gd name="connsiteY13" fmla="*/ 2610363 h 2610363"/>
                    <a:gd name="connsiteX14" fmla="*/ 2607683 w 2609423"/>
                    <a:gd name="connsiteY14" fmla="*/ 1971759 h 2610363"/>
                    <a:gd name="connsiteX15" fmla="*/ 2601487 w 2609423"/>
                    <a:gd name="connsiteY15" fmla="*/ 1653906 h 2610363"/>
                    <a:gd name="connsiteX16" fmla="*/ 2505176 w 2609423"/>
                    <a:gd name="connsiteY16" fmla="*/ 932210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92687 w 2609423"/>
                    <a:gd name="connsiteY5" fmla="*/ 1344987 h 2610363"/>
                    <a:gd name="connsiteX6" fmla="*/ 470779 w 2609423"/>
                    <a:gd name="connsiteY6" fmla="*/ 1338407 h 2610363"/>
                    <a:gd name="connsiteX7" fmla="*/ 0 w 2609423"/>
                    <a:gd name="connsiteY7" fmla="*/ 1392112 h 2610363"/>
                    <a:gd name="connsiteX8" fmla="*/ 496768 w 2609423"/>
                    <a:gd name="connsiteY8" fmla="*/ 1832874 h 2610363"/>
                    <a:gd name="connsiteX9" fmla="*/ 631930 w 2609423"/>
                    <a:gd name="connsiteY9" fmla="*/ 1871321 h 2610363"/>
                    <a:gd name="connsiteX10" fmla="*/ 831575 w 2609423"/>
                    <a:gd name="connsiteY10" fmla="*/ 2167681 h 2610363"/>
                    <a:gd name="connsiteX11" fmla="*/ 972105 w 2609423"/>
                    <a:gd name="connsiteY11" fmla="*/ 2339625 h 2610363"/>
                    <a:gd name="connsiteX12" fmla="*/ 1169268 w 2609423"/>
                    <a:gd name="connsiteY12" fmla="*/ 2513225 h 2610363"/>
                    <a:gd name="connsiteX13" fmla="*/ 1622294 w 2609423"/>
                    <a:gd name="connsiteY13" fmla="*/ 2610363 h 2610363"/>
                    <a:gd name="connsiteX14" fmla="*/ 2607683 w 2609423"/>
                    <a:gd name="connsiteY14" fmla="*/ 1971759 h 2610363"/>
                    <a:gd name="connsiteX15" fmla="*/ 2601487 w 2609423"/>
                    <a:gd name="connsiteY15" fmla="*/ 1653906 h 2610363"/>
                    <a:gd name="connsiteX16" fmla="*/ 2505176 w 2609423"/>
                    <a:gd name="connsiteY16" fmla="*/ 932210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92687 w 2609423"/>
                    <a:gd name="connsiteY5" fmla="*/ 1344987 h 2610363"/>
                    <a:gd name="connsiteX6" fmla="*/ 470779 w 2609423"/>
                    <a:gd name="connsiteY6" fmla="*/ 1338407 h 2610363"/>
                    <a:gd name="connsiteX7" fmla="*/ 0 w 2609423"/>
                    <a:gd name="connsiteY7" fmla="*/ 1392112 h 2610363"/>
                    <a:gd name="connsiteX8" fmla="*/ 496768 w 2609423"/>
                    <a:gd name="connsiteY8" fmla="*/ 1832874 h 2610363"/>
                    <a:gd name="connsiteX9" fmla="*/ 631930 w 2609423"/>
                    <a:gd name="connsiteY9" fmla="*/ 1871321 h 2610363"/>
                    <a:gd name="connsiteX10" fmla="*/ 831575 w 2609423"/>
                    <a:gd name="connsiteY10" fmla="*/ 2167681 h 2610363"/>
                    <a:gd name="connsiteX11" fmla="*/ 972105 w 2609423"/>
                    <a:gd name="connsiteY11" fmla="*/ 2339625 h 2610363"/>
                    <a:gd name="connsiteX12" fmla="*/ 1169268 w 2609423"/>
                    <a:gd name="connsiteY12" fmla="*/ 2513225 h 2610363"/>
                    <a:gd name="connsiteX13" fmla="*/ 1622294 w 2609423"/>
                    <a:gd name="connsiteY13" fmla="*/ 2610363 h 2610363"/>
                    <a:gd name="connsiteX14" fmla="*/ 2607683 w 2609423"/>
                    <a:gd name="connsiteY14" fmla="*/ 1971759 h 2610363"/>
                    <a:gd name="connsiteX15" fmla="*/ 2601487 w 2609423"/>
                    <a:gd name="connsiteY15" fmla="*/ 1653906 h 2610363"/>
                    <a:gd name="connsiteX16" fmla="*/ 2505176 w 2609423"/>
                    <a:gd name="connsiteY16" fmla="*/ 932210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92687 w 2609423"/>
                    <a:gd name="connsiteY5" fmla="*/ 1344987 h 2610363"/>
                    <a:gd name="connsiteX6" fmla="*/ 470779 w 2609423"/>
                    <a:gd name="connsiteY6" fmla="*/ 1338407 h 2610363"/>
                    <a:gd name="connsiteX7" fmla="*/ 0 w 2609423"/>
                    <a:gd name="connsiteY7" fmla="*/ 1392112 h 2610363"/>
                    <a:gd name="connsiteX8" fmla="*/ 496768 w 2609423"/>
                    <a:gd name="connsiteY8" fmla="*/ 1832874 h 2610363"/>
                    <a:gd name="connsiteX9" fmla="*/ 631930 w 2609423"/>
                    <a:gd name="connsiteY9" fmla="*/ 1871321 h 2610363"/>
                    <a:gd name="connsiteX10" fmla="*/ 831575 w 2609423"/>
                    <a:gd name="connsiteY10" fmla="*/ 2167681 h 2610363"/>
                    <a:gd name="connsiteX11" fmla="*/ 972105 w 2609423"/>
                    <a:gd name="connsiteY11" fmla="*/ 2339625 h 2610363"/>
                    <a:gd name="connsiteX12" fmla="*/ 1169268 w 2609423"/>
                    <a:gd name="connsiteY12" fmla="*/ 2513225 h 2610363"/>
                    <a:gd name="connsiteX13" fmla="*/ 1622294 w 2609423"/>
                    <a:gd name="connsiteY13" fmla="*/ 2610363 h 2610363"/>
                    <a:gd name="connsiteX14" fmla="*/ 2607683 w 2609423"/>
                    <a:gd name="connsiteY14" fmla="*/ 1971759 h 2610363"/>
                    <a:gd name="connsiteX15" fmla="*/ 2601487 w 2609423"/>
                    <a:gd name="connsiteY15" fmla="*/ 1653906 h 2610363"/>
                    <a:gd name="connsiteX16" fmla="*/ 2505176 w 2609423"/>
                    <a:gd name="connsiteY16" fmla="*/ 932210 h 2610363"/>
                    <a:gd name="connsiteX0" fmla="*/ 2505176 w 2609423"/>
                    <a:gd name="connsiteY0" fmla="*/ 932210 h 2610363"/>
                    <a:gd name="connsiteX1" fmla="*/ 2153012 w 2609423"/>
                    <a:gd name="connsiteY1" fmla="*/ 275422 h 2610363"/>
                    <a:gd name="connsiteX2" fmla="*/ 743539 w 2609423"/>
                    <a:gd name="connsiteY2" fmla="*/ 302285 h 2610363"/>
                    <a:gd name="connsiteX3" fmla="*/ 452134 w 2609423"/>
                    <a:gd name="connsiteY3" fmla="*/ 843761 h 2610363"/>
                    <a:gd name="connsiteX4" fmla="*/ 447997 w 2609423"/>
                    <a:gd name="connsiteY4" fmla="*/ 1219902 h 2610363"/>
                    <a:gd name="connsiteX5" fmla="*/ 492687 w 2609423"/>
                    <a:gd name="connsiteY5" fmla="*/ 1344987 h 2610363"/>
                    <a:gd name="connsiteX6" fmla="*/ 470779 w 2609423"/>
                    <a:gd name="connsiteY6" fmla="*/ 1338407 h 2610363"/>
                    <a:gd name="connsiteX7" fmla="*/ 0 w 2609423"/>
                    <a:gd name="connsiteY7" fmla="*/ 1392112 h 2610363"/>
                    <a:gd name="connsiteX8" fmla="*/ 496768 w 2609423"/>
                    <a:gd name="connsiteY8" fmla="*/ 1832874 h 2610363"/>
                    <a:gd name="connsiteX9" fmla="*/ 631930 w 2609423"/>
                    <a:gd name="connsiteY9" fmla="*/ 1871321 h 2610363"/>
                    <a:gd name="connsiteX10" fmla="*/ 831575 w 2609423"/>
                    <a:gd name="connsiteY10" fmla="*/ 2167681 h 2610363"/>
                    <a:gd name="connsiteX11" fmla="*/ 972105 w 2609423"/>
                    <a:gd name="connsiteY11" fmla="*/ 2339625 h 2610363"/>
                    <a:gd name="connsiteX12" fmla="*/ 1169268 w 2609423"/>
                    <a:gd name="connsiteY12" fmla="*/ 2513225 h 2610363"/>
                    <a:gd name="connsiteX13" fmla="*/ 1622294 w 2609423"/>
                    <a:gd name="connsiteY13" fmla="*/ 2610363 h 2610363"/>
                    <a:gd name="connsiteX14" fmla="*/ 2607683 w 2609423"/>
                    <a:gd name="connsiteY14" fmla="*/ 1971759 h 2610363"/>
                    <a:gd name="connsiteX15" fmla="*/ 2601487 w 2609423"/>
                    <a:gd name="connsiteY15" fmla="*/ 1653906 h 2610363"/>
                    <a:gd name="connsiteX16" fmla="*/ 2505176 w 2609423"/>
                    <a:gd name="connsiteY16" fmla="*/ 932210 h 261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9423" h="2610363">
                      <a:moveTo>
                        <a:pt x="2505176" y="932210"/>
                      </a:moveTo>
                      <a:cubicBezTo>
                        <a:pt x="2448141" y="687518"/>
                        <a:pt x="2340255" y="443653"/>
                        <a:pt x="2153012" y="275422"/>
                      </a:cubicBezTo>
                      <a:cubicBezTo>
                        <a:pt x="1739675" y="-133364"/>
                        <a:pt x="1098175" y="-55661"/>
                        <a:pt x="743539" y="302285"/>
                      </a:cubicBezTo>
                      <a:cubicBezTo>
                        <a:pt x="591423" y="456045"/>
                        <a:pt x="487675" y="655690"/>
                        <a:pt x="452134" y="843761"/>
                      </a:cubicBezTo>
                      <a:cubicBezTo>
                        <a:pt x="433536" y="942958"/>
                        <a:pt x="406663" y="1076465"/>
                        <a:pt x="447997" y="1219902"/>
                      </a:cubicBezTo>
                      <a:cubicBezTo>
                        <a:pt x="454756" y="1303440"/>
                        <a:pt x="487314" y="1319981"/>
                        <a:pt x="492687" y="1344987"/>
                      </a:cubicBezTo>
                      <a:cubicBezTo>
                        <a:pt x="498061" y="1369993"/>
                        <a:pt x="552893" y="1330553"/>
                        <a:pt x="470779" y="1338407"/>
                      </a:cubicBezTo>
                      <a:cubicBezTo>
                        <a:pt x="371582" y="1391479"/>
                        <a:pt x="4384" y="1327653"/>
                        <a:pt x="0" y="1392112"/>
                      </a:cubicBezTo>
                      <a:cubicBezTo>
                        <a:pt x="41754" y="1460401"/>
                        <a:pt x="416169" y="1799805"/>
                        <a:pt x="496768" y="1832874"/>
                      </a:cubicBezTo>
                      <a:cubicBezTo>
                        <a:pt x="544721" y="1846517"/>
                        <a:pt x="614159" y="1825436"/>
                        <a:pt x="631930" y="1871321"/>
                      </a:cubicBezTo>
                      <a:cubicBezTo>
                        <a:pt x="695171" y="1987461"/>
                        <a:pt x="764619" y="2072611"/>
                        <a:pt x="831575" y="2167681"/>
                      </a:cubicBezTo>
                      <a:cubicBezTo>
                        <a:pt x="869185" y="2221003"/>
                        <a:pt x="924576" y="2288372"/>
                        <a:pt x="972105" y="2339625"/>
                      </a:cubicBezTo>
                      <a:cubicBezTo>
                        <a:pt x="983266" y="2351200"/>
                        <a:pt x="1070071" y="2447097"/>
                        <a:pt x="1169268" y="2513225"/>
                      </a:cubicBezTo>
                      <a:cubicBezTo>
                        <a:pt x="1280877" y="2571098"/>
                        <a:pt x="1474730" y="2610363"/>
                        <a:pt x="1622294" y="2610363"/>
                      </a:cubicBezTo>
                      <a:cubicBezTo>
                        <a:pt x="2054229" y="2610363"/>
                        <a:pt x="2598591" y="2454121"/>
                        <a:pt x="2607683" y="1971759"/>
                      </a:cubicBezTo>
                      <a:cubicBezTo>
                        <a:pt x="2608924" y="1865943"/>
                        <a:pt x="2613062" y="1759298"/>
                        <a:pt x="2601487" y="1653906"/>
                      </a:cubicBezTo>
                      <a:cubicBezTo>
                        <a:pt x="2572969" y="1414168"/>
                        <a:pt x="2560567" y="1164924"/>
                        <a:pt x="2505176" y="932210"/>
                      </a:cubicBezTo>
                      <a:close/>
                    </a:path>
                  </a:pathLst>
                </a:custGeom>
                <a:solidFill>
                  <a:srgbClr val="717956"/>
                </a:solidFill>
                <a:ln w="4132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A785A2E4-1F67-7F4B-529A-F1050C02D5B9}"/>
                    </a:ext>
                  </a:extLst>
                </p:cNvPr>
                <p:cNvSpPr/>
                <p:nvPr/>
              </p:nvSpPr>
              <p:spPr>
                <a:xfrm>
                  <a:off x="5558536" y="5782278"/>
                  <a:ext cx="2706930" cy="2717776"/>
                </a:xfrm>
                <a:custGeom>
                  <a:avLst/>
                  <a:gdLst>
                    <a:gd name="connsiteX0" fmla="*/ 1484662 w 2370279"/>
                    <a:gd name="connsiteY0" fmla="*/ 2720317 h 2717776"/>
                    <a:gd name="connsiteX1" fmla="*/ 1189948 w 2370279"/>
                    <a:gd name="connsiteY1" fmla="*/ 2562419 h 2717776"/>
                    <a:gd name="connsiteX2" fmla="*/ 1278408 w 2370279"/>
                    <a:gd name="connsiteY2" fmla="*/ 2528119 h 2717776"/>
                    <a:gd name="connsiteX3" fmla="*/ 1731837 w 2370279"/>
                    <a:gd name="connsiteY3" fmla="*/ 2557465 h 2717776"/>
                    <a:gd name="connsiteX4" fmla="*/ 2275785 w 2370279"/>
                    <a:gd name="connsiteY4" fmla="*/ 1996150 h 2717776"/>
                    <a:gd name="connsiteX5" fmla="*/ 2209657 w 2370279"/>
                    <a:gd name="connsiteY5" fmla="*/ 1107475 h 2717776"/>
                    <a:gd name="connsiteX6" fmla="*/ 2208830 w 2370279"/>
                    <a:gd name="connsiteY6" fmla="*/ 869806 h 2717776"/>
                    <a:gd name="connsiteX7" fmla="*/ 2281991 w 2370279"/>
                    <a:gd name="connsiteY7" fmla="*/ 1212050 h 2717776"/>
                    <a:gd name="connsiteX8" fmla="*/ 2362176 w 2370279"/>
                    <a:gd name="connsiteY8" fmla="*/ 2129657 h 2717776"/>
                    <a:gd name="connsiteX9" fmla="*/ 1484662 w 2370279"/>
                    <a:gd name="connsiteY9" fmla="*/ 2720317 h 2717776"/>
                    <a:gd name="connsiteX10" fmla="*/ 683196 w 2370279"/>
                    <a:gd name="connsiteY10" fmla="*/ 2433050 h 2717776"/>
                    <a:gd name="connsiteX11" fmla="*/ 560850 w 2370279"/>
                    <a:gd name="connsiteY11" fmla="*/ 2321865 h 2717776"/>
                    <a:gd name="connsiteX12" fmla="*/ 342607 w 2370279"/>
                    <a:gd name="connsiteY12" fmla="*/ 1935390 h 2717776"/>
                    <a:gd name="connsiteX13" fmla="*/ 80144 w 2370279"/>
                    <a:gd name="connsiteY13" fmla="*/ 1846940 h 2717776"/>
                    <a:gd name="connsiteX14" fmla="*/ 157432 w 2370279"/>
                    <a:gd name="connsiteY14" fmla="*/ 1378213 h 2717776"/>
                    <a:gd name="connsiteX15" fmla="*/ 182650 w 2370279"/>
                    <a:gd name="connsiteY15" fmla="*/ 644539 h 2717776"/>
                    <a:gd name="connsiteX16" fmla="*/ 1685125 w 2370279"/>
                    <a:gd name="connsiteY16" fmla="*/ 129109 h 2717776"/>
                    <a:gd name="connsiteX17" fmla="*/ 2190232 w 2370279"/>
                    <a:gd name="connsiteY17" fmla="*/ 956197 h 2717776"/>
                    <a:gd name="connsiteX18" fmla="*/ 1816573 w 2370279"/>
                    <a:gd name="connsiteY18" fmla="*/ 368433 h 2717776"/>
                    <a:gd name="connsiteX19" fmla="*/ 266559 w 2370279"/>
                    <a:gd name="connsiteY19" fmla="*/ 761103 h 2717776"/>
                    <a:gd name="connsiteX20" fmla="*/ 210755 w 2370279"/>
                    <a:gd name="connsiteY20" fmla="*/ 1355477 h 2717776"/>
                    <a:gd name="connsiteX21" fmla="*/ 414113 w 2370279"/>
                    <a:gd name="connsiteY21" fmla="*/ 1424087 h 2717776"/>
                    <a:gd name="connsiteX22" fmla="*/ 169007 w 2370279"/>
                    <a:gd name="connsiteY22" fmla="*/ 1782457 h 2717776"/>
                    <a:gd name="connsiteX23" fmla="*/ 283089 w 2370279"/>
                    <a:gd name="connsiteY23" fmla="*/ 1848172 h 2717776"/>
                    <a:gd name="connsiteX24" fmla="*/ 346330 w 2370279"/>
                    <a:gd name="connsiteY24" fmla="*/ 1931253 h 2717776"/>
                    <a:gd name="connsiteX25" fmla="*/ 633184 w 2370279"/>
                    <a:gd name="connsiteY25" fmla="*/ 2265233 h 2717776"/>
                    <a:gd name="connsiteX26" fmla="*/ 683196 w 2370279"/>
                    <a:gd name="connsiteY26" fmla="*/ 2433050 h 2717776"/>
                    <a:gd name="connsiteX27" fmla="*/ 408331 w 2370279"/>
                    <a:gd name="connsiteY27" fmla="*/ 1760549 h 2717776"/>
                    <a:gd name="connsiteX28" fmla="*/ 339307 w 2370279"/>
                    <a:gd name="connsiteY28" fmla="*/ 1679537 h 2717776"/>
                    <a:gd name="connsiteX29" fmla="*/ 308720 w 2370279"/>
                    <a:gd name="connsiteY29" fmla="*/ 1650192 h 2717776"/>
                    <a:gd name="connsiteX30" fmla="*/ 203731 w 2370279"/>
                    <a:gd name="connsiteY30" fmla="*/ 1597697 h 2717776"/>
                    <a:gd name="connsiteX31" fmla="*/ 264490 w 2370279"/>
                    <a:gd name="connsiteY31" fmla="*/ 1587777 h 2717776"/>
                    <a:gd name="connsiteX32" fmla="*/ 408331 w 2370279"/>
                    <a:gd name="connsiteY32" fmla="*/ 1760549 h 2717776"/>
                    <a:gd name="connsiteX0" fmla="*/ 1428358 w 2317576"/>
                    <a:gd name="connsiteY0" fmla="*/ 2717535 h 2717776"/>
                    <a:gd name="connsiteX1" fmla="*/ 1133644 w 2317576"/>
                    <a:gd name="connsiteY1" fmla="*/ 2559637 h 2717776"/>
                    <a:gd name="connsiteX2" fmla="*/ 1222104 w 2317576"/>
                    <a:gd name="connsiteY2" fmla="*/ 2525337 h 2717776"/>
                    <a:gd name="connsiteX3" fmla="*/ 1675533 w 2317576"/>
                    <a:gd name="connsiteY3" fmla="*/ 2554683 h 2717776"/>
                    <a:gd name="connsiteX4" fmla="*/ 2219481 w 2317576"/>
                    <a:gd name="connsiteY4" fmla="*/ 1993368 h 2717776"/>
                    <a:gd name="connsiteX5" fmla="*/ 2153353 w 2317576"/>
                    <a:gd name="connsiteY5" fmla="*/ 1104693 h 2717776"/>
                    <a:gd name="connsiteX6" fmla="*/ 2152526 w 2317576"/>
                    <a:gd name="connsiteY6" fmla="*/ 867024 h 2717776"/>
                    <a:gd name="connsiteX7" fmla="*/ 2225687 w 2317576"/>
                    <a:gd name="connsiteY7" fmla="*/ 1209268 h 2717776"/>
                    <a:gd name="connsiteX8" fmla="*/ 2305872 w 2317576"/>
                    <a:gd name="connsiteY8" fmla="*/ 2126875 h 2717776"/>
                    <a:gd name="connsiteX9" fmla="*/ 1428358 w 2317576"/>
                    <a:gd name="connsiteY9" fmla="*/ 2717535 h 2717776"/>
                    <a:gd name="connsiteX10" fmla="*/ 626892 w 2317576"/>
                    <a:gd name="connsiteY10" fmla="*/ 2430268 h 2717776"/>
                    <a:gd name="connsiteX11" fmla="*/ 504546 w 2317576"/>
                    <a:gd name="connsiteY11" fmla="*/ 2319083 h 2717776"/>
                    <a:gd name="connsiteX12" fmla="*/ 286303 w 2317576"/>
                    <a:gd name="connsiteY12" fmla="*/ 1932608 h 2717776"/>
                    <a:gd name="connsiteX13" fmla="*/ 23840 w 2317576"/>
                    <a:gd name="connsiteY13" fmla="*/ 1844158 h 2717776"/>
                    <a:gd name="connsiteX14" fmla="*/ 20936 w 2317576"/>
                    <a:gd name="connsiteY14" fmla="*/ 1450941 h 2717776"/>
                    <a:gd name="connsiteX15" fmla="*/ 101128 w 2317576"/>
                    <a:gd name="connsiteY15" fmla="*/ 1375431 h 2717776"/>
                    <a:gd name="connsiteX16" fmla="*/ 126346 w 2317576"/>
                    <a:gd name="connsiteY16" fmla="*/ 641757 h 2717776"/>
                    <a:gd name="connsiteX17" fmla="*/ 1628821 w 2317576"/>
                    <a:gd name="connsiteY17" fmla="*/ 126327 h 2717776"/>
                    <a:gd name="connsiteX18" fmla="*/ 2133928 w 2317576"/>
                    <a:gd name="connsiteY18" fmla="*/ 953415 h 2717776"/>
                    <a:gd name="connsiteX19" fmla="*/ 1760269 w 2317576"/>
                    <a:gd name="connsiteY19" fmla="*/ 365651 h 2717776"/>
                    <a:gd name="connsiteX20" fmla="*/ 210255 w 2317576"/>
                    <a:gd name="connsiteY20" fmla="*/ 758321 h 2717776"/>
                    <a:gd name="connsiteX21" fmla="*/ 154451 w 2317576"/>
                    <a:gd name="connsiteY21" fmla="*/ 1352695 h 2717776"/>
                    <a:gd name="connsiteX22" fmla="*/ 357809 w 2317576"/>
                    <a:gd name="connsiteY22" fmla="*/ 1421305 h 2717776"/>
                    <a:gd name="connsiteX23" fmla="*/ 112703 w 2317576"/>
                    <a:gd name="connsiteY23" fmla="*/ 1779675 h 2717776"/>
                    <a:gd name="connsiteX24" fmla="*/ 226785 w 2317576"/>
                    <a:gd name="connsiteY24" fmla="*/ 1845390 h 2717776"/>
                    <a:gd name="connsiteX25" fmla="*/ 290026 w 2317576"/>
                    <a:gd name="connsiteY25" fmla="*/ 1928471 h 2717776"/>
                    <a:gd name="connsiteX26" fmla="*/ 576880 w 2317576"/>
                    <a:gd name="connsiteY26" fmla="*/ 2262451 h 2717776"/>
                    <a:gd name="connsiteX27" fmla="*/ 626892 w 2317576"/>
                    <a:gd name="connsiteY27" fmla="*/ 2430268 h 2717776"/>
                    <a:gd name="connsiteX28" fmla="*/ 352027 w 2317576"/>
                    <a:gd name="connsiteY28" fmla="*/ 1757767 h 2717776"/>
                    <a:gd name="connsiteX29" fmla="*/ 283003 w 2317576"/>
                    <a:gd name="connsiteY29" fmla="*/ 1676755 h 2717776"/>
                    <a:gd name="connsiteX30" fmla="*/ 252416 w 2317576"/>
                    <a:gd name="connsiteY30" fmla="*/ 1647410 h 2717776"/>
                    <a:gd name="connsiteX31" fmla="*/ 147427 w 2317576"/>
                    <a:gd name="connsiteY31" fmla="*/ 1594915 h 2717776"/>
                    <a:gd name="connsiteX32" fmla="*/ 208186 w 2317576"/>
                    <a:gd name="connsiteY32" fmla="*/ 1584995 h 2717776"/>
                    <a:gd name="connsiteX33" fmla="*/ 352027 w 2317576"/>
                    <a:gd name="connsiteY33" fmla="*/ 1757767 h 2717776"/>
                    <a:gd name="connsiteX0" fmla="*/ 1864965 w 2754183"/>
                    <a:gd name="connsiteY0" fmla="*/ 2717535 h 2717776"/>
                    <a:gd name="connsiteX1" fmla="*/ 1570251 w 2754183"/>
                    <a:gd name="connsiteY1" fmla="*/ 2559637 h 2717776"/>
                    <a:gd name="connsiteX2" fmla="*/ 1658711 w 2754183"/>
                    <a:gd name="connsiteY2" fmla="*/ 2525337 h 2717776"/>
                    <a:gd name="connsiteX3" fmla="*/ 2112140 w 2754183"/>
                    <a:gd name="connsiteY3" fmla="*/ 2554683 h 2717776"/>
                    <a:gd name="connsiteX4" fmla="*/ 2656088 w 2754183"/>
                    <a:gd name="connsiteY4" fmla="*/ 1993368 h 2717776"/>
                    <a:gd name="connsiteX5" fmla="*/ 2589960 w 2754183"/>
                    <a:gd name="connsiteY5" fmla="*/ 1104693 h 2717776"/>
                    <a:gd name="connsiteX6" fmla="*/ 2589133 w 2754183"/>
                    <a:gd name="connsiteY6" fmla="*/ 867024 h 2717776"/>
                    <a:gd name="connsiteX7" fmla="*/ 2662294 w 2754183"/>
                    <a:gd name="connsiteY7" fmla="*/ 1209268 h 2717776"/>
                    <a:gd name="connsiteX8" fmla="*/ 2742479 w 2754183"/>
                    <a:gd name="connsiteY8" fmla="*/ 2126875 h 2717776"/>
                    <a:gd name="connsiteX9" fmla="*/ 1864965 w 2754183"/>
                    <a:gd name="connsiteY9" fmla="*/ 2717535 h 2717776"/>
                    <a:gd name="connsiteX10" fmla="*/ 1063499 w 2754183"/>
                    <a:gd name="connsiteY10" fmla="*/ 2430268 h 2717776"/>
                    <a:gd name="connsiteX11" fmla="*/ 941153 w 2754183"/>
                    <a:gd name="connsiteY11" fmla="*/ 2319083 h 2717776"/>
                    <a:gd name="connsiteX12" fmla="*/ 722910 w 2754183"/>
                    <a:gd name="connsiteY12" fmla="*/ 1932608 h 2717776"/>
                    <a:gd name="connsiteX13" fmla="*/ 460447 w 2754183"/>
                    <a:gd name="connsiteY13" fmla="*/ 1844158 h 2717776"/>
                    <a:gd name="connsiteX14" fmla="*/ 343 w 2754183"/>
                    <a:gd name="connsiteY14" fmla="*/ 1214458 h 2717776"/>
                    <a:gd name="connsiteX15" fmla="*/ 537735 w 2754183"/>
                    <a:gd name="connsiteY15" fmla="*/ 1375431 h 2717776"/>
                    <a:gd name="connsiteX16" fmla="*/ 562953 w 2754183"/>
                    <a:gd name="connsiteY16" fmla="*/ 641757 h 2717776"/>
                    <a:gd name="connsiteX17" fmla="*/ 2065428 w 2754183"/>
                    <a:gd name="connsiteY17" fmla="*/ 126327 h 2717776"/>
                    <a:gd name="connsiteX18" fmla="*/ 2570535 w 2754183"/>
                    <a:gd name="connsiteY18" fmla="*/ 953415 h 2717776"/>
                    <a:gd name="connsiteX19" fmla="*/ 2196876 w 2754183"/>
                    <a:gd name="connsiteY19" fmla="*/ 365651 h 2717776"/>
                    <a:gd name="connsiteX20" fmla="*/ 646862 w 2754183"/>
                    <a:gd name="connsiteY20" fmla="*/ 758321 h 2717776"/>
                    <a:gd name="connsiteX21" fmla="*/ 591058 w 2754183"/>
                    <a:gd name="connsiteY21" fmla="*/ 1352695 h 2717776"/>
                    <a:gd name="connsiteX22" fmla="*/ 794416 w 2754183"/>
                    <a:gd name="connsiteY22" fmla="*/ 1421305 h 2717776"/>
                    <a:gd name="connsiteX23" fmla="*/ 549310 w 2754183"/>
                    <a:gd name="connsiteY23" fmla="*/ 1779675 h 2717776"/>
                    <a:gd name="connsiteX24" fmla="*/ 663392 w 2754183"/>
                    <a:gd name="connsiteY24" fmla="*/ 1845390 h 2717776"/>
                    <a:gd name="connsiteX25" fmla="*/ 726633 w 2754183"/>
                    <a:gd name="connsiteY25" fmla="*/ 1928471 h 2717776"/>
                    <a:gd name="connsiteX26" fmla="*/ 1013487 w 2754183"/>
                    <a:gd name="connsiteY26" fmla="*/ 2262451 h 2717776"/>
                    <a:gd name="connsiteX27" fmla="*/ 1063499 w 2754183"/>
                    <a:gd name="connsiteY27" fmla="*/ 2430268 h 2717776"/>
                    <a:gd name="connsiteX28" fmla="*/ 788634 w 2754183"/>
                    <a:gd name="connsiteY28" fmla="*/ 1757767 h 2717776"/>
                    <a:gd name="connsiteX29" fmla="*/ 719610 w 2754183"/>
                    <a:gd name="connsiteY29" fmla="*/ 1676755 h 2717776"/>
                    <a:gd name="connsiteX30" fmla="*/ 689023 w 2754183"/>
                    <a:gd name="connsiteY30" fmla="*/ 1647410 h 2717776"/>
                    <a:gd name="connsiteX31" fmla="*/ 584034 w 2754183"/>
                    <a:gd name="connsiteY31" fmla="*/ 1594915 h 2717776"/>
                    <a:gd name="connsiteX32" fmla="*/ 644793 w 2754183"/>
                    <a:gd name="connsiteY32" fmla="*/ 1584995 h 2717776"/>
                    <a:gd name="connsiteX33" fmla="*/ 788634 w 2754183"/>
                    <a:gd name="connsiteY33"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502057 w 2706930"/>
                    <a:gd name="connsiteY23" fmla="*/ 1779675 h 2717776"/>
                    <a:gd name="connsiteX24" fmla="*/ 616139 w 2706930"/>
                    <a:gd name="connsiteY24" fmla="*/ 1845390 h 2717776"/>
                    <a:gd name="connsiteX25" fmla="*/ 679380 w 2706930"/>
                    <a:gd name="connsiteY25" fmla="*/ 1928471 h 2717776"/>
                    <a:gd name="connsiteX26" fmla="*/ 966234 w 2706930"/>
                    <a:gd name="connsiteY26" fmla="*/ 2262451 h 2717776"/>
                    <a:gd name="connsiteX27" fmla="*/ 1016246 w 2706930"/>
                    <a:gd name="connsiteY27" fmla="*/ 2430268 h 2717776"/>
                    <a:gd name="connsiteX28" fmla="*/ 741381 w 2706930"/>
                    <a:gd name="connsiteY28" fmla="*/ 1757767 h 2717776"/>
                    <a:gd name="connsiteX29" fmla="*/ 672357 w 2706930"/>
                    <a:gd name="connsiteY29" fmla="*/ 1676755 h 2717776"/>
                    <a:gd name="connsiteX30" fmla="*/ 641770 w 2706930"/>
                    <a:gd name="connsiteY30" fmla="*/ 1647410 h 2717776"/>
                    <a:gd name="connsiteX31" fmla="*/ 536781 w 2706930"/>
                    <a:gd name="connsiteY31" fmla="*/ 1594915 h 2717776"/>
                    <a:gd name="connsiteX32" fmla="*/ 597540 w 2706930"/>
                    <a:gd name="connsiteY32" fmla="*/ 1584995 h 2717776"/>
                    <a:gd name="connsiteX33" fmla="*/ 741381 w 2706930"/>
                    <a:gd name="connsiteY33"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502057 w 2706930"/>
                    <a:gd name="connsiteY23" fmla="*/ 1779675 h 2717776"/>
                    <a:gd name="connsiteX24" fmla="*/ 616139 w 2706930"/>
                    <a:gd name="connsiteY24" fmla="*/ 1845390 h 2717776"/>
                    <a:gd name="connsiteX25" fmla="*/ 679380 w 2706930"/>
                    <a:gd name="connsiteY25" fmla="*/ 1928471 h 2717776"/>
                    <a:gd name="connsiteX26" fmla="*/ 966234 w 2706930"/>
                    <a:gd name="connsiteY26" fmla="*/ 2262451 h 2717776"/>
                    <a:gd name="connsiteX27" fmla="*/ 1016246 w 2706930"/>
                    <a:gd name="connsiteY27" fmla="*/ 2430268 h 2717776"/>
                    <a:gd name="connsiteX28" fmla="*/ 741381 w 2706930"/>
                    <a:gd name="connsiteY28" fmla="*/ 1757767 h 2717776"/>
                    <a:gd name="connsiteX29" fmla="*/ 672357 w 2706930"/>
                    <a:gd name="connsiteY29" fmla="*/ 1676755 h 2717776"/>
                    <a:gd name="connsiteX30" fmla="*/ 641770 w 2706930"/>
                    <a:gd name="connsiteY30" fmla="*/ 1647410 h 2717776"/>
                    <a:gd name="connsiteX31" fmla="*/ 536781 w 2706930"/>
                    <a:gd name="connsiteY31" fmla="*/ 1594915 h 2717776"/>
                    <a:gd name="connsiteX32" fmla="*/ 597540 w 2706930"/>
                    <a:gd name="connsiteY32" fmla="*/ 1584995 h 2717776"/>
                    <a:gd name="connsiteX33" fmla="*/ 741381 w 2706930"/>
                    <a:gd name="connsiteY33"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448126 w 2706930"/>
                    <a:gd name="connsiteY23" fmla="*/ 1589678 h 2717776"/>
                    <a:gd name="connsiteX24" fmla="*/ 502057 w 2706930"/>
                    <a:gd name="connsiteY24" fmla="*/ 1779675 h 2717776"/>
                    <a:gd name="connsiteX25" fmla="*/ 616139 w 2706930"/>
                    <a:gd name="connsiteY25" fmla="*/ 1845390 h 2717776"/>
                    <a:gd name="connsiteX26" fmla="*/ 679380 w 2706930"/>
                    <a:gd name="connsiteY26" fmla="*/ 1928471 h 2717776"/>
                    <a:gd name="connsiteX27" fmla="*/ 966234 w 2706930"/>
                    <a:gd name="connsiteY27" fmla="*/ 2262451 h 2717776"/>
                    <a:gd name="connsiteX28" fmla="*/ 1016246 w 2706930"/>
                    <a:gd name="connsiteY28" fmla="*/ 2430268 h 2717776"/>
                    <a:gd name="connsiteX29" fmla="*/ 741381 w 2706930"/>
                    <a:gd name="connsiteY29" fmla="*/ 1757767 h 2717776"/>
                    <a:gd name="connsiteX30" fmla="*/ 672357 w 2706930"/>
                    <a:gd name="connsiteY30" fmla="*/ 1676755 h 2717776"/>
                    <a:gd name="connsiteX31" fmla="*/ 641770 w 2706930"/>
                    <a:gd name="connsiteY31" fmla="*/ 1647410 h 2717776"/>
                    <a:gd name="connsiteX32" fmla="*/ 536781 w 2706930"/>
                    <a:gd name="connsiteY32" fmla="*/ 1594915 h 2717776"/>
                    <a:gd name="connsiteX33" fmla="*/ 597540 w 2706930"/>
                    <a:gd name="connsiteY33" fmla="*/ 1584995 h 2717776"/>
                    <a:gd name="connsiteX34" fmla="*/ 741381 w 2706930"/>
                    <a:gd name="connsiteY34"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13897 w 2706930"/>
                    <a:gd name="connsiteY23" fmla="*/ 1447788 h 2717776"/>
                    <a:gd name="connsiteX24" fmla="*/ 502057 w 2706930"/>
                    <a:gd name="connsiteY24" fmla="*/ 1779675 h 2717776"/>
                    <a:gd name="connsiteX25" fmla="*/ 616139 w 2706930"/>
                    <a:gd name="connsiteY25" fmla="*/ 1845390 h 2717776"/>
                    <a:gd name="connsiteX26" fmla="*/ 679380 w 2706930"/>
                    <a:gd name="connsiteY26" fmla="*/ 1928471 h 2717776"/>
                    <a:gd name="connsiteX27" fmla="*/ 966234 w 2706930"/>
                    <a:gd name="connsiteY27" fmla="*/ 2262451 h 2717776"/>
                    <a:gd name="connsiteX28" fmla="*/ 1016246 w 2706930"/>
                    <a:gd name="connsiteY28" fmla="*/ 2430268 h 2717776"/>
                    <a:gd name="connsiteX29" fmla="*/ 741381 w 2706930"/>
                    <a:gd name="connsiteY29" fmla="*/ 1757767 h 2717776"/>
                    <a:gd name="connsiteX30" fmla="*/ 672357 w 2706930"/>
                    <a:gd name="connsiteY30" fmla="*/ 1676755 h 2717776"/>
                    <a:gd name="connsiteX31" fmla="*/ 641770 w 2706930"/>
                    <a:gd name="connsiteY31" fmla="*/ 1647410 h 2717776"/>
                    <a:gd name="connsiteX32" fmla="*/ 536781 w 2706930"/>
                    <a:gd name="connsiteY32" fmla="*/ 1594915 h 2717776"/>
                    <a:gd name="connsiteX33" fmla="*/ 597540 w 2706930"/>
                    <a:gd name="connsiteY33" fmla="*/ 1584995 h 2717776"/>
                    <a:gd name="connsiteX34" fmla="*/ 741381 w 2706930"/>
                    <a:gd name="connsiteY34"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13897 w 2706930"/>
                    <a:gd name="connsiteY23" fmla="*/ 1447788 h 2717776"/>
                    <a:gd name="connsiteX24" fmla="*/ 502057 w 2706930"/>
                    <a:gd name="connsiteY24" fmla="*/ 1779675 h 2717776"/>
                    <a:gd name="connsiteX25" fmla="*/ 616139 w 2706930"/>
                    <a:gd name="connsiteY25" fmla="*/ 1845390 h 2717776"/>
                    <a:gd name="connsiteX26" fmla="*/ 679380 w 2706930"/>
                    <a:gd name="connsiteY26" fmla="*/ 1928471 h 2717776"/>
                    <a:gd name="connsiteX27" fmla="*/ 966234 w 2706930"/>
                    <a:gd name="connsiteY27" fmla="*/ 2262451 h 2717776"/>
                    <a:gd name="connsiteX28" fmla="*/ 1016246 w 2706930"/>
                    <a:gd name="connsiteY28" fmla="*/ 2430268 h 2717776"/>
                    <a:gd name="connsiteX29" fmla="*/ 741381 w 2706930"/>
                    <a:gd name="connsiteY29" fmla="*/ 1757767 h 2717776"/>
                    <a:gd name="connsiteX30" fmla="*/ 672357 w 2706930"/>
                    <a:gd name="connsiteY30" fmla="*/ 1676755 h 2717776"/>
                    <a:gd name="connsiteX31" fmla="*/ 641770 w 2706930"/>
                    <a:gd name="connsiteY31" fmla="*/ 1647410 h 2717776"/>
                    <a:gd name="connsiteX32" fmla="*/ 536781 w 2706930"/>
                    <a:gd name="connsiteY32" fmla="*/ 1594915 h 2717776"/>
                    <a:gd name="connsiteX33" fmla="*/ 597540 w 2706930"/>
                    <a:gd name="connsiteY33" fmla="*/ 1584995 h 2717776"/>
                    <a:gd name="connsiteX34" fmla="*/ 741381 w 2706930"/>
                    <a:gd name="connsiteY34"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13897 w 2706930"/>
                    <a:gd name="connsiteY23" fmla="*/ 1447788 h 2717776"/>
                    <a:gd name="connsiteX24" fmla="*/ 502057 w 2706930"/>
                    <a:gd name="connsiteY24" fmla="*/ 1779675 h 2717776"/>
                    <a:gd name="connsiteX25" fmla="*/ 616139 w 2706930"/>
                    <a:gd name="connsiteY25" fmla="*/ 1845390 h 2717776"/>
                    <a:gd name="connsiteX26" fmla="*/ 679380 w 2706930"/>
                    <a:gd name="connsiteY26" fmla="*/ 1928471 h 2717776"/>
                    <a:gd name="connsiteX27" fmla="*/ 966234 w 2706930"/>
                    <a:gd name="connsiteY27" fmla="*/ 2262451 h 2717776"/>
                    <a:gd name="connsiteX28" fmla="*/ 1016246 w 2706930"/>
                    <a:gd name="connsiteY28" fmla="*/ 2430268 h 2717776"/>
                    <a:gd name="connsiteX29" fmla="*/ 741381 w 2706930"/>
                    <a:gd name="connsiteY29" fmla="*/ 1757767 h 2717776"/>
                    <a:gd name="connsiteX30" fmla="*/ 672357 w 2706930"/>
                    <a:gd name="connsiteY30" fmla="*/ 1676755 h 2717776"/>
                    <a:gd name="connsiteX31" fmla="*/ 641770 w 2706930"/>
                    <a:gd name="connsiteY31" fmla="*/ 1647410 h 2717776"/>
                    <a:gd name="connsiteX32" fmla="*/ 536781 w 2706930"/>
                    <a:gd name="connsiteY32" fmla="*/ 1594915 h 2717776"/>
                    <a:gd name="connsiteX33" fmla="*/ 597540 w 2706930"/>
                    <a:gd name="connsiteY33" fmla="*/ 1584995 h 2717776"/>
                    <a:gd name="connsiteX34" fmla="*/ 741381 w 2706930"/>
                    <a:gd name="connsiteY34"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99031 w 2706930"/>
                    <a:gd name="connsiteY23" fmla="*/ 1447788 h 2717776"/>
                    <a:gd name="connsiteX24" fmla="*/ 113897 w 2706930"/>
                    <a:gd name="connsiteY24" fmla="*/ 1447788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99031 w 2706930"/>
                    <a:gd name="connsiteY23" fmla="*/ 1447788 h 2717776"/>
                    <a:gd name="connsiteX24" fmla="*/ 113897 w 2706930"/>
                    <a:gd name="connsiteY24" fmla="*/ 1466707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13897 w 2706930"/>
                    <a:gd name="connsiteY24" fmla="*/ 1466707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13897 w 2706930"/>
                    <a:gd name="connsiteY24" fmla="*/ 1466707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13897 w 2706930"/>
                    <a:gd name="connsiteY24" fmla="*/ 1466707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32816 w 2706930"/>
                    <a:gd name="connsiteY24" fmla="*/ 1485625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32816 w 2706930"/>
                    <a:gd name="connsiteY24" fmla="*/ 1485625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13897 w 2706930"/>
                    <a:gd name="connsiteY24" fmla="*/ 1482471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167500 w 2706930"/>
                    <a:gd name="connsiteY23" fmla="*/ 1428869 h 2717776"/>
                    <a:gd name="connsiteX24" fmla="*/ 113897 w 2706930"/>
                    <a:gd name="connsiteY24" fmla="*/ 1482471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205337 w 2706930"/>
                    <a:gd name="connsiteY23" fmla="*/ 1438328 h 2717776"/>
                    <a:gd name="connsiteX24" fmla="*/ 113897 w 2706930"/>
                    <a:gd name="connsiteY24" fmla="*/ 1482471 h 2717776"/>
                    <a:gd name="connsiteX25" fmla="*/ 502057 w 2706930"/>
                    <a:gd name="connsiteY25" fmla="*/ 1779675 h 2717776"/>
                    <a:gd name="connsiteX26" fmla="*/ 616139 w 2706930"/>
                    <a:gd name="connsiteY26" fmla="*/ 1845390 h 2717776"/>
                    <a:gd name="connsiteX27" fmla="*/ 679380 w 2706930"/>
                    <a:gd name="connsiteY27" fmla="*/ 1928471 h 2717776"/>
                    <a:gd name="connsiteX28" fmla="*/ 966234 w 2706930"/>
                    <a:gd name="connsiteY28" fmla="*/ 2262451 h 2717776"/>
                    <a:gd name="connsiteX29" fmla="*/ 1016246 w 2706930"/>
                    <a:gd name="connsiteY29" fmla="*/ 2430268 h 2717776"/>
                    <a:gd name="connsiteX30" fmla="*/ 741381 w 2706930"/>
                    <a:gd name="connsiteY30" fmla="*/ 1757767 h 2717776"/>
                    <a:gd name="connsiteX31" fmla="*/ 672357 w 2706930"/>
                    <a:gd name="connsiteY31" fmla="*/ 1676755 h 2717776"/>
                    <a:gd name="connsiteX32" fmla="*/ 641770 w 2706930"/>
                    <a:gd name="connsiteY32" fmla="*/ 1647410 h 2717776"/>
                    <a:gd name="connsiteX33" fmla="*/ 536781 w 2706930"/>
                    <a:gd name="connsiteY33" fmla="*/ 1594915 h 2717776"/>
                    <a:gd name="connsiteX34" fmla="*/ 597540 w 2706930"/>
                    <a:gd name="connsiteY34" fmla="*/ 1584995 h 2717776"/>
                    <a:gd name="connsiteX35" fmla="*/ 741381 w 2706930"/>
                    <a:gd name="connsiteY35"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53078 w 2706930"/>
                    <a:gd name="connsiteY23" fmla="*/ 1438329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12088 w 2706930"/>
                    <a:gd name="connsiteY23" fmla="*/ 1413104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12088 w 2706930"/>
                    <a:gd name="connsiteY23" fmla="*/ 1413104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12088 w 2706930"/>
                    <a:gd name="connsiteY23" fmla="*/ 1413104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12088 w 2706930"/>
                    <a:gd name="connsiteY23" fmla="*/ 1413104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 name="connsiteX0" fmla="*/ 1817712 w 2706930"/>
                    <a:gd name="connsiteY0" fmla="*/ 2717535 h 2717776"/>
                    <a:gd name="connsiteX1" fmla="*/ 1522998 w 2706930"/>
                    <a:gd name="connsiteY1" fmla="*/ 2559637 h 2717776"/>
                    <a:gd name="connsiteX2" fmla="*/ 1611458 w 2706930"/>
                    <a:gd name="connsiteY2" fmla="*/ 2525337 h 2717776"/>
                    <a:gd name="connsiteX3" fmla="*/ 2064887 w 2706930"/>
                    <a:gd name="connsiteY3" fmla="*/ 2554683 h 2717776"/>
                    <a:gd name="connsiteX4" fmla="*/ 2608835 w 2706930"/>
                    <a:gd name="connsiteY4" fmla="*/ 1993368 h 2717776"/>
                    <a:gd name="connsiteX5" fmla="*/ 2542707 w 2706930"/>
                    <a:gd name="connsiteY5" fmla="*/ 1104693 h 2717776"/>
                    <a:gd name="connsiteX6" fmla="*/ 2541880 w 2706930"/>
                    <a:gd name="connsiteY6" fmla="*/ 867024 h 2717776"/>
                    <a:gd name="connsiteX7" fmla="*/ 2615041 w 2706930"/>
                    <a:gd name="connsiteY7" fmla="*/ 1209268 h 2717776"/>
                    <a:gd name="connsiteX8" fmla="*/ 2695226 w 2706930"/>
                    <a:gd name="connsiteY8" fmla="*/ 2126875 h 2717776"/>
                    <a:gd name="connsiteX9" fmla="*/ 1817712 w 2706930"/>
                    <a:gd name="connsiteY9" fmla="*/ 2717535 h 2717776"/>
                    <a:gd name="connsiteX10" fmla="*/ 1016246 w 2706930"/>
                    <a:gd name="connsiteY10" fmla="*/ 2430268 h 2717776"/>
                    <a:gd name="connsiteX11" fmla="*/ 893900 w 2706930"/>
                    <a:gd name="connsiteY11" fmla="*/ 2319083 h 2717776"/>
                    <a:gd name="connsiteX12" fmla="*/ 675657 w 2706930"/>
                    <a:gd name="connsiteY12" fmla="*/ 1932608 h 2717776"/>
                    <a:gd name="connsiteX13" fmla="*/ 413194 w 2706930"/>
                    <a:gd name="connsiteY13" fmla="*/ 1844158 h 2717776"/>
                    <a:gd name="connsiteX14" fmla="*/ 386 w 2706930"/>
                    <a:gd name="connsiteY14" fmla="*/ 1409950 h 2717776"/>
                    <a:gd name="connsiteX15" fmla="*/ 490482 w 2706930"/>
                    <a:gd name="connsiteY15" fmla="*/ 1375431 h 2717776"/>
                    <a:gd name="connsiteX16" fmla="*/ 515700 w 2706930"/>
                    <a:gd name="connsiteY16" fmla="*/ 641757 h 2717776"/>
                    <a:gd name="connsiteX17" fmla="*/ 2018175 w 2706930"/>
                    <a:gd name="connsiteY17" fmla="*/ 126327 h 2717776"/>
                    <a:gd name="connsiteX18" fmla="*/ 2523282 w 2706930"/>
                    <a:gd name="connsiteY18" fmla="*/ 953415 h 2717776"/>
                    <a:gd name="connsiteX19" fmla="*/ 2149623 w 2706930"/>
                    <a:gd name="connsiteY19" fmla="*/ 365651 h 2717776"/>
                    <a:gd name="connsiteX20" fmla="*/ 599609 w 2706930"/>
                    <a:gd name="connsiteY20" fmla="*/ 758321 h 2717776"/>
                    <a:gd name="connsiteX21" fmla="*/ 543805 w 2706930"/>
                    <a:gd name="connsiteY21" fmla="*/ 1352695 h 2717776"/>
                    <a:gd name="connsiteX22" fmla="*/ 747163 w 2706930"/>
                    <a:gd name="connsiteY22" fmla="*/ 1421305 h 2717776"/>
                    <a:gd name="connsiteX23" fmla="*/ 612088 w 2706930"/>
                    <a:gd name="connsiteY23" fmla="*/ 1413104 h 2717776"/>
                    <a:gd name="connsiteX24" fmla="*/ 205337 w 2706930"/>
                    <a:gd name="connsiteY24" fmla="*/ 1438328 h 2717776"/>
                    <a:gd name="connsiteX25" fmla="*/ 113897 w 2706930"/>
                    <a:gd name="connsiteY25" fmla="*/ 1482471 h 2717776"/>
                    <a:gd name="connsiteX26" fmla="*/ 502057 w 2706930"/>
                    <a:gd name="connsiteY26" fmla="*/ 1779675 h 2717776"/>
                    <a:gd name="connsiteX27" fmla="*/ 616139 w 2706930"/>
                    <a:gd name="connsiteY27" fmla="*/ 1845390 h 2717776"/>
                    <a:gd name="connsiteX28" fmla="*/ 679380 w 2706930"/>
                    <a:gd name="connsiteY28" fmla="*/ 1928471 h 2717776"/>
                    <a:gd name="connsiteX29" fmla="*/ 966234 w 2706930"/>
                    <a:gd name="connsiteY29" fmla="*/ 2262451 h 2717776"/>
                    <a:gd name="connsiteX30" fmla="*/ 1016246 w 2706930"/>
                    <a:gd name="connsiteY30" fmla="*/ 2430268 h 2717776"/>
                    <a:gd name="connsiteX31" fmla="*/ 741381 w 2706930"/>
                    <a:gd name="connsiteY31" fmla="*/ 1757767 h 2717776"/>
                    <a:gd name="connsiteX32" fmla="*/ 672357 w 2706930"/>
                    <a:gd name="connsiteY32" fmla="*/ 1676755 h 2717776"/>
                    <a:gd name="connsiteX33" fmla="*/ 641770 w 2706930"/>
                    <a:gd name="connsiteY33" fmla="*/ 1647410 h 2717776"/>
                    <a:gd name="connsiteX34" fmla="*/ 536781 w 2706930"/>
                    <a:gd name="connsiteY34" fmla="*/ 1594915 h 2717776"/>
                    <a:gd name="connsiteX35" fmla="*/ 597540 w 2706930"/>
                    <a:gd name="connsiteY35" fmla="*/ 1584995 h 2717776"/>
                    <a:gd name="connsiteX36" fmla="*/ 741381 w 2706930"/>
                    <a:gd name="connsiteY36" fmla="*/ 1757767 h 2717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706930" h="2717776">
                      <a:moveTo>
                        <a:pt x="1817712" y="2717535"/>
                      </a:moveTo>
                      <a:cubicBezTo>
                        <a:pt x="1733804" y="2721673"/>
                        <a:pt x="1496135" y="2672891"/>
                        <a:pt x="1522998" y="2559637"/>
                      </a:cubicBezTo>
                      <a:cubicBezTo>
                        <a:pt x="1534986" y="2524924"/>
                        <a:pt x="1580044" y="2499706"/>
                        <a:pt x="1611458" y="2525337"/>
                      </a:cubicBezTo>
                      <a:cubicBezTo>
                        <a:pt x="1730080" y="2622466"/>
                        <a:pt x="1928484" y="2595189"/>
                        <a:pt x="2064887" y="2554683"/>
                      </a:cubicBezTo>
                      <a:cubicBezTo>
                        <a:pt x="2371580" y="2473256"/>
                        <a:pt x="2593133" y="2315359"/>
                        <a:pt x="2608835" y="1993368"/>
                      </a:cubicBezTo>
                      <a:cubicBezTo>
                        <a:pt x="2610490" y="1707755"/>
                        <a:pt x="2545593" y="1383695"/>
                        <a:pt x="2542707" y="1104693"/>
                      </a:cubicBezTo>
                      <a:cubicBezTo>
                        <a:pt x="2541880" y="1027404"/>
                        <a:pt x="2530719" y="941427"/>
                        <a:pt x="2541880" y="867024"/>
                      </a:cubicBezTo>
                      <a:cubicBezTo>
                        <a:pt x="2573708" y="970358"/>
                        <a:pt x="2594788" y="1110889"/>
                        <a:pt x="2615041" y="1209268"/>
                      </a:cubicBezTo>
                      <a:cubicBezTo>
                        <a:pt x="2648110" y="1489098"/>
                        <a:pt x="2739042" y="1834229"/>
                        <a:pt x="2695226" y="2126875"/>
                      </a:cubicBezTo>
                      <a:cubicBezTo>
                        <a:pt x="2614628" y="2513763"/>
                        <a:pt x="2178969" y="2702237"/>
                        <a:pt x="1817712" y="2717535"/>
                      </a:cubicBezTo>
                      <a:close/>
                      <a:moveTo>
                        <a:pt x="1016246" y="2430268"/>
                      </a:moveTo>
                      <a:cubicBezTo>
                        <a:pt x="960038" y="2418279"/>
                        <a:pt x="929038" y="2359589"/>
                        <a:pt x="893900" y="2319083"/>
                      </a:cubicBezTo>
                      <a:cubicBezTo>
                        <a:pt x="803795" y="2201277"/>
                        <a:pt x="728565" y="2073139"/>
                        <a:pt x="675657" y="1932608"/>
                      </a:cubicBezTo>
                      <a:cubicBezTo>
                        <a:pt x="589689" y="1990471"/>
                        <a:pt x="525739" y="1931268"/>
                        <a:pt x="413194" y="1844158"/>
                      </a:cubicBezTo>
                      <a:cubicBezTo>
                        <a:pt x="300649" y="1757048"/>
                        <a:pt x="-12495" y="1488071"/>
                        <a:pt x="386" y="1409950"/>
                      </a:cubicBezTo>
                      <a:cubicBezTo>
                        <a:pt x="13267" y="1331829"/>
                        <a:pt x="381474" y="1422008"/>
                        <a:pt x="490482" y="1375431"/>
                      </a:cubicBezTo>
                      <a:cubicBezTo>
                        <a:pt x="359044" y="1155946"/>
                        <a:pt x="426010" y="865783"/>
                        <a:pt x="515700" y="641757"/>
                      </a:cubicBezTo>
                      <a:cubicBezTo>
                        <a:pt x="746346" y="77546"/>
                        <a:pt x="1489939" y="-170456"/>
                        <a:pt x="2018175" y="126327"/>
                      </a:cubicBezTo>
                      <a:cubicBezTo>
                        <a:pt x="2303383" y="284214"/>
                        <a:pt x="2589823" y="633492"/>
                        <a:pt x="2523282" y="953415"/>
                      </a:cubicBezTo>
                      <a:cubicBezTo>
                        <a:pt x="2433581" y="738068"/>
                        <a:pt x="2327774" y="521480"/>
                        <a:pt x="2149623" y="365651"/>
                      </a:cubicBezTo>
                      <a:cubicBezTo>
                        <a:pt x="1663952" y="-88193"/>
                        <a:pt x="806691" y="129213"/>
                        <a:pt x="599609" y="758321"/>
                      </a:cubicBezTo>
                      <a:cubicBezTo>
                        <a:pt x="522724" y="948864"/>
                        <a:pt x="542977" y="1153050"/>
                        <a:pt x="543805" y="1352695"/>
                      </a:cubicBezTo>
                      <a:cubicBezTo>
                        <a:pt x="614070" y="1327891"/>
                        <a:pt x="730634" y="1341120"/>
                        <a:pt x="747163" y="1421305"/>
                      </a:cubicBezTo>
                      <a:cubicBezTo>
                        <a:pt x="708619" y="1445036"/>
                        <a:pt x="670861" y="1429186"/>
                        <a:pt x="612088" y="1413104"/>
                      </a:cubicBezTo>
                      <a:cubicBezTo>
                        <a:pt x="476504" y="1421512"/>
                        <a:pt x="400830" y="1436226"/>
                        <a:pt x="205337" y="1438328"/>
                      </a:cubicBezTo>
                      <a:cubicBezTo>
                        <a:pt x="147089" y="1433283"/>
                        <a:pt x="53933" y="1427157"/>
                        <a:pt x="113897" y="1482471"/>
                      </a:cubicBezTo>
                      <a:cubicBezTo>
                        <a:pt x="259080" y="1690395"/>
                        <a:pt x="474055" y="1737056"/>
                        <a:pt x="502057" y="1779675"/>
                      </a:cubicBezTo>
                      <a:cubicBezTo>
                        <a:pt x="532230" y="1812331"/>
                        <a:pt x="572322" y="1835884"/>
                        <a:pt x="616139" y="1845390"/>
                      </a:cubicBezTo>
                      <a:cubicBezTo>
                        <a:pt x="654576" y="1851182"/>
                        <a:pt x="716990" y="1882182"/>
                        <a:pt x="679380" y="1928471"/>
                      </a:cubicBezTo>
                      <a:cubicBezTo>
                        <a:pt x="776105" y="2041311"/>
                        <a:pt x="866210" y="2149610"/>
                        <a:pt x="966234" y="2262451"/>
                      </a:cubicBezTo>
                      <a:cubicBezTo>
                        <a:pt x="1002613" y="2303784"/>
                        <a:pt x="1113798" y="2400095"/>
                        <a:pt x="1016246" y="2430268"/>
                      </a:cubicBezTo>
                      <a:close/>
                      <a:moveTo>
                        <a:pt x="741381" y="1757767"/>
                      </a:moveTo>
                      <a:cubicBezTo>
                        <a:pt x="697978" y="1756940"/>
                        <a:pt x="700875" y="1699490"/>
                        <a:pt x="672357" y="1676755"/>
                      </a:cubicBezTo>
                      <a:cubicBezTo>
                        <a:pt x="645484" y="1716020"/>
                        <a:pt x="619448" y="1678410"/>
                        <a:pt x="641770" y="1647410"/>
                      </a:cubicBezTo>
                      <a:cubicBezTo>
                        <a:pt x="612829" y="1619709"/>
                        <a:pt x="570677" y="1608962"/>
                        <a:pt x="536781" y="1594915"/>
                      </a:cubicBezTo>
                      <a:cubicBezTo>
                        <a:pt x="551656" y="1583754"/>
                        <a:pt x="578528" y="1587468"/>
                        <a:pt x="597540" y="1584995"/>
                      </a:cubicBezTo>
                      <a:cubicBezTo>
                        <a:pt x="664909" y="1568456"/>
                        <a:pt x="882739" y="1727181"/>
                        <a:pt x="741381" y="1757767"/>
                      </a:cubicBezTo>
                      <a:close/>
                    </a:path>
                  </a:pathLst>
                </a:custGeom>
                <a:solidFill>
                  <a:srgbClr val="000000"/>
                </a:solidFill>
                <a:ln w="4132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3486FB47-E9FC-9940-EC81-B3CD89061698}"/>
                    </a:ext>
                  </a:extLst>
                </p:cNvPr>
                <p:cNvSpPr/>
                <p:nvPr/>
              </p:nvSpPr>
              <p:spPr>
                <a:xfrm>
                  <a:off x="7151233" y="7529596"/>
                  <a:ext cx="780153" cy="311970"/>
                </a:xfrm>
                <a:custGeom>
                  <a:avLst/>
                  <a:gdLst>
                    <a:gd name="connsiteX0" fmla="*/ 3115 w 780153"/>
                    <a:gd name="connsiteY0" fmla="*/ 311971 h 311970"/>
                    <a:gd name="connsiteX1" fmla="*/ 132 w 780153"/>
                    <a:gd name="connsiteY1" fmla="*/ 309407 h 311970"/>
                    <a:gd name="connsiteX2" fmla="*/ 1624 w 780153"/>
                    <a:gd name="connsiteY2" fmla="*/ 305864 h 311970"/>
                    <a:gd name="connsiteX3" fmla="*/ 516105 w 780153"/>
                    <a:gd name="connsiteY3" fmla="*/ 172768 h 311970"/>
                    <a:gd name="connsiteX4" fmla="*/ 514939 w 780153"/>
                    <a:gd name="connsiteY4" fmla="*/ 169411 h 311970"/>
                    <a:gd name="connsiteX5" fmla="*/ 507341 w 780153"/>
                    <a:gd name="connsiteY5" fmla="*/ 108714 h 311970"/>
                    <a:gd name="connsiteX6" fmla="*/ 513121 w 780153"/>
                    <a:gd name="connsiteY6" fmla="*/ 2005 h 311970"/>
                    <a:gd name="connsiteX7" fmla="*/ 516711 w 780153"/>
                    <a:gd name="connsiteY7" fmla="*/ 0 h 311970"/>
                    <a:gd name="connsiteX8" fmla="*/ 553773 w 780153"/>
                    <a:gd name="connsiteY8" fmla="*/ 54544 h 311970"/>
                    <a:gd name="connsiteX9" fmla="*/ 554006 w 780153"/>
                    <a:gd name="connsiteY9" fmla="*/ 54870 h 311970"/>
                    <a:gd name="connsiteX10" fmla="*/ 597268 w 780153"/>
                    <a:gd name="connsiteY10" fmla="*/ 158316 h 311970"/>
                    <a:gd name="connsiteX11" fmla="*/ 597361 w 780153"/>
                    <a:gd name="connsiteY11" fmla="*/ 161393 h 311970"/>
                    <a:gd name="connsiteX12" fmla="*/ 705096 w 780153"/>
                    <a:gd name="connsiteY12" fmla="*/ 145916 h 311970"/>
                    <a:gd name="connsiteX13" fmla="*/ 757216 w 780153"/>
                    <a:gd name="connsiteY13" fmla="*/ 148200 h 311970"/>
                    <a:gd name="connsiteX14" fmla="*/ 778660 w 780153"/>
                    <a:gd name="connsiteY14" fmla="*/ 197895 h 311970"/>
                    <a:gd name="connsiteX15" fmla="*/ 733580 w 780153"/>
                    <a:gd name="connsiteY15" fmla="*/ 235516 h 311970"/>
                    <a:gd name="connsiteX16" fmla="*/ 134207 w 780153"/>
                    <a:gd name="connsiteY16" fmla="*/ 294815 h 311970"/>
                    <a:gd name="connsiteX17" fmla="*/ 134207 w 780153"/>
                    <a:gd name="connsiteY17" fmla="*/ 294815 h 311970"/>
                    <a:gd name="connsiteX18" fmla="*/ 3255 w 780153"/>
                    <a:gd name="connsiteY18" fmla="*/ 311971 h 311970"/>
                    <a:gd name="connsiteX19" fmla="*/ 3115 w 780153"/>
                    <a:gd name="connsiteY19" fmla="*/ 311971 h 31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153" h="311970">
                      <a:moveTo>
                        <a:pt x="3115" y="311971"/>
                      </a:moveTo>
                      <a:cubicBezTo>
                        <a:pt x="1624" y="311924"/>
                        <a:pt x="412" y="310852"/>
                        <a:pt x="132" y="309407"/>
                      </a:cubicBezTo>
                      <a:cubicBezTo>
                        <a:pt x="-288" y="308008"/>
                        <a:pt x="365" y="306563"/>
                        <a:pt x="1624" y="305864"/>
                      </a:cubicBezTo>
                      <a:cubicBezTo>
                        <a:pt x="160686" y="236122"/>
                        <a:pt x="355178" y="197849"/>
                        <a:pt x="516105" y="172768"/>
                      </a:cubicBezTo>
                      <a:cubicBezTo>
                        <a:pt x="515779" y="171975"/>
                        <a:pt x="515312" y="170763"/>
                        <a:pt x="514939" y="169411"/>
                      </a:cubicBezTo>
                      <a:cubicBezTo>
                        <a:pt x="509998" y="149552"/>
                        <a:pt x="507480" y="129180"/>
                        <a:pt x="507341" y="108714"/>
                      </a:cubicBezTo>
                      <a:cubicBezTo>
                        <a:pt x="505849" y="77573"/>
                        <a:pt x="500208" y="19859"/>
                        <a:pt x="513121" y="2005"/>
                      </a:cubicBezTo>
                      <a:cubicBezTo>
                        <a:pt x="513914" y="793"/>
                        <a:pt x="515266" y="47"/>
                        <a:pt x="516711" y="0"/>
                      </a:cubicBezTo>
                      <a:cubicBezTo>
                        <a:pt x="527760" y="140"/>
                        <a:pt x="545288" y="40232"/>
                        <a:pt x="553773" y="54544"/>
                      </a:cubicBezTo>
                      <a:lnTo>
                        <a:pt x="554006" y="54870"/>
                      </a:lnTo>
                      <a:cubicBezTo>
                        <a:pt x="577968" y="84519"/>
                        <a:pt x="592979" y="120415"/>
                        <a:pt x="597268" y="158316"/>
                      </a:cubicBezTo>
                      <a:cubicBezTo>
                        <a:pt x="597361" y="159342"/>
                        <a:pt x="597361" y="160414"/>
                        <a:pt x="597361" y="161393"/>
                      </a:cubicBezTo>
                      <a:cubicBezTo>
                        <a:pt x="637313" y="155892"/>
                        <a:pt x="670878" y="151184"/>
                        <a:pt x="705096" y="145916"/>
                      </a:cubicBezTo>
                      <a:cubicBezTo>
                        <a:pt x="720480" y="134541"/>
                        <a:pt x="741598" y="140088"/>
                        <a:pt x="757216" y="148200"/>
                      </a:cubicBezTo>
                      <a:cubicBezTo>
                        <a:pt x="775537" y="156685"/>
                        <a:pt x="783788" y="178922"/>
                        <a:pt x="778660" y="197895"/>
                      </a:cubicBezTo>
                      <a:cubicBezTo>
                        <a:pt x="774091" y="218594"/>
                        <a:pt x="755537" y="236495"/>
                        <a:pt x="733580" y="235516"/>
                      </a:cubicBezTo>
                      <a:cubicBezTo>
                        <a:pt x="531163" y="235004"/>
                        <a:pt x="335319" y="264187"/>
                        <a:pt x="134207" y="294815"/>
                      </a:cubicBezTo>
                      <a:lnTo>
                        <a:pt x="134207" y="294815"/>
                      </a:lnTo>
                      <a:cubicBezTo>
                        <a:pt x="90991" y="303346"/>
                        <a:pt x="47217" y="309034"/>
                        <a:pt x="3255" y="311971"/>
                      </a:cubicBezTo>
                      <a:lnTo>
                        <a:pt x="3115" y="311971"/>
                      </a:lnTo>
                      <a:close/>
                    </a:path>
                  </a:pathLst>
                </a:custGeom>
                <a:solidFill>
                  <a:srgbClr val="000000"/>
                </a:solidFill>
                <a:ln w="4647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EB74D61-86F9-DB02-8C50-503FCC742842}"/>
                    </a:ext>
                  </a:extLst>
                </p:cNvPr>
                <p:cNvSpPr/>
                <p:nvPr/>
              </p:nvSpPr>
              <p:spPr>
                <a:xfrm>
                  <a:off x="7282753" y="7202842"/>
                  <a:ext cx="369861" cy="331121"/>
                </a:xfrm>
                <a:custGeom>
                  <a:avLst/>
                  <a:gdLst>
                    <a:gd name="connsiteX0" fmla="*/ 204311 w 369861"/>
                    <a:gd name="connsiteY0" fmla="*/ 330996 h 331121"/>
                    <a:gd name="connsiteX1" fmla="*/ 19889 w 369861"/>
                    <a:gd name="connsiteY1" fmla="*/ 182237 h 331121"/>
                    <a:gd name="connsiteX2" fmla="*/ 46741 w 369861"/>
                    <a:gd name="connsiteY2" fmla="*/ 171748 h 331121"/>
                    <a:gd name="connsiteX3" fmla="*/ 67533 w 369861"/>
                    <a:gd name="connsiteY3" fmla="*/ 178134 h 331121"/>
                    <a:gd name="connsiteX4" fmla="*/ 74432 w 369861"/>
                    <a:gd name="connsiteY4" fmla="*/ 183449 h 331121"/>
                    <a:gd name="connsiteX5" fmla="*/ 74525 w 369861"/>
                    <a:gd name="connsiteY5" fmla="*/ 183542 h 331121"/>
                    <a:gd name="connsiteX6" fmla="*/ 278108 w 369861"/>
                    <a:gd name="connsiteY6" fmla="*/ 224800 h 331121"/>
                    <a:gd name="connsiteX7" fmla="*/ 201654 w 369861"/>
                    <a:gd name="connsiteY7" fmla="*/ 38279 h 331121"/>
                    <a:gd name="connsiteX8" fmla="*/ 196899 w 369861"/>
                    <a:gd name="connsiteY8" fmla="*/ 18093 h 331121"/>
                    <a:gd name="connsiteX9" fmla="*/ 222353 w 369861"/>
                    <a:gd name="connsiteY9" fmla="*/ 5 h 331121"/>
                    <a:gd name="connsiteX10" fmla="*/ 368735 w 369861"/>
                    <a:gd name="connsiteY10" fmla="*/ 175990 h 331121"/>
                    <a:gd name="connsiteX11" fmla="*/ 204311 w 369861"/>
                    <a:gd name="connsiteY11" fmla="*/ 330996 h 331121"/>
                    <a:gd name="connsiteX12" fmla="*/ 204311 w 369861"/>
                    <a:gd name="connsiteY12" fmla="*/ 330996 h 33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861" h="331121">
                      <a:moveTo>
                        <a:pt x="204311" y="330996"/>
                      </a:moveTo>
                      <a:cubicBezTo>
                        <a:pt x="145805" y="333094"/>
                        <a:pt x="-65004" y="260975"/>
                        <a:pt x="19889" y="182237"/>
                      </a:cubicBezTo>
                      <a:cubicBezTo>
                        <a:pt x="27301" y="175664"/>
                        <a:pt x="36858" y="171981"/>
                        <a:pt x="46741" y="171748"/>
                      </a:cubicBezTo>
                      <a:cubicBezTo>
                        <a:pt x="54153" y="171794"/>
                        <a:pt x="61379" y="174032"/>
                        <a:pt x="67533" y="178134"/>
                      </a:cubicBezTo>
                      <a:cubicBezTo>
                        <a:pt x="69724" y="179813"/>
                        <a:pt x="72055" y="181584"/>
                        <a:pt x="74432" y="183449"/>
                      </a:cubicBezTo>
                      <a:lnTo>
                        <a:pt x="74525" y="183542"/>
                      </a:lnTo>
                      <a:cubicBezTo>
                        <a:pt x="124081" y="223960"/>
                        <a:pt x="219276" y="290298"/>
                        <a:pt x="278108" y="224800"/>
                      </a:cubicBezTo>
                      <a:cubicBezTo>
                        <a:pt x="338805" y="151096"/>
                        <a:pt x="244030" y="59304"/>
                        <a:pt x="201654" y="38279"/>
                      </a:cubicBezTo>
                      <a:cubicBezTo>
                        <a:pt x="195827" y="33291"/>
                        <a:pt x="193915" y="25133"/>
                        <a:pt x="196899" y="18093"/>
                      </a:cubicBezTo>
                      <a:cubicBezTo>
                        <a:pt x="200442" y="7091"/>
                        <a:pt x="210791" y="-228"/>
                        <a:pt x="222353" y="5"/>
                      </a:cubicBezTo>
                      <a:cubicBezTo>
                        <a:pt x="309669" y="6672"/>
                        <a:pt x="379690" y="88301"/>
                        <a:pt x="368735" y="175990"/>
                      </a:cubicBezTo>
                      <a:cubicBezTo>
                        <a:pt x="363746" y="260276"/>
                        <a:pt x="290369" y="334586"/>
                        <a:pt x="204311" y="330996"/>
                      </a:cubicBezTo>
                      <a:lnTo>
                        <a:pt x="204311" y="330996"/>
                      </a:lnTo>
                      <a:close/>
                    </a:path>
                  </a:pathLst>
                </a:custGeom>
                <a:solidFill>
                  <a:srgbClr val="000000"/>
                </a:solidFill>
                <a:ln w="4647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92A1619-454D-7785-6707-BE62668DB0C8}"/>
                    </a:ext>
                  </a:extLst>
                </p:cNvPr>
                <p:cNvSpPr/>
                <p:nvPr/>
              </p:nvSpPr>
              <p:spPr>
                <a:xfrm>
                  <a:off x="6632477" y="6944882"/>
                  <a:ext cx="625837" cy="232633"/>
                </a:xfrm>
                <a:custGeom>
                  <a:avLst/>
                  <a:gdLst>
                    <a:gd name="connsiteX0" fmla="*/ 376935 w 625837"/>
                    <a:gd name="connsiteY0" fmla="*/ 232558 h 232633"/>
                    <a:gd name="connsiteX1" fmla="*/ 328685 w 625837"/>
                    <a:gd name="connsiteY1" fmla="*/ 202676 h 232633"/>
                    <a:gd name="connsiteX2" fmla="*/ 321179 w 625837"/>
                    <a:gd name="connsiteY2" fmla="*/ 149717 h 232633"/>
                    <a:gd name="connsiteX3" fmla="*/ 332414 w 625837"/>
                    <a:gd name="connsiteY3" fmla="*/ 95919 h 232633"/>
                    <a:gd name="connsiteX4" fmla="*/ 333113 w 625837"/>
                    <a:gd name="connsiteY4" fmla="*/ 93449 h 232633"/>
                    <a:gd name="connsiteX5" fmla="*/ 2822 w 625837"/>
                    <a:gd name="connsiteY5" fmla="*/ 21283 h 232633"/>
                    <a:gd name="connsiteX6" fmla="*/ 25 w 625837"/>
                    <a:gd name="connsiteY6" fmla="*/ 17088 h 232633"/>
                    <a:gd name="connsiteX7" fmla="*/ 498189 w 625837"/>
                    <a:gd name="connsiteY7" fmla="*/ 25199 h 232633"/>
                    <a:gd name="connsiteX8" fmla="*/ 529937 w 625837"/>
                    <a:gd name="connsiteY8" fmla="*/ 30234 h 232633"/>
                    <a:gd name="connsiteX9" fmla="*/ 623220 w 625837"/>
                    <a:gd name="connsiteY9" fmla="*/ 112562 h 232633"/>
                    <a:gd name="connsiteX10" fmla="*/ 513480 w 625837"/>
                    <a:gd name="connsiteY10" fmla="*/ 145382 h 232633"/>
                    <a:gd name="connsiteX11" fmla="*/ 459636 w 625837"/>
                    <a:gd name="connsiteY11" fmla="*/ 127573 h 232633"/>
                    <a:gd name="connsiteX12" fmla="*/ 444159 w 625837"/>
                    <a:gd name="connsiteY12" fmla="*/ 162724 h 232633"/>
                    <a:gd name="connsiteX13" fmla="*/ 444205 w 625837"/>
                    <a:gd name="connsiteY13" fmla="*/ 162677 h 232633"/>
                    <a:gd name="connsiteX14" fmla="*/ 439823 w 625837"/>
                    <a:gd name="connsiteY14" fmla="*/ 173679 h 232633"/>
                    <a:gd name="connsiteX15" fmla="*/ 376935 w 625837"/>
                    <a:gd name="connsiteY15" fmla="*/ 232558 h 23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837" h="232633">
                      <a:moveTo>
                        <a:pt x="376935" y="232558"/>
                      </a:moveTo>
                      <a:cubicBezTo>
                        <a:pt x="356982" y="232884"/>
                        <a:pt x="335304" y="222582"/>
                        <a:pt x="328685" y="202676"/>
                      </a:cubicBezTo>
                      <a:cubicBezTo>
                        <a:pt x="321179" y="186126"/>
                        <a:pt x="318568" y="167712"/>
                        <a:pt x="321179" y="149717"/>
                      </a:cubicBezTo>
                      <a:cubicBezTo>
                        <a:pt x="323324" y="131489"/>
                        <a:pt x="327100" y="113495"/>
                        <a:pt x="332414" y="95919"/>
                      </a:cubicBezTo>
                      <a:lnTo>
                        <a:pt x="333113" y="93449"/>
                      </a:lnTo>
                      <a:cubicBezTo>
                        <a:pt x="222721" y="67202"/>
                        <a:pt x="113121" y="48042"/>
                        <a:pt x="2822" y="21283"/>
                      </a:cubicBezTo>
                      <a:cubicBezTo>
                        <a:pt x="1004" y="20724"/>
                        <a:pt x="-162" y="18952"/>
                        <a:pt x="25" y="17088"/>
                      </a:cubicBezTo>
                      <a:cubicBezTo>
                        <a:pt x="159180" y="-15032"/>
                        <a:pt x="335538" y="4221"/>
                        <a:pt x="498189" y="25199"/>
                      </a:cubicBezTo>
                      <a:cubicBezTo>
                        <a:pt x="508539" y="27996"/>
                        <a:pt x="519214" y="29675"/>
                        <a:pt x="529937" y="30234"/>
                      </a:cubicBezTo>
                      <a:cubicBezTo>
                        <a:pt x="581030" y="12939"/>
                        <a:pt x="638930" y="57692"/>
                        <a:pt x="623220" y="112562"/>
                      </a:cubicBezTo>
                      <a:cubicBezTo>
                        <a:pt x="612125" y="160020"/>
                        <a:pt x="549330" y="175870"/>
                        <a:pt x="513480" y="145382"/>
                      </a:cubicBezTo>
                      <a:cubicBezTo>
                        <a:pt x="495346" y="138995"/>
                        <a:pt x="477258" y="132981"/>
                        <a:pt x="459636" y="127573"/>
                      </a:cubicBezTo>
                      <a:cubicBezTo>
                        <a:pt x="456932" y="139927"/>
                        <a:pt x="449007" y="151768"/>
                        <a:pt x="444159" y="162724"/>
                      </a:cubicBezTo>
                      <a:cubicBezTo>
                        <a:pt x="444205" y="162677"/>
                        <a:pt x="444205" y="162677"/>
                        <a:pt x="444205" y="162677"/>
                      </a:cubicBezTo>
                      <a:cubicBezTo>
                        <a:pt x="444345" y="162677"/>
                        <a:pt x="441361" y="169903"/>
                        <a:pt x="439823" y="173679"/>
                      </a:cubicBezTo>
                      <a:cubicBezTo>
                        <a:pt x="431105" y="203002"/>
                        <a:pt x="412038" y="234376"/>
                        <a:pt x="376935" y="232558"/>
                      </a:cubicBezTo>
                      <a:close/>
                    </a:path>
                  </a:pathLst>
                </a:custGeom>
                <a:solidFill>
                  <a:srgbClr val="000000"/>
                </a:solidFill>
                <a:ln w="4647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6DC7358-6077-7A0A-F751-A5C29C424CC3}"/>
                    </a:ext>
                  </a:extLst>
                </p:cNvPr>
                <p:cNvSpPr/>
                <p:nvPr/>
              </p:nvSpPr>
              <p:spPr>
                <a:xfrm>
                  <a:off x="7549324" y="6832883"/>
                  <a:ext cx="420442" cy="332533"/>
                </a:xfrm>
                <a:custGeom>
                  <a:avLst/>
                  <a:gdLst>
                    <a:gd name="connsiteX0" fmla="*/ 144307 w 420442"/>
                    <a:gd name="connsiteY0" fmla="*/ 332529 h 332533"/>
                    <a:gd name="connsiteX1" fmla="*/ 144214 w 420442"/>
                    <a:gd name="connsiteY1" fmla="*/ 332529 h 332533"/>
                    <a:gd name="connsiteX2" fmla="*/ 108131 w 420442"/>
                    <a:gd name="connsiteY2" fmla="*/ 315187 h 332533"/>
                    <a:gd name="connsiteX3" fmla="*/ 98201 w 420442"/>
                    <a:gd name="connsiteY3" fmla="*/ 286470 h 332533"/>
                    <a:gd name="connsiteX4" fmla="*/ 101511 w 420442"/>
                    <a:gd name="connsiteY4" fmla="*/ 258872 h 332533"/>
                    <a:gd name="connsiteX5" fmla="*/ 15687 w 420442"/>
                    <a:gd name="connsiteY5" fmla="*/ 232440 h 332533"/>
                    <a:gd name="connsiteX6" fmla="*/ 1887 w 420442"/>
                    <a:gd name="connsiteY6" fmla="*/ 167966 h 332533"/>
                    <a:gd name="connsiteX7" fmla="*/ 37038 w 420442"/>
                    <a:gd name="connsiteY7" fmla="*/ 120462 h 332533"/>
                    <a:gd name="connsiteX8" fmla="*/ 106453 w 420442"/>
                    <a:gd name="connsiteY8" fmla="*/ 98505 h 332533"/>
                    <a:gd name="connsiteX9" fmla="*/ 374322 w 420442"/>
                    <a:gd name="connsiteY9" fmla="*/ 13566 h 332533"/>
                    <a:gd name="connsiteX10" fmla="*/ 390126 w 420442"/>
                    <a:gd name="connsiteY10" fmla="*/ 8671 h 332533"/>
                    <a:gd name="connsiteX11" fmla="*/ 402806 w 420442"/>
                    <a:gd name="connsiteY11" fmla="*/ 0 h 332533"/>
                    <a:gd name="connsiteX12" fmla="*/ 416465 w 420442"/>
                    <a:gd name="connsiteY12" fmla="*/ 7925 h 332533"/>
                    <a:gd name="connsiteX13" fmla="*/ 383180 w 420442"/>
                    <a:gd name="connsiteY13" fmla="*/ 77853 h 332533"/>
                    <a:gd name="connsiteX14" fmla="*/ 383087 w 420442"/>
                    <a:gd name="connsiteY14" fmla="*/ 77993 h 332533"/>
                    <a:gd name="connsiteX15" fmla="*/ 226728 w 420442"/>
                    <a:gd name="connsiteY15" fmla="*/ 191928 h 332533"/>
                    <a:gd name="connsiteX16" fmla="*/ 231297 w 420442"/>
                    <a:gd name="connsiteY16" fmla="*/ 202511 h 332533"/>
                    <a:gd name="connsiteX17" fmla="*/ 144307 w 420442"/>
                    <a:gd name="connsiteY17" fmla="*/ 332529 h 332533"/>
                    <a:gd name="connsiteX18" fmla="*/ 144307 w 420442"/>
                    <a:gd name="connsiteY18" fmla="*/ 332529 h 33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442" h="332533">
                      <a:moveTo>
                        <a:pt x="144307" y="332529"/>
                      </a:moveTo>
                      <a:lnTo>
                        <a:pt x="144214" y="332529"/>
                      </a:lnTo>
                      <a:cubicBezTo>
                        <a:pt x="130321" y="331923"/>
                        <a:pt x="117268" y="325676"/>
                        <a:pt x="108131" y="315187"/>
                      </a:cubicBezTo>
                      <a:cubicBezTo>
                        <a:pt x="100812" y="307495"/>
                        <a:pt x="97222" y="297053"/>
                        <a:pt x="98201" y="286470"/>
                      </a:cubicBezTo>
                      <a:cubicBezTo>
                        <a:pt x="99320" y="277380"/>
                        <a:pt x="100206" y="268103"/>
                        <a:pt x="101511" y="258872"/>
                      </a:cubicBezTo>
                      <a:cubicBezTo>
                        <a:pt x="70836" y="268849"/>
                        <a:pt x="35686" y="257474"/>
                        <a:pt x="15687" y="232440"/>
                      </a:cubicBezTo>
                      <a:cubicBezTo>
                        <a:pt x="1934" y="213979"/>
                        <a:pt x="-3101" y="190436"/>
                        <a:pt x="1887" y="167966"/>
                      </a:cubicBezTo>
                      <a:cubicBezTo>
                        <a:pt x="5897" y="147641"/>
                        <a:pt x="18763" y="130205"/>
                        <a:pt x="37038" y="120462"/>
                      </a:cubicBezTo>
                      <a:cubicBezTo>
                        <a:pt x="59088" y="110066"/>
                        <a:pt x="82444" y="102700"/>
                        <a:pt x="106453" y="98505"/>
                      </a:cubicBezTo>
                      <a:cubicBezTo>
                        <a:pt x="197499" y="79018"/>
                        <a:pt x="286307" y="42330"/>
                        <a:pt x="374322" y="13566"/>
                      </a:cubicBezTo>
                      <a:cubicBezTo>
                        <a:pt x="379311" y="11235"/>
                        <a:pt x="384625" y="9557"/>
                        <a:pt x="390126" y="8671"/>
                      </a:cubicBezTo>
                      <a:cubicBezTo>
                        <a:pt x="392270" y="3543"/>
                        <a:pt x="397259" y="140"/>
                        <a:pt x="402806" y="0"/>
                      </a:cubicBezTo>
                      <a:cubicBezTo>
                        <a:pt x="408354" y="280"/>
                        <a:pt x="413435" y="3263"/>
                        <a:pt x="416465" y="7925"/>
                      </a:cubicBezTo>
                      <a:cubicBezTo>
                        <a:pt x="431616" y="34638"/>
                        <a:pt x="399823" y="60045"/>
                        <a:pt x="383180" y="77853"/>
                      </a:cubicBezTo>
                      <a:lnTo>
                        <a:pt x="383087" y="77993"/>
                      </a:lnTo>
                      <a:cubicBezTo>
                        <a:pt x="336235" y="126103"/>
                        <a:pt x="280060" y="161393"/>
                        <a:pt x="226728" y="191928"/>
                      </a:cubicBezTo>
                      <a:cubicBezTo>
                        <a:pt x="228453" y="195378"/>
                        <a:pt x="229992" y="198921"/>
                        <a:pt x="231297" y="202511"/>
                      </a:cubicBezTo>
                      <a:cubicBezTo>
                        <a:pt x="252042" y="259991"/>
                        <a:pt x="207428" y="333182"/>
                        <a:pt x="144307" y="332529"/>
                      </a:cubicBezTo>
                      <a:lnTo>
                        <a:pt x="144307" y="332529"/>
                      </a:lnTo>
                      <a:close/>
                    </a:path>
                  </a:pathLst>
                </a:custGeom>
                <a:solidFill>
                  <a:srgbClr val="000000"/>
                </a:solidFill>
                <a:ln w="4647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13827C6-8BBE-BA3B-DB87-279A9B1B92B9}"/>
                    </a:ext>
                  </a:extLst>
                </p:cNvPr>
                <p:cNvSpPr/>
                <p:nvPr/>
              </p:nvSpPr>
              <p:spPr>
                <a:xfrm>
                  <a:off x="7680321" y="7584660"/>
                  <a:ext cx="45719" cy="111539"/>
                </a:xfrm>
                <a:custGeom>
                  <a:avLst/>
                  <a:gdLst>
                    <a:gd name="connsiteX0" fmla="*/ 3115 w 780153"/>
                    <a:gd name="connsiteY0" fmla="*/ 311971 h 311970"/>
                    <a:gd name="connsiteX1" fmla="*/ 132 w 780153"/>
                    <a:gd name="connsiteY1" fmla="*/ 309407 h 311970"/>
                    <a:gd name="connsiteX2" fmla="*/ 1624 w 780153"/>
                    <a:gd name="connsiteY2" fmla="*/ 305864 h 311970"/>
                    <a:gd name="connsiteX3" fmla="*/ 516105 w 780153"/>
                    <a:gd name="connsiteY3" fmla="*/ 172768 h 311970"/>
                    <a:gd name="connsiteX4" fmla="*/ 514939 w 780153"/>
                    <a:gd name="connsiteY4" fmla="*/ 169411 h 311970"/>
                    <a:gd name="connsiteX5" fmla="*/ 507341 w 780153"/>
                    <a:gd name="connsiteY5" fmla="*/ 108714 h 311970"/>
                    <a:gd name="connsiteX6" fmla="*/ 513121 w 780153"/>
                    <a:gd name="connsiteY6" fmla="*/ 2005 h 311970"/>
                    <a:gd name="connsiteX7" fmla="*/ 516711 w 780153"/>
                    <a:gd name="connsiteY7" fmla="*/ 0 h 311970"/>
                    <a:gd name="connsiteX8" fmla="*/ 553773 w 780153"/>
                    <a:gd name="connsiteY8" fmla="*/ 54544 h 311970"/>
                    <a:gd name="connsiteX9" fmla="*/ 554006 w 780153"/>
                    <a:gd name="connsiteY9" fmla="*/ 54870 h 311970"/>
                    <a:gd name="connsiteX10" fmla="*/ 597268 w 780153"/>
                    <a:gd name="connsiteY10" fmla="*/ 158316 h 311970"/>
                    <a:gd name="connsiteX11" fmla="*/ 597361 w 780153"/>
                    <a:gd name="connsiteY11" fmla="*/ 161393 h 311970"/>
                    <a:gd name="connsiteX12" fmla="*/ 705096 w 780153"/>
                    <a:gd name="connsiteY12" fmla="*/ 145916 h 311970"/>
                    <a:gd name="connsiteX13" fmla="*/ 757216 w 780153"/>
                    <a:gd name="connsiteY13" fmla="*/ 148200 h 311970"/>
                    <a:gd name="connsiteX14" fmla="*/ 778660 w 780153"/>
                    <a:gd name="connsiteY14" fmla="*/ 197895 h 311970"/>
                    <a:gd name="connsiteX15" fmla="*/ 733580 w 780153"/>
                    <a:gd name="connsiteY15" fmla="*/ 235516 h 311970"/>
                    <a:gd name="connsiteX16" fmla="*/ 134207 w 780153"/>
                    <a:gd name="connsiteY16" fmla="*/ 294815 h 311970"/>
                    <a:gd name="connsiteX17" fmla="*/ 134207 w 780153"/>
                    <a:gd name="connsiteY17" fmla="*/ 294815 h 311970"/>
                    <a:gd name="connsiteX18" fmla="*/ 3255 w 780153"/>
                    <a:gd name="connsiteY18" fmla="*/ 311971 h 311970"/>
                    <a:gd name="connsiteX19" fmla="*/ 3115 w 780153"/>
                    <a:gd name="connsiteY19" fmla="*/ 311971 h 311970"/>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134203 w 780154"/>
                    <a:gd name="connsiteY17" fmla="*/ 294815 h 311971"/>
                    <a:gd name="connsiteX18" fmla="*/ 3251 w 780154"/>
                    <a:gd name="connsiteY18" fmla="*/ 311971 h 311971"/>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3251 w 780154"/>
                    <a:gd name="connsiteY17" fmla="*/ 311971 h 311971"/>
                    <a:gd name="connsiteX0" fmla="*/ 134203 w 780154"/>
                    <a:gd name="connsiteY0" fmla="*/ 294815 h 309407"/>
                    <a:gd name="connsiteX1" fmla="*/ 128 w 780154"/>
                    <a:gd name="connsiteY1" fmla="*/ 309407 h 309407"/>
                    <a:gd name="connsiteX2" fmla="*/ 1620 w 780154"/>
                    <a:gd name="connsiteY2" fmla="*/ 305864 h 309407"/>
                    <a:gd name="connsiteX3" fmla="*/ 516101 w 780154"/>
                    <a:gd name="connsiteY3" fmla="*/ 172768 h 309407"/>
                    <a:gd name="connsiteX4" fmla="*/ 514935 w 780154"/>
                    <a:gd name="connsiteY4" fmla="*/ 169411 h 309407"/>
                    <a:gd name="connsiteX5" fmla="*/ 507337 w 780154"/>
                    <a:gd name="connsiteY5" fmla="*/ 108714 h 309407"/>
                    <a:gd name="connsiteX6" fmla="*/ 513117 w 780154"/>
                    <a:gd name="connsiteY6" fmla="*/ 2005 h 309407"/>
                    <a:gd name="connsiteX7" fmla="*/ 516707 w 780154"/>
                    <a:gd name="connsiteY7" fmla="*/ 0 h 309407"/>
                    <a:gd name="connsiteX8" fmla="*/ 553769 w 780154"/>
                    <a:gd name="connsiteY8" fmla="*/ 54544 h 309407"/>
                    <a:gd name="connsiteX9" fmla="*/ 554002 w 780154"/>
                    <a:gd name="connsiteY9" fmla="*/ 54870 h 309407"/>
                    <a:gd name="connsiteX10" fmla="*/ 597264 w 780154"/>
                    <a:gd name="connsiteY10" fmla="*/ 158316 h 309407"/>
                    <a:gd name="connsiteX11" fmla="*/ 597357 w 780154"/>
                    <a:gd name="connsiteY11" fmla="*/ 161393 h 309407"/>
                    <a:gd name="connsiteX12" fmla="*/ 705092 w 780154"/>
                    <a:gd name="connsiteY12" fmla="*/ 145916 h 309407"/>
                    <a:gd name="connsiteX13" fmla="*/ 757212 w 780154"/>
                    <a:gd name="connsiteY13" fmla="*/ 148200 h 309407"/>
                    <a:gd name="connsiteX14" fmla="*/ 778656 w 780154"/>
                    <a:gd name="connsiteY14" fmla="*/ 197895 h 309407"/>
                    <a:gd name="connsiteX15" fmla="*/ 733576 w 780154"/>
                    <a:gd name="connsiteY15" fmla="*/ 235516 h 309407"/>
                    <a:gd name="connsiteX16" fmla="*/ 134203 w 780154"/>
                    <a:gd name="connsiteY16" fmla="*/ 294815 h 309407"/>
                    <a:gd name="connsiteX0" fmla="*/ 733576 w 804356"/>
                    <a:gd name="connsiteY0" fmla="*/ 235516 h 309407"/>
                    <a:gd name="connsiteX1" fmla="*/ 128 w 804356"/>
                    <a:gd name="connsiteY1" fmla="*/ 309407 h 309407"/>
                    <a:gd name="connsiteX2" fmla="*/ 1620 w 804356"/>
                    <a:gd name="connsiteY2" fmla="*/ 305864 h 309407"/>
                    <a:gd name="connsiteX3" fmla="*/ 516101 w 804356"/>
                    <a:gd name="connsiteY3" fmla="*/ 172768 h 309407"/>
                    <a:gd name="connsiteX4" fmla="*/ 514935 w 804356"/>
                    <a:gd name="connsiteY4" fmla="*/ 169411 h 309407"/>
                    <a:gd name="connsiteX5" fmla="*/ 507337 w 804356"/>
                    <a:gd name="connsiteY5" fmla="*/ 108714 h 309407"/>
                    <a:gd name="connsiteX6" fmla="*/ 513117 w 804356"/>
                    <a:gd name="connsiteY6" fmla="*/ 2005 h 309407"/>
                    <a:gd name="connsiteX7" fmla="*/ 516707 w 804356"/>
                    <a:gd name="connsiteY7" fmla="*/ 0 h 309407"/>
                    <a:gd name="connsiteX8" fmla="*/ 553769 w 804356"/>
                    <a:gd name="connsiteY8" fmla="*/ 54544 h 309407"/>
                    <a:gd name="connsiteX9" fmla="*/ 554002 w 804356"/>
                    <a:gd name="connsiteY9" fmla="*/ 54870 h 309407"/>
                    <a:gd name="connsiteX10" fmla="*/ 597264 w 804356"/>
                    <a:gd name="connsiteY10" fmla="*/ 158316 h 309407"/>
                    <a:gd name="connsiteX11" fmla="*/ 597357 w 804356"/>
                    <a:gd name="connsiteY11" fmla="*/ 161393 h 309407"/>
                    <a:gd name="connsiteX12" fmla="*/ 705092 w 804356"/>
                    <a:gd name="connsiteY12" fmla="*/ 145916 h 309407"/>
                    <a:gd name="connsiteX13" fmla="*/ 757212 w 804356"/>
                    <a:gd name="connsiteY13" fmla="*/ 148200 h 309407"/>
                    <a:gd name="connsiteX14" fmla="*/ 778656 w 804356"/>
                    <a:gd name="connsiteY14" fmla="*/ 197895 h 309407"/>
                    <a:gd name="connsiteX15" fmla="*/ 733576 w 804356"/>
                    <a:gd name="connsiteY15" fmla="*/ 235516 h 309407"/>
                    <a:gd name="connsiteX0" fmla="*/ 735451 w 806231"/>
                    <a:gd name="connsiteY0" fmla="*/ 235516 h 309407"/>
                    <a:gd name="connsiteX1" fmla="*/ 2003 w 806231"/>
                    <a:gd name="connsiteY1" fmla="*/ 309407 h 309407"/>
                    <a:gd name="connsiteX2" fmla="*/ 517976 w 806231"/>
                    <a:gd name="connsiteY2" fmla="*/ 172768 h 309407"/>
                    <a:gd name="connsiteX3" fmla="*/ 516810 w 806231"/>
                    <a:gd name="connsiteY3" fmla="*/ 169411 h 309407"/>
                    <a:gd name="connsiteX4" fmla="*/ 509212 w 806231"/>
                    <a:gd name="connsiteY4" fmla="*/ 108714 h 309407"/>
                    <a:gd name="connsiteX5" fmla="*/ 514992 w 806231"/>
                    <a:gd name="connsiteY5" fmla="*/ 2005 h 309407"/>
                    <a:gd name="connsiteX6" fmla="*/ 518582 w 806231"/>
                    <a:gd name="connsiteY6" fmla="*/ 0 h 309407"/>
                    <a:gd name="connsiteX7" fmla="*/ 555644 w 806231"/>
                    <a:gd name="connsiteY7" fmla="*/ 54544 h 309407"/>
                    <a:gd name="connsiteX8" fmla="*/ 555877 w 806231"/>
                    <a:gd name="connsiteY8" fmla="*/ 54870 h 309407"/>
                    <a:gd name="connsiteX9" fmla="*/ 599139 w 806231"/>
                    <a:gd name="connsiteY9" fmla="*/ 158316 h 309407"/>
                    <a:gd name="connsiteX10" fmla="*/ 599232 w 806231"/>
                    <a:gd name="connsiteY10" fmla="*/ 161393 h 309407"/>
                    <a:gd name="connsiteX11" fmla="*/ 706967 w 806231"/>
                    <a:gd name="connsiteY11" fmla="*/ 145916 h 309407"/>
                    <a:gd name="connsiteX12" fmla="*/ 759087 w 806231"/>
                    <a:gd name="connsiteY12" fmla="*/ 148200 h 309407"/>
                    <a:gd name="connsiteX13" fmla="*/ 780531 w 806231"/>
                    <a:gd name="connsiteY13" fmla="*/ 197895 h 309407"/>
                    <a:gd name="connsiteX14" fmla="*/ 735451 w 806231"/>
                    <a:gd name="connsiteY14" fmla="*/ 235516 h 309407"/>
                    <a:gd name="connsiteX0" fmla="*/ 780531 w 782029"/>
                    <a:gd name="connsiteY0" fmla="*/ 197895 h 309550"/>
                    <a:gd name="connsiteX1" fmla="*/ 2003 w 782029"/>
                    <a:gd name="connsiteY1" fmla="*/ 309407 h 309550"/>
                    <a:gd name="connsiteX2" fmla="*/ 517976 w 782029"/>
                    <a:gd name="connsiteY2" fmla="*/ 172768 h 309550"/>
                    <a:gd name="connsiteX3" fmla="*/ 516810 w 782029"/>
                    <a:gd name="connsiteY3" fmla="*/ 169411 h 309550"/>
                    <a:gd name="connsiteX4" fmla="*/ 509212 w 782029"/>
                    <a:gd name="connsiteY4" fmla="*/ 108714 h 309550"/>
                    <a:gd name="connsiteX5" fmla="*/ 514992 w 782029"/>
                    <a:gd name="connsiteY5" fmla="*/ 2005 h 309550"/>
                    <a:gd name="connsiteX6" fmla="*/ 518582 w 782029"/>
                    <a:gd name="connsiteY6" fmla="*/ 0 h 309550"/>
                    <a:gd name="connsiteX7" fmla="*/ 555644 w 782029"/>
                    <a:gd name="connsiteY7" fmla="*/ 54544 h 309550"/>
                    <a:gd name="connsiteX8" fmla="*/ 555877 w 782029"/>
                    <a:gd name="connsiteY8" fmla="*/ 54870 h 309550"/>
                    <a:gd name="connsiteX9" fmla="*/ 599139 w 782029"/>
                    <a:gd name="connsiteY9" fmla="*/ 158316 h 309550"/>
                    <a:gd name="connsiteX10" fmla="*/ 599232 w 782029"/>
                    <a:gd name="connsiteY10" fmla="*/ 161393 h 309550"/>
                    <a:gd name="connsiteX11" fmla="*/ 706967 w 782029"/>
                    <a:gd name="connsiteY11" fmla="*/ 145916 h 309550"/>
                    <a:gd name="connsiteX12" fmla="*/ 759087 w 782029"/>
                    <a:gd name="connsiteY12" fmla="*/ 148200 h 309550"/>
                    <a:gd name="connsiteX13" fmla="*/ 780531 w 782029"/>
                    <a:gd name="connsiteY13" fmla="*/ 197895 h 309550"/>
                    <a:gd name="connsiteX0" fmla="*/ 273832 w 275330"/>
                    <a:gd name="connsiteY0" fmla="*/ 197895 h 197895"/>
                    <a:gd name="connsiteX1" fmla="*/ 11277 w 275330"/>
                    <a:gd name="connsiteY1" fmla="*/ 172768 h 197895"/>
                    <a:gd name="connsiteX2" fmla="*/ 10111 w 275330"/>
                    <a:gd name="connsiteY2" fmla="*/ 169411 h 197895"/>
                    <a:gd name="connsiteX3" fmla="*/ 2513 w 275330"/>
                    <a:gd name="connsiteY3" fmla="*/ 108714 h 197895"/>
                    <a:gd name="connsiteX4" fmla="*/ 8293 w 275330"/>
                    <a:gd name="connsiteY4" fmla="*/ 2005 h 197895"/>
                    <a:gd name="connsiteX5" fmla="*/ 11883 w 275330"/>
                    <a:gd name="connsiteY5" fmla="*/ 0 h 197895"/>
                    <a:gd name="connsiteX6" fmla="*/ 48945 w 275330"/>
                    <a:gd name="connsiteY6" fmla="*/ 54544 h 197895"/>
                    <a:gd name="connsiteX7" fmla="*/ 49178 w 275330"/>
                    <a:gd name="connsiteY7" fmla="*/ 54870 h 197895"/>
                    <a:gd name="connsiteX8" fmla="*/ 92440 w 275330"/>
                    <a:gd name="connsiteY8" fmla="*/ 158316 h 197895"/>
                    <a:gd name="connsiteX9" fmla="*/ 92533 w 275330"/>
                    <a:gd name="connsiteY9" fmla="*/ 161393 h 197895"/>
                    <a:gd name="connsiteX10" fmla="*/ 200268 w 275330"/>
                    <a:gd name="connsiteY10" fmla="*/ 145916 h 197895"/>
                    <a:gd name="connsiteX11" fmla="*/ 252388 w 275330"/>
                    <a:gd name="connsiteY11" fmla="*/ 148200 h 197895"/>
                    <a:gd name="connsiteX12" fmla="*/ 273832 w 275330"/>
                    <a:gd name="connsiteY12" fmla="*/ 197895 h 197895"/>
                    <a:gd name="connsiteX0" fmla="*/ 252388 w 252388"/>
                    <a:gd name="connsiteY0" fmla="*/ 148200 h 172768"/>
                    <a:gd name="connsiteX1" fmla="*/ 11277 w 252388"/>
                    <a:gd name="connsiteY1" fmla="*/ 172768 h 172768"/>
                    <a:gd name="connsiteX2" fmla="*/ 10111 w 252388"/>
                    <a:gd name="connsiteY2" fmla="*/ 169411 h 172768"/>
                    <a:gd name="connsiteX3" fmla="*/ 2513 w 252388"/>
                    <a:gd name="connsiteY3" fmla="*/ 108714 h 172768"/>
                    <a:gd name="connsiteX4" fmla="*/ 8293 w 252388"/>
                    <a:gd name="connsiteY4" fmla="*/ 2005 h 172768"/>
                    <a:gd name="connsiteX5" fmla="*/ 11883 w 252388"/>
                    <a:gd name="connsiteY5" fmla="*/ 0 h 172768"/>
                    <a:gd name="connsiteX6" fmla="*/ 48945 w 252388"/>
                    <a:gd name="connsiteY6" fmla="*/ 54544 h 172768"/>
                    <a:gd name="connsiteX7" fmla="*/ 49178 w 252388"/>
                    <a:gd name="connsiteY7" fmla="*/ 54870 h 172768"/>
                    <a:gd name="connsiteX8" fmla="*/ 92440 w 252388"/>
                    <a:gd name="connsiteY8" fmla="*/ 158316 h 172768"/>
                    <a:gd name="connsiteX9" fmla="*/ 92533 w 252388"/>
                    <a:gd name="connsiteY9" fmla="*/ 161393 h 172768"/>
                    <a:gd name="connsiteX10" fmla="*/ 200268 w 252388"/>
                    <a:gd name="connsiteY10" fmla="*/ 145916 h 172768"/>
                    <a:gd name="connsiteX11" fmla="*/ 252388 w 252388"/>
                    <a:gd name="connsiteY11" fmla="*/ 148200 h 172768"/>
                    <a:gd name="connsiteX0" fmla="*/ 200268 w 200268"/>
                    <a:gd name="connsiteY0" fmla="*/ 145916 h 172768"/>
                    <a:gd name="connsiteX1" fmla="*/ 11277 w 200268"/>
                    <a:gd name="connsiteY1" fmla="*/ 172768 h 172768"/>
                    <a:gd name="connsiteX2" fmla="*/ 10111 w 200268"/>
                    <a:gd name="connsiteY2" fmla="*/ 169411 h 172768"/>
                    <a:gd name="connsiteX3" fmla="*/ 2513 w 200268"/>
                    <a:gd name="connsiteY3" fmla="*/ 108714 h 172768"/>
                    <a:gd name="connsiteX4" fmla="*/ 8293 w 200268"/>
                    <a:gd name="connsiteY4" fmla="*/ 2005 h 172768"/>
                    <a:gd name="connsiteX5" fmla="*/ 11883 w 200268"/>
                    <a:gd name="connsiteY5" fmla="*/ 0 h 172768"/>
                    <a:gd name="connsiteX6" fmla="*/ 48945 w 200268"/>
                    <a:gd name="connsiteY6" fmla="*/ 54544 h 172768"/>
                    <a:gd name="connsiteX7" fmla="*/ 49178 w 200268"/>
                    <a:gd name="connsiteY7" fmla="*/ 54870 h 172768"/>
                    <a:gd name="connsiteX8" fmla="*/ 92440 w 200268"/>
                    <a:gd name="connsiteY8" fmla="*/ 158316 h 172768"/>
                    <a:gd name="connsiteX9" fmla="*/ 92533 w 200268"/>
                    <a:gd name="connsiteY9" fmla="*/ 161393 h 172768"/>
                    <a:gd name="connsiteX10" fmla="*/ 200268 w 200268"/>
                    <a:gd name="connsiteY10" fmla="*/ 145916 h 172768"/>
                    <a:gd name="connsiteX0" fmla="*/ 92533 w 92533"/>
                    <a:gd name="connsiteY0" fmla="*/ 161393 h 172768"/>
                    <a:gd name="connsiteX1" fmla="*/ 11277 w 92533"/>
                    <a:gd name="connsiteY1" fmla="*/ 172768 h 172768"/>
                    <a:gd name="connsiteX2" fmla="*/ 10111 w 92533"/>
                    <a:gd name="connsiteY2" fmla="*/ 169411 h 172768"/>
                    <a:gd name="connsiteX3" fmla="*/ 2513 w 92533"/>
                    <a:gd name="connsiteY3" fmla="*/ 108714 h 172768"/>
                    <a:gd name="connsiteX4" fmla="*/ 8293 w 92533"/>
                    <a:gd name="connsiteY4" fmla="*/ 2005 h 172768"/>
                    <a:gd name="connsiteX5" fmla="*/ 11883 w 92533"/>
                    <a:gd name="connsiteY5" fmla="*/ 0 h 172768"/>
                    <a:gd name="connsiteX6" fmla="*/ 48945 w 92533"/>
                    <a:gd name="connsiteY6" fmla="*/ 54544 h 172768"/>
                    <a:gd name="connsiteX7" fmla="*/ 49178 w 92533"/>
                    <a:gd name="connsiteY7" fmla="*/ 54870 h 172768"/>
                    <a:gd name="connsiteX8" fmla="*/ 92440 w 92533"/>
                    <a:gd name="connsiteY8" fmla="*/ 158316 h 172768"/>
                    <a:gd name="connsiteX9" fmla="*/ 92533 w 92533"/>
                    <a:gd name="connsiteY9" fmla="*/ 161393 h 1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33" h="172768">
                      <a:moveTo>
                        <a:pt x="92533" y="161393"/>
                      </a:moveTo>
                      <a:lnTo>
                        <a:pt x="11277" y="172768"/>
                      </a:lnTo>
                      <a:cubicBezTo>
                        <a:pt x="10951" y="171975"/>
                        <a:pt x="10484" y="170763"/>
                        <a:pt x="10111" y="169411"/>
                      </a:cubicBezTo>
                      <a:cubicBezTo>
                        <a:pt x="5170" y="149552"/>
                        <a:pt x="2652" y="129180"/>
                        <a:pt x="2513" y="108714"/>
                      </a:cubicBezTo>
                      <a:cubicBezTo>
                        <a:pt x="1021" y="77573"/>
                        <a:pt x="-4620" y="19859"/>
                        <a:pt x="8293" y="2005"/>
                      </a:cubicBezTo>
                      <a:cubicBezTo>
                        <a:pt x="9086" y="793"/>
                        <a:pt x="10438" y="47"/>
                        <a:pt x="11883" y="0"/>
                      </a:cubicBezTo>
                      <a:cubicBezTo>
                        <a:pt x="22932" y="140"/>
                        <a:pt x="40460" y="40232"/>
                        <a:pt x="48945" y="54544"/>
                      </a:cubicBezTo>
                      <a:lnTo>
                        <a:pt x="49178" y="54870"/>
                      </a:lnTo>
                      <a:cubicBezTo>
                        <a:pt x="73140" y="84519"/>
                        <a:pt x="88151" y="120415"/>
                        <a:pt x="92440" y="158316"/>
                      </a:cubicBezTo>
                      <a:cubicBezTo>
                        <a:pt x="92533" y="159342"/>
                        <a:pt x="92533" y="160414"/>
                        <a:pt x="92533" y="161393"/>
                      </a:cubicBezTo>
                      <a:close/>
                    </a:path>
                  </a:pathLst>
                </a:custGeom>
                <a:solidFill>
                  <a:schemeClr val="bg1">
                    <a:lumMod val="95000"/>
                  </a:schemeClr>
                </a:solidFill>
                <a:ln w="4647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1A12193-951F-04D0-0810-6830A5F14019}"/>
                    </a:ext>
                  </a:extLst>
                </p:cNvPr>
                <p:cNvSpPr/>
                <p:nvPr/>
              </p:nvSpPr>
              <p:spPr>
                <a:xfrm>
                  <a:off x="7274525" y="7589468"/>
                  <a:ext cx="125497" cy="209427"/>
                </a:xfrm>
                <a:custGeom>
                  <a:avLst/>
                  <a:gdLst>
                    <a:gd name="connsiteX0" fmla="*/ 3115 w 780153"/>
                    <a:gd name="connsiteY0" fmla="*/ 311971 h 311970"/>
                    <a:gd name="connsiteX1" fmla="*/ 132 w 780153"/>
                    <a:gd name="connsiteY1" fmla="*/ 309407 h 311970"/>
                    <a:gd name="connsiteX2" fmla="*/ 1624 w 780153"/>
                    <a:gd name="connsiteY2" fmla="*/ 305864 h 311970"/>
                    <a:gd name="connsiteX3" fmla="*/ 516105 w 780153"/>
                    <a:gd name="connsiteY3" fmla="*/ 172768 h 311970"/>
                    <a:gd name="connsiteX4" fmla="*/ 514939 w 780153"/>
                    <a:gd name="connsiteY4" fmla="*/ 169411 h 311970"/>
                    <a:gd name="connsiteX5" fmla="*/ 507341 w 780153"/>
                    <a:gd name="connsiteY5" fmla="*/ 108714 h 311970"/>
                    <a:gd name="connsiteX6" fmla="*/ 513121 w 780153"/>
                    <a:gd name="connsiteY6" fmla="*/ 2005 h 311970"/>
                    <a:gd name="connsiteX7" fmla="*/ 516711 w 780153"/>
                    <a:gd name="connsiteY7" fmla="*/ 0 h 311970"/>
                    <a:gd name="connsiteX8" fmla="*/ 553773 w 780153"/>
                    <a:gd name="connsiteY8" fmla="*/ 54544 h 311970"/>
                    <a:gd name="connsiteX9" fmla="*/ 554006 w 780153"/>
                    <a:gd name="connsiteY9" fmla="*/ 54870 h 311970"/>
                    <a:gd name="connsiteX10" fmla="*/ 597268 w 780153"/>
                    <a:gd name="connsiteY10" fmla="*/ 158316 h 311970"/>
                    <a:gd name="connsiteX11" fmla="*/ 597361 w 780153"/>
                    <a:gd name="connsiteY11" fmla="*/ 161393 h 311970"/>
                    <a:gd name="connsiteX12" fmla="*/ 705096 w 780153"/>
                    <a:gd name="connsiteY12" fmla="*/ 145916 h 311970"/>
                    <a:gd name="connsiteX13" fmla="*/ 757216 w 780153"/>
                    <a:gd name="connsiteY13" fmla="*/ 148200 h 311970"/>
                    <a:gd name="connsiteX14" fmla="*/ 778660 w 780153"/>
                    <a:gd name="connsiteY14" fmla="*/ 197895 h 311970"/>
                    <a:gd name="connsiteX15" fmla="*/ 733580 w 780153"/>
                    <a:gd name="connsiteY15" fmla="*/ 235516 h 311970"/>
                    <a:gd name="connsiteX16" fmla="*/ 134207 w 780153"/>
                    <a:gd name="connsiteY16" fmla="*/ 294815 h 311970"/>
                    <a:gd name="connsiteX17" fmla="*/ 134207 w 780153"/>
                    <a:gd name="connsiteY17" fmla="*/ 294815 h 311970"/>
                    <a:gd name="connsiteX18" fmla="*/ 3255 w 780153"/>
                    <a:gd name="connsiteY18" fmla="*/ 311971 h 311970"/>
                    <a:gd name="connsiteX19" fmla="*/ 3115 w 780153"/>
                    <a:gd name="connsiteY19" fmla="*/ 311971 h 311970"/>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134203 w 780154"/>
                    <a:gd name="connsiteY17" fmla="*/ 294815 h 311971"/>
                    <a:gd name="connsiteX18" fmla="*/ 3251 w 780154"/>
                    <a:gd name="connsiteY18" fmla="*/ 311971 h 311971"/>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3251 w 780154"/>
                    <a:gd name="connsiteY17" fmla="*/ 311971 h 311971"/>
                    <a:gd name="connsiteX0" fmla="*/ 134203 w 780154"/>
                    <a:gd name="connsiteY0" fmla="*/ 294815 h 309407"/>
                    <a:gd name="connsiteX1" fmla="*/ 128 w 780154"/>
                    <a:gd name="connsiteY1" fmla="*/ 309407 h 309407"/>
                    <a:gd name="connsiteX2" fmla="*/ 1620 w 780154"/>
                    <a:gd name="connsiteY2" fmla="*/ 305864 h 309407"/>
                    <a:gd name="connsiteX3" fmla="*/ 516101 w 780154"/>
                    <a:gd name="connsiteY3" fmla="*/ 172768 h 309407"/>
                    <a:gd name="connsiteX4" fmla="*/ 514935 w 780154"/>
                    <a:gd name="connsiteY4" fmla="*/ 169411 h 309407"/>
                    <a:gd name="connsiteX5" fmla="*/ 507337 w 780154"/>
                    <a:gd name="connsiteY5" fmla="*/ 108714 h 309407"/>
                    <a:gd name="connsiteX6" fmla="*/ 513117 w 780154"/>
                    <a:gd name="connsiteY6" fmla="*/ 2005 h 309407"/>
                    <a:gd name="connsiteX7" fmla="*/ 516707 w 780154"/>
                    <a:gd name="connsiteY7" fmla="*/ 0 h 309407"/>
                    <a:gd name="connsiteX8" fmla="*/ 553769 w 780154"/>
                    <a:gd name="connsiteY8" fmla="*/ 54544 h 309407"/>
                    <a:gd name="connsiteX9" fmla="*/ 554002 w 780154"/>
                    <a:gd name="connsiteY9" fmla="*/ 54870 h 309407"/>
                    <a:gd name="connsiteX10" fmla="*/ 597264 w 780154"/>
                    <a:gd name="connsiteY10" fmla="*/ 158316 h 309407"/>
                    <a:gd name="connsiteX11" fmla="*/ 597357 w 780154"/>
                    <a:gd name="connsiteY11" fmla="*/ 161393 h 309407"/>
                    <a:gd name="connsiteX12" fmla="*/ 705092 w 780154"/>
                    <a:gd name="connsiteY12" fmla="*/ 145916 h 309407"/>
                    <a:gd name="connsiteX13" fmla="*/ 757212 w 780154"/>
                    <a:gd name="connsiteY13" fmla="*/ 148200 h 309407"/>
                    <a:gd name="connsiteX14" fmla="*/ 778656 w 780154"/>
                    <a:gd name="connsiteY14" fmla="*/ 197895 h 309407"/>
                    <a:gd name="connsiteX15" fmla="*/ 733576 w 780154"/>
                    <a:gd name="connsiteY15" fmla="*/ 235516 h 309407"/>
                    <a:gd name="connsiteX16" fmla="*/ 134203 w 780154"/>
                    <a:gd name="connsiteY16" fmla="*/ 294815 h 309407"/>
                    <a:gd name="connsiteX0" fmla="*/ 733576 w 804356"/>
                    <a:gd name="connsiteY0" fmla="*/ 235516 h 309407"/>
                    <a:gd name="connsiteX1" fmla="*/ 128 w 804356"/>
                    <a:gd name="connsiteY1" fmla="*/ 309407 h 309407"/>
                    <a:gd name="connsiteX2" fmla="*/ 1620 w 804356"/>
                    <a:gd name="connsiteY2" fmla="*/ 305864 h 309407"/>
                    <a:gd name="connsiteX3" fmla="*/ 516101 w 804356"/>
                    <a:gd name="connsiteY3" fmla="*/ 172768 h 309407"/>
                    <a:gd name="connsiteX4" fmla="*/ 514935 w 804356"/>
                    <a:gd name="connsiteY4" fmla="*/ 169411 h 309407"/>
                    <a:gd name="connsiteX5" fmla="*/ 507337 w 804356"/>
                    <a:gd name="connsiteY5" fmla="*/ 108714 h 309407"/>
                    <a:gd name="connsiteX6" fmla="*/ 513117 w 804356"/>
                    <a:gd name="connsiteY6" fmla="*/ 2005 h 309407"/>
                    <a:gd name="connsiteX7" fmla="*/ 516707 w 804356"/>
                    <a:gd name="connsiteY7" fmla="*/ 0 h 309407"/>
                    <a:gd name="connsiteX8" fmla="*/ 553769 w 804356"/>
                    <a:gd name="connsiteY8" fmla="*/ 54544 h 309407"/>
                    <a:gd name="connsiteX9" fmla="*/ 554002 w 804356"/>
                    <a:gd name="connsiteY9" fmla="*/ 54870 h 309407"/>
                    <a:gd name="connsiteX10" fmla="*/ 597264 w 804356"/>
                    <a:gd name="connsiteY10" fmla="*/ 158316 h 309407"/>
                    <a:gd name="connsiteX11" fmla="*/ 597357 w 804356"/>
                    <a:gd name="connsiteY11" fmla="*/ 161393 h 309407"/>
                    <a:gd name="connsiteX12" fmla="*/ 705092 w 804356"/>
                    <a:gd name="connsiteY12" fmla="*/ 145916 h 309407"/>
                    <a:gd name="connsiteX13" fmla="*/ 757212 w 804356"/>
                    <a:gd name="connsiteY13" fmla="*/ 148200 h 309407"/>
                    <a:gd name="connsiteX14" fmla="*/ 778656 w 804356"/>
                    <a:gd name="connsiteY14" fmla="*/ 197895 h 309407"/>
                    <a:gd name="connsiteX15" fmla="*/ 733576 w 804356"/>
                    <a:gd name="connsiteY15" fmla="*/ 235516 h 309407"/>
                    <a:gd name="connsiteX0" fmla="*/ 735451 w 806231"/>
                    <a:gd name="connsiteY0" fmla="*/ 235516 h 309407"/>
                    <a:gd name="connsiteX1" fmla="*/ 2003 w 806231"/>
                    <a:gd name="connsiteY1" fmla="*/ 309407 h 309407"/>
                    <a:gd name="connsiteX2" fmla="*/ 517976 w 806231"/>
                    <a:gd name="connsiteY2" fmla="*/ 172768 h 309407"/>
                    <a:gd name="connsiteX3" fmla="*/ 516810 w 806231"/>
                    <a:gd name="connsiteY3" fmla="*/ 169411 h 309407"/>
                    <a:gd name="connsiteX4" fmla="*/ 509212 w 806231"/>
                    <a:gd name="connsiteY4" fmla="*/ 108714 h 309407"/>
                    <a:gd name="connsiteX5" fmla="*/ 514992 w 806231"/>
                    <a:gd name="connsiteY5" fmla="*/ 2005 h 309407"/>
                    <a:gd name="connsiteX6" fmla="*/ 518582 w 806231"/>
                    <a:gd name="connsiteY6" fmla="*/ 0 h 309407"/>
                    <a:gd name="connsiteX7" fmla="*/ 555644 w 806231"/>
                    <a:gd name="connsiteY7" fmla="*/ 54544 h 309407"/>
                    <a:gd name="connsiteX8" fmla="*/ 555877 w 806231"/>
                    <a:gd name="connsiteY8" fmla="*/ 54870 h 309407"/>
                    <a:gd name="connsiteX9" fmla="*/ 599139 w 806231"/>
                    <a:gd name="connsiteY9" fmla="*/ 158316 h 309407"/>
                    <a:gd name="connsiteX10" fmla="*/ 599232 w 806231"/>
                    <a:gd name="connsiteY10" fmla="*/ 161393 h 309407"/>
                    <a:gd name="connsiteX11" fmla="*/ 706967 w 806231"/>
                    <a:gd name="connsiteY11" fmla="*/ 145916 h 309407"/>
                    <a:gd name="connsiteX12" fmla="*/ 759087 w 806231"/>
                    <a:gd name="connsiteY12" fmla="*/ 148200 h 309407"/>
                    <a:gd name="connsiteX13" fmla="*/ 780531 w 806231"/>
                    <a:gd name="connsiteY13" fmla="*/ 197895 h 309407"/>
                    <a:gd name="connsiteX14" fmla="*/ 735451 w 806231"/>
                    <a:gd name="connsiteY14" fmla="*/ 235516 h 309407"/>
                    <a:gd name="connsiteX0" fmla="*/ 780531 w 782029"/>
                    <a:gd name="connsiteY0" fmla="*/ 197895 h 309550"/>
                    <a:gd name="connsiteX1" fmla="*/ 2003 w 782029"/>
                    <a:gd name="connsiteY1" fmla="*/ 309407 h 309550"/>
                    <a:gd name="connsiteX2" fmla="*/ 517976 w 782029"/>
                    <a:gd name="connsiteY2" fmla="*/ 172768 h 309550"/>
                    <a:gd name="connsiteX3" fmla="*/ 516810 w 782029"/>
                    <a:gd name="connsiteY3" fmla="*/ 169411 h 309550"/>
                    <a:gd name="connsiteX4" fmla="*/ 509212 w 782029"/>
                    <a:gd name="connsiteY4" fmla="*/ 108714 h 309550"/>
                    <a:gd name="connsiteX5" fmla="*/ 514992 w 782029"/>
                    <a:gd name="connsiteY5" fmla="*/ 2005 h 309550"/>
                    <a:gd name="connsiteX6" fmla="*/ 518582 w 782029"/>
                    <a:gd name="connsiteY6" fmla="*/ 0 h 309550"/>
                    <a:gd name="connsiteX7" fmla="*/ 555644 w 782029"/>
                    <a:gd name="connsiteY7" fmla="*/ 54544 h 309550"/>
                    <a:gd name="connsiteX8" fmla="*/ 555877 w 782029"/>
                    <a:gd name="connsiteY8" fmla="*/ 54870 h 309550"/>
                    <a:gd name="connsiteX9" fmla="*/ 599139 w 782029"/>
                    <a:gd name="connsiteY9" fmla="*/ 158316 h 309550"/>
                    <a:gd name="connsiteX10" fmla="*/ 599232 w 782029"/>
                    <a:gd name="connsiteY10" fmla="*/ 161393 h 309550"/>
                    <a:gd name="connsiteX11" fmla="*/ 706967 w 782029"/>
                    <a:gd name="connsiteY11" fmla="*/ 145916 h 309550"/>
                    <a:gd name="connsiteX12" fmla="*/ 759087 w 782029"/>
                    <a:gd name="connsiteY12" fmla="*/ 148200 h 309550"/>
                    <a:gd name="connsiteX13" fmla="*/ 780531 w 782029"/>
                    <a:gd name="connsiteY13" fmla="*/ 197895 h 309550"/>
                    <a:gd name="connsiteX0" fmla="*/ 273832 w 275330"/>
                    <a:gd name="connsiteY0" fmla="*/ 197895 h 197895"/>
                    <a:gd name="connsiteX1" fmla="*/ 11277 w 275330"/>
                    <a:gd name="connsiteY1" fmla="*/ 172768 h 197895"/>
                    <a:gd name="connsiteX2" fmla="*/ 10111 w 275330"/>
                    <a:gd name="connsiteY2" fmla="*/ 169411 h 197895"/>
                    <a:gd name="connsiteX3" fmla="*/ 2513 w 275330"/>
                    <a:gd name="connsiteY3" fmla="*/ 108714 h 197895"/>
                    <a:gd name="connsiteX4" fmla="*/ 8293 w 275330"/>
                    <a:gd name="connsiteY4" fmla="*/ 2005 h 197895"/>
                    <a:gd name="connsiteX5" fmla="*/ 11883 w 275330"/>
                    <a:gd name="connsiteY5" fmla="*/ 0 h 197895"/>
                    <a:gd name="connsiteX6" fmla="*/ 48945 w 275330"/>
                    <a:gd name="connsiteY6" fmla="*/ 54544 h 197895"/>
                    <a:gd name="connsiteX7" fmla="*/ 49178 w 275330"/>
                    <a:gd name="connsiteY7" fmla="*/ 54870 h 197895"/>
                    <a:gd name="connsiteX8" fmla="*/ 92440 w 275330"/>
                    <a:gd name="connsiteY8" fmla="*/ 158316 h 197895"/>
                    <a:gd name="connsiteX9" fmla="*/ 92533 w 275330"/>
                    <a:gd name="connsiteY9" fmla="*/ 161393 h 197895"/>
                    <a:gd name="connsiteX10" fmla="*/ 200268 w 275330"/>
                    <a:gd name="connsiteY10" fmla="*/ 145916 h 197895"/>
                    <a:gd name="connsiteX11" fmla="*/ 252388 w 275330"/>
                    <a:gd name="connsiteY11" fmla="*/ 148200 h 197895"/>
                    <a:gd name="connsiteX12" fmla="*/ 273832 w 275330"/>
                    <a:gd name="connsiteY12" fmla="*/ 197895 h 197895"/>
                    <a:gd name="connsiteX0" fmla="*/ 252388 w 252388"/>
                    <a:gd name="connsiteY0" fmla="*/ 148200 h 172768"/>
                    <a:gd name="connsiteX1" fmla="*/ 11277 w 252388"/>
                    <a:gd name="connsiteY1" fmla="*/ 172768 h 172768"/>
                    <a:gd name="connsiteX2" fmla="*/ 10111 w 252388"/>
                    <a:gd name="connsiteY2" fmla="*/ 169411 h 172768"/>
                    <a:gd name="connsiteX3" fmla="*/ 2513 w 252388"/>
                    <a:gd name="connsiteY3" fmla="*/ 108714 h 172768"/>
                    <a:gd name="connsiteX4" fmla="*/ 8293 w 252388"/>
                    <a:gd name="connsiteY4" fmla="*/ 2005 h 172768"/>
                    <a:gd name="connsiteX5" fmla="*/ 11883 w 252388"/>
                    <a:gd name="connsiteY5" fmla="*/ 0 h 172768"/>
                    <a:gd name="connsiteX6" fmla="*/ 48945 w 252388"/>
                    <a:gd name="connsiteY6" fmla="*/ 54544 h 172768"/>
                    <a:gd name="connsiteX7" fmla="*/ 49178 w 252388"/>
                    <a:gd name="connsiteY7" fmla="*/ 54870 h 172768"/>
                    <a:gd name="connsiteX8" fmla="*/ 92440 w 252388"/>
                    <a:gd name="connsiteY8" fmla="*/ 158316 h 172768"/>
                    <a:gd name="connsiteX9" fmla="*/ 92533 w 252388"/>
                    <a:gd name="connsiteY9" fmla="*/ 161393 h 172768"/>
                    <a:gd name="connsiteX10" fmla="*/ 200268 w 252388"/>
                    <a:gd name="connsiteY10" fmla="*/ 145916 h 172768"/>
                    <a:gd name="connsiteX11" fmla="*/ 252388 w 252388"/>
                    <a:gd name="connsiteY11" fmla="*/ 148200 h 172768"/>
                    <a:gd name="connsiteX0" fmla="*/ 200268 w 200268"/>
                    <a:gd name="connsiteY0" fmla="*/ 145916 h 172768"/>
                    <a:gd name="connsiteX1" fmla="*/ 11277 w 200268"/>
                    <a:gd name="connsiteY1" fmla="*/ 172768 h 172768"/>
                    <a:gd name="connsiteX2" fmla="*/ 10111 w 200268"/>
                    <a:gd name="connsiteY2" fmla="*/ 169411 h 172768"/>
                    <a:gd name="connsiteX3" fmla="*/ 2513 w 200268"/>
                    <a:gd name="connsiteY3" fmla="*/ 108714 h 172768"/>
                    <a:gd name="connsiteX4" fmla="*/ 8293 w 200268"/>
                    <a:gd name="connsiteY4" fmla="*/ 2005 h 172768"/>
                    <a:gd name="connsiteX5" fmla="*/ 11883 w 200268"/>
                    <a:gd name="connsiteY5" fmla="*/ 0 h 172768"/>
                    <a:gd name="connsiteX6" fmla="*/ 48945 w 200268"/>
                    <a:gd name="connsiteY6" fmla="*/ 54544 h 172768"/>
                    <a:gd name="connsiteX7" fmla="*/ 49178 w 200268"/>
                    <a:gd name="connsiteY7" fmla="*/ 54870 h 172768"/>
                    <a:gd name="connsiteX8" fmla="*/ 92440 w 200268"/>
                    <a:gd name="connsiteY8" fmla="*/ 158316 h 172768"/>
                    <a:gd name="connsiteX9" fmla="*/ 92533 w 200268"/>
                    <a:gd name="connsiteY9" fmla="*/ 161393 h 172768"/>
                    <a:gd name="connsiteX10" fmla="*/ 200268 w 200268"/>
                    <a:gd name="connsiteY10" fmla="*/ 145916 h 172768"/>
                    <a:gd name="connsiteX0" fmla="*/ 92533 w 92533"/>
                    <a:gd name="connsiteY0" fmla="*/ 161393 h 172768"/>
                    <a:gd name="connsiteX1" fmla="*/ 11277 w 92533"/>
                    <a:gd name="connsiteY1" fmla="*/ 172768 h 172768"/>
                    <a:gd name="connsiteX2" fmla="*/ 10111 w 92533"/>
                    <a:gd name="connsiteY2" fmla="*/ 169411 h 172768"/>
                    <a:gd name="connsiteX3" fmla="*/ 2513 w 92533"/>
                    <a:gd name="connsiteY3" fmla="*/ 108714 h 172768"/>
                    <a:gd name="connsiteX4" fmla="*/ 8293 w 92533"/>
                    <a:gd name="connsiteY4" fmla="*/ 2005 h 172768"/>
                    <a:gd name="connsiteX5" fmla="*/ 11883 w 92533"/>
                    <a:gd name="connsiteY5" fmla="*/ 0 h 172768"/>
                    <a:gd name="connsiteX6" fmla="*/ 48945 w 92533"/>
                    <a:gd name="connsiteY6" fmla="*/ 54544 h 172768"/>
                    <a:gd name="connsiteX7" fmla="*/ 49178 w 92533"/>
                    <a:gd name="connsiteY7" fmla="*/ 54870 h 172768"/>
                    <a:gd name="connsiteX8" fmla="*/ 92440 w 92533"/>
                    <a:gd name="connsiteY8" fmla="*/ 158316 h 172768"/>
                    <a:gd name="connsiteX9" fmla="*/ 92533 w 92533"/>
                    <a:gd name="connsiteY9" fmla="*/ 161393 h 1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33" h="172768">
                      <a:moveTo>
                        <a:pt x="92533" y="161393"/>
                      </a:moveTo>
                      <a:lnTo>
                        <a:pt x="11277" y="172768"/>
                      </a:lnTo>
                      <a:cubicBezTo>
                        <a:pt x="10951" y="171975"/>
                        <a:pt x="10484" y="170763"/>
                        <a:pt x="10111" y="169411"/>
                      </a:cubicBezTo>
                      <a:cubicBezTo>
                        <a:pt x="5170" y="149552"/>
                        <a:pt x="2652" y="129180"/>
                        <a:pt x="2513" y="108714"/>
                      </a:cubicBezTo>
                      <a:cubicBezTo>
                        <a:pt x="1021" y="77573"/>
                        <a:pt x="-4620" y="19859"/>
                        <a:pt x="8293" y="2005"/>
                      </a:cubicBezTo>
                      <a:cubicBezTo>
                        <a:pt x="9086" y="793"/>
                        <a:pt x="10438" y="47"/>
                        <a:pt x="11883" y="0"/>
                      </a:cubicBezTo>
                      <a:cubicBezTo>
                        <a:pt x="22932" y="140"/>
                        <a:pt x="40460" y="40232"/>
                        <a:pt x="48945" y="54544"/>
                      </a:cubicBezTo>
                      <a:lnTo>
                        <a:pt x="49178" y="54870"/>
                      </a:lnTo>
                      <a:cubicBezTo>
                        <a:pt x="73140" y="84519"/>
                        <a:pt x="88151" y="120415"/>
                        <a:pt x="92440" y="158316"/>
                      </a:cubicBezTo>
                      <a:cubicBezTo>
                        <a:pt x="92533" y="159342"/>
                        <a:pt x="92533" y="160414"/>
                        <a:pt x="92533" y="161393"/>
                      </a:cubicBezTo>
                      <a:close/>
                    </a:path>
                  </a:pathLst>
                </a:custGeom>
                <a:solidFill>
                  <a:schemeClr val="tx1"/>
                </a:solidFill>
                <a:ln w="4647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18CE29CC-8583-18C3-7F8F-288C698CBDE7}"/>
                    </a:ext>
                  </a:extLst>
                </p:cNvPr>
                <p:cNvSpPr/>
                <p:nvPr/>
              </p:nvSpPr>
              <p:spPr>
                <a:xfrm rot="21338462">
                  <a:off x="7297174" y="7633953"/>
                  <a:ext cx="72762" cy="140236"/>
                </a:xfrm>
                <a:custGeom>
                  <a:avLst/>
                  <a:gdLst>
                    <a:gd name="connsiteX0" fmla="*/ 3115 w 780153"/>
                    <a:gd name="connsiteY0" fmla="*/ 311971 h 311970"/>
                    <a:gd name="connsiteX1" fmla="*/ 132 w 780153"/>
                    <a:gd name="connsiteY1" fmla="*/ 309407 h 311970"/>
                    <a:gd name="connsiteX2" fmla="*/ 1624 w 780153"/>
                    <a:gd name="connsiteY2" fmla="*/ 305864 h 311970"/>
                    <a:gd name="connsiteX3" fmla="*/ 516105 w 780153"/>
                    <a:gd name="connsiteY3" fmla="*/ 172768 h 311970"/>
                    <a:gd name="connsiteX4" fmla="*/ 514939 w 780153"/>
                    <a:gd name="connsiteY4" fmla="*/ 169411 h 311970"/>
                    <a:gd name="connsiteX5" fmla="*/ 507341 w 780153"/>
                    <a:gd name="connsiteY5" fmla="*/ 108714 h 311970"/>
                    <a:gd name="connsiteX6" fmla="*/ 513121 w 780153"/>
                    <a:gd name="connsiteY6" fmla="*/ 2005 h 311970"/>
                    <a:gd name="connsiteX7" fmla="*/ 516711 w 780153"/>
                    <a:gd name="connsiteY7" fmla="*/ 0 h 311970"/>
                    <a:gd name="connsiteX8" fmla="*/ 553773 w 780153"/>
                    <a:gd name="connsiteY8" fmla="*/ 54544 h 311970"/>
                    <a:gd name="connsiteX9" fmla="*/ 554006 w 780153"/>
                    <a:gd name="connsiteY9" fmla="*/ 54870 h 311970"/>
                    <a:gd name="connsiteX10" fmla="*/ 597268 w 780153"/>
                    <a:gd name="connsiteY10" fmla="*/ 158316 h 311970"/>
                    <a:gd name="connsiteX11" fmla="*/ 597361 w 780153"/>
                    <a:gd name="connsiteY11" fmla="*/ 161393 h 311970"/>
                    <a:gd name="connsiteX12" fmla="*/ 705096 w 780153"/>
                    <a:gd name="connsiteY12" fmla="*/ 145916 h 311970"/>
                    <a:gd name="connsiteX13" fmla="*/ 757216 w 780153"/>
                    <a:gd name="connsiteY13" fmla="*/ 148200 h 311970"/>
                    <a:gd name="connsiteX14" fmla="*/ 778660 w 780153"/>
                    <a:gd name="connsiteY14" fmla="*/ 197895 h 311970"/>
                    <a:gd name="connsiteX15" fmla="*/ 733580 w 780153"/>
                    <a:gd name="connsiteY15" fmla="*/ 235516 h 311970"/>
                    <a:gd name="connsiteX16" fmla="*/ 134207 w 780153"/>
                    <a:gd name="connsiteY16" fmla="*/ 294815 h 311970"/>
                    <a:gd name="connsiteX17" fmla="*/ 134207 w 780153"/>
                    <a:gd name="connsiteY17" fmla="*/ 294815 h 311970"/>
                    <a:gd name="connsiteX18" fmla="*/ 3255 w 780153"/>
                    <a:gd name="connsiteY18" fmla="*/ 311971 h 311970"/>
                    <a:gd name="connsiteX19" fmla="*/ 3115 w 780153"/>
                    <a:gd name="connsiteY19" fmla="*/ 311971 h 311970"/>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134203 w 780154"/>
                    <a:gd name="connsiteY17" fmla="*/ 294815 h 311971"/>
                    <a:gd name="connsiteX18" fmla="*/ 3251 w 780154"/>
                    <a:gd name="connsiteY18" fmla="*/ 311971 h 311971"/>
                    <a:gd name="connsiteX0" fmla="*/ 3251 w 780154"/>
                    <a:gd name="connsiteY0" fmla="*/ 311971 h 311971"/>
                    <a:gd name="connsiteX1" fmla="*/ 128 w 780154"/>
                    <a:gd name="connsiteY1" fmla="*/ 309407 h 311971"/>
                    <a:gd name="connsiteX2" fmla="*/ 1620 w 780154"/>
                    <a:gd name="connsiteY2" fmla="*/ 305864 h 311971"/>
                    <a:gd name="connsiteX3" fmla="*/ 516101 w 780154"/>
                    <a:gd name="connsiteY3" fmla="*/ 172768 h 311971"/>
                    <a:gd name="connsiteX4" fmla="*/ 514935 w 780154"/>
                    <a:gd name="connsiteY4" fmla="*/ 169411 h 311971"/>
                    <a:gd name="connsiteX5" fmla="*/ 507337 w 780154"/>
                    <a:gd name="connsiteY5" fmla="*/ 108714 h 311971"/>
                    <a:gd name="connsiteX6" fmla="*/ 513117 w 780154"/>
                    <a:gd name="connsiteY6" fmla="*/ 2005 h 311971"/>
                    <a:gd name="connsiteX7" fmla="*/ 516707 w 780154"/>
                    <a:gd name="connsiteY7" fmla="*/ 0 h 311971"/>
                    <a:gd name="connsiteX8" fmla="*/ 553769 w 780154"/>
                    <a:gd name="connsiteY8" fmla="*/ 54544 h 311971"/>
                    <a:gd name="connsiteX9" fmla="*/ 554002 w 780154"/>
                    <a:gd name="connsiteY9" fmla="*/ 54870 h 311971"/>
                    <a:gd name="connsiteX10" fmla="*/ 597264 w 780154"/>
                    <a:gd name="connsiteY10" fmla="*/ 158316 h 311971"/>
                    <a:gd name="connsiteX11" fmla="*/ 597357 w 780154"/>
                    <a:gd name="connsiteY11" fmla="*/ 161393 h 311971"/>
                    <a:gd name="connsiteX12" fmla="*/ 705092 w 780154"/>
                    <a:gd name="connsiteY12" fmla="*/ 145916 h 311971"/>
                    <a:gd name="connsiteX13" fmla="*/ 757212 w 780154"/>
                    <a:gd name="connsiteY13" fmla="*/ 148200 h 311971"/>
                    <a:gd name="connsiteX14" fmla="*/ 778656 w 780154"/>
                    <a:gd name="connsiteY14" fmla="*/ 197895 h 311971"/>
                    <a:gd name="connsiteX15" fmla="*/ 733576 w 780154"/>
                    <a:gd name="connsiteY15" fmla="*/ 235516 h 311971"/>
                    <a:gd name="connsiteX16" fmla="*/ 134203 w 780154"/>
                    <a:gd name="connsiteY16" fmla="*/ 294815 h 311971"/>
                    <a:gd name="connsiteX17" fmla="*/ 3251 w 780154"/>
                    <a:gd name="connsiteY17" fmla="*/ 311971 h 311971"/>
                    <a:gd name="connsiteX0" fmla="*/ 134203 w 780154"/>
                    <a:gd name="connsiteY0" fmla="*/ 294815 h 309407"/>
                    <a:gd name="connsiteX1" fmla="*/ 128 w 780154"/>
                    <a:gd name="connsiteY1" fmla="*/ 309407 h 309407"/>
                    <a:gd name="connsiteX2" fmla="*/ 1620 w 780154"/>
                    <a:gd name="connsiteY2" fmla="*/ 305864 h 309407"/>
                    <a:gd name="connsiteX3" fmla="*/ 516101 w 780154"/>
                    <a:gd name="connsiteY3" fmla="*/ 172768 h 309407"/>
                    <a:gd name="connsiteX4" fmla="*/ 514935 w 780154"/>
                    <a:gd name="connsiteY4" fmla="*/ 169411 h 309407"/>
                    <a:gd name="connsiteX5" fmla="*/ 507337 w 780154"/>
                    <a:gd name="connsiteY5" fmla="*/ 108714 h 309407"/>
                    <a:gd name="connsiteX6" fmla="*/ 513117 w 780154"/>
                    <a:gd name="connsiteY6" fmla="*/ 2005 h 309407"/>
                    <a:gd name="connsiteX7" fmla="*/ 516707 w 780154"/>
                    <a:gd name="connsiteY7" fmla="*/ 0 h 309407"/>
                    <a:gd name="connsiteX8" fmla="*/ 553769 w 780154"/>
                    <a:gd name="connsiteY8" fmla="*/ 54544 h 309407"/>
                    <a:gd name="connsiteX9" fmla="*/ 554002 w 780154"/>
                    <a:gd name="connsiteY9" fmla="*/ 54870 h 309407"/>
                    <a:gd name="connsiteX10" fmla="*/ 597264 w 780154"/>
                    <a:gd name="connsiteY10" fmla="*/ 158316 h 309407"/>
                    <a:gd name="connsiteX11" fmla="*/ 597357 w 780154"/>
                    <a:gd name="connsiteY11" fmla="*/ 161393 h 309407"/>
                    <a:gd name="connsiteX12" fmla="*/ 705092 w 780154"/>
                    <a:gd name="connsiteY12" fmla="*/ 145916 h 309407"/>
                    <a:gd name="connsiteX13" fmla="*/ 757212 w 780154"/>
                    <a:gd name="connsiteY13" fmla="*/ 148200 h 309407"/>
                    <a:gd name="connsiteX14" fmla="*/ 778656 w 780154"/>
                    <a:gd name="connsiteY14" fmla="*/ 197895 h 309407"/>
                    <a:gd name="connsiteX15" fmla="*/ 733576 w 780154"/>
                    <a:gd name="connsiteY15" fmla="*/ 235516 h 309407"/>
                    <a:gd name="connsiteX16" fmla="*/ 134203 w 780154"/>
                    <a:gd name="connsiteY16" fmla="*/ 294815 h 309407"/>
                    <a:gd name="connsiteX0" fmla="*/ 733576 w 804356"/>
                    <a:gd name="connsiteY0" fmla="*/ 235516 h 309407"/>
                    <a:gd name="connsiteX1" fmla="*/ 128 w 804356"/>
                    <a:gd name="connsiteY1" fmla="*/ 309407 h 309407"/>
                    <a:gd name="connsiteX2" fmla="*/ 1620 w 804356"/>
                    <a:gd name="connsiteY2" fmla="*/ 305864 h 309407"/>
                    <a:gd name="connsiteX3" fmla="*/ 516101 w 804356"/>
                    <a:gd name="connsiteY3" fmla="*/ 172768 h 309407"/>
                    <a:gd name="connsiteX4" fmla="*/ 514935 w 804356"/>
                    <a:gd name="connsiteY4" fmla="*/ 169411 h 309407"/>
                    <a:gd name="connsiteX5" fmla="*/ 507337 w 804356"/>
                    <a:gd name="connsiteY5" fmla="*/ 108714 h 309407"/>
                    <a:gd name="connsiteX6" fmla="*/ 513117 w 804356"/>
                    <a:gd name="connsiteY6" fmla="*/ 2005 h 309407"/>
                    <a:gd name="connsiteX7" fmla="*/ 516707 w 804356"/>
                    <a:gd name="connsiteY7" fmla="*/ 0 h 309407"/>
                    <a:gd name="connsiteX8" fmla="*/ 553769 w 804356"/>
                    <a:gd name="connsiteY8" fmla="*/ 54544 h 309407"/>
                    <a:gd name="connsiteX9" fmla="*/ 554002 w 804356"/>
                    <a:gd name="connsiteY9" fmla="*/ 54870 h 309407"/>
                    <a:gd name="connsiteX10" fmla="*/ 597264 w 804356"/>
                    <a:gd name="connsiteY10" fmla="*/ 158316 h 309407"/>
                    <a:gd name="connsiteX11" fmla="*/ 597357 w 804356"/>
                    <a:gd name="connsiteY11" fmla="*/ 161393 h 309407"/>
                    <a:gd name="connsiteX12" fmla="*/ 705092 w 804356"/>
                    <a:gd name="connsiteY12" fmla="*/ 145916 h 309407"/>
                    <a:gd name="connsiteX13" fmla="*/ 757212 w 804356"/>
                    <a:gd name="connsiteY13" fmla="*/ 148200 h 309407"/>
                    <a:gd name="connsiteX14" fmla="*/ 778656 w 804356"/>
                    <a:gd name="connsiteY14" fmla="*/ 197895 h 309407"/>
                    <a:gd name="connsiteX15" fmla="*/ 733576 w 804356"/>
                    <a:gd name="connsiteY15" fmla="*/ 235516 h 309407"/>
                    <a:gd name="connsiteX0" fmla="*/ 735451 w 806231"/>
                    <a:gd name="connsiteY0" fmla="*/ 235516 h 309407"/>
                    <a:gd name="connsiteX1" fmla="*/ 2003 w 806231"/>
                    <a:gd name="connsiteY1" fmla="*/ 309407 h 309407"/>
                    <a:gd name="connsiteX2" fmla="*/ 517976 w 806231"/>
                    <a:gd name="connsiteY2" fmla="*/ 172768 h 309407"/>
                    <a:gd name="connsiteX3" fmla="*/ 516810 w 806231"/>
                    <a:gd name="connsiteY3" fmla="*/ 169411 h 309407"/>
                    <a:gd name="connsiteX4" fmla="*/ 509212 w 806231"/>
                    <a:gd name="connsiteY4" fmla="*/ 108714 h 309407"/>
                    <a:gd name="connsiteX5" fmla="*/ 514992 w 806231"/>
                    <a:gd name="connsiteY5" fmla="*/ 2005 h 309407"/>
                    <a:gd name="connsiteX6" fmla="*/ 518582 w 806231"/>
                    <a:gd name="connsiteY6" fmla="*/ 0 h 309407"/>
                    <a:gd name="connsiteX7" fmla="*/ 555644 w 806231"/>
                    <a:gd name="connsiteY7" fmla="*/ 54544 h 309407"/>
                    <a:gd name="connsiteX8" fmla="*/ 555877 w 806231"/>
                    <a:gd name="connsiteY8" fmla="*/ 54870 h 309407"/>
                    <a:gd name="connsiteX9" fmla="*/ 599139 w 806231"/>
                    <a:gd name="connsiteY9" fmla="*/ 158316 h 309407"/>
                    <a:gd name="connsiteX10" fmla="*/ 599232 w 806231"/>
                    <a:gd name="connsiteY10" fmla="*/ 161393 h 309407"/>
                    <a:gd name="connsiteX11" fmla="*/ 706967 w 806231"/>
                    <a:gd name="connsiteY11" fmla="*/ 145916 h 309407"/>
                    <a:gd name="connsiteX12" fmla="*/ 759087 w 806231"/>
                    <a:gd name="connsiteY12" fmla="*/ 148200 h 309407"/>
                    <a:gd name="connsiteX13" fmla="*/ 780531 w 806231"/>
                    <a:gd name="connsiteY13" fmla="*/ 197895 h 309407"/>
                    <a:gd name="connsiteX14" fmla="*/ 735451 w 806231"/>
                    <a:gd name="connsiteY14" fmla="*/ 235516 h 309407"/>
                    <a:gd name="connsiteX0" fmla="*/ 780531 w 782029"/>
                    <a:gd name="connsiteY0" fmla="*/ 197895 h 309550"/>
                    <a:gd name="connsiteX1" fmla="*/ 2003 w 782029"/>
                    <a:gd name="connsiteY1" fmla="*/ 309407 h 309550"/>
                    <a:gd name="connsiteX2" fmla="*/ 517976 w 782029"/>
                    <a:gd name="connsiteY2" fmla="*/ 172768 h 309550"/>
                    <a:gd name="connsiteX3" fmla="*/ 516810 w 782029"/>
                    <a:gd name="connsiteY3" fmla="*/ 169411 h 309550"/>
                    <a:gd name="connsiteX4" fmla="*/ 509212 w 782029"/>
                    <a:gd name="connsiteY4" fmla="*/ 108714 h 309550"/>
                    <a:gd name="connsiteX5" fmla="*/ 514992 w 782029"/>
                    <a:gd name="connsiteY5" fmla="*/ 2005 h 309550"/>
                    <a:gd name="connsiteX6" fmla="*/ 518582 w 782029"/>
                    <a:gd name="connsiteY6" fmla="*/ 0 h 309550"/>
                    <a:gd name="connsiteX7" fmla="*/ 555644 w 782029"/>
                    <a:gd name="connsiteY7" fmla="*/ 54544 h 309550"/>
                    <a:gd name="connsiteX8" fmla="*/ 555877 w 782029"/>
                    <a:gd name="connsiteY8" fmla="*/ 54870 h 309550"/>
                    <a:gd name="connsiteX9" fmla="*/ 599139 w 782029"/>
                    <a:gd name="connsiteY9" fmla="*/ 158316 h 309550"/>
                    <a:gd name="connsiteX10" fmla="*/ 599232 w 782029"/>
                    <a:gd name="connsiteY10" fmla="*/ 161393 h 309550"/>
                    <a:gd name="connsiteX11" fmla="*/ 706967 w 782029"/>
                    <a:gd name="connsiteY11" fmla="*/ 145916 h 309550"/>
                    <a:gd name="connsiteX12" fmla="*/ 759087 w 782029"/>
                    <a:gd name="connsiteY12" fmla="*/ 148200 h 309550"/>
                    <a:gd name="connsiteX13" fmla="*/ 780531 w 782029"/>
                    <a:gd name="connsiteY13" fmla="*/ 197895 h 309550"/>
                    <a:gd name="connsiteX0" fmla="*/ 273832 w 275330"/>
                    <a:gd name="connsiteY0" fmla="*/ 197895 h 197895"/>
                    <a:gd name="connsiteX1" fmla="*/ 11277 w 275330"/>
                    <a:gd name="connsiteY1" fmla="*/ 172768 h 197895"/>
                    <a:gd name="connsiteX2" fmla="*/ 10111 w 275330"/>
                    <a:gd name="connsiteY2" fmla="*/ 169411 h 197895"/>
                    <a:gd name="connsiteX3" fmla="*/ 2513 w 275330"/>
                    <a:gd name="connsiteY3" fmla="*/ 108714 h 197895"/>
                    <a:gd name="connsiteX4" fmla="*/ 8293 w 275330"/>
                    <a:gd name="connsiteY4" fmla="*/ 2005 h 197895"/>
                    <a:gd name="connsiteX5" fmla="*/ 11883 w 275330"/>
                    <a:gd name="connsiteY5" fmla="*/ 0 h 197895"/>
                    <a:gd name="connsiteX6" fmla="*/ 48945 w 275330"/>
                    <a:gd name="connsiteY6" fmla="*/ 54544 h 197895"/>
                    <a:gd name="connsiteX7" fmla="*/ 49178 w 275330"/>
                    <a:gd name="connsiteY7" fmla="*/ 54870 h 197895"/>
                    <a:gd name="connsiteX8" fmla="*/ 92440 w 275330"/>
                    <a:gd name="connsiteY8" fmla="*/ 158316 h 197895"/>
                    <a:gd name="connsiteX9" fmla="*/ 92533 w 275330"/>
                    <a:gd name="connsiteY9" fmla="*/ 161393 h 197895"/>
                    <a:gd name="connsiteX10" fmla="*/ 200268 w 275330"/>
                    <a:gd name="connsiteY10" fmla="*/ 145916 h 197895"/>
                    <a:gd name="connsiteX11" fmla="*/ 252388 w 275330"/>
                    <a:gd name="connsiteY11" fmla="*/ 148200 h 197895"/>
                    <a:gd name="connsiteX12" fmla="*/ 273832 w 275330"/>
                    <a:gd name="connsiteY12" fmla="*/ 197895 h 197895"/>
                    <a:gd name="connsiteX0" fmla="*/ 252388 w 252388"/>
                    <a:gd name="connsiteY0" fmla="*/ 148200 h 172768"/>
                    <a:gd name="connsiteX1" fmla="*/ 11277 w 252388"/>
                    <a:gd name="connsiteY1" fmla="*/ 172768 h 172768"/>
                    <a:gd name="connsiteX2" fmla="*/ 10111 w 252388"/>
                    <a:gd name="connsiteY2" fmla="*/ 169411 h 172768"/>
                    <a:gd name="connsiteX3" fmla="*/ 2513 w 252388"/>
                    <a:gd name="connsiteY3" fmla="*/ 108714 h 172768"/>
                    <a:gd name="connsiteX4" fmla="*/ 8293 w 252388"/>
                    <a:gd name="connsiteY4" fmla="*/ 2005 h 172768"/>
                    <a:gd name="connsiteX5" fmla="*/ 11883 w 252388"/>
                    <a:gd name="connsiteY5" fmla="*/ 0 h 172768"/>
                    <a:gd name="connsiteX6" fmla="*/ 48945 w 252388"/>
                    <a:gd name="connsiteY6" fmla="*/ 54544 h 172768"/>
                    <a:gd name="connsiteX7" fmla="*/ 49178 w 252388"/>
                    <a:gd name="connsiteY7" fmla="*/ 54870 h 172768"/>
                    <a:gd name="connsiteX8" fmla="*/ 92440 w 252388"/>
                    <a:gd name="connsiteY8" fmla="*/ 158316 h 172768"/>
                    <a:gd name="connsiteX9" fmla="*/ 92533 w 252388"/>
                    <a:gd name="connsiteY9" fmla="*/ 161393 h 172768"/>
                    <a:gd name="connsiteX10" fmla="*/ 200268 w 252388"/>
                    <a:gd name="connsiteY10" fmla="*/ 145916 h 172768"/>
                    <a:gd name="connsiteX11" fmla="*/ 252388 w 252388"/>
                    <a:gd name="connsiteY11" fmla="*/ 148200 h 172768"/>
                    <a:gd name="connsiteX0" fmla="*/ 200268 w 200268"/>
                    <a:gd name="connsiteY0" fmla="*/ 145916 h 172768"/>
                    <a:gd name="connsiteX1" fmla="*/ 11277 w 200268"/>
                    <a:gd name="connsiteY1" fmla="*/ 172768 h 172768"/>
                    <a:gd name="connsiteX2" fmla="*/ 10111 w 200268"/>
                    <a:gd name="connsiteY2" fmla="*/ 169411 h 172768"/>
                    <a:gd name="connsiteX3" fmla="*/ 2513 w 200268"/>
                    <a:gd name="connsiteY3" fmla="*/ 108714 h 172768"/>
                    <a:gd name="connsiteX4" fmla="*/ 8293 w 200268"/>
                    <a:gd name="connsiteY4" fmla="*/ 2005 h 172768"/>
                    <a:gd name="connsiteX5" fmla="*/ 11883 w 200268"/>
                    <a:gd name="connsiteY5" fmla="*/ 0 h 172768"/>
                    <a:gd name="connsiteX6" fmla="*/ 48945 w 200268"/>
                    <a:gd name="connsiteY6" fmla="*/ 54544 h 172768"/>
                    <a:gd name="connsiteX7" fmla="*/ 49178 w 200268"/>
                    <a:gd name="connsiteY7" fmla="*/ 54870 h 172768"/>
                    <a:gd name="connsiteX8" fmla="*/ 92440 w 200268"/>
                    <a:gd name="connsiteY8" fmla="*/ 158316 h 172768"/>
                    <a:gd name="connsiteX9" fmla="*/ 92533 w 200268"/>
                    <a:gd name="connsiteY9" fmla="*/ 161393 h 172768"/>
                    <a:gd name="connsiteX10" fmla="*/ 200268 w 200268"/>
                    <a:gd name="connsiteY10" fmla="*/ 145916 h 172768"/>
                    <a:gd name="connsiteX0" fmla="*/ 92533 w 92533"/>
                    <a:gd name="connsiteY0" fmla="*/ 161393 h 172768"/>
                    <a:gd name="connsiteX1" fmla="*/ 11277 w 92533"/>
                    <a:gd name="connsiteY1" fmla="*/ 172768 h 172768"/>
                    <a:gd name="connsiteX2" fmla="*/ 10111 w 92533"/>
                    <a:gd name="connsiteY2" fmla="*/ 169411 h 172768"/>
                    <a:gd name="connsiteX3" fmla="*/ 2513 w 92533"/>
                    <a:gd name="connsiteY3" fmla="*/ 108714 h 172768"/>
                    <a:gd name="connsiteX4" fmla="*/ 8293 w 92533"/>
                    <a:gd name="connsiteY4" fmla="*/ 2005 h 172768"/>
                    <a:gd name="connsiteX5" fmla="*/ 11883 w 92533"/>
                    <a:gd name="connsiteY5" fmla="*/ 0 h 172768"/>
                    <a:gd name="connsiteX6" fmla="*/ 48945 w 92533"/>
                    <a:gd name="connsiteY6" fmla="*/ 54544 h 172768"/>
                    <a:gd name="connsiteX7" fmla="*/ 49178 w 92533"/>
                    <a:gd name="connsiteY7" fmla="*/ 54870 h 172768"/>
                    <a:gd name="connsiteX8" fmla="*/ 92440 w 92533"/>
                    <a:gd name="connsiteY8" fmla="*/ 158316 h 172768"/>
                    <a:gd name="connsiteX9" fmla="*/ 92533 w 92533"/>
                    <a:gd name="connsiteY9" fmla="*/ 161393 h 1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33" h="172768">
                      <a:moveTo>
                        <a:pt x="92533" y="161393"/>
                      </a:moveTo>
                      <a:lnTo>
                        <a:pt x="11277" y="172768"/>
                      </a:lnTo>
                      <a:cubicBezTo>
                        <a:pt x="10951" y="171975"/>
                        <a:pt x="10484" y="170763"/>
                        <a:pt x="10111" y="169411"/>
                      </a:cubicBezTo>
                      <a:cubicBezTo>
                        <a:pt x="5170" y="149552"/>
                        <a:pt x="2652" y="129180"/>
                        <a:pt x="2513" y="108714"/>
                      </a:cubicBezTo>
                      <a:cubicBezTo>
                        <a:pt x="1021" y="77573"/>
                        <a:pt x="-4620" y="19859"/>
                        <a:pt x="8293" y="2005"/>
                      </a:cubicBezTo>
                      <a:cubicBezTo>
                        <a:pt x="9086" y="793"/>
                        <a:pt x="10438" y="47"/>
                        <a:pt x="11883" y="0"/>
                      </a:cubicBezTo>
                      <a:cubicBezTo>
                        <a:pt x="22932" y="140"/>
                        <a:pt x="40460" y="40232"/>
                        <a:pt x="48945" y="54544"/>
                      </a:cubicBezTo>
                      <a:lnTo>
                        <a:pt x="49178" y="54870"/>
                      </a:lnTo>
                      <a:cubicBezTo>
                        <a:pt x="73140" y="84519"/>
                        <a:pt x="88151" y="120415"/>
                        <a:pt x="92440" y="158316"/>
                      </a:cubicBezTo>
                      <a:cubicBezTo>
                        <a:pt x="92533" y="159342"/>
                        <a:pt x="92533" y="160414"/>
                        <a:pt x="92533" y="161393"/>
                      </a:cubicBezTo>
                      <a:close/>
                    </a:path>
                  </a:pathLst>
                </a:custGeom>
                <a:solidFill>
                  <a:schemeClr val="bg1"/>
                </a:solidFill>
                <a:ln w="46470" cap="flat">
                  <a:noFill/>
                  <a:prstDash val="solid"/>
                  <a:miter/>
                </a:ln>
              </p:spPr>
              <p:txBody>
                <a:bodyPr rtlCol="0" anchor="ctr"/>
                <a:lstStyle/>
                <a:p>
                  <a:endParaRPr lang="en-US"/>
                </a:p>
              </p:txBody>
            </p:sp>
          </p:grpSp>
          <p:sp>
            <p:nvSpPr>
              <p:cNvPr id="75" name="Freeform: Shape 74">
                <a:extLst>
                  <a:ext uri="{FF2B5EF4-FFF2-40B4-BE49-F238E27FC236}">
                    <a16:creationId xmlns:a16="http://schemas.microsoft.com/office/drawing/2014/main" id="{2EF517A6-69F5-417D-F4A8-8A89243D8463}"/>
                  </a:ext>
                </a:extLst>
              </p:cNvPr>
              <p:cNvSpPr/>
              <p:nvPr/>
            </p:nvSpPr>
            <p:spPr>
              <a:xfrm>
                <a:off x="6056416" y="5193480"/>
                <a:ext cx="1633477" cy="1088567"/>
              </a:xfrm>
              <a:custGeom>
                <a:avLst/>
                <a:gdLst>
                  <a:gd name="connsiteX0" fmla="*/ 0 w 1543792"/>
                  <a:gd name="connsiteY0" fmla="*/ 783771 h 1068779"/>
                  <a:gd name="connsiteX1" fmla="*/ 1223158 w 1543792"/>
                  <a:gd name="connsiteY1" fmla="*/ 0 h 1068779"/>
                  <a:gd name="connsiteX2" fmla="*/ 1543792 w 1543792"/>
                  <a:gd name="connsiteY2" fmla="*/ 190005 h 1068779"/>
                  <a:gd name="connsiteX3" fmla="*/ 1377537 w 1543792"/>
                  <a:gd name="connsiteY3" fmla="*/ 831272 h 1068779"/>
                  <a:gd name="connsiteX4" fmla="*/ 926275 w 1543792"/>
                  <a:gd name="connsiteY4" fmla="*/ 866898 h 1068779"/>
                  <a:gd name="connsiteX5" fmla="*/ 665018 w 1543792"/>
                  <a:gd name="connsiteY5" fmla="*/ 724394 h 1068779"/>
                  <a:gd name="connsiteX6" fmla="*/ 439387 w 1543792"/>
                  <a:gd name="connsiteY6" fmla="*/ 819397 h 1068779"/>
                  <a:gd name="connsiteX7" fmla="*/ 201880 w 1543792"/>
                  <a:gd name="connsiteY7" fmla="*/ 1068779 h 1068779"/>
                  <a:gd name="connsiteX8" fmla="*/ 0 w 1543792"/>
                  <a:gd name="connsiteY8" fmla="*/ 783771 h 1068779"/>
                  <a:gd name="connsiteX0" fmla="*/ 0 w 1543792"/>
                  <a:gd name="connsiteY0" fmla="*/ 783771 h 1068779"/>
                  <a:gd name="connsiteX1" fmla="*/ 1223158 w 1543792"/>
                  <a:gd name="connsiteY1" fmla="*/ 0 h 1068779"/>
                  <a:gd name="connsiteX2" fmla="*/ 1543792 w 1543792"/>
                  <a:gd name="connsiteY2" fmla="*/ 190005 h 1068779"/>
                  <a:gd name="connsiteX3" fmla="*/ 1377537 w 1543792"/>
                  <a:gd name="connsiteY3" fmla="*/ 831272 h 1068779"/>
                  <a:gd name="connsiteX4" fmla="*/ 926275 w 1543792"/>
                  <a:gd name="connsiteY4" fmla="*/ 866898 h 1068779"/>
                  <a:gd name="connsiteX5" fmla="*/ 665018 w 1543792"/>
                  <a:gd name="connsiteY5" fmla="*/ 724394 h 1068779"/>
                  <a:gd name="connsiteX6" fmla="*/ 439387 w 1543792"/>
                  <a:gd name="connsiteY6" fmla="*/ 819397 h 1068779"/>
                  <a:gd name="connsiteX7" fmla="*/ 201880 w 1543792"/>
                  <a:gd name="connsiteY7" fmla="*/ 1068779 h 1068779"/>
                  <a:gd name="connsiteX8" fmla="*/ 0 w 1543792"/>
                  <a:gd name="connsiteY8" fmla="*/ 783771 h 1068779"/>
                  <a:gd name="connsiteX0" fmla="*/ 0 w 1543792"/>
                  <a:gd name="connsiteY0" fmla="*/ 783771 h 1068779"/>
                  <a:gd name="connsiteX1" fmla="*/ 1223158 w 1543792"/>
                  <a:gd name="connsiteY1" fmla="*/ 0 h 1068779"/>
                  <a:gd name="connsiteX2" fmla="*/ 1543792 w 1543792"/>
                  <a:gd name="connsiteY2" fmla="*/ 190005 h 1068779"/>
                  <a:gd name="connsiteX3" fmla="*/ 1377537 w 1543792"/>
                  <a:gd name="connsiteY3" fmla="*/ 831272 h 1068779"/>
                  <a:gd name="connsiteX4" fmla="*/ 926275 w 1543792"/>
                  <a:gd name="connsiteY4" fmla="*/ 866898 h 1068779"/>
                  <a:gd name="connsiteX5" fmla="*/ 665018 w 1543792"/>
                  <a:gd name="connsiteY5" fmla="*/ 724394 h 1068779"/>
                  <a:gd name="connsiteX6" fmla="*/ 439387 w 1543792"/>
                  <a:gd name="connsiteY6" fmla="*/ 819397 h 1068779"/>
                  <a:gd name="connsiteX7" fmla="*/ 201880 w 1543792"/>
                  <a:gd name="connsiteY7" fmla="*/ 1068779 h 1068779"/>
                  <a:gd name="connsiteX8" fmla="*/ 0 w 1543792"/>
                  <a:gd name="connsiteY8" fmla="*/ 783771 h 1068779"/>
                  <a:gd name="connsiteX0" fmla="*/ 0 w 1543792"/>
                  <a:gd name="connsiteY0" fmla="*/ 803559 h 1088567"/>
                  <a:gd name="connsiteX1" fmla="*/ 1223158 w 1543792"/>
                  <a:gd name="connsiteY1" fmla="*/ 19788 h 1088567"/>
                  <a:gd name="connsiteX2" fmla="*/ 1543792 w 1543792"/>
                  <a:gd name="connsiteY2" fmla="*/ 209793 h 1088567"/>
                  <a:gd name="connsiteX3" fmla="*/ 1377537 w 1543792"/>
                  <a:gd name="connsiteY3" fmla="*/ 851060 h 1088567"/>
                  <a:gd name="connsiteX4" fmla="*/ 926275 w 1543792"/>
                  <a:gd name="connsiteY4" fmla="*/ 886686 h 1088567"/>
                  <a:gd name="connsiteX5" fmla="*/ 665018 w 1543792"/>
                  <a:gd name="connsiteY5" fmla="*/ 744182 h 1088567"/>
                  <a:gd name="connsiteX6" fmla="*/ 439387 w 1543792"/>
                  <a:gd name="connsiteY6" fmla="*/ 839185 h 1088567"/>
                  <a:gd name="connsiteX7" fmla="*/ 201880 w 1543792"/>
                  <a:gd name="connsiteY7" fmla="*/ 1088567 h 1088567"/>
                  <a:gd name="connsiteX8" fmla="*/ 0 w 1543792"/>
                  <a:gd name="connsiteY8" fmla="*/ 803559 h 1088567"/>
                  <a:gd name="connsiteX0" fmla="*/ 0 w 1615044"/>
                  <a:gd name="connsiteY0" fmla="*/ 803559 h 1088567"/>
                  <a:gd name="connsiteX1" fmla="*/ 1223158 w 1615044"/>
                  <a:gd name="connsiteY1" fmla="*/ 19788 h 1088567"/>
                  <a:gd name="connsiteX2" fmla="*/ 1615044 w 1615044"/>
                  <a:gd name="connsiteY2" fmla="*/ 257294 h 1088567"/>
                  <a:gd name="connsiteX3" fmla="*/ 1377537 w 1615044"/>
                  <a:gd name="connsiteY3" fmla="*/ 851060 h 1088567"/>
                  <a:gd name="connsiteX4" fmla="*/ 926275 w 1615044"/>
                  <a:gd name="connsiteY4" fmla="*/ 886686 h 1088567"/>
                  <a:gd name="connsiteX5" fmla="*/ 665018 w 1615044"/>
                  <a:gd name="connsiteY5" fmla="*/ 744182 h 1088567"/>
                  <a:gd name="connsiteX6" fmla="*/ 439387 w 1615044"/>
                  <a:gd name="connsiteY6" fmla="*/ 839185 h 1088567"/>
                  <a:gd name="connsiteX7" fmla="*/ 201880 w 1615044"/>
                  <a:gd name="connsiteY7" fmla="*/ 1088567 h 1088567"/>
                  <a:gd name="connsiteX8" fmla="*/ 0 w 1615044"/>
                  <a:gd name="connsiteY8" fmla="*/ 803559 h 1088567"/>
                  <a:gd name="connsiteX0" fmla="*/ 0 w 1615044"/>
                  <a:gd name="connsiteY0" fmla="*/ 803559 h 1088567"/>
                  <a:gd name="connsiteX1" fmla="*/ 1223158 w 1615044"/>
                  <a:gd name="connsiteY1" fmla="*/ 19788 h 1088567"/>
                  <a:gd name="connsiteX2" fmla="*/ 1615044 w 1615044"/>
                  <a:gd name="connsiteY2" fmla="*/ 257294 h 1088567"/>
                  <a:gd name="connsiteX3" fmla="*/ 1377537 w 1615044"/>
                  <a:gd name="connsiteY3" fmla="*/ 851060 h 1088567"/>
                  <a:gd name="connsiteX4" fmla="*/ 926275 w 1615044"/>
                  <a:gd name="connsiteY4" fmla="*/ 886686 h 1088567"/>
                  <a:gd name="connsiteX5" fmla="*/ 665018 w 1615044"/>
                  <a:gd name="connsiteY5" fmla="*/ 744182 h 1088567"/>
                  <a:gd name="connsiteX6" fmla="*/ 439387 w 1615044"/>
                  <a:gd name="connsiteY6" fmla="*/ 839185 h 1088567"/>
                  <a:gd name="connsiteX7" fmla="*/ 201880 w 1615044"/>
                  <a:gd name="connsiteY7" fmla="*/ 1088567 h 1088567"/>
                  <a:gd name="connsiteX8" fmla="*/ 0 w 1615044"/>
                  <a:gd name="connsiteY8" fmla="*/ 803559 h 1088567"/>
                  <a:gd name="connsiteX0" fmla="*/ 0 w 1615044"/>
                  <a:gd name="connsiteY0" fmla="*/ 803559 h 1088567"/>
                  <a:gd name="connsiteX1" fmla="*/ 1223158 w 1615044"/>
                  <a:gd name="connsiteY1" fmla="*/ 19788 h 1088567"/>
                  <a:gd name="connsiteX2" fmla="*/ 1615044 w 1615044"/>
                  <a:gd name="connsiteY2" fmla="*/ 257294 h 1088567"/>
                  <a:gd name="connsiteX3" fmla="*/ 1377537 w 1615044"/>
                  <a:gd name="connsiteY3" fmla="*/ 851060 h 1088567"/>
                  <a:gd name="connsiteX4" fmla="*/ 926275 w 1615044"/>
                  <a:gd name="connsiteY4" fmla="*/ 886686 h 1088567"/>
                  <a:gd name="connsiteX5" fmla="*/ 665018 w 1615044"/>
                  <a:gd name="connsiteY5" fmla="*/ 744182 h 1088567"/>
                  <a:gd name="connsiteX6" fmla="*/ 439387 w 1615044"/>
                  <a:gd name="connsiteY6" fmla="*/ 839185 h 1088567"/>
                  <a:gd name="connsiteX7" fmla="*/ 201880 w 1615044"/>
                  <a:gd name="connsiteY7" fmla="*/ 1088567 h 1088567"/>
                  <a:gd name="connsiteX8" fmla="*/ 0 w 1615044"/>
                  <a:gd name="connsiteY8" fmla="*/ 803559 h 1088567"/>
                  <a:gd name="connsiteX0" fmla="*/ 0 w 1633477"/>
                  <a:gd name="connsiteY0" fmla="*/ 803559 h 1088567"/>
                  <a:gd name="connsiteX1" fmla="*/ 1223158 w 1633477"/>
                  <a:gd name="connsiteY1" fmla="*/ 19788 h 1088567"/>
                  <a:gd name="connsiteX2" fmla="*/ 1615044 w 1633477"/>
                  <a:gd name="connsiteY2" fmla="*/ 257294 h 1088567"/>
                  <a:gd name="connsiteX3" fmla="*/ 1377537 w 1633477"/>
                  <a:gd name="connsiteY3" fmla="*/ 851060 h 1088567"/>
                  <a:gd name="connsiteX4" fmla="*/ 926275 w 1633477"/>
                  <a:gd name="connsiteY4" fmla="*/ 886686 h 1088567"/>
                  <a:gd name="connsiteX5" fmla="*/ 665018 w 1633477"/>
                  <a:gd name="connsiteY5" fmla="*/ 744182 h 1088567"/>
                  <a:gd name="connsiteX6" fmla="*/ 439387 w 1633477"/>
                  <a:gd name="connsiteY6" fmla="*/ 839185 h 1088567"/>
                  <a:gd name="connsiteX7" fmla="*/ 201880 w 1633477"/>
                  <a:gd name="connsiteY7" fmla="*/ 1088567 h 1088567"/>
                  <a:gd name="connsiteX8" fmla="*/ 0 w 1633477"/>
                  <a:gd name="connsiteY8" fmla="*/ 803559 h 1088567"/>
                  <a:gd name="connsiteX0" fmla="*/ 0 w 1633477"/>
                  <a:gd name="connsiteY0" fmla="*/ 803559 h 1088567"/>
                  <a:gd name="connsiteX1" fmla="*/ 1223158 w 1633477"/>
                  <a:gd name="connsiteY1" fmla="*/ 19788 h 1088567"/>
                  <a:gd name="connsiteX2" fmla="*/ 1615044 w 1633477"/>
                  <a:gd name="connsiteY2" fmla="*/ 257294 h 1088567"/>
                  <a:gd name="connsiteX3" fmla="*/ 1377537 w 1633477"/>
                  <a:gd name="connsiteY3" fmla="*/ 851060 h 1088567"/>
                  <a:gd name="connsiteX4" fmla="*/ 926275 w 1633477"/>
                  <a:gd name="connsiteY4" fmla="*/ 886686 h 1088567"/>
                  <a:gd name="connsiteX5" fmla="*/ 665018 w 1633477"/>
                  <a:gd name="connsiteY5" fmla="*/ 744182 h 1088567"/>
                  <a:gd name="connsiteX6" fmla="*/ 439387 w 1633477"/>
                  <a:gd name="connsiteY6" fmla="*/ 839185 h 1088567"/>
                  <a:gd name="connsiteX7" fmla="*/ 201880 w 1633477"/>
                  <a:gd name="connsiteY7" fmla="*/ 1088567 h 1088567"/>
                  <a:gd name="connsiteX8" fmla="*/ 0 w 1633477"/>
                  <a:gd name="connsiteY8" fmla="*/ 803559 h 1088567"/>
                  <a:gd name="connsiteX0" fmla="*/ 0 w 1633477"/>
                  <a:gd name="connsiteY0" fmla="*/ 803559 h 1088567"/>
                  <a:gd name="connsiteX1" fmla="*/ 1223158 w 1633477"/>
                  <a:gd name="connsiteY1" fmla="*/ 19788 h 1088567"/>
                  <a:gd name="connsiteX2" fmla="*/ 1615044 w 1633477"/>
                  <a:gd name="connsiteY2" fmla="*/ 257294 h 1088567"/>
                  <a:gd name="connsiteX3" fmla="*/ 1377537 w 1633477"/>
                  <a:gd name="connsiteY3" fmla="*/ 851060 h 1088567"/>
                  <a:gd name="connsiteX4" fmla="*/ 926275 w 1633477"/>
                  <a:gd name="connsiteY4" fmla="*/ 886686 h 1088567"/>
                  <a:gd name="connsiteX5" fmla="*/ 665018 w 1633477"/>
                  <a:gd name="connsiteY5" fmla="*/ 744182 h 1088567"/>
                  <a:gd name="connsiteX6" fmla="*/ 439387 w 1633477"/>
                  <a:gd name="connsiteY6" fmla="*/ 839185 h 1088567"/>
                  <a:gd name="connsiteX7" fmla="*/ 201880 w 1633477"/>
                  <a:gd name="connsiteY7" fmla="*/ 1088567 h 1088567"/>
                  <a:gd name="connsiteX8" fmla="*/ 0 w 1633477"/>
                  <a:gd name="connsiteY8" fmla="*/ 803559 h 1088567"/>
                  <a:gd name="connsiteX0" fmla="*/ 0 w 1633477"/>
                  <a:gd name="connsiteY0" fmla="*/ 803559 h 1088567"/>
                  <a:gd name="connsiteX1" fmla="*/ 1223158 w 1633477"/>
                  <a:gd name="connsiteY1" fmla="*/ 19788 h 1088567"/>
                  <a:gd name="connsiteX2" fmla="*/ 1615044 w 1633477"/>
                  <a:gd name="connsiteY2" fmla="*/ 257294 h 1088567"/>
                  <a:gd name="connsiteX3" fmla="*/ 1377537 w 1633477"/>
                  <a:gd name="connsiteY3" fmla="*/ 851060 h 1088567"/>
                  <a:gd name="connsiteX4" fmla="*/ 926275 w 1633477"/>
                  <a:gd name="connsiteY4" fmla="*/ 886686 h 1088567"/>
                  <a:gd name="connsiteX5" fmla="*/ 665018 w 1633477"/>
                  <a:gd name="connsiteY5" fmla="*/ 744182 h 1088567"/>
                  <a:gd name="connsiteX6" fmla="*/ 439387 w 1633477"/>
                  <a:gd name="connsiteY6" fmla="*/ 839185 h 1088567"/>
                  <a:gd name="connsiteX7" fmla="*/ 201880 w 1633477"/>
                  <a:gd name="connsiteY7" fmla="*/ 1088567 h 1088567"/>
                  <a:gd name="connsiteX8" fmla="*/ 0 w 1633477"/>
                  <a:gd name="connsiteY8" fmla="*/ 803559 h 108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3477" h="1088567">
                    <a:moveTo>
                      <a:pt x="0" y="803559"/>
                    </a:moveTo>
                    <a:cubicBezTo>
                      <a:pt x="51460" y="542302"/>
                      <a:pt x="815439" y="-122716"/>
                      <a:pt x="1223158" y="19788"/>
                    </a:cubicBezTo>
                    <a:cubicBezTo>
                      <a:pt x="1579418" y="122707"/>
                      <a:pt x="1460664" y="106873"/>
                      <a:pt x="1615044" y="257294"/>
                    </a:cubicBezTo>
                    <a:cubicBezTo>
                      <a:pt x="1702130" y="478966"/>
                      <a:pt x="1456706" y="653138"/>
                      <a:pt x="1377537" y="851060"/>
                    </a:cubicBezTo>
                    <a:cubicBezTo>
                      <a:pt x="1215241" y="934187"/>
                      <a:pt x="1183574" y="946062"/>
                      <a:pt x="926275" y="886686"/>
                    </a:cubicBezTo>
                    <a:cubicBezTo>
                      <a:pt x="839189" y="839185"/>
                      <a:pt x="858982" y="661054"/>
                      <a:pt x="665018" y="744182"/>
                    </a:cubicBezTo>
                    <a:lnTo>
                      <a:pt x="439387" y="839185"/>
                    </a:lnTo>
                    <a:lnTo>
                      <a:pt x="201880" y="1088567"/>
                    </a:lnTo>
                    <a:cubicBezTo>
                      <a:pt x="134587" y="993564"/>
                      <a:pt x="7917" y="1029190"/>
                      <a:pt x="0" y="803559"/>
                    </a:cubicBezTo>
                    <a:close/>
                  </a:path>
                </a:pathLst>
              </a:cu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Title 6">
            <a:extLst>
              <a:ext uri="{FF2B5EF4-FFF2-40B4-BE49-F238E27FC236}">
                <a16:creationId xmlns:a16="http://schemas.microsoft.com/office/drawing/2014/main" id="{51B3C4AB-0FF0-AFBF-0D49-0BC474B08C2B}"/>
              </a:ext>
            </a:extLst>
          </p:cNvPr>
          <p:cNvSpPr>
            <a:spLocks noGrp="1"/>
          </p:cNvSpPr>
          <p:nvPr>
            <p:ph type="title"/>
          </p:nvPr>
        </p:nvSpPr>
        <p:spPr/>
        <p:txBody>
          <a:bodyPr/>
          <a:lstStyle/>
          <a:p>
            <a:r>
              <a:rPr lang="en-US" dirty="0"/>
              <a:t>Who Else Fought? </a:t>
            </a:r>
            <a:r>
              <a:rPr lang="en-US" b="1" dirty="0" err="1"/>
              <a:t>Nords</a:t>
            </a:r>
            <a:r>
              <a:rPr lang="en-US" dirty="0"/>
              <a:t>? </a:t>
            </a:r>
            <a:r>
              <a:rPr lang="en-US" b="1" dirty="0"/>
              <a:t>Orcs</a:t>
            </a:r>
            <a:r>
              <a:rPr lang="en-US" dirty="0"/>
              <a:t>? </a:t>
            </a:r>
            <a:r>
              <a:rPr lang="en-US" b="1" dirty="0" err="1"/>
              <a:t>Khajiit</a:t>
            </a:r>
            <a:r>
              <a:rPr lang="en-US" dirty="0"/>
              <a:t>?</a:t>
            </a:r>
          </a:p>
        </p:txBody>
      </p:sp>
      <p:sp>
        <p:nvSpPr>
          <p:cNvPr id="8" name="&quot;Not Allowed&quot; Symbol 7">
            <a:extLst>
              <a:ext uri="{FF2B5EF4-FFF2-40B4-BE49-F238E27FC236}">
                <a16:creationId xmlns:a16="http://schemas.microsoft.com/office/drawing/2014/main" id="{CB318EFC-C740-25FD-858E-14F9372E3531}"/>
              </a:ext>
            </a:extLst>
          </p:cNvPr>
          <p:cNvSpPr/>
          <p:nvPr/>
        </p:nvSpPr>
        <p:spPr>
          <a:xfrm>
            <a:off x="2823191" y="97733"/>
            <a:ext cx="6719709" cy="6719709"/>
          </a:xfrm>
          <a:prstGeom prst="noSmoking">
            <a:avLst>
              <a:gd name="adj" fmla="val 10128"/>
            </a:avLst>
          </a:prstGeom>
          <a:solidFill>
            <a:srgbClr val="C00000"/>
          </a:solidFill>
          <a:ln w="38100">
            <a:solidFill>
              <a:srgbClr val="7E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3" name="Picture 2" descr="A green orc with long hair and a long beard holding a sword&#10;&#10;Description automatically generated">
            <a:extLst>
              <a:ext uri="{FF2B5EF4-FFF2-40B4-BE49-F238E27FC236}">
                <a16:creationId xmlns:a16="http://schemas.microsoft.com/office/drawing/2014/main" id="{DB4F128B-F565-BB32-903B-30AADFB9A2C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85161" y="1814115"/>
            <a:ext cx="2743825" cy="3937897"/>
          </a:xfrm>
          <a:prstGeom prst="rect">
            <a:avLst/>
          </a:prstGeom>
        </p:spPr>
      </p:pic>
      <p:pic>
        <p:nvPicPr>
          <p:cNvPr id="5" name="Picture 4" descr="A person with long hair and braided hair&#10;&#10;Description automatically generated">
            <a:extLst>
              <a:ext uri="{FF2B5EF4-FFF2-40B4-BE49-F238E27FC236}">
                <a16:creationId xmlns:a16="http://schemas.microsoft.com/office/drawing/2014/main" id="{4C7B306C-20F2-9976-A39B-2894B8AE9E0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55036" y="1818452"/>
            <a:ext cx="2693014" cy="3658433"/>
          </a:xfrm>
          <a:prstGeom prst="rect">
            <a:avLst/>
          </a:prstGeom>
        </p:spPr>
      </p:pic>
      <p:pic>
        <p:nvPicPr>
          <p:cNvPr id="9" name="Picture 8" descr="A drawing of a lion&#10;&#10;Description automatically generated">
            <a:extLst>
              <a:ext uri="{FF2B5EF4-FFF2-40B4-BE49-F238E27FC236}">
                <a16:creationId xmlns:a16="http://schemas.microsoft.com/office/drawing/2014/main" id="{09F324E8-0341-F0A6-0034-09BD580E0EA6}"/>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9957627" y="4138505"/>
            <a:ext cx="2234373" cy="2735876"/>
          </a:xfrm>
          <a:prstGeom prst="rect">
            <a:avLst/>
          </a:prstGeom>
        </p:spPr>
      </p:pic>
      <p:sp>
        <p:nvSpPr>
          <p:cNvPr id="27" name="TextBox 26">
            <a:extLst>
              <a:ext uri="{FF2B5EF4-FFF2-40B4-BE49-F238E27FC236}">
                <a16:creationId xmlns:a16="http://schemas.microsoft.com/office/drawing/2014/main" id="{B32DA99E-A216-B073-8924-3FF579781DCF}"/>
              </a:ext>
            </a:extLst>
          </p:cNvPr>
          <p:cNvSpPr txBox="1"/>
          <p:nvPr/>
        </p:nvSpPr>
        <p:spPr>
          <a:xfrm>
            <a:off x="2924199" y="4306839"/>
            <a:ext cx="6343602" cy="1385106"/>
          </a:xfrm>
          <a:prstGeom prst="rect">
            <a:avLst/>
          </a:prstGeom>
          <a:solidFill>
            <a:schemeClr val="tx1"/>
          </a:solidFill>
          <a:ln w="76200">
            <a:solidFill>
              <a:schemeClr val="bg2">
                <a:lumMod val="25000"/>
              </a:schemeClr>
            </a:solidFill>
          </a:ln>
        </p:spPr>
        <p:style>
          <a:lnRef idx="2">
            <a:schemeClr val="accent2">
              <a:shade val="15000"/>
            </a:schemeClr>
          </a:lnRef>
          <a:fillRef idx="1">
            <a:schemeClr val="accent2"/>
          </a:fillRef>
          <a:effectRef idx="0">
            <a:schemeClr val="accent2"/>
          </a:effectRef>
          <a:fontRef idx="minor">
            <a:schemeClr val="lt1"/>
          </a:fontRef>
        </p:style>
        <p:txBody>
          <a:bodyPr wrap="square" lIns="91440" rtlCol="0" anchor="ctr" anchorCtr="0">
            <a:noAutofit/>
          </a:bodyPr>
          <a:lstStyle/>
          <a:p>
            <a:pPr algn="ctr"/>
            <a:r>
              <a:rPr lang="en-US" sz="5400" b="1" dirty="0"/>
              <a:t>WHO GIVES A S’WIT</a:t>
            </a:r>
          </a:p>
        </p:txBody>
      </p:sp>
      <p:sp>
        <p:nvSpPr>
          <p:cNvPr id="54" name="TextBox 53">
            <a:extLst>
              <a:ext uri="{FF2B5EF4-FFF2-40B4-BE49-F238E27FC236}">
                <a16:creationId xmlns:a16="http://schemas.microsoft.com/office/drawing/2014/main" id="{8E7584B7-8269-1C1F-AF4A-AF69E16F2CE0}"/>
              </a:ext>
            </a:extLst>
          </p:cNvPr>
          <p:cNvSpPr txBox="1"/>
          <p:nvPr/>
        </p:nvSpPr>
        <p:spPr>
          <a:xfrm>
            <a:off x="-12398" y="6641675"/>
            <a:ext cx="4506380" cy="215444"/>
          </a:xfrm>
          <a:prstGeom prst="rect">
            <a:avLst/>
          </a:prstGeom>
          <a:noFill/>
        </p:spPr>
        <p:txBody>
          <a:bodyPr wrap="square" rtlCol="0">
            <a:spAutoFit/>
          </a:bodyPr>
          <a:lstStyle/>
          <a:p>
            <a:r>
              <a:rPr lang="en-US" sz="800" dirty="0"/>
              <a:t>Those in the know: Don’t correct me on my incorrect use of this insult. It’s called a joke.</a:t>
            </a:r>
          </a:p>
        </p:txBody>
      </p:sp>
      <p:sp>
        <p:nvSpPr>
          <p:cNvPr id="57" name="TextBox 56">
            <a:extLst>
              <a:ext uri="{FF2B5EF4-FFF2-40B4-BE49-F238E27FC236}">
                <a16:creationId xmlns:a16="http://schemas.microsoft.com/office/drawing/2014/main" id="{2159A4DA-B339-6983-46D8-42EE00DC142A}"/>
              </a:ext>
            </a:extLst>
          </p:cNvPr>
          <p:cNvSpPr txBox="1"/>
          <p:nvPr/>
        </p:nvSpPr>
        <p:spPr>
          <a:xfrm>
            <a:off x="-8166" y="6644274"/>
            <a:ext cx="4506380" cy="215444"/>
          </a:xfrm>
          <a:prstGeom prst="rect">
            <a:avLst/>
          </a:prstGeom>
          <a:noFill/>
        </p:spPr>
        <p:txBody>
          <a:bodyPr wrap="square" rtlCol="0">
            <a:spAutoFit/>
          </a:bodyPr>
          <a:lstStyle/>
          <a:p>
            <a:r>
              <a:rPr lang="en-US" sz="800" dirty="0"/>
              <a:t>Again, do not correct me on my use of this insult. I am beyond caring.</a:t>
            </a:r>
          </a:p>
        </p:txBody>
      </p:sp>
    </p:spTree>
    <p:extLst>
      <p:ext uri="{BB962C8B-B14F-4D97-AF65-F5344CB8AC3E}">
        <p14:creationId xmlns:p14="http://schemas.microsoft.com/office/powerpoint/2010/main" val="46897449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37"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barn(outVertical)">
                                      <p:cBhvr>
                                        <p:cTn id="20" dur="150"/>
                                        <p:tgtEl>
                                          <p:spTgt spid="27"/>
                                        </p:tgtEl>
                                      </p:cBhvr>
                                    </p:animEffect>
                                  </p:childTnLst>
                                </p:cTn>
                              </p:par>
                            </p:childTnLst>
                          </p:cTn>
                        </p:par>
                        <p:par>
                          <p:cTn id="21" fill="hold">
                            <p:stCondLst>
                              <p:cond delay="150"/>
                            </p:stCondLst>
                            <p:childTnLst>
                              <p:par>
                                <p:cTn id="22" presetID="2" presetClass="entr" presetSubtype="4" fill="hold" grpId="0" nodeType="afterEffect">
                                  <p:stCondLst>
                                    <p:cond delay="1000"/>
                                  </p:stCondLst>
                                  <p:childTnLst>
                                    <p:set>
                                      <p:cBhvr>
                                        <p:cTn id="23" dur="1" fill="hold">
                                          <p:stCondLst>
                                            <p:cond delay="0"/>
                                          </p:stCondLst>
                                        </p:cTn>
                                        <p:tgtEl>
                                          <p:spTgt spid="54"/>
                                        </p:tgtEl>
                                        <p:attrNameLst>
                                          <p:attrName>style.visibility</p:attrName>
                                        </p:attrNameLst>
                                      </p:cBhvr>
                                      <p:to>
                                        <p:strVal val="visible"/>
                                      </p:to>
                                    </p:set>
                                    <p:anim calcmode="lin" valueType="num">
                                      <p:cBhvr additive="base">
                                        <p:cTn id="24" dur="500" fill="hold"/>
                                        <p:tgtEl>
                                          <p:spTgt spid="54"/>
                                        </p:tgtEl>
                                        <p:attrNameLst>
                                          <p:attrName>ppt_x</p:attrName>
                                        </p:attrNameLst>
                                      </p:cBhvr>
                                      <p:tavLst>
                                        <p:tav tm="0">
                                          <p:val>
                                            <p:strVal val="#ppt_x"/>
                                          </p:val>
                                        </p:tav>
                                        <p:tav tm="100000">
                                          <p:val>
                                            <p:strVal val="#ppt_x"/>
                                          </p:val>
                                        </p:tav>
                                      </p:tavLst>
                                    </p:anim>
                                    <p:anim calcmode="lin" valueType="num">
                                      <p:cBhvr additive="base">
                                        <p:cTn id="25"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6"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2500" fill="hold"/>
                                        <p:tgtEl>
                                          <p:spTgt spid="9"/>
                                        </p:tgtEl>
                                        <p:attrNameLst>
                                          <p:attrName>ppt_x</p:attrName>
                                        </p:attrNameLst>
                                      </p:cBhvr>
                                      <p:tavLst>
                                        <p:tav tm="0">
                                          <p:val>
                                            <p:strVal val="1+#ppt_w/2"/>
                                          </p:val>
                                        </p:tav>
                                        <p:tav tm="100000">
                                          <p:val>
                                            <p:strVal val="#ppt_x"/>
                                          </p:val>
                                        </p:tav>
                                      </p:tavLst>
                                    </p:anim>
                                    <p:anim calcmode="lin" valueType="num">
                                      <p:cBhvr additive="base">
                                        <p:cTn id="31" dur="2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par>
                                <p:cTn id="37" presetID="10" presetClass="exit" presetSubtype="0" fill="hold"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27"/>
                                        </p:tgtEl>
                                      </p:cBhvr>
                                    </p:animEffect>
                                    <p:set>
                                      <p:cBhvr>
                                        <p:cTn id="42" dur="1" fill="hold">
                                          <p:stCondLst>
                                            <p:cond delay="499"/>
                                          </p:stCondLst>
                                        </p:cTn>
                                        <p:tgtEl>
                                          <p:spTgt spid="2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9"/>
                                        </p:tgtEl>
                                      </p:cBhvr>
                                    </p:animEffect>
                                    <p:set>
                                      <p:cBhvr>
                                        <p:cTn id="45" dur="1" fill="hold">
                                          <p:stCondLst>
                                            <p:cond delay="499"/>
                                          </p:stCondLst>
                                        </p:cTn>
                                        <p:tgtEl>
                                          <p:spTgt spid="9"/>
                                        </p:tgtEl>
                                        <p:attrNameLst>
                                          <p:attrName>style.visibility</p:attrName>
                                        </p:attrNameLst>
                                      </p:cBhvr>
                                      <p:to>
                                        <p:strVal val="hidden"/>
                                      </p:to>
                                    </p:set>
                                  </p:childTnLst>
                                </p:cTn>
                              </p:par>
                              <p:par>
                                <p:cTn id="46" presetID="2" presetClass="exit" presetSubtype="4" fill="hold" grpId="1" nodeType="withEffect">
                                  <p:stCondLst>
                                    <p:cond delay="0"/>
                                  </p:stCondLst>
                                  <p:childTnLst>
                                    <p:anim calcmode="lin" valueType="num">
                                      <p:cBhvr additive="base">
                                        <p:cTn id="47" dur="500"/>
                                        <p:tgtEl>
                                          <p:spTgt spid="54"/>
                                        </p:tgtEl>
                                        <p:attrNameLst>
                                          <p:attrName>ppt_x</p:attrName>
                                        </p:attrNameLst>
                                      </p:cBhvr>
                                      <p:tavLst>
                                        <p:tav tm="0">
                                          <p:val>
                                            <p:strVal val="ppt_x"/>
                                          </p:val>
                                        </p:tav>
                                        <p:tav tm="100000">
                                          <p:val>
                                            <p:strVal val="ppt_x"/>
                                          </p:val>
                                        </p:tav>
                                      </p:tavLst>
                                    </p:anim>
                                    <p:anim calcmode="lin" valueType="num">
                                      <p:cBhvr additive="base">
                                        <p:cTn id="48" dur="500"/>
                                        <p:tgtEl>
                                          <p:spTgt spid="54"/>
                                        </p:tgtEl>
                                        <p:attrNameLst>
                                          <p:attrName>ppt_y</p:attrName>
                                        </p:attrNameLst>
                                      </p:cBhvr>
                                      <p:tavLst>
                                        <p:tav tm="0">
                                          <p:val>
                                            <p:strVal val="ppt_y"/>
                                          </p:val>
                                        </p:tav>
                                        <p:tav tm="100000">
                                          <p:val>
                                            <p:strVal val="1+ppt_h/2"/>
                                          </p:val>
                                        </p:tav>
                                      </p:tavLst>
                                    </p:anim>
                                    <p:set>
                                      <p:cBhvr>
                                        <p:cTn id="49" dur="1" fill="hold">
                                          <p:stCondLst>
                                            <p:cond delay="499"/>
                                          </p:stCondLst>
                                        </p:cTn>
                                        <p:tgtEl>
                                          <p:spTgt spid="54"/>
                                        </p:tgtEl>
                                        <p:attrNameLst>
                                          <p:attrName>style.visibility</p:attrName>
                                        </p:attrNameLst>
                                      </p:cBhvr>
                                      <p:to>
                                        <p:strVal val="hidden"/>
                                      </p:to>
                                    </p:set>
                                  </p:childTnLst>
                                </p:cTn>
                              </p:par>
                            </p:childTnLst>
                          </p:cTn>
                        </p:par>
                        <p:par>
                          <p:cTn id="50" fill="hold">
                            <p:stCondLst>
                              <p:cond delay="500"/>
                            </p:stCondLst>
                            <p:childTnLst>
                              <p:par>
                                <p:cTn id="51" presetID="45" presetClass="entr" presetSubtype="0" fill="hold" nodeType="after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250"/>
                                        <p:tgtEl>
                                          <p:spTgt spid="100"/>
                                        </p:tgtEl>
                                      </p:cBhvr>
                                    </p:animEffect>
                                    <p:anim calcmode="lin" valueType="num">
                                      <p:cBhvr>
                                        <p:cTn id="54" dur="250" fill="hold"/>
                                        <p:tgtEl>
                                          <p:spTgt spid="100"/>
                                        </p:tgtEl>
                                        <p:attrNameLst>
                                          <p:attrName>ppt_w</p:attrName>
                                        </p:attrNameLst>
                                      </p:cBhvr>
                                      <p:tavLst>
                                        <p:tav tm="0" fmla="#ppt_w*sin(2.5*pi*$)">
                                          <p:val>
                                            <p:fltVal val="0"/>
                                          </p:val>
                                        </p:tav>
                                        <p:tav tm="100000">
                                          <p:val>
                                            <p:fltVal val="1"/>
                                          </p:val>
                                        </p:tav>
                                      </p:tavLst>
                                    </p:anim>
                                    <p:anim calcmode="lin" valueType="num">
                                      <p:cBhvr>
                                        <p:cTn id="55" dur="250" fill="hold"/>
                                        <p:tgtEl>
                                          <p:spTgt spid="100"/>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2"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additive="base">
                                        <p:cTn id="60" dur="500" fill="hold"/>
                                        <p:tgtEl>
                                          <p:spTgt spid="101"/>
                                        </p:tgtEl>
                                        <p:attrNameLst>
                                          <p:attrName>ppt_x</p:attrName>
                                        </p:attrNameLst>
                                      </p:cBhvr>
                                      <p:tavLst>
                                        <p:tav tm="0">
                                          <p:val>
                                            <p:strVal val="1+#ppt_w/2"/>
                                          </p:val>
                                        </p:tav>
                                        <p:tav tm="100000">
                                          <p:val>
                                            <p:strVal val="#ppt_x"/>
                                          </p:val>
                                        </p:tav>
                                      </p:tavLst>
                                    </p:anim>
                                    <p:anim calcmode="lin" valueType="num">
                                      <p:cBhvr additive="base">
                                        <p:cTn id="61" dur="500" fill="hold"/>
                                        <p:tgtEl>
                                          <p:spTgt spid="101"/>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44" presetClass="path" presetSubtype="0" accel="50000" decel="50000" fill="hold" nodeType="afterEffect">
                                  <p:stCondLst>
                                    <p:cond delay="0"/>
                                  </p:stCondLst>
                                  <p:childTnLst>
                                    <p:animMotion origin="layout" path="M 2.91667E-6 4.07407E-6 C 0.00794 -0.03936 0.01354 -0.11829 0.06836 -0.13936 C 0.10091 -0.14862 0.13489 -0.16297 0.1556 -0.10926 " pathEditMode="relative" rAng="0" ptsTypes="AAA">
                                      <p:cBhvr>
                                        <p:cTn id="64" dur="500" fill="hold"/>
                                        <p:tgtEl>
                                          <p:spTgt spid="100"/>
                                        </p:tgtEl>
                                        <p:attrNameLst>
                                          <p:attrName>ppt_x</p:attrName>
                                          <p:attrName>ppt_y</p:attrName>
                                        </p:attrNameLst>
                                      </p:cBhvr>
                                      <p:rCtr x="7773" y="-7431"/>
                                    </p:animMotion>
                                  </p:childTnLst>
                                </p:cTn>
                              </p:par>
                            </p:childTnLst>
                          </p:cTn>
                        </p:par>
                      </p:childTnLst>
                    </p:cTn>
                  </p:par>
                  <p:par>
                    <p:cTn id="65" fill="hold">
                      <p:stCondLst>
                        <p:cond delay="indefinite"/>
                      </p:stCondLst>
                      <p:childTnLst>
                        <p:par>
                          <p:cTn id="66" fill="hold">
                            <p:stCondLst>
                              <p:cond delay="0"/>
                            </p:stCondLst>
                            <p:childTnLst>
                              <p:par>
                                <p:cTn id="67" presetID="2" presetClass="entr" presetSubtype="12" fill="hold" nodeType="clickEffect">
                                  <p:stCondLst>
                                    <p:cond delay="0"/>
                                  </p:stCondLst>
                                  <p:childTnLst>
                                    <p:set>
                                      <p:cBhvr>
                                        <p:cTn id="68" dur="1" fill="hold">
                                          <p:stCondLst>
                                            <p:cond delay="0"/>
                                          </p:stCondLst>
                                        </p:cTn>
                                        <p:tgtEl>
                                          <p:spTgt spid="77"/>
                                        </p:tgtEl>
                                        <p:attrNameLst>
                                          <p:attrName>style.visibility</p:attrName>
                                        </p:attrNameLst>
                                      </p:cBhvr>
                                      <p:to>
                                        <p:strVal val="visible"/>
                                      </p:to>
                                    </p:set>
                                    <p:anim calcmode="lin" valueType="num">
                                      <p:cBhvr additive="base">
                                        <p:cTn id="69" dur="500" fill="hold"/>
                                        <p:tgtEl>
                                          <p:spTgt spid="77"/>
                                        </p:tgtEl>
                                        <p:attrNameLst>
                                          <p:attrName>ppt_x</p:attrName>
                                        </p:attrNameLst>
                                      </p:cBhvr>
                                      <p:tavLst>
                                        <p:tav tm="0">
                                          <p:val>
                                            <p:strVal val="0-#ppt_w/2"/>
                                          </p:val>
                                        </p:tav>
                                        <p:tav tm="100000">
                                          <p:val>
                                            <p:strVal val="#ppt_x"/>
                                          </p:val>
                                        </p:tav>
                                      </p:tavLst>
                                    </p:anim>
                                    <p:anim calcmode="lin" valueType="num">
                                      <p:cBhvr additive="base">
                                        <p:cTn id="7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8"/>
                                        </p:tgtEl>
                                        <p:attrNameLst>
                                          <p:attrName>style.visibility</p:attrName>
                                        </p:attrNameLst>
                                      </p:cBhvr>
                                      <p:to>
                                        <p:strVal val="visible"/>
                                      </p:to>
                                    </p:set>
                                    <p:anim calcmode="lin" valueType="num">
                                      <p:cBhvr>
                                        <p:cTn id="75" dur="250" fill="hold"/>
                                        <p:tgtEl>
                                          <p:spTgt spid="8"/>
                                        </p:tgtEl>
                                        <p:attrNameLst>
                                          <p:attrName>ppt_w</p:attrName>
                                        </p:attrNameLst>
                                      </p:cBhvr>
                                      <p:tavLst>
                                        <p:tav tm="0">
                                          <p:val>
                                            <p:fltVal val="0"/>
                                          </p:val>
                                        </p:tav>
                                        <p:tav tm="100000">
                                          <p:val>
                                            <p:strVal val="#ppt_w"/>
                                          </p:val>
                                        </p:tav>
                                      </p:tavLst>
                                    </p:anim>
                                    <p:anim calcmode="lin" valueType="num">
                                      <p:cBhvr>
                                        <p:cTn id="76" dur="250" fill="hold"/>
                                        <p:tgtEl>
                                          <p:spTgt spid="8"/>
                                        </p:tgtEl>
                                        <p:attrNameLst>
                                          <p:attrName>ppt_h</p:attrName>
                                        </p:attrNameLst>
                                      </p:cBhvr>
                                      <p:tavLst>
                                        <p:tav tm="0">
                                          <p:val>
                                            <p:fltVal val="0"/>
                                          </p:val>
                                        </p:tav>
                                        <p:tav tm="100000">
                                          <p:val>
                                            <p:strVal val="#ppt_h"/>
                                          </p:val>
                                        </p:tav>
                                      </p:tavLst>
                                    </p:anim>
                                    <p:anim calcmode="lin" valueType="num">
                                      <p:cBhvr>
                                        <p:cTn id="77" dur="250" fill="hold"/>
                                        <p:tgtEl>
                                          <p:spTgt spid="8"/>
                                        </p:tgtEl>
                                        <p:attrNameLst>
                                          <p:attrName>style.rotation</p:attrName>
                                        </p:attrNameLst>
                                      </p:cBhvr>
                                      <p:tavLst>
                                        <p:tav tm="0">
                                          <p:val>
                                            <p:fltVal val="90"/>
                                          </p:val>
                                        </p:tav>
                                        <p:tav tm="100000">
                                          <p:val>
                                            <p:fltVal val="0"/>
                                          </p:val>
                                        </p:tav>
                                      </p:tavLst>
                                    </p:anim>
                                    <p:animEffect transition="in" filter="fade">
                                      <p:cBhvr>
                                        <p:cTn id="78" dur="250"/>
                                        <p:tgtEl>
                                          <p:spTgt spid="8"/>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nodeType="clickEffect">
                                  <p:stCondLst>
                                    <p:cond delay="0"/>
                                  </p:stCondLst>
                                  <p:childTnLst>
                                    <p:animEffect transition="out" filter="fade">
                                      <p:cBhvr>
                                        <p:cTn id="82" dur="500"/>
                                        <p:tgtEl>
                                          <p:spTgt spid="3"/>
                                        </p:tgtEl>
                                      </p:cBhvr>
                                    </p:animEffect>
                                    <p:set>
                                      <p:cBhvr>
                                        <p:cTn id="83" dur="1" fill="hold">
                                          <p:stCondLst>
                                            <p:cond delay="499"/>
                                          </p:stCondLst>
                                        </p:cTn>
                                        <p:tgtEl>
                                          <p:spTgt spid="3"/>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100"/>
                                        </p:tgtEl>
                                      </p:cBhvr>
                                    </p:animEffect>
                                    <p:set>
                                      <p:cBhvr>
                                        <p:cTn id="86" dur="1" fill="hold">
                                          <p:stCondLst>
                                            <p:cond delay="499"/>
                                          </p:stCondLst>
                                        </p:cTn>
                                        <p:tgtEl>
                                          <p:spTgt spid="100"/>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101"/>
                                        </p:tgtEl>
                                      </p:cBhvr>
                                    </p:animEffect>
                                    <p:set>
                                      <p:cBhvr>
                                        <p:cTn id="89" dur="1" fill="hold">
                                          <p:stCondLst>
                                            <p:cond delay="499"/>
                                          </p:stCondLst>
                                        </p:cTn>
                                        <p:tgtEl>
                                          <p:spTgt spid="101"/>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500"/>
                                        <p:tgtEl>
                                          <p:spTgt spid="77"/>
                                        </p:tgtEl>
                                      </p:cBhvr>
                                    </p:animEffect>
                                    <p:set>
                                      <p:cBhvr>
                                        <p:cTn id="92" dur="1" fill="hold">
                                          <p:stCondLst>
                                            <p:cond delay="499"/>
                                          </p:stCondLst>
                                        </p:cTn>
                                        <p:tgtEl>
                                          <p:spTgt spid="77"/>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500"/>
                                        <p:tgtEl>
                                          <p:spTgt spid="8"/>
                                        </p:tgtEl>
                                      </p:cBhvr>
                                    </p:animEffect>
                                    <p:set>
                                      <p:cBhvr>
                                        <p:cTn id="95" dur="1" fill="hold">
                                          <p:stCondLst>
                                            <p:cond delay="499"/>
                                          </p:stCondLst>
                                        </p:cTn>
                                        <p:tgtEl>
                                          <p:spTgt spid="8"/>
                                        </p:tgtEl>
                                        <p:attrNameLst>
                                          <p:attrName>style.visibility</p:attrName>
                                        </p:attrNameLst>
                                      </p:cBhvr>
                                      <p:to>
                                        <p:strVal val="hidden"/>
                                      </p:to>
                                    </p:set>
                                  </p:childTnLst>
                                </p:cTn>
                              </p:par>
                            </p:childTnLst>
                          </p:cTn>
                        </p:par>
                        <p:par>
                          <p:cTn id="96" fill="hold">
                            <p:stCondLst>
                              <p:cond delay="500"/>
                            </p:stCondLst>
                            <p:childTnLst>
                              <p:par>
                                <p:cTn id="97" presetID="10" presetClass="entr" presetSubtype="0" fill="hold" nodeType="afterEffect">
                                  <p:stCondLst>
                                    <p:cond delay="0"/>
                                  </p:stCondLst>
                                  <p:childTnLst>
                                    <p:set>
                                      <p:cBhvr>
                                        <p:cTn id="98" dur="1" fill="hold">
                                          <p:stCondLst>
                                            <p:cond delay="0"/>
                                          </p:stCondLst>
                                        </p:cTn>
                                        <p:tgtEl>
                                          <p:spTgt spid="5"/>
                                        </p:tgtEl>
                                        <p:attrNameLst>
                                          <p:attrName>style.visibility</p:attrName>
                                        </p:attrNameLst>
                                      </p:cBhvr>
                                      <p:to>
                                        <p:strVal val="visible"/>
                                      </p:to>
                                    </p:set>
                                    <p:animEffect transition="in" filter="fade">
                                      <p:cBhvr>
                                        <p:cTn id="99" dur="500"/>
                                        <p:tgtEl>
                                          <p:spTgt spid="5"/>
                                        </p:tgtEl>
                                      </p:cBhvr>
                                    </p:animEffect>
                                  </p:childTnLst>
                                </p:cTn>
                              </p:par>
                              <p:par>
                                <p:cTn id="100" presetID="10" presetClass="entr" presetSubtype="0" fill="hold" nodeType="withEffect">
                                  <p:stCondLst>
                                    <p:cond delay="0"/>
                                  </p:stCondLst>
                                  <p:childTnLst>
                                    <p:set>
                                      <p:cBhvr>
                                        <p:cTn id="101" dur="1" fill="hold">
                                          <p:stCondLst>
                                            <p:cond delay="0"/>
                                          </p:stCondLst>
                                        </p:cTn>
                                        <p:tgtEl>
                                          <p:spTgt spid="3"/>
                                        </p:tgtEl>
                                        <p:attrNameLst>
                                          <p:attrName>style.visibility</p:attrName>
                                        </p:attrNameLst>
                                      </p:cBhvr>
                                      <p:to>
                                        <p:strVal val="visible"/>
                                      </p:to>
                                    </p:set>
                                    <p:animEffect transition="in" filter="fade">
                                      <p:cBhvr>
                                        <p:cTn id="102" dur="500"/>
                                        <p:tgtEl>
                                          <p:spTgt spid="3"/>
                                        </p:tgtEl>
                                      </p:cBhvr>
                                    </p:animEffect>
                                  </p:childTnLst>
                                </p:cTn>
                              </p:par>
                              <p:par>
                                <p:cTn id="103" presetID="10" presetClass="entr" presetSubtype="0" fill="hold" nodeType="withEffect">
                                  <p:stCondLst>
                                    <p:cond delay="0"/>
                                  </p:stCondLst>
                                  <p:childTnLst>
                                    <p:set>
                                      <p:cBhvr>
                                        <p:cTn id="104" dur="1" fill="hold">
                                          <p:stCondLst>
                                            <p:cond delay="0"/>
                                          </p:stCondLst>
                                        </p:cTn>
                                        <p:tgtEl>
                                          <p:spTgt spid="9"/>
                                        </p:tgtEl>
                                        <p:attrNameLst>
                                          <p:attrName>style.visibility</p:attrName>
                                        </p:attrNameLst>
                                      </p:cBhvr>
                                      <p:to>
                                        <p:strVal val="visible"/>
                                      </p:to>
                                    </p:set>
                                    <p:animEffect transition="in" filter="fade">
                                      <p:cBhvr>
                                        <p:cTn id="105" dur="500"/>
                                        <p:tgtEl>
                                          <p:spTgt spid="9"/>
                                        </p:tgtEl>
                                      </p:cBhvr>
                                    </p:animEffect>
                                  </p:childTnLst>
                                </p:cTn>
                              </p:par>
                            </p:childTnLst>
                          </p:cTn>
                        </p:par>
                        <p:par>
                          <p:cTn id="106" fill="hold">
                            <p:stCondLst>
                              <p:cond delay="1000"/>
                            </p:stCondLst>
                            <p:childTnLst>
                              <p:par>
                                <p:cTn id="107" presetID="10" presetClass="entr" presetSubtype="0" fill="hold" grpId="2"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500"/>
                                        <p:tgtEl>
                                          <p:spTgt spid="27"/>
                                        </p:tgtEl>
                                      </p:cBhvr>
                                    </p:animEffect>
                                  </p:childTnLst>
                                </p:cTn>
                              </p:par>
                            </p:childTnLst>
                          </p:cTn>
                        </p:par>
                        <p:par>
                          <p:cTn id="110" fill="hold">
                            <p:stCondLst>
                              <p:cond delay="1500"/>
                            </p:stCondLst>
                            <p:childTnLst>
                              <p:par>
                                <p:cTn id="111" presetID="2" presetClass="entr" presetSubtype="4" fill="hold" grpId="0" nodeType="afterEffect">
                                  <p:stCondLst>
                                    <p:cond delay="1000"/>
                                  </p:stCondLst>
                                  <p:childTnLst>
                                    <p:set>
                                      <p:cBhvr>
                                        <p:cTn id="112" dur="1" fill="hold">
                                          <p:stCondLst>
                                            <p:cond delay="0"/>
                                          </p:stCondLst>
                                        </p:cTn>
                                        <p:tgtEl>
                                          <p:spTgt spid="57"/>
                                        </p:tgtEl>
                                        <p:attrNameLst>
                                          <p:attrName>style.visibility</p:attrName>
                                        </p:attrNameLst>
                                      </p:cBhvr>
                                      <p:to>
                                        <p:strVal val="visible"/>
                                      </p:to>
                                    </p:set>
                                    <p:anim calcmode="lin" valueType="num">
                                      <p:cBhvr additive="base">
                                        <p:cTn id="113" dur="500" fill="hold"/>
                                        <p:tgtEl>
                                          <p:spTgt spid="57"/>
                                        </p:tgtEl>
                                        <p:attrNameLst>
                                          <p:attrName>ppt_x</p:attrName>
                                        </p:attrNameLst>
                                      </p:cBhvr>
                                      <p:tavLst>
                                        <p:tav tm="0">
                                          <p:val>
                                            <p:strVal val="#ppt_x"/>
                                          </p:val>
                                        </p:tav>
                                        <p:tav tm="100000">
                                          <p:val>
                                            <p:strVal val="#ppt_x"/>
                                          </p:val>
                                        </p:tav>
                                      </p:tavLst>
                                    </p:anim>
                                    <p:anim calcmode="lin" valueType="num">
                                      <p:cBhvr additive="base">
                                        <p:cTn id="11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27" grpId="0" animBg="1"/>
      <p:bldP spid="27" grpId="1" animBg="1"/>
      <p:bldP spid="27" grpId="2" animBg="1"/>
      <p:bldP spid="54" grpId="0"/>
      <p:bldP spid="54" grpId="1"/>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F567A58-EBF4-EFD1-BB83-912511663B84}"/>
              </a:ext>
            </a:extLst>
          </p:cNvPr>
          <p:cNvSpPr>
            <a:spLocks noGrp="1"/>
          </p:cNvSpPr>
          <p:nvPr>
            <p:ph idx="1"/>
          </p:nvPr>
        </p:nvSpPr>
        <p:spPr/>
        <p:txBody>
          <a:bodyPr/>
          <a:lstStyle/>
          <a:p>
            <a:r>
              <a:rPr lang="en-US" dirty="0"/>
              <a:t>If you want to decide for yourself, read the books and play the game</a:t>
            </a:r>
          </a:p>
          <a:p>
            <a:r>
              <a:rPr lang="en-US" dirty="0"/>
              <a:t>If you want to see my queer tears, I will continue</a:t>
            </a:r>
          </a:p>
          <a:p>
            <a:endParaRPr lang="en-US" dirty="0"/>
          </a:p>
        </p:txBody>
      </p:sp>
      <p:pic>
        <p:nvPicPr>
          <p:cNvPr id="5" name="Picture 4">
            <a:extLst>
              <a:ext uri="{FF2B5EF4-FFF2-40B4-BE49-F238E27FC236}">
                <a16:creationId xmlns:a16="http://schemas.microsoft.com/office/drawing/2014/main" id="{50644E38-1E1E-E0F3-5D1A-B32E57760132}"/>
              </a:ext>
            </a:extLst>
          </p:cNvPr>
          <p:cNvPicPr>
            <a:picLocks noChangeAspect="1"/>
          </p:cNvPicPr>
          <p:nvPr/>
        </p:nvPicPr>
        <p:blipFill rotWithShape="1">
          <a:blip r:embed="rId3"/>
          <a:srcRect l="67666" t="16131" r="11779" b="26018"/>
          <a:stretch/>
        </p:blipFill>
        <p:spPr>
          <a:xfrm>
            <a:off x="1352549" y="1350714"/>
            <a:ext cx="9486900" cy="5301159"/>
          </a:xfrm>
          <a:prstGeom prst="rect">
            <a:avLst/>
          </a:prstGeom>
          <a:ln w="38100">
            <a:solidFill>
              <a:schemeClr val="tx1"/>
            </a:solidFill>
          </a:ln>
        </p:spPr>
      </p:pic>
      <p:pic>
        <p:nvPicPr>
          <p:cNvPr id="10" name="Picture 9">
            <a:extLst>
              <a:ext uri="{FF2B5EF4-FFF2-40B4-BE49-F238E27FC236}">
                <a16:creationId xmlns:a16="http://schemas.microsoft.com/office/drawing/2014/main" id="{10726DD5-47E5-BD55-BCAA-455DB71D03F2}"/>
              </a:ext>
            </a:extLst>
          </p:cNvPr>
          <p:cNvPicPr>
            <a:picLocks noChangeAspect="1"/>
          </p:cNvPicPr>
          <p:nvPr/>
        </p:nvPicPr>
        <p:blipFill rotWithShape="1">
          <a:blip r:embed="rId4"/>
          <a:srcRect l="36659" t="2508" r="52471" b="85599"/>
          <a:stretch/>
        </p:blipFill>
        <p:spPr>
          <a:xfrm>
            <a:off x="672711" y="1690688"/>
            <a:ext cx="5554492" cy="1206500"/>
          </a:xfrm>
          <a:prstGeom prst="rect">
            <a:avLst/>
          </a:prstGeom>
          <a:ln w="38100">
            <a:solidFill>
              <a:schemeClr val="tx1"/>
            </a:solidFill>
          </a:ln>
        </p:spPr>
      </p:pic>
      <p:pic>
        <p:nvPicPr>
          <p:cNvPr id="12" name="Picture 11" descr="A person with a face painted and a heart&#10;&#10;Description automatically generated with medium confidence">
            <a:extLst>
              <a:ext uri="{FF2B5EF4-FFF2-40B4-BE49-F238E27FC236}">
                <a16:creationId xmlns:a16="http://schemas.microsoft.com/office/drawing/2014/main" id="{60C4722A-1C16-13F9-29CC-E2A4E11D35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7632" y="3541882"/>
            <a:ext cx="3912687" cy="2934515"/>
          </a:xfrm>
          <a:prstGeom prst="rect">
            <a:avLst/>
          </a:prstGeom>
          <a:ln w="38100">
            <a:solidFill>
              <a:schemeClr val="tx1"/>
            </a:solidFill>
          </a:ln>
        </p:spPr>
      </p:pic>
      <p:pic>
        <p:nvPicPr>
          <p:cNvPr id="14" name="Picture 13">
            <a:extLst>
              <a:ext uri="{FF2B5EF4-FFF2-40B4-BE49-F238E27FC236}">
                <a16:creationId xmlns:a16="http://schemas.microsoft.com/office/drawing/2014/main" id="{8A9CFBFF-7B18-7532-BE47-22E9369FD012}"/>
              </a:ext>
            </a:extLst>
          </p:cNvPr>
          <p:cNvPicPr>
            <a:picLocks noChangeAspect="1"/>
          </p:cNvPicPr>
          <p:nvPr/>
        </p:nvPicPr>
        <p:blipFill rotWithShape="1">
          <a:blip r:embed="rId6"/>
          <a:srcRect l="37267" t="13403" r="43854" b="25840"/>
          <a:stretch/>
        </p:blipFill>
        <p:spPr>
          <a:xfrm>
            <a:off x="4178496" y="3744595"/>
            <a:ext cx="4470851" cy="2856355"/>
          </a:xfrm>
          <a:prstGeom prst="rect">
            <a:avLst/>
          </a:prstGeom>
          <a:ln w="38100">
            <a:solidFill>
              <a:schemeClr val="tx1"/>
            </a:solidFill>
          </a:ln>
        </p:spPr>
      </p:pic>
      <p:pic>
        <p:nvPicPr>
          <p:cNvPr id="8" name="Picture 7">
            <a:extLst>
              <a:ext uri="{FF2B5EF4-FFF2-40B4-BE49-F238E27FC236}">
                <a16:creationId xmlns:a16="http://schemas.microsoft.com/office/drawing/2014/main" id="{715ECE0A-E8E7-D202-9BFB-123B54F000B6}"/>
              </a:ext>
            </a:extLst>
          </p:cNvPr>
          <p:cNvPicPr>
            <a:picLocks noChangeAspect="1"/>
          </p:cNvPicPr>
          <p:nvPr/>
        </p:nvPicPr>
        <p:blipFill rotWithShape="1">
          <a:blip r:embed="rId7"/>
          <a:srcRect l="68333" t="20131" r="16400" b="6976"/>
          <a:stretch/>
        </p:blipFill>
        <p:spPr>
          <a:xfrm>
            <a:off x="6741554" y="2239177"/>
            <a:ext cx="4508830" cy="4274035"/>
          </a:xfrm>
          <a:prstGeom prst="rect">
            <a:avLst/>
          </a:prstGeom>
          <a:ln w="38100">
            <a:solidFill>
              <a:schemeClr val="tx1"/>
            </a:solidFill>
          </a:ln>
        </p:spPr>
      </p:pic>
      <p:sp>
        <p:nvSpPr>
          <p:cNvPr id="6" name="Rectangle 5">
            <a:extLst>
              <a:ext uri="{FF2B5EF4-FFF2-40B4-BE49-F238E27FC236}">
                <a16:creationId xmlns:a16="http://schemas.microsoft.com/office/drawing/2014/main" id="{5F452FF1-68B0-1E9F-14AF-7375828EF3F7}"/>
              </a:ext>
            </a:extLst>
          </p:cNvPr>
          <p:cNvSpPr/>
          <p:nvPr/>
        </p:nvSpPr>
        <p:spPr>
          <a:xfrm rot="19800000">
            <a:off x="2908297" y="2934081"/>
            <a:ext cx="6375400" cy="1549400"/>
          </a:xfrm>
          <a:prstGeom prst="rect">
            <a:avLst/>
          </a:prstGeom>
          <a:solidFill>
            <a:srgbClr val="C00000"/>
          </a:solidFill>
          <a:ln w="76200">
            <a:solidFill>
              <a:srgbClr val="7E0000"/>
            </a:solidFill>
          </a:ln>
          <a:effectLst>
            <a:outerShdw blurRad="63500" sx="102000" sy="102000" algn="ctr" rotWithShape="0">
              <a:prstClr val="black">
                <a:alpha val="40000"/>
              </a:prstClr>
            </a:outerShdw>
          </a:effectLst>
        </p:spPr>
        <p:style>
          <a:lnRef idx="2">
            <a:schemeClr val="accent2">
              <a:shade val="15000"/>
            </a:schemeClr>
          </a:lnRef>
          <a:fillRef idx="1">
            <a:schemeClr val="accent2"/>
          </a:fillRef>
          <a:effectRef idx="0">
            <a:schemeClr val="accent2"/>
          </a:effectRef>
          <a:fontRef idx="minor">
            <a:schemeClr val="lt1"/>
          </a:fontRef>
        </p:style>
        <p:txBody>
          <a:bodyPr wrap="square" lIns="91440" rtlCol="0" anchor="ctr" anchorCtr="0">
            <a:noAutofit/>
          </a:bodyPr>
          <a:lstStyle/>
          <a:p>
            <a:pPr algn="ctr"/>
            <a:r>
              <a:rPr lang="en-US" sz="4800" b="1" dirty="0"/>
              <a:t>YOU DO NOT WANT THIS TO BE YOUR LIFE</a:t>
            </a:r>
          </a:p>
        </p:txBody>
      </p:sp>
      <p:sp>
        <p:nvSpPr>
          <p:cNvPr id="20" name="Rectangle 19">
            <a:extLst>
              <a:ext uri="{FF2B5EF4-FFF2-40B4-BE49-F238E27FC236}">
                <a16:creationId xmlns:a16="http://schemas.microsoft.com/office/drawing/2014/main" id="{D08AA20F-4A2C-306F-87D5-C2475AC7B294}"/>
              </a:ext>
            </a:extLst>
          </p:cNvPr>
          <p:cNvSpPr/>
          <p:nvPr/>
        </p:nvSpPr>
        <p:spPr>
          <a:xfrm>
            <a:off x="1" y="1081315"/>
            <a:ext cx="12191999" cy="5776686"/>
          </a:xfrm>
          <a:prstGeom prst="rect">
            <a:avLst/>
          </a:prstGeom>
          <a:solidFill>
            <a:srgbClr val="F9F3E4">
              <a:alpha val="82000"/>
            </a:srgbClr>
          </a:solidFill>
          <a:ln>
            <a:noFill/>
          </a:ln>
          <a:effectLst>
            <a:softEdge rad="1270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13A3AC8-DE32-D16A-74F3-19D9E2753D58}"/>
              </a:ext>
            </a:extLst>
          </p:cNvPr>
          <p:cNvSpPr txBox="1"/>
          <p:nvPr/>
        </p:nvSpPr>
        <p:spPr>
          <a:xfrm>
            <a:off x="941614" y="3429000"/>
            <a:ext cx="10308771" cy="2347686"/>
          </a:xfrm>
          <a:prstGeom prst="rect">
            <a:avLst/>
          </a:prstGeom>
          <a:solidFill>
            <a:srgbClr val="C00000"/>
          </a:solidFill>
          <a:ln w="76200">
            <a:solidFill>
              <a:srgbClr val="7E0000"/>
            </a:solidFill>
          </a:ln>
        </p:spPr>
        <p:style>
          <a:lnRef idx="2">
            <a:schemeClr val="accent2">
              <a:shade val="15000"/>
            </a:schemeClr>
          </a:lnRef>
          <a:fillRef idx="1">
            <a:schemeClr val="accent2"/>
          </a:fillRef>
          <a:effectRef idx="0">
            <a:schemeClr val="accent2"/>
          </a:effectRef>
          <a:fontRef idx="minor">
            <a:schemeClr val="lt1"/>
          </a:fontRef>
        </p:style>
        <p:txBody>
          <a:bodyPr wrap="square" lIns="91440" rtlCol="0" anchor="ctr" anchorCtr="0">
            <a:noAutofit/>
          </a:bodyPr>
          <a:lstStyle/>
          <a:p>
            <a:pPr algn="ctr"/>
            <a:r>
              <a:rPr lang="en-US" sz="7200" b="1" dirty="0"/>
              <a:t>SO WHAT HAPPENED?</a:t>
            </a:r>
          </a:p>
        </p:txBody>
      </p:sp>
      <p:sp>
        <p:nvSpPr>
          <p:cNvPr id="2" name="Title 1">
            <a:extLst>
              <a:ext uri="{FF2B5EF4-FFF2-40B4-BE49-F238E27FC236}">
                <a16:creationId xmlns:a16="http://schemas.microsoft.com/office/drawing/2014/main" id="{F6C65C1D-DD52-2F15-E035-52D0B3842140}"/>
              </a:ext>
            </a:extLst>
          </p:cNvPr>
          <p:cNvSpPr>
            <a:spLocks noGrp="1"/>
          </p:cNvSpPr>
          <p:nvPr>
            <p:ph type="title"/>
          </p:nvPr>
        </p:nvSpPr>
        <p:spPr/>
        <p:txBody>
          <a:bodyPr/>
          <a:lstStyle/>
          <a:p>
            <a:r>
              <a:rPr lang="en-US" b="1" dirty="0"/>
              <a:t>I am too gay</a:t>
            </a:r>
            <a:r>
              <a:rPr lang="en-US" dirty="0"/>
              <a:t> to give an unbiased analysis</a:t>
            </a:r>
          </a:p>
        </p:txBody>
      </p:sp>
      <p:grpSp>
        <p:nvGrpSpPr>
          <p:cNvPr id="19" name="Group 18">
            <a:extLst>
              <a:ext uri="{FF2B5EF4-FFF2-40B4-BE49-F238E27FC236}">
                <a16:creationId xmlns:a16="http://schemas.microsoft.com/office/drawing/2014/main" id="{3573D379-C5C1-36A1-41B0-15B2BE139D30}"/>
              </a:ext>
            </a:extLst>
          </p:cNvPr>
          <p:cNvGrpSpPr/>
          <p:nvPr/>
        </p:nvGrpSpPr>
        <p:grpSpPr>
          <a:xfrm>
            <a:off x="8995969" y="6911902"/>
            <a:ext cx="3211604" cy="13450118"/>
            <a:chOff x="12324895" y="-2192020"/>
            <a:chExt cx="3211604" cy="13450118"/>
          </a:xfrm>
        </p:grpSpPr>
        <p:pic>
          <p:nvPicPr>
            <p:cNvPr id="16" name="Picture 15">
              <a:extLst>
                <a:ext uri="{FF2B5EF4-FFF2-40B4-BE49-F238E27FC236}">
                  <a16:creationId xmlns:a16="http://schemas.microsoft.com/office/drawing/2014/main" id="{9EF2271A-C719-77CC-C758-E0413617D0D8}"/>
                </a:ext>
              </a:extLst>
            </p:cNvPr>
            <p:cNvPicPr>
              <a:picLocks noChangeAspect="1"/>
            </p:cNvPicPr>
            <p:nvPr/>
          </p:nvPicPr>
          <p:blipFill rotWithShape="1">
            <a:blip r:embed="rId8"/>
            <a:srcRect l="89003" r="3256" b="5031"/>
            <a:stretch/>
          </p:blipFill>
          <p:spPr>
            <a:xfrm>
              <a:off x="12324895" y="-2192020"/>
              <a:ext cx="3211604" cy="7821293"/>
            </a:xfrm>
            <a:prstGeom prst="rect">
              <a:avLst/>
            </a:prstGeom>
          </p:spPr>
        </p:pic>
        <p:pic>
          <p:nvPicPr>
            <p:cNvPr id="18" name="Picture 17">
              <a:extLst>
                <a:ext uri="{FF2B5EF4-FFF2-40B4-BE49-F238E27FC236}">
                  <a16:creationId xmlns:a16="http://schemas.microsoft.com/office/drawing/2014/main" id="{3FC85E94-342F-37F9-52EC-92DED9D1B8EE}"/>
                </a:ext>
              </a:extLst>
            </p:cNvPr>
            <p:cNvPicPr>
              <a:picLocks noChangeAspect="1"/>
            </p:cNvPicPr>
            <p:nvPr/>
          </p:nvPicPr>
          <p:blipFill rotWithShape="1">
            <a:blip r:embed="rId9"/>
            <a:srcRect l="89003" t="22554" r="3256" b="5954"/>
            <a:stretch/>
          </p:blipFill>
          <p:spPr>
            <a:xfrm>
              <a:off x="12324895" y="5370286"/>
              <a:ext cx="3211604" cy="5887812"/>
            </a:xfrm>
            <a:prstGeom prst="rect">
              <a:avLst/>
            </a:prstGeom>
          </p:spPr>
        </p:pic>
      </p:grpSp>
    </p:spTree>
    <p:extLst>
      <p:ext uri="{BB962C8B-B14F-4D97-AF65-F5344CB8AC3E}">
        <p14:creationId xmlns:p14="http://schemas.microsoft.com/office/powerpoint/2010/main" val="424815371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70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8000"/>
                            </p:stCondLst>
                            <p:childTnLst>
                              <p:par>
                                <p:cTn id="13" presetID="10" presetClass="entr" presetSubtype="0" fill="hold" nodeType="afterEffect">
                                  <p:stCondLst>
                                    <p:cond delay="600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4500"/>
                            </p:stCondLst>
                            <p:childTnLst>
                              <p:par>
                                <p:cTn id="17" presetID="10" presetClass="entr" presetSubtype="0" fill="hold" nodeType="afterEffect">
                                  <p:stCondLst>
                                    <p:cond delay="200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17000"/>
                            </p:stCondLst>
                            <p:childTnLst>
                              <p:par>
                                <p:cTn id="21" presetID="10" presetClass="entr" presetSubtype="0" fill="hold" nodeType="afterEffect">
                                  <p:stCondLst>
                                    <p:cond delay="100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par>
                          <p:cTn id="24" fill="hold">
                            <p:stCondLst>
                              <p:cond delay="18500"/>
                            </p:stCondLst>
                            <p:childTnLst>
                              <p:par>
                                <p:cTn id="25" presetID="64" presetClass="path" presetSubtype="0" accel="50000" decel="50000" fill="hold" nodeType="afterEffect">
                                  <p:stCondLst>
                                    <p:cond delay="1000"/>
                                  </p:stCondLst>
                                  <p:childTnLst>
                                    <p:animMotion origin="layout" path="M -1.25E-6 4.07407E-6 L -1.25E-6 -2.98496 " pathEditMode="relative" rAng="0" ptsTypes="AA">
                                      <p:cBhvr>
                                        <p:cTn id="26" dur="8000" fill="hold"/>
                                        <p:tgtEl>
                                          <p:spTgt spid="19"/>
                                        </p:tgtEl>
                                        <p:attrNameLst>
                                          <p:attrName>ppt_x</p:attrName>
                                          <p:attrName>ppt_y</p:attrName>
                                        </p:attrNameLst>
                                      </p:cBhvr>
                                      <p:rCtr x="0" y="-149259"/>
                                    </p:animMotion>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barn(outVertical)">
                                      <p:cBhvr>
                                        <p:cTn id="40" dur="1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animBg="1"/>
      <p:bldP spid="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video game of a cave&#10;&#10;Description automatically generated">
            <a:extLst>
              <a:ext uri="{FF2B5EF4-FFF2-40B4-BE49-F238E27FC236}">
                <a16:creationId xmlns:a16="http://schemas.microsoft.com/office/drawing/2014/main" id="{85F12A12-EACD-F6DB-96FA-E3A59705D701}"/>
              </a:ext>
            </a:extLst>
          </p:cNvPr>
          <p:cNvPicPr>
            <a:picLocks noChangeAspect="1"/>
          </p:cNvPicPr>
          <p:nvPr/>
        </p:nvPicPr>
        <p:blipFill rotWithShape="1">
          <a:blip r:embed="rId3">
            <a:alphaModFix amt="50000"/>
            <a:extLst>
              <a:ext uri="{28A0092B-C50C-407E-A947-70E740481C1C}">
                <a14:useLocalDpi xmlns:a14="http://schemas.microsoft.com/office/drawing/2010/main" val="0"/>
              </a:ext>
            </a:extLst>
          </a:blip>
          <a:srcRect/>
          <a:stretch/>
        </p:blipFill>
        <p:spPr>
          <a:xfrm>
            <a:off x="20" y="1"/>
            <a:ext cx="12191980" cy="6857999"/>
          </a:xfrm>
          <a:prstGeom prst="rect">
            <a:avLst/>
          </a:prstGeom>
        </p:spPr>
      </p:pic>
      <p:sp>
        <p:nvSpPr>
          <p:cNvPr id="13" name="Rectangle 12">
            <a:extLst>
              <a:ext uri="{FF2B5EF4-FFF2-40B4-BE49-F238E27FC236}">
                <a16:creationId xmlns:a16="http://schemas.microsoft.com/office/drawing/2014/main" id="{D6631EE4-20EC-3443-3845-93E88A5B8E62}"/>
              </a:ext>
            </a:extLst>
          </p:cNvPr>
          <p:cNvSpPr/>
          <p:nvPr/>
        </p:nvSpPr>
        <p:spPr>
          <a:xfrm>
            <a:off x="653144" y="4744140"/>
            <a:ext cx="6736701" cy="1473780"/>
          </a:xfrm>
          <a:prstGeom prst="rect">
            <a:avLst/>
          </a:prstGeom>
          <a:solidFill>
            <a:schemeClr val="bg1">
              <a:lumMod val="95000"/>
              <a:lumOff val="5000"/>
              <a:alpha val="65000"/>
            </a:schemeClr>
          </a:solidFill>
          <a:ln w="50800">
            <a:solidFill>
              <a:schemeClr val="tx2">
                <a:lumMod val="60000"/>
                <a:lumOff val="40000"/>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3">
            <a:extLst>
              <a:ext uri="{FF2B5EF4-FFF2-40B4-BE49-F238E27FC236}">
                <a16:creationId xmlns:a16="http://schemas.microsoft.com/office/drawing/2014/main" id="{D1952793-D443-E4DB-0B0C-0A1AB431F935}"/>
              </a:ext>
            </a:extLst>
          </p:cNvPr>
          <p:cNvSpPr>
            <a:spLocks noGrp="1"/>
          </p:cNvSpPr>
          <p:nvPr>
            <p:ph type="title"/>
          </p:nvPr>
        </p:nvSpPr>
        <p:spPr>
          <a:xfrm>
            <a:off x="831850" y="4848886"/>
            <a:ext cx="6557995" cy="814597"/>
          </a:xfrm>
        </p:spPr>
        <p:txBody>
          <a:bodyPr>
            <a:normAutofit/>
          </a:bodyPr>
          <a:lstStyle/>
          <a:p>
            <a:r>
              <a:rPr lang="en-US" sz="4400" b="1" dirty="0"/>
              <a:t>Inside Red Mountain</a:t>
            </a:r>
          </a:p>
        </p:txBody>
      </p:sp>
      <p:sp>
        <p:nvSpPr>
          <p:cNvPr id="15" name="Text Placeholder 4">
            <a:extLst>
              <a:ext uri="{FF2B5EF4-FFF2-40B4-BE49-F238E27FC236}">
                <a16:creationId xmlns:a16="http://schemas.microsoft.com/office/drawing/2014/main" id="{48CB16C5-D346-EAF9-9384-1F70F744FD2F}"/>
              </a:ext>
            </a:extLst>
          </p:cNvPr>
          <p:cNvSpPr>
            <a:spLocks noGrp="1"/>
          </p:cNvSpPr>
          <p:nvPr>
            <p:ph type="body" idx="1"/>
          </p:nvPr>
        </p:nvSpPr>
        <p:spPr>
          <a:xfrm>
            <a:off x="831850" y="5615828"/>
            <a:ext cx="6557995" cy="497346"/>
          </a:xfrm>
        </p:spPr>
        <p:txBody>
          <a:bodyPr lIns="91440"/>
          <a:lstStyle/>
          <a:p>
            <a:r>
              <a:rPr lang="en-US" dirty="0">
                <a:solidFill>
                  <a:schemeClr val="tx1">
                    <a:lumMod val="75000"/>
                  </a:schemeClr>
                </a:solidFill>
              </a:rPr>
              <a:t>Where shit gets real sad and crazy</a:t>
            </a:r>
          </a:p>
        </p:txBody>
      </p:sp>
      <p:sp>
        <p:nvSpPr>
          <p:cNvPr id="2" name="TextBox 1">
            <a:extLst>
              <a:ext uri="{FF2B5EF4-FFF2-40B4-BE49-F238E27FC236}">
                <a16:creationId xmlns:a16="http://schemas.microsoft.com/office/drawing/2014/main" id="{98DE1F48-4EEB-EBC4-A598-4DA7247E1ED0}"/>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tx1">
                    <a:alpha val="40000"/>
                  </a:schemeClr>
                </a:solidFill>
              </a:rPr>
              <a:t>Part 5 of 7</a:t>
            </a:r>
          </a:p>
        </p:txBody>
      </p:sp>
    </p:spTree>
    <p:extLst>
      <p:ext uri="{BB962C8B-B14F-4D97-AF65-F5344CB8AC3E}">
        <p14:creationId xmlns:p14="http://schemas.microsoft.com/office/powerpoint/2010/main" val="10645886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8B2B5091-970C-64FB-85A9-D66C5850B64C}"/>
              </a:ext>
            </a:extLst>
          </p:cNvPr>
          <p:cNvPicPr>
            <a:picLocks noGrp="1" noChangeAspect="1" noChangeArrowheads="1"/>
          </p:cNvPicPr>
          <p:nvPr>
            <p:ph idx="1"/>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4FB35FA-D73E-FB31-1C7C-9A92D6999163}"/>
              </a:ext>
            </a:extLst>
          </p:cNvPr>
          <p:cNvSpPr>
            <a:spLocks noGrp="1"/>
          </p:cNvSpPr>
          <p:nvPr>
            <p:ph type="title"/>
          </p:nvPr>
        </p:nvSpPr>
        <p:spPr/>
        <p:txBody>
          <a:bodyPr/>
          <a:lstStyle/>
          <a:p>
            <a:r>
              <a:rPr lang="en-US" dirty="0" err="1"/>
              <a:t>Nerevar</a:t>
            </a:r>
            <a:r>
              <a:rPr lang="en-US" dirty="0"/>
              <a:t> &amp; Co. Go to the </a:t>
            </a:r>
            <a:r>
              <a:rPr lang="en-US" b="1" dirty="0"/>
              <a:t>Heart Chamber</a:t>
            </a:r>
            <a:endParaRPr lang="en-US" dirty="0"/>
          </a:p>
        </p:txBody>
      </p:sp>
      <p:grpSp>
        <p:nvGrpSpPr>
          <p:cNvPr id="12" name="Group 11">
            <a:extLst>
              <a:ext uri="{FF2B5EF4-FFF2-40B4-BE49-F238E27FC236}">
                <a16:creationId xmlns:a16="http://schemas.microsoft.com/office/drawing/2014/main" id="{65A939B1-6F7B-D7F1-7617-F6DA45FDB5E8}"/>
              </a:ext>
            </a:extLst>
          </p:cNvPr>
          <p:cNvGrpSpPr/>
          <p:nvPr/>
        </p:nvGrpSpPr>
        <p:grpSpPr>
          <a:xfrm>
            <a:off x="305049" y="4078377"/>
            <a:ext cx="5199253" cy="1944465"/>
            <a:chOff x="305049" y="4078377"/>
            <a:chExt cx="5199253" cy="1944465"/>
          </a:xfrm>
        </p:grpSpPr>
        <p:sp>
          <p:nvSpPr>
            <p:cNvPr id="4" name="Oval 3">
              <a:extLst>
                <a:ext uri="{FF2B5EF4-FFF2-40B4-BE49-F238E27FC236}">
                  <a16:creationId xmlns:a16="http://schemas.microsoft.com/office/drawing/2014/main" id="{59D672EB-425C-BDEE-D094-DC23A32B5561}"/>
                </a:ext>
              </a:extLst>
            </p:cNvPr>
            <p:cNvSpPr>
              <a:spLocks noChangeAspect="1"/>
            </p:cNvSpPr>
            <p:nvPr/>
          </p:nvSpPr>
          <p:spPr>
            <a:xfrm flipH="1">
              <a:off x="305049" y="4078377"/>
              <a:ext cx="1920240" cy="1920240"/>
            </a:xfrm>
            <a:prstGeom prst="ellipse">
              <a:avLst/>
            </a:prstGeom>
            <a:blipFill dpi="0" rotWithShape="1">
              <a:blip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55024" t="-46070" r="-180194" b="-329272"/>
              </a:stretch>
            </a:blipFill>
            <a:ln w="152400">
              <a:solidFill>
                <a:schemeClr val="accent1"/>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5" name="Oval 4">
              <a:extLst>
                <a:ext uri="{FF2B5EF4-FFF2-40B4-BE49-F238E27FC236}">
                  <a16:creationId xmlns:a16="http://schemas.microsoft.com/office/drawing/2014/main" id="{37E1DFF2-BAE1-0B29-FC72-0513C0F4016F}"/>
                </a:ext>
              </a:extLst>
            </p:cNvPr>
            <p:cNvSpPr>
              <a:spLocks noChangeAspect="1"/>
            </p:cNvSpPr>
            <p:nvPr/>
          </p:nvSpPr>
          <p:spPr>
            <a:xfrm flipH="1">
              <a:off x="1982255" y="4102602"/>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6" name="Picture 2" descr="Indoril Nerevar | Wiki | Tamriel: Elder Scrolls Amino Amino">
              <a:extLst>
                <a:ext uri="{FF2B5EF4-FFF2-40B4-BE49-F238E27FC236}">
                  <a16:creationId xmlns:a16="http://schemas.microsoft.com/office/drawing/2014/main" id="{0D7FFF50-B851-FDDE-2A5E-0196C60598B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3659460" y="4102602"/>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13" name="Oval 12">
            <a:extLst>
              <a:ext uri="{FF2B5EF4-FFF2-40B4-BE49-F238E27FC236}">
                <a16:creationId xmlns:a16="http://schemas.microsoft.com/office/drawing/2014/main" id="{7E30D9F0-AA44-A7F8-5F69-F0D69111A607}"/>
              </a:ext>
            </a:extLst>
          </p:cNvPr>
          <p:cNvSpPr/>
          <p:nvPr/>
        </p:nvSpPr>
        <p:spPr>
          <a:xfrm flipH="1">
            <a:off x="8272695" y="4102602"/>
            <a:ext cx="1920240" cy="1920240"/>
          </a:xfrm>
          <a:prstGeom prst="ellipse">
            <a:avLst/>
          </a:prstGeom>
          <a:blipFill dpi="0" rotWithShape="1">
            <a:blip r:embed="rId8">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4" name="Oval 13">
            <a:extLst>
              <a:ext uri="{FF2B5EF4-FFF2-40B4-BE49-F238E27FC236}">
                <a16:creationId xmlns:a16="http://schemas.microsoft.com/office/drawing/2014/main" id="{EA2C4893-B7DC-901A-B319-9B74A84911F4}"/>
              </a:ext>
            </a:extLst>
          </p:cNvPr>
          <p:cNvSpPr/>
          <p:nvPr/>
        </p:nvSpPr>
        <p:spPr>
          <a:xfrm rot="19140000" flipH="1">
            <a:off x="6382768" y="4064902"/>
            <a:ext cx="1920240" cy="1920240"/>
          </a:xfrm>
          <a:prstGeom prst="ellipse">
            <a:avLst/>
          </a:prstGeom>
          <a:blipFill dpi="0" rotWithShape="1">
            <a:blip r:embed="rId9"/>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spTree>
    <p:extLst>
      <p:ext uri="{BB962C8B-B14F-4D97-AF65-F5344CB8AC3E}">
        <p14:creationId xmlns:p14="http://schemas.microsoft.com/office/powerpoint/2010/main" val="303625382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5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8B2B5091-970C-64FB-85A9-D66C5850B64C}"/>
              </a:ext>
            </a:extLst>
          </p:cNvPr>
          <p:cNvPicPr>
            <a:picLocks noGrp="1" noChangeAspect="1" noChangeArrowheads="1"/>
          </p:cNvPicPr>
          <p:nvPr>
            <p:ph idx="1"/>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4FB35FA-D73E-FB31-1C7C-9A92D6999163}"/>
              </a:ext>
            </a:extLst>
          </p:cNvPr>
          <p:cNvSpPr>
            <a:spLocks noGrp="1"/>
          </p:cNvSpPr>
          <p:nvPr>
            <p:ph type="title"/>
          </p:nvPr>
        </p:nvSpPr>
        <p:spPr/>
        <p:txBody>
          <a:bodyPr/>
          <a:lstStyle/>
          <a:p>
            <a:r>
              <a:rPr lang="en-US" dirty="0"/>
              <a:t>It’s a </a:t>
            </a:r>
            <a:r>
              <a:rPr lang="en-US" b="1" dirty="0"/>
              <a:t>Battle of the Boys</a:t>
            </a:r>
          </a:p>
        </p:txBody>
      </p:sp>
      <p:sp>
        <p:nvSpPr>
          <p:cNvPr id="4" name="Oval 3">
            <a:extLst>
              <a:ext uri="{FF2B5EF4-FFF2-40B4-BE49-F238E27FC236}">
                <a16:creationId xmlns:a16="http://schemas.microsoft.com/office/drawing/2014/main" id="{59D672EB-425C-BDEE-D094-DC23A32B5561}"/>
              </a:ext>
            </a:extLst>
          </p:cNvPr>
          <p:cNvSpPr>
            <a:spLocks noChangeAspect="1"/>
          </p:cNvSpPr>
          <p:nvPr/>
        </p:nvSpPr>
        <p:spPr>
          <a:xfrm flipH="1">
            <a:off x="305049" y="4078377"/>
            <a:ext cx="1920240" cy="1920240"/>
          </a:xfrm>
          <a:prstGeom prst="ellipse">
            <a:avLst/>
          </a:prstGeom>
          <a:blipFill dpi="0" rotWithShape="1">
            <a:blip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55024" t="-46070" r="-180194" b="-329272"/>
            </a:stretch>
          </a:blipFill>
          <a:ln w="152400">
            <a:solidFill>
              <a:schemeClr val="accent1"/>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5" name="Oval 4">
            <a:extLst>
              <a:ext uri="{FF2B5EF4-FFF2-40B4-BE49-F238E27FC236}">
                <a16:creationId xmlns:a16="http://schemas.microsoft.com/office/drawing/2014/main" id="{37E1DFF2-BAE1-0B29-FC72-0513C0F4016F}"/>
              </a:ext>
            </a:extLst>
          </p:cNvPr>
          <p:cNvSpPr>
            <a:spLocks noChangeAspect="1"/>
          </p:cNvSpPr>
          <p:nvPr/>
        </p:nvSpPr>
        <p:spPr>
          <a:xfrm flipH="1">
            <a:off x="1982255" y="4102602"/>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6" name="Picture 2" descr="Indoril Nerevar | Wiki | Tamriel: Elder Scrolls Amino Amino">
            <a:extLst>
              <a:ext uri="{FF2B5EF4-FFF2-40B4-BE49-F238E27FC236}">
                <a16:creationId xmlns:a16="http://schemas.microsoft.com/office/drawing/2014/main" id="{0D7FFF50-B851-FDDE-2A5E-0196C60598B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3659460" y="4102602"/>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3" name="Oval 12">
            <a:extLst>
              <a:ext uri="{FF2B5EF4-FFF2-40B4-BE49-F238E27FC236}">
                <a16:creationId xmlns:a16="http://schemas.microsoft.com/office/drawing/2014/main" id="{7E30D9F0-AA44-A7F8-5F69-F0D69111A607}"/>
              </a:ext>
            </a:extLst>
          </p:cNvPr>
          <p:cNvSpPr/>
          <p:nvPr/>
        </p:nvSpPr>
        <p:spPr>
          <a:xfrm flipH="1">
            <a:off x="8272695" y="4102602"/>
            <a:ext cx="1920240" cy="1920240"/>
          </a:xfrm>
          <a:prstGeom prst="ellipse">
            <a:avLst/>
          </a:prstGeom>
          <a:blipFill dpi="0" rotWithShape="1">
            <a:blip r:embed="rId8">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4" name="Oval 13">
            <a:extLst>
              <a:ext uri="{FF2B5EF4-FFF2-40B4-BE49-F238E27FC236}">
                <a16:creationId xmlns:a16="http://schemas.microsoft.com/office/drawing/2014/main" id="{EA2C4893-B7DC-901A-B319-9B74A84911F4}"/>
              </a:ext>
            </a:extLst>
          </p:cNvPr>
          <p:cNvSpPr/>
          <p:nvPr/>
        </p:nvSpPr>
        <p:spPr>
          <a:xfrm rot="19140000" flipH="1">
            <a:off x="6382768" y="4064902"/>
            <a:ext cx="1920240" cy="1920240"/>
          </a:xfrm>
          <a:prstGeom prst="ellipse">
            <a:avLst/>
          </a:prstGeom>
          <a:blipFill dpi="0" rotWithShape="1">
            <a:blip r:embed="rId9"/>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3" name="Oval 2">
            <a:extLst>
              <a:ext uri="{FF2B5EF4-FFF2-40B4-BE49-F238E27FC236}">
                <a16:creationId xmlns:a16="http://schemas.microsoft.com/office/drawing/2014/main" id="{2B431FE7-FEA3-D5B5-4DA9-F5A2F9478DC1}"/>
              </a:ext>
            </a:extLst>
          </p:cNvPr>
          <p:cNvSpPr>
            <a:spLocks noChangeAspect="1"/>
          </p:cNvSpPr>
          <p:nvPr/>
        </p:nvSpPr>
        <p:spPr>
          <a:xfrm>
            <a:off x="3959716" y="4102602"/>
            <a:ext cx="1844842" cy="1844842"/>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774DF803-2B1A-A8FA-CC10-3A4089FEEBC5}"/>
              </a:ext>
            </a:extLst>
          </p:cNvPr>
          <p:cNvSpPr>
            <a:spLocks noChangeAspect="1"/>
          </p:cNvSpPr>
          <p:nvPr/>
        </p:nvSpPr>
        <p:spPr>
          <a:xfrm>
            <a:off x="6140240" y="4145279"/>
            <a:ext cx="1767841" cy="1762699"/>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7359544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1.25E-6 1.11111E-6 L 0.025 1.11111E-6 " pathEditMode="relative" rAng="0" ptsTypes="AA">
                                      <p:cBhvr>
                                        <p:cTn id="6" dur="2000" fill="hold"/>
                                        <p:tgtEl>
                                          <p:spTgt spid="6"/>
                                        </p:tgtEl>
                                        <p:attrNameLst>
                                          <p:attrName>ppt_x</p:attrName>
                                          <p:attrName>ppt_y</p:attrName>
                                        </p:attrNameLst>
                                      </p:cBhvr>
                                      <p:rCtr x="1250" y="0"/>
                                    </p:animMotion>
                                  </p:childTnLst>
                                </p:cTn>
                              </p:par>
                              <p:par>
                                <p:cTn id="7" presetID="35" presetClass="path" presetSubtype="0" accel="50000" decel="50000" fill="hold" grpId="0" nodeType="withEffect">
                                  <p:stCondLst>
                                    <p:cond delay="0"/>
                                  </p:stCondLst>
                                  <p:childTnLst>
                                    <p:animMotion origin="layout" path="M -3.54167E-6 1.11111E-6 L -0.02578 1.11111E-6 " pathEditMode="relative" rAng="0" ptsTypes="AA">
                                      <p:cBhvr>
                                        <p:cTn id="8" dur="2000" fill="hold"/>
                                        <p:tgtEl>
                                          <p:spTgt spid="14"/>
                                        </p:tgtEl>
                                        <p:attrNameLst>
                                          <p:attrName>ppt_x</p:attrName>
                                          <p:attrName>ppt_y</p:attrName>
                                        </p:attrNameLst>
                                      </p:cBhvr>
                                      <p:rCtr x="-1289" y="0"/>
                                    </p:animMotion>
                                  </p:childTnLst>
                                </p:cTn>
                              </p:par>
                            </p:childTnLst>
                          </p:cTn>
                        </p:par>
                        <p:par>
                          <p:cTn id="9" fill="hold">
                            <p:stCondLst>
                              <p:cond delay="2000"/>
                            </p:stCondLst>
                            <p:childTnLst>
                              <p:par>
                                <p:cTn id="10" presetID="32" presetClass="emph" presetSubtype="0" fill="hold" grpId="1" nodeType="afterEffect">
                                  <p:stCondLst>
                                    <p:cond delay="0"/>
                                  </p:stCondLst>
                                  <p:childTnLst>
                                    <p:animRot by="120000">
                                      <p:cBhvr>
                                        <p:cTn id="11" dur="100" fill="hold">
                                          <p:stCondLst>
                                            <p:cond delay="0"/>
                                          </p:stCondLst>
                                        </p:cTn>
                                        <p:tgtEl>
                                          <p:spTgt spid="14"/>
                                        </p:tgtEl>
                                        <p:attrNameLst>
                                          <p:attrName>r</p:attrName>
                                        </p:attrNameLst>
                                      </p:cBhvr>
                                    </p:animRot>
                                    <p:animRot by="-240000">
                                      <p:cBhvr>
                                        <p:cTn id="12" dur="200" fill="hold">
                                          <p:stCondLst>
                                            <p:cond delay="200"/>
                                          </p:stCondLst>
                                        </p:cTn>
                                        <p:tgtEl>
                                          <p:spTgt spid="14"/>
                                        </p:tgtEl>
                                        <p:attrNameLst>
                                          <p:attrName>r</p:attrName>
                                        </p:attrNameLst>
                                      </p:cBhvr>
                                    </p:animRot>
                                    <p:animRot by="240000">
                                      <p:cBhvr>
                                        <p:cTn id="13" dur="200" fill="hold">
                                          <p:stCondLst>
                                            <p:cond delay="400"/>
                                          </p:stCondLst>
                                        </p:cTn>
                                        <p:tgtEl>
                                          <p:spTgt spid="14"/>
                                        </p:tgtEl>
                                        <p:attrNameLst>
                                          <p:attrName>r</p:attrName>
                                        </p:attrNameLst>
                                      </p:cBhvr>
                                    </p:animRot>
                                    <p:animRot by="-240000">
                                      <p:cBhvr>
                                        <p:cTn id="14" dur="200" fill="hold">
                                          <p:stCondLst>
                                            <p:cond delay="600"/>
                                          </p:stCondLst>
                                        </p:cTn>
                                        <p:tgtEl>
                                          <p:spTgt spid="14"/>
                                        </p:tgtEl>
                                        <p:attrNameLst>
                                          <p:attrName>r</p:attrName>
                                        </p:attrNameLst>
                                      </p:cBhvr>
                                    </p:animRot>
                                    <p:animRot by="120000">
                                      <p:cBhvr>
                                        <p:cTn id="15" dur="200" fill="hold">
                                          <p:stCondLst>
                                            <p:cond delay="800"/>
                                          </p:stCondLst>
                                        </p:cTn>
                                        <p:tgtEl>
                                          <p:spTgt spid="14"/>
                                        </p:tgtEl>
                                        <p:attrNameLst>
                                          <p:attrName>r</p:attrName>
                                        </p:attrNameLst>
                                      </p:cBhvr>
                                    </p:animRot>
                                  </p:childTnLst>
                                </p:cTn>
                              </p:par>
                              <p:par>
                                <p:cTn id="16" presetID="32" presetClass="emph" presetSubtype="0" fill="hold" nodeType="withEffect">
                                  <p:stCondLst>
                                    <p:cond delay="0"/>
                                  </p:stCondLst>
                                  <p:childTnLst>
                                    <p:animRot by="120000">
                                      <p:cBhvr>
                                        <p:cTn id="17" dur="100" fill="hold">
                                          <p:stCondLst>
                                            <p:cond delay="0"/>
                                          </p:stCondLst>
                                        </p:cTn>
                                        <p:tgtEl>
                                          <p:spTgt spid="6"/>
                                        </p:tgtEl>
                                        <p:attrNameLst>
                                          <p:attrName>r</p:attrName>
                                        </p:attrNameLst>
                                      </p:cBhvr>
                                    </p:animRot>
                                    <p:animRot by="-240000">
                                      <p:cBhvr>
                                        <p:cTn id="18" dur="200" fill="hold">
                                          <p:stCondLst>
                                            <p:cond delay="200"/>
                                          </p:stCondLst>
                                        </p:cTn>
                                        <p:tgtEl>
                                          <p:spTgt spid="6"/>
                                        </p:tgtEl>
                                        <p:attrNameLst>
                                          <p:attrName>r</p:attrName>
                                        </p:attrNameLst>
                                      </p:cBhvr>
                                    </p:animRot>
                                    <p:animRot by="240000">
                                      <p:cBhvr>
                                        <p:cTn id="19" dur="200" fill="hold">
                                          <p:stCondLst>
                                            <p:cond delay="400"/>
                                          </p:stCondLst>
                                        </p:cTn>
                                        <p:tgtEl>
                                          <p:spTgt spid="6"/>
                                        </p:tgtEl>
                                        <p:attrNameLst>
                                          <p:attrName>r</p:attrName>
                                        </p:attrNameLst>
                                      </p:cBhvr>
                                    </p:animRot>
                                    <p:animRot by="-240000">
                                      <p:cBhvr>
                                        <p:cTn id="20" dur="200" fill="hold">
                                          <p:stCondLst>
                                            <p:cond delay="600"/>
                                          </p:stCondLst>
                                        </p:cTn>
                                        <p:tgtEl>
                                          <p:spTgt spid="6"/>
                                        </p:tgtEl>
                                        <p:attrNameLst>
                                          <p:attrName>r</p:attrName>
                                        </p:attrNameLst>
                                      </p:cBhvr>
                                    </p:animRot>
                                    <p:animRot by="120000">
                                      <p:cBhvr>
                                        <p:cTn id="21" dur="200" fill="hold">
                                          <p:stCondLst>
                                            <p:cond delay="800"/>
                                          </p:stCondLst>
                                        </p:cTn>
                                        <p:tgtEl>
                                          <p:spTgt spid="6"/>
                                        </p:tgtEl>
                                        <p:attrNameLst>
                                          <p:attrName>r</p:attrName>
                                        </p:attrNameLst>
                                      </p:cBhvr>
                                    </p:animRo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8B2B5091-970C-64FB-85A9-D66C5850B64C}"/>
              </a:ext>
            </a:extLst>
          </p:cNvPr>
          <p:cNvPicPr>
            <a:picLocks noGrp="1" noChangeAspect="1" noChangeArrowheads="1"/>
          </p:cNvPicPr>
          <p:nvPr>
            <p:ph idx="1"/>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pic>
        <p:nvPicPr>
          <p:cNvPr id="18" name="Picture 2">
            <a:extLst>
              <a:ext uri="{FF2B5EF4-FFF2-40B4-BE49-F238E27FC236}">
                <a16:creationId xmlns:a16="http://schemas.microsoft.com/office/drawing/2014/main" id="{966B35AB-9CE1-F3D0-8E26-8F67A9C198CB}"/>
              </a:ext>
            </a:extLst>
          </p:cNvPr>
          <p:cNvPicPr>
            <a:picLocks noChangeAspect="1" noChangeArrowheads="1"/>
          </p:cNvPicPr>
          <p:nvPr/>
        </p:nvPicPr>
        <p:blipFill rotWithShape="1">
          <a:blip r:embed="rId3">
            <a:alphaModFix/>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33" name="Explosion: 8 Points 32">
            <a:extLst>
              <a:ext uri="{FF2B5EF4-FFF2-40B4-BE49-F238E27FC236}">
                <a16:creationId xmlns:a16="http://schemas.microsoft.com/office/drawing/2014/main" id="{C0B7DDF2-1CBE-DF2F-C568-0E1389BC1CFB}"/>
              </a:ext>
            </a:extLst>
          </p:cNvPr>
          <p:cNvSpPr/>
          <p:nvPr/>
        </p:nvSpPr>
        <p:spPr>
          <a:xfrm rot="17579903">
            <a:off x="8695991" y="3100281"/>
            <a:ext cx="1166542" cy="1140467"/>
          </a:xfrm>
          <a:custGeom>
            <a:avLst/>
            <a:gdLst>
              <a:gd name="connsiteX0" fmla="*/ 583271 w 1166542"/>
              <a:gd name="connsiteY0" fmla="*/ 306236 h 1140467"/>
              <a:gd name="connsiteX1" fmla="*/ 784283 w 1166542"/>
              <a:gd name="connsiteY1" fmla="*/ 0 h 1140467"/>
              <a:gd name="connsiteX2" fmla="*/ 764463 w 1166542"/>
              <a:gd name="connsiteY2" fmla="*/ 281156 h 1140467"/>
              <a:gd name="connsiteX3" fmla="*/ 992640 w 1166542"/>
              <a:gd name="connsiteY3" fmla="*/ 235326 h 1140467"/>
              <a:gd name="connsiteX4" fmla="*/ 902017 w 1166542"/>
              <a:gd name="connsiteY4" fmla="*/ 386227 h 1140467"/>
              <a:gd name="connsiteX5" fmla="*/ 1139376 w 1166542"/>
              <a:gd name="connsiteY5" fmla="*/ 429628 h 1140467"/>
              <a:gd name="connsiteX6" fmla="*/ 950893 w 1166542"/>
              <a:gd name="connsiteY6" fmla="*/ 553073 h 1140467"/>
              <a:gd name="connsiteX7" fmla="*/ 1166542 w 1166542"/>
              <a:gd name="connsiteY7" fmla="*/ 701704 h 1140467"/>
              <a:gd name="connsiteX8" fmla="*/ 909308 w 1166542"/>
              <a:gd name="connsiteY8" fmla="*/ 683329 h 1140467"/>
              <a:gd name="connsiteX9" fmla="*/ 979949 w 1166542"/>
              <a:gd name="connsiteY9" fmla="*/ 955405 h 1140467"/>
              <a:gd name="connsiteX10" fmla="*/ 757172 w 1166542"/>
              <a:gd name="connsiteY10" fmla="*/ 763320 h 1140467"/>
              <a:gd name="connsiteX11" fmla="*/ 715425 w 1166542"/>
              <a:gd name="connsiteY11" fmla="*/ 1042101 h 1140467"/>
              <a:gd name="connsiteX12" fmla="*/ 568797 w 1166542"/>
              <a:gd name="connsiteY12" fmla="*/ 788559 h 1140467"/>
              <a:gd name="connsiteX13" fmla="*/ 458245 w 1166542"/>
              <a:gd name="connsiteY13" fmla="*/ 1140467 h 1140467"/>
              <a:gd name="connsiteX14" fmla="*/ 416660 w 1166542"/>
              <a:gd name="connsiteY14" fmla="*/ 825096 h 1140467"/>
              <a:gd name="connsiteX15" fmla="*/ 257179 w 1166542"/>
              <a:gd name="connsiteY15" fmla="*/ 930166 h 1140467"/>
              <a:gd name="connsiteX16" fmla="*/ 306055 w 1166542"/>
              <a:gd name="connsiteY16" fmla="*/ 735865 h 1140467"/>
              <a:gd name="connsiteX17" fmla="*/ 7290 w 1166542"/>
              <a:gd name="connsiteY17" fmla="*/ 770184 h 1140467"/>
              <a:gd name="connsiteX18" fmla="*/ 201012 w 1166542"/>
              <a:gd name="connsiteY18" fmla="*/ 621712 h 1140467"/>
              <a:gd name="connsiteX19" fmla="*/ 0 w 1166542"/>
              <a:gd name="connsiteY19" fmla="*/ 454866 h 1140467"/>
              <a:gd name="connsiteX20" fmla="*/ 249888 w 1166542"/>
              <a:gd name="connsiteY20" fmla="*/ 402173 h 1140467"/>
              <a:gd name="connsiteX21" fmla="*/ 19982 w 1166542"/>
              <a:gd name="connsiteY21" fmla="*/ 121174 h 1140467"/>
              <a:gd name="connsiteX22" fmla="*/ 394896 w 1166542"/>
              <a:gd name="connsiteY22" fmla="*/ 333692 h 1140467"/>
              <a:gd name="connsiteX23" fmla="*/ 451062 w 1166542"/>
              <a:gd name="connsiteY23" fmla="*/ 121174 h 1140467"/>
              <a:gd name="connsiteX24" fmla="*/ 583271 w 1166542"/>
              <a:gd name="connsiteY24" fmla="*/ 306236 h 114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6542" h="1140467" fill="none" extrusionOk="0">
                <a:moveTo>
                  <a:pt x="583271" y="306236"/>
                </a:moveTo>
                <a:cubicBezTo>
                  <a:pt x="625220" y="232041"/>
                  <a:pt x="753040" y="72950"/>
                  <a:pt x="784283" y="0"/>
                </a:cubicBezTo>
                <a:cubicBezTo>
                  <a:pt x="785084" y="67754"/>
                  <a:pt x="786731" y="192515"/>
                  <a:pt x="764463" y="281156"/>
                </a:cubicBezTo>
                <a:cubicBezTo>
                  <a:pt x="825121" y="247143"/>
                  <a:pt x="941441" y="259806"/>
                  <a:pt x="992640" y="235326"/>
                </a:cubicBezTo>
                <a:cubicBezTo>
                  <a:pt x="959609" y="295966"/>
                  <a:pt x="912750" y="338371"/>
                  <a:pt x="902017" y="386227"/>
                </a:cubicBezTo>
                <a:cubicBezTo>
                  <a:pt x="1004445" y="382400"/>
                  <a:pt x="1059177" y="433431"/>
                  <a:pt x="1139376" y="429628"/>
                </a:cubicBezTo>
                <a:cubicBezTo>
                  <a:pt x="1059680" y="488580"/>
                  <a:pt x="987185" y="503465"/>
                  <a:pt x="950893" y="553073"/>
                </a:cubicBezTo>
                <a:cubicBezTo>
                  <a:pt x="1010075" y="575600"/>
                  <a:pt x="1073190" y="653407"/>
                  <a:pt x="1166542" y="701704"/>
                </a:cubicBezTo>
                <a:cubicBezTo>
                  <a:pt x="1061270" y="699610"/>
                  <a:pt x="1013142" y="688333"/>
                  <a:pt x="909308" y="683329"/>
                </a:cubicBezTo>
                <a:cubicBezTo>
                  <a:pt x="940698" y="782792"/>
                  <a:pt x="950213" y="902726"/>
                  <a:pt x="979949" y="955405"/>
                </a:cubicBezTo>
                <a:cubicBezTo>
                  <a:pt x="866530" y="889661"/>
                  <a:pt x="816251" y="808454"/>
                  <a:pt x="757172" y="763320"/>
                </a:cubicBezTo>
                <a:cubicBezTo>
                  <a:pt x="748426" y="878518"/>
                  <a:pt x="692916" y="968849"/>
                  <a:pt x="715425" y="1042101"/>
                </a:cubicBezTo>
                <a:cubicBezTo>
                  <a:pt x="661459" y="956826"/>
                  <a:pt x="638353" y="881133"/>
                  <a:pt x="568797" y="788559"/>
                </a:cubicBezTo>
                <a:cubicBezTo>
                  <a:pt x="541418" y="883304"/>
                  <a:pt x="482026" y="985328"/>
                  <a:pt x="458245" y="1140467"/>
                </a:cubicBezTo>
                <a:cubicBezTo>
                  <a:pt x="405935" y="1011063"/>
                  <a:pt x="444867" y="980616"/>
                  <a:pt x="416660" y="825096"/>
                </a:cubicBezTo>
                <a:cubicBezTo>
                  <a:pt x="354728" y="884450"/>
                  <a:pt x="321420" y="872674"/>
                  <a:pt x="257179" y="930166"/>
                </a:cubicBezTo>
                <a:cubicBezTo>
                  <a:pt x="250645" y="878863"/>
                  <a:pt x="307239" y="816521"/>
                  <a:pt x="306055" y="735865"/>
                </a:cubicBezTo>
                <a:cubicBezTo>
                  <a:pt x="217538" y="777373"/>
                  <a:pt x="95456" y="752225"/>
                  <a:pt x="7290" y="770184"/>
                </a:cubicBezTo>
                <a:cubicBezTo>
                  <a:pt x="40249" y="729837"/>
                  <a:pt x="126920" y="706287"/>
                  <a:pt x="201012" y="621712"/>
                </a:cubicBezTo>
                <a:cubicBezTo>
                  <a:pt x="107329" y="559858"/>
                  <a:pt x="78923" y="483682"/>
                  <a:pt x="0" y="454866"/>
                </a:cubicBezTo>
                <a:cubicBezTo>
                  <a:pt x="73719" y="409111"/>
                  <a:pt x="159331" y="444161"/>
                  <a:pt x="249888" y="402173"/>
                </a:cubicBezTo>
                <a:cubicBezTo>
                  <a:pt x="142050" y="282219"/>
                  <a:pt x="102503" y="214005"/>
                  <a:pt x="19982" y="121174"/>
                </a:cubicBezTo>
                <a:cubicBezTo>
                  <a:pt x="185646" y="205694"/>
                  <a:pt x="268433" y="278719"/>
                  <a:pt x="394896" y="333692"/>
                </a:cubicBezTo>
                <a:cubicBezTo>
                  <a:pt x="390854" y="249246"/>
                  <a:pt x="452582" y="177856"/>
                  <a:pt x="451062" y="121174"/>
                </a:cubicBezTo>
                <a:cubicBezTo>
                  <a:pt x="510910" y="184832"/>
                  <a:pt x="547169" y="272730"/>
                  <a:pt x="583271" y="306236"/>
                </a:cubicBezTo>
                <a:close/>
              </a:path>
              <a:path w="1166542" h="1140467" stroke="0" extrusionOk="0">
                <a:moveTo>
                  <a:pt x="583271" y="306236"/>
                </a:moveTo>
                <a:cubicBezTo>
                  <a:pt x="645029" y="154981"/>
                  <a:pt x="693346" y="146194"/>
                  <a:pt x="784283" y="0"/>
                </a:cubicBezTo>
                <a:cubicBezTo>
                  <a:pt x="776044" y="94935"/>
                  <a:pt x="786331" y="191854"/>
                  <a:pt x="764463" y="281156"/>
                </a:cubicBezTo>
                <a:cubicBezTo>
                  <a:pt x="875101" y="241396"/>
                  <a:pt x="911644" y="259762"/>
                  <a:pt x="992640" y="235326"/>
                </a:cubicBezTo>
                <a:cubicBezTo>
                  <a:pt x="983429" y="277218"/>
                  <a:pt x="914215" y="351709"/>
                  <a:pt x="902017" y="386227"/>
                </a:cubicBezTo>
                <a:cubicBezTo>
                  <a:pt x="957149" y="368950"/>
                  <a:pt x="1055346" y="422949"/>
                  <a:pt x="1139376" y="429628"/>
                </a:cubicBezTo>
                <a:cubicBezTo>
                  <a:pt x="1089411" y="462688"/>
                  <a:pt x="1013835" y="499952"/>
                  <a:pt x="950893" y="553073"/>
                </a:cubicBezTo>
                <a:cubicBezTo>
                  <a:pt x="1014316" y="564491"/>
                  <a:pt x="1065045" y="644579"/>
                  <a:pt x="1166542" y="701704"/>
                </a:cubicBezTo>
                <a:cubicBezTo>
                  <a:pt x="1105642" y="723014"/>
                  <a:pt x="1022812" y="684398"/>
                  <a:pt x="909308" y="683329"/>
                </a:cubicBezTo>
                <a:cubicBezTo>
                  <a:pt x="950887" y="747718"/>
                  <a:pt x="935315" y="881771"/>
                  <a:pt x="979949" y="955405"/>
                </a:cubicBezTo>
                <a:cubicBezTo>
                  <a:pt x="885335" y="901684"/>
                  <a:pt x="866109" y="819273"/>
                  <a:pt x="757172" y="763320"/>
                </a:cubicBezTo>
                <a:cubicBezTo>
                  <a:pt x="771471" y="861645"/>
                  <a:pt x="702379" y="939654"/>
                  <a:pt x="715425" y="1042101"/>
                </a:cubicBezTo>
                <a:cubicBezTo>
                  <a:pt x="644735" y="962001"/>
                  <a:pt x="637972" y="892363"/>
                  <a:pt x="568797" y="788559"/>
                </a:cubicBezTo>
                <a:cubicBezTo>
                  <a:pt x="562578" y="889935"/>
                  <a:pt x="493411" y="982142"/>
                  <a:pt x="458245" y="1140467"/>
                </a:cubicBezTo>
                <a:cubicBezTo>
                  <a:pt x="406314" y="1015064"/>
                  <a:pt x="467415" y="931108"/>
                  <a:pt x="416660" y="825096"/>
                </a:cubicBezTo>
                <a:cubicBezTo>
                  <a:pt x="349836" y="887246"/>
                  <a:pt x="307233" y="885071"/>
                  <a:pt x="257179" y="930166"/>
                </a:cubicBezTo>
                <a:cubicBezTo>
                  <a:pt x="269341" y="862689"/>
                  <a:pt x="296790" y="797102"/>
                  <a:pt x="306055" y="735865"/>
                </a:cubicBezTo>
                <a:cubicBezTo>
                  <a:pt x="203530" y="749843"/>
                  <a:pt x="132059" y="722904"/>
                  <a:pt x="7290" y="770184"/>
                </a:cubicBezTo>
                <a:cubicBezTo>
                  <a:pt x="81931" y="680955"/>
                  <a:pt x="127852" y="689298"/>
                  <a:pt x="201012" y="621712"/>
                </a:cubicBezTo>
                <a:cubicBezTo>
                  <a:pt x="150738" y="592444"/>
                  <a:pt x="96451" y="513396"/>
                  <a:pt x="0" y="454866"/>
                </a:cubicBezTo>
                <a:cubicBezTo>
                  <a:pt x="111406" y="424329"/>
                  <a:pt x="167964" y="423787"/>
                  <a:pt x="249888" y="402173"/>
                </a:cubicBezTo>
                <a:cubicBezTo>
                  <a:pt x="183937" y="341309"/>
                  <a:pt x="111733" y="189331"/>
                  <a:pt x="19982" y="121174"/>
                </a:cubicBezTo>
                <a:cubicBezTo>
                  <a:pt x="210021" y="197252"/>
                  <a:pt x="234944" y="246057"/>
                  <a:pt x="394896" y="333692"/>
                </a:cubicBezTo>
                <a:cubicBezTo>
                  <a:pt x="409480" y="254402"/>
                  <a:pt x="445662" y="226840"/>
                  <a:pt x="451062" y="121174"/>
                </a:cubicBezTo>
                <a:cubicBezTo>
                  <a:pt x="506893" y="153794"/>
                  <a:pt x="504069" y="239918"/>
                  <a:pt x="583271" y="306236"/>
                </a:cubicBezTo>
                <a:close/>
              </a:path>
            </a:pathLst>
          </a:custGeom>
          <a:solidFill>
            <a:srgbClr val="E20000"/>
          </a:solidFill>
          <a:ln w="28575">
            <a:solidFill>
              <a:srgbClr val="FFC000"/>
            </a:solidFill>
            <a:extLst>
              <a:ext uri="{C807C97D-BFC1-408E-A445-0C87EB9F89A2}">
                <ask:lineSketchStyleProps xmlns:ask="http://schemas.microsoft.com/office/drawing/2018/sketchyshapes" sd="3402210826">
                  <a:prstGeom prst="irregularSeal1">
                    <a:avLst/>
                  </a:pr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4FB35FA-D73E-FB31-1C7C-9A92D6999163}"/>
              </a:ext>
            </a:extLst>
          </p:cNvPr>
          <p:cNvSpPr>
            <a:spLocks noGrp="1"/>
          </p:cNvSpPr>
          <p:nvPr>
            <p:ph type="title"/>
          </p:nvPr>
        </p:nvSpPr>
        <p:spPr/>
        <p:txBody>
          <a:bodyPr/>
          <a:lstStyle/>
          <a:p>
            <a:r>
              <a:rPr lang="en-US" dirty="0" err="1"/>
              <a:t>Kagrenac</a:t>
            </a:r>
            <a:r>
              <a:rPr lang="en-US" dirty="0"/>
              <a:t> Elects to </a:t>
            </a:r>
            <a:r>
              <a:rPr lang="en-US" b="1" dirty="0"/>
              <a:t>Do Something</a:t>
            </a:r>
          </a:p>
        </p:txBody>
      </p:sp>
      <p:grpSp>
        <p:nvGrpSpPr>
          <p:cNvPr id="17" name="Group 16">
            <a:extLst>
              <a:ext uri="{FF2B5EF4-FFF2-40B4-BE49-F238E27FC236}">
                <a16:creationId xmlns:a16="http://schemas.microsoft.com/office/drawing/2014/main" id="{4A806297-0111-8D8A-3D72-7CF9200C1D59}"/>
              </a:ext>
            </a:extLst>
          </p:cNvPr>
          <p:cNvGrpSpPr/>
          <p:nvPr/>
        </p:nvGrpSpPr>
        <p:grpSpPr>
          <a:xfrm>
            <a:off x="305049" y="4078377"/>
            <a:ext cx="3597446" cy="1944465"/>
            <a:chOff x="305049" y="4078377"/>
            <a:chExt cx="3597446" cy="1944465"/>
          </a:xfrm>
        </p:grpSpPr>
        <p:sp>
          <p:nvSpPr>
            <p:cNvPr id="4" name="Oval 3">
              <a:extLst>
                <a:ext uri="{FF2B5EF4-FFF2-40B4-BE49-F238E27FC236}">
                  <a16:creationId xmlns:a16="http://schemas.microsoft.com/office/drawing/2014/main" id="{59D672EB-425C-BDEE-D094-DC23A32B5561}"/>
                </a:ext>
              </a:extLst>
            </p:cNvPr>
            <p:cNvSpPr>
              <a:spLocks noChangeAspect="1"/>
            </p:cNvSpPr>
            <p:nvPr/>
          </p:nvSpPr>
          <p:spPr>
            <a:xfrm flipH="1">
              <a:off x="305049" y="4078377"/>
              <a:ext cx="1920240" cy="1920240"/>
            </a:xfrm>
            <a:prstGeom prst="ellipse">
              <a:avLst/>
            </a:prstGeom>
            <a:blipFill dpi="0" rotWithShape="1">
              <a:blip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55024" t="-46070" r="-180194" b="-329272"/>
              </a:stretch>
            </a:blipFill>
            <a:ln w="152400">
              <a:solidFill>
                <a:schemeClr val="accent1"/>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5" name="Oval 4">
              <a:extLst>
                <a:ext uri="{FF2B5EF4-FFF2-40B4-BE49-F238E27FC236}">
                  <a16:creationId xmlns:a16="http://schemas.microsoft.com/office/drawing/2014/main" id="{37E1DFF2-BAE1-0B29-FC72-0513C0F4016F}"/>
                </a:ext>
              </a:extLst>
            </p:cNvPr>
            <p:cNvSpPr>
              <a:spLocks noChangeAspect="1"/>
            </p:cNvSpPr>
            <p:nvPr/>
          </p:nvSpPr>
          <p:spPr>
            <a:xfrm flipH="1">
              <a:off x="1982255" y="4102602"/>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
        <p:nvSpPr>
          <p:cNvPr id="13" name="Oval 12">
            <a:extLst>
              <a:ext uri="{FF2B5EF4-FFF2-40B4-BE49-F238E27FC236}">
                <a16:creationId xmlns:a16="http://schemas.microsoft.com/office/drawing/2014/main" id="{7E30D9F0-AA44-A7F8-5F69-F0D69111A607}"/>
              </a:ext>
            </a:extLst>
          </p:cNvPr>
          <p:cNvSpPr/>
          <p:nvPr/>
        </p:nvSpPr>
        <p:spPr>
          <a:xfrm flipH="1">
            <a:off x="8272695" y="4102602"/>
            <a:ext cx="1920240" cy="1920240"/>
          </a:xfrm>
          <a:prstGeom prst="ellipse">
            <a:avLst/>
          </a:prstGeom>
          <a:blipFill dpi="0" rotWithShape="1">
            <a:blip r:embed="rId7">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12" name="Group 11">
            <a:extLst>
              <a:ext uri="{FF2B5EF4-FFF2-40B4-BE49-F238E27FC236}">
                <a16:creationId xmlns:a16="http://schemas.microsoft.com/office/drawing/2014/main" id="{B72BB0D3-8929-E1E0-43F7-14B015066EB5}"/>
              </a:ext>
            </a:extLst>
          </p:cNvPr>
          <p:cNvGrpSpPr/>
          <p:nvPr/>
        </p:nvGrpSpPr>
        <p:grpSpPr>
          <a:xfrm>
            <a:off x="3659460" y="4102602"/>
            <a:ext cx="1844842" cy="1844842"/>
            <a:chOff x="3659460" y="4102602"/>
            <a:chExt cx="1844842" cy="1844842"/>
          </a:xfrm>
        </p:grpSpPr>
        <p:pic>
          <p:nvPicPr>
            <p:cNvPr id="6" name="Picture 2" descr="Indoril Nerevar | Wiki | Tamriel: Elder Scrolls Amino Amino">
              <a:extLst>
                <a:ext uri="{FF2B5EF4-FFF2-40B4-BE49-F238E27FC236}">
                  <a16:creationId xmlns:a16="http://schemas.microsoft.com/office/drawing/2014/main" id="{0D7FFF50-B851-FDDE-2A5E-0196C60598B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a:stretch/>
          </p:blipFill>
          <p:spPr bwMode="auto">
            <a:xfrm>
              <a:off x="3659460" y="4102602"/>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2B431FE7-FEA3-D5B5-4DA9-F5A2F9478DC1}"/>
                </a:ext>
              </a:extLst>
            </p:cNvPr>
            <p:cNvSpPr>
              <a:spLocks noChangeAspect="1"/>
            </p:cNvSpPr>
            <p:nvPr/>
          </p:nvSpPr>
          <p:spPr>
            <a:xfrm>
              <a:off x="3659460" y="4102602"/>
              <a:ext cx="1844842" cy="1844842"/>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C3AD2543-E1D9-5876-AEC9-7818CECD3F9C}"/>
              </a:ext>
            </a:extLst>
          </p:cNvPr>
          <p:cNvGrpSpPr/>
          <p:nvPr/>
        </p:nvGrpSpPr>
        <p:grpSpPr>
          <a:xfrm>
            <a:off x="6382768" y="4064902"/>
            <a:ext cx="1920240" cy="1920240"/>
            <a:chOff x="6382768" y="4064902"/>
            <a:chExt cx="1920240" cy="1920240"/>
          </a:xfrm>
        </p:grpSpPr>
        <p:sp>
          <p:nvSpPr>
            <p:cNvPr id="14" name="Oval 13">
              <a:extLst>
                <a:ext uri="{FF2B5EF4-FFF2-40B4-BE49-F238E27FC236}">
                  <a16:creationId xmlns:a16="http://schemas.microsoft.com/office/drawing/2014/main" id="{EA2C4893-B7DC-901A-B319-9B74A84911F4}"/>
                </a:ext>
              </a:extLst>
            </p:cNvPr>
            <p:cNvSpPr/>
            <p:nvPr/>
          </p:nvSpPr>
          <p:spPr>
            <a:xfrm rot="19140000" flipH="1">
              <a:off x="6382768" y="4064902"/>
              <a:ext cx="1920240" cy="1920240"/>
            </a:xfrm>
            <a:prstGeom prst="ellipse">
              <a:avLst/>
            </a:prstGeom>
            <a:blipFill dpi="0" rotWithShape="1">
              <a:blip r:embed="rId9"/>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sp>
          <p:nvSpPr>
            <p:cNvPr id="7" name="Oval 6">
              <a:extLst>
                <a:ext uri="{FF2B5EF4-FFF2-40B4-BE49-F238E27FC236}">
                  <a16:creationId xmlns:a16="http://schemas.microsoft.com/office/drawing/2014/main" id="{774DF803-2B1A-A8FA-CC10-3A4089FEEBC5}"/>
                </a:ext>
              </a:extLst>
            </p:cNvPr>
            <p:cNvSpPr>
              <a:spLocks noChangeAspect="1"/>
            </p:cNvSpPr>
            <p:nvPr/>
          </p:nvSpPr>
          <p:spPr>
            <a:xfrm>
              <a:off x="6454139" y="4145279"/>
              <a:ext cx="1767841" cy="1762699"/>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0" name="Picture 9" descr="A gold and silver sword with spikes&#10;&#10;Description automatically generated">
            <a:extLst>
              <a:ext uri="{FF2B5EF4-FFF2-40B4-BE49-F238E27FC236}">
                <a16:creationId xmlns:a16="http://schemas.microsoft.com/office/drawing/2014/main" id="{1FF30FFD-D982-FB5B-1880-42D2A2F51D85}"/>
              </a:ext>
            </a:extLst>
          </p:cNvPr>
          <p:cNvPicPr>
            <a:picLocks noChangeAspect="1"/>
          </p:cNvPicPr>
          <p:nvPr/>
        </p:nvPicPr>
        <p:blipFill rotWithShape="1">
          <a:blip r:embed="rId10">
            <a:extLst>
              <a:ext uri="{28A0092B-C50C-407E-A947-70E740481C1C}">
                <a14:useLocalDpi xmlns:a14="http://schemas.microsoft.com/office/drawing/2010/main" val="0"/>
              </a:ext>
            </a:extLst>
          </a:blip>
          <a:srcRect/>
          <a:stretch/>
        </p:blipFill>
        <p:spPr>
          <a:xfrm rot="2700000">
            <a:off x="8322196" y="1405942"/>
            <a:ext cx="756438" cy="2460164"/>
          </a:xfrm>
          <a:prstGeom prst="rect">
            <a:avLst/>
          </a:prstGeom>
        </p:spPr>
      </p:pic>
      <p:sp>
        <p:nvSpPr>
          <p:cNvPr id="19" name="Oval 18">
            <a:extLst>
              <a:ext uri="{FF2B5EF4-FFF2-40B4-BE49-F238E27FC236}">
                <a16:creationId xmlns:a16="http://schemas.microsoft.com/office/drawing/2014/main" id="{F73DDD96-CCCB-78BE-352F-39CE9954B1DF}"/>
              </a:ext>
            </a:extLst>
          </p:cNvPr>
          <p:cNvSpPr/>
          <p:nvPr/>
        </p:nvSpPr>
        <p:spPr>
          <a:xfrm flipH="1">
            <a:off x="6571027" y="1992827"/>
            <a:ext cx="1920240" cy="1920240"/>
          </a:xfrm>
          <a:prstGeom prst="ellipse">
            <a:avLst/>
          </a:prstGeom>
          <a:blipFill dpi="0" rotWithShape="1">
            <a:blip r:embed="rId7">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15" name="Group 14">
            <a:extLst>
              <a:ext uri="{FF2B5EF4-FFF2-40B4-BE49-F238E27FC236}">
                <a16:creationId xmlns:a16="http://schemas.microsoft.com/office/drawing/2014/main" id="{CEC002A7-047D-765F-BAD2-2D081D7AC3B1}"/>
              </a:ext>
            </a:extLst>
          </p:cNvPr>
          <p:cNvGrpSpPr/>
          <p:nvPr/>
        </p:nvGrpSpPr>
        <p:grpSpPr>
          <a:xfrm rot="16200000">
            <a:off x="4805422" y="1898186"/>
            <a:ext cx="2266829" cy="2227356"/>
            <a:chOff x="1812551" y="2827"/>
            <a:chExt cx="3438255" cy="3378383"/>
          </a:xfrm>
        </p:grpSpPr>
        <p:pic>
          <p:nvPicPr>
            <p:cNvPr id="8" name="Picture 7" descr="A close up of a hammer&#10;&#10;Description automatically generated">
              <a:extLst>
                <a:ext uri="{FF2B5EF4-FFF2-40B4-BE49-F238E27FC236}">
                  <a16:creationId xmlns:a16="http://schemas.microsoft.com/office/drawing/2014/main" id="{2E61E11F-991A-D401-91B8-8ABA4D74AB72}"/>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rot="20518713">
              <a:off x="3526579" y="2827"/>
              <a:ext cx="1724227" cy="3299813"/>
            </a:xfrm>
            <a:prstGeom prst="rect">
              <a:avLst/>
            </a:prstGeom>
          </p:spPr>
        </p:pic>
        <p:pic>
          <p:nvPicPr>
            <p:cNvPr id="11" name="Picture 10" descr="A gold statue with a black background&#10;&#10;Description automatically generated">
              <a:extLst>
                <a:ext uri="{FF2B5EF4-FFF2-40B4-BE49-F238E27FC236}">
                  <a16:creationId xmlns:a16="http://schemas.microsoft.com/office/drawing/2014/main" id="{465B5853-1CBD-779D-B7A3-59F5B72B4AFB}"/>
                </a:ext>
              </a:extLst>
            </p:cNvPr>
            <p:cNvPicPr>
              <a:picLocks noChangeAspect="1"/>
            </p:cNvPicPr>
            <p:nvPr/>
          </p:nvPicPr>
          <p:blipFill rotWithShape="1">
            <a:blip r:embed="rId12">
              <a:extLst>
                <a:ext uri="{28A0092B-C50C-407E-A947-70E740481C1C}">
                  <a14:useLocalDpi xmlns:a14="http://schemas.microsoft.com/office/drawing/2010/main" val="0"/>
                </a:ext>
              </a:extLst>
            </a:blip>
            <a:srcRect/>
            <a:stretch/>
          </p:blipFill>
          <p:spPr>
            <a:xfrm rot="3358081">
              <a:off x="2747366" y="1016211"/>
              <a:ext cx="1430184" cy="3299813"/>
            </a:xfrm>
            <a:prstGeom prst="rect">
              <a:avLst/>
            </a:prstGeom>
          </p:spPr>
        </p:pic>
      </p:grpSp>
      <p:grpSp>
        <p:nvGrpSpPr>
          <p:cNvPr id="32" name="Group 31">
            <a:extLst>
              <a:ext uri="{FF2B5EF4-FFF2-40B4-BE49-F238E27FC236}">
                <a16:creationId xmlns:a16="http://schemas.microsoft.com/office/drawing/2014/main" id="{80C50570-4173-CD8B-6A97-B911715DDFF6}"/>
              </a:ext>
            </a:extLst>
          </p:cNvPr>
          <p:cNvGrpSpPr/>
          <p:nvPr/>
        </p:nvGrpSpPr>
        <p:grpSpPr>
          <a:xfrm>
            <a:off x="10192935" y="1299048"/>
            <a:ext cx="2113966" cy="1541835"/>
            <a:chOff x="10192935" y="1299048"/>
            <a:chExt cx="2113966" cy="1541835"/>
          </a:xfrm>
        </p:grpSpPr>
        <p:sp>
          <p:nvSpPr>
            <p:cNvPr id="23" name="Speech Bubble: Oval 22">
              <a:extLst>
                <a:ext uri="{FF2B5EF4-FFF2-40B4-BE49-F238E27FC236}">
                  <a16:creationId xmlns:a16="http://schemas.microsoft.com/office/drawing/2014/main" id="{B1A20F8A-F67A-813F-320F-5673D3816CA6}"/>
                </a:ext>
              </a:extLst>
            </p:cNvPr>
            <p:cNvSpPr/>
            <p:nvPr/>
          </p:nvSpPr>
          <p:spPr>
            <a:xfrm>
              <a:off x="10192935" y="1743603"/>
              <a:ext cx="1097280" cy="1097280"/>
            </a:xfrm>
            <a:prstGeom prst="wedgeEllipseCallout">
              <a:avLst>
                <a:gd name="adj1" fmla="val -75088"/>
                <a:gd name="adj2" fmla="val 72593"/>
              </a:avLst>
            </a:prstGeom>
            <a:gradFill flip="none" rotWithShape="1">
              <a:gsLst>
                <a:gs pos="18000">
                  <a:srgbClr val="9C5BCD">
                    <a:tint val="66000"/>
                    <a:satMod val="160000"/>
                  </a:srgbClr>
                </a:gs>
                <a:gs pos="20000">
                  <a:srgbClr val="9C5BCD">
                    <a:tint val="44500"/>
                    <a:satMod val="160000"/>
                  </a:srgbClr>
                </a:gs>
                <a:gs pos="100000">
                  <a:srgbClr val="9C5BCD">
                    <a:tint val="23500"/>
                    <a:satMod val="160000"/>
                  </a:srgbClr>
                </a:gs>
              </a:gsLst>
              <a:path path="circle">
                <a:fillToRect l="50000" t="50000" r="50000" b="50000"/>
              </a:path>
              <a:tileRect/>
            </a:gradFill>
            <a:ln w="38100">
              <a:solidFill>
                <a:srgbClr val="7030A0"/>
              </a:solidFill>
            </a:ln>
            <a:effectLst>
              <a:glow rad="139700">
                <a:schemeClr val="accent2">
                  <a:satMod val="175000"/>
                  <a:alpha val="40000"/>
                </a:schemeClr>
              </a:glow>
            </a:effectLst>
            <a:scene3d>
              <a:camera prst="isometricRightUp">
                <a:rot lat="600000" lon="19200000" rev="0"/>
              </a:camera>
              <a:lightRig rig="threePt" dir="t"/>
            </a:scene3d>
            <a:sp3d>
              <a:bevelT w="165100" prst="coolSlant"/>
            </a:sp3d>
          </p:spPr>
          <p:style>
            <a:lnRef idx="2">
              <a:schemeClr val="accent1">
                <a:shade val="15000"/>
              </a:schemeClr>
            </a:lnRef>
            <a:fillRef idx="1">
              <a:schemeClr val="accent1"/>
            </a:fillRef>
            <a:effectRef idx="0">
              <a:schemeClr val="accent1"/>
            </a:effectRef>
            <a:fontRef idx="minor">
              <a:schemeClr val="lt1"/>
            </a:fontRef>
          </p:style>
          <p:txBody>
            <a:bodyPr tIns="0" rtlCol="0" anchor="t" anchorCtr="0"/>
            <a:lstStyle/>
            <a:p>
              <a:pPr algn="ctr"/>
              <a:r>
                <a:rPr lang="en-US" sz="4400" b="1" dirty="0">
                  <a:solidFill>
                    <a:schemeClr val="tx1"/>
                  </a:solidFill>
                </a:rPr>
                <a:t>♫</a:t>
              </a:r>
            </a:p>
          </p:txBody>
        </p:sp>
        <p:grpSp>
          <p:nvGrpSpPr>
            <p:cNvPr id="31" name="Group 30">
              <a:extLst>
                <a:ext uri="{FF2B5EF4-FFF2-40B4-BE49-F238E27FC236}">
                  <a16:creationId xmlns:a16="http://schemas.microsoft.com/office/drawing/2014/main" id="{30FF3BBF-5C2C-C844-8862-33DE7DF349A7}"/>
                </a:ext>
              </a:extLst>
            </p:cNvPr>
            <p:cNvGrpSpPr/>
            <p:nvPr/>
          </p:nvGrpSpPr>
          <p:grpSpPr>
            <a:xfrm>
              <a:off x="10242661" y="1299048"/>
              <a:ext cx="2064240" cy="929481"/>
              <a:chOff x="10242661" y="1299048"/>
              <a:chExt cx="2064240" cy="929481"/>
            </a:xfrm>
          </p:grpSpPr>
          <p:grpSp>
            <p:nvGrpSpPr>
              <p:cNvPr id="28" name="Group 27">
                <a:extLst>
                  <a:ext uri="{FF2B5EF4-FFF2-40B4-BE49-F238E27FC236}">
                    <a16:creationId xmlns:a16="http://schemas.microsoft.com/office/drawing/2014/main" id="{69EACA2B-8778-CA0B-CD62-9E186F375001}"/>
                  </a:ext>
                </a:extLst>
              </p:cNvPr>
              <p:cNvGrpSpPr/>
              <p:nvPr/>
            </p:nvGrpSpPr>
            <p:grpSpPr>
              <a:xfrm>
                <a:off x="10741575" y="1299048"/>
                <a:ext cx="1565326" cy="929481"/>
                <a:chOff x="10741575" y="1299048"/>
                <a:chExt cx="1565326" cy="929481"/>
              </a:xfrm>
            </p:grpSpPr>
            <p:sp>
              <p:nvSpPr>
                <p:cNvPr id="25" name="TextBox 24">
                  <a:extLst>
                    <a:ext uri="{FF2B5EF4-FFF2-40B4-BE49-F238E27FC236}">
                      <a16:creationId xmlns:a16="http://schemas.microsoft.com/office/drawing/2014/main" id="{CA6A6BC0-BFAE-B75F-B384-4EF0C9497D41}"/>
                    </a:ext>
                  </a:extLst>
                </p:cNvPr>
                <p:cNvSpPr txBox="1"/>
                <p:nvPr/>
              </p:nvSpPr>
              <p:spPr>
                <a:xfrm>
                  <a:off x="10741575" y="1859197"/>
                  <a:ext cx="684567" cy="369332"/>
                </a:xfrm>
                <a:prstGeom prst="rect">
                  <a:avLst/>
                </a:prstGeom>
                <a:noFill/>
              </p:spPr>
              <p:txBody>
                <a:bodyPr wrap="square">
                  <a:spAutoFit/>
                </a:bodyPr>
                <a:lstStyle/>
                <a:p>
                  <a:pPr algn="ctr"/>
                  <a:r>
                    <a:rPr lang="en-US" sz="1800" b="1" dirty="0">
                      <a:solidFill>
                        <a:schemeClr val="tx1">
                          <a:alpha val="30000"/>
                        </a:schemeClr>
                      </a:solidFill>
                      <a:effectLst/>
                    </a:rPr>
                    <a:t>♫</a:t>
                  </a:r>
                </a:p>
              </p:txBody>
            </p:sp>
            <p:sp>
              <p:nvSpPr>
                <p:cNvPr id="26" name="TextBox 25">
                  <a:extLst>
                    <a:ext uri="{FF2B5EF4-FFF2-40B4-BE49-F238E27FC236}">
                      <a16:creationId xmlns:a16="http://schemas.microsoft.com/office/drawing/2014/main" id="{C1616C5B-72AE-DF88-89FC-84D86A6EC2EF}"/>
                    </a:ext>
                  </a:extLst>
                </p:cNvPr>
                <p:cNvSpPr txBox="1"/>
                <p:nvPr/>
              </p:nvSpPr>
              <p:spPr>
                <a:xfrm>
                  <a:off x="11154288" y="1558937"/>
                  <a:ext cx="684567" cy="369332"/>
                </a:xfrm>
                <a:prstGeom prst="rect">
                  <a:avLst/>
                </a:prstGeom>
                <a:noFill/>
              </p:spPr>
              <p:txBody>
                <a:bodyPr wrap="square">
                  <a:spAutoFit/>
                </a:bodyPr>
                <a:lstStyle/>
                <a:p>
                  <a:pPr algn="ctr"/>
                  <a:r>
                    <a:rPr lang="en-US" sz="1800" b="1" dirty="0">
                      <a:solidFill>
                        <a:schemeClr val="tx1">
                          <a:alpha val="15000"/>
                        </a:schemeClr>
                      </a:solidFill>
                    </a:rPr>
                    <a:t>♫</a:t>
                  </a:r>
                </a:p>
              </p:txBody>
            </p:sp>
            <p:sp>
              <p:nvSpPr>
                <p:cNvPr id="27" name="TextBox 26">
                  <a:extLst>
                    <a:ext uri="{FF2B5EF4-FFF2-40B4-BE49-F238E27FC236}">
                      <a16:creationId xmlns:a16="http://schemas.microsoft.com/office/drawing/2014/main" id="{733F0BCA-B68F-9460-BB87-A845B49D1F5A}"/>
                    </a:ext>
                  </a:extLst>
                </p:cNvPr>
                <p:cNvSpPr txBox="1"/>
                <p:nvPr/>
              </p:nvSpPr>
              <p:spPr>
                <a:xfrm>
                  <a:off x="11622334" y="1299048"/>
                  <a:ext cx="684567" cy="369332"/>
                </a:xfrm>
                <a:prstGeom prst="rect">
                  <a:avLst/>
                </a:prstGeom>
                <a:noFill/>
              </p:spPr>
              <p:txBody>
                <a:bodyPr wrap="square">
                  <a:spAutoFit/>
                </a:bodyPr>
                <a:lstStyle/>
                <a:p>
                  <a:pPr algn="ctr"/>
                  <a:r>
                    <a:rPr lang="en-US" sz="1800" b="1" dirty="0">
                      <a:solidFill>
                        <a:schemeClr val="tx1">
                          <a:alpha val="5000"/>
                        </a:schemeClr>
                      </a:solidFill>
                    </a:rPr>
                    <a:t>♫</a:t>
                  </a:r>
                </a:p>
              </p:txBody>
            </p:sp>
          </p:grpSp>
          <p:sp>
            <p:nvSpPr>
              <p:cNvPr id="30" name="TextBox 29">
                <a:extLst>
                  <a:ext uri="{FF2B5EF4-FFF2-40B4-BE49-F238E27FC236}">
                    <a16:creationId xmlns:a16="http://schemas.microsoft.com/office/drawing/2014/main" id="{799983FD-AAE3-842F-673D-A8BB3B35B386}"/>
                  </a:ext>
                </a:extLst>
              </p:cNvPr>
              <p:cNvSpPr txBox="1"/>
              <p:nvPr/>
            </p:nvSpPr>
            <p:spPr>
              <a:xfrm>
                <a:off x="10242661" y="1314117"/>
                <a:ext cx="764284" cy="307777"/>
              </a:xfrm>
              <a:prstGeom prst="rect">
                <a:avLst/>
              </a:prstGeom>
              <a:noFill/>
              <a:scene3d>
                <a:camera prst="isometricOffAxis1Right"/>
                <a:lightRig rig="threePt" dir="t"/>
              </a:scene3d>
            </p:spPr>
            <p:txBody>
              <a:bodyPr wrap="square" rtlCol="0">
                <a:spAutoFit/>
                <a:scene3d>
                  <a:camera prst="perspectiveContrastingRightFacing"/>
                  <a:lightRig rig="threePt" dir="t"/>
                </a:scene3d>
              </a:bodyPr>
              <a:lstStyle/>
              <a:p>
                <a:r>
                  <a:rPr lang="en-US" sz="1400" b="1" dirty="0">
                    <a:solidFill>
                      <a:schemeClr val="bg1">
                        <a:lumMod val="50000"/>
                      </a:schemeClr>
                    </a:solidFill>
                  </a:rPr>
                  <a:t>DOOT</a:t>
                </a:r>
              </a:p>
            </p:txBody>
          </p:sp>
        </p:grpSp>
      </p:grpSp>
    </p:spTree>
    <p:extLst>
      <p:ext uri="{BB962C8B-B14F-4D97-AF65-F5344CB8AC3E}">
        <p14:creationId xmlns:p14="http://schemas.microsoft.com/office/powerpoint/2010/main" val="210754463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16"/>
                                        </p:tgtEl>
                                      </p:cBhvr>
                                    </p:animEffect>
                                    <p:set>
                                      <p:cBhvr>
                                        <p:cTn id="7" dur="1" fill="hold">
                                          <p:stCondLst>
                                            <p:cond delay="499"/>
                                          </p:stCondLst>
                                        </p:cTn>
                                        <p:tgtEl>
                                          <p:spTgt spid="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2"/>
                                        </p:tgtEl>
                                      </p:cBhvr>
                                    </p:animEffect>
                                    <p:set>
                                      <p:cBhvr>
                                        <p:cTn id="10" dur="1" fill="hold">
                                          <p:stCondLst>
                                            <p:cond delay="499"/>
                                          </p:stCondLst>
                                        </p:cTn>
                                        <p:tgtEl>
                                          <p:spTgt spid="12"/>
                                        </p:tgtEl>
                                        <p:attrNameLst>
                                          <p:attrName>style.visibility</p:attrName>
                                        </p:attrNameLst>
                                      </p:cBhvr>
                                      <p:to>
                                        <p:strVal val="hidden"/>
                                      </p:to>
                                    </p:set>
                                  </p:childTnLst>
                                </p:cTn>
                              </p:par>
                            </p:childTnLst>
                          </p:cTn>
                        </p:par>
                        <p:par>
                          <p:cTn id="11" fill="hold">
                            <p:stCondLst>
                              <p:cond delay="500"/>
                            </p:stCondLst>
                            <p:childTnLst>
                              <p:par>
                                <p:cTn id="12" presetID="63" presetClass="path" presetSubtype="0" accel="50000" decel="50000" fill="hold" nodeType="afterEffect">
                                  <p:stCondLst>
                                    <p:cond delay="0"/>
                                  </p:stCondLst>
                                  <p:childTnLst>
                                    <p:animMotion origin="layout" path="M 3.95833E-6 -2.59259E-6 L 0.08932 -2.59259E-6 " pathEditMode="relative" rAng="0" ptsTypes="AA">
                                      <p:cBhvr>
                                        <p:cTn id="13" dur="2000" fill="hold"/>
                                        <p:tgtEl>
                                          <p:spTgt spid="17"/>
                                        </p:tgtEl>
                                        <p:attrNameLst>
                                          <p:attrName>ppt_x</p:attrName>
                                          <p:attrName>ppt_y</p:attrName>
                                        </p:attrNameLst>
                                      </p:cBhvr>
                                      <p:rCtr x="4466" y="0"/>
                                    </p:animMotion>
                                  </p:childTnLst>
                                </p:cTn>
                              </p:par>
                            </p:childTnLst>
                          </p:cTn>
                        </p:par>
                      </p:childTnLst>
                    </p:cTn>
                  </p:par>
                  <p:par>
                    <p:cTn id="14" fill="hold">
                      <p:stCondLst>
                        <p:cond delay="indefinite"/>
                      </p:stCondLst>
                      <p:childTnLst>
                        <p:par>
                          <p:cTn id="15" fill="hold">
                            <p:stCondLst>
                              <p:cond delay="0"/>
                            </p:stCondLst>
                            <p:childTnLst>
                              <p:par>
                                <p:cTn id="16" presetID="51" presetClass="path" presetSubtype="0" accel="50000" decel="50000" fill="hold" grpId="0" nodeType="clickEffect">
                                  <p:stCondLst>
                                    <p:cond delay="0"/>
                                  </p:stCondLst>
                                  <p:childTnLst>
                                    <p:animMotion origin="layout" path="M -0.14062 -0.3074 C -0.16653 -0.26967 -0.175 -0.203 -0.16979 -0.16759 C -0.15833 -0.07986 -0.12213 -0.05439 -0.11302 -0.04097 C -0.08789 0.00301 0.00013 -0.00671 -1.66667E-6 -0.00023 " pathEditMode="relative" rAng="0" ptsTypes="AAAA">
                                      <p:cBhvr>
                                        <p:cTn id="17" dur="2000" spd="-100000" fill="hold"/>
                                        <p:tgtEl>
                                          <p:spTgt spid="13"/>
                                        </p:tgtEl>
                                        <p:attrNameLst>
                                          <p:attrName>ppt_x</p:attrName>
                                          <p:attrName>ppt_y</p:attrName>
                                        </p:attrNameLst>
                                      </p:cBhvr>
                                      <p:rCtr x="5495" y="15347"/>
                                    </p:animMotion>
                                  </p:childTnLst>
                                </p:cTn>
                              </p:par>
                              <p:par>
                                <p:cTn id="18" presetID="10"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par>
                                <p:cTn id="21" presetID="10" presetClass="exit" presetSubtype="0" fill="hold" nodeType="withEffect">
                                  <p:stCondLst>
                                    <p:cond delay="0"/>
                                  </p:stCondLst>
                                  <p:childTnLst>
                                    <p:animEffect transition="out" filter="fad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50"/>
                                        <p:tgtEl>
                                          <p:spTgt spid="19"/>
                                        </p:tgtEl>
                                      </p:cBhvr>
                                    </p:animEffect>
                                  </p:childTnLst>
                                </p:cTn>
                              </p:par>
                            </p:childTnLst>
                          </p:cTn>
                        </p:par>
                        <p:par>
                          <p:cTn id="28" fill="hold">
                            <p:stCondLst>
                              <p:cond delay="2250"/>
                            </p:stCondLst>
                            <p:childTnLst>
                              <p:par>
                                <p:cTn id="29" presetID="10" presetClass="exit" presetSubtype="0" fill="hold" grpId="1" nodeType="afterEffect">
                                  <p:stCondLst>
                                    <p:cond delay="0"/>
                                  </p:stCondLst>
                                  <p:childTnLst>
                                    <p:animEffect transition="out" filter="fade">
                                      <p:cBhvr>
                                        <p:cTn id="30" dur="250"/>
                                        <p:tgtEl>
                                          <p:spTgt spid="13"/>
                                        </p:tgtEl>
                                      </p:cBhvr>
                                    </p:animEffect>
                                    <p:set>
                                      <p:cBhvr>
                                        <p:cTn id="31" dur="1" fill="hold">
                                          <p:stCondLst>
                                            <p:cond delay="249"/>
                                          </p:stCondLst>
                                        </p:cTn>
                                        <p:tgtEl>
                                          <p:spTgt spid="13"/>
                                        </p:tgtEl>
                                        <p:attrNameLst>
                                          <p:attrName>style.visibility</p:attrName>
                                        </p:attrNameLst>
                                      </p:cBhvr>
                                      <p:to>
                                        <p:strVal val="hidden"/>
                                      </p:to>
                                    </p:se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8" presetClass="emph" presetSubtype="0" fill="hold" nodeType="clickEffect">
                                  <p:stCondLst>
                                    <p:cond delay="0"/>
                                  </p:stCondLst>
                                  <p:childTnLst>
                                    <p:animRot by="9000000">
                                      <p:cBhvr>
                                        <p:cTn id="43" dur="500" fill="hold"/>
                                        <p:tgtEl>
                                          <p:spTgt spid="15"/>
                                        </p:tgtEl>
                                        <p:attrNameLst>
                                          <p:attrName>r</p:attrName>
                                        </p:attrNameLst>
                                      </p:cBhvr>
                                    </p:animRot>
                                  </p:childTnLst>
                                </p:cTn>
                              </p:par>
                              <p:par>
                                <p:cTn id="44" presetID="63" presetClass="path" presetSubtype="0" accel="50000" decel="50000" fill="hold" nodeType="withEffect">
                                  <p:stCondLst>
                                    <p:cond delay="0"/>
                                  </p:stCondLst>
                                  <p:childTnLst>
                                    <p:animMotion origin="layout" path="M 6.25E-7 -3.7037E-7 L 0.13047 0.11482 " pathEditMode="relative" rAng="0" ptsTypes="AA">
                                      <p:cBhvr>
                                        <p:cTn id="45" dur="500" fill="hold"/>
                                        <p:tgtEl>
                                          <p:spTgt spid="15"/>
                                        </p:tgtEl>
                                        <p:attrNameLst>
                                          <p:attrName>ppt_x</p:attrName>
                                          <p:attrName>ppt_y</p:attrName>
                                        </p:attrNameLst>
                                      </p:cBhvr>
                                      <p:rCtr x="6523" y="5741"/>
                                    </p:animMotion>
                                  </p:childTnLst>
                                </p:cTn>
                              </p:par>
                            </p:childTnLst>
                          </p:cTn>
                        </p:par>
                        <p:par>
                          <p:cTn id="46" fill="hold">
                            <p:stCondLst>
                              <p:cond delay="500"/>
                            </p:stCondLst>
                            <p:childTnLst>
                              <p:par>
                                <p:cTn id="47" presetID="31" presetClass="entr" presetSubtype="0"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10" fill="hold"/>
                                        <p:tgtEl>
                                          <p:spTgt spid="33"/>
                                        </p:tgtEl>
                                        <p:attrNameLst>
                                          <p:attrName>ppt_w</p:attrName>
                                        </p:attrNameLst>
                                      </p:cBhvr>
                                      <p:tavLst>
                                        <p:tav tm="0">
                                          <p:val>
                                            <p:fltVal val="0"/>
                                          </p:val>
                                        </p:tav>
                                        <p:tav tm="100000">
                                          <p:val>
                                            <p:strVal val="#ppt_w"/>
                                          </p:val>
                                        </p:tav>
                                      </p:tavLst>
                                    </p:anim>
                                    <p:anim calcmode="lin" valueType="num">
                                      <p:cBhvr>
                                        <p:cTn id="50" dur="10" fill="hold"/>
                                        <p:tgtEl>
                                          <p:spTgt spid="33"/>
                                        </p:tgtEl>
                                        <p:attrNameLst>
                                          <p:attrName>ppt_h</p:attrName>
                                        </p:attrNameLst>
                                      </p:cBhvr>
                                      <p:tavLst>
                                        <p:tav tm="0">
                                          <p:val>
                                            <p:fltVal val="0"/>
                                          </p:val>
                                        </p:tav>
                                        <p:tav tm="100000">
                                          <p:val>
                                            <p:strVal val="#ppt_h"/>
                                          </p:val>
                                        </p:tav>
                                      </p:tavLst>
                                    </p:anim>
                                    <p:anim calcmode="lin" valueType="num">
                                      <p:cBhvr>
                                        <p:cTn id="51" dur="10" fill="hold"/>
                                        <p:tgtEl>
                                          <p:spTgt spid="33"/>
                                        </p:tgtEl>
                                        <p:attrNameLst>
                                          <p:attrName>style.rotation</p:attrName>
                                        </p:attrNameLst>
                                      </p:cBhvr>
                                      <p:tavLst>
                                        <p:tav tm="0">
                                          <p:val>
                                            <p:fltVal val="90"/>
                                          </p:val>
                                        </p:tav>
                                        <p:tav tm="100000">
                                          <p:val>
                                            <p:fltVal val="0"/>
                                          </p:val>
                                        </p:tav>
                                      </p:tavLst>
                                    </p:anim>
                                    <p:animEffect transition="in" filter="fade">
                                      <p:cBhvr>
                                        <p:cTn id="52" dur="10"/>
                                        <p:tgtEl>
                                          <p:spTgt spid="33"/>
                                        </p:tgtEl>
                                      </p:cBhvr>
                                    </p:animEffect>
                                  </p:childTnLst>
                                </p:cTn>
                              </p:par>
                            </p:childTnLst>
                          </p:cTn>
                        </p:par>
                        <p:par>
                          <p:cTn id="53" fill="hold">
                            <p:stCondLst>
                              <p:cond delay="510"/>
                            </p:stCondLst>
                            <p:childTnLst>
                              <p:par>
                                <p:cTn id="54" presetID="26" presetClass="entr" presetSubtype="0" fill="hold" nodeType="after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wipe(down)">
                                      <p:cBhvr>
                                        <p:cTn id="56" dur="71">
                                          <p:stCondLst>
                                            <p:cond delay="0"/>
                                          </p:stCondLst>
                                        </p:cTn>
                                        <p:tgtEl>
                                          <p:spTgt spid="32"/>
                                        </p:tgtEl>
                                      </p:cBhvr>
                                    </p:animEffect>
                                    <p:anim calcmode="lin" valueType="num">
                                      <p:cBhvr>
                                        <p:cTn id="57" dur="224"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8" dur="82"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9" dur="82" tmFilter="0, 0; 0.125,0.2665; 0.25,0.4; 0.375,0.465; 0.5,0.5;  0.625,0.535; 0.75,0.6; 0.875,0.7335; 1,1">
                                          <p:stCondLst>
                                            <p:cond delay="82"/>
                                          </p:stCondLst>
                                        </p:cTn>
                                        <p:tgtEl>
                                          <p:spTgt spid="32"/>
                                        </p:tgtEl>
                                        <p:attrNameLst>
                                          <p:attrName>ppt_y</p:attrName>
                                        </p:attrNameLst>
                                      </p:cBhvr>
                                      <p:tavLst>
                                        <p:tav tm="0" fmla="#ppt_y-sin(pi*$)/9">
                                          <p:val>
                                            <p:fltVal val="0"/>
                                          </p:val>
                                        </p:tav>
                                        <p:tav tm="100000">
                                          <p:val>
                                            <p:fltVal val="1"/>
                                          </p:val>
                                        </p:tav>
                                      </p:tavLst>
                                    </p:anim>
                                    <p:anim calcmode="lin" valueType="num">
                                      <p:cBhvr>
                                        <p:cTn id="60" dur="2" tmFilter="0, 0; 0.125,0.2665; 0.25,0.4; 0.375,0.465; 0.5,0.5;  0.625,0.535; 0.75,0.6; 0.875,0.7335; 1,1">
                                          <p:stCondLst>
                                            <p:cond delay="163"/>
                                          </p:stCondLst>
                                        </p:cTn>
                                        <p:tgtEl>
                                          <p:spTgt spid="32"/>
                                        </p:tgtEl>
                                        <p:attrNameLst>
                                          <p:attrName>ppt_y</p:attrName>
                                        </p:attrNameLst>
                                      </p:cBhvr>
                                      <p:tavLst>
                                        <p:tav tm="0" fmla="#ppt_y-sin(pi*$)/27">
                                          <p:val>
                                            <p:fltVal val="0"/>
                                          </p:val>
                                        </p:tav>
                                        <p:tav tm="100000">
                                          <p:val>
                                            <p:fltVal val="1"/>
                                          </p:val>
                                        </p:tav>
                                      </p:tavLst>
                                    </p:anim>
                                    <p:anim calcmode="lin" valueType="num">
                                      <p:cBhvr>
                                        <p:cTn id="61" dur="1" tmFilter="0, 0; 0.125,0.2665; 0.25,0.4; 0.375,0.465; 0.5,0.5;  0.625,0.535; 0.75,0.6; 0.875,0.7335; 1,1">
                                          <p:stCondLst>
                                            <p:cond delay="249"/>
                                          </p:stCondLst>
                                        </p:cTn>
                                        <p:tgtEl>
                                          <p:spTgt spid="32"/>
                                        </p:tgtEl>
                                        <p:attrNameLst>
                                          <p:attrName>ppt_y</p:attrName>
                                        </p:attrNameLst>
                                      </p:cBhvr>
                                      <p:tavLst>
                                        <p:tav tm="0" fmla="#ppt_y-sin(pi*$)/81">
                                          <p:val>
                                            <p:fltVal val="0"/>
                                          </p:val>
                                        </p:tav>
                                        <p:tav tm="100000">
                                          <p:val>
                                            <p:fltVal val="1"/>
                                          </p:val>
                                        </p:tav>
                                      </p:tavLst>
                                    </p:anim>
                                    <p:animScale>
                                      <p:cBhvr>
                                        <p:cTn id="62" dur="1">
                                          <p:stCondLst>
                                            <p:cond delay="80"/>
                                          </p:stCondLst>
                                        </p:cTn>
                                        <p:tgtEl>
                                          <p:spTgt spid="32"/>
                                        </p:tgtEl>
                                      </p:cBhvr>
                                      <p:to x="100000" y="60000"/>
                                    </p:animScale>
                                    <p:animScale>
                                      <p:cBhvr>
                                        <p:cTn id="63" dur="1" decel="50000">
                                          <p:stCondLst>
                                            <p:cond delay="83"/>
                                          </p:stCondLst>
                                        </p:cTn>
                                        <p:tgtEl>
                                          <p:spTgt spid="32"/>
                                        </p:tgtEl>
                                      </p:cBhvr>
                                      <p:to x="100000" y="100000"/>
                                    </p:animScale>
                                    <p:animScale>
                                      <p:cBhvr>
                                        <p:cTn id="64" dur="1">
                                          <p:stCondLst>
                                            <p:cond delay="161"/>
                                          </p:stCondLst>
                                        </p:cTn>
                                        <p:tgtEl>
                                          <p:spTgt spid="32"/>
                                        </p:tgtEl>
                                      </p:cBhvr>
                                      <p:to x="100000" y="80000"/>
                                    </p:animScale>
                                    <p:animScale>
                                      <p:cBhvr>
                                        <p:cTn id="65" dur="1" decel="50000">
                                          <p:stCondLst>
                                            <p:cond delay="164"/>
                                          </p:stCondLst>
                                        </p:cTn>
                                        <p:tgtEl>
                                          <p:spTgt spid="32"/>
                                        </p:tgtEl>
                                      </p:cBhvr>
                                      <p:to x="100000" y="100000"/>
                                    </p:animScale>
                                    <p:animScale>
                                      <p:cBhvr>
                                        <p:cTn id="66" dur="1">
                                          <p:stCondLst>
                                            <p:cond delay="249"/>
                                          </p:stCondLst>
                                        </p:cTn>
                                        <p:tgtEl>
                                          <p:spTgt spid="32"/>
                                        </p:tgtEl>
                                      </p:cBhvr>
                                      <p:to x="100000" y="90000"/>
                                    </p:animScale>
                                    <p:animScale>
                                      <p:cBhvr>
                                        <p:cTn id="67" dur="1" decel="50000">
                                          <p:stCondLst>
                                            <p:cond delay="249"/>
                                          </p:stCondLst>
                                        </p:cTn>
                                        <p:tgtEl>
                                          <p:spTgt spid="32"/>
                                        </p:tgtEl>
                                      </p:cBhvr>
                                      <p:to x="100000" y="100000"/>
                                    </p:animScale>
                                    <p:animScale>
                                      <p:cBhvr>
                                        <p:cTn id="68" dur="1">
                                          <p:stCondLst>
                                            <p:cond delay="249"/>
                                          </p:stCondLst>
                                        </p:cTn>
                                        <p:tgtEl>
                                          <p:spTgt spid="32"/>
                                        </p:tgtEl>
                                      </p:cBhvr>
                                      <p:to x="100000" y="95000"/>
                                    </p:animScale>
                                    <p:animScale>
                                      <p:cBhvr>
                                        <p:cTn id="69" dur="1" decel="50000">
                                          <p:stCondLst>
                                            <p:cond delay="249"/>
                                          </p:stCondLst>
                                        </p:cTn>
                                        <p:tgtEl>
                                          <p:spTgt spid="32"/>
                                        </p:tgtEl>
                                      </p:cBhvr>
                                      <p:to x="100000" y="100000"/>
                                    </p:animScale>
                                  </p:childTnLst>
                                </p:cTn>
                              </p:par>
                            </p:childTnLst>
                          </p:cTn>
                        </p:par>
                      </p:childTnLst>
                    </p:cTn>
                  </p:par>
                  <p:par>
                    <p:cTn id="70" fill="hold">
                      <p:stCondLst>
                        <p:cond delay="indefinite"/>
                      </p:stCondLst>
                      <p:childTnLst>
                        <p:par>
                          <p:cTn id="71" fill="hold">
                            <p:stCondLst>
                              <p:cond delay="0"/>
                            </p:stCondLst>
                            <p:childTnLst>
                              <p:par>
                                <p:cTn id="72" presetID="22" presetClass="exit" presetSubtype="1" fill="hold" grpId="1" nodeType="clickEffect">
                                  <p:stCondLst>
                                    <p:cond delay="0"/>
                                  </p:stCondLst>
                                  <p:childTnLst>
                                    <p:animEffect transition="out" filter="wipe(up)">
                                      <p:cBhvr>
                                        <p:cTn id="73" dur="500"/>
                                        <p:tgtEl>
                                          <p:spTgt spid="19"/>
                                        </p:tgtEl>
                                      </p:cBhvr>
                                    </p:animEffect>
                                    <p:set>
                                      <p:cBhvr>
                                        <p:cTn id="74" dur="1" fill="hold">
                                          <p:stCondLst>
                                            <p:cond delay="499"/>
                                          </p:stCondLst>
                                        </p:cTn>
                                        <p:tgtEl>
                                          <p:spTgt spid="19"/>
                                        </p:tgtEl>
                                        <p:attrNameLst>
                                          <p:attrName>style.visibility</p:attrName>
                                        </p:attrNameLst>
                                      </p:cBhvr>
                                      <p:to>
                                        <p:strVal val="hidden"/>
                                      </p:to>
                                    </p:set>
                                  </p:childTnLst>
                                </p:cTn>
                              </p:par>
                            </p:childTnLst>
                          </p:cTn>
                        </p:par>
                        <p:par>
                          <p:cTn id="75" fill="hold">
                            <p:stCondLst>
                              <p:cond delay="500"/>
                            </p:stCondLst>
                            <p:childTnLst>
                              <p:par>
                                <p:cTn id="76" presetID="42" presetClass="path" presetSubtype="0" accel="50000" decel="50000" fill="hold" nodeType="afterEffect">
                                  <p:stCondLst>
                                    <p:cond delay="0"/>
                                  </p:stCondLst>
                                  <p:childTnLst>
                                    <p:animMotion origin="layout" path="M -1.66667E-6 7.40741E-7 L -1.66667E-6 0.47731 " pathEditMode="relative" rAng="0" ptsTypes="AA">
                                      <p:cBhvr>
                                        <p:cTn id="77" dur="1000" fill="hold"/>
                                        <p:tgtEl>
                                          <p:spTgt spid="10"/>
                                        </p:tgtEl>
                                        <p:attrNameLst>
                                          <p:attrName>ppt_x</p:attrName>
                                          <p:attrName>ppt_y</p:attrName>
                                        </p:attrNameLst>
                                      </p:cBhvr>
                                      <p:rCtr x="0" y="23866"/>
                                    </p:animMotion>
                                  </p:childTnLst>
                                </p:cTn>
                              </p:par>
                              <p:par>
                                <p:cTn id="78" presetID="42" presetClass="path" presetSubtype="0" accel="50000" decel="50000" fill="hold" nodeType="withEffect">
                                  <p:stCondLst>
                                    <p:cond delay="0"/>
                                  </p:stCondLst>
                                  <p:childTnLst>
                                    <p:animMotion origin="layout" path="M 0.09792 0.0456 L 0.09792 0.42778 " pathEditMode="relative" rAng="0" ptsTypes="AA">
                                      <p:cBhvr>
                                        <p:cTn id="79" dur="1000" fill="hold"/>
                                        <p:tgtEl>
                                          <p:spTgt spid="15"/>
                                        </p:tgtEl>
                                        <p:attrNameLst>
                                          <p:attrName>ppt_x</p:attrName>
                                          <p:attrName>ppt_y</p:attrName>
                                        </p:attrNameLst>
                                      </p:cBhvr>
                                      <p:rCtr x="0" y="190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3" grpId="0" animBg="1"/>
      <p:bldP spid="13" grpId="1" animBg="1"/>
      <p:bldP spid="19" grpId="0" animBg="1"/>
      <p:bldP spid="19"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map of the world&#10;&#10;Description automatically generated">
            <a:extLst>
              <a:ext uri="{FF2B5EF4-FFF2-40B4-BE49-F238E27FC236}">
                <a16:creationId xmlns:a16="http://schemas.microsoft.com/office/drawing/2014/main" id="{3BF73A2B-1AD8-8260-764D-166A499F7138}"/>
              </a:ext>
            </a:extLst>
          </p:cNvPr>
          <p:cNvPicPr>
            <a:picLocks noChangeAspect="1"/>
          </p:cNvPicPr>
          <p:nvPr/>
        </p:nvPicPr>
        <p:blipFill rotWithShape="1">
          <a:blip r:embed="rId3">
            <a:extLst>
              <a:ext uri="{BEBA8EAE-BF5A-486C-A8C5-ECC9F3942E4B}">
                <a14:imgProps xmlns:a14="http://schemas.microsoft.com/office/drawing/2010/main">
                  <a14:imgLayer r:embed="rId4">
                    <a14:imgEffect>
                      <a14:colorTemperature colorTemp="5607"/>
                    </a14:imgEffect>
                    <a14:imgEffect>
                      <a14:saturation sat="128000"/>
                    </a14:imgEffect>
                    <a14:imgEffect>
                      <a14:brightnessContrast bright="-3000" contrast="27000"/>
                    </a14:imgEffect>
                  </a14:imgLayer>
                </a14:imgProps>
              </a:ext>
              <a:ext uri="{28A0092B-C50C-407E-A947-70E740481C1C}">
                <a14:useLocalDpi xmlns:a14="http://schemas.microsoft.com/office/drawing/2010/main" val="0"/>
              </a:ext>
            </a:extLst>
          </a:blip>
          <a:srcRect/>
          <a:stretch/>
        </p:blipFill>
        <p:spPr>
          <a:xfrm>
            <a:off x="3385226" y="0"/>
            <a:ext cx="8806773" cy="6858000"/>
          </a:xfrm>
          <a:prstGeom prst="rect">
            <a:avLst/>
          </a:prstGeom>
        </p:spPr>
      </p:pic>
      <p:sp>
        <p:nvSpPr>
          <p:cNvPr id="2" name="Title 1">
            <a:extLst>
              <a:ext uri="{FF2B5EF4-FFF2-40B4-BE49-F238E27FC236}">
                <a16:creationId xmlns:a16="http://schemas.microsoft.com/office/drawing/2014/main" id="{4BCA1518-1601-6A4F-4117-29FDD46DCB69}"/>
              </a:ext>
            </a:extLst>
          </p:cNvPr>
          <p:cNvSpPr>
            <a:spLocks noGrp="1"/>
          </p:cNvSpPr>
          <p:nvPr>
            <p:ph type="title"/>
          </p:nvPr>
        </p:nvSpPr>
        <p:spPr/>
        <p:txBody>
          <a:bodyPr/>
          <a:lstStyle/>
          <a:p>
            <a:r>
              <a:rPr lang="en-US" b="1" dirty="0"/>
              <a:t>Gone.</a:t>
            </a:r>
          </a:p>
        </p:txBody>
      </p:sp>
      <p:sp>
        <p:nvSpPr>
          <p:cNvPr id="3" name="Content Placeholder 2">
            <a:extLst>
              <a:ext uri="{FF2B5EF4-FFF2-40B4-BE49-F238E27FC236}">
                <a16:creationId xmlns:a16="http://schemas.microsoft.com/office/drawing/2014/main" id="{BFC9AB8B-38CA-458E-26BE-6A5C94AC4528}"/>
              </a:ext>
            </a:extLst>
          </p:cNvPr>
          <p:cNvSpPr>
            <a:spLocks noGrp="1"/>
          </p:cNvSpPr>
          <p:nvPr>
            <p:ph idx="1"/>
          </p:nvPr>
        </p:nvSpPr>
        <p:spPr>
          <a:xfrm>
            <a:off x="838200" y="1825625"/>
            <a:ext cx="2410838" cy="4351338"/>
          </a:xfrm>
        </p:spPr>
        <p:txBody>
          <a:bodyPr/>
          <a:lstStyle/>
          <a:p>
            <a:pPr marL="0" indent="0">
              <a:buNone/>
            </a:pPr>
            <a:r>
              <a:rPr lang="en-US" dirty="0"/>
              <a:t>Every </a:t>
            </a:r>
            <a:r>
              <a:rPr lang="en-US" dirty="0" err="1"/>
              <a:t>Dwemer</a:t>
            </a:r>
            <a:r>
              <a:rPr lang="en-US" dirty="0"/>
              <a:t>.</a:t>
            </a:r>
          </a:p>
          <a:p>
            <a:pPr marL="0" indent="0">
              <a:buNone/>
            </a:pPr>
            <a:r>
              <a:rPr lang="en-US" dirty="0"/>
              <a:t>Everywhere.</a:t>
            </a:r>
          </a:p>
          <a:p>
            <a:pPr marL="0" indent="0">
              <a:buNone/>
            </a:pPr>
            <a:r>
              <a:rPr lang="en-US" dirty="0"/>
              <a:t>All at once.</a:t>
            </a:r>
          </a:p>
        </p:txBody>
      </p:sp>
      <p:sp>
        <p:nvSpPr>
          <p:cNvPr id="7" name="Rectangle 6">
            <a:extLst>
              <a:ext uri="{FF2B5EF4-FFF2-40B4-BE49-F238E27FC236}">
                <a16:creationId xmlns:a16="http://schemas.microsoft.com/office/drawing/2014/main" id="{8AB63013-1C47-82F6-7161-C04A6FCD6A5E}"/>
              </a:ext>
            </a:extLst>
          </p:cNvPr>
          <p:cNvSpPr/>
          <p:nvPr/>
        </p:nvSpPr>
        <p:spPr>
          <a:xfrm>
            <a:off x="3385225" y="0"/>
            <a:ext cx="8806775" cy="6858000"/>
          </a:xfrm>
          <a:prstGeom prst="rect">
            <a:avLst/>
          </a:prstGeom>
          <a:solidFill>
            <a:schemeClr val="tx1">
              <a:alpha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cartoon of a person sitting on a spider&#10;&#10;Description automatically generated">
            <a:extLst>
              <a:ext uri="{FF2B5EF4-FFF2-40B4-BE49-F238E27FC236}">
                <a16:creationId xmlns:a16="http://schemas.microsoft.com/office/drawing/2014/main" id="{B188615D-6E92-8965-DDC1-20ED1B8A1CE1}"/>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flipH="1">
            <a:off x="9071428" y="5206259"/>
            <a:ext cx="3120571" cy="1651741"/>
          </a:xfrm>
          <a:prstGeom prst="rect">
            <a:avLst/>
          </a:prstGeom>
        </p:spPr>
      </p:pic>
    </p:spTree>
    <p:extLst>
      <p:ext uri="{BB962C8B-B14F-4D97-AF65-F5344CB8AC3E}">
        <p14:creationId xmlns:p14="http://schemas.microsoft.com/office/powerpoint/2010/main" val="5902103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50" fill="hold"/>
                                        <p:tgtEl>
                                          <p:spTgt spid="8"/>
                                        </p:tgtEl>
                                        <p:attrNameLst>
                                          <p:attrName>ppt_x</p:attrName>
                                        </p:attrNameLst>
                                      </p:cBhvr>
                                      <p:tavLst>
                                        <p:tav tm="0">
                                          <p:val>
                                            <p:strVal val="#ppt_x"/>
                                          </p:val>
                                        </p:tav>
                                        <p:tav tm="100000">
                                          <p:val>
                                            <p:strVal val="#ppt_x"/>
                                          </p:val>
                                        </p:tav>
                                      </p:tavLst>
                                    </p:anim>
                                    <p:anim calcmode="lin" valueType="num">
                                      <p:cBhvr additive="base">
                                        <p:cTn id="8" dur="25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250"/>
                            </p:stCondLst>
                            <p:childTnLst>
                              <p:par>
                                <p:cTn id="10" presetID="2" presetClass="exit" presetSubtype="4" fill="hold" nodeType="afterEffect">
                                  <p:stCondLst>
                                    <p:cond delay="1750"/>
                                  </p:stCondLst>
                                  <p:childTnLst>
                                    <p:anim calcmode="lin" valueType="num">
                                      <p:cBhvr additive="base">
                                        <p:cTn id="11" dur="250"/>
                                        <p:tgtEl>
                                          <p:spTgt spid="8"/>
                                        </p:tgtEl>
                                        <p:attrNameLst>
                                          <p:attrName>ppt_x</p:attrName>
                                        </p:attrNameLst>
                                      </p:cBhvr>
                                      <p:tavLst>
                                        <p:tav tm="0">
                                          <p:val>
                                            <p:strVal val="ppt_x"/>
                                          </p:val>
                                        </p:tav>
                                        <p:tav tm="100000">
                                          <p:val>
                                            <p:strVal val="ppt_x"/>
                                          </p:val>
                                        </p:tav>
                                      </p:tavLst>
                                    </p:anim>
                                    <p:anim calcmode="lin" valueType="num">
                                      <p:cBhvr additive="base">
                                        <p:cTn id="12" dur="250"/>
                                        <p:tgtEl>
                                          <p:spTgt spid="8"/>
                                        </p:tgtEl>
                                        <p:attrNameLst>
                                          <p:attrName>ppt_y</p:attrName>
                                        </p:attrNameLst>
                                      </p:cBhvr>
                                      <p:tavLst>
                                        <p:tav tm="0">
                                          <p:val>
                                            <p:strVal val="ppt_y"/>
                                          </p:val>
                                        </p:tav>
                                        <p:tav tm="100000">
                                          <p:val>
                                            <p:strVal val="1+ppt_h/2"/>
                                          </p:val>
                                        </p:tav>
                                      </p:tavLst>
                                    </p:anim>
                                    <p:set>
                                      <p:cBhvr>
                                        <p:cTn id="13" dur="1" fill="hold">
                                          <p:stCondLst>
                                            <p:cond delay="249"/>
                                          </p:stCondLst>
                                        </p:cTn>
                                        <p:tgtEl>
                                          <p:spTgt spid="8"/>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8DE222-EED8-2C56-111F-ED626799F723}"/>
              </a:ext>
            </a:extLst>
          </p:cNvPr>
          <p:cNvSpPr>
            <a:spLocks noGrp="1"/>
          </p:cNvSpPr>
          <p:nvPr>
            <p:ph type="title"/>
          </p:nvPr>
        </p:nvSpPr>
        <p:spPr/>
        <p:txBody>
          <a:bodyPr/>
          <a:lstStyle/>
          <a:p>
            <a:r>
              <a:rPr lang="en-US" dirty="0"/>
              <a:t>OK, But </a:t>
            </a:r>
            <a:r>
              <a:rPr lang="en-US" b="1" dirty="0"/>
              <a:t>What Actually Happened?</a:t>
            </a:r>
          </a:p>
        </p:txBody>
      </p:sp>
      <p:sp>
        <p:nvSpPr>
          <p:cNvPr id="3" name="Content Placeholder 2">
            <a:extLst>
              <a:ext uri="{FF2B5EF4-FFF2-40B4-BE49-F238E27FC236}">
                <a16:creationId xmlns:a16="http://schemas.microsoft.com/office/drawing/2014/main" id="{2EE4E5B3-C3E3-9AAA-3D74-E7EE42F8E4B2}"/>
              </a:ext>
            </a:extLst>
          </p:cNvPr>
          <p:cNvSpPr>
            <a:spLocks noGrp="1"/>
          </p:cNvSpPr>
          <p:nvPr>
            <p:ph idx="1"/>
          </p:nvPr>
        </p:nvSpPr>
        <p:spPr>
          <a:xfrm>
            <a:off x="838200" y="1695479"/>
            <a:ext cx="10515600" cy="666563"/>
          </a:xfrm>
        </p:spPr>
        <p:txBody>
          <a:bodyPr/>
          <a:lstStyle/>
          <a:p>
            <a:pPr marL="0" indent="0" algn="ctr">
              <a:buNone/>
            </a:pPr>
            <a:r>
              <a:rPr lang="en-US" b="1" dirty="0"/>
              <a:t>Three primary schools of thought:</a:t>
            </a:r>
          </a:p>
        </p:txBody>
      </p:sp>
      <p:grpSp>
        <p:nvGrpSpPr>
          <p:cNvPr id="113" name="Group 112">
            <a:extLst>
              <a:ext uri="{FF2B5EF4-FFF2-40B4-BE49-F238E27FC236}">
                <a16:creationId xmlns:a16="http://schemas.microsoft.com/office/drawing/2014/main" id="{79000902-A26E-181B-9BD1-210EE26AE6DB}"/>
              </a:ext>
            </a:extLst>
          </p:cNvPr>
          <p:cNvGrpSpPr/>
          <p:nvPr/>
        </p:nvGrpSpPr>
        <p:grpSpPr>
          <a:xfrm>
            <a:off x="8172419" y="2429154"/>
            <a:ext cx="3583739" cy="2836046"/>
            <a:chOff x="8172419" y="2429154"/>
            <a:chExt cx="3583739" cy="2836046"/>
          </a:xfrm>
        </p:grpSpPr>
        <p:sp>
          <p:nvSpPr>
            <p:cNvPr id="72" name="TextBox 71">
              <a:extLst>
                <a:ext uri="{FF2B5EF4-FFF2-40B4-BE49-F238E27FC236}">
                  <a16:creationId xmlns:a16="http://schemas.microsoft.com/office/drawing/2014/main" id="{FB5E1EE2-25BE-3EEA-B12E-0F385745A675}"/>
                </a:ext>
              </a:extLst>
            </p:cNvPr>
            <p:cNvSpPr txBox="1"/>
            <p:nvPr/>
          </p:nvSpPr>
          <p:spPr>
            <a:xfrm>
              <a:off x="8667511" y="3510874"/>
              <a:ext cx="3088647" cy="1754326"/>
            </a:xfrm>
            <a:prstGeom prst="rect">
              <a:avLst/>
            </a:prstGeom>
            <a:noFill/>
            <a:ln w="38100">
              <a:solidFill>
                <a:srgbClr val="401B5B"/>
              </a:solidFill>
            </a:ln>
          </p:spPr>
          <p:txBody>
            <a:bodyPr wrap="square" lIns="274320" tIns="457200" rIns="274320" bIns="182880" rtlCol="0">
              <a:spAutoFit/>
            </a:bodyPr>
            <a:lstStyle/>
            <a:p>
              <a:r>
                <a:rPr lang="en-US" dirty="0"/>
                <a:t>Azura got sick of their bullshit and scooped all </a:t>
              </a:r>
              <a:r>
                <a:rPr lang="en-US" dirty="0" err="1"/>
                <a:t>Dwemer</a:t>
              </a:r>
              <a:r>
                <a:rPr lang="en-US" dirty="0"/>
                <a:t> into Oblivion to be eternally tortured</a:t>
              </a:r>
            </a:p>
          </p:txBody>
        </p:sp>
        <p:grpSp>
          <p:nvGrpSpPr>
            <p:cNvPr id="64" name="Group 63">
              <a:extLst>
                <a:ext uri="{FF2B5EF4-FFF2-40B4-BE49-F238E27FC236}">
                  <a16:creationId xmlns:a16="http://schemas.microsoft.com/office/drawing/2014/main" id="{DC400363-01A0-18F4-70E9-2E7BB8D0C459}"/>
                </a:ext>
              </a:extLst>
            </p:cNvPr>
            <p:cNvGrpSpPr/>
            <p:nvPr/>
          </p:nvGrpSpPr>
          <p:grpSpPr>
            <a:xfrm>
              <a:off x="8172419" y="2429154"/>
              <a:ext cx="3583739" cy="1554480"/>
              <a:chOff x="8220847" y="2811333"/>
              <a:chExt cx="3583739" cy="1554480"/>
            </a:xfrm>
          </p:grpSpPr>
          <p:sp>
            <p:nvSpPr>
              <p:cNvPr id="61" name="Rectangle: Rounded Corners 60">
                <a:extLst>
                  <a:ext uri="{FF2B5EF4-FFF2-40B4-BE49-F238E27FC236}">
                    <a16:creationId xmlns:a16="http://schemas.microsoft.com/office/drawing/2014/main" id="{777A3C4E-DBDA-DB05-9477-201B533EB84A}"/>
                  </a:ext>
                </a:extLst>
              </p:cNvPr>
              <p:cNvSpPr/>
              <p:nvPr/>
            </p:nvSpPr>
            <p:spPr>
              <a:xfrm>
                <a:off x="9089136" y="3136555"/>
                <a:ext cx="2715450" cy="976928"/>
              </a:xfrm>
              <a:prstGeom prst="roundRect">
                <a:avLst>
                  <a:gd name="adj" fmla="val 22610"/>
                </a:avLst>
              </a:prstGeom>
              <a:solidFill>
                <a:schemeClr val="accent1">
                  <a:lumMod val="75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65760"/>
                <a:r>
                  <a:rPr lang="en-US" b="1" dirty="0"/>
                  <a:t>Worse Third Option</a:t>
                </a:r>
              </a:p>
            </p:txBody>
          </p:sp>
          <p:grpSp>
            <p:nvGrpSpPr>
              <p:cNvPr id="57" name="Group 56">
                <a:extLst>
                  <a:ext uri="{FF2B5EF4-FFF2-40B4-BE49-F238E27FC236}">
                    <a16:creationId xmlns:a16="http://schemas.microsoft.com/office/drawing/2014/main" id="{2987D6C2-059D-0DBE-D44D-4A50BF7D3C63}"/>
                  </a:ext>
                </a:extLst>
              </p:cNvPr>
              <p:cNvGrpSpPr>
                <a:grpSpLocks noChangeAspect="1"/>
              </p:cNvGrpSpPr>
              <p:nvPr/>
            </p:nvGrpSpPr>
            <p:grpSpPr>
              <a:xfrm>
                <a:off x="8220847" y="2811333"/>
                <a:ext cx="1416189" cy="1554480"/>
                <a:chOff x="4719218" y="2610353"/>
                <a:chExt cx="1916019" cy="2103120"/>
              </a:xfrm>
            </p:grpSpPr>
            <p:pic>
              <p:nvPicPr>
                <p:cNvPr id="5" name="Graphic 4" descr="A female with short hair">
                  <a:extLst>
                    <a:ext uri="{FF2B5EF4-FFF2-40B4-BE49-F238E27FC236}">
                      <a16:creationId xmlns:a16="http://schemas.microsoft.com/office/drawing/2014/main" id="{22F806FA-BEC5-6841-9878-67E635F871A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719218" y="3008006"/>
                  <a:ext cx="1916019" cy="1705467"/>
                </a:xfrm>
                <a:prstGeom prst="rect">
                  <a:avLst/>
                </a:prstGeom>
              </p:spPr>
            </p:pic>
            <p:pic>
              <p:nvPicPr>
                <p:cNvPr id="19" name="Graphic 18" descr="A beard and moustache">
                  <a:extLst>
                    <a:ext uri="{FF2B5EF4-FFF2-40B4-BE49-F238E27FC236}">
                      <a16:creationId xmlns:a16="http://schemas.microsoft.com/office/drawing/2014/main" id="{330F7C45-A817-5B07-ABC8-AA986ACB5DF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373883" y="3771589"/>
                  <a:ext cx="1031703" cy="821151"/>
                </a:xfrm>
                <a:prstGeom prst="rect">
                  <a:avLst/>
                </a:prstGeom>
              </p:spPr>
            </p:pic>
            <p:sp>
              <p:nvSpPr>
                <p:cNvPr id="20" name="Trapezoid 19">
                  <a:extLst>
                    <a:ext uri="{FF2B5EF4-FFF2-40B4-BE49-F238E27FC236}">
                      <a16:creationId xmlns:a16="http://schemas.microsoft.com/office/drawing/2014/main" id="{F0CA5DCD-F0F2-8F89-3F84-7351FEFD8839}"/>
                    </a:ext>
                  </a:extLst>
                </p:cNvPr>
                <p:cNvSpPr/>
                <p:nvPr/>
              </p:nvSpPr>
              <p:spPr>
                <a:xfrm rot="20556085">
                  <a:off x="4941625" y="2610353"/>
                  <a:ext cx="1312764" cy="1084691"/>
                </a:xfrm>
                <a:custGeom>
                  <a:avLst/>
                  <a:gdLst>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19533"/>
                    <a:gd name="connsiteY0" fmla="*/ 624259 h 624259"/>
                    <a:gd name="connsiteX1" fmla="*/ 156065 w 719533"/>
                    <a:gd name="connsiteY1" fmla="*/ 0 h 624259"/>
                    <a:gd name="connsiteX2" fmla="*/ 576159 w 719533"/>
                    <a:gd name="connsiteY2" fmla="*/ 0 h 624259"/>
                    <a:gd name="connsiteX3" fmla="*/ 719533 w 719533"/>
                    <a:gd name="connsiteY3" fmla="*/ 597992 h 624259"/>
                    <a:gd name="connsiteX4" fmla="*/ 0 w 719533"/>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11183"/>
                    <a:gd name="connsiteY0" fmla="*/ 624259 h 624259"/>
                    <a:gd name="connsiteX1" fmla="*/ 156065 w 711183"/>
                    <a:gd name="connsiteY1" fmla="*/ 0 h 624259"/>
                    <a:gd name="connsiteX2" fmla="*/ 576159 w 711183"/>
                    <a:gd name="connsiteY2" fmla="*/ 0 h 624259"/>
                    <a:gd name="connsiteX3" fmla="*/ 703261 w 711183"/>
                    <a:gd name="connsiteY3" fmla="*/ 593642 h 624259"/>
                    <a:gd name="connsiteX4" fmla="*/ 0 w 711183"/>
                    <a:gd name="connsiteY4" fmla="*/ 624259 h 624259"/>
                    <a:gd name="connsiteX0" fmla="*/ 0 w 711183"/>
                    <a:gd name="connsiteY0" fmla="*/ 624259 h 624259"/>
                    <a:gd name="connsiteX1" fmla="*/ 79451 w 711183"/>
                    <a:gd name="connsiteY1" fmla="*/ 74817 h 624259"/>
                    <a:gd name="connsiteX2" fmla="*/ 576159 w 711183"/>
                    <a:gd name="connsiteY2" fmla="*/ 0 h 624259"/>
                    <a:gd name="connsiteX3" fmla="*/ 703261 w 711183"/>
                    <a:gd name="connsiteY3" fmla="*/ 593642 h 624259"/>
                    <a:gd name="connsiteX4" fmla="*/ 0 w 711183"/>
                    <a:gd name="connsiteY4" fmla="*/ 624259 h 624259"/>
                    <a:gd name="connsiteX0" fmla="*/ 0 w 708223"/>
                    <a:gd name="connsiteY0" fmla="*/ 565294 h 565294"/>
                    <a:gd name="connsiteX1" fmla="*/ 79451 w 708223"/>
                    <a:gd name="connsiteY1" fmla="*/ 15852 h 565294"/>
                    <a:gd name="connsiteX2" fmla="*/ 483029 w 708223"/>
                    <a:gd name="connsiteY2" fmla="*/ 0 h 565294"/>
                    <a:gd name="connsiteX3" fmla="*/ 703261 w 708223"/>
                    <a:gd name="connsiteY3" fmla="*/ 534677 h 565294"/>
                    <a:gd name="connsiteX4" fmla="*/ 0 w 708223"/>
                    <a:gd name="connsiteY4" fmla="*/ 565294 h 565294"/>
                    <a:gd name="connsiteX0" fmla="*/ 0 w 709946"/>
                    <a:gd name="connsiteY0" fmla="*/ 565294 h 565294"/>
                    <a:gd name="connsiteX1" fmla="*/ 79451 w 709946"/>
                    <a:gd name="connsiteY1" fmla="*/ 15852 h 565294"/>
                    <a:gd name="connsiteX2" fmla="*/ 483029 w 709946"/>
                    <a:gd name="connsiteY2" fmla="*/ 0 h 565294"/>
                    <a:gd name="connsiteX3" fmla="*/ 703261 w 709946"/>
                    <a:gd name="connsiteY3" fmla="*/ 534677 h 565294"/>
                    <a:gd name="connsiteX4" fmla="*/ 0 w 709946"/>
                    <a:gd name="connsiteY4" fmla="*/ 565294 h 565294"/>
                    <a:gd name="connsiteX0" fmla="*/ 0 w 703816"/>
                    <a:gd name="connsiteY0" fmla="*/ 536436 h 536436"/>
                    <a:gd name="connsiteX1" fmla="*/ 73321 w 703816"/>
                    <a:gd name="connsiteY1" fmla="*/ 15852 h 536436"/>
                    <a:gd name="connsiteX2" fmla="*/ 476899 w 703816"/>
                    <a:gd name="connsiteY2" fmla="*/ 0 h 536436"/>
                    <a:gd name="connsiteX3" fmla="*/ 697131 w 703816"/>
                    <a:gd name="connsiteY3" fmla="*/ 534677 h 536436"/>
                    <a:gd name="connsiteX4" fmla="*/ 0 w 703816"/>
                    <a:gd name="connsiteY4" fmla="*/ 536436 h 536436"/>
                    <a:gd name="connsiteX0" fmla="*/ 0 w 697199"/>
                    <a:gd name="connsiteY0" fmla="*/ 530581 h 534677"/>
                    <a:gd name="connsiteX1" fmla="*/ 66704 w 697199"/>
                    <a:gd name="connsiteY1" fmla="*/ 15852 h 534677"/>
                    <a:gd name="connsiteX2" fmla="*/ 470282 w 697199"/>
                    <a:gd name="connsiteY2" fmla="*/ 0 h 534677"/>
                    <a:gd name="connsiteX3" fmla="*/ 690514 w 697199"/>
                    <a:gd name="connsiteY3" fmla="*/ 534677 h 534677"/>
                    <a:gd name="connsiteX4" fmla="*/ 0 w 697199"/>
                    <a:gd name="connsiteY4" fmla="*/ 530581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1188"/>
                    <a:gd name="connsiteY0" fmla="*/ 517831 h 520839"/>
                    <a:gd name="connsiteX1" fmla="*/ 62637 w 691188"/>
                    <a:gd name="connsiteY1" fmla="*/ 2014 h 520839"/>
                    <a:gd name="connsiteX2" fmla="*/ 389656 w 691188"/>
                    <a:gd name="connsiteY2" fmla="*/ 0 h 520839"/>
                    <a:gd name="connsiteX3" fmla="*/ 686447 w 691188"/>
                    <a:gd name="connsiteY3" fmla="*/ 520839 h 520839"/>
                    <a:gd name="connsiteX4" fmla="*/ 0 w 691188"/>
                    <a:gd name="connsiteY4" fmla="*/ 517831 h 520839"/>
                    <a:gd name="connsiteX0" fmla="*/ 0 w 691188"/>
                    <a:gd name="connsiteY0" fmla="*/ 517831 h 520839"/>
                    <a:gd name="connsiteX1" fmla="*/ 43517 w 691188"/>
                    <a:gd name="connsiteY1" fmla="*/ 54084 h 520839"/>
                    <a:gd name="connsiteX2" fmla="*/ 389656 w 691188"/>
                    <a:gd name="connsiteY2" fmla="*/ 0 h 520839"/>
                    <a:gd name="connsiteX3" fmla="*/ 686447 w 691188"/>
                    <a:gd name="connsiteY3" fmla="*/ 520839 h 520839"/>
                    <a:gd name="connsiteX4" fmla="*/ 0 w 691188"/>
                    <a:gd name="connsiteY4" fmla="*/ 517831 h 520839"/>
                    <a:gd name="connsiteX0" fmla="*/ 0 w 690901"/>
                    <a:gd name="connsiteY0" fmla="*/ 484206 h 487214"/>
                    <a:gd name="connsiteX1" fmla="*/ 43517 w 690901"/>
                    <a:gd name="connsiteY1" fmla="*/ 20459 h 487214"/>
                    <a:gd name="connsiteX2" fmla="*/ 372841 w 690901"/>
                    <a:gd name="connsiteY2" fmla="*/ 0 h 487214"/>
                    <a:gd name="connsiteX3" fmla="*/ 686447 w 690901"/>
                    <a:gd name="connsiteY3" fmla="*/ 487214 h 487214"/>
                    <a:gd name="connsiteX4" fmla="*/ 0 w 690901"/>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5943"/>
                    <a:gd name="connsiteY0" fmla="*/ 484206 h 487214"/>
                    <a:gd name="connsiteX1" fmla="*/ 43517 w 695943"/>
                    <a:gd name="connsiteY1" fmla="*/ 20459 h 487214"/>
                    <a:gd name="connsiteX2" fmla="*/ 372841 w 695943"/>
                    <a:gd name="connsiteY2" fmla="*/ 0 h 487214"/>
                    <a:gd name="connsiteX3" fmla="*/ 686447 w 695943"/>
                    <a:gd name="connsiteY3" fmla="*/ 487214 h 487214"/>
                    <a:gd name="connsiteX4" fmla="*/ 0 w 695943"/>
                    <a:gd name="connsiteY4" fmla="*/ 484206 h 487214"/>
                    <a:gd name="connsiteX0" fmla="*/ 0 w 695943"/>
                    <a:gd name="connsiteY0" fmla="*/ 487051 h 490059"/>
                    <a:gd name="connsiteX1" fmla="*/ 43517 w 695943"/>
                    <a:gd name="connsiteY1" fmla="*/ 23304 h 490059"/>
                    <a:gd name="connsiteX2" fmla="*/ 372841 w 695943"/>
                    <a:gd name="connsiteY2" fmla="*/ 2845 h 490059"/>
                    <a:gd name="connsiteX3" fmla="*/ 686447 w 695943"/>
                    <a:gd name="connsiteY3" fmla="*/ 490059 h 490059"/>
                    <a:gd name="connsiteX4" fmla="*/ 0 w 695943"/>
                    <a:gd name="connsiteY4" fmla="*/ 487051 h 490059"/>
                    <a:gd name="connsiteX0" fmla="*/ 0 w 695943"/>
                    <a:gd name="connsiteY0" fmla="*/ 486186 h 489194"/>
                    <a:gd name="connsiteX1" fmla="*/ 69443 w 695943"/>
                    <a:gd name="connsiteY1" fmla="*/ 36996 h 489194"/>
                    <a:gd name="connsiteX2" fmla="*/ 372841 w 695943"/>
                    <a:gd name="connsiteY2" fmla="*/ 1980 h 489194"/>
                    <a:gd name="connsiteX3" fmla="*/ 686447 w 695943"/>
                    <a:gd name="connsiteY3" fmla="*/ 489194 h 489194"/>
                    <a:gd name="connsiteX4" fmla="*/ 0 w 695943"/>
                    <a:gd name="connsiteY4" fmla="*/ 486186 h 489194"/>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43" h="490696">
                      <a:moveTo>
                        <a:pt x="0" y="487688"/>
                      </a:moveTo>
                      <a:cubicBezTo>
                        <a:pt x="23148" y="337958"/>
                        <a:pt x="38271" y="64094"/>
                        <a:pt x="69443" y="38498"/>
                      </a:cubicBezTo>
                      <a:cubicBezTo>
                        <a:pt x="80313" y="9043"/>
                        <a:pt x="309875" y="-7678"/>
                        <a:pt x="372841" y="3482"/>
                      </a:cubicBezTo>
                      <a:cubicBezTo>
                        <a:pt x="603851" y="259429"/>
                        <a:pt x="733219" y="427202"/>
                        <a:pt x="686447" y="490696"/>
                      </a:cubicBezTo>
                      <a:cubicBezTo>
                        <a:pt x="543543" y="355008"/>
                        <a:pt x="286732" y="373006"/>
                        <a:pt x="0" y="487688"/>
                      </a:cubicBezTo>
                      <a:close/>
                    </a:path>
                  </a:pathLst>
                </a:custGeom>
                <a:solidFill>
                  <a:srgbClr val="7030A0"/>
                </a:solidFill>
                <a:ln w="28575">
                  <a:solidFill>
                    <a:srgbClr val="40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Isosceles Triangle 21">
                  <a:extLst>
                    <a:ext uri="{FF2B5EF4-FFF2-40B4-BE49-F238E27FC236}">
                      <a16:creationId xmlns:a16="http://schemas.microsoft.com/office/drawing/2014/main" id="{F040897D-D351-27CE-B7C0-7E63471DB6F0}"/>
                    </a:ext>
                  </a:extLst>
                </p:cNvPr>
                <p:cNvSpPr/>
                <p:nvPr/>
              </p:nvSpPr>
              <p:spPr>
                <a:xfrm rot="18844225">
                  <a:off x="5188291" y="3707814"/>
                  <a:ext cx="199502" cy="339640"/>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8" name="Graphic 27" descr="Afraid face">
                  <a:extLst>
                    <a:ext uri="{FF2B5EF4-FFF2-40B4-BE49-F238E27FC236}">
                      <a16:creationId xmlns:a16="http://schemas.microsoft.com/office/drawing/2014/main" id="{CDB83662-0DC0-C28D-6253-F35581817019}"/>
                    </a:ext>
                  </a:extLst>
                </p:cNvPr>
                <p:cNvPicPr>
                  <a:picLocks noChangeAspect="1"/>
                </p:cNvPicPr>
                <p:nvPr/>
              </p:nvPicPr>
              <p:blipFill rotWithShape="1">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r="-2055" b="21553"/>
                <a:stretch/>
              </p:blipFill>
              <p:spPr>
                <a:xfrm>
                  <a:off x="5637084" y="3407319"/>
                  <a:ext cx="707312" cy="645588"/>
                </a:xfrm>
                <a:prstGeom prst="rect">
                  <a:avLst/>
                </a:prstGeom>
              </p:spPr>
            </p:pic>
          </p:grpSp>
        </p:grpSp>
      </p:grpSp>
      <p:grpSp>
        <p:nvGrpSpPr>
          <p:cNvPr id="115" name="Group 114">
            <a:extLst>
              <a:ext uri="{FF2B5EF4-FFF2-40B4-BE49-F238E27FC236}">
                <a16:creationId xmlns:a16="http://schemas.microsoft.com/office/drawing/2014/main" id="{C3054969-FED6-9522-8DD3-FD1D94D47E3F}"/>
              </a:ext>
            </a:extLst>
          </p:cNvPr>
          <p:cNvGrpSpPr/>
          <p:nvPr/>
        </p:nvGrpSpPr>
        <p:grpSpPr>
          <a:xfrm>
            <a:off x="346839" y="2429154"/>
            <a:ext cx="3580615" cy="2836046"/>
            <a:chOff x="346839" y="2429154"/>
            <a:chExt cx="3580615" cy="2836046"/>
          </a:xfrm>
        </p:grpSpPr>
        <p:sp>
          <p:nvSpPr>
            <p:cNvPr id="70" name="TextBox 69">
              <a:extLst>
                <a:ext uri="{FF2B5EF4-FFF2-40B4-BE49-F238E27FC236}">
                  <a16:creationId xmlns:a16="http://schemas.microsoft.com/office/drawing/2014/main" id="{A3AC0592-4DC1-3940-EBB0-652421601B25}"/>
                </a:ext>
              </a:extLst>
            </p:cNvPr>
            <p:cNvSpPr txBox="1"/>
            <p:nvPr/>
          </p:nvSpPr>
          <p:spPr>
            <a:xfrm>
              <a:off x="838200" y="3510874"/>
              <a:ext cx="3088647" cy="1754326"/>
            </a:xfrm>
            <a:prstGeom prst="rect">
              <a:avLst/>
            </a:prstGeom>
            <a:noFill/>
            <a:ln w="38100">
              <a:solidFill>
                <a:srgbClr val="401B5B"/>
              </a:solidFill>
            </a:ln>
          </p:spPr>
          <p:txBody>
            <a:bodyPr wrap="square" lIns="274320" tIns="457200" rIns="274320" bIns="182880" rtlCol="0">
              <a:spAutoFit/>
            </a:bodyPr>
            <a:lstStyle/>
            <a:p>
              <a:r>
                <a:rPr lang="en-US" dirty="0"/>
                <a:t>The entire </a:t>
              </a:r>
              <a:r>
                <a:rPr lang="en-US" dirty="0" err="1"/>
                <a:t>Dwemer</a:t>
              </a:r>
              <a:r>
                <a:rPr lang="en-US" dirty="0"/>
                <a:t> race ascended and became gods in another plane of existence</a:t>
              </a:r>
            </a:p>
          </p:txBody>
        </p:sp>
        <p:grpSp>
          <p:nvGrpSpPr>
            <p:cNvPr id="62" name="Group 61">
              <a:extLst>
                <a:ext uri="{FF2B5EF4-FFF2-40B4-BE49-F238E27FC236}">
                  <a16:creationId xmlns:a16="http://schemas.microsoft.com/office/drawing/2014/main" id="{D9FEE5F9-FEB5-B544-200C-3D9DA6D995BD}"/>
                </a:ext>
              </a:extLst>
            </p:cNvPr>
            <p:cNvGrpSpPr/>
            <p:nvPr/>
          </p:nvGrpSpPr>
          <p:grpSpPr>
            <a:xfrm>
              <a:off x="346839" y="2429154"/>
              <a:ext cx="3580615" cy="1554480"/>
              <a:chOff x="142125" y="2811333"/>
              <a:chExt cx="3580615" cy="1554480"/>
            </a:xfrm>
          </p:grpSpPr>
          <p:sp>
            <p:nvSpPr>
              <p:cNvPr id="59" name="Rectangle: Rounded Corners 58">
                <a:extLst>
                  <a:ext uri="{FF2B5EF4-FFF2-40B4-BE49-F238E27FC236}">
                    <a16:creationId xmlns:a16="http://schemas.microsoft.com/office/drawing/2014/main" id="{1DC30248-BD75-5DEB-2D25-4F3148D52658}"/>
                  </a:ext>
                </a:extLst>
              </p:cNvPr>
              <p:cNvSpPr/>
              <p:nvPr/>
            </p:nvSpPr>
            <p:spPr>
              <a:xfrm>
                <a:off x="1007290" y="3136555"/>
                <a:ext cx="2715450" cy="976928"/>
              </a:xfrm>
              <a:prstGeom prst="roundRect">
                <a:avLst>
                  <a:gd name="adj" fmla="val 22610"/>
                </a:avLst>
              </a:prstGeom>
              <a:solidFill>
                <a:schemeClr val="accent1">
                  <a:lumMod val="75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74320" algn="ctr"/>
                <a:r>
                  <a:rPr lang="en-US" b="1" dirty="0" err="1"/>
                  <a:t>Kagrenac</a:t>
                </a:r>
                <a:r>
                  <a:rPr lang="en-US" b="1" dirty="0"/>
                  <a:t> Succeeded!</a:t>
                </a:r>
              </a:p>
            </p:txBody>
          </p:sp>
          <p:grpSp>
            <p:nvGrpSpPr>
              <p:cNvPr id="58" name="Group 57">
                <a:extLst>
                  <a:ext uri="{FF2B5EF4-FFF2-40B4-BE49-F238E27FC236}">
                    <a16:creationId xmlns:a16="http://schemas.microsoft.com/office/drawing/2014/main" id="{666F024F-7381-65FC-4A5D-81CDF03AFDA1}"/>
                  </a:ext>
                </a:extLst>
              </p:cNvPr>
              <p:cNvGrpSpPr>
                <a:grpSpLocks noChangeAspect="1"/>
              </p:cNvGrpSpPr>
              <p:nvPr/>
            </p:nvGrpSpPr>
            <p:grpSpPr>
              <a:xfrm>
                <a:off x="142125" y="2811333"/>
                <a:ext cx="1416189" cy="1554480"/>
                <a:chOff x="6912473" y="2577631"/>
                <a:chExt cx="1916019" cy="2103120"/>
              </a:xfrm>
            </p:grpSpPr>
            <p:pic>
              <p:nvPicPr>
                <p:cNvPr id="41" name="Graphic 40" descr="A female with short hair">
                  <a:extLst>
                    <a:ext uri="{FF2B5EF4-FFF2-40B4-BE49-F238E27FC236}">
                      <a16:creationId xmlns:a16="http://schemas.microsoft.com/office/drawing/2014/main" id="{42BE21B6-A07C-BD4B-483D-8A5098CFC51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12473" y="2975284"/>
                  <a:ext cx="1916019" cy="1705467"/>
                </a:xfrm>
                <a:prstGeom prst="rect">
                  <a:avLst/>
                </a:prstGeom>
              </p:spPr>
            </p:pic>
            <p:pic>
              <p:nvPicPr>
                <p:cNvPr id="42" name="Graphic 41" descr="A beard and moustache">
                  <a:extLst>
                    <a:ext uri="{FF2B5EF4-FFF2-40B4-BE49-F238E27FC236}">
                      <a16:creationId xmlns:a16="http://schemas.microsoft.com/office/drawing/2014/main" id="{6880E711-2E22-8CB4-0B77-F16CFC5DA96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567138" y="3738867"/>
                  <a:ext cx="1031703" cy="821151"/>
                </a:xfrm>
                <a:prstGeom prst="rect">
                  <a:avLst/>
                </a:prstGeom>
              </p:spPr>
            </p:pic>
            <p:sp>
              <p:nvSpPr>
                <p:cNvPr id="43" name="Trapezoid 19">
                  <a:extLst>
                    <a:ext uri="{FF2B5EF4-FFF2-40B4-BE49-F238E27FC236}">
                      <a16:creationId xmlns:a16="http://schemas.microsoft.com/office/drawing/2014/main" id="{E81479FA-F84A-5B1B-299F-F2F24D0AFB78}"/>
                    </a:ext>
                  </a:extLst>
                </p:cNvPr>
                <p:cNvSpPr/>
                <p:nvPr/>
              </p:nvSpPr>
              <p:spPr>
                <a:xfrm rot="20556085">
                  <a:off x="7134880" y="2577631"/>
                  <a:ext cx="1312764" cy="1084691"/>
                </a:xfrm>
                <a:custGeom>
                  <a:avLst/>
                  <a:gdLst>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19533"/>
                    <a:gd name="connsiteY0" fmla="*/ 624259 h 624259"/>
                    <a:gd name="connsiteX1" fmla="*/ 156065 w 719533"/>
                    <a:gd name="connsiteY1" fmla="*/ 0 h 624259"/>
                    <a:gd name="connsiteX2" fmla="*/ 576159 w 719533"/>
                    <a:gd name="connsiteY2" fmla="*/ 0 h 624259"/>
                    <a:gd name="connsiteX3" fmla="*/ 719533 w 719533"/>
                    <a:gd name="connsiteY3" fmla="*/ 597992 h 624259"/>
                    <a:gd name="connsiteX4" fmla="*/ 0 w 719533"/>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11183"/>
                    <a:gd name="connsiteY0" fmla="*/ 624259 h 624259"/>
                    <a:gd name="connsiteX1" fmla="*/ 156065 w 711183"/>
                    <a:gd name="connsiteY1" fmla="*/ 0 h 624259"/>
                    <a:gd name="connsiteX2" fmla="*/ 576159 w 711183"/>
                    <a:gd name="connsiteY2" fmla="*/ 0 h 624259"/>
                    <a:gd name="connsiteX3" fmla="*/ 703261 w 711183"/>
                    <a:gd name="connsiteY3" fmla="*/ 593642 h 624259"/>
                    <a:gd name="connsiteX4" fmla="*/ 0 w 711183"/>
                    <a:gd name="connsiteY4" fmla="*/ 624259 h 624259"/>
                    <a:gd name="connsiteX0" fmla="*/ 0 w 711183"/>
                    <a:gd name="connsiteY0" fmla="*/ 624259 h 624259"/>
                    <a:gd name="connsiteX1" fmla="*/ 79451 w 711183"/>
                    <a:gd name="connsiteY1" fmla="*/ 74817 h 624259"/>
                    <a:gd name="connsiteX2" fmla="*/ 576159 w 711183"/>
                    <a:gd name="connsiteY2" fmla="*/ 0 h 624259"/>
                    <a:gd name="connsiteX3" fmla="*/ 703261 w 711183"/>
                    <a:gd name="connsiteY3" fmla="*/ 593642 h 624259"/>
                    <a:gd name="connsiteX4" fmla="*/ 0 w 711183"/>
                    <a:gd name="connsiteY4" fmla="*/ 624259 h 624259"/>
                    <a:gd name="connsiteX0" fmla="*/ 0 w 708223"/>
                    <a:gd name="connsiteY0" fmla="*/ 565294 h 565294"/>
                    <a:gd name="connsiteX1" fmla="*/ 79451 w 708223"/>
                    <a:gd name="connsiteY1" fmla="*/ 15852 h 565294"/>
                    <a:gd name="connsiteX2" fmla="*/ 483029 w 708223"/>
                    <a:gd name="connsiteY2" fmla="*/ 0 h 565294"/>
                    <a:gd name="connsiteX3" fmla="*/ 703261 w 708223"/>
                    <a:gd name="connsiteY3" fmla="*/ 534677 h 565294"/>
                    <a:gd name="connsiteX4" fmla="*/ 0 w 708223"/>
                    <a:gd name="connsiteY4" fmla="*/ 565294 h 565294"/>
                    <a:gd name="connsiteX0" fmla="*/ 0 w 709946"/>
                    <a:gd name="connsiteY0" fmla="*/ 565294 h 565294"/>
                    <a:gd name="connsiteX1" fmla="*/ 79451 w 709946"/>
                    <a:gd name="connsiteY1" fmla="*/ 15852 h 565294"/>
                    <a:gd name="connsiteX2" fmla="*/ 483029 w 709946"/>
                    <a:gd name="connsiteY2" fmla="*/ 0 h 565294"/>
                    <a:gd name="connsiteX3" fmla="*/ 703261 w 709946"/>
                    <a:gd name="connsiteY3" fmla="*/ 534677 h 565294"/>
                    <a:gd name="connsiteX4" fmla="*/ 0 w 709946"/>
                    <a:gd name="connsiteY4" fmla="*/ 565294 h 565294"/>
                    <a:gd name="connsiteX0" fmla="*/ 0 w 703816"/>
                    <a:gd name="connsiteY0" fmla="*/ 536436 h 536436"/>
                    <a:gd name="connsiteX1" fmla="*/ 73321 w 703816"/>
                    <a:gd name="connsiteY1" fmla="*/ 15852 h 536436"/>
                    <a:gd name="connsiteX2" fmla="*/ 476899 w 703816"/>
                    <a:gd name="connsiteY2" fmla="*/ 0 h 536436"/>
                    <a:gd name="connsiteX3" fmla="*/ 697131 w 703816"/>
                    <a:gd name="connsiteY3" fmla="*/ 534677 h 536436"/>
                    <a:gd name="connsiteX4" fmla="*/ 0 w 703816"/>
                    <a:gd name="connsiteY4" fmla="*/ 536436 h 536436"/>
                    <a:gd name="connsiteX0" fmla="*/ 0 w 697199"/>
                    <a:gd name="connsiteY0" fmla="*/ 530581 h 534677"/>
                    <a:gd name="connsiteX1" fmla="*/ 66704 w 697199"/>
                    <a:gd name="connsiteY1" fmla="*/ 15852 h 534677"/>
                    <a:gd name="connsiteX2" fmla="*/ 470282 w 697199"/>
                    <a:gd name="connsiteY2" fmla="*/ 0 h 534677"/>
                    <a:gd name="connsiteX3" fmla="*/ 690514 w 697199"/>
                    <a:gd name="connsiteY3" fmla="*/ 534677 h 534677"/>
                    <a:gd name="connsiteX4" fmla="*/ 0 w 697199"/>
                    <a:gd name="connsiteY4" fmla="*/ 530581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1188"/>
                    <a:gd name="connsiteY0" fmla="*/ 517831 h 520839"/>
                    <a:gd name="connsiteX1" fmla="*/ 62637 w 691188"/>
                    <a:gd name="connsiteY1" fmla="*/ 2014 h 520839"/>
                    <a:gd name="connsiteX2" fmla="*/ 389656 w 691188"/>
                    <a:gd name="connsiteY2" fmla="*/ 0 h 520839"/>
                    <a:gd name="connsiteX3" fmla="*/ 686447 w 691188"/>
                    <a:gd name="connsiteY3" fmla="*/ 520839 h 520839"/>
                    <a:gd name="connsiteX4" fmla="*/ 0 w 691188"/>
                    <a:gd name="connsiteY4" fmla="*/ 517831 h 520839"/>
                    <a:gd name="connsiteX0" fmla="*/ 0 w 691188"/>
                    <a:gd name="connsiteY0" fmla="*/ 517831 h 520839"/>
                    <a:gd name="connsiteX1" fmla="*/ 43517 w 691188"/>
                    <a:gd name="connsiteY1" fmla="*/ 54084 h 520839"/>
                    <a:gd name="connsiteX2" fmla="*/ 389656 w 691188"/>
                    <a:gd name="connsiteY2" fmla="*/ 0 h 520839"/>
                    <a:gd name="connsiteX3" fmla="*/ 686447 w 691188"/>
                    <a:gd name="connsiteY3" fmla="*/ 520839 h 520839"/>
                    <a:gd name="connsiteX4" fmla="*/ 0 w 691188"/>
                    <a:gd name="connsiteY4" fmla="*/ 517831 h 520839"/>
                    <a:gd name="connsiteX0" fmla="*/ 0 w 690901"/>
                    <a:gd name="connsiteY0" fmla="*/ 484206 h 487214"/>
                    <a:gd name="connsiteX1" fmla="*/ 43517 w 690901"/>
                    <a:gd name="connsiteY1" fmla="*/ 20459 h 487214"/>
                    <a:gd name="connsiteX2" fmla="*/ 372841 w 690901"/>
                    <a:gd name="connsiteY2" fmla="*/ 0 h 487214"/>
                    <a:gd name="connsiteX3" fmla="*/ 686447 w 690901"/>
                    <a:gd name="connsiteY3" fmla="*/ 487214 h 487214"/>
                    <a:gd name="connsiteX4" fmla="*/ 0 w 690901"/>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5943"/>
                    <a:gd name="connsiteY0" fmla="*/ 484206 h 487214"/>
                    <a:gd name="connsiteX1" fmla="*/ 43517 w 695943"/>
                    <a:gd name="connsiteY1" fmla="*/ 20459 h 487214"/>
                    <a:gd name="connsiteX2" fmla="*/ 372841 w 695943"/>
                    <a:gd name="connsiteY2" fmla="*/ 0 h 487214"/>
                    <a:gd name="connsiteX3" fmla="*/ 686447 w 695943"/>
                    <a:gd name="connsiteY3" fmla="*/ 487214 h 487214"/>
                    <a:gd name="connsiteX4" fmla="*/ 0 w 695943"/>
                    <a:gd name="connsiteY4" fmla="*/ 484206 h 487214"/>
                    <a:gd name="connsiteX0" fmla="*/ 0 w 695943"/>
                    <a:gd name="connsiteY0" fmla="*/ 487051 h 490059"/>
                    <a:gd name="connsiteX1" fmla="*/ 43517 w 695943"/>
                    <a:gd name="connsiteY1" fmla="*/ 23304 h 490059"/>
                    <a:gd name="connsiteX2" fmla="*/ 372841 w 695943"/>
                    <a:gd name="connsiteY2" fmla="*/ 2845 h 490059"/>
                    <a:gd name="connsiteX3" fmla="*/ 686447 w 695943"/>
                    <a:gd name="connsiteY3" fmla="*/ 490059 h 490059"/>
                    <a:gd name="connsiteX4" fmla="*/ 0 w 695943"/>
                    <a:gd name="connsiteY4" fmla="*/ 487051 h 490059"/>
                    <a:gd name="connsiteX0" fmla="*/ 0 w 695943"/>
                    <a:gd name="connsiteY0" fmla="*/ 486186 h 489194"/>
                    <a:gd name="connsiteX1" fmla="*/ 69443 w 695943"/>
                    <a:gd name="connsiteY1" fmla="*/ 36996 h 489194"/>
                    <a:gd name="connsiteX2" fmla="*/ 372841 w 695943"/>
                    <a:gd name="connsiteY2" fmla="*/ 1980 h 489194"/>
                    <a:gd name="connsiteX3" fmla="*/ 686447 w 695943"/>
                    <a:gd name="connsiteY3" fmla="*/ 489194 h 489194"/>
                    <a:gd name="connsiteX4" fmla="*/ 0 w 695943"/>
                    <a:gd name="connsiteY4" fmla="*/ 486186 h 489194"/>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43" h="490696">
                      <a:moveTo>
                        <a:pt x="0" y="487688"/>
                      </a:moveTo>
                      <a:cubicBezTo>
                        <a:pt x="23148" y="337958"/>
                        <a:pt x="38271" y="64094"/>
                        <a:pt x="69443" y="38498"/>
                      </a:cubicBezTo>
                      <a:cubicBezTo>
                        <a:pt x="80313" y="9043"/>
                        <a:pt x="309875" y="-7678"/>
                        <a:pt x="372841" y="3482"/>
                      </a:cubicBezTo>
                      <a:cubicBezTo>
                        <a:pt x="603851" y="259429"/>
                        <a:pt x="733219" y="427202"/>
                        <a:pt x="686447" y="490696"/>
                      </a:cubicBezTo>
                      <a:cubicBezTo>
                        <a:pt x="543543" y="355008"/>
                        <a:pt x="286732" y="373006"/>
                        <a:pt x="0" y="487688"/>
                      </a:cubicBezTo>
                      <a:close/>
                    </a:path>
                  </a:pathLst>
                </a:custGeom>
                <a:solidFill>
                  <a:srgbClr val="7030A0"/>
                </a:solidFill>
                <a:ln w="28575">
                  <a:solidFill>
                    <a:srgbClr val="40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21">
                  <a:extLst>
                    <a:ext uri="{FF2B5EF4-FFF2-40B4-BE49-F238E27FC236}">
                      <a16:creationId xmlns:a16="http://schemas.microsoft.com/office/drawing/2014/main" id="{FE7EA005-30B4-B11C-6A59-05468DE9C444}"/>
                    </a:ext>
                  </a:extLst>
                </p:cNvPr>
                <p:cNvSpPr/>
                <p:nvPr/>
              </p:nvSpPr>
              <p:spPr>
                <a:xfrm rot="18844225">
                  <a:off x="7381546" y="3675092"/>
                  <a:ext cx="199502" cy="339640"/>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6" name="Graphic 25" descr="Smiling face with teeth">
                  <a:extLst>
                    <a:ext uri="{FF2B5EF4-FFF2-40B4-BE49-F238E27FC236}">
                      <a16:creationId xmlns:a16="http://schemas.microsoft.com/office/drawing/2014/main" id="{DD68C94D-A9A8-5C68-4C8D-1994AD074262}"/>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r="4833" b="48112"/>
                <a:stretch/>
              </p:blipFill>
              <p:spPr>
                <a:xfrm>
                  <a:off x="7825338" y="3566977"/>
                  <a:ext cx="636491" cy="379574"/>
                </a:xfrm>
                <a:prstGeom prst="rect">
                  <a:avLst/>
                </a:prstGeom>
              </p:spPr>
            </p:pic>
            <p:pic>
              <p:nvPicPr>
                <p:cNvPr id="46" name="Graphic 45" descr="Smiling face with teeth">
                  <a:extLst>
                    <a:ext uri="{FF2B5EF4-FFF2-40B4-BE49-F238E27FC236}">
                      <a16:creationId xmlns:a16="http://schemas.microsoft.com/office/drawing/2014/main" id="{0F430F21-79DD-B8C5-00A4-0FC3B586934B}"/>
                    </a:ext>
                  </a:extLst>
                </p:cNvPr>
                <p:cNvPicPr>
                  <a:picLocks noChangeAspect="1"/>
                </p:cNvPicPr>
                <p:nvPr/>
              </p:nvPicPr>
              <p:blipFill rotWithShape="1">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t="57490" r="3711"/>
                <a:stretch/>
              </p:blipFill>
              <p:spPr>
                <a:xfrm>
                  <a:off x="7919610" y="3995226"/>
                  <a:ext cx="636491" cy="307346"/>
                </a:xfrm>
                <a:prstGeom prst="rect">
                  <a:avLst/>
                </a:prstGeom>
              </p:spPr>
            </p:pic>
          </p:grpSp>
        </p:grpSp>
      </p:grpSp>
      <p:grpSp>
        <p:nvGrpSpPr>
          <p:cNvPr id="114" name="Group 113">
            <a:extLst>
              <a:ext uri="{FF2B5EF4-FFF2-40B4-BE49-F238E27FC236}">
                <a16:creationId xmlns:a16="http://schemas.microsoft.com/office/drawing/2014/main" id="{BA2B4353-6877-2B1C-0C21-FF21217F563C}"/>
              </a:ext>
            </a:extLst>
          </p:cNvPr>
          <p:cNvGrpSpPr/>
          <p:nvPr/>
        </p:nvGrpSpPr>
        <p:grpSpPr>
          <a:xfrm>
            <a:off x="4260887" y="2429154"/>
            <a:ext cx="3580615" cy="2836046"/>
            <a:chOff x="4260887" y="2429154"/>
            <a:chExt cx="3580615" cy="2836046"/>
          </a:xfrm>
        </p:grpSpPr>
        <p:sp>
          <p:nvSpPr>
            <p:cNvPr id="71" name="TextBox 70">
              <a:extLst>
                <a:ext uri="{FF2B5EF4-FFF2-40B4-BE49-F238E27FC236}">
                  <a16:creationId xmlns:a16="http://schemas.microsoft.com/office/drawing/2014/main" id="{69F96E5E-FFE5-0FDB-7F8E-19CB36499500}"/>
                </a:ext>
              </a:extLst>
            </p:cNvPr>
            <p:cNvSpPr txBox="1"/>
            <p:nvPr/>
          </p:nvSpPr>
          <p:spPr>
            <a:xfrm>
              <a:off x="4752855" y="3510874"/>
              <a:ext cx="3088647" cy="1754326"/>
            </a:xfrm>
            <a:prstGeom prst="rect">
              <a:avLst/>
            </a:prstGeom>
            <a:noFill/>
            <a:ln w="38100">
              <a:solidFill>
                <a:srgbClr val="401B5B"/>
              </a:solidFill>
            </a:ln>
          </p:spPr>
          <p:txBody>
            <a:bodyPr wrap="square" lIns="274320" tIns="457200" rIns="274320" bIns="182880" rtlCol="0">
              <a:spAutoFit/>
            </a:bodyPr>
            <a:lstStyle/>
            <a:p>
              <a:r>
                <a:rPr lang="en-US" dirty="0"/>
                <a:t>The Chief Tonal Architect hit the ultimate brown note and </a:t>
              </a:r>
              <a:r>
                <a:rPr lang="en-US" dirty="0" err="1"/>
                <a:t>poofed</a:t>
              </a:r>
              <a:r>
                <a:rPr lang="en-US" dirty="0"/>
                <a:t> the </a:t>
              </a:r>
              <a:r>
                <a:rPr lang="en-US" dirty="0" err="1"/>
                <a:t>Dwemer</a:t>
              </a:r>
              <a:r>
                <a:rPr lang="en-US" dirty="0"/>
                <a:t> out of existence</a:t>
              </a:r>
            </a:p>
          </p:txBody>
        </p:sp>
        <p:grpSp>
          <p:nvGrpSpPr>
            <p:cNvPr id="63" name="Group 62">
              <a:extLst>
                <a:ext uri="{FF2B5EF4-FFF2-40B4-BE49-F238E27FC236}">
                  <a16:creationId xmlns:a16="http://schemas.microsoft.com/office/drawing/2014/main" id="{096E1D30-F600-E090-7D33-A57DCDDC227A}"/>
                </a:ext>
              </a:extLst>
            </p:cNvPr>
            <p:cNvGrpSpPr/>
            <p:nvPr/>
          </p:nvGrpSpPr>
          <p:grpSpPr>
            <a:xfrm>
              <a:off x="4260887" y="2429154"/>
              <a:ext cx="3580615" cy="1554480"/>
              <a:chOff x="4102265" y="2811333"/>
              <a:chExt cx="3580615" cy="1554480"/>
            </a:xfrm>
          </p:grpSpPr>
          <p:sp>
            <p:nvSpPr>
              <p:cNvPr id="60" name="Rectangle: Rounded Corners 59">
                <a:extLst>
                  <a:ext uri="{FF2B5EF4-FFF2-40B4-BE49-F238E27FC236}">
                    <a16:creationId xmlns:a16="http://schemas.microsoft.com/office/drawing/2014/main" id="{FB4980D4-D30C-5710-BF07-C2D408A65BFF}"/>
                  </a:ext>
                </a:extLst>
              </p:cNvPr>
              <p:cNvSpPr/>
              <p:nvPr/>
            </p:nvSpPr>
            <p:spPr>
              <a:xfrm>
                <a:off x="4967430" y="3136555"/>
                <a:ext cx="2715450" cy="976928"/>
              </a:xfrm>
              <a:prstGeom prst="roundRect">
                <a:avLst>
                  <a:gd name="adj" fmla="val 22610"/>
                </a:avLst>
              </a:prstGeom>
              <a:solidFill>
                <a:schemeClr val="accent1">
                  <a:lumMod val="75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57200"/>
                <a:r>
                  <a:rPr lang="en-US" b="1" dirty="0" err="1"/>
                  <a:t>Kagrenac</a:t>
                </a:r>
                <a:r>
                  <a:rPr lang="en-US" b="1" dirty="0"/>
                  <a:t> Failed</a:t>
                </a:r>
              </a:p>
            </p:txBody>
          </p:sp>
          <p:grpSp>
            <p:nvGrpSpPr>
              <p:cNvPr id="56" name="Group 55">
                <a:extLst>
                  <a:ext uri="{FF2B5EF4-FFF2-40B4-BE49-F238E27FC236}">
                    <a16:creationId xmlns:a16="http://schemas.microsoft.com/office/drawing/2014/main" id="{00958FC0-19AC-FE9B-1C32-F5CE1293CA8A}"/>
                  </a:ext>
                </a:extLst>
              </p:cNvPr>
              <p:cNvGrpSpPr>
                <a:grpSpLocks noChangeAspect="1"/>
              </p:cNvGrpSpPr>
              <p:nvPr/>
            </p:nvGrpSpPr>
            <p:grpSpPr>
              <a:xfrm>
                <a:off x="4102265" y="2811333"/>
                <a:ext cx="1416189" cy="1554480"/>
                <a:chOff x="2304272" y="4472077"/>
                <a:chExt cx="1916019" cy="2103120"/>
              </a:xfrm>
            </p:grpSpPr>
            <p:pic>
              <p:nvPicPr>
                <p:cNvPr id="51" name="Graphic 50" descr="A female with short hair">
                  <a:extLst>
                    <a:ext uri="{FF2B5EF4-FFF2-40B4-BE49-F238E27FC236}">
                      <a16:creationId xmlns:a16="http://schemas.microsoft.com/office/drawing/2014/main" id="{64D78248-FBE8-D95D-89E8-D49DE46F25A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04272" y="4869730"/>
                  <a:ext cx="1916019" cy="1705467"/>
                </a:xfrm>
                <a:prstGeom prst="rect">
                  <a:avLst/>
                </a:prstGeom>
              </p:spPr>
            </p:pic>
            <p:pic>
              <p:nvPicPr>
                <p:cNvPr id="52" name="Graphic 51" descr="A beard and moustache">
                  <a:extLst>
                    <a:ext uri="{FF2B5EF4-FFF2-40B4-BE49-F238E27FC236}">
                      <a16:creationId xmlns:a16="http://schemas.microsoft.com/office/drawing/2014/main" id="{D07D0F74-8B2C-DF0D-295B-D4C67FC818C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958937" y="5633313"/>
                  <a:ext cx="1031703" cy="821151"/>
                </a:xfrm>
                <a:prstGeom prst="rect">
                  <a:avLst/>
                </a:prstGeom>
              </p:spPr>
            </p:pic>
            <p:sp>
              <p:nvSpPr>
                <p:cNvPr id="53" name="Trapezoid 19">
                  <a:extLst>
                    <a:ext uri="{FF2B5EF4-FFF2-40B4-BE49-F238E27FC236}">
                      <a16:creationId xmlns:a16="http://schemas.microsoft.com/office/drawing/2014/main" id="{996C246B-DCFD-97DB-06C7-6B121B86CC47}"/>
                    </a:ext>
                  </a:extLst>
                </p:cNvPr>
                <p:cNvSpPr/>
                <p:nvPr/>
              </p:nvSpPr>
              <p:spPr>
                <a:xfrm rot="20556085">
                  <a:off x="2526679" y="4472077"/>
                  <a:ext cx="1312764" cy="1084691"/>
                </a:xfrm>
                <a:custGeom>
                  <a:avLst/>
                  <a:gdLst>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19533"/>
                    <a:gd name="connsiteY0" fmla="*/ 624259 h 624259"/>
                    <a:gd name="connsiteX1" fmla="*/ 156065 w 719533"/>
                    <a:gd name="connsiteY1" fmla="*/ 0 h 624259"/>
                    <a:gd name="connsiteX2" fmla="*/ 576159 w 719533"/>
                    <a:gd name="connsiteY2" fmla="*/ 0 h 624259"/>
                    <a:gd name="connsiteX3" fmla="*/ 719533 w 719533"/>
                    <a:gd name="connsiteY3" fmla="*/ 597992 h 624259"/>
                    <a:gd name="connsiteX4" fmla="*/ 0 w 719533"/>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11183"/>
                    <a:gd name="connsiteY0" fmla="*/ 624259 h 624259"/>
                    <a:gd name="connsiteX1" fmla="*/ 156065 w 711183"/>
                    <a:gd name="connsiteY1" fmla="*/ 0 h 624259"/>
                    <a:gd name="connsiteX2" fmla="*/ 576159 w 711183"/>
                    <a:gd name="connsiteY2" fmla="*/ 0 h 624259"/>
                    <a:gd name="connsiteX3" fmla="*/ 703261 w 711183"/>
                    <a:gd name="connsiteY3" fmla="*/ 593642 h 624259"/>
                    <a:gd name="connsiteX4" fmla="*/ 0 w 711183"/>
                    <a:gd name="connsiteY4" fmla="*/ 624259 h 624259"/>
                    <a:gd name="connsiteX0" fmla="*/ 0 w 711183"/>
                    <a:gd name="connsiteY0" fmla="*/ 624259 h 624259"/>
                    <a:gd name="connsiteX1" fmla="*/ 79451 w 711183"/>
                    <a:gd name="connsiteY1" fmla="*/ 74817 h 624259"/>
                    <a:gd name="connsiteX2" fmla="*/ 576159 w 711183"/>
                    <a:gd name="connsiteY2" fmla="*/ 0 h 624259"/>
                    <a:gd name="connsiteX3" fmla="*/ 703261 w 711183"/>
                    <a:gd name="connsiteY3" fmla="*/ 593642 h 624259"/>
                    <a:gd name="connsiteX4" fmla="*/ 0 w 711183"/>
                    <a:gd name="connsiteY4" fmla="*/ 624259 h 624259"/>
                    <a:gd name="connsiteX0" fmla="*/ 0 w 708223"/>
                    <a:gd name="connsiteY0" fmla="*/ 565294 h 565294"/>
                    <a:gd name="connsiteX1" fmla="*/ 79451 w 708223"/>
                    <a:gd name="connsiteY1" fmla="*/ 15852 h 565294"/>
                    <a:gd name="connsiteX2" fmla="*/ 483029 w 708223"/>
                    <a:gd name="connsiteY2" fmla="*/ 0 h 565294"/>
                    <a:gd name="connsiteX3" fmla="*/ 703261 w 708223"/>
                    <a:gd name="connsiteY3" fmla="*/ 534677 h 565294"/>
                    <a:gd name="connsiteX4" fmla="*/ 0 w 708223"/>
                    <a:gd name="connsiteY4" fmla="*/ 565294 h 565294"/>
                    <a:gd name="connsiteX0" fmla="*/ 0 w 709946"/>
                    <a:gd name="connsiteY0" fmla="*/ 565294 h 565294"/>
                    <a:gd name="connsiteX1" fmla="*/ 79451 w 709946"/>
                    <a:gd name="connsiteY1" fmla="*/ 15852 h 565294"/>
                    <a:gd name="connsiteX2" fmla="*/ 483029 w 709946"/>
                    <a:gd name="connsiteY2" fmla="*/ 0 h 565294"/>
                    <a:gd name="connsiteX3" fmla="*/ 703261 w 709946"/>
                    <a:gd name="connsiteY3" fmla="*/ 534677 h 565294"/>
                    <a:gd name="connsiteX4" fmla="*/ 0 w 709946"/>
                    <a:gd name="connsiteY4" fmla="*/ 565294 h 565294"/>
                    <a:gd name="connsiteX0" fmla="*/ 0 w 703816"/>
                    <a:gd name="connsiteY0" fmla="*/ 536436 h 536436"/>
                    <a:gd name="connsiteX1" fmla="*/ 73321 w 703816"/>
                    <a:gd name="connsiteY1" fmla="*/ 15852 h 536436"/>
                    <a:gd name="connsiteX2" fmla="*/ 476899 w 703816"/>
                    <a:gd name="connsiteY2" fmla="*/ 0 h 536436"/>
                    <a:gd name="connsiteX3" fmla="*/ 697131 w 703816"/>
                    <a:gd name="connsiteY3" fmla="*/ 534677 h 536436"/>
                    <a:gd name="connsiteX4" fmla="*/ 0 w 703816"/>
                    <a:gd name="connsiteY4" fmla="*/ 536436 h 536436"/>
                    <a:gd name="connsiteX0" fmla="*/ 0 w 697199"/>
                    <a:gd name="connsiteY0" fmla="*/ 530581 h 534677"/>
                    <a:gd name="connsiteX1" fmla="*/ 66704 w 697199"/>
                    <a:gd name="connsiteY1" fmla="*/ 15852 h 534677"/>
                    <a:gd name="connsiteX2" fmla="*/ 470282 w 697199"/>
                    <a:gd name="connsiteY2" fmla="*/ 0 h 534677"/>
                    <a:gd name="connsiteX3" fmla="*/ 690514 w 697199"/>
                    <a:gd name="connsiteY3" fmla="*/ 534677 h 534677"/>
                    <a:gd name="connsiteX4" fmla="*/ 0 w 697199"/>
                    <a:gd name="connsiteY4" fmla="*/ 530581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1188"/>
                    <a:gd name="connsiteY0" fmla="*/ 517831 h 520839"/>
                    <a:gd name="connsiteX1" fmla="*/ 62637 w 691188"/>
                    <a:gd name="connsiteY1" fmla="*/ 2014 h 520839"/>
                    <a:gd name="connsiteX2" fmla="*/ 389656 w 691188"/>
                    <a:gd name="connsiteY2" fmla="*/ 0 h 520839"/>
                    <a:gd name="connsiteX3" fmla="*/ 686447 w 691188"/>
                    <a:gd name="connsiteY3" fmla="*/ 520839 h 520839"/>
                    <a:gd name="connsiteX4" fmla="*/ 0 w 691188"/>
                    <a:gd name="connsiteY4" fmla="*/ 517831 h 520839"/>
                    <a:gd name="connsiteX0" fmla="*/ 0 w 691188"/>
                    <a:gd name="connsiteY0" fmla="*/ 517831 h 520839"/>
                    <a:gd name="connsiteX1" fmla="*/ 43517 w 691188"/>
                    <a:gd name="connsiteY1" fmla="*/ 54084 h 520839"/>
                    <a:gd name="connsiteX2" fmla="*/ 389656 w 691188"/>
                    <a:gd name="connsiteY2" fmla="*/ 0 h 520839"/>
                    <a:gd name="connsiteX3" fmla="*/ 686447 w 691188"/>
                    <a:gd name="connsiteY3" fmla="*/ 520839 h 520839"/>
                    <a:gd name="connsiteX4" fmla="*/ 0 w 691188"/>
                    <a:gd name="connsiteY4" fmla="*/ 517831 h 520839"/>
                    <a:gd name="connsiteX0" fmla="*/ 0 w 690901"/>
                    <a:gd name="connsiteY0" fmla="*/ 484206 h 487214"/>
                    <a:gd name="connsiteX1" fmla="*/ 43517 w 690901"/>
                    <a:gd name="connsiteY1" fmla="*/ 20459 h 487214"/>
                    <a:gd name="connsiteX2" fmla="*/ 372841 w 690901"/>
                    <a:gd name="connsiteY2" fmla="*/ 0 h 487214"/>
                    <a:gd name="connsiteX3" fmla="*/ 686447 w 690901"/>
                    <a:gd name="connsiteY3" fmla="*/ 487214 h 487214"/>
                    <a:gd name="connsiteX4" fmla="*/ 0 w 690901"/>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5943"/>
                    <a:gd name="connsiteY0" fmla="*/ 484206 h 487214"/>
                    <a:gd name="connsiteX1" fmla="*/ 43517 w 695943"/>
                    <a:gd name="connsiteY1" fmla="*/ 20459 h 487214"/>
                    <a:gd name="connsiteX2" fmla="*/ 372841 w 695943"/>
                    <a:gd name="connsiteY2" fmla="*/ 0 h 487214"/>
                    <a:gd name="connsiteX3" fmla="*/ 686447 w 695943"/>
                    <a:gd name="connsiteY3" fmla="*/ 487214 h 487214"/>
                    <a:gd name="connsiteX4" fmla="*/ 0 w 695943"/>
                    <a:gd name="connsiteY4" fmla="*/ 484206 h 487214"/>
                    <a:gd name="connsiteX0" fmla="*/ 0 w 695943"/>
                    <a:gd name="connsiteY0" fmla="*/ 487051 h 490059"/>
                    <a:gd name="connsiteX1" fmla="*/ 43517 w 695943"/>
                    <a:gd name="connsiteY1" fmla="*/ 23304 h 490059"/>
                    <a:gd name="connsiteX2" fmla="*/ 372841 w 695943"/>
                    <a:gd name="connsiteY2" fmla="*/ 2845 h 490059"/>
                    <a:gd name="connsiteX3" fmla="*/ 686447 w 695943"/>
                    <a:gd name="connsiteY3" fmla="*/ 490059 h 490059"/>
                    <a:gd name="connsiteX4" fmla="*/ 0 w 695943"/>
                    <a:gd name="connsiteY4" fmla="*/ 487051 h 490059"/>
                    <a:gd name="connsiteX0" fmla="*/ 0 w 695943"/>
                    <a:gd name="connsiteY0" fmla="*/ 486186 h 489194"/>
                    <a:gd name="connsiteX1" fmla="*/ 69443 w 695943"/>
                    <a:gd name="connsiteY1" fmla="*/ 36996 h 489194"/>
                    <a:gd name="connsiteX2" fmla="*/ 372841 w 695943"/>
                    <a:gd name="connsiteY2" fmla="*/ 1980 h 489194"/>
                    <a:gd name="connsiteX3" fmla="*/ 686447 w 695943"/>
                    <a:gd name="connsiteY3" fmla="*/ 489194 h 489194"/>
                    <a:gd name="connsiteX4" fmla="*/ 0 w 695943"/>
                    <a:gd name="connsiteY4" fmla="*/ 486186 h 489194"/>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43" h="490696">
                      <a:moveTo>
                        <a:pt x="0" y="487688"/>
                      </a:moveTo>
                      <a:cubicBezTo>
                        <a:pt x="23148" y="337958"/>
                        <a:pt x="38271" y="64094"/>
                        <a:pt x="69443" y="38498"/>
                      </a:cubicBezTo>
                      <a:cubicBezTo>
                        <a:pt x="80313" y="9043"/>
                        <a:pt x="309875" y="-7678"/>
                        <a:pt x="372841" y="3482"/>
                      </a:cubicBezTo>
                      <a:cubicBezTo>
                        <a:pt x="603851" y="259429"/>
                        <a:pt x="733219" y="427202"/>
                        <a:pt x="686447" y="490696"/>
                      </a:cubicBezTo>
                      <a:cubicBezTo>
                        <a:pt x="543543" y="355008"/>
                        <a:pt x="286732" y="373006"/>
                        <a:pt x="0" y="487688"/>
                      </a:cubicBezTo>
                      <a:close/>
                    </a:path>
                  </a:pathLst>
                </a:custGeom>
                <a:solidFill>
                  <a:srgbClr val="7030A0"/>
                </a:solidFill>
                <a:ln w="28575">
                  <a:solidFill>
                    <a:srgbClr val="40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Isosceles Triangle 21">
                  <a:extLst>
                    <a:ext uri="{FF2B5EF4-FFF2-40B4-BE49-F238E27FC236}">
                      <a16:creationId xmlns:a16="http://schemas.microsoft.com/office/drawing/2014/main" id="{16E9EC03-26BC-A92C-7DCC-C17E3C24F246}"/>
                    </a:ext>
                  </a:extLst>
                </p:cNvPr>
                <p:cNvSpPr/>
                <p:nvPr/>
              </p:nvSpPr>
              <p:spPr>
                <a:xfrm rot="18844225">
                  <a:off x="2773345" y="5569538"/>
                  <a:ext cx="199502" cy="339640"/>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32" name="Graphic 31" descr="A crying face">
                  <a:extLst>
                    <a:ext uri="{FF2B5EF4-FFF2-40B4-BE49-F238E27FC236}">
                      <a16:creationId xmlns:a16="http://schemas.microsoft.com/office/drawing/2014/main" id="{A419CF8D-9107-2697-3634-A83A63A7D69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21318765">
                  <a:off x="3142405" y="5410017"/>
                  <a:ext cx="777240" cy="777240"/>
                </a:xfrm>
                <a:prstGeom prst="rect">
                  <a:avLst/>
                </a:prstGeom>
              </p:spPr>
            </p:pic>
          </p:grpSp>
        </p:grpSp>
      </p:grpSp>
      <p:sp>
        <p:nvSpPr>
          <p:cNvPr id="108" name="Rectangle 107">
            <a:extLst>
              <a:ext uri="{FF2B5EF4-FFF2-40B4-BE49-F238E27FC236}">
                <a16:creationId xmlns:a16="http://schemas.microsoft.com/office/drawing/2014/main" id="{52F45E51-EBBB-5CF2-E727-359A5786CBF3}"/>
              </a:ext>
            </a:extLst>
          </p:cNvPr>
          <p:cNvSpPr/>
          <p:nvPr/>
        </p:nvSpPr>
        <p:spPr>
          <a:xfrm>
            <a:off x="176463" y="1592800"/>
            <a:ext cx="11839074" cy="4194318"/>
          </a:xfrm>
          <a:prstGeom prst="rect">
            <a:avLst/>
          </a:prstGeom>
          <a:solidFill>
            <a:srgbClr val="F9F3E4">
              <a:alpha val="82000"/>
            </a:srgbClr>
          </a:solidFill>
          <a:ln>
            <a:noFill/>
          </a:ln>
          <a:effectLst>
            <a:softEdge rad="1270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1" name="Group 110">
            <a:extLst>
              <a:ext uri="{FF2B5EF4-FFF2-40B4-BE49-F238E27FC236}">
                <a16:creationId xmlns:a16="http://schemas.microsoft.com/office/drawing/2014/main" id="{DBD39BC5-926E-C4D8-4916-4D6B36FEACDE}"/>
              </a:ext>
            </a:extLst>
          </p:cNvPr>
          <p:cNvGrpSpPr/>
          <p:nvPr/>
        </p:nvGrpSpPr>
        <p:grpSpPr>
          <a:xfrm>
            <a:off x="3670304" y="3901589"/>
            <a:ext cx="6540817" cy="3764271"/>
            <a:chOff x="3670304" y="3901589"/>
            <a:chExt cx="6540817" cy="3764271"/>
          </a:xfrm>
        </p:grpSpPr>
        <p:sp>
          <p:nvSpPr>
            <p:cNvPr id="103" name="TextBox 102">
              <a:extLst>
                <a:ext uri="{FF2B5EF4-FFF2-40B4-BE49-F238E27FC236}">
                  <a16:creationId xmlns:a16="http://schemas.microsoft.com/office/drawing/2014/main" id="{242FA0FB-07AF-4E7F-62C4-CE70219C46EA}"/>
                </a:ext>
              </a:extLst>
            </p:cNvPr>
            <p:cNvSpPr txBox="1"/>
            <p:nvPr/>
          </p:nvSpPr>
          <p:spPr>
            <a:xfrm>
              <a:off x="3670304" y="4663542"/>
              <a:ext cx="4851392" cy="1621520"/>
            </a:xfrm>
            <a:prstGeom prst="rect">
              <a:avLst/>
            </a:prstGeom>
            <a:solidFill>
              <a:srgbClr val="C00000"/>
            </a:solidFill>
            <a:ln w="76200">
              <a:solidFill>
                <a:srgbClr val="7E0000"/>
              </a:solidFill>
            </a:ln>
          </p:spPr>
          <p:style>
            <a:lnRef idx="2">
              <a:schemeClr val="accent2">
                <a:shade val="15000"/>
              </a:schemeClr>
            </a:lnRef>
            <a:fillRef idx="1">
              <a:schemeClr val="accent2"/>
            </a:fillRef>
            <a:effectRef idx="0">
              <a:schemeClr val="accent2"/>
            </a:effectRef>
            <a:fontRef idx="minor">
              <a:schemeClr val="lt1"/>
            </a:fontRef>
          </p:style>
          <p:txBody>
            <a:bodyPr wrap="square" lIns="91440" rtlCol="0" anchor="ctr" anchorCtr="0">
              <a:noAutofit/>
            </a:bodyPr>
            <a:lstStyle/>
            <a:p>
              <a:pPr algn="ctr"/>
              <a:r>
                <a:rPr lang="en-US" sz="6000" b="1" dirty="0"/>
                <a:t>DUNNO</a:t>
              </a:r>
            </a:p>
          </p:txBody>
        </p:sp>
        <p:grpSp>
          <p:nvGrpSpPr>
            <p:cNvPr id="102" name="Group 101">
              <a:extLst>
                <a:ext uri="{FF2B5EF4-FFF2-40B4-BE49-F238E27FC236}">
                  <a16:creationId xmlns:a16="http://schemas.microsoft.com/office/drawing/2014/main" id="{250D90FA-8EB4-D126-DA4D-B3D46486E3CA}"/>
                </a:ext>
              </a:extLst>
            </p:cNvPr>
            <p:cNvGrpSpPr/>
            <p:nvPr/>
          </p:nvGrpSpPr>
          <p:grpSpPr>
            <a:xfrm rot="471833" flipH="1">
              <a:off x="6458720" y="3901589"/>
              <a:ext cx="3752401" cy="3764271"/>
              <a:chOff x="747601" y="2356713"/>
              <a:chExt cx="4471159" cy="4485303"/>
            </a:xfrm>
          </p:grpSpPr>
          <p:grpSp>
            <p:nvGrpSpPr>
              <p:cNvPr id="101" name="Group 100">
                <a:extLst>
                  <a:ext uri="{FF2B5EF4-FFF2-40B4-BE49-F238E27FC236}">
                    <a16:creationId xmlns:a16="http://schemas.microsoft.com/office/drawing/2014/main" id="{0D80B74C-0489-8D3B-95DC-77D44EFA777C}"/>
                  </a:ext>
                </a:extLst>
              </p:cNvPr>
              <p:cNvGrpSpPr/>
              <p:nvPr/>
            </p:nvGrpSpPr>
            <p:grpSpPr>
              <a:xfrm>
                <a:off x="747601" y="4039200"/>
                <a:ext cx="4471159" cy="2802816"/>
                <a:chOff x="747601" y="4039200"/>
                <a:chExt cx="4471159" cy="2802816"/>
              </a:xfrm>
            </p:grpSpPr>
            <p:sp>
              <p:nvSpPr>
                <p:cNvPr id="98" name="Chord 97">
                  <a:extLst>
                    <a:ext uri="{FF2B5EF4-FFF2-40B4-BE49-F238E27FC236}">
                      <a16:creationId xmlns:a16="http://schemas.microsoft.com/office/drawing/2014/main" id="{AEDDE56F-1F86-9365-7E4C-484E250B1465}"/>
                    </a:ext>
                  </a:extLst>
                </p:cNvPr>
                <p:cNvSpPr/>
                <p:nvPr/>
              </p:nvSpPr>
              <p:spPr>
                <a:xfrm rot="9475368">
                  <a:off x="3548791" y="5501044"/>
                  <a:ext cx="675267" cy="1060688"/>
                </a:xfrm>
                <a:prstGeom prst="chord">
                  <a:avLst>
                    <a:gd name="adj1" fmla="val 4978884"/>
                    <a:gd name="adj2" fmla="val 14633229"/>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4" name="Graphic 73" descr="Woman raising hands">
                  <a:extLst>
                    <a:ext uri="{FF2B5EF4-FFF2-40B4-BE49-F238E27FC236}">
                      <a16:creationId xmlns:a16="http://schemas.microsoft.com/office/drawing/2014/main" id="{891AC8FC-92B6-4DEA-3D69-4F91FCFB6BBF}"/>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47601" y="4039200"/>
                  <a:ext cx="4471159" cy="2802816"/>
                </a:xfrm>
                <a:prstGeom prst="rect">
                  <a:avLst/>
                </a:prstGeom>
              </p:spPr>
            </p:pic>
            <p:sp>
              <p:nvSpPr>
                <p:cNvPr id="93" name="Moon 92">
                  <a:extLst>
                    <a:ext uri="{FF2B5EF4-FFF2-40B4-BE49-F238E27FC236}">
                      <a16:creationId xmlns:a16="http://schemas.microsoft.com/office/drawing/2014/main" id="{AFCB1F2A-E2A9-0D66-313C-5966D6D41C09}"/>
                    </a:ext>
                  </a:extLst>
                </p:cNvPr>
                <p:cNvSpPr/>
                <p:nvPr/>
              </p:nvSpPr>
              <p:spPr>
                <a:xfrm rot="17040490">
                  <a:off x="1105254" y="5527997"/>
                  <a:ext cx="1304280" cy="1028420"/>
                </a:xfrm>
                <a:prstGeom prst="moon">
                  <a:avLst>
                    <a:gd name="adj" fmla="val 81383"/>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Moon 93">
                  <a:extLst>
                    <a:ext uri="{FF2B5EF4-FFF2-40B4-BE49-F238E27FC236}">
                      <a16:creationId xmlns:a16="http://schemas.microsoft.com/office/drawing/2014/main" id="{8A18ED36-F9D8-28D3-C813-644DEA462AA8}"/>
                    </a:ext>
                  </a:extLst>
                </p:cNvPr>
                <p:cNvSpPr/>
                <p:nvPr/>
              </p:nvSpPr>
              <p:spPr>
                <a:xfrm rot="20529403">
                  <a:off x="2921767" y="5721686"/>
                  <a:ext cx="1223357" cy="776910"/>
                </a:xfrm>
                <a:prstGeom prst="moon">
                  <a:avLst>
                    <a:gd name="adj" fmla="val 8750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Chord 96">
                  <a:extLst>
                    <a:ext uri="{FF2B5EF4-FFF2-40B4-BE49-F238E27FC236}">
                      <a16:creationId xmlns:a16="http://schemas.microsoft.com/office/drawing/2014/main" id="{7D633B0F-1017-1A0B-0024-81DEDE02DBFA}"/>
                    </a:ext>
                  </a:extLst>
                </p:cNvPr>
                <p:cNvSpPr/>
                <p:nvPr/>
              </p:nvSpPr>
              <p:spPr>
                <a:xfrm rot="16554797">
                  <a:off x="3381066" y="5796943"/>
                  <a:ext cx="675267" cy="1060688"/>
                </a:xfrm>
                <a:prstGeom prst="chord">
                  <a:avLst>
                    <a:gd name="adj1" fmla="val 4978884"/>
                    <a:gd name="adj2" fmla="val 1620000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Arrow: Chevron 98">
                  <a:extLst>
                    <a:ext uri="{FF2B5EF4-FFF2-40B4-BE49-F238E27FC236}">
                      <a16:creationId xmlns:a16="http://schemas.microsoft.com/office/drawing/2014/main" id="{0CA36006-65CF-C5FF-43C7-BAE0CBBA6E75}"/>
                    </a:ext>
                  </a:extLst>
                </p:cNvPr>
                <p:cNvSpPr/>
                <p:nvPr/>
              </p:nvSpPr>
              <p:spPr>
                <a:xfrm rot="5400000">
                  <a:off x="1691576" y="5061524"/>
                  <a:ext cx="2263735" cy="1024422"/>
                </a:xfrm>
                <a:custGeom>
                  <a:avLst/>
                  <a:gdLst>
                    <a:gd name="connsiteX0" fmla="*/ 0 w 2664785"/>
                    <a:gd name="connsiteY0" fmla="*/ 0 h 1024422"/>
                    <a:gd name="connsiteX1" fmla="*/ 2232786 w 2664785"/>
                    <a:gd name="connsiteY1" fmla="*/ 0 h 1024422"/>
                    <a:gd name="connsiteX2" fmla="*/ 2664785 w 2664785"/>
                    <a:gd name="connsiteY2" fmla="*/ 512211 h 1024422"/>
                    <a:gd name="connsiteX3" fmla="*/ 2232786 w 2664785"/>
                    <a:gd name="connsiteY3" fmla="*/ 1024422 h 1024422"/>
                    <a:gd name="connsiteX4" fmla="*/ 0 w 2664785"/>
                    <a:gd name="connsiteY4" fmla="*/ 1024422 h 1024422"/>
                    <a:gd name="connsiteX5" fmla="*/ 431999 w 2664785"/>
                    <a:gd name="connsiteY5" fmla="*/ 512211 h 1024422"/>
                    <a:gd name="connsiteX6" fmla="*/ 0 w 2664785"/>
                    <a:gd name="connsiteY6" fmla="*/ 0 h 1024422"/>
                    <a:gd name="connsiteX0" fmla="*/ 0 w 2263735"/>
                    <a:gd name="connsiteY0" fmla="*/ 0 h 1024422"/>
                    <a:gd name="connsiteX1" fmla="*/ 2232786 w 2263735"/>
                    <a:gd name="connsiteY1" fmla="*/ 0 h 1024422"/>
                    <a:gd name="connsiteX2" fmla="*/ 2263735 w 2263735"/>
                    <a:gd name="connsiteY2" fmla="*/ 464084 h 1024422"/>
                    <a:gd name="connsiteX3" fmla="*/ 2232786 w 2263735"/>
                    <a:gd name="connsiteY3" fmla="*/ 1024422 h 1024422"/>
                    <a:gd name="connsiteX4" fmla="*/ 0 w 2263735"/>
                    <a:gd name="connsiteY4" fmla="*/ 1024422 h 1024422"/>
                    <a:gd name="connsiteX5" fmla="*/ 431999 w 2263735"/>
                    <a:gd name="connsiteY5" fmla="*/ 512211 h 1024422"/>
                    <a:gd name="connsiteX6" fmla="*/ 0 w 2263735"/>
                    <a:gd name="connsiteY6" fmla="*/ 0 h 10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3735" h="1024422">
                      <a:moveTo>
                        <a:pt x="0" y="0"/>
                      </a:moveTo>
                      <a:lnTo>
                        <a:pt x="2232786" y="0"/>
                      </a:lnTo>
                      <a:lnTo>
                        <a:pt x="2263735" y="464084"/>
                      </a:lnTo>
                      <a:lnTo>
                        <a:pt x="2232786" y="1024422"/>
                      </a:lnTo>
                      <a:lnTo>
                        <a:pt x="0" y="1024422"/>
                      </a:lnTo>
                      <a:lnTo>
                        <a:pt x="431999" y="512211"/>
                      </a:lnTo>
                      <a:lnTo>
                        <a:pt x="0" y="0"/>
                      </a:lnTo>
                      <a:close/>
                    </a:path>
                  </a:pathLst>
                </a:custGeom>
                <a:solidFill>
                  <a:schemeClr val="tx1">
                    <a:lumMod val="85000"/>
                    <a:lumOff val="15000"/>
                  </a:schemeClr>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00" name="Group 99">
                <a:extLst>
                  <a:ext uri="{FF2B5EF4-FFF2-40B4-BE49-F238E27FC236}">
                    <a16:creationId xmlns:a16="http://schemas.microsoft.com/office/drawing/2014/main" id="{E31C60A4-D4F3-046B-45A5-7326EE9969CD}"/>
                  </a:ext>
                </a:extLst>
              </p:cNvPr>
              <p:cNvGrpSpPr/>
              <p:nvPr/>
            </p:nvGrpSpPr>
            <p:grpSpPr>
              <a:xfrm>
                <a:off x="1443868" y="2356713"/>
                <a:ext cx="2080214" cy="2271816"/>
                <a:chOff x="5227792" y="4153749"/>
                <a:chExt cx="2080214" cy="2271816"/>
              </a:xfrm>
            </p:grpSpPr>
            <p:pic>
              <p:nvPicPr>
                <p:cNvPr id="84" name="Graphic 83" descr="A female with short hair">
                  <a:extLst>
                    <a:ext uri="{FF2B5EF4-FFF2-40B4-BE49-F238E27FC236}">
                      <a16:creationId xmlns:a16="http://schemas.microsoft.com/office/drawing/2014/main" id="{F2AA6F7C-9194-D671-52E0-3D80B3F4AF6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1275455">
                  <a:off x="5227792" y="4573947"/>
                  <a:ext cx="2080214" cy="1851618"/>
                </a:xfrm>
                <a:prstGeom prst="rect">
                  <a:avLst/>
                </a:prstGeom>
              </p:spPr>
            </p:pic>
            <p:pic>
              <p:nvPicPr>
                <p:cNvPr id="85" name="Graphic 84" descr="A beard and moustache">
                  <a:extLst>
                    <a:ext uri="{FF2B5EF4-FFF2-40B4-BE49-F238E27FC236}">
                      <a16:creationId xmlns:a16="http://schemas.microsoft.com/office/drawing/2014/main" id="{F1591BC7-E459-E1A3-6920-DF378E602E4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1275455">
                  <a:off x="5970427" y="5379663"/>
                  <a:ext cx="1120116" cy="891520"/>
                </a:xfrm>
                <a:prstGeom prst="rect">
                  <a:avLst/>
                </a:prstGeom>
              </p:spPr>
            </p:pic>
            <p:sp>
              <p:nvSpPr>
                <p:cNvPr id="86" name="Trapezoid 19">
                  <a:extLst>
                    <a:ext uri="{FF2B5EF4-FFF2-40B4-BE49-F238E27FC236}">
                      <a16:creationId xmlns:a16="http://schemas.microsoft.com/office/drawing/2014/main" id="{AD27DC76-747D-3BEE-ADE3-77F1DF2F24F3}"/>
                    </a:ext>
                  </a:extLst>
                </p:cNvPr>
                <p:cNvSpPr/>
                <p:nvPr/>
              </p:nvSpPr>
              <p:spPr>
                <a:xfrm rot="20231540">
                  <a:off x="5397177" y="4153749"/>
                  <a:ext cx="1425263" cy="1177643"/>
                </a:xfrm>
                <a:custGeom>
                  <a:avLst/>
                  <a:gdLst>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32224"/>
                    <a:gd name="connsiteY0" fmla="*/ 624259 h 624259"/>
                    <a:gd name="connsiteX1" fmla="*/ 156065 w 732224"/>
                    <a:gd name="connsiteY1" fmla="*/ 0 h 624259"/>
                    <a:gd name="connsiteX2" fmla="*/ 576159 w 732224"/>
                    <a:gd name="connsiteY2" fmla="*/ 0 h 624259"/>
                    <a:gd name="connsiteX3" fmla="*/ 732224 w 732224"/>
                    <a:gd name="connsiteY3" fmla="*/ 624259 h 624259"/>
                    <a:gd name="connsiteX4" fmla="*/ 0 w 732224"/>
                    <a:gd name="connsiteY4" fmla="*/ 624259 h 624259"/>
                    <a:gd name="connsiteX0" fmla="*/ 0 w 719533"/>
                    <a:gd name="connsiteY0" fmla="*/ 624259 h 624259"/>
                    <a:gd name="connsiteX1" fmla="*/ 156065 w 719533"/>
                    <a:gd name="connsiteY1" fmla="*/ 0 h 624259"/>
                    <a:gd name="connsiteX2" fmla="*/ 576159 w 719533"/>
                    <a:gd name="connsiteY2" fmla="*/ 0 h 624259"/>
                    <a:gd name="connsiteX3" fmla="*/ 719533 w 719533"/>
                    <a:gd name="connsiteY3" fmla="*/ 597992 h 624259"/>
                    <a:gd name="connsiteX4" fmla="*/ 0 w 719533"/>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03261"/>
                    <a:gd name="connsiteY0" fmla="*/ 624259 h 624259"/>
                    <a:gd name="connsiteX1" fmla="*/ 156065 w 703261"/>
                    <a:gd name="connsiteY1" fmla="*/ 0 h 624259"/>
                    <a:gd name="connsiteX2" fmla="*/ 576159 w 703261"/>
                    <a:gd name="connsiteY2" fmla="*/ 0 h 624259"/>
                    <a:gd name="connsiteX3" fmla="*/ 703261 w 703261"/>
                    <a:gd name="connsiteY3" fmla="*/ 593642 h 624259"/>
                    <a:gd name="connsiteX4" fmla="*/ 0 w 703261"/>
                    <a:gd name="connsiteY4" fmla="*/ 624259 h 624259"/>
                    <a:gd name="connsiteX0" fmla="*/ 0 w 711183"/>
                    <a:gd name="connsiteY0" fmla="*/ 624259 h 624259"/>
                    <a:gd name="connsiteX1" fmla="*/ 156065 w 711183"/>
                    <a:gd name="connsiteY1" fmla="*/ 0 h 624259"/>
                    <a:gd name="connsiteX2" fmla="*/ 576159 w 711183"/>
                    <a:gd name="connsiteY2" fmla="*/ 0 h 624259"/>
                    <a:gd name="connsiteX3" fmla="*/ 703261 w 711183"/>
                    <a:gd name="connsiteY3" fmla="*/ 593642 h 624259"/>
                    <a:gd name="connsiteX4" fmla="*/ 0 w 711183"/>
                    <a:gd name="connsiteY4" fmla="*/ 624259 h 624259"/>
                    <a:gd name="connsiteX0" fmla="*/ 0 w 711183"/>
                    <a:gd name="connsiteY0" fmla="*/ 624259 h 624259"/>
                    <a:gd name="connsiteX1" fmla="*/ 79451 w 711183"/>
                    <a:gd name="connsiteY1" fmla="*/ 74817 h 624259"/>
                    <a:gd name="connsiteX2" fmla="*/ 576159 w 711183"/>
                    <a:gd name="connsiteY2" fmla="*/ 0 h 624259"/>
                    <a:gd name="connsiteX3" fmla="*/ 703261 w 711183"/>
                    <a:gd name="connsiteY3" fmla="*/ 593642 h 624259"/>
                    <a:gd name="connsiteX4" fmla="*/ 0 w 711183"/>
                    <a:gd name="connsiteY4" fmla="*/ 624259 h 624259"/>
                    <a:gd name="connsiteX0" fmla="*/ 0 w 708223"/>
                    <a:gd name="connsiteY0" fmla="*/ 565294 h 565294"/>
                    <a:gd name="connsiteX1" fmla="*/ 79451 w 708223"/>
                    <a:gd name="connsiteY1" fmla="*/ 15852 h 565294"/>
                    <a:gd name="connsiteX2" fmla="*/ 483029 w 708223"/>
                    <a:gd name="connsiteY2" fmla="*/ 0 h 565294"/>
                    <a:gd name="connsiteX3" fmla="*/ 703261 w 708223"/>
                    <a:gd name="connsiteY3" fmla="*/ 534677 h 565294"/>
                    <a:gd name="connsiteX4" fmla="*/ 0 w 708223"/>
                    <a:gd name="connsiteY4" fmla="*/ 565294 h 565294"/>
                    <a:gd name="connsiteX0" fmla="*/ 0 w 709946"/>
                    <a:gd name="connsiteY0" fmla="*/ 565294 h 565294"/>
                    <a:gd name="connsiteX1" fmla="*/ 79451 w 709946"/>
                    <a:gd name="connsiteY1" fmla="*/ 15852 h 565294"/>
                    <a:gd name="connsiteX2" fmla="*/ 483029 w 709946"/>
                    <a:gd name="connsiteY2" fmla="*/ 0 h 565294"/>
                    <a:gd name="connsiteX3" fmla="*/ 703261 w 709946"/>
                    <a:gd name="connsiteY3" fmla="*/ 534677 h 565294"/>
                    <a:gd name="connsiteX4" fmla="*/ 0 w 709946"/>
                    <a:gd name="connsiteY4" fmla="*/ 565294 h 565294"/>
                    <a:gd name="connsiteX0" fmla="*/ 0 w 703816"/>
                    <a:gd name="connsiteY0" fmla="*/ 536436 h 536436"/>
                    <a:gd name="connsiteX1" fmla="*/ 73321 w 703816"/>
                    <a:gd name="connsiteY1" fmla="*/ 15852 h 536436"/>
                    <a:gd name="connsiteX2" fmla="*/ 476899 w 703816"/>
                    <a:gd name="connsiteY2" fmla="*/ 0 h 536436"/>
                    <a:gd name="connsiteX3" fmla="*/ 697131 w 703816"/>
                    <a:gd name="connsiteY3" fmla="*/ 534677 h 536436"/>
                    <a:gd name="connsiteX4" fmla="*/ 0 w 703816"/>
                    <a:gd name="connsiteY4" fmla="*/ 536436 h 536436"/>
                    <a:gd name="connsiteX0" fmla="*/ 0 w 697199"/>
                    <a:gd name="connsiteY0" fmla="*/ 530581 h 534677"/>
                    <a:gd name="connsiteX1" fmla="*/ 66704 w 697199"/>
                    <a:gd name="connsiteY1" fmla="*/ 15852 h 534677"/>
                    <a:gd name="connsiteX2" fmla="*/ 470282 w 697199"/>
                    <a:gd name="connsiteY2" fmla="*/ 0 h 534677"/>
                    <a:gd name="connsiteX3" fmla="*/ 690514 w 697199"/>
                    <a:gd name="connsiteY3" fmla="*/ 534677 h 534677"/>
                    <a:gd name="connsiteX4" fmla="*/ 0 w 697199"/>
                    <a:gd name="connsiteY4" fmla="*/ 530581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3132"/>
                    <a:gd name="connsiteY0" fmla="*/ 531669 h 534677"/>
                    <a:gd name="connsiteX1" fmla="*/ 62637 w 693132"/>
                    <a:gd name="connsiteY1" fmla="*/ 15852 h 534677"/>
                    <a:gd name="connsiteX2" fmla="*/ 466215 w 693132"/>
                    <a:gd name="connsiteY2" fmla="*/ 0 h 534677"/>
                    <a:gd name="connsiteX3" fmla="*/ 686447 w 693132"/>
                    <a:gd name="connsiteY3" fmla="*/ 534677 h 534677"/>
                    <a:gd name="connsiteX4" fmla="*/ 0 w 693132"/>
                    <a:gd name="connsiteY4" fmla="*/ 531669 h 534677"/>
                    <a:gd name="connsiteX0" fmla="*/ 0 w 691188"/>
                    <a:gd name="connsiteY0" fmla="*/ 517831 h 520839"/>
                    <a:gd name="connsiteX1" fmla="*/ 62637 w 691188"/>
                    <a:gd name="connsiteY1" fmla="*/ 2014 h 520839"/>
                    <a:gd name="connsiteX2" fmla="*/ 389656 w 691188"/>
                    <a:gd name="connsiteY2" fmla="*/ 0 h 520839"/>
                    <a:gd name="connsiteX3" fmla="*/ 686447 w 691188"/>
                    <a:gd name="connsiteY3" fmla="*/ 520839 h 520839"/>
                    <a:gd name="connsiteX4" fmla="*/ 0 w 691188"/>
                    <a:gd name="connsiteY4" fmla="*/ 517831 h 520839"/>
                    <a:gd name="connsiteX0" fmla="*/ 0 w 691188"/>
                    <a:gd name="connsiteY0" fmla="*/ 517831 h 520839"/>
                    <a:gd name="connsiteX1" fmla="*/ 43517 w 691188"/>
                    <a:gd name="connsiteY1" fmla="*/ 54084 h 520839"/>
                    <a:gd name="connsiteX2" fmla="*/ 389656 w 691188"/>
                    <a:gd name="connsiteY2" fmla="*/ 0 h 520839"/>
                    <a:gd name="connsiteX3" fmla="*/ 686447 w 691188"/>
                    <a:gd name="connsiteY3" fmla="*/ 520839 h 520839"/>
                    <a:gd name="connsiteX4" fmla="*/ 0 w 691188"/>
                    <a:gd name="connsiteY4" fmla="*/ 517831 h 520839"/>
                    <a:gd name="connsiteX0" fmla="*/ 0 w 690901"/>
                    <a:gd name="connsiteY0" fmla="*/ 484206 h 487214"/>
                    <a:gd name="connsiteX1" fmla="*/ 43517 w 690901"/>
                    <a:gd name="connsiteY1" fmla="*/ 20459 h 487214"/>
                    <a:gd name="connsiteX2" fmla="*/ 372841 w 690901"/>
                    <a:gd name="connsiteY2" fmla="*/ 0 h 487214"/>
                    <a:gd name="connsiteX3" fmla="*/ 686447 w 690901"/>
                    <a:gd name="connsiteY3" fmla="*/ 487214 h 487214"/>
                    <a:gd name="connsiteX4" fmla="*/ 0 w 690901"/>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4046"/>
                    <a:gd name="connsiteY0" fmla="*/ 484206 h 487214"/>
                    <a:gd name="connsiteX1" fmla="*/ 43517 w 694046"/>
                    <a:gd name="connsiteY1" fmla="*/ 20459 h 487214"/>
                    <a:gd name="connsiteX2" fmla="*/ 372841 w 694046"/>
                    <a:gd name="connsiteY2" fmla="*/ 0 h 487214"/>
                    <a:gd name="connsiteX3" fmla="*/ 686447 w 694046"/>
                    <a:gd name="connsiteY3" fmla="*/ 487214 h 487214"/>
                    <a:gd name="connsiteX4" fmla="*/ 0 w 694046"/>
                    <a:gd name="connsiteY4" fmla="*/ 484206 h 487214"/>
                    <a:gd name="connsiteX0" fmla="*/ 0 w 695943"/>
                    <a:gd name="connsiteY0" fmla="*/ 484206 h 487214"/>
                    <a:gd name="connsiteX1" fmla="*/ 43517 w 695943"/>
                    <a:gd name="connsiteY1" fmla="*/ 20459 h 487214"/>
                    <a:gd name="connsiteX2" fmla="*/ 372841 w 695943"/>
                    <a:gd name="connsiteY2" fmla="*/ 0 h 487214"/>
                    <a:gd name="connsiteX3" fmla="*/ 686447 w 695943"/>
                    <a:gd name="connsiteY3" fmla="*/ 487214 h 487214"/>
                    <a:gd name="connsiteX4" fmla="*/ 0 w 695943"/>
                    <a:gd name="connsiteY4" fmla="*/ 484206 h 487214"/>
                    <a:gd name="connsiteX0" fmla="*/ 0 w 695943"/>
                    <a:gd name="connsiteY0" fmla="*/ 487051 h 490059"/>
                    <a:gd name="connsiteX1" fmla="*/ 43517 w 695943"/>
                    <a:gd name="connsiteY1" fmla="*/ 23304 h 490059"/>
                    <a:gd name="connsiteX2" fmla="*/ 372841 w 695943"/>
                    <a:gd name="connsiteY2" fmla="*/ 2845 h 490059"/>
                    <a:gd name="connsiteX3" fmla="*/ 686447 w 695943"/>
                    <a:gd name="connsiteY3" fmla="*/ 490059 h 490059"/>
                    <a:gd name="connsiteX4" fmla="*/ 0 w 695943"/>
                    <a:gd name="connsiteY4" fmla="*/ 487051 h 490059"/>
                    <a:gd name="connsiteX0" fmla="*/ 0 w 695943"/>
                    <a:gd name="connsiteY0" fmla="*/ 486186 h 489194"/>
                    <a:gd name="connsiteX1" fmla="*/ 69443 w 695943"/>
                    <a:gd name="connsiteY1" fmla="*/ 36996 h 489194"/>
                    <a:gd name="connsiteX2" fmla="*/ 372841 w 695943"/>
                    <a:gd name="connsiteY2" fmla="*/ 1980 h 489194"/>
                    <a:gd name="connsiteX3" fmla="*/ 686447 w 695943"/>
                    <a:gd name="connsiteY3" fmla="*/ 489194 h 489194"/>
                    <a:gd name="connsiteX4" fmla="*/ 0 w 695943"/>
                    <a:gd name="connsiteY4" fmla="*/ 486186 h 489194"/>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 name="connsiteX0" fmla="*/ 0 w 695943"/>
                    <a:gd name="connsiteY0" fmla="*/ 487688 h 490696"/>
                    <a:gd name="connsiteX1" fmla="*/ 69443 w 695943"/>
                    <a:gd name="connsiteY1" fmla="*/ 38498 h 490696"/>
                    <a:gd name="connsiteX2" fmla="*/ 372841 w 695943"/>
                    <a:gd name="connsiteY2" fmla="*/ 3482 h 490696"/>
                    <a:gd name="connsiteX3" fmla="*/ 686447 w 695943"/>
                    <a:gd name="connsiteY3" fmla="*/ 490696 h 490696"/>
                    <a:gd name="connsiteX4" fmla="*/ 0 w 695943"/>
                    <a:gd name="connsiteY4" fmla="*/ 487688 h 490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43" h="490696">
                      <a:moveTo>
                        <a:pt x="0" y="487688"/>
                      </a:moveTo>
                      <a:cubicBezTo>
                        <a:pt x="23148" y="337958"/>
                        <a:pt x="38271" y="64094"/>
                        <a:pt x="69443" y="38498"/>
                      </a:cubicBezTo>
                      <a:cubicBezTo>
                        <a:pt x="80313" y="9043"/>
                        <a:pt x="309875" y="-7678"/>
                        <a:pt x="372841" y="3482"/>
                      </a:cubicBezTo>
                      <a:cubicBezTo>
                        <a:pt x="603851" y="259429"/>
                        <a:pt x="733219" y="427202"/>
                        <a:pt x="686447" y="490696"/>
                      </a:cubicBezTo>
                      <a:cubicBezTo>
                        <a:pt x="543543" y="355008"/>
                        <a:pt x="286732" y="373006"/>
                        <a:pt x="0" y="487688"/>
                      </a:cubicBezTo>
                      <a:close/>
                    </a:path>
                  </a:pathLst>
                </a:custGeom>
                <a:solidFill>
                  <a:srgbClr val="7030A0"/>
                </a:solidFill>
                <a:ln w="28575">
                  <a:solidFill>
                    <a:srgbClr val="40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Isosceles Triangle 21">
                  <a:extLst>
                    <a:ext uri="{FF2B5EF4-FFF2-40B4-BE49-F238E27FC236}">
                      <a16:creationId xmlns:a16="http://schemas.microsoft.com/office/drawing/2014/main" id="{F63DDC81-8FE9-760C-8C6C-42F7196FF360}"/>
                    </a:ext>
                  </a:extLst>
                </p:cNvPr>
                <p:cNvSpPr/>
                <p:nvPr/>
              </p:nvSpPr>
              <p:spPr>
                <a:xfrm rot="18519680">
                  <a:off x="5740672" y="5373475"/>
                  <a:ext cx="216598" cy="368745"/>
                </a:xfrm>
                <a:custGeom>
                  <a:avLst/>
                  <a:gdLst>
                    <a:gd name="connsiteX0" fmla="*/ 0 w 311454"/>
                    <a:gd name="connsiteY0" fmla="*/ 449091 h 449091"/>
                    <a:gd name="connsiteX1" fmla="*/ 30990 w 311454"/>
                    <a:gd name="connsiteY1" fmla="*/ 0 h 449091"/>
                    <a:gd name="connsiteX2" fmla="*/ 311454 w 311454"/>
                    <a:gd name="connsiteY2" fmla="*/ 449091 h 449091"/>
                    <a:gd name="connsiteX3" fmla="*/ 0 w 311454"/>
                    <a:gd name="connsiteY3" fmla="*/ 449091 h 449091"/>
                    <a:gd name="connsiteX0" fmla="*/ 0 w 250882"/>
                    <a:gd name="connsiteY0" fmla="*/ 449091 h 449091"/>
                    <a:gd name="connsiteX1" fmla="*/ 30990 w 250882"/>
                    <a:gd name="connsiteY1" fmla="*/ 0 h 449091"/>
                    <a:gd name="connsiteX2" fmla="*/ 250882 w 250882"/>
                    <a:gd name="connsiteY2" fmla="*/ 386522 h 449091"/>
                    <a:gd name="connsiteX3" fmla="*/ 0 w 250882"/>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75908"/>
                    <a:gd name="connsiteY0" fmla="*/ 449091 h 449091"/>
                    <a:gd name="connsiteX1" fmla="*/ 30990 w 275908"/>
                    <a:gd name="connsiteY1" fmla="*/ 0 h 449091"/>
                    <a:gd name="connsiteX2" fmla="*/ 275908 w 275908"/>
                    <a:gd name="connsiteY2" fmla="*/ 362293 h 449091"/>
                    <a:gd name="connsiteX3" fmla="*/ 0 w 275908"/>
                    <a:gd name="connsiteY3" fmla="*/ 449091 h 449091"/>
                    <a:gd name="connsiteX0" fmla="*/ 0 w 263793"/>
                    <a:gd name="connsiteY0" fmla="*/ 449091 h 449091"/>
                    <a:gd name="connsiteX1" fmla="*/ 30990 w 263793"/>
                    <a:gd name="connsiteY1" fmla="*/ 0 h 449091"/>
                    <a:gd name="connsiteX2" fmla="*/ 263793 w 263793"/>
                    <a:gd name="connsiteY2" fmla="*/ 349779 h 449091"/>
                    <a:gd name="connsiteX3" fmla="*/ 0 w 263793"/>
                    <a:gd name="connsiteY3" fmla="*/ 449091 h 449091"/>
                  </a:gdLst>
                  <a:ahLst/>
                  <a:cxnLst>
                    <a:cxn ang="0">
                      <a:pos x="connsiteX0" y="connsiteY0"/>
                    </a:cxn>
                    <a:cxn ang="0">
                      <a:pos x="connsiteX1" y="connsiteY1"/>
                    </a:cxn>
                    <a:cxn ang="0">
                      <a:pos x="connsiteX2" y="connsiteY2"/>
                    </a:cxn>
                    <a:cxn ang="0">
                      <a:pos x="connsiteX3" y="connsiteY3"/>
                    </a:cxn>
                  </a:cxnLst>
                  <a:rect l="l" t="t" r="r" b="b"/>
                  <a:pathLst>
                    <a:path w="263793" h="449091">
                      <a:moveTo>
                        <a:pt x="0" y="449091"/>
                      </a:moveTo>
                      <a:lnTo>
                        <a:pt x="30990" y="0"/>
                      </a:lnTo>
                      <a:lnTo>
                        <a:pt x="263793" y="349779"/>
                      </a:lnTo>
                      <a:cubicBezTo>
                        <a:pt x="-54491" y="282658"/>
                        <a:pt x="91969" y="420158"/>
                        <a:pt x="0" y="449091"/>
                      </a:cubicBezTo>
                      <a:close/>
                    </a:path>
                  </a:pathLst>
                </a:cu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76" name="Graphic 75" descr="A face with one eye">
                  <a:extLst>
                    <a:ext uri="{FF2B5EF4-FFF2-40B4-BE49-F238E27FC236}">
                      <a16:creationId xmlns:a16="http://schemas.microsoft.com/office/drawing/2014/main" id="{142A79EC-13FC-02DD-9BA7-9A1DF3CCA9D7}"/>
                    </a:ext>
                  </a:extLst>
                </p:cNvPr>
                <p:cNvPicPr>
                  <a:picLocks noChangeAspect="1"/>
                </p:cNvPicPr>
                <p:nvPr/>
              </p:nvPicPr>
              <p:blipFill rotWithShape="1">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l="23474" t="67387" r="22735" b="6375"/>
                <a:stretch/>
              </p:blipFill>
              <p:spPr>
                <a:xfrm rot="9485675" flipH="1">
                  <a:off x="6480661" y="5704474"/>
                  <a:ext cx="393759" cy="192067"/>
                </a:xfrm>
                <a:prstGeom prst="rect">
                  <a:avLst/>
                </a:prstGeom>
              </p:spPr>
            </p:pic>
            <p:pic>
              <p:nvPicPr>
                <p:cNvPr id="80" name="Graphic 79" descr="Face without mouth">
                  <a:extLst>
                    <a:ext uri="{FF2B5EF4-FFF2-40B4-BE49-F238E27FC236}">
                      <a16:creationId xmlns:a16="http://schemas.microsoft.com/office/drawing/2014/main" id="{F3D2E7ED-92A6-D0F9-BA28-5067F281BE4A}"/>
                    </a:ext>
                  </a:extLst>
                </p:cNvPr>
                <p:cNvPicPr>
                  <a:picLocks noChangeAspect="1"/>
                </p:cNvPicPr>
                <p:nvPr/>
              </p:nvPicPr>
              <p:blipFill rotWithShape="1">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b="27625"/>
                <a:stretch/>
              </p:blipFill>
              <p:spPr>
                <a:xfrm rot="20795001" flipH="1">
                  <a:off x="6194272" y="5102649"/>
                  <a:ext cx="742332" cy="537258"/>
                </a:xfrm>
                <a:prstGeom prst="rect">
                  <a:avLst/>
                </a:prstGeom>
              </p:spPr>
            </p:pic>
            <p:pic>
              <p:nvPicPr>
                <p:cNvPr id="91" name="Graphic 90" descr="A crying face">
                  <a:extLst>
                    <a:ext uri="{FF2B5EF4-FFF2-40B4-BE49-F238E27FC236}">
                      <a16:creationId xmlns:a16="http://schemas.microsoft.com/office/drawing/2014/main" id="{DED25DB6-2E20-EDFD-798D-132C8B89F3E9}"/>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44912" t="26791" r="22997" b="38569"/>
                <a:stretch/>
              </p:blipFill>
              <p:spPr>
                <a:xfrm rot="20618035">
                  <a:off x="6443295" y="5353117"/>
                  <a:ext cx="254136" cy="274320"/>
                </a:xfrm>
                <a:prstGeom prst="rect">
                  <a:avLst/>
                </a:prstGeom>
              </p:spPr>
            </p:pic>
          </p:grpSp>
        </p:grpSp>
      </p:grpSp>
      <p:grpSp>
        <p:nvGrpSpPr>
          <p:cNvPr id="112" name="Group 111">
            <a:extLst>
              <a:ext uri="{FF2B5EF4-FFF2-40B4-BE49-F238E27FC236}">
                <a16:creationId xmlns:a16="http://schemas.microsoft.com/office/drawing/2014/main" id="{4F70FF4B-A2F5-98D9-4098-B6B9E9C33543}"/>
              </a:ext>
            </a:extLst>
          </p:cNvPr>
          <p:cNvGrpSpPr/>
          <p:nvPr/>
        </p:nvGrpSpPr>
        <p:grpSpPr>
          <a:xfrm>
            <a:off x="1242649" y="2447980"/>
            <a:ext cx="9775195" cy="1950348"/>
            <a:chOff x="1242649" y="2447980"/>
            <a:chExt cx="9775195" cy="1950348"/>
          </a:xfrm>
        </p:grpSpPr>
        <p:pic>
          <p:nvPicPr>
            <p:cNvPr id="106" name="Graphic 105" descr="Question Mark with solid fill">
              <a:extLst>
                <a:ext uri="{FF2B5EF4-FFF2-40B4-BE49-F238E27FC236}">
                  <a16:creationId xmlns:a16="http://schemas.microsoft.com/office/drawing/2014/main" id="{770ED335-9512-2A08-6785-0B5B6573F2F2}"/>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242649" y="2447980"/>
              <a:ext cx="1950348" cy="1950348"/>
            </a:xfrm>
            <a:prstGeom prst="rect">
              <a:avLst/>
            </a:prstGeom>
          </p:spPr>
        </p:pic>
        <p:pic>
          <p:nvPicPr>
            <p:cNvPr id="109" name="Graphic 108" descr="Question Mark with solid fill">
              <a:extLst>
                <a:ext uri="{FF2B5EF4-FFF2-40B4-BE49-F238E27FC236}">
                  <a16:creationId xmlns:a16="http://schemas.microsoft.com/office/drawing/2014/main" id="{653A4B39-0960-8777-8FDB-68EF18A2AD9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120826" y="2447980"/>
              <a:ext cx="1950348" cy="1950348"/>
            </a:xfrm>
            <a:prstGeom prst="rect">
              <a:avLst/>
            </a:prstGeom>
          </p:spPr>
        </p:pic>
        <p:pic>
          <p:nvPicPr>
            <p:cNvPr id="110" name="Graphic 109" descr="Question Mark with solid fill">
              <a:extLst>
                <a:ext uri="{FF2B5EF4-FFF2-40B4-BE49-F238E27FC236}">
                  <a16:creationId xmlns:a16="http://schemas.microsoft.com/office/drawing/2014/main" id="{187829E6-43C2-1861-D7AE-2301BBCCCE20}"/>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067496" y="2447980"/>
              <a:ext cx="1950348" cy="1950348"/>
            </a:xfrm>
            <a:prstGeom prst="rect">
              <a:avLst/>
            </a:prstGeom>
          </p:spPr>
        </p:pic>
      </p:grpSp>
      <p:grpSp>
        <p:nvGrpSpPr>
          <p:cNvPr id="14" name="Group 13">
            <a:extLst>
              <a:ext uri="{FF2B5EF4-FFF2-40B4-BE49-F238E27FC236}">
                <a16:creationId xmlns:a16="http://schemas.microsoft.com/office/drawing/2014/main" id="{47BEEA2F-7163-6E33-7752-A4AFE08BF322}"/>
              </a:ext>
            </a:extLst>
          </p:cNvPr>
          <p:cNvGrpSpPr/>
          <p:nvPr/>
        </p:nvGrpSpPr>
        <p:grpSpPr>
          <a:xfrm>
            <a:off x="3162055" y="145865"/>
            <a:ext cx="6626676" cy="3251200"/>
            <a:chOff x="1094924" y="58182"/>
            <a:chExt cx="6626676" cy="3251200"/>
          </a:xfrm>
          <a:effectLst>
            <a:outerShdw blurRad="50800" dist="38100" dir="5400000" algn="t" rotWithShape="0">
              <a:prstClr val="black">
                <a:alpha val="40000"/>
              </a:prstClr>
            </a:outerShdw>
          </a:effectLst>
        </p:grpSpPr>
        <p:pic>
          <p:nvPicPr>
            <p:cNvPr id="8" name="Picture 7" descr="A drawing of a person with arms spread out&#10;&#10;Description automatically generated">
              <a:extLst>
                <a:ext uri="{FF2B5EF4-FFF2-40B4-BE49-F238E27FC236}">
                  <a16:creationId xmlns:a16="http://schemas.microsoft.com/office/drawing/2014/main" id="{00D79ECB-C8B6-DA1D-5AF1-2396405F72FB}"/>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4470400" y="58182"/>
              <a:ext cx="3251200" cy="3251200"/>
            </a:xfrm>
            <a:prstGeom prst="rect">
              <a:avLst/>
            </a:prstGeom>
          </p:spPr>
        </p:pic>
        <p:pic>
          <p:nvPicPr>
            <p:cNvPr id="10" name="Picture 9" descr="A close-up of a text&#10;&#10;Description automatically generated">
              <a:extLst>
                <a:ext uri="{FF2B5EF4-FFF2-40B4-BE49-F238E27FC236}">
                  <a16:creationId xmlns:a16="http://schemas.microsoft.com/office/drawing/2014/main" id="{1F6090EB-97DA-71EB-211F-32961C029B88}"/>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1094924" y="58182"/>
              <a:ext cx="3251200" cy="3251200"/>
            </a:xfrm>
            <a:prstGeom prst="rect">
              <a:avLst/>
            </a:prstGeom>
          </p:spPr>
        </p:pic>
      </p:grpSp>
      <p:grpSp>
        <p:nvGrpSpPr>
          <p:cNvPr id="13" name="Group 12">
            <a:extLst>
              <a:ext uri="{FF2B5EF4-FFF2-40B4-BE49-F238E27FC236}">
                <a16:creationId xmlns:a16="http://schemas.microsoft.com/office/drawing/2014/main" id="{60C5A9F1-8F09-E8F5-A543-5F38E73F2527}"/>
              </a:ext>
            </a:extLst>
          </p:cNvPr>
          <p:cNvGrpSpPr/>
          <p:nvPr/>
        </p:nvGrpSpPr>
        <p:grpSpPr>
          <a:xfrm>
            <a:off x="3164393" y="3506469"/>
            <a:ext cx="6624338" cy="3251200"/>
            <a:chOff x="1097262" y="3418786"/>
            <a:chExt cx="6624338" cy="3251200"/>
          </a:xfrm>
          <a:effectLst>
            <a:outerShdw blurRad="50800" dist="38100" dir="5400000" algn="t" rotWithShape="0">
              <a:prstClr val="black">
                <a:alpha val="40000"/>
              </a:prstClr>
            </a:outerShdw>
          </a:effectLst>
        </p:grpSpPr>
        <p:pic>
          <p:nvPicPr>
            <p:cNvPr id="6" name="Picture 5" descr="A drawing of a person with arms and a heart&#10;&#10;Description automatically generated">
              <a:extLst>
                <a:ext uri="{FF2B5EF4-FFF2-40B4-BE49-F238E27FC236}">
                  <a16:creationId xmlns:a16="http://schemas.microsoft.com/office/drawing/2014/main" id="{612BB57C-211C-C877-310D-F7900059CFDE}"/>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4470400" y="3418786"/>
              <a:ext cx="3251200" cy="3251200"/>
            </a:xfrm>
            <a:prstGeom prst="rect">
              <a:avLst/>
            </a:prstGeom>
          </p:spPr>
        </p:pic>
        <p:pic>
          <p:nvPicPr>
            <p:cNvPr id="12" name="Picture 11" descr="A close-up of a book&#10;&#10;Description automatically generated">
              <a:extLst>
                <a:ext uri="{FF2B5EF4-FFF2-40B4-BE49-F238E27FC236}">
                  <a16:creationId xmlns:a16="http://schemas.microsoft.com/office/drawing/2014/main" id="{19A388F8-711A-2F0C-1B88-0B397E632AE7}"/>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1097262" y="3418786"/>
              <a:ext cx="3251200" cy="3251200"/>
            </a:xfrm>
            <a:prstGeom prst="rect">
              <a:avLst/>
            </a:prstGeom>
          </p:spPr>
        </p:pic>
      </p:grpSp>
      <p:pic>
        <p:nvPicPr>
          <p:cNvPr id="4" name="Picture 3" descr="A cartoon of a person sitting on a spider&#10;&#10;Description automatically generated">
            <a:extLst>
              <a:ext uri="{FF2B5EF4-FFF2-40B4-BE49-F238E27FC236}">
                <a16:creationId xmlns:a16="http://schemas.microsoft.com/office/drawing/2014/main" id="{E52DC6E3-3A23-A2A5-5DD3-8B85CDD39477}"/>
              </a:ext>
            </a:extLst>
          </p:cNvPr>
          <p:cNvPicPr>
            <a:picLocks noChangeAspect="1"/>
          </p:cNvPicPr>
          <p:nvPr/>
        </p:nvPicPr>
        <p:blipFill rotWithShape="1">
          <a:blip r:embed="rId25">
            <a:extLst>
              <a:ext uri="{28A0092B-C50C-407E-A947-70E740481C1C}">
                <a14:useLocalDpi xmlns:a14="http://schemas.microsoft.com/office/drawing/2010/main" val="0"/>
              </a:ext>
            </a:extLst>
          </a:blip>
          <a:srcRect l="-371" r="-144"/>
          <a:stretch/>
        </p:blipFill>
        <p:spPr>
          <a:xfrm flipH="1">
            <a:off x="6758545" y="2717253"/>
            <a:ext cx="5091372" cy="4997916"/>
          </a:xfrm>
          <a:prstGeom prst="rect">
            <a:avLst/>
          </a:prstGeom>
        </p:spPr>
      </p:pic>
      <p:grpSp>
        <p:nvGrpSpPr>
          <p:cNvPr id="65" name="Group 64">
            <a:extLst>
              <a:ext uri="{FF2B5EF4-FFF2-40B4-BE49-F238E27FC236}">
                <a16:creationId xmlns:a16="http://schemas.microsoft.com/office/drawing/2014/main" id="{DA5BE278-C224-ECEB-69E9-6B02B642283E}"/>
              </a:ext>
            </a:extLst>
          </p:cNvPr>
          <p:cNvGrpSpPr/>
          <p:nvPr/>
        </p:nvGrpSpPr>
        <p:grpSpPr>
          <a:xfrm>
            <a:off x="353877" y="1292803"/>
            <a:ext cx="8346213" cy="2065387"/>
            <a:chOff x="353877" y="1292803"/>
            <a:chExt cx="8346213" cy="2065387"/>
          </a:xfrm>
        </p:grpSpPr>
        <p:grpSp>
          <p:nvGrpSpPr>
            <p:cNvPr id="37" name="Group 36">
              <a:extLst>
                <a:ext uri="{FF2B5EF4-FFF2-40B4-BE49-F238E27FC236}">
                  <a16:creationId xmlns:a16="http://schemas.microsoft.com/office/drawing/2014/main" id="{E77080FE-7FCF-B42D-AD4D-78C71323FBDA}"/>
                </a:ext>
              </a:extLst>
            </p:cNvPr>
            <p:cNvGrpSpPr/>
            <p:nvPr/>
          </p:nvGrpSpPr>
          <p:grpSpPr>
            <a:xfrm>
              <a:off x="353877" y="1292803"/>
              <a:ext cx="5664553" cy="1574643"/>
              <a:chOff x="353877" y="1292803"/>
              <a:chExt cx="5664553" cy="1574643"/>
            </a:xfrm>
          </p:grpSpPr>
          <p:grpSp>
            <p:nvGrpSpPr>
              <p:cNvPr id="35" name="Group 34">
                <a:extLst>
                  <a:ext uri="{FF2B5EF4-FFF2-40B4-BE49-F238E27FC236}">
                    <a16:creationId xmlns:a16="http://schemas.microsoft.com/office/drawing/2014/main" id="{C641E52D-8C7A-C255-44CB-43DDE488A96C}"/>
                  </a:ext>
                </a:extLst>
              </p:cNvPr>
              <p:cNvGrpSpPr/>
              <p:nvPr/>
            </p:nvGrpSpPr>
            <p:grpSpPr>
              <a:xfrm>
                <a:off x="353877" y="1292803"/>
                <a:ext cx="5664553" cy="1574643"/>
                <a:chOff x="353877" y="1292803"/>
                <a:chExt cx="5664553" cy="1574643"/>
              </a:xfrm>
            </p:grpSpPr>
            <p:sp>
              <p:nvSpPr>
                <p:cNvPr id="29" name="TextBox 28">
                  <a:extLst>
                    <a:ext uri="{FF2B5EF4-FFF2-40B4-BE49-F238E27FC236}">
                      <a16:creationId xmlns:a16="http://schemas.microsoft.com/office/drawing/2014/main" id="{DF3B831F-3EC3-B8EF-429C-4CF07F637110}"/>
                    </a:ext>
                  </a:extLst>
                </p:cNvPr>
                <p:cNvSpPr txBox="1">
                  <a:spLocks/>
                </p:cNvSpPr>
                <p:nvPr/>
              </p:nvSpPr>
              <p:spPr>
                <a:xfrm>
                  <a:off x="353877" y="1292803"/>
                  <a:ext cx="4937760" cy="1005840"/>
                </a:xfrm>
                <a:prstGeom prst="roundRect">
                  <a:avLst>
                    <a:gd name="adj" fmla="val 27604"/>
                  </a:avLst>
                </a:prstGeom>
                <a:solidFill>
                  <a:srgbClr val="580000"/>
                </a:solidFill>
              </p:spPr>
              <p:txBody>
                <a:bodyPr wrap="square">
                  <a:spAutoFit/>
                </a:bodyPr>
                <a:lstStyle/>
                <a:p>
                  <a:pPr algn="ctr"/>
                  <a:endParaRPr lang="en-US" sz="1400" dirty="0"/>
                </a:p>
              </p:txBody>
            </p:sp>
            <p:sp>
              <p:nvSpPr>
                <p:cNvPr id="30" name="TextBox 29">
                  <a:extLst>
                    <a:ext uri="{FF2B5EF4-FFF2-40B4-BE49-F238E27FC236}">
                      <a16:creationId xmlns:a16="http://schemas.microsoft.com/office/drawing/2014/main" id="{A18E50D4-E3FA-8441-CAD9-EA379ACA5EEC}"/>
                    </a:ext>
                  </a:extLst>
                </p:cNvPr>
                <p:cNvSpPr txBox="1"/>
                <p:nvPr/>
              </p:nvSpPr>
              <p:spPr>
                <a:xfrm>
                  <a:off x="760630" y="2090206"/>
                  <a:ext cx="5257800" cy="777240"/>
                </a:xfrm>
                <a:prstGeom prst="roundRect">
                  <a:avLst>
                    <a:gd name="adj" fmla="val 50000"/>
                  </a:avLst>
                </a:prstGeom>
                <a:solidFill>
                  <a:srgbClr val="580000"/>
                </a:solidFill>
              </p:spPr>
              <p:txBody>
                <a:bodyPr wrap="square" tIns="0">
                  <a:spAutoFit/>
                </a:bodyPr>
                <a:lstStyle/>
                <a:p>
                  <a:pPr algn="ctr"/>
                  <a:endParaRPr lang="en-US" sz="1400" dirty="0"/>
                </a:p>
              </p:txBody>
            </p:sp>
          </p:grpSp>
          <p:grpSp>
            <p:nvGrpSpPr>
              <p:cNvPr id="36" name="Group 35">
                <a:extLst>
                  <a:ext uri="{FF2B5EF4-FFF2-40B4-BE49-F238E27FC236}">
                    <a16:creationId xmlns:a16="http://schemas.microsoft.com/office/drawing/2014/main" id="{994842FC-A8D6-983C-3A7A-9230D4A40EBA}"/>
                  </a:ext>
                </a:extLst>
              </p:cNvPr>
              <p:cNvGrpSpPr/>
              <p:nvPr/>
            </p:nvGrpSpPr>
            <p:grpSpPr>
              <a:xfrm>
                <a:off x="404346" y="1352181"/>
                <a:ext cx="5566983" cy="1441161"/>
                <a:chOff x="404346" y="1352181"/>
                <a:chExt cx="5566983" cy="1441161"/>
              </a:xfrm>
            </p:grpSpPr>
            <p:sp>
              <p:nvSpPr>
                <p:cNvPr id="15" name="TextBox 14">
                  <a:extLst>
                    <a:ext uri="{FF2B5EF4-FFF2-40B4-BE49-F238E27FC236}">
                      <a16:creationId xmlns:a16="http://schemas.microsoft.com/office/drawing/2014/main" id="{6F381C00-DD20-A267-40D0-DD6E1F00C126}"/>
                    </a:ext>
                  </a:extLst>
                </p:cNvPr>
                <p:cNvSpPr txBox="1"/>
                <p:nvPr/>
              </p:nvSpPr>
              <p:spPr>
                <a:xfrm>
                  <a:off x="404346" y="1352181"/>
                  <a:ext cx="4848608" cy="867832"/>
                </a:xfrm>
                <a:prstGeom prst="roundRect">
                  <a:avLst>
                    <a:gd name="adj" fmla="val 24655"/>
                  </a:avLst>
                </a:prstGeom>
                <a:solidFill>
                  <a:srgbClr val="EEE4E2"/>
                </a:solidFill>
              </p:spPr>
              <p:txBody>
                <a:bodyPr wrap="square">
                  <a:spAutoFit/>
                </a:bodyPr>
                <a:lstStyle/>
                <a:p>
                  <a:pPr algn="ctr"/>
                  <a:r>
                    <a:rPr lang="en-US" sz="1350" kern="1100" dirty="0">
                      <a:solidFill>
                        <a:schemeClr val="tx1"/>
                      </a:solidFill>
                    </a:rPr>
                    <a:t>Lord </a:t>
                  </a:r>
                  <a:r>
                    <a:rPr lang="en-US" sz="1350" kern="1100" dirty="0" err="1">
                      <a:solidFill>
                        <a:schemeClr val="tx1"/>
                      </a:solidFill>
                    </a:rPr>
                    <a:t>Kagrenac</a:t>
                  </a:r>
                  <a:r>
                    <a:rPr lang="en-US" sz="1350" kern="1100" dirty="0">
                      <a:solidFill>
                        <a:schemeClr val="tx1"/>
                      </a:solidFill>
                    </a:rPr>
                    <a:t>, the foremost arcane philosopher and </a:t>
                  </a:r>
                  <a:r>
                    <a:rPr lang="en-US" sz="1350" kern="1100" dirty="0" err="1">
                      <a:solidFill>
                        <a:schemeClr val="tx1"/>
                      </a:solidFill>
                    </a:rPr>
                    <a:t>magecrafter</a:t>
                  </a:r>
                  <a:r>
                    <a:rPr lang="en-US" sz="1350" kern="1100" dirty="0">
                      <a:solidFill>
                        <a:schemeClr val="tx1"/>
                      </a:solidFill>
                    </a:rPr>
                    <a:t> of my era, devised tools to shape mythopoeic forces, intending to </a:t>
                  </a:r>
                  <a:r>
                    <a:rPr lang="en-US" sz="1350" b="1" kern="1100" dirty="0">
                      <a:solidFill>
                        <a:schemeClr val="tx1"/>
                      </a:solidFill>
                    </a:rPr>
                    <a:t>transcend the limits of </a:t>
                  </a:r>
                  <a:r>
                    <a:rPr lang="en-US" sz="1350" b="1" kern="1100" dirty="0" err="1">
                      <a:solidFill>
                        <a:schemeClr val="tx1"/>
                      </a:solidFill>
                    </a:rPr>
                    <a:t>dwemer</a:t>
                  </a:r>
                  <a:r>
                    <a:rPr lang="en-US" sz="1350" b="1" kern="1100" dirty="0">
                      <a:solidFill>
                        <a:schemeClr val="tx1"/>
                      </a:solidFill>
                    </a:rPr>
                    <a:t> mortality</a:t>
                  </a:r>
                  <a:r>
                    <a:rPr lang="en-US" sz="1350" kern="1100" dirty="0">
                      <a:solidFill>
                        <a:schemeClr val="tx1"/>
                      </a:solidFill>
                    </a:rPr>
                    <a:t>.</a:t>
                  </a:r>
                  <a:endParaRPr lang="en-US" sz="1350" kern="1100" dirty="0"/>
                </a:p>
              </p:txBody>
            </p:sp>
            <p:sp>
              <p:nvSpPr>
                <p:cNvPr id="11" name="TextBox 10">
                  <a:extLst>
                    <a:ext uri="{FF2B5EF4-FFF2-40B4-BE49-F238E27FC236}">
                      <a16:creationId xmlns:a16="http://schemas.microsoft.com/office/drawing/2014/main" id="{DA2D75C3-8DDA-DC21-E934-9C8A8F21F8C0}"/>
                    </a:ext>
                  </a:extLst>
                </p:cNvPr>
                <p:cNvSpPr txBox="1"/>
                <p:nvPr/>
              </p:nvSpPr>
              <p:spPr>
                <a:xfrm>
                  <a:off x="816879" y="2144154"/>
                  <a:ext cx="5154450" cy="649188"/>
                </a:xfrm>
                <a:prstGeom prst="roundRect">
                  <a:avLst>
                    <a:gd name="adj" fmla="val 50000"/>
                  </a:avLst>
                </a:prstGeom>
                <a:solidFill>
                  <a:srgbClr val="EEE4E2"/>
                </a:solidFill>
              </p:spPr>
              <p:txBody>
                <a:bodyPr wrap="square" tIns="0">
                  <a:spAutoFit/>
                </a:bodyPr>
                <a:lstStyle/>
                <a:p>
                  <a:pPr algn="ctr"/>
                  <a:r>
                    <a:rPr lang="en-US" sz="1350" dirty="0">
                      <a:solidFill>
                        <a:schemeClr val="tx1"/>
                      </a:solidFill>
                    </a:rPr>
                    <a:t>However, in reviewing his formulae, some logicians argued that side effects were unpredictable, and </a:t>
                  </a:r>
                  <a:r>
                    <a:rPr lang="en-US" sz="1350" b="1" dirty="0">
                      <a:solidFill>
                        <a:schemeClr val="tx1"/>
                      </a:solidFill>
                    </a:rPr>
                    <a:t>errors might be catastrophic</a:t>
                  </a:r>
                  <a:r>
                    <a:rPr lang="en-US" sz="1350" dirty="0">
                      <a:solidFill>
                        <a:schemeClr val="tx1"/>
                      </a:solidFill>
                    </a:rPr>
                    <a:t>. </a:t>
                  </a:r>
                  <a:endParaRPr lang="en-US" sz="1350" dirty="0"/>
                </a:p>
              </p:txBody>
            </p:sp>
          </p:grpSp>
        </p:grpSp>
        <p:grpSp>
          <p:nvGrpSpPr>
            <p:cNvPr id="55" name="Group 54">
              <a:extLst>
                <a:ext uri="{FF2B5EF4-FFF2-40B4-BE49-F238E27FC236}">
                  <a16:creationId xmlns:a16="http://schemas.microsoft.com/office/drawing/2014/main" id="{5C944E7E-17AD-21C0-9253-086D7CAE38D0}"/>
                </a:ext>
              </a:extLst>
            </p:cNvPr>
            <p:cNvGrpSpPr/>
            <p:nvPr/>
          </p:nvGrpSpPr>
          <p:grpSpPr>
            <a:xfrm rot="164980" flipV="1">
              <a:off x="5732146" y="2805877"/>
              <a:ext cx="2967944" cy="552313"/>
              <a:chOff x="5849039" y="3045072"/>
              <a:chExt cx="3015937" cy="686138"/>
            </a:xfrm>
          </p:grpSpPr>
          <p:sp>
            <p:nvSpPr>
              <p:cNvPr id="38" name="Isosceles Triangle 24">
                <a:extLst>
                  <a:ext uri="{FF2B5EF4-FFF2-40B4-BE49-F238E27FC236}">
                    <a16:creationId xmlns:a16="http://schemas.microsoft.com/office/drawing/2014/main" id="{BB8F5A4B-B85B-A5D3-9ACC-36B03A1637B7}"/>
                  </a:ext>
                </a:extLst>
              </p:cNvPr>
              <p:cNvSpPr/>
              <p:nvPr/>
            </p:nvSpPr>
            <p:spPr>
              <a:xfrm rot="4386529">
                <a:off x="7030838" y="1897072"/>
                <a:ext cx="686138" cy="2982138"/>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03419 w 587082"/>
                  <a:gd name="connsiteY0" fmla="*/ 2955274 h 2988244"/>
                  <a:gd name="connsiteX1" fmla="*/ 30382 w 587082"/>
                  <a:gd name="connsiteY1" fmla="*/ 2685597 h 2988244"/>
                  <a:gd name="connsiteX2" fmla="*/ 587082 w 587082"/>
                  <a:gd name="connsiteY2" fmla="*/ 667 h 2988244"/>
                  <a:gd name="connsiteX3" fmla="*/ 356737 w 587082"/>
                  <a:gd name="connsiteY3" fmla="*/ 2955274 h 2988244"/>
                  <a:gd name="connsiteX4" fmla="*/ 103419 w 587082"/>
                  <a:gd name="connsiteY4" fmla="*/ 2955274 h 2988244"/>
                  <a:gd name="connsiteX0" fmla="*/ 115436 w 599099"/>
                  <a:gd name="connsiteY0" fmla="*/ 2955916 h 2989584"/>
                  <a:gd name="connsiteX1" fmla="*/ 42399 w 599099"/>
                  <a:gd name="connsiteY1" fmla="*/ 2686239 h 2989584"/>
                  <a:gd name="connsiteX2" fmla="*/ 599099 w 599099"/>
                  <a:gd name="connsiteY2" fmla="*/ 1309 h 2989584"/>
                  <a:gd name="connsiteX3" fmla="*/ 368754 w 599099"/>
                  <a:gd name="connsiteY3" fmla="*/ 2955916 h 2989584"/>
                  <a:gd name="connsiteX4" fmla="*/ 115436 w 599099"/>
                  <a:gd name="connsiteY4" fmla="*/ 2955916 h 2989584"/>
                  <a:gd name="connsiteX0" fmla="*/ 160949 w 644612"/>
                  <a:gd name="connsiteY0" fmla="*/ 2955936 h 2980979"/>
                  <a:gd name="connsiteX1" fmla="*/ 40226 w 644612"/>
                  <a:gd name="connsiteY1" fmla="*/ 2668460 h 2980979"/>
                  <a:gd name="connsiteX2" fmla="*/ 644612 w 644612"/>
                  <a:gd name="connsiteY2" fmla="*/ 1329 h 2980979"/>
                  <a:gd name="connsiteX3" fmla="*/ 414267 w 644612"/>
                  <a:gd name="connsiteY3" fmla="*/ 2955936 h 2980979"/>
                  <a:gd name="connsiteX4" fmla="*/ 160949 w 644612"/>
                  <a:gd name="connsiteY4" fmla="*/ 2955936 h 2980979"/>
                  <a:gd name="connsiteX0" fmla="*/ 160949 w 644612"/>
                  <a:gd name="connsiteY0" fmla="*/ 2955936 h 2955936"/>
                  <a:gd name="connsiteX1" fmla="*/ 40226 w 644612"/>
                  <a:gd name="connsiteY1" fmla="*/ 2668460 h 2955936"/>
                  <a:gd name="connsiteX2" fmla="*/ 644612 w 644612"/>
                  <a:gd name="connsiteY2" fmla="*/ 1329 h 2955936"/>
                  <a:gd name="connsiteX3" fmla="*/ 414267 w 644612"/>
                  <a:gd name="connsiteY3" fmla="*/ 2955936 h 2955936"/>
                  <a:gd name="connsiteX4" fmla="*/ 160949 w 644612"/>
                  <a:gd name="connsiteY4" fmla="*/ 2955936 h 2955936"/>
                  <a:gd name="connsiteX0" fmla="*/ 160949 w 649886"/>
                  <a:gd name="connsiteY0" fmla="*/ 2955936 h 3024553"/>
                  <a:gd name="connsiteX1" fmla="*/ 40226 w 649886"/>
                  <a:gd name="connsiteY1" fmla="*/ 2668460 h 3024553"/>
                  <a:gd name="connsiteX2" fmla="*/ 644612 w 649886"/>
                  <a:gd name="connsiteY2" fmla="*/ 1329 h 3024553"/>
                  <a:gd name="connsiteX3" fmla="*/ 338606 w 649886"/>
                  <a:gd name="connsiteY3" fmla="*/ 2745791 h 3024553"/>
                  <a:gd name="connsiteX4" fmla="*/ 414267 w 649886"/>
                  <a:gd name="connsiteY4" fmla="*/ 2955936 h 3024553"/>
                  <a:gd name="connsiteX5" fmla="*/ 160949 w 649886"/>
                  <a:gd name="connsiteY5" fmla="*/ 2955936 h 3024553"/>
                  <a:gd name="connsiteX0" fmla="*/ 160949 w 649886"/>
                  <a:gd name="connsiteY0" fmla="*/ 2955936 h 2955936"/>
                  <a:gd name="connsiteX1" fmla="*/ 40226 w 649886"/>
                  <a:gd name="connsiteY1" fmla="*/ 2668460 h 2955936"/>
                  <a:gd name="connsiteX2" fmla="*/ 644612 w 649886"/>
                  <a:gd name="connsiteY2" fmla="*/ 1329 h 2955936"/>
                  <a:gd name="connsiteX3" fmla="*/ 338606 w 649886"/>
                  <a:gd name="connsiteY3" fmla="*/ 2745791 h 2955936"/>
                  <a:gd name="connsiteX4" fmla="*/ 414267 w 649886"/>
                  <a:gd name="connsiteY4" fmla="*/ 2955936 h 2955936"/>
                  <a:gd name="connsiteX5" fmla="*/ 160949 w 649886"/>
                  <a:gd name="connsiteY5" fmla="*/ 2955936 h 2955936"/>
                  <a:gd name="connsiteX0" fmla="*/ 160949 w 649886"/>
                  <a:gd name="connsiteY0" fmla="*/ 2955936 h 3040987"/>
                  <a:gd name="connsiteX1" fmla="*/ 40226 w 649886"/>
                  <a:gd name="connsiteY1" fmla="*/ 2668460 h 3040987"/>
                  <a:gd name="connsiteX2" fmla="*/ 644612 w 649886"/>
                  <a:gd name="connsiteY2" fmla="*/ 1329 h 3040987"/>
                  <a:gd name="connsiteX3" fmla="*/ 338606 w 649886"/>
                  <a:gd name="connsiteY3" fmla="*/ 2745791 h 3040987"/>
                  <a:gd name="connsiteX4" fmla="*/ 160949 w 649886"/>
                  <a:gd name="connsiteY4" fmla="*/ 2955936 h 3040987"/>
                  <a:gd name="connsiteX0" fmla="*/ 338606 w 649886"/>
                  <a:gd name="connsiteY0" fmla="*/ 2745791 h 3047432"/>
                  <a:gd name="connsiteX1" fmla="*/ 40226 w 649886"/>
                  <a:gd name="connsiteY1" fmla="*/ 2668460 h 3047432"/>
                  <a:gd name="connsiteX2" fmla="*/ 644612 w 649886"/>
                  <a:gd name="connsiteY2" fmla="*/ 1329 h 3047432"/>
                  <a:gd name="connsiteX3" fmla="*/ 338606 w 649886"/>
                  <a:gd name="connsiteY3" fmla="*/ 2745791 h 3047432"/>
                  <a:gd name="connsiteX0" fmla="*/ 338606 w 649886"/>
                  <a:gd name="connsiteY0" fmla="*/ 2745791 h 2891220"/>
                  <a:gd name="connsiteX1" fmla="*/ 40226 w 649886"/>
                  <a:gd name="connsiteY1" fmla="*/ 2668460 h 2891220"/>
                  <a:gd name="connsiteX2" fmla="*/ 644612 w 649886"/>
                  <a:gd name="connsiteY2" fmla="*/ 1329 h 2891220"/>
                  <a:gd name="connsiteX3" fmla="*/ 338606 w 649886"/>
                  <a:gd name="connsiteY3" fmla="*/ 2745791 h 2891220"/>
                  <a:gd name="connsiteX0" fmla="*/ 338606 w 649886"/>
                  <a:gd name="connsiteY0" fmla="*/ 2745791 h 2745791"/>
                  <a:gd name="connsiteX1" fmla="*/ 40226 w 649886"/>
                  <a:gd name="connsiteY1" fmla="*/ 2668460 h 2745791"/>
                  <a:gd name="connsiteX2" fmla="*/ 644612 w 649886"/>
                  <a:gd name="connsiteY2" fmla="*/ 1329 h 2745791"/>
                  <a:gd name="connsiteX3" fmla="*/ 338606 w 649886"/>
                  <a:gd name="connsiteY3" fmla="*/ 2745791 h 2745791"/>
                  <a:gd name="connsiteX0" fmla="*/ 376796 w 650525"/>
                  <a:gd name="connsiteY0" fmla="*/ 2783933 h 2783933"/>
                  <a:gd name="connsiteX1" fmla="*/ 40226 w 650525"/>
                  <a:gd name="connsiteY1" fmla="*/ 2668460 h 2783933"/>
                  <a:gd name="connsiteX2" fmla="*/ 644612 w 650525"/>
                  <a:gd name="connsiteY2" fmla="*/ 1329 h 2783933"/>
                  <a:gd name="connsiteX3" fmla="*/ 376796 w 650525"/>
                  <a:gd name="connsiteY3" fmla="*/ 2783933 h 2783933"/>
                  <a:gd name="connsiteX0" fmla="*/ 376796 w 647622"/>
                  <a:gd name="connsiteY0" fmla="*/ 2783933 h 2783933"/>
                  <a:gd name="connsiteX1" fmla="*/ 40226 w 647622"/>
                  <a:gd name="connsiteY1" fmla="*/ 2668460 h 2783933"/>
                  <a:gd name="connsiteX2" fmla="*/ 644612 w 647622"/>
                  <a:gd name="connsiteY2" fmla="*/ 1329 h 2783933"/>
                  <a:gd name="connsiteX3" fmla="*/ 376796 w 647622"/>
                  <a:gd name="connsiteY3" fmla="*/ 2783933 h 2783933"/>
                  <a:gd name="connsiteX0" fmla="*/ 376119 w 662821"/>
                  <a:gd name="connsiteY0" fmla="*/ 2825495 h 2825495"/>
                  <a:gd name="connsiteX1" fmla="*/ 39549 w 662821"/>
                  <a:gd name="connsiteY1" fmla="*/ 2710022 h 2825495"/>
                  <a:gd name="connsiteX2" fmla="*/ 659888 w 662821"/>
                  <a:gd name="connsiteY2" fmla="*/ 1282 h 2825495"/>
                  <a:gd name="connsiteX3" fmla="*/ 376119 w 662821"/>
                  <a:gd name="connsiteY3" fmla="*/ 2825495 h 2825495"/>
                  <a:gd name="connsiteX0" fmla="*/ 376119 w 660493"/>
                  <a:gd name="connsiteY0" fmla="*/ 2825495 h 2825495"/>
                  <a:gd name="connsiteX1" fmla="*/ 39549 w 660493"/>
                  <a:gd name="connsiteY1" fmla="*/ 2710022 h 2825495"/>
                  <a:gd name="connsiteX2" fmla="*/ 659888 w 660493"/>
                  <a:gd name="connsiteY2" fmla="*/ 1282 h 2825495"/>
                  <a:gd name="connsiteX3" fmla="*/ 376119 w 660493"/>
                  <a:gd name="connsiteY3" fmla="*/ 2825495 h 2825495"/>
                  <a:gd name="connsiteX0" fmla="*/ 375138 w 683521"/>
                  <a:gd name="connsiteY0" fmla="*/ 2828149 h 2828149"/>
                  <a:gd name="connsiteX1" fmla="*/ 38568 w 683521"/>
                  <a:gd name="connsiteY1" fmla="*/ 2712676 h 2828149"/>
                  <a:gd name="connsiteX2" fmla="*/ 682940 w 683521"/>
                  <a:gd name="connsiteY2" fmla="*/ 1280 h 2828149"/>
                  <a:gd name="connsiteX3" fmla="*/ 375138 w 683521"/>
                  <a:gd name="connsiteY3" fmla="*/ 2828149 h 2828149"/>
                  <a:gd name="connsiteX0" fmla="*/ 375138 w 682940"/>
                  <a:gd name="connsiteY0" fmla="*/ 2828149 h 2828149"/>
                  <a:gd name="connsiteX1" fmla="*/ 38568 w 682940"/>
                  <a:gd name="connsiteY1" fmla="*/ 2712676 h 2828149"/>
                  <a:gd name="connsiteX2" fmla="*/ 682940 w 682940"/>
                  <a:gd name="connsiteY2" fmla="*/ 1280 h 2828149"/>
                  <a:gd name="connsiteX3" fmla="*/ 375138 w 682940"/>
                  <a:gd name="connsiteY3" fmla="*/ 2828149 h 2828149"/>
                  <a:gd name="connsiteX0" fmla="*/ 379480 w 687282"/>
                  <a:gd name="connsiteY0" fmla="*/ 2826869 h 2826869"/>
                  <a:gd name="connsiteX1" fmla="*/ 42910 w 687282"/>
                  <a:gd name="connsiteY1" fmla="*/ 2711396 h 2826869"/>
                  <a:gd name="connsiteX2" fmla="*/ 687282 w 687282"/>
                  <a:gd name="connsiteY2" fmla="*/ 0 h 2826869"/>
                  <a:gd name="connsiteX3" fmla="*/ 379480 w 687282"/>
                  <a:gd name="connsiteY3" fmla="*/ 2826869 h 2826869"/>
                  <a:gd name="connsiteX0" fmla="*/ 379591 w 687393"/>
                  <a:gd name="connsiteY0" fmla="*/ 2826999 h 2826999"/>
                  <a:gd name="connsiteX1" fmla="*/ 43021 w 687393"/>
                  <a:gd name="connsiteY1" fmla="*/ 2711526 h 2826999"/>
                  <a:gd name="connsiteX2" fmla="*/ 687393 w 687393"/>
                  <a:gd name="connsiteY2" fmla="*/ 130 h 2826999"/>
                  <a:gd name="connsiteX3" fmla="*/ 379591 w 687393"/>
                  <a:gd name="connsiteY3" fmla="*/ 2826999 h 2826999"/>
                  <a:gd name="connsiteX0" fmla="*/ 379087 w 697307"/>
                  <a:gd name="connsiteY0" fmla="*/ 2850378 h 2850378"/>
                  <a:gd name="connsiteX1" fmla="*/ 42517 w 697307"/>
                  <a:gd name="connsiteY1" fmla="*/ 2734905 h 2850378"/>
                  <a:gd name="connsiteX2" fmla="*/ 697307 w 697307"/>
                  <a:gd name="connsiteY2" fmla="*/ 127 h 2850378"/>
                  <a:gd name="connsiteX3" fmla="*/ 379087 w 697307"/>
                  <a:gd name="connsiteY3" fmla="*/ 2850378 h 2850378"/>
                  <a:gd name="connsiteX0" fmla="*/ 380765 w 698985"/>
                  <a:gd name="connsiteY0" fmla="*/ 2850251 h 2850251"/>
                  <a:gd name="connsiteX1" fmla="*/ 44195 w 698985"/>
                  <a:gd name="connsiteY1" fmla="*/ 2734778 h 2850251"/>
                  <a:gd name="connsiteX2" fmla="*/ 698985 w 698985"/>
                  <a:gd name="connsiteY2" fmla="*/ 0 h 2850251"/>
                  <a:gd name="connsiteX3" fmla="*/ 380765 w 698985"/>
                  <a:gd name="connsiteY3" fmla="*/ 2850251 h 2850251"/>
                  <a:gd name="connsiteX0" fmla="*/ 379806 w 698026"/>
                  <a:gd name="connsiteY0" fmla="*/ 2850251 h 2850251"/>
                  <a:gd name="connsiteX1" fmla="*/ 43236 w 698026"/>
                  <a:gd name="connsiteY1" fmla="*/ 2734778 h 2850251"/>
                  <a:gd name="connsiteX2" fmla="*/ 698026 w 698026"/>
                  <a:gd name="connsiteY2" fmla="*/ 0 h 2850251"/>
                  <a:gd name="connsiteX3" fmla="*/ 379806 w 698026"/>
                  <a:gd name="connsiteY3" fmla="*/ 2850251 h 2850251"/>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65801 w 686138"/>
                  <a:gd name="connsiteY3" fmla="*/ 2846291 h 2846291"/>
                  <a:gd name="connsiteX0" fmla="*/ 365801 w 690685"/>
                  <a:gd name="connsiteY0" fmla="*/ 2846301 h 2955582"/>
                  <a:gd name="connsiteX1" fmla="*/ 31348 w 690685"/>
                  <a:gd name="connsiteY1" fmla="*/ 2734788 h 2955582"/>
                  <a:gd name="connsiteX2" fmla="*/ 686138 w 690685"/>
                  <a:gd name="connsiteY2" fmla="*/ 10 h 2955582"/>
                  <a:gd name="connsiteX3" fmla="*/ 323714 w 690685"/>
                  <a:gd name="connsiteY3" fmla="*/ 2700792 h 2955582"/>
                  <a:gd name="connsiteX4" fmla="*/ 365801 w 690685"/>
                  <a:gd name="connsiteY4" fmla="*/ 2846301 h 2955582"/>
                  <a:gd name="connsiteX0" fmla="*/ 365801 w 688650"/>
                  <a:gd name="connsiteY0" fmla="*/ 2846310 h 2955591"/>
                  <a:gd name="connsiteX1" fmla="*/ 31348 w 688650"/>
                  <a:gd name="connsiteY1" fmla="*/ 2734797 h 2955591"/>
                  <a:gd name="connsiteX2" fmla="*/ 686138 w 688650"/>
                  <a:gd name="connsiteY2" fmla="*/ 19 h 2955591"/>
                  <a:gd name="connsiteX3" fmla="*/ 323714 w 688650"/>
                  <a:gd name="connsiteY3" fmla="*/ 2700801 h 2955591"/>
                  <a:gd name="connsiteX4" fmla="*/ 365801 w 688650"/>
                  <a:gd name="connsiteY4" fmla="*/ 2846310 h 2955591"/>
                  <a:gd name="connsiteX0" fmla="*/ 365801 w 688646"/>
                  <a:gd name="connsiteY0" fmla="*/ 2846310 h 2955591"/>
                  <a:gd name="connsiteX1" fmla="*/ 31348 w 688646"/>
                  <a:gd name="connsiteY1" fmla="*/ 2734797 h 2955591"/>
                  <a:gd name="connsiteX2" fmla="*/ 686138 w 688646"/>
                  <a:gd name="connsiteY2" fmla="*/ 19 h 2955591"/>
                  <a:gd name="connsiteX3" fmla="*/ 323714 w 688646"/>
                  <a:gd name="connsiteY3" fmla="*/ 2700801 h 2955591"/>
                  <a:gd name="connsiteX4" fmla="*/ 365801 w 688646"/>
                  <a:gd name="connsiteY4" fmla="*/ 2846310 h 2955591"/>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963043"/>
                  <a:gd name="connsiteX1" fmla="*/ 226948 w 686138"/>
                  <a:gd name="connsiteY1" fmla="*/ 2822248 h 2963043"/>
                  <a:gd name="connsiteX2" fmla="*/ 31348 w 686138"/>
                  <a:gd name="connsiteY2" fmla="*/ 2734778 h 2963043"/>
                  <a:gd name="connsiteX3" fmla="*/ 686138 w 686138"/>
                  <a:gd name="connsiteY3" fmla="*/ 0 h 2963043"/>
                  <a:gd name="connsiteX4" fmla="*/ 340750 w 686138"/>
                  <a:gd name="connsiteY4" fmla="*/ 2699318 h 2963043"/>
                  <a:gd name="connsiteX5" fmla="*/ 436868 w 686138"/>
                  <a:gd name="connsiteY5" fmla="*/ 2874508 h 2963043"/>
                  <a:gd name="connsiteX0" fmla="*/ 436868 w 686138"/>
                  <a:gd name="connsiteY0" fmla="*/ 2874508 h 3021843"/>
                  <a:gd name="connsiteX1" fmla="*/ 112294 w 686138"/>
                  <a:gd name="connsiteY1" fmla="*/ 2973484 h 3021843"/>
                  <a:gd name="connsiteX2" fmla="*/ 31348 w 686138"/>
                  <a:gd name="connsiteY2" fmla="*/ 2734778 h 3021843"/>
                  <a:gd name="connsiteX3" fmla="*/ 686138 w 686138"/>
                  <a:gd name="connsiteY3" fmla="*/ 0 h 3021843"/>
                  <a:gd name="connsiteX4" fmla="*/ 340750 w 686138"/>
                  <a:gd name="connsiteY4" fmla="*/ 2699318 h 3021843"/>
                  <a:gd name="connsiteX5" fmla="*/ 436868 w 686138"/>
                  <a:gd name="connsiteY5" fmla="*/ 2874508 h 3021843"/>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4637"/>
                  <a:gd name="connsiteX1" fmla="*/ 94036 w 686138"/>
                  <a:gd name="connsiteY1" fmla="*/ 2982138 h 2984637"/>
                  <a:gd name="connsiteX2" fmla="*/ 31348 w 686138"/>
                  <a:gd name="connsiteY2" fmla="*/ 2734778 h 2984637"/>
                  <a:gd name="connsiteX3" fmla="*/ 686138 w 686138"/>
                  <a:gd name="connsiteY3" fmla="*/ 0 h 2984637"/>
                  <a:gd name="connsiteX4" fmla="*/ 340750 w 686138"/>
                  <a:gd name="connsiteY4" fmla="*/ 2699318 h 2984637"/>
                  <a:gd name="connsiteX5" fmla="*/ 436868 w 686138"/>
                  <a:gd name="connsiteY5" fmla="*/ 2874508 h 2984637"/>
                  <a:gd name="connsiteX0" fmla="*/ 436868 w 686138"/>
                  <a:gd name="connsiteY0" fmla="*/ 2874508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36868 w 686138"/>
                  <a:gd name="connsiteY5" fmla="*/ 2874508 h 298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138" h="2982138">
                    <a:moveTo>
                      <a:pt x="436868" y="2874508"/>
                    </a:moveTo>
                    <a:cubicBezTo>
                      <a:pt x="87281" y="2857909"/>
                      <a:pt x="195873" y="2881119"/>
                      <a:pt x="94036" y="2982138"/>
                    </a:cubicBezTo>
                    <a:cubicBezTo>
                      <a:pt x="76738" y="2931286"/>
                      <a:pt x="55349" y="2937629"/>
                      <a:pt x="31348" y="2734778"/>
                    </a:cubicBezTo>
                    <a:cubicBezTo>
                      <a:pt x="-147779" y="1250983"/>
                      <a:pt x="490631" y="48248"/>
                      <a:pt x="686138" y="0"/>
                    </a:cubicBezTo>
                    <a:cubicBezTo>
                      <a:pt x="648324" y="137281"/>
                      <a:pt x="53397" y="1358292"/>
                      <a:pt x="340750" y="2699318"/>
                    </a:cubicBezTo>
                    <a:cubicBezTo>
                      <a:pt x="369527" y="2793836"/>
                      <a:pt x="375146" y="2795486"/>
                      <a:pt x="436868" y="2874508"/>
                    </a:cubicBezTo>
                    <a:close/>
                  </a:path>
                </a:pathLst>
              </a:custGeom>
              <a:solidFill>
                <a:srgbClr val="58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extLst>
                  <a:ext uri="{FF2B5EF4-FFF2-40B4-BE49-F238E27FC236}">
                    <a16:creationId xmlns:a16="http://schemas.microsoft.com/office/drawing/2014/main" id="{AF3348DE-760B-3138-667A-C204BE0C7DCD}"/>
                  </a:ext>
                </a:extLst>
              </p:cNvPr>
              <p:cNvSpPr/>
              <p:nvPr/>
            </p:nvSpPr>
            <p:spPr>
              <a:xfrm rot="4386529">
                <a:off x="7023928" y="1925125"/>
                <a:ext cx="604830" cy="2954607"/>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Lst>
                <a:ahLst/>
                <a:cxnLst>
                  <a:cxn ang="0">
                    <a:pos x="connsiteX0" y="connsiteY0"/>
                  </a:cxn>
                  <a:cxn ang="0">
                    <a:pos x="connsiteX1" y="connsiteY1"/>
                  </a:cxn>
                  <a:cxn ang="0">
                    <a:pos x="connsiteX2" y="connsiteY2"/>
                  </a:cxn>
                  <a:cxn ang="0">
                    <a:pos x="connsiteX3" y="connsiteY3"/>
                  </a:cxn>
                </a:cxnLst>
                <a:rect l="l" t="t" r="r" b="b"/>
                <a:pathLst>
                  <a:path w="604830" h="2954607">
                    <a:moveTo>
                      <a:pt x="121167" y="2954607"/>
                    </a:moveTo>
                    <a:cubicBezTo>
                      <a:pt x="-136702" y="2359721"/>
                      <a:pt x="13627" y="690769"/>
                      <a:pt x="604830" y="0"/>
                    </a:cubicBezTo>
                    <a:cubicBezTo>
                      <a:pt x="572162" y="46695"/>
                      <a:pt x="-145021" y="1817626"/>
                      <a:pt x="374485" y="2954607"/>
                    </a:cubicBezTo>
                    <a:lnTo>
                      <a:pt x="121167" y="2954607"/>
                    </a:lnTo>
                    <a:close/>
                  </a:path>
                </a:pathLst>
              </a:custGeom>
              <a:solidFill>
                <a:srgbClr val="EEE4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4" name="Rectangle: Rounded Corners 33">
            <a:extLst>
              <a:ext uri="{FF2B5EF4-FFF2-40B4-BE49-F238E27FC236}">
                <a16:creationId xmlns:a16="http://schemas.microsoft.com/office/drawing/2014/main" id="{E1285262-B6D1-5EC3-6C70-B9E840C95E3E}"/>
              </a:ext>
            </a:extLst>
          </p:cNvPr>
          <p:cNvSpPr/>
          <p:nvPr/>
        </p:nvSpPr>
        <p:spPr>
          <a:xfrm>
            <a:off x="4006038" y="4188321"/>
            <a:ext cx="2697480" cy="1051560"/>
          </a:xfrm>
          <a:prstGeom prst="roundRect">
            <a:avLst>
              <a:gd name="adj" fmla="val 50000"/>
            </a:avLst>
          </a:prstGeom>
          <a:solidFill>
            <a:srgbClr val="58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tx1"/>
              </a:solidFill>
            </a:endParaRPr>
          </a:p>
        </p:txBody>
      </p:sp>
      <p:grpSp>
        <p:nvGrpSpPr>
          <p:cNvPr id="66" name="Group 65">
            <a:extLst>
              <a:ext uri="{FF2B5EF4-FFF2-40B4-BE49-F238E27FC236}">
                <a16:creationId xmlns:a16="http://schemas.microsoft.com/office/drawing/2014/main" id="{66E88893-0669-2EE3-17F1-FA9A31024E49}"/>
              </a:ext>
            </a:extLst>
          </p:cNvPr>
          <p:cNvGrpSpPr/>
          <p:nvPr/>
        </p:nvGrpSpPr>
        <p:grpSpPr>
          <a:xfrm>
            <a:off x="1540556" y="2723501"/>
            <a:ext cx="4572000" cy="1693343"/>
            <a:chOff x="1540556" y="2723501"/>
            <a:chExt cx="4572000" cy="1693343"/>
          </a:xfrm>
        </p:grpSpPr>
        <p:sp>
          <p:nvSpPr>
            <p:cNvPr id="31" name="Isosceles Triangle 24">
              <a:extLst>
                <a:ext uri="{FF2B5EF4-FFF2-40B4-BE49-F238E27FC236}">
                  <a16:creationId xmlns:a16="http://schemas.microsoft.com/office/drawing/2014/main" id="{05994E39-ECDC-5304-A2FA-6515A01AB27C}"/>
                </a:ext>
              </a:extLst>
            </p:cNvPr>
            <p:cNvSpPr/>
            <p:nvPr/>
          </p:nvSpPr>
          <p:spPr>
            <a:xfrm rot="19586276" flipV="1">
              <a:off x="2805274" y="2748953"/>
              <a:ext cx="312160" cy="422715"/>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92746 w 576409"/>
                <a:gd name="connsiteY0" fmla="*/ 2982457 h 2982457"/>
                <a:gd name="connsiteX1" fmla="*/ 32445 w 576409"/>
                <a:gd name="connsiteY1" fmla="*/ 1582400 h 2982457"/>
                <a:gd name="connsiteX2" fmla="*/ 576409 w 576409"/>
                <a:gd name="connsiteY2" fmla="*/ 27850 h 2982457"/>
                <a:gd name="connsiteX3" fmla="*/ 346064 w 576409"/>
                <a:gd name="connsiteY3" fmla="*/ 2982457 h 2982457"/>
                <a:gd name="connsiteX4" fmla="*/ 92746 w 576409"/>
                <a:gd name="connsiteY4" fmla="*/ 2982457 h 2982457"/>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64829 w 318147"/>
                <a:gd name="connsiteY0" fmla="*/ 1578651 h 1578651"/>
                <a:gd name="connsiteX1" fmla="*/ 4528 w 318147"/>
                <a:gd name="connsiteY1" fmla="*/ 178594 h 1578651"/>
                <a:gd name="connsiteX2" fmla="*/ 155140 w 318147"/>
                <a:gd name="connsiteY2" fmla="*/ 172266 h 1578651"/>
                <a:gd name="connsiteX3" fmla="*/ 318147 w 318147"/>
                <a:gd name="connsiteY3" fmla="*/ 1578651 h 1578651"/>
                <a:gd name="connsiteX4" fmla="*/ 64829 w 318147"/>
                <a:gd name="connsiteY4" fmla="*/ 1578651 h 1578651"/>
                <a:gd name="connsiteX0" fmla="*/ 119081 w 372399"/>
                <a:gd name="connsiteY0" fmla="*/ 1578651 h 1578651"/>
                <a:gd name="connsiteX1" fmla="*/ 58780 w 372399"/>
                <a:gd name="connsiteY1" fmla="*/ 178594 h 1578651"/>
                <a:gd name="connsiteX2" fmla="*/ 209392 w 372399"/>
                <a:gd name="connsiteY2" fmla="*/ 172266 h 1578651"/>
                <a:gd name="connsiteX3" fmla="*/ 372399 w 372399"/>
                <a:gd name="connsiteY3" fmla="*/ 1578651 h 1578651"/>
                <a:gd name="connsiteX4" fmla="*/ 119081 w 372399"/>
                <a:gd name="connsiteY4" fmla="*/ 1578651 h 1578651"/>
                <a:gd name="connsiteX0" fmla="*/ 119081 w 372399"/>
                <a:gd name="connsiteY0" fmla="*/ 1512398 h 1512398"/>
                <a:gd name="connsiteX1" fmla="*/ 58780 w 372399"/>
                <a:gd name="connsiteY1" fmla="*/ 112341 h 1512398"/>
                <a:gd name="connsiteX2" fmla="*/ 209392 w 372399"/>
                <a:gd name="connsiteY2" fmla="*/ 106013 h 1512398"/>
                <a:gd name="connsiteX3" fmla="*/ 372399 w 372399"/>
                <a:gd name="connsiteY3" fmla="*/ 1512398 h 1512398"/>
                <a:gd name="connsiteX4" fmla="*/ 119081 w 372399"/>
                <a:gd name="connsiteY4" fmla="*/ 1512398 h 1512398"/>
                <a:gd name="connsiteX0" fmla="*/ 119081 w 372399"/>
                <a:gd name="connsiteY0" fmla="*/ 1420566 h 1420566"/>
                <a:gd name="connsiteX1" fmla="*/ 58780 w 372399"/>
                <a:gd name="connsiteY1" fmla="*/ 20509 h 1420566"/>
                <a:gd name="connsiteX2" fmla="*/ 209392 w 372399"/>
                <a:gd name="connsiteY2" fmla="*/ 14181 h 1420566"/>
                <a:gd name="connsiteX3" fmla="*/ 372399 w 372399"/>
                <a:gd name="connsiteY3" fmla="*/ 1420566 h 1420566"/>
                <a:gd name="connsiteX4" fmla="*/ 119081 w 372399"/>
                <a:gd name="connsiteY4" fmla="*/ 1420566 h 1420566"/>
                <a:gd name="connsiteX0" fmla="*/ 101798 w 377909"/>
                <a:gd name="connsiteY0" fmla="*/ 1584497 h 1584497"/>
                <a:gd name="connsiteX1" fmla="*/ 64290 w 377909"/>
                <a:gd name="connsiteY1" fmla="*/ 20509 h 1584497"/>
                <a:gd name="connsiteX2" fmla="*/ 214902 w 377909"/>
                <a:gd name="connsiteY2" fmla="*/ 14181 h 1584497"/>
                <a:gd name="connsiteX3" fmla="*/ 377909 w 377909"/>
                <a:gd name="connsiteY3" fmla="*/ 1420566 h 1584497"/>
                <a:gd name="connsiteX4" fmla="*/ 101798 w 377909"/>
                <a:gd name="connsiteY4" fmla="*/ 1584497 h 1584497"/>
                <a:gd name="connsiteX0" fmla="*/ 101798 w 315991"/>
                <a:gd name="connsiteY0" fmla="*/ 1584497 h 1584497"/>
                <a:gd name="connsiteX1" fmla="*/ 64290 w 315991"/>
                <a:gd name="connsiteY1" fmla="*/ 20509 h 1584497"/>
                <a:gd name="connsiteX2" fmla="*/ 214902 w 315991"/>
                <a:gd name="connsiteY2" fmla="*/ 14181 h 1584497"/>
                <a:gd name="connsiteX3" fmla="*/ 315991 w 315991"/>
                <a:gd name="connsiteY3" fmla="*/ 921967 h 1584497"/>
                <a:gd name="connsiteX4" fmla="*/ 101798 w 315991"/>
                <a:gd name="connsiteY4" fmla="*/ 1584497 h 1584497"/>
                <a:gd name="connsiteX0" fmla="*/ 93995 w 318928"/>
                <a:gd name="connsiteY0" fmla="*/ 1546085 h 1546084"/>
                <a:gd name="connsiteX1" fmla="*/ 67227 w 318928"/>
                <a:gd name="connsiteY1" fmla="*/ 20509 h 1546084"/>
                <a:gd name="connsiteX2" fmla="*/ 217839 w 318928"/>
                <a:gd name="connsiteY2" fmla="*/ 14181 h 1546084"/>
                <a:gd name="connsiteX3" fmla="*/ 318928 w 318928"/>
                <a:gd name="connsiteY3" fmla="*/ 921967 h 1546084"/>
                <a:gd name="connsiteX4" fmla="*/ 93995 w 318928"/>
                <a:gd name="connsiteY4" fmla="*/ 1546085 h 1546084"/>
                <a:gd name="connsiteX0" fmla="*/ 119323 w 344256"/>
                <a:gd name="connsiteY0" fmla="*/ 1532550 h 1532549"/>
                <a:gd name="connsiteX1" fmla="*/ 58710 w 344256"/>
                <a:gd name="connsiteY1" fmla="*/ 772732 h 1532549"/>
                <a:gd name="connsiteX2" fmla="*/ 243167 w 344256"/>
                <a:gd name="connsiteY2" fmla="*/ 646 h 1532549"/>
                <a:gd name="connsiteX3" fmla="*/ 344256 w 344256"/>
                <a:gd name="connsiteY3" fmla="*/ 908432 h 1532549"/>
                <a:gd name="connsiteX4" fmla="*/ 119323 w 344256"/>
                <a:gd name="connsiteY4" fmla="*/ 1532550 h 1532549"/>
                <a:gd name="connsiteX0" fmla="*/ 119323 w 344256"/>
                <a:gd name="connsiteY0" fmla="*/ 1433676 h 1433675"/>
                <a:gd name="connsiteX1" fmla="*/ 58710 w 344256"/>
                <a:gd name="connsiteY1" fmla="*/ 673858 h 1433675"/>
                <a:gd name="connsiteX2" fmla="*/ 288545 w 344256"/>
                <a:gd name="connsiteY2" fmla="*/ 736 h 1433675"/>
                <a:gd name="connsiteX3" fmla="*/ 344256 w 344256"/>
                <a:gd name="connsiteY3" fmla="*/ 809558 h 1433675"/>
                <a:gd name="connsiteX4" fmla="*/ 119323 w 344256"/>
                <a:gd name="connsiteY4" fmla="*/ 1433676 h 1433675"/>
                <a:gd name="connsiteX0" fmla="*/ 60628 w 285561"/>
                <a:gd name="connsiteY0" fmla="*/ 1433688 h 1433687"/>
                <a:gd name="connsiteX1" fmla="*/ 15 w 285561"/>
                <a:gd name="connsiteY1" fmla="*/ 673870 h 1433687"/>
                <a:gd name="connsiteX2" fmla="*/ 229850 w 285561"/>
                <a:gd name="connsiteY2" fmla="*/ 748 h 1433687"/>
                <a:gd name="connsiteX3" fmla="*/ 285561 w 285561"/>
                <a:gd name="connsiteY3" fmla="*/ 809570 h 1433687"/>
                <a:gd name="connsiteX4" fmla="*/ 60628 w 285561"/>
                <a:gd name="connsiteY4" fmla="*/ 1433688 h 1433687"/>
                <a:gd name="connsiteX0" fmla="*/ 61801 w 286734"/>
                <a:gd name="connsiteY0" fmla="*/ 1433738 h 1433737"/>
                <a:gd name="connsiteX1" fmla="*/ 14 w 286734"/>
                <a:gd name="connsiteY1" fmla="*/ 630130 h 1433737"/>
                <a:gd name="connsiteX2" fmla="*/ 231023 w 286734"/>
                <a:gd name="connsiteY2" fmla="*/ 798 h 1433737"/>
                <a:gd name="connsiteX3" fmla="*/ 286734 w 286734"/>
                <a:gd name="connsiteY3" fmla="*/ 809620 h 1433737"/>
                <a:gd name="connsiteX4" fmla="*/ 61801 w 286734"/>
                <a:gd name="connsiteY4" fmla="*/ 1433738 h 1433737"/>
                <a:gd name="connsiteX0" fmla="*/ 84212 w 293570"/>
                <a:gd name="connsiteY0" fmla="*/ 1363109 h 1363110"/>
                <a:gd name="connsiteX1" fmla="*/ 6850 w 293570"/>
                <a:gd name="connsiteY1" fmla="*/ 630481 h 1363110"/>
                <a:gd name="connsiteX2" fmla="*/ 237859 w 293570"/>
                <a:gd name="connsiteY2" fmla="*/ 1149 h 1363110"/>
                <a:gd name="connsiteX3" fmla="*/ 293570 w 293570"/>
                <a:gd name="connsiteY3" fmla="*/ 809971 h 1363110"/>
                <a:gd name="connsiteX4" fmla="*/ 84212 w 293570"/>
                <a:gd name="connsiteY4" fmla="*/ 1363109 h 1363110"/>
                <a:gd name="connsiteX0" fmla="*/ 84212 w 256445"/>
                <a:gd name="connsiteY0" fmla="*/ 1363109 h 1363110"/>
                <a:gd name="connsiteX1" fmla="*/ 6850 w 256445"/>
                <a:gd name="connsiteY1" fmla="*/ 630481 h 1363110"/>
                <a:gd name="connsiteX2" fmla="*/ 237859 w 256445"/>
                <a:gd name="connsiteY2" fmla="*/ 1149 h 1363110"/>
                <a:gd name="connsiteX3" fmla="*/ 256445 w 256445"/>
                <a:gd name="connsiteY3" fmla="*/ 946398 h 1363110"/>
                <a:gd name="connsiteX4" fmla="*/ 84212 w 256445"/>
                <a:gd name="connsiteY4" fmla="*/ 1363109 h 1363110"/>
                <a:gd name="connsiteX0" fmla="*/ 84212 w 256445"/>
                <a:gd name="connsiteY0" fmla="*/ 1363109 h 1363110"/>
                <a:gd name="connsiteX1" fmla="*/ 6850 w 256445"/>
                <a:gd name="connsiteY1" fmla="*/ 630481 h 1363110"/>
                <a:gd name="connsiteX2" fmla="*/ 237859 w 256445"/>
                <a:gd name="connsiteY2" fmla="*/ 1149 h 1363110"/>
                <a:gd name="connsiteX3" fmla="*/ 256445 w 256445"/>
                <a:gd name="connsiteY3" fmla="*/ 946398 h 1363110"/>
                <a:gd name="connsiteX4" fmla="*/ 84212 w 256445"/>
                <a:gd name="connsiteY4" fmla="*/ 1363109 h 1363110"/>
                <a:gd name="connsiteX0" fmla="*/ 81203 w 253436"/>
                <a:gd name="connsiteY0" fmla="*/ 1325414 h 1325415"/>
                <a:gd name="connsiteX1" fmla="*/ 3841 w 253436"/>
                <a:gd name="connsiteY1" fmla="*/ 592786 h 1325415"/>
                <a:gd name="connsiteX2" fmla="*/ 183428 w 253436"/>
                <a:gd name="connsiteY2" fmla="*/ 1235 h 1325415"/>
                <a:gd name="connsiteX3" fmla="*/ 253436 w 253436"/>
                <a:gd name="connsiteY3" fmla="*/ 908703 h 1325415"/>
                <a:gd name="connsiteX4" fmla="*/ 81203 w 253436"/>
                <a:gd name="connsiteY4" fmla="*/ 1325414 h 1325415"/>
                <a:gd name="connsiteX0" fmla="*/ 82144 w 254377"/>
                <a:gd name="connsiteY0" fmla="*/ 1281588 h 1281589"/>
                <a:gd name="connsiteX1" fmla="*/ 4782 w 254377"/>
                <a:gd name="connsiteY1" fmla="*/ 548960 h 1281589"/>
                <a:gd name="connsiteX2" fmla="*/ 201083 w 254377"/>
                <a:gd name="connsiteY2" fmla="*/ 1354 h 1281589"/>
                <a:gd name="connsiteX3" fmla="*/ 254377 w 254377"/>
                <a:gd name="connsiteY3" fmla="*/ 864877 h 1281589"/>
                <a:gd name="connsiteX4" fmla="*/ 82144 w 254377"/>
                <a:gd name="connsiteY4" fmla="*/ 1281588 h 1281589"/>
                <a:gd name="connsiteX0" fmla="*/ 82144 w 254377"/>
                <a:gd name="connsiteY0" fmla="*/ 1322884 h 1322885"/>
                <a:gd name="connsiteX1" fmla="*/ 4782 w 254377"/>
                <a:gd name="connsiteY1" fmla="*/ 590256 h 1322885"/>
                <a:gd name="connsiteX2" fmla="*/ 201083 w 254377"/>
                <a:gd name="connsiteY2" fmla="*/ 42650 h 1322885"/>
                <a:gd name="connsiteX3" fmla="*/ 254377 w 254377"/>
                <a:gd name="connsiteY3" fmla="*/ 906173 h 1322885"/>
                <a:gd name="connsiteX4" fmla="*/ 82144 w 254377"/>
                <a:gd name="connsiteY4" fmla="*/ 1322884 h 1322885"/>
                <a:gd name="connsiteX0" fmla="*/ 82144 w 254377"/>
                <a:gd name="connsiteY0" fmla="*/ 1322884 h 1322885"/>
                <a:gd name="connsiteX1" fmla="*/ 4782 w 254377"/>
                <a:gd name="connsiteY1" fmla="*/ 590256 h 1322885"/>
                <a:gd name="connsiteX2" fmla="*/ 201083 w 254377"/>
                <a:gd name="connsiteY2" fmla="*/ 42650 h 1322885"/>
                <a:gd name="connsiteX3" fmla="*/ 254377 w 254377"/>
                <a:gd name="connsiteY3" fmla="*/ 906173 h 1322885"/>
                <a:gd name="connsiteX4" fmla="*/ 82144 w 254377"/>
                <a:gd name="connsiteY4" fmla="*/ 1322884 h 1322885"/>
                <a:gd name="connsiteX0" fmla="*/ 82144 w 254377"/>
                <a:gd name="connsiteY0" fmla="*/ 1322884 h 1322885"/>
                <a:gd name="connsiteX1" fmla="*/ 4782 w 254377"/>
                <a:gd name="connsiteY1" fmla="*/ 590256 h 1322885"/>
                <a:gd name="connsiteX2" fmla="*/ 201083 w 254377"/>
                <a:gd name="connsiteY2" fmla="*/ 42650 h 1322885"/>
                <a:gd name="connsiteX3" fmla="*/ 254377 w 254377"/>
                <a:gd name="connsiteY3" fmla="*/ 906173 h 1322885"/>
                <a:gd name="connsiteX4" fmla="*/ 82144 w 254377"/>
                <a:gd name="connsiteY4" fmla="*/ 1322884 h 1322885"/>
                <a:gd name="connsiteX0" fmla="*/ 82144 w 254377"/>
                <a:gd name="connsiteY0" fmla="*/ 1280233 h 1280234"/>
                <a:gd name="connsiteX1" fmla="*/ 4782 w 254377"/>
                <a:gd name="connsiteY1" fmla="*/ 547605 h 1280234"/>
                <a:gd name="connsiteX2" fmla="*/ 201083 w 254377"/>
                <a:gd name="connsiteY2" fmla="*/ -1 h 1280234"/>
                <a:gd name="connsiteX3" fmla="*/ 254377 w 254377"/>
                <a:gd name="connsiteY3" fmla="*/ 863522 h 1280234"/>
                <a:gd name="connsiteX4" fmla="*/ 82144 w 254377"/>
                <a:gd name="connsiteY4" fmla="*/ 1280233 h 1280234"/>
                <a:gd name="connsiteX0" fmla="*/ 82144 w 254377"/>
                <a:gd name="connsiteY0" fmla="*/ 1280233 h 1280234"/>
                <a:gd name="connsiteX1" fmla="*/ 4782 w 254377"/>
                <a:gd name="connsiteY1" fmla="*/ 547605 h 1280234"/>
                <a:gd name="connsiteX2" fmla="*/ 201083 w 254377"/>
                <a:gd name="connsiteY2" fmla="*/ -1 h 1280234"/>
                <a:gd name="connsiteX3" fmla="*/ 254377 w 254377"/>
                <a:gd name="connsiteY3" fmla="*/ 863522 h 1280234"/>
                <a:gd name="connsiteX4" fmla="*/ 82144 w 254377"/>
                <a:gd name="connsiteY4" fmla="*/ 1280233 h 1280234"/>
                <a:gd name="connsiteX0" fmla="*/ 77362 w 249595"/>
                <a:gd name="connsiteY0" fmla="*/ 1280233 h 1280234"/>
                <a:gd name="connsiteX1" fmla="*/ 0 w 249595"/>
                <a:gd name="connsiteY1" fmla="*/ 547605 h 1280234"/>
                <a:gd name="connsiteX2" fmla="*/ 196301 w 249595"/>
                <a:gd name="connsiteY2" fmla="*/ -1 h 1280234"/>
                <a:gd name="connsiteX3" fmla="*/ 249595 w 249595"/>
                <a:gd name="connsiteY3" fmla="*/ 863522 h 1280234"/>
                <a:gd name="connsiteX4" fmla="*/ 77362 w 249595"/>
                <a:gd name="connsiteY4" fmla="*/ 1280233 h 1280234"/>
                <a:gd name="connsiteX0" fmla="*/ 74911 w 249595"/>
                <a:gd name="connsiteY0" fmla="*/ 1406067 h 1406068"/>
                <a:gd name="connsiteX1" fmla="*/ 0 w 249595"/>
                <a:gd name="connsiteY1" fmla="*/ 547605 h 1406068"/>
                <a:gd name="connsiteX2" fmla="*/ 196301 w 249595"/>
                <a:gd name="connsiteY2" fmla="*/ -1 h 1406068"/>
                <a:gd name="connsiteX3" fmla="*/ 249595 w 249595"/>
                <a:gd name="connsiteY3" fmla="*/ 863522 h 1406068"/>
                <a:gd name="connsiteX4" fmla="*/ 74911 w 249595"/>
                <a:gd name="connsiteY4" fmla="*/ 1406067 h 1406068"/>
                <a:gd name="connsiteX0" fmla="*/ 74911 w 249595"/>
                <a:gd name="connsiteY0" fmla="*/ 1406067 h 1406068"/>
                <a:gd name="connsiteX1" fmla="*/ 0 w 249595"/>
                <a:gd name="connsiteY1" fmla="*/ 547605 h 1406068"/>
                <a:gd name="connsiteX2" fmla="*/ 196301 w 249595"/>
                <a:gd name="connsiteY2" fmla="*/ -1 h 1406068"/>
                <a:gd name="connsiteX3" fmla="*/ 249595 w 249595"/>
                <a:gd name="connsiteY3" fmla="*/ 863522 h 1406068"/>
                <a:gd name="connsiteX4" fmla="*/ 74911 w 249595"/>
                <a:gd name="connsiteY4" fmla="*/ 1406067 h 1406068"/>
                <a:gd name="connsiteX0" fmla="*/ 74911 w 249595"/>
                <a:gd name="connsiteY0" fmla="*/ 1460606 h 1460607"/>
                <a:gd name="connsiteX1" fmla="*/ 0 w 249595"/>
                <a:gd name="connsiteY1" fmla="*/ 602144 h 1460607"/>
                <a:gd name="connsiteX2" fmla="*/ 214259 w 249595"/>
                <a:gd name="connsiteY2" fmla="*/ -1 h 1460607"/>
                <a:gd name="connsiteX3" fmla="*/ 249595 w 249595"/>
                <a:gd name="connsiteY3" fmla="*/ 918061 h 1460607"/>
                <a:gd name="connsiteX4" fmla="*/ 74911 w 249595"/>
                <a:gd name="connsiteY4" fmla="*/ 1460606 h 1460607"/>
                <a:gd name="connsiteX0" fmla="*/ 90167 w 249595"/>
                <a:gd name="connsiteY0" fmla="*/ 1432033 h 1432034"/>
                <a:gd name="connsiteX1" fmla="*/ 0 w 249595"/>
                <a:gd name="connsiteY1" fmla="*/ 602144 h 1432034"/>
                <a:gd name="connsiteX2" fmla="*/ 214259 w 249595"/>
                <a:gd name="connsiteY2" fmla="*/ -1 h 1432034"/>
                <a:gd name="connsiteX3" fmla="*/ 249595 w 249595"/>
                <a:gd name="connsiteY3" fmla="*/ 918061 h 1432034"/>
                <a:gd name="connsiteX4" fmla="*/ 90167 w 249595"/>
                <a:gd name="connsiteY4" fmla="*/ 1432033 h 1432034"/>
                <a:gd name="connsiteX0" fmla="*/ 76698 w 236126"/>
                <a:gd name="connsiteY0" fmla="*/ 1432033 h 1432034"/>
                <a:gd name="connsiteX1" fmla="*/ 0 w 236126"/>
                <a:gd name="connsiteY1" fmla="*/ 561242 h 1432034"/>
                <a:gd name="connsiteX2" fmla="*/ 200790 w 236126"/>
                <a:gd name="connsiteY2" fmla="*/ -1 h 1432034"/>
                <a:gd name="connsiteX3" fmla="*/ 236126 w 236126"/>
                <a:gd name="connsiteY3" fmla="*/ 918061 h 1432034"/>
                <a:gd name="connsiteX4" fmla="*/ 76698 w 236126"/>
                <a:gd name="connsiteY4" fmla="*/ 1432033 h 1432034"/>
                <a:gd name="connsiteX0" fmla="*/ 76698 w 236126"/>
                <a:gd name="connsiteY0" fmla="*/ 1366588 h 1366589"/>
                <a:gd name="connsiteX1" fmla="*/ 0 w 236126"/>
                <a:gd name="connsiteY1" fmla="*/ 495797 h 1366589"/>
                <a:gd name="connsiteX2" fmla="*/ 179240 w 236126"/>
                <a:gd name="connsiteY2" fmla="*/ -1 h 1366589"/>
                <a:gd name="connsiteX3" fmla="*/ 236126 w 236126"/>
                <a:gd name="connsiteY3" fmla="*/ 852616 h 1366589"/>
                <a:gd name="connsiteX4" fmla="*/ 76698 w 236126"/>
                <a:gd name="connsiteY4" fmla="*/ 1366588 h 1366589"/>
                <a:gd name="connsiteX0" fmla="*/ 76698 w 236126"/>
                <a:gd name="connsiteY0" fmla="*/ 1366588 h 1366589"/>
                <a:gd name="connsiteX1" fmla="*/ 0 w 236126"/>
                <a:gd name="connsiteY1" fmla="*/ 495797 h 1366589"/>
                <a:gd name="connsiteX2" fmla="*/ 179240 w 236126"/>
                <a:gd name="connsiteY2" fmla="*/ -1 h 1366589"/>
                <a:gd name="connsiteX3" fmla="*/ 236126 w 236126"/>
                <a:gd name="connsiteY3" fmla="*/ 852616 h 1366589"/>
                <a:gd name="connsiteX4" fmla="*/ 76698 w 236126"/>
                <a:gd name="connsiteY4" fmla="*/ 1366588 h 1366589"/>
                <a:gd name="connsiteX0" fmla="*/ 76698 w 236126"/>
                <a:gd name="connsiteY0" fmla="*/ 1366588 h 1366589"/>
                <a:gd name="connsiteX1" fmla="*/ 0 w 236126"/>
                <a:gd name="connsiteY1" fmla="*/ 495797 h 1366589"/>
                <a:gd name="connsiteX2" fmla="*/ 179240 w 236126"/>
                <a:gd name="connsiteY2" fmla="*/ -1 h 1366589"/>
                <a:gd name="connsiteX3" fmla="*/ 236126 w 236126"/>
                <a:gd name="connsiteY3" fmla="*/ 852616 h 1366589"/>
                <a:gd name="connsiteX4" fmla="*/ 76698 w 236126"/>
                <a:gd name="connsiteY4" fmla="*/ 1366588 h 1366589"/>
                <a:gd name="connsiteX0" fmla="*/ 76698 w 217271"/>
                <a:gd name="connsiteY0" fmla="*/ 1366588 h 1366589"/>
                <a:gd name="connsiteX1" fmla="*/ 0 w 217271"/>
                <a:gd name="connsiteY1" fmla="*/ 495797 h 1366589"/>
                <a:gd name="connsiteX2" fmla="*/ 179240 w 217271"/>
                <a:gd name="connsiteY2" fmla="*/ -1 h 1366589"/>
                <a:gd name="connsiteX3" fmla="*/ 217271 w 217271"/>
                <a:gd name="connsiteY3" fmla="*/ 909880 h 1366589"/>
                <a:gd name="connsiteX4" fmla="*/ 76698 w 217271"/>
                <a:gd name="connsiteY4" fmla="*/ 1366588 h 1366589"/>
                <a:gd name="connsiteX0" fmla="*/ 76698 w 217271"/>
                <a:gd name="connsiteY0" fmla="*/ 1366588 h 1366589"/>
                <a:gd name="connsiteX1" fmla="*/ 0 w 217271"/>
                <a:gd name="connsiteY1" fmla="*/ 495797 h 1366589"/>
                <a:gd name="connsiteX2" fmla="*/ 179240 w 217271"/>
                <a:gd name="connsiteY2" fmla="*/ -1 h 1366589"/>
                <a:gd name="connsiteX3" fmla="*/ 217271 w 217271"/>
                <a:gd name="connsiteY3" fmla="*/ 909880 h 1366589"/>
                <a:gd name="connsiteX4" fmla="*/ 76698 w 217271"/>
                <a:gd name="connsiteY4" fmla="*/ 1366588 h 1366589"/>
                <a:gd name="connsiteX0" fmla="*/ 86126 w 217271"/>
                <a:gd name="connsiteY0" fmla="*/ 1337956 h 1337957"/>
                <a:gd name="connsiteX1" fmla="*/ 0 w 217271"/>
                <a:gd name="connsiteY1" fmla="*/ 495797 h 1337957"/>
                <a:gd name="connsiteX2" fmla="*/ 179240 w 217271"/>
                <a:gd name="connsiteY2" fmla="*/ -1 h 1337957"/>
                <a:gd name="connsiteX3" fmla="*/ 217271 w 217271"/>
                <a:gd name="connsiteY3" fmla="*/ 909880 h 1337957"/>
                <a:gd name="connsiteX4" fmla="*/ 86126 w 217271"/>
                <a:gd name="connsiteY4" fmla="*/ 1337956 h 1337957"/>
                <a:gd name="connsiteX0" fmla="*/ 86126 w 217271"/>
                <a:gd name="connsiteY0" fmla="*/ 1337956 h 1337957"/>
                <a:gd name="connsiteX1" fmla="*/ 0 w 217271"/>
                <a:gd name="connsiteY1" fmla="*/ 495797 h 1337957"/>
                <a:gd name="connsiteX2" fmla="*/ 179240 w 217271"/>
                <a:gd name="connsiteY2" fmla="*/ -1 h 1337957"/>
                <a:gd name="connsiteX3" fmla="*/ 217271 w 217271"/>
                <a:gd name="connsiteY3" fmla="*/ 909880 h 1337957"/>
                <a:gd name="connsiteX4" fmla="*/ 86126 w 217271"/>
                <a:gd name="connsiteY4" fmla="*/ 1337956 h 1337957"/>
                <a:gd name="connsiteX0" fmla="*/ 70417 w 201562"/>
                <a:gd name="connsiteY0" fmla="*/ 1337956 h 1337957"/>
                <a:gd name="connsiteX1" fmla="*/ 0 w 201562"/>
                <a:gd name="connsiteY1" fmla="*/ 456967 h 1337957"/>
                <a:gd name="connsiteX2" fmla="*/ 163531 w 201562"/>
                <a:gd name="connsiteY2" fmla="*/ -1 h 1337957"/>
                <a:gd name="connsiteX3" fmla="*/ 201562 w 201562"/>
                <a:gd name="connsiteY3" fmla="*/ 909880 h 1337957"/>
                <a:gd name="connsiteX4" fmla="*/ 70417 w 201562"/>
                <a:gd name="connsiteY4" fmla="*/ 1337956 h 1337957"/>
                <a:gd name="connsiteX0" fmla="*/ 80738 w 211883"/>
                <a:gd name="connsiteY0" fmla="*/ 1337956 h 1337957"/>
                <a:gd name="connsiteX1" fmla="*/ 0 w 211883"/>
                <a:gd name="connsiteY1" fmla="*/ 479436 h 1337957"/>
                <a:gd name="connsiteX2" fmla="*/ 173852 w 211883"/>
                <a:gd name="connsiteY2" fmla="*/ -1 h 1337957"/>
                <a:gd name="connsiteX3" fmla="*/ 211883 w 211883"/>
                <a:gd name="connsiteY3" fmla="*/ 909880 h 1337957"/>
                <a:gd name="connsiteX4" fmla="*/ 80738 w 211883"/>
                <a:gd name="connsiteY4" fmla="*/ 1337956 h 1337957"/>
                <a:gd name="connsiteX0" fmla="*/ 80738 w 211883"/>
                <a:gd name="connsiteY0" fmla="*/ 1337956 h 1337957"/>
                <a:gd name="connsiteX1" fmla="*/ 0 w 211883"/>
                <a:gd name="connsiteY1" fmla="*/ 479436 h 1337957"/>
                <a:gd name="connsiteX2" fmla="*/ 173852 w 211883"/>
                <a:gd name="connsiteY2" fmla="*/ -1 h 1337957"/>
                <a:gd name="connsiteX3" fmla="*/ 211883 w 211883"/>
                <a:gd name="connsiteY3" fmla="*/ 909880 h 1337957"/>
                <a:gd name="connsiteX4" fmla="*/ 80738 w 211883"/>
                <a:gd name="connsiteY4" fmla="*/ 1337956 h 1337957"/>
                <a:gd name="connsiteX0" fmla="*/ 80738 w 211883"/>
                <a:gd name="connsiteY0" fmla="*/ 1313416 h 1313417"/>
                <a:gd name="connsiteX1" fmla="*/ 0 w 211883"/>
                <a:gd name="connsiteY1" fmla="*/ 454896 h 1313417"/>
                <a:gd name="connsiteX2" fmla="*/ 165771 w 211883"/>
                <a:gd name="connsiteY2" fmla="*/ 0 h 1313417"/>
                <a:gd name="connsiteX3" fmla="*/ 211883 w 211883"/>
                <a:gd name="connsiteY3" fmla="*/ 885340 h 1313417"/>
                <a:gd name="connsiteX4" fmla="*/ 80738 w 211883"/>
                <a:gd name="connsiteY4" fmla="*/ 1313416 h 1313417"/>
                <a:gd name="connsiteX0" fmla="*/ 80738 w 211883"/>
                <a:gd name="connsiteY0" fmla="*/ 1313416 h 1313417"/>
                <a:gd name="connsiteX1" fmla="*/ 0 w 211883"/>
                <a:gd name="connsiteY1" fmla="*/ 454896 h 1313417"/>
                <a:gd name="connsiteX2" fmla="*/ 165771 w 211883"/>
                <a:gd name="connsiteY2" fmla="*/ 0 h 1313417"/>
                <a:gd name="connsiteX3" fmla="*/ 211883 w 211883"/>
                <a:gd name="connsiteY3" fmla="*/ 885340 h 1313417"/>
                <a:gd name="connsiteX4" fmla="*/ 80738 w 211883"/>
                <a:gd name="connsiteY4" fmla="*/ 1313416 h 1313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83" h="1313417">
                  <a:moveTo>
                    <a:pt x="80738" y="1313416"/>
                  </a:moveTo>
                  <a:cubicBezTo>
                    <a:pt x="33855" y="1063711"/>
                    <a:pt x="553" y="559036"/>
                    <a:pt x="0" y="454896"/>
                  </a:cubicBezTo>
                  <a:cubicBezTo>
                    <a:pt x="55669" y="274725"/>
                    <a:pt x="147130" y="36602"/>
                    <a:pt x="165771" y="0"/>
                  </a:cubicBezTo>
                  <a:cubicBezTo>
                    <a:pt x="156985" y="135091"/>
                    <a:pt x="160211" y="643484"/>
                    <a:pt x="211883" y="885340"/>
                  </a:cubicBezTo>
                  <a:lnTo>
                    <a:pt x="80738" y="1313416"/>
                  </a:lnTo>
                  <a:close/>
                </a:path>
              </a:pathLst>
            </a:custGeom>
            <a:solidFill>
              <a:srgbClr val="58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C8855BE-2E0A-2192-0458-48F2E2391FE2}"/>
                </a:ext>
              </a:extLst>
            </p:cNvPr>
            <p:cNvGrpSpPr/>
            <p:nvPr/>
          </p:nvGrpSpPr>
          <p:grpSpPr>
            <a:xfrm>
              <a:off x="1540556" y="2723501"/>
              <a:ext cx="4572000" cy="1693343"/>
              <a:chOff x="1540556" y="2723501"/>
              <a:chExt cx="4572000" cy="1693343"/>
            </a:xfrm>
          </p:grpSpPr>
          <p:grpSp>
            <p:nvGrpSpPr>
              <p:cNvPr id="48" name="Group 47">
                <a:extLst>
                  <a:ext uri="{FF2B5EF4-FFF2-40B4-BE49-F238E27FC236}">
                    <a16:creationId xmlns:a16="http://schemas.microsoft.com/office/drawing/2014/main" id="{E679E585-BAC8-E9F5-EC24-FAD3FD03062D}"/>
                  </a:ext>
                </a:extLst>
              </p:cNvPr>
              <p:cNvGrpSpPr/>
              <p:nvPr/>
            </p:nvGrpSpPr>
            <p:grpSpPr>
              <a:xfrm>
                <a:off x="1540556" y="3045244"/>
                <a:ext cx="4572000" cy="1371600"/>
                <a:chOff x="1540556" y="3045244"/>
                <a:chExt cx="4572000" cy="1371600"/>
              </a:xfrm>
            </p:grpSpPr>
            <p:sp>
              <p:nvSpPr>
                <p:cNvPr id="33" name="Rectangle: Rounded Corners 32">
                  <a:extLst>
                    <a:ext uri="{FF2B5EF4-FFF2-40B4-BE49-F238E27FC236}">
                      <a16:creationId xmlns:a16="http://schemas.microsoft.com/office/drawing/2014/main" id="{07587735-9E3F-7264-5A45-E8C8383AA02C}"/>
                    </a:ext>
                  </a:extLst>
                </p:cNvPr>
                <p:cNvSpPr/>
                <p:nvPr/>
              </p:nvSpPr>
              <p:spPr>
                <a:xfrm>
                  <a:off x="1540556" y="3045244"/>
                  <a:ext cx="4572000" cy="1371600"/>
                </a:xfrm>
                <a:prstGeom prst="roundRect">
                  <a:avLst>
                    <a:gd name="adj" fmla="val 35628"/>
                  </a:avLst>
                </a:prstGeom>
                <a:solidFill>
                  <a:srgbClr val="58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tx1"/>
                    </a:solidFill>
                  </a:endParaRPr>
                </a:p>
              </p:txBody>
            </p:sp>
            <p:sp>
              <p:nvSpPr>
                <p:cNvPr id="7" name="Rectangle: Rounded Corners 6">
                  <a:extLst>
                    <a:ext uri="{FF2B5EF4-FFF2-40B4-BE49-F238E27FC236}">
                      <a16:creationId xmlns:a16="http://schemas.microsoft.com/office/drawing/2014/main" id="{309EFB87-4EE3-6016-C17A-2493EBDA40E4}"/>
                    </a:ext>
                  </a:extLst>
                </p:cNvPr>
                <p:cNvSpPr/>
                <p:nvPr/>
              </p:nvSpPr>
              <p:spPr>
                <a:xfrm>
                  <a:off x="1586574" y="3083344"/>
                  <a:ext cx="4463003" cy="1261106"/>
                </a:xfrm>
                <a:prstGeom prst="roundRect">
                  <a:avLst>
                    <a:gd name="adj" fmla="val 35628"/>
                  </a:avLst>
                </a:prstGeom>
                <a:solidFill>
                  <a:srgbClr val="EEE4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rPr>
                    <a:t>I think </a:t>
                  </a:r>
                  <a:r>
                    <a:rPr lang="en-US" sz="1600" dirty="0" err="1">
                      <a:solidFill>
                        <a:schemeClr val="tx1"/>
                      </a:solidFill>
                    </a:rPr>
                    <a:t>Kagrenac</a:t>
                  </a:r>
                  <a:r>
                    <a:rPr lang="en-US" sz="1600" dirty="0">
                      <a:solidFill>
                        <a:schemeClr val="tx1"/>
                      </a:solidFill>
                    </a:rPr>
                    <a:t> might have </a:t>
                  </a:r>
                  <a:r>
                    <a:rPr lang="en-US" sz="1600" b="1" dirty="0">
                      <a:solidFill>
                        <a:schemeClr val="tx1"/>
                      </a:solidFill>
                    </a:rPr>
                    <a:t>succeeded in granting our race eternal life</a:t>
                  </a:r>
                  <a:r>
                    <a:rPr lang="en-US" sz="1600" dirty="0">
                      <a:solidFill>
                        <a:schemeClr val="tx1"/>
                      </a:solidFill>
                    </a:rPr>
                    <a:t>, with </a:t>
                  </a:r>
                  <a:r>
                    <a:rPr lang="en-US" sz="1600" b="1" dirty="0">
                      <a:solidFill>
                        <a:schemeClr val="tx1"/>
                      </a:solidFill>
                    </a:rPr>
                    <a:t>unforeseen consequences</a:t>
                  </a:r>
                  <a:r>
                    <a:rPr lang="en-US" sz="1600" dirty="0">
                      <a:solidFill>
                        <a:schemeClr val="tx1"/>
                      </a:solidFill>
                    </a:rPr>
                    <a:t>— such as wholesale displacement to an Outer Realm. </a:t>
                  </a:r>
                </a:p>
              </p:txBody>
            </p:sp>
          </p:grpSp>
          <p:sp>
            <p:nvSpPr>
              <p:cNvPr id="27" name="Isosceles Triangle 24">
                <a:extLst>
                  <a:ext uri="{FF2B5EF4-FFF2-40B4-BE49-F238E27FC236}">
                    <a16:creationId xmlns:a16="http://schemas.microsoft.com/office/drawing/2014/main" id="{FA077A23-A17D-E836-C45E-F75F05FFA471}"/>
                  </a:ext>
                </a:extLst>
              </p:cNvPr>
              <p:cNvSpPr/>
              <p:nvPr/>
            </p:nvSpPr>
            <p:spPr>
              <a:xfrm rot="19586276" flipV="1">
                <a:off x="2830549" y="2723501"/>
                <a:ext cx="372399" cy="453025"/>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92746 w 576409"/>
                  <a:gd name="connsiteY0" fmla="*/ 2982457 h 2982457"/>
                  <a:gd name="connsiteX1" fmla="*/ 32445 w 576409"/>
                  <a:gd name="connsiteY1" fmla="*/ 1582400 h 2982457"/>
                  <a:gd name="connsiteX2" fmla="*/ 576409 w 576409"/>
                  <a:gd name="connsiteY2" fmla="*/ 27850 h 2982457"/>
                  <a:gd name="connsiteX3" fmla="*/ 346064 w 576409"/>
                  <a:gd name="connsiteY3" fmla="*/ 2982457 h 2982457"/>
                  <a:gd name="connsiteX4" fmla="*/ 92746 w 576409"/>
                  <a:gd name="connsiteY4" fmla="*/ 2982457 h 2982457"/>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92746 w 577598"/>
                  <a:gd name="connsiteY0" fmla="*/ 2954608 h 2954608"/>
                  <a:gd name="connsiteX1" fmla="*/ 32445 w 577598"/>
                  <a:gd name="connsiteY1" fmla="*/ 1554551 h 2954608"/>
                  <a:gd name="connsiteX2" fmla="*/ 576409 w 577598"/>
                  <a:gd name="connsiteY2" fmla="*/ 1 h 2954608"/>
                  <a:gd name="connsiteX3" fmla="*/ 183057 w 577598"/>
                  <a:gd name="connsiteY3" fmla="*/ 1548223 h 2954608"/>
                  <a:gd name="connsiteX4" fmla="*/ 346064 w 577598"/>
                  <a:gd name="connsiteY4" fmla="*/ 2954608 h 2954608"/>
                  <a:gd name="connsiteX5" fmla="*/ 92746 w 577598"/>
                  <a:gd name="connsiteY5" fmla="*/ 2954608 h 2954608"/>
                  <a:gd name="connsiteX0" fmla="*/ 64829 w 318147"/>
                  <a:gd name="connsiteY0" fmla="*/ 1578651 h 1578651"/>
                  <a:gd name="connsiteX1" fmla="*/ 4528 w 318147"/>
                  <a:gd name="connsiteY1" fmla="*/ 178594 h 1578651"/>
                  <a:gd name="connsiteX2" fmla="*/ 155140 w 318147"/>
                  <a:gd name="connsiteY2" fmla="*/ 172266 h 1578651"/>
                  <a:gd name="connsiteX3" fmla="*/ 318147 w 318147"/>
                  <a:gd name="connsiteY3" fmla="*/ 1578651 h 1578651"/>
                  <a:gd name="connsiteX4" fmla="*/ 64829 w 318147"/>
                  <a:gd name="connsiteY4" fmla="*/ 1578651 h 1578651"/>
                  <a:gd name="connsiteX0" fmla="*/ 119081 w 372399"/>
                  <a:gd name="connsiteY0" fmla="*/ 1578651 h 1578651"/>
                  <a:gd name="connsiteX1" fmla="*/ 58780 w 372399"/>
                  <a:gd name="connsiteY1" fmla="*/ 178594 h 1578651"/>
                  <a:gd name="connsiteX2" fmla="*/ 209392 w 372399"/>
                  <a:gd name="connsiteY2" fmla="*/ 172266 h 1578651"/>
                  <a:gd name="connsiteX3" fmla="*/ 372399 w 372399"/>
                  <a:gd name="connsiteY3" fmla="*/ 1578651 h 1578651"/>
                  <a:gd name="connsiteX4" fmla="*/ 119081 w 372399"/>
                  <a:gd name="connsiteY4" fmla="*/ 1578651 h 1578651"/>
                  <a:gd name="connsiteX0" fmla="*/ 119081 w 372399"/>
                  <a:gd name="connsiteY0" fmla="*/ 1512398 h 1512398"/>
                  <a:gd name="connsiteX1" fmla="*/ 58780 w 372399"/>
                  <a:gd name="connsiteY1" fmla="*/ 112341 h 1512398"/>
                  <a:gd name="connsiteX2" fmla="*/ 209392 w 372399"/>
                  <a:gd name="connsiteY2" fmla="*/ 106013 h 1512398"/>
                  <a:gd name="connsiteX3" fmla="*/ 372399 w 372399"/>
                  <a:gd name="connsiteY3" fmla="*/ 1512398 h 1512398"/>
                  <a:gd name="connsiteX4" fmla="*/ 119081 w 372399"/>
                  <a:gd name="connsiteY4" fmla="*/ 1512398 h 1512398"/>
                  <a:gd name="connsiteX0" fmla="*/ 119081 w 372399"/>
                  <a:gd name="connsiteY0" fmla="*/ 1420566 h 1420566"/>
                  <a:gd name="connsiteX1" fmla="*/ 58780 w 372399"/>
                  <a:gd name="connsiteY1" fmla="*/ 20509 h 1420566"/>
                  <a:gd name="connsiteX2" fmla="*/ 209392 w 372399"/>
                  <a:gd name="connsiteY2" fmla="*/ 14181 h 1420566"/>
                  <a:gd name="connsiteX3" fmla="*/ 372399 w 372399"/>
                  <a:gd name="connsiteY3" fmla="*/ 1420566 h 1420566"/>
                  <a:gd name="connsiteX4" fmla="*/ 119081 w 372399"/>
                  <a:gd name="connsiteY4" fmla="*/ 1420566 h 1420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399" h="1420566">
                    <a:moveTo>
                      <a:pt x="119081" y="1420566"/>
                    </a:moveTo>
                    <a:cubicBezTo>
                      <a:pt x="66811" y="1187223"/>
                      <a:pt x="-81612" y="303456"/>
                      <a:pt x="58780" y="20509"/>
                    </a:cubicBezTo>
                    <a:cubicBezTo>
                      <a:pt x="35945" y="2889"/>
                      <a:pt x="201689" y="-12033"/>
                      <a:pt x="209392" y="14181"/>
                    </a:cubicBezTo>
                    <a:cubicBezTo>
                      <a:pt x="194240" y="29510"/>
                      <a:pt x="146378" y="805501"/>
                      <a:pt x="372399" y="1420566"/>
                    </a:cubicBezTo>
                    <a:lnTo>
                      <a:pt x="119081" y="1420566"/>
                    </a:lnTo>
                    <a:close/>
                  </a:path>
                </a:pathLst>
              </a:custGeom>
              <a:solidFill>
                <a:srgbClr val="EEE4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 name="Rectangle: Rounded Corners 20">
            <a:extLst>
              <a:ext uri="{FF2B5EF4-FFF2-40B4-BE49-F238E27FC236}">
                <a16:creationId xmlns:a16="http://schemas.microsoft.com/office/drawing/2014/main" id="{BB9A7FED-2EF1-3E3A-A77D-3D810723B2C0}"/>
              </a:ext>
            </a:extLst>
          </p:cNvPr>
          <p:cNvSpPr/>
          <p:nvPr/>
        </p:nvSpPr>
        <p:spPr>
          <a:xfrm>
            <a:off x="4100396" y="4228512"/>
            <a:ext cx="2532715" cy="932238"/>
          </a:xfrm>
          <a:prstGeom prst="roundRect">
            <a:avLst>
              <a:gd name="adj" fmla="val 50000"/>
            </a:avLst>
          </a:prstGeom>
          <a:solidFill>
            <a:srgbClr val="EEE4E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rPr>
              <a:t>Or he may have erred, and utterly destroyed our race.</a:t>
            </a:r>
          </a:p>
        </p:txBody>
      </p:sp>
      <p:sp>
        <p:nvSpPr>
          <p:cNvPr id="67" name="Ribbon: Tilted Up 66">
            <a:extLst>
              <a:ext uri="{FF2B5EF4-FFF2-40B4-BE49-F238E27FC236}">
                <a16:creationId xmlns:a16="http://schemas.microsoft.com/office/drawing/2014/main" id="{931C31DF-6C01-7989-3362-2E632A5B1EBF}"/>
              </a:ext>
            </a:extLst>
          </p:cNvPr>
          <p:cNvSpPr/>
          <p:nvPr/>
        </p:nvSpPr>
        <p:spPr>
          <a:xfrm flipH="1">
            <a:off x="7225662" y="5827503"/>
            <a:ext cx="3777068" cy="753341"/>
          </a:xfrm>
          <a:prstGeom prst="ribbon2">
            <a:avLst>
              <a:gd name="adj1" fmla="val 14548"/>
              <a:gd name="adj2" fmla="val 75000"/>
            </a:avLst>
          </a:prstGeom>
          <a:solidFill>
            <a:srgbClr val="C00000"/>
          </a:solidFill>
          <a:ln w="28575">
            <a:solidFill>
              <a:srgbClr val="58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YAGRUM BAGARN</a:t>
            </a:r>
          </a:p>
          <a:p>
            <a:pPr algn="ctr"/>
            <a:r>
              <a:rPr lang="en-US" sz="1400" i="1" dirty="0"/>
              <a:t>The last living </a:t>
            </a:r>
            <a:r>
              <a:rPr lang="en-US" sz="1400" i="1" dirty="0" err="1"/>
              <a:t>Dwemer</a:t>
            </a:r>
            <a:endParaRPr lang="en-US" sz="1400" i="1" dirty="0"/>
          </a:p>
        </p:txBody>
      </p:sp>
    </p:spTree>
    <p:extLst>
      <p:ext uri="{BB962C8B-B14F-4D97-AF65-F5344CB8AC3E}">
        <p14:creationId xmlns:p14="http://schemas.microsoft.com/office/powerpoint/2010/main" val="192857523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250"/>
                                        <p:tgtEl>
                                          <p:spTgt spid="1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4"/>
                                        </p:tgtEl>
                                        <p:attrNameLst>
                                          <p:attrName>style.visibility</p:attrName>
                                        </p:attrNameLst>
                                      </p:cBhvr>
                                      <p:to>
                                        <p:strVal val="visible"/>
                                      </p:to>
                                    </p:set>
                                    <p:animEffect transition="in" filter="fade">
                                      <p:cBhvr>
                                        <p:cTn id="12" dur="250"/>
                                        <p:tgtEl>
                                          <p:spTgt spid="11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3"/>
                                        </p:tgtEl>
                                        <p:attrNameLst>
                                          <p:attrName>style.visibility</p:attrName>
                                        </p:attrNameLst>
                                      </p:cBhvr>
                                      <p:to>
                                        <p:strVal val="visible"/>
                                      </p:to>
                                    </p:set>
                                    <p:animEffect transition="in" filter="fade">
                                      <p:cBhvr>
                                        <p:cTn id="17" dur="250"/>
                                        <p:tgtEl>
                                          <p:spTgt spid="1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fade">
                                      <p:cBhvr>
                                        <p:cTn id="22" dur="500"/>
                                        <p:tgtEl>
                                          <p:spTgt spid="11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fade">
                                      <p:cBhvr>
                                        <p:cTn id="27" dur="250"/>
                                        <p:tgtEl>
                                          <p:spTgt spid="108"/>
                                        </p:tgtEl>
                                      </p:cBhvr>
                                    </p:animEffect>
                                  </p:childTnLst>
                                </p:cTn>
                              </p:par>
                            </p:childTnLst>
                          </p:cTn>
                        </p:par>
                        <p:par>
                          <p:cTn id="28" fill="hold">
                            <p:stCondLst>
                              <p:cond delay="250"/>
                            </p:stCondLst>
                            <p:childTnLst>
                              <p:par>
                                <p:cTn id="29" presetID="31" presetClass="entr" presetSubtype="0"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cBhvr>
                                        <p:cTn id="31" dur="500" fill="hold"/>
                                        <p:tgtEl>
                                          <p:spTgt spid="111"/>
                                        </p:tgtEl>
                                        <p:attrNameLst>
                                          <p:attrName>ppt_w</p:attrName>
                                        </p:attrNameLst>
                                      </p:cBhvr>
                                      <p:tavLst>
                                        <p:tav tm="0">
                                          <p:val>
                                            <p:fltVal val="0"/>
                                          </p:val>
                                        </p:tav>
                                        <p:tav tm="100000">
                                          <p:val>
                                            <p:strVal val="#ppt_w"/>
                                          </p:val>
                                        </p:tav>
                                      </p:tavLst>
                                    </p:anim>
                                    <p:anim calcmode="lin" valueType="num">
                                      <p:cBhvr>
                                        <p:cTn id="32" dur="500" fill="hold"/>
                                        <p:tgtEl>
                                          <p:spTgt spid="111"/>
                                        </p:tgtEl>
                                        <p:attrNameLst>
                                          <p:attrName>ppt_h</p:attrName>
                                        </p:attrNameLst>
                                      </p:cBhvr>
                                      <p:tavLst>
                                        <p:tav tm="0">
                                          <p:val>
                                            <p:fltVal val="0"/>
                                          </p:val>
                                        </p:tav>
                                        <p:tav tm="100000">
                                          <p:val>
                                            <p:strVal val="#ppt_h"/>
                                          </p:val>
                                        </p:tav>
                                      </p:tavLst>
                                    </p:anim>
                                    <p:anim calcmode="lin" valueType="num">
                                      <p:cBhvr>
                                        <p:cTn id="33" dur="500" fill="hold"/>
                                        <p:tgtEl>
                                          <p:spTgt spid="111"/>
                                        </p:tgtEl>
                                        <p:attrNameLst>
                                          <p:attrName>style.rotation</p:attrName>
                                        </p:attrNameLst>
                                      </p:cBhvr>
                                      <p:tavLst>
                                        <p:tav tm="0">
                                          <p:val>
                                            <p:fltVal val="90"/>
                                          </p:val>
                                        </p:tav>
                                        <p:tav tm="100000">
                                          <p:val>
                                            <p:fltVal val="0"/>
                                          </p:val>
                                        </p:tav>
                                      </p:tavLst>
                                    </p:anim>
                                    <p:animEffect transition="in" filter="fade">
                                      <p:cBhvr>
                                        <p:cTn id="34" dur="500"/>
                                        <p:tgtEl>
                                          <p:spTgt spid="11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par>
                                <p:cTn id="40" presetID="10" presetClass="entr" presetSubtype="0"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xit" presetSubtype="0" fill="hold" nodeType="withEffect">
                                  <p:stCondLst>
                                    <p:cond delay="0"/>
                                  </p:stCondLst>
                                  <p:childTnLst>
                                    <p:animEffect transition="out" filter="fade">
                                      <p:cBhvr>
                                        <p:cTn id="44" dur="500"/>
                                        <p:tgtEl>
                                          <p:spTgt spid="112"/>
                                        </p:tgtEl>
                                      </p:cBhvr>
                                    </p:animEffect>
                                    <p:set>
                                      <p:cBhvr>
                                        <p:cTn id="45" dur="1" fill="hold">
                                          <p:stCondLst>
                                            <p:cond delay="499"/>
                                          </p:stCondLst>
                                        </p:cTn>
                                        <p:tgtEl>
                                          <p:spTgt spid="112"/>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111"/>
                                        </p:tgtEl>
                                      </p:cBhvr>
                                    </p:animEffect>
                                    <p:set>
                                      <p:cBhvr>
                                        <p:cTn id="48" dur="1" fill="hold">
                                          <p:stCondLst>
                                            <p:cond delay="499"/>
                                          </p:stCondLst>
                                        </p:cTn>
                                        <p:tgtEl>
                                          <p:spTgt spid="111"/>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nodeType="clickEffect">
                                  <p:stCondLst>
                                    <p:cond delay="0"/>
                                  </p:stCondLst>
                                  <p:childTnLst>
                                    <p:animEffect transition="out" filter="fade">
                                      <p:cBhvr>
                                        <p:cTn id="52" dur="500"/>
                                        <p:tgtEl>
                                          <p:spTgt spid="14"/>
                                        </p:tgtEl>
                                      </p:cBhvr>
                                    </p:animEffect>
                                    <p:set>
                                      <p:cBhvr>
                                        <p:cTn id="53" dur="1" fill="hold">
                                          <p:stCondLst>
                                            <p:cond delay="499"/>
                                          </p:stCondLst>
                                        </p:cTn>
                                        <p:tgtEl>
                                          <p:spTgt spid="14"/>
                                        </p:tgtEl>
                                        <p:attrNameLst>
                                          <p:attrName>style.visibility</p:attrName>
                                        </p:attrNameLst>
                                      </p:cBhvr>
                                      <p:to>
                                        <p:strVal val="hidden"/>
                                      </p:to>
                                    </p:set>
                                  </p:childTnLst>
                                </p:cTn>
                              </p:par>
                              <p:par>
                                <p:cTn id="54" presetID="10" presetClass="exit" presetSubtype="0" fill="hold" nodeType="withEffect">
                                  <p:stCondLst>
                                    <p:cond delay="0"/>
                                  </p:stCondLst>
                                  <p:childTnLst>
                                    <p:animEffect transition="out" filter="fade">
                                      <p:cBhvr>
                                        <p:cTn id="55" dur="500"/>
                                        <p:tgtEl>
                                          <p:spTgt spid="13"/>
                                        </p:tgtEl>
                                      </p:cBhvr>
                                    </p:animEffect>
                                    <p:set>
                                      <p:cBhvr>
                                        <p:cTn id="56" dur="1" fill="hold">
                                          <p:stCondLst>
                                            <p:cond delay="499"/>
                                          </p:stCondLst>
                                        </p:cTn>
                                        <p:tgtEl>
                                          <p:spTgt spid="13"/>
                                        </p:tgtEl>
                                        <p:attrNameLst>
                                          <p:attrName>style.visibility</p:attrName>
                                        </p:attrNameLst>
                                      </p:cBhvr>
                                      <p:to>
                                        <p:strVal val="hidden"/>
                                      </p:to>
                                    </p:set>
                                  </p:childTnLst>
                                </p:cTn>
                              </p:par>
                            </p:childTnLst>
                          </p:cTn>
                        </p:par>
                        <p:par>
                          <p:cTn id="57" fill="hold">
                            <p:stCondLst>
                              <p:cond delay="500"/>
                            </p:stCondLst>
                            <p:childTnLst>
                              <p:par>
                                <p:cTn id="58" presetID="42" presetClass="entr" presetSubtype="0" fill="hold" nodeType="afterEffect">
                                  <p:stCondLst>
                                    <p:cond delay="0"/>
                                  </p:stCondLst>
                                  <p:childTnLst>
                                    <p:set>
                                      <p:cBhvr>
                                        <p:cTn id="59" dur="1" fill="hold">
                                          <p:stCondLst>
                                            <p:cond delay="0"/>
                                          </p:stCondLst>
                                        </p:cTn>
                                        <p:tgtEl>
                                          <p:spTgt spid="4"/>
                                        </p:tgtEl>
                                        <p:attrNameLst>
                                          <p:attrName>style.visibility</p:attrName>
                                        </p:attrNameLst>
                                      </p:cBhvr>
                                      <p:to>
                                        <p:strVal val="visible"/>
                                      </p:to>
                                    </p:set>
                                    <p:animEffect transition="in" filter="fade">
                                      <p:cBhvr>
                                        <p:cTn id="60" dur="1000"/>
                                        <p:tgtEl>
                                          <p:spTgt spid="4"/>
                                        </p:tgtEl>
                                      </p:cBhvr>
                                    </p:animEffect>
                                    <p:anim calcmode="lin" valueType="num">
                                      <p:cBhvr>
                                        <p:cTn id="61" dur="1000" fill="hold"/>
                                        <p:tgtEl>
                                          <p:spTgt spid="4"/>
                                        </p:tgtEl>
                                        <p:attrNameLst>
                                          <p:attrName>ppt_x</p:attrName>
                                        </p:attrNameLst>
                                      </p:cBhvr>
                                      <p:tavLst>
                                        <p:tav tm="0">
                                          <p:val>
                                            <p:strVal val="#ppt_x"/>
                                          </p:val>
                                        </p:tav>
                                        <p:tav tm="100000">
                                          <p:val>
                                            <p:strVal val="#ppt_x"/>
                                          </p:val>
                                        </p:tav>
                                      </p:tavLst>
                                    </p:anim>
                                    <p:anim calcmode="lin" valueType="num">
                                      <p:cBhvr>
                                        <p:cTn id="62" dur="1000" fill="hold"/>
                                        <p:tgtEl>
                                          <p:spTgt spid="4"/>
                                        </p:tgtEl>
                                        <p:attrNameLst>
                                          <p:attrName>ppt_y</p:attrName>
                                        </p:attrNameLst>
                                      </p:cBhvr>
                                      <p:tavLst>
                                        <p:tav tm="0">
                                          <p:val>
                                            <p:strVal val="#ppt_y+.1"/>
                                          </p:val>
                                        </p:tav>
                                        <p:tav tm="100000">
                                          <p:val>
                                            <p:strVal val="#ppt_y"/>
                                          </p:val>
                                        </p:tav>
                                      </p:tavLst>
                                    </p:anim>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67"/>
                                        </p:tgtEl>
                                        <p:attrNameLst>
                                          <p:attrName>style.visibility</p:attrName>
                                        </p:attrNameLst>
                                      </p:cBhvr>
                                      <p:to>
                                        <p:strVal val="visible"/>
                                      </p:to>
                                    </p:set>
                                    <p:animEffect transition="in" filter="fade">
                                      <p:cBhvr>
                                        <p:cTn id="66" dur="500"/>
                                        <p:tgtEl>
                                          <p:spTgt spid="67"/>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nodeType="clickEffect">
                                  <p:stCondLst>
                                    <p:cond delay="0"/>
                                  </p:stCondLst>
                                  <p:childTnLst>
                                    <p:set>
                                      <p:cBhvr>
                                        <p:cTn id="70" dur="1" fill="hold">
                                          <p:stCondLst>
                                            <p:cond delay="0"/>
                                          </p:stCondLst>
                                        </p:cTn>
                                        <p:tgtEl>
                                          <p:spTgt spid="65"/>
                                        </p:tgtEl>
                                        <p:attrNameLst>
                                          <p:attrName>style.visibility</p:attrName>
                                        </p:attrNameLst>
                                      </p:cBhvr>
                                      <p:to>
                                        <p:strVal val="visible"/>
                                      </p:to>
                                    </p:set>
                                    <p:animEffect transition="in" filter="fade">
                                      <p:cBhvr>
                                        <p:cTn id="71" dur="1000"/>
                                        <p:tgtEl>
                                          <p:spTgt spid="65"/>
                                        </p:tgtEl>
                                      </p:cBhvr>
                                    </p:animEffect>
                                  </p:childTnLst>
                                </p:cTn>
                              </p:par>
                            </p:childTnLst>
                          </p:cTn>
                        </p:par>
                        <p:par>
                          <p:cTn id="72" fill="hold">
                            <p:stCondLst>
                              <p:cond delay="1000"/>
                            </p:stCondLst>
                            <p:childTnLst>
                              <p:par>
                                <p:cTn id="73" presetID="10" presetClass="entr" presetSubtype="0" fill="hold" nodeType="afterEffect">
                                  <p:stCondLst>
                                    <p:cond delay="1000"/>
                                  </p:stCondLst>
                                  <p:childTnLst>
                                    <p:set>
                                      <p:cBhvr>
                                        <p:cTn id="74" dur="1" fill="hold">
                                          <p:stCondLst>
                                            <p:cond delay="0"/>
                                          </p:stCondLst>
                                        </p:cTn>
                                        <p:tgtEl>
                                          <p:spTgt spid="66"/>
                                        </p:tgtEl>
                                        <p:attrNameLst>
                                          <p:attrName>style.visibility</p:attrName>
                                        </p:attrNameLst>
                                      </p:cBhvr>
                                      <p:to>
                                        <p:strVal val="visible"/>
                                      </p:to>
                                    </p:set>
                                    <p:animEffect transition="in" filter="fade">
                                      <p:cBhvr>
                                        <p:cTn id="75" dur="1000"/>
                                        <p:tgtEl>
                                          <p:spTgt spid="66"/>
                                        </p:tgtEl>
                                      </p:cBhvr>
                                    </p:animEffect>
                                  </p:childTnLst>
                                </p:cTn>
                              </p:par>
                            </p:childTnLst>
                          </p:cTn>
                        </p:par>
                        <p:par>
                          <p:cTn id="76" fill="hold">
                            <p:stCondLst>
                              <p:cond delay="3000"/>
                            </p:stCondLst>
                            <p:childTnLst>
                              <p:par>
                                <p:cTn id="77" presetID="10" presetClass="entr" presetSubtype="0" fill="hold" grpId="0" nodeType="afterEffect">
                                  <p:stCondLst>
                                    <p:cond delay="200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1000"/>
                                        <p:tgtEl>
                                          <p:spTgt spid="34"/>
                                        </p:tgtEl>
                                      </p:cBhvr>
                                    </p:animEffect>
                                  </p:childTnLst>
                                </p:cTn>
                              </p:par>
                              <p:par>
                                <p:cTn id="80" presetID="10" presetClass="entr" presetSubtype="0" fill="hold" grpId="0" nodeType="withEffect">
                                  <p:stCondLst>
                                    <p:cond delay="2000"/>
                                  </p:stCondLst>
                                  <p:childTnLst>
                                    <p:set>
                                      <p:cBhvr>
                                        <p:cTn id="81" dur="1" fill="hold">
                                          <p:stCondLst>
                                            <p:cond delay="0"/>
                                          </p:stCondLst>
                                        </p:cTn>
                                        <p:tgtEl>
                                          <p:spTgt spid="21"/>
                                        </p:tgtEl>
                                        <p:attrNameLst>
                                          <p:attrName>style.visibility</p:attrName>
                                        </p:attrNameLst>
                                      </p:cBhvr>
                                      <p:to>
                                        <p:strVal val="visible"/>
                                      </p:to>
                                    </p:set>
                                    <p:animEffect transition="in" filter="fade">
                                      <p:cBhvr>
                                        <p:cTn id="82" dur="1000"/>
                                        <p:tgtEl>
                                          <p:spTgt spid="21"/>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xit" presetSubtype="0" fill="hold" nodeType="clickEffect">
                                  <p:stCondLst>
                                    <p:cond delay="0"/>
                                  </p:stCondLst>
                                  <p:childTnLst>
                                    <p:animEffect transition="out" filter="fade">
                                      <p:cBhvr>
                                        <p:cTn id="86" dur="500"/>
                                        <p:tgtEl>
                                          <p:spTgt spid="4"/>
                                        </p:tgtEl>
                                      </p:cBhvr>
                                    </p:animEffect>
                                    <p:set>
                                      <p:cBhvr>
                                        <p:cTn id="87" dur="1" fill="hold">
                                          <p:stCondLst>
                                            <p:cond delay="499"/>
                                          </p:stCondLst>
                                        </p:cTn>
                                        <p:tgtEl>
                                          <p:spTgt spid="4"/>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500"/>
                                        <p:tgtEl>
                                          <p:spTgt spid="65"/>
                                        </p:tgtEl>
                                      </p:cBhvr>
                                    </p:animEffect>
                                    <p:set>
                                      <p:cBhvr>
                                        <p:cTn id="90" dur="1" fill="hold">
                                          <p:stCondLst>
                                            <p:cond delay="499"/>
                                          </p:stCondLst>
                                        </p:cTn>
                                        <p:tgtEl>
                                          <p:spTgt spid="65"/>
                                        </p:tgtEl>
                                        <p:attrNameLst>
                                          <p:attrName>style.visibility</p:attrName>
                                        </p:attrNameLst>
                                      </p:cBhvr>
                                      <p:to>
                                        <p:strVal val="hidden"/>
                                      </p:to>
                                    </p:set>
                                  </p:childTnLst>
                                </p:cTn>
                              </p:par>
                              <p:par>
                                <p:cTn id="91" presetID="10" presetClass="exit" presetSubtype="0" fill="hold" nodeType="withEffect">
                                  <p:stCondLst>
                                    <p:cond delay="0"/>
                                  </p:stCondLst>
                                  <p:childTnLst>
                                    <p:animEffect transition="out" filter="fade">
                                      <p:cBhvr>
                                        <p:cTn id="92" dur="500"/>
                                        <p:tgtEl>
                                          <p:spTgt spid="66"/>
                                        </p:tgtEl>
                                      </p:cBhvr>
                                    </p:animEffect>
                                    <p:set>
                                      <p:cBhvr>
                                        <p:cTn id="93" dur="1" fill="hold">
                                          <p:stCondLst>
                                            <p:cond delay="499"/>
                                          </p:stCondLst>
                                        </p:cTn>
                                        <p:tgtEl>
                                          <p:spTgt spid="66"/>
                                        </p:tgtEl>
                                        <p:attrNameLst>
                                          <p:attrName>style.visibility</p:attrName>
                                        </p:attrNameLst>
                                      </p:cBhvr>
                                      <p:to>
                                        <p:strVal val="hidden"/>
                                      </p:to>
                                    </p:set>
                                  </p:childTnLst>
                                </p:cTn>
                              </p:par>
                              <p:par>
                                <p:cTn id="94" presetID="10" presetClass="exit" presetSubtype="0" fill="hold" grpId="1" nodeType="withEffect">
                                  <p:stCondLst>
                                    <p:cond delay="0"/>
                                  </p:stCondLst>
                                  <p:childTnLst>
                                    <p:animEffect transition="out" filter="fade">
                                      <p:cBhvr>
                                        <p:cTn id="95" dur="500"/>
                                        <p:tgtEl>
                                          <p:spTgt spid="34"/>
                                        </p:tgtEl>
                                      </p:cBhvr>
                                    </p:animEffect>
                                    <p:set>
                                      <p:cBhvr>
                                        <p:cTn id="96" dur="1" fill="hold">
                                          <p:stCondLst>
                                            <p:cond delay="499"/>
                                          </p:stCondLst>
                                        </p:cTn>
                                        <p:tgtEl>
                                          <p:spTgt spid="34"/>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500"/>
                                        <p:tgtEl>
                                          <p:spTgt spid="21"/>
                                        </p:tgtEl>
                                      </p:cBhvr>
                                    </p:animEffect>
                                    <p:set>
                                      <p:cBhvr>
                                        <p:cTn id="99" dur="1" fill="hold">
                                          <p:stCondLst>
                                            <p:cond delay="499"/>
                                          </p:stCondLst>
                                        </p:cTn>
                                        <p:tgtEl>
                                          <p:spTgt spid="21"/>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500"/>
                                        <p:tgtEl>
                                          <p:spTgt spid="67"/>
                                        </p:tgtEl>
                                      </p:cBhvr>
                                    </p:animEffect>
                                    <p:set>
                                      <p:cBhvr>
                                        <p:cTn id="102" dur="1" fill="hold">
                                          <p:stCondLst>
                                            <p:cond delay="499"/>
                                          </p:stCondLst>
                                        </p:cTn>
                                        <p:tgtEl>
                                          <p:spTgt spid="67"/>
                                        </p:tgtEl>
                                        <p:attrNameLst>
                                          <p:attrName>style.visibility</p:attrName>
                                        </p:attrNameLst>
                                      </p:cBhvr>
                                      <p:to>
                                        <p:strVal val="hidden"/>
                                      </p:to>
                                    </p:set>
                                  </p:childTnLst>
                                </p:cTn>
                              </p:par>
                            </p:childTnLst>
                          </p:cTn>
                        </p:par>
                        <p:par>
                          <p:cTn id="103" fill="hold">
                            <p:stCondLst>
                              <p:cond delay="500"/>
                            </p:stCondLst>
                            <p:childTnLst>
                              <p:par>
                                <p:cTn id="104" presetID="10" presetClass="exit" presetSubtype="0" fill="hold" grpId="1" nodeType="afterEffect">
                                  <p:stCondLst>
                                    <p:cond delay="0"/>
                                  </p:stCondLst>
                                  <p:childTnLst>
                                    <p:animEffect transition="out" filter="fade">
                                      <p:cBhvr>
                                        <p:cTn id="105" dur="500"/>
                                        <p:tgtEl>
                                          <p:spTgt spid="108"/>
                                        </p:tgtEl>
                                      </p:cBhvr>
                                    </p:animEffect>
                                    <p:set>
                                      <p:cBhvr>
                                        <p:cTn id="106" dur="1" fill="hold">
                                          <p:stCondLst>
                                            <p:cond delay="499"/>
                                          </p:stCondLst>
                                        </p:cTn>
                                        <p:tgtEl>
                                          <p:spTgt spid="1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08" grpId="1" animBg="1"/>
      <p:bldP spid="34" grpId="0" animBg="1"/>
      <p:bldP spid="34" grpId="1" animBg="1"/>
      <p:bldP spid="21" grpId="0" animBg="1"/>
      <p:bldP spid="21" grpId="1" animBg="1"/>
      <p:bldP spid="67" grpId="0" animBg="1"/>
      <p:bldP spid="67"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a:extLst>
              <a:ext uri="{FF2B5EF4-FFF2-40B4-BE49-F238E27FC236}">
                <a16:creationId xmlns:a16="http://schemas.microsoft.com/office/drawing/2014/main" id="{597C5737-FDD3-431C-0493-BB6D1500C033}"/>
              </a:ext>
            </a:extLst>
          </p:cNvPr>
          <p:cNvPicPr>
            <a:picLocks noChangeAspect="1" noChangeArrowheads="1"/>
          </p:cNvPicPr>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8533549" y="29440"/>
            <a:ext cx="3658451" cy="3658451"/>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F0836240-25BF-1445-D6FA-FB6E6842AF0D}"/>
              </a:ext>
            </a:extLst>
          </p:cNvPr>
          <p:cNvSpPr>
            <a:spLocks noGrp="1"/>
          </p:cNvSpPr>
          <p:nvPr>
            <p:ph type="title"/>
          </p:nvPr>
        </p:nvSpPr>
        <p:spPr/>
        <p:txBody>
          <a:bodyPr/>
          <a:lstStyle/>
          <a:p>
            <a:r>
              <a:rPr lang="en-US" dirty="0" err="1"/>
              <a:t>Uhhh</a:t>
            </a:r>
            <a:r>
              <a:rPr lang="en-US" dirty="0"/>
              <a:t> so </a:t>
            </a:r>
            <a:r>
              <a:rPr lang="en-US" b="1" dirty="0"/>
              <a:t>what now, </a:t>
            </a:r>
            <a:r>
              <a:rPr lang="en-US" b="1" dirty="0" err="1"/>
              <a:t>Nerevar</a:t>
            </a:r>
            <a:r>
              <a:rPr lang="en-US" b="1" dirty="0"/>
              <a:t>?</a:t>
            </a:r>
          </a:p>
        </p:txBody>
      </p:sp>
      <p:sp>
        <p:nvSpPr>
          <p:cNvPr id="7" name="Oval 6">
            <a:extLst>
              <a:ext uri="{FF2B5EF4-FFF2-40B4-BE49-F238E27FC236}">
                <a16:creationId xmlns:a16="http://schemas.microsoft.com/office/drawing/2014/main" id="{B99289D8-6A50-D958-1DA5-F27BFAC36DD2}"/>
              </a:ext>
            </a:extLst>
          </p:cNvPr>
          <p:cNvSpPr>
            <a:spLocks noChangeAspect="1"/>
          </p:cNvSpPr>
          <p:nvPr/>
        </p:nvSpPr>
        <p:spPr>
          <a:xfrm flipH="1">
            <a:off x="1601683" y="2727771"/>
            <a:ext cx="1920240" cy="1920240"/>
          </a:xfrm>
          <a:prstGeom prst="ellipse">
            <a:avLst/>
          </a:prstGeom>
          <a:blipFill dpi="0" rotWithShape="1">
            <a:blip r:embed="rId4">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9" name="Picture 2" descr="Indoril Nerevar | Wiki | Tamriel: Elder Scrolls Amino Amino">
            <a:extLst>
              <a:ext uri="{FF2B5EF4-FFF2-40B4-BE49-F238E27FC236}">
                <a16:creationId xmlns:a16="http://schemas.microsoft.com/office/drawing/2014/main" id="{AC807714-F7C6-7543-66C0-5F9AA795B22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flipH="1">
            <a:off x="8745475" y="2765470"/>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id="{305E0F22-64BE-E5FE-BF8A-64C7E6F45DF1}"/>
              </a:ext>
            </a:extLst>
          </p:cNvPr>
          <p:cNvGrpSpPr/>
          <p:nvPr/>
        </p:nvGrpSpPr>
        <p:grpSpPr>
          <a:xfrm>
            <a:off x="4553000" y="3687891"/>
            <a:ext cx="3085999" cy="2316844"/>
            <a:chOff x="4410756" y="3329786"/>
            <a:chExt cx="3085999" cy="2316844"/>
          </a:xfrm>
        </p:grpSpPr>
        <p:pic>
          <p:nvPicPr>
            <p:cNvPr id="11" name="Picture 10" descr="A close up of a hammer&#10;&#10;Description automatically generated">
              <a:extLst>
                <a:ext uri="{FF2B5EF4-FFF2-40B4-BE49-F238E27FC236}">
                  <a16:creationId xmlns:a16="http://schemas.microsoft.com/office/drawing/2014/main" id="{4F66FA14-0C2F-890B-E938-F08E598BBED9}"/>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rot="5400000">
              <a:off x="5481327" y="2768103"/>
              <a:ext cx="1229345" cy="2352711"/>
            </a:xfrm>
            <a:prstGeom prst="rect">
              <a:avLst/>
            </a:prstGeom>
          </p:spPr>
        </p:pic>
        <p:pic>
          <p:nvPicPr>
            <p:cNvPr id="12" name="Picture 11" descr="A gold and silver sword with spikes&#10;&#10;Description automatically generated">
              <a:extLst>
                <a:ext uri="{FF2B5EF4-FFF2-40B4-BE49-F238E27FC236}">
                  <a16:creationId xmlns:a16="http://schemas.microsoft.com/office/drawing/2014/main" id="{1CAD3B9B-3AF8-7128-474A-1F940C7175D5}"/>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rot="4468016">
              <a:off x="5225412" y="3320530"/>
              <a:ext cx="723399" cy="2352711"/>
            </a:xfrm>
            <a:prstGeom prst="rect">
              <a:avLst/>
            </a:prstGeom>
          </p:spPr>
        </p:pic>
        <p:pic>
          <p:nvPicPr>
            <p:cNvPr id="13" name="Picture 12" descr="A gold statue with a black background&#10;&#10;Description automatically generated">
              <a:extLst>
                <a:ext uri="{FF2B5EF4-FFF2-40B4-BE49-F238E27FC236}">
                  <a16:creationId xmlns:a16="http://schemas.microsoft.com/office/drawing/2014/main" id="{665DE75A-22F3-D725-D8FF-C6F7512ED248}"/>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rot="4588057">
              <a:off x="5810551" y="3960426"/>
              <a:ext cx="1019697" cy="2352711"/>
            </a:xfrm>
            <a:prstGeom prst="rect">
              <a:avLst/>
            </a:prstGeom>
          </p:spPr>
        </p:pic>
      </p:grpSp>
      <p:grpSp>
        <p:nvGrpSpPr>
          <p:cNvPr id="21" name="Group 20">
            <a:extLst>
              <a:ext uri="{FF2B5EF4-FFF2-40B4-BE49-F238E27FC236}">
                <a16:creationId xmlns:a16="http://schemas.microsoft.com/office/drawing/2014/main" id="{9E5A42DD-6C6D-5567-7B65-4772A597BD76}"/>
              </a:ext>
            </a:extLst>
          </p:cNvPr>
          <p:cNvGrpSpPr/>
          <p:nvPr/>
        </p:nvGrpSpPr>
        <p:grpSpPr>
          <a:xfrm>
            <a:off x="4245106" y="1692216"/>
            <a:ext cx="3986274" cy="2301316"/>
            <a:chOff x="4007106" y="1468120"/>
            <a:chExt cx="3986274" cy="2301316"/>
          </a:xfrm>
        </p:grpSpPr>
        <p:grpSp>
          <p:nvGrpSpPr>
            <p:cNvPr id="20" name="Group 19">
              <a:extLst>
                <a:ext uri="{FF2B5EF4-FFF2-40B4-BE49-F238E27FC236}">
                  <a16:creationId xmlns:a16="http://schemas.microsoft.com/office/drawing/2014/main" id="{3B22B105-ECD2-CE18-0DF7-82AB2CE058D0}"/>
                </a:ext>
              </a:extLst>
            </p:cNvPr>
            <p:cNvGrpSpPr/>
            <p:nvPr/>
          </p:nvGrpSpPr>
          <p:grpSpPr>
            <a:xfrm>
              <a:off x="4007106" y="1468120"/>
              <a:ext cx="3986274" cy="2301316"/>
              <a:chOff x="4007106" y="1468120"/>
              <a:chExt cx="3986274" cy="2301316"/>
            </a:xfrm>
            <a:solidFill>
              <a:schemeClr val="tx2">
                <a:lumMod val="60000"/>
                <a:lumOff val="40000"/>
              </a:schemeClr>
            </a:solidFill>
          </p:grpSpPr>
          <p:sp>
            <p:nvSpPr>
              <p:cNvPr id="18" name="Speech Bubble: Oval 17">
                <a:extLst>
                  <a:ext uri="{FF2B5EF4-FFF2-40B4-BE49-F238E27FC236}">
                    <a16:creationId xmlns:a16="http://schemas.microsoft.com/office/drawing/2014/main" id="{7A25AA29-E160-5494-CADB-C6552D471FC3}"/>
                  </a:ext>
                </a:extLst>
              </p:cNvPr>
              <p:cNvSpPr/>
              <p:nvPr/>
            </p:nvSpPr>
            <p:spPr>
              <a:xfrm>
                <a:off x="5753100" y="2672156"/>
                <a:ext cx="2240280" cy="1097280"/>
              </a:xfrm>
              <a:prstGeom prst="wedgeEllipseCallout">
                <a:avLst>
                  <a:gd name="adj1" fmla="val 80163"/>
                  <a:gd name="adj2" fmla="val 1327"/>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8">
                <a:extLst>
                  <a:ext uri="{FF2B5EF4-FFF2-40B4-BE49-F238E27FC236}">
                    <a16:creationId xmlns:a16="http://schemas.microsoft.com/office/drawing/2014/main" id="{5A4005E0-DA8C-0AE5-E459-9525231DF5E1}"/>
                  </a:ext>
                </a:extLst>
              </p:cNvPr>
              <p:cNvSpPr/>
              <p:nvPr/>
            </p:nvSpPr>
            <p:spPr>
              <a:xfrm>
                <a:off x="4007106" y="1468120"/>
                <a:ext cx="3429000" cy="155448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Oval 15">
              <a:extLst>
                <a:ext uri="{FF2B5EF4-FFF2-40B4-BE49-F238E27FC236}">
                  <a16:creationId xmlns:a16="http://schemas.microsoft.com/office/drawing/2014/main" id="{EB1D0DC9-1C3A-34B2-9D9F-AAE22CD9F0DA}"/>
                </a:ext>
              </a:extLst>
            </p:cNvPr>
            <p:cNvSpPr/>
            <p:nvPr/>
          </p:nvSpPr>
          <p:spPr>
            <a:xfrm>
              <a:off x="4070177" y="1517830"/>
              <a:ext cx="3318355" cy="1445581"/>
            </a:xfrm>
            <a:prstGeom prst="ellipse">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normAutofit fontScale="92500"/>
            </a:bodyPr>
            <a:lstStyle/>
            <a:p>
              <a:pPr algn="ctr"/>
              <a:r>
                <a:rPr lang="en-US" sz="1700" dirty="0">
                  <a:solidFill>
                    <a:schemeClr val="tx1"/>
                  </a:solidFill>
                </a:rPr>
                <a:t>I will ask the Tribunal </a:t>
              </a:r>
              <a:br>
                <a:rPr lang="en-US" sz="1700" dirty="0">
                  <a:solidFill>
                    <a:schemeClr val="tx1"/>
                  </a:solidFill>
                </a:rPr>
              </a:br>
              <a:r>
                <a:rPr lang="en-US" sz="1700" dirty="0">
                  <a:solidFill>
                    <a:schemeClr val="tx1"/>
                  </a:solidFill>
                </a:rPr>
                <a:t>what we shall do with them, for they have had wisdom in the past that I had not.</a:t>
              </a:r>
            </a:p>
          </p:txBody>
        </p:sp>
        <p:sp>
          <p:nvSpPr>
            <p:cNvPr id="15" name="Speech Bubble: Oval 14">
              <a:extLst>
                <a:ext uri="{FF2B5EF4-FFF2-40B4-BE49-F238E27FC236}">
                  <a16:creationId xmlns:a16="http://schemas.microsoft.com/office/drawing/2014/main" id="{2DB7E521-A8C0-EB3C-8964-A87226218D06}"/>
                </a:ext>
              </a:extLst>
            </p:cNvPr>
            <p:cNvSpPr/>
            <p:nvPr/>
          </p:nvSpPr>
          <p:spPr>
            <a:xfrm>
              <a:off x="5803899" y="2711218"/>
              <a:ext cx="2141263" cy="999801"/>
            </a:xfrm>
            <a:prstGeom prst="wedgeEllipseCallout">
              <a:avLst>
                <a:gd name="adj1" fmla="val 70750"/>
                <a:gd name="adj2" fmla="val 1872"/>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tx1"/>
                  </a:solidFill>
                </a:rPr>
                <a:t>Stay here, </a:t>
              </a:r>
            </a:p>
            <a:p>
              <a:pPr algn="ctr"/>
              <a:r>
                <a:rPr lang="en-US" sz="1600" b="1" dirty="0">
                  <a:solidFill>
                    <a:schemeClr val="tx1"/>
                  </a:solidFill>
                </a:rPr>
                <a:t>loyal </a:t>
              </a:r>
              <a:r>
                <a:rPr lang="en-US" sz="1600" b="1" dirty="0" err="1">
                  <a:solidFill>
                    <a:schemeClr val="tx1"/>
                  </a:solidFill>
                </a:rPr>
                <a:t>Dagoth</a:t>
              </a:r>
              <a:r>
                <a:rPr lang="en-US" sz="1600" b="1" dirty="0">
                  <a:solidFill>
                    <a:schemeClr val="tx1"/>
                  </a:solidFill>
                </a:rPr>
                <a:t>-Ur, </a:t>
              </a:r>
            </a:p>
            <a:p>
              <a:pPr algn="ctr"/>
              <a:r>
                <a:rPr lang="en-US" sz="1600" b="1" dirty="0">
                  <a:solidFill>
                    <a:schemeClr val="tx1"/>
                  </a:solidFill>
                </a:rPr>
                <a:t>until I return.</a:t>
              </a:r>
            </a:p>
          </p:txBody>
        </p:sp>
      </p:grpSp>
    </p:spTree>
    <p:extLst>
      <p:ext uri="{BB962C8B-B14F-4D97-AF65-F5344CB8AC3E}">
        <p14:creationId xmlns:p14="http://schemas.microsoft.com/office/powerpoint/2010/main" val="36680000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21"/>
                                        </p:tgtEl>
                                      </p:cBhvr>
                                    </p:animEffect>
                                    <p:set>
                                      <p:cBhvr>
                                        <p:cTn id="12" dur="1" fill="hold">
                                          <p:stCondLst>
                                            <p:cond delay="499"/>
                                          </p:stCondLst>
                                        </p:cTn>
                                        <p:tgtEl>
                                          <p:spTgt spid="21"/>
                                        </p:tgtEl>
                                        <p:attrNameLst>
                                          <p:attrName>style.visibility</p:attrName>
                                        </p:attrNameLst>
                                      </p:cBhvr>
                                      <p:to>
                                        <p:strVal val="hidden"/>
                                      </p:to>
                                    </p:set>
                                  </p:childTnLst>
                                </p:cTn>
                              </p:par>
                              <p:par>
                                <p:cTn id="13" presetID="2" presetClass="exit" presetSubtype="2" fill="hold" nodeType="withEffect">
                                  <p:stCondLst>
                                    <p:cond delay="0"/>
                                  </p:stCondLst>
                                  <p:childTnLst>
                                    <p:anim calcmode="lin" valueType="num">
                                      <p:cBhvr additive="base">
                                        <p:cTn id="14" dur="750"/>
                                        <p:tgtEl>
                                          <p:spTgt spid="9"/>
                                        </p:tgtEl>
                                        <p:attrNameLst>
                                          <p:attrName>ppt_x</p:attrName>
                                        </p:attrNameLst>
                                      </p:cBhvr>
                                      <p:tavLst>
                                        <p:tav tm="0">
                                          <p:val>
                                            <p:strVal val="ppt_x"/>
                                          </p:val>
                                        </p:tav>
                                        <p:tav tm="100000">
                                          <p:val>
                                            <p:strVal val="1+ppt_w/2"/>
                                          </p:val>
                                        </p:tav>
                                      </p:tavLst>
                                    </p:anim>
                                    <p:anim calcmode="lin" valueType="num">
                                      <p:cBhvr additive="base">
                                        <p:cTn id="15" dur="750"/>
                                        <p:tgtEl>
                                          <p:spTgt spid="9"/>
                                        </p:tgtEl>
                                        <p:attrNameLst>
                                          <p:attrName>ppt_y</p:attrName>
                                        </p:attrNameLst>
                                      </p:cBhvr>
                                      <p:tavLst>
                                        <p:tav tm="0">
                                          <p:val>
                                            <p:strVal val="ppt_y"/>
                                          </p:val>
                                        </p:tav>
                                        <p:tav tm="100000">
                                          <p:val>
                                            <p:strVal val="ppt_y"/>
                                          </p:val>
                                        </p:tav>
                                      </p:tavLst>
                                    </p:anim>
                                    <p:set>
                                      <p:cBhvr>
                                        <p:cTn id="16" dur="1" fill="hold">
                                          <p:stCondLst>
                                            <p:cond delay="749"/>
                                          </p:stCondLst>
                                        </p:cTn>
                                        <p:tgtEl>
                                          <p:spTgt spid="9"/>
                                        </p:tgtEl>
                                        <p:attrNameLst>
                                          <p:attrName>style.visibility</p:attrName>
                                        </p:attrNameLst>
                                      </p:cBhvr>
                                      <p:to>
                                        <p:strVal val="hidden"/>
                                      </p:to>
                                    </p:set>
                                  </p:childTnLst>
                                </p:cTn>
                              </p:par>
                              <p:par>
                                <p:cTn id="17" presetID="10" presetClass="exit" presetSubtype="0" fill="hold" nodeType="withEffect">
                                  <p:stCondLst>
                                    <p:cond delay="250"/>
                                  </p:stCondLst>
                                  <p:childTnLst>
                                    <p:animEffect transition="out" filter="fade">
                                      <p:cBhvr>
                                        <p:cTn id="18" dur="500"/>
                                        <p:tgtEl>
                                          <p:spTgt spid="9"/>
                                        </p:tgtEl>
                                      </p:cBhvr>
                                    </p:animEffect>
                                    <p:set>
                                      <p:cBhvr>
                                        <p:cTn id="19" dur="1" fill="hold">
                                          <p:stCondLst>
                                            <p:cond delay="499"/>
                                          </p:stCondLst>
                                        </p:cTn>
                                        <p:tgtEl>
                                          <p:spTgt spid="9"/>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63" presetClass="path" presetSubtype="0" accel="50000" decel="50000" fill="hold" grpId="0" nodeType="clickEffect">
                                  <p:stCondLst>
                                    <p:cond delay="0"/>
                                  </p:stCondLst>
                                  <p:childTnLst>
                                    <p:animMotion origin="layout" path="M 3.75E-6 -1.48148E-6 L 0.30299 -1.48148E-6 " pathEditMode="relative" rAng="0" ptsTypes="AA">
                                      <p:cBhvr>
                                        <p:cTn id="23" dur="2000" fill="hold"/>
                                        <p:tgtEl>
                                          <p:spTgt spid="7"/>
                                        </p:tgtEl>
                                        <p:attrNameLst>
                                          <p:attrName>ppt_x</p:attrName>
                                          <p:attrName>ppt_y</p:attrName>
                                        </p:attrNameLst>
                                      </p:cBhvr>
                                      <p:rCtr x="1514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27A946-0FFD-29F8-EFD4-6DAE34324947}"/>
              </a:ext>
            </a:extLst>
          </p:cNvPr>
          <p:cNvSpPr>
            <a:spLocks noGrp="1"/>
          </p:cNvSpPr>
          <p:nvPr>
            <p:ph type="title"/>
          </p:nvPr>
        </p:nvSpPr>
        <p:spPr/>
        <p:txBody>
          <a:bodyPr/>
          <a:lstStyle/>
          <a:p>
            <a:r>
              <a:rPr lang="en-US" b="1" dirty="0" err="1"/>
              <a:t>Tamrielic</a:t>
            </a:r>
            <a:r>
              <a:rPr lang="en-US" b="1" dirty="0"/>
              <a:t> Religion:</a:t>
            </a:r>
            <a:r>
              <a:rPr lang="en-US" dirty="0"/>
              <a:t> </a:t>
            </a:r>
            <a:r>
              <a:rPr lang="en-US" dirty="0" err="1"/>
              <a:t>Aedra</a:t>
            </a:r>
            <a:r>
              <a:rPr lang="en-US" dirty="0"/>
              <a:t> and Daedra</a:t>
            </a:r>
          </a:p>
        </p:txBody>
      </p:sp>
      <p:sp>
        <p:nvSpPr>
          <p:cNvPr id="3" name="Content Placeholder 2">
            <a:extLst>
              <a:ext uri="{FF2B5EF4-FFF2-40B4-BE49-F238E27FC236}">
                <a16:creationId xmlns:a16="http://schemas.microsoft.com/office/drawing/2014/main" id="{0618B3D3-1631-A8E8-585F-B479032D1158}"/>
              </a:ext>
            </a:extLst>
          </p:cNvPr>
          <p:cNvSpPr>
            <a:spLocks noGrp="1"/>
          </p:cNvSpPr>
          <p:nvPr>
            <p:ph idx="1"/>
          </p:nvPr>
        </p:nvSpPr>
        <p:spPr>
          <a:xfrm>
            <a:off x="838200" y="1454714"/>
            <a:ext cx="8218539" cy="4722249"/>
          </a:xfrm>
        </p:spPr>
        <p:txBody>
          <a:bodyPr>
            <a:normAutofit/>
          </a:bodyPr>
          <a:lstStyle/>
          <a:p>
            <a:r>
              <a:rPr lang="en-US" sz="2400" dirty="0"/>
              <a:t>Two primal forces: </a:t>
            </a:r>
            <a:r>
              <a:rPr lang="en-US" sz="2400" b="1" dirty="0"/>
              <a:t>Anu</a:t>
            </a:r>
            <a:r>
              <a:rPr lang="en-US" sz="2400" dirty="0"/>
              <a:t> (Stasis) and </a:t>
            </a:r>
            <a:r>
              <a:rPr lang="en-US" sz="2400" b="1" dirty="0" err="1"/>
              <a:t>Padomay</a:t>
            </a:r>
            <a:r>
              <a:rPr lang="en-US" sz="2400" dirty="0"/>
              <a:t> (Change)</a:t>
            </a:r>
          </a:p>
          <a:p>
            <a:pPr lvl="1"/>
            <a:r>
              <a:rPr lang="en-US" sz="2000" dirty="0" err="1"/>
              <a:t>Aedra</a:t>
            </a:r>
            <a:r>
              <a:rPr lang="en-US" sz="2000" dirty="0"/>
              <a:t> and Daedra resulted from their interplay in the Dawn Era</a:t>
            </a:r>
          </a:p>
          <a:p>
            <a:r>
              <a:rPr lang="en-US" sz="2400" b="1" dirty="0" err="1"/>
              <a:t>Aedra</a:t>
            </a:r>
            <a:r>
              <a:rPr lang="en-US" sz="2400" b="1" dirty="0"/>
              <a:t>:</a:t>
            </a:r>
            <a:r>
              <a:rPr lang="en-US" sz="2400" dirty="0"/>
              <a:t> The Eight Divines</a:t>
            </a:r>
            <a:r>
              <a:rPr lang="en-US" sz="2400" baseline="30000" dirty="0"/>
              <a:t>*</a:t>
            </a:r>
            <a:r>
              <a:rPr lang="en-US" sz="2400" dirty="0"/>
              <a:t> created at the very beginning of time. </a:t>
            </a:r>
          </a:p>
          <a:p>
            <a:pPr lvl="1"/>
            <a:r>
              <a:rPr lang="en-US" sz="2000" dirty="0"/>
              <a:t>Gave up parts of themselves to help create the mortal plane (Mundus)</a:t>
            </a:r>
          </a:p>
          <a:p>
            <a:pPr lvl="1"/>
            <a:r>
              <a:rPr lang="en-US" sz="2000" dirty="0"/>
              <a:t>Can be killed because of this sacrifice of power</a:t>
            </a:r>
          </a:p>
          <a:p>
            <a:r>
              <a:rPr lang="en-US" sz="2400" b="1" dirty="0"/>
              <a:t>Daedra:</a:t>
            </a:r>
            <a:r>
              <a:rPr lang="en-US" sz="2400" dirty="0"/>
              <a:t> Immortal beings that affect the mortal world</a:t>
            </a:r>
          </a:p>
          <a:p>
            <a:pPr lvl="1"/>
            <a:r>
              <a:rPr lang="en-US" sz="2000" dirty="0"/>
              <a:t>Did not contribute to the creation of Mundus and retain their full power</a:t>
            </a:r>
          </a:p>
          <a:p>
            <a:pPr lvl="1"/>
            <a:r>
              <a:rPr lang="en-US" sz="2000" dirty="0"/>
              <a:t>Seventeen </a:t>
            </a:r>
            <a:r>
              <a:rPr lang="en-US" sz="2000" dirty="0" err="1"/>
              <a:t>Daedric</a:t>
            </a:r>
            <a:r>
              <a:rPr lang="en-US" sz="2000" dirty="0"/>
              <a:t> Princes causing problems at any given time</a:t>
            </a:r>
          </a:p>
          <a:p>
            <a:r>
              <a:rPr lang="en-US" sz="2400" dirty="0"/>
              <a:t>Pantheons of </a:t>
            </a:r>
            <a:r>
              <a:rPr lang="en-US" sz="2400" dirty="0" err="1"/>
              <a:t>Aedric</a:t>
            </a:r>
            <a:r>
              <a:rPr lang="en-US" sz="2400" dirty="0"/>
              <a:t> and </a:t>
            </a:r>
            <a:r>
              <a:rPr lang="en-US" sz="2400" dirty="0" err="1"/>
              <a:t>Daedric</a:t>
            </a:r>
            <a:r>
              <a:rPr lang="en-US" sz="2400" dirty="0"/>
              <a:t> worship vary by race / location / time period</a:t>
            </a:r>
          </a:p>
        </p:txBody>
      </p:sp>
      <p:sp>
        <p:nvSpPr>
          <p:cNvPr id="5" name="TextBox 4">
            <a:extLst>
              <a:ext uri="{FF2B5EF4-FFF2-40B4-BE49-F238E27FC236}">
                <a16:creationId xmlns:a16="http://schemas.microsoft.com/office/drawing/2014/main" id="{0F43C9D9-B314-81D2-6F85-4AB22787C820}"/>
              </a:ext>
            </a:extLst>
          </p:cNvPr>
          <p:cNvSpPr txBox="1"/>
          <p:nvPr/>
        </p:nvSpPr>
        <p:spPr>
          <a:xfrm>
            <a:off x="838200" y="5918462"/>
            <a:ext cx="4442460" cy="738664"/>
          </a:xfrm>
          <a:prstGeom prst="rect">
            <a:avLst/>
          </a:prstGeom>
          <a:solidFill>
            <a:schemeClr val="accent2">
              <a:lumMod val="20000"/>
              <a:lumOff val="80000"/>
            </a:schemeClr>
          </a:solidFill>
          <a:ln>
            <a:solidFill>
              <a:schemeClr val="accent2">
                <a:lumMod val="60000"/>
                <a:lumOff val="40000"/>
              </a:schemeClr>
            </a:solidFill>
          </a:ln>
        </p:spPr>
        <p:txBody>
          <a:bodyPr wrap="square">
            <a:spAutoFit/>
          </a:bodyPr>
          <a:lstStyle/>
          <a:p>
            <a:r>
              <a:rPr lang="en-US" sz="1050" dirty="0"/>
              <a:t>*</a:t>
            </a:r>
            <a:r>
              <a:rPr lang="en-US" sz="1050" b="1" dirty="0"/>
              <a:t>Nine </a:t>
            </a:r>
            <a:r>
              <a:rPr lang="en-US" sz="1050" dirty="0"/>
              <a:t>Divines (including Tiber </a:t>
            </a:r>
            <a:r>
              <a:rPr lang="en-US" sz="1050" dirty="0" err="1"/>
              <a:t>Septim</a:t>
            </a:r>
            <a:r>
              <a:rPr lang="en-US" sz="1050" dirty="0"/>
              <a:t>) if: </a:t>
            </a:r>
          </a:p>
          <a:p>
            <a:pPr marL="365760" lvl="1" indent="-182880">
              <a:buFont typeface="Arial" panose="020B0604020202020204" pitchFamily="34" charset="0"/>
              <a:buChar char="•"/>
            </a:pPr>
            <a:r>
              <a:rPr lang="en-US" sz="1050" dirty="0"/>
              <a:t>You think a human man can become a god just by being cool enough</a:t>
            </a:r>
          </a:p>
          <a:p>
            <a:pPr marL="365760" lvl="1" indent="-182880">
              <a:buFont typeface="Arial" panose="020B0604020202020204" pitchFamily="34" charset="0"/>
              <a:buChar char="•"/>
            </a:pPr>
            <a:r>
              <a:rPr lang="en-US" sz="1050" dirty="0"/>
              <a:t>You’re a Nord or you want to prevent civil war in Skyrim</a:t>
            </a:r>
          </a:p>
          <a:p>
            <a:pPr marL="365760" lvl="1" indent="-182880">
              <a:buFont typeface="Arial" panose="020B0604020202020204" pitchFamily="34" charset="0"/>
              <a:buChar char="•"/>
            </a:pPr>
            <a:r>
              <a:rPr lang="en-US" sz="1050" dirty="0"/>
              <a:t>If you think he actually achieved CHIM, but that’s another PowerPoint</a:t>
            </a:r>
          </a:p>
        </p:txBody>
      </p:sp>
      <p:sp>
        <p:nvSpPr>
          <p:cNvPr id="6" name="TextBox 5">
            <a:extLst>
              <a:ext uri="{FF2B5EF4-FFF2-40B4-BE49-F238E27FC236}">
                <a16:creationId xmlns:a16="http://schemas.microsoft.com/office/drawing/2014/main" id="{F4588751-4F65-B84F-31C2-C3012ADEA38E}"/>
              </a:ext>
            </a:extLst>
          </p:cNvPr>
          <p:cNvSpPr txBox="1"/>
          <p:nvPr/>
        </p:nvSpPr>
        <p:spPr>
          <a:xfrm>
            <a:off x="9202630" y="6396860"/>
            <a:ext cx="2802380" cy="260266"/>
          </a:xfrm>
          <a:prstGeom prst="rect">
            <a:avLst/>
          </a:prstGeom>
          <a:solidFill>
            <a:schemeClr val="accent2">
              <a:lumMod val="20000"/>
              <a:lumOff val="80000"/>
            </a:schemeClr>
          </a:solidFill>
          <a:ln>
            <a:solidFill>
              <a:schemeClr val="accent2">
                <a:lumMod val="60000"/>
                <a:lumOff val="40000"/>
              </a:schemeClr>
            </a:solidFill>
          </a:ln>
        </p:spPr>
        <p:txBody>
          <a:bodyPr wrap="square">
            <a:spAutoFit/>
          </a:bodyPr>
          <a:lstStyle/>
          <a:p>
            <a:pPr algn="ctr"/>
            <a:r>
              <a:rPr lang="en-US" sz="1050" dirty="0"/>
              <a:t>A soldier prays to </a:t>
            </a:r>
            <a:r>
              <a:rPr lang="en-US" sz="1050" dirty="0" err="1"/>
              <a:t>Kynareth</a:t>
            </a:r>
            <a:endParaRPr lang="en-US" sz="1050" dirty="0"/>
          </a:p>
        </p:txBody>
      </p:sp>
      <p:pic>
        <p:nvPicPr>
          <p:cNvPr id="2052" name="Picture 4">
            <a:extLst>
              <a:ext uri="{FF2B5EF4-FFF2-40B4-BE49-F238E27FC236}">
                <a16:creationId xmlns:a16="http://schemas.microsoft.com/office/drawing/2014/main" id="{A2CF6AFE-E42D-4B04-8F7E-6339581C1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02630" y="1397493"/>
            <a:ext cx="2802380" cy="49993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200322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571559-C2F3-6A3D-E2EB-64A5EFD14C50}"/>
              </a:ext>
            </a:extLst>
          </p:cNvPr>
          <p:cNvSpPr>
            <a:spLocks noGrp="1"/>
          </p:cNvSpPr>
          <p:nvPr>
            <p:ph type="title"/>
          </p:nvPr>
        </p:nvSpPr>
        <p:spPr/>
        <p:txBody>
          <a:bodyPr/>
          <a:lstStyle/>
          <a:p>
            <a:r>
              <a:rPr lang="en-US" b="1" dirty="0"/>
              <a:t>Meanwhile</a:t>
            </a:r>
            <a:r>
              <a:rPr lang="en-US" dirty="0"/>
              <a:t>, back at camp,</a:t>
            </a:r>
          </a:p>
        </p:txBody>
      </p:sp>
      <p:pic>
        <p:nvPicPr>
          <p:cNvPr id="10" name="Picture 2" descr="Indoril Nerevar | Wiki | Tamriel: Elder Scrolls Amino Amino">
            <a:extLst>
              <a:ext uri="{FF2B5EF4-FFF2-40B4-BE49-F238E27FC236}">
                <a16:creationId xmlns:a16="http://schemas.microsoft.com/office/drawing/2014/main" id="{2870476F-EE54-13D6-BFB9-B66A3735DC3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867228" y="3466699"/>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A68FF18A-7B03-ACD2-5207-06ECE5AD7BC6}"/>
              </a:ext>
            </a:extLst>
          </p:cNvPr>
          <p:cNvPicPr>
            <a:picLocks noChangeAspect="1"/>
          </p:cNvPicPr>
          <p:nvPr/>
        </p:nvPicPr>
        <p:blipFill rotWithShape="1">
          <a:blip r:embed="rId4"/>
          <a:srcRect l="27534" t="1873" r="23310" b="48971"/>
          <a:stretch/>
        </p:blipFill>
        <p:spPr>
          <a:xfrm>
            <a:off x="3488918" y="4743437"/>
            <a:ext cx="1752207" cy="1752207"/>
          </a:xfrm>
          <a:prstGeom prst="ellipse">
            <a:avLst/>
          </a:prstGeom>
          <a:ln w="152400">
            <a:solidFill>
              <a:schemeClr val="tx2">
                <a:lumMod val="50000"/>
              </a:schemeClr>
            </a:solidFill>
          </a:ln>
          <a:effectLst>
            <a:outerShdw blurRad="50800" dist="38100" dir="5400000" algn="t" rotWithShape="0">
              <a:prstClr val="black">
                <a:alpha val="40000"/>
              </a:prstClr>
            </a:outerShdw>
          </a:effectLst>
        </p:spPr>
      </p:pic>
      <p:grpSp>
        <p:nvGrpSpPr>
          <p:cNvPr id="16" name="Group 15">
            <a:extLst>
              <a:ext uri="{FF2B5EF4-FFF2-40B4-BE49-F238E27FC236}">
                <a16:creationId xmlns:a16="http://schemas.microsoft.com/office/drawing/2014/main" id="{7644BD77-4A54-226A-2F0C-C2AAC457E3C9}"/>
              </a:ext>
            </a:extLst>
          </p:cNvPr>
          <p:cNvGrpSpPr/>
          <p:nvPr/>
        </p:nvGrpSpPr>
        <p:grpSpPr>
          <a:xfrm>
            <a:off x="5921336" y="3429000"/>
            <a:ext cx="5432464" cy="1920240"/>
            <a:chOff x="6406479" y="2081054"/>
            <a:chExt cx="5432464" cy="1920240"/>
          </a:xfrm>
        </p:grpSpPr>
        <p:sp>
          <p:nvSpPr>
            <p:cNvPr id="13" name="Oval 12">
              <a:extLst>
                <a:ext uri="{FF2B5EF4-FFF2-40B4-BE49-F238E27FC236}">
                  <a16:creationId xmlns:a16="http://schemas.microsoft.com/office/drawing/2014/main" id="{5CBFB067-0A61-C418-BB08-4BFFE47FCE15}"/>
                </a:ext>
              </a:extLst>
            </p:cNvPr>
            <p:cNvSpPr/>
            <p:nvPr/>
          </p:nvSpPr>
          <p:spPr>
            <a:xfrm>
              <a:off x="9918703" y="2081054"/>
              <a:ext cx="1920240" cy="1920240"/>
            </a:xfrm>
            <a:prstGeom prst="ellipse">
              <a:avLst/>
            </a:prstGeom>
            <a:blipFill dpi="0" rotWithShape="1">
              <a:blip r:embed="rId5"/>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4" name="Oval 13">
              <a:extLst>
                <a:ext uri="{FF2B5EF4-FFF2-40B4-BE49-F238E27FC236}">
                  <a16:creationId xmlns:a16="http://schemas.microsoft.com/office/drawing/2014/main" id="{ADE527A3-0579-0E34-083D-6D3D2974D0D0}"/>
                </a:ext>
              </a:extLst>
            </p:cNvPr>
            <p:cNvSpPr/>
            <p:nvPr/>
          </p:nvSpPr>
          <p:spPr>
            <a:xfrm>
              <a:off x="8162591" y="2081054"/>
              <a:ext cx="1920240" cy="1920240"/>
            </a:xfrm>
            <a:prstGeom prst="ellipse">
              <a:avLst/>
            </a:prstGeom>
            <a:blipFill dpi="0" rotWithShape="1">
              <a:blip r:embed="rId6"/>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5" name="Oval 14">
              <a:extLst>
                <a:ext uri="{FF2B5EF4-FFF2-40B4-BE49-F238E27FC236}">
                  <a16:creationId xmlns:a16="http://schemas.microsoft.com/office/drawing/2014/main" id="{3CA00D3A-8678-0153-3810-CFF6DB531D0D}"/>
                </a:ext>
              </a:extLst>
            </p:cNvPr>
            <p:cNvSpPr/>
            <p:nvPr/>
          </p:nvSpPr>
          <p:spPr>
            <a:xfrm>
              <a:off x="6406479" y="2081054"/>
              <a:ext cx="1920240" cy="1920240"/>
            </a:xfrm>
            <a:prstGeom prst="ellipse">
              <a:avLst/>
            </a:prstGeom>
            <a:blipFill dpi="0" rotWithShape="1">
              <a:blip r:embed="rId7"/>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
        <p:nvSpPr>
          <p:cNvPr id="18" name="Speech Bubble: Oval 17">
            <a:extLst>
              <a:ext uri="{FF2B5EF4-FFF2-40B4-BE49-F238E27FC236}">
                <a16:creationId xmlns:a16="http://schemas.microsoft.com/office/drawing/2014/main" id="{3441B642-6089-7FD9-D2B1-F7F63549EA2B}"/>
              </a:ext>
            </a:extLst>
          </p:cNvPr>
          <p:cNvSpPr/>
          <p:nvPr/>
        </p:nvSpPr>
        <p:spPr>
          <a:xfrm rot="19140000" flipH="1">
            <a:off x="400236" y="1431715"/>
            <a:ext cx="1383369" cy="1383369"/>
          </a:xfrm>
          <a:prstGeom prst="wedgeEllipseCallout">
            <a:avLst>
              <a:gd name="adj1" fmla="val 30766"/>
              <a:gd name="adj2" fmla="val 69083"/>
            </a:avLst>
          </a:prstGeom>
          <a:blipFill dpi="0" rotWithShape="1">
            <a:blip r:embed="rId8"/>
            <a:srcRect/>
            <a:stretch>
              <a:fillRect l="-88350" t="-69112" r="-194328" b="-116454"/>
            </a:stretch>
          </a:blipFill>
          <a:ln w="38100">
            <a:solidFill>
              <a:schemeClr val="accent1">
                <a:lumMod val="50000"/>
              </a:schemeClr>
            </a:solidFill>
          </a:ln>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pic>
        <p:nvPicPr>
          <p:cNvPr id="20" name="Picture 19">
            <a:extLst>
              <a:ext uri="{FF2B5EF4-FFF2-40B4-BE49-F238E27FC236}">
                <a16:creationId xmlns:a16="http://schemas.microsoft.com/office/drawing/2014/main" id="{6703E856-28A2-4F03-2478-E9FCE9F86632}"/>
              </a:ext>
            </a:extLst>
          </p:cNvPr>
          <p:cNvPicPr>
            <a:picLocks noChangeAspect="1"/>
          </p:cNvPicPr>
          <p:nvPr/>
        </p:nvPicPr>
        <p:blipFill rotWithShape="1">
          <a:blip r:embed="rId9"/>
          <a:srcRect l="51578" t="16324" r="36545" b="36539"/>
          <a:stretch/>
        </p:blipFill>
        <p:spPr>
          <a:xfrm>
            <a:off x="2332568" y="1546459"/>
            <a:ext cx="2182732" cy="1528748"/>
          </a:xfrm>
          <a:prstGeom prst="wedgeEllipseCallout">
            <a:avLst>
              <a:gd name="adj1" fmla="val -45341"/>
              <a:gd name="adj2" fmla="val 58233"/>
            </a:avLst>
          </a:prstGeom>
          <a:ln w="38100">
            <a:solidFill>
              <a:schemeClr val="accent1">
                <a:lumMod val="50000"/>
              </a:schemeClr>
            </a:solidFill>
          </a:ln>
        </p:spPr>
      </p:pic>
      <p:pic>
        <p:nvPicPr>
          <p:cNvPr id="21" name="Picture 2">
            <a:extLst>
              <a:ext uri="{FF2B5EF4-FFF2-40B4-BE49-F238E27FC236}">
                <a16:creationId xmlns:a16="http://schemas.microsoft.com/office/drawing/2014/main" id="{EC48DC2E-98AA-3534-6CE7-593922A2DB5D}"/>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14"/>
          <a:stretch/>
        </p:blipFill>
        <p:spPr bwMode="auto">
          <a:xfrm>
            <a:off x="3145052" y="3429000"/>
            <a:ext cx="1370248" cy="1700613"/>
          </a:xfrm>
          <a:prstGeom prst="wedgeEllipseCallout">
            <a:avLst>
              <a:gd name="adj1" fmla="val -76224"/>
              <a:gd name="adj2" fmla="val 7250"/>
            </a:avLst>
          </a:prstGeom>
          <a:noFill/>
          <a:ln w="38100">
            <a:solidFill>
              <a:schemeClr val="accent1">
                <a:lumMod val="50000"/>
              </a:schemeClr>
            </a:solidFill>
          </a:ln>
          <a:extLst>
            <a:ext uri="{909E8E84-426E-40DD-AFC4-6F175D3DCCD1}">
              <a14:hiddenFill xmlns:a14="http://schemas.microsoft.com/office/drawing/2010/main">
                <a:solidFill>
                  <a:srgbClr val="FFFFFF"/>
                </a:solidFill>
              </a14:hiddenFill>
            </a:ext>
          </a:extLst>
        </p:spPr>
      </p:pic>
      <p:grpSp>
        <p:nvGrpSpPr>
          <p:cNvPr id="27" name="Group 26">
            <a:extLst>
              <a:ext uri="{FF2B5EF4-FFF2-40B4-BE49-F238E27FC236}">
                <a16:creationId xmlns:a16="http://schemas.microsoft.com/office/drawing/2014/main" id="{13A9B16F-D0E8-AA31-06B3-2F1C8A96DFE6}"/>
              </a:ext>
            </a:extLst>
          </p:cNvPr>
          <p:cNvGrpSpPr/>
          <p:nvPr/>
        </p:nvGrpSpPr>
        <p:grpSpPr>
          <a:xfrm>
            <a:off x="3034479" y="1439473"/>
            <a:ext cx="2886857" cy="2116870"/>
            <a:chOff x="3034479" y="1439473"/>
            <a:chExt cx="2886857" cy="2116870"/>
          </a:xfrm>
        </p:grpSpPr>
        <p:sp>
          <p:nvSpPr>
            <p:cNvPr id="22" name="Speech Bubble: Oval 21">
              <a:extLst>
                <a:ext uri="{FF2B5EF4-FFF2-40B4-BE49-F238E27FC236}">
                  <a16:creationId xmlns:a16="http://schemas.microsoft.com/office/drawing/2014/main" id="{332740EA-083C-606E-0266-132E4B959E52}"/>
                </a:ext>
              </a:extLst>
            </p:cNvPr>
            <p:cNvSpPr/>
            <p:nvPr/>
          </p:nvSpPr>
          <p:spPr>
            <a:xfrm>
              <a:off x="3034479" y="1439473"/>
              <a:ext cx="2886857" cy="2116870"/>
            </a:xfrm>
            <a:prstGeom prst="wedgeEllipseCallout">
              <a:avLst>
                <a:gd name="adj1" fmla="val -50122"/>
                <a:gd name="adj2" fmla="val 56329"/>
              </a:avLst>
            </a:prstGeom>
            <a:solidFill>
              <a:schemeClr val="tx2">
                <a:lumMod val="20000"/>
                <a:lumOff val="80000"/>
              </a:schemeClr>
            </a:solidFill>
            <a:ln w="38100">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0FCD0A92-3837-3AF0-A16B-5F9858EC1C4E}"/>
                </a:ext>
              </a:extLst>
            </p:cNvPr>
            <p:cNvGrpSpPr/>
            <p:nvPr/>
          </p:nvGrpSpPr>
          <p:grpSpPr>
            <a:xfrm>
              <a:off x="3090242" y="1546461"/>
              <a:ext cx="2577308" cy="1873132"/>
              <a:chOff x="4410756" y="3329786"/>
              <a:chExt cx="3289791" cy="2390951"/>
            </a:xfrm>
          </p:grpSpPr>
          <p:pic>
            <p:nvPicPr>
              <p:cNvPr id="24" name="Picture 23" descr="A close up of a hammer&#10;&#10;Description automatically generated">
                <a:extLst>
                  <a:ext uri="{FF2B5EF4-FFF2-40B4-BE49-F238E27FC236}">
                    <a16:creationId xmlns:a16="http://schemas.microsoft.com/office/drawing/2014/main" id="{D34016A6-8147-208F-2210-4A59BD6A8396}"/>
                  </a:ext>
                </a:extLst>
              </p:cNvPr>
              <p:cNvPicPr>
                <a:picLocks noChangeAspect="1"/>
              </p:cNvPicPr>
              <p:nvPr/>
            </p:nvPicPr>
            <p:blipFill rotWithShape="1">
              <a:blip r:embed="rId11">
                <a:extLst>
                  <a:ext uri="{28A0092B-C50C-407E-A947-70E740481C1C}">
                    <a14:useLocalDpi xmlns:a14="http://schemas.microsoft.com/office/drawing/2010/main" val="0"/>
                  </a:ext>
                </a:extLst>
              </a:blip>
              <a:srcRect/>
              <a:stretch/>
            </p:blipFill>
            <p:spPr>
              <a:xfrm rot="5400000">
                <a:off x="5481327" y="2768103"/>
                <a:ext cx="1229345" cy="2352711"/>
              </a:xfrm>
              <a:prstGeom prst="rect">
                <a:avLst/>
              </a:prstGeom>
            </p:spPr>
          </p:pic>
          <p:pic>
            <p:nvPicPr>
              <p:cNvPr id="25" name="Picture 24" descr="A gold and silver sword with spikes&#10;&#10;Description automatically generated">
                <a:extLst>
                  <a:ext uri="{FF2B5EF4-FFF2-40B4-BE49-F238E27FC236}">
                    <a16:creationId xmlns:a16="http://schemas.microsoft.com/office/drawing/2014/main" id="{AB5CB81B-6A24-DA78-C815-7223A27DF781}"/>
                  </a:ext>
                </a:extLst>
              </p:cNvPr>
              <p:cNvPicPr>
                <a:picLocks noChangeAspect="1"/>
              </p:cNvPicPr>
              <p:nvPr/>
            </p:nvPicPr>
            <p:blipFill rotWithShape="1">
              <a:blip r:embed="rId12">
                <a:extLst>
                  <a:ext uri="{28A0092B-C50C-407E-A947-70E740481C1C}">
                    <a14:useLocalDpi xmlns:a14="http://schemas.microsoft.com/office/drawing/2010/main" val="0"/>
                  </a:ext>
                </a:extLst>
              </a:blip>
              <a:srcRect/>
              <a:stretch/>
            </p:blipFill>
            <p:spPr>
              <a:xfrm rot="4468016">
                <a:off x="5225412" y="3320530"/>
                <a:ext cx="723399" cy="2352711"/>
              </a:xfrm>
              <a:prstGeom prst="rect">
                <a:avLst/>
              </a:prstGeom>
            </p:spPr>
          </p:pic>
          <p:pic>
            <p:nvPicPr>
              <p:cNvPr id="26" name="Picture 25" descr="A gold statue with a black background&#10;&#10;Description automatically generated">
                <a:extLst>
                  <a:ext uri="{FF2B5EF4-FFF2-40B4-BE49-F238E27FC236}">
                    <a16:creationId xmlns:a16="http://schemas.microsoft.com/office/drawing/2014/main" id="{D6EED19B-26E1-3E6C-753B-0A6549CC911C}"/>
                  </a:ext>
                </a:extLst>
              </p:cNvPr>
              <p:cNvPicPr>
                <a:picLocks noChangeAspect="1"/>
              </p:cNvPicPr>
              <p:nvPr/>
            </p:nvPicPr>
            <p:blipFill rotWithShape="1">
              <a:blip r:embed="rId13">
                <a:extLst>
                  <a:ext uri="{28A0092B-C50C-407E-A947-70E740481C1C}">
                    <a14:useLocalDpi xmlns:a14="http://schemas.microsoft.com/office/drawing/2010/main" val="0"/>
                  </a:ext>
                </a:extLst>
              </a:blip>
              <a:srcRect/>
              <a:stretch/>
            </p:blipFill>
            <p:spPr>
              <a:xfrm rot="4588057">
                <a:off x="6014343" y="4034533"/>
                <a:ext cx="1019698" cy="2352710"/>
              </a:xfrm>
              <a:prstGeom prst="rect">
                <a:avLst/>
              </a:prstGeom>
            </p:spPr>
          </p:pic>
        </p:grpSp>
      </p:grpSp>
      <p:sp>
        <p:nvSpPr>
          <p:cNvPr id="28" name="TextBox 27">
            <a:extLst>
              <a:ext uri="{FF2B5EF4-FFF2-40B4-BE49-F238E27FC236}">
                <a16:creationId xmlns:a16="http://schemas.microsoft.com/office/drawing/2014/main" id="{40CD4AC4-7F77-F459-89F3-C38B2248CCD1}"/>
              </a:ext>
            </a:extLst>
          </p:cNvPr>
          <p:cNvSpPr txBox="1"/>
          <p:nvPr/>
        </p:nvSpPr>
        <p:spPr>
          <a:xfrm>
            <a:off x="4229069" y="1658589"/>
            <a:ext cx="464457" cy="1569660"/>
          </a:xfrm>
          <a:prstGeom prst="rect">
            <a:avLst/>
          </a:prstGeom>
          <a:noFill/>
        </p:spPr>
        <p:txBody>
          <a:bodyPr wrap="square" rtlCol="0">
            <a:spAutoFit/>
          </a:bodyPr>
          <a:lstStyle/>
          <a:p>
            <a:pPr algn="ctr"/>
            <a:r>
              <a:rPr lang="en-US" sz="9600" b="1" dirty="0">
                <a:solidFill>
                  <a:srgbClr val="FF0000"/>
                </a:solidFill>
                <a:effectLst>
                  <a:outerShdw blurRad="50800" dist="38100" dir="5400000" algn="t" rotWithShape="0">
                    <a:prstClr val="black">
                      <a:alpha val="40000"/>
                    </a:prstClr>
                  </a:outerShdw>
                </a:effectLst>
              </a:rPr>
              <a:t>?</a:t>
            </a:r>
          </a:p>
        </p:txBody>
      </p:sp>
      <p:sp>
        <p:nvSpPr>
          <p:cNvPr id="34" name="Speech Bubble: Oval 33">
            <a:extLst>
              <a:ext uri="{FF2B5EF4-FFF2-40B4-BE49-F238E27FC236}">
                <a16:creationId xmlns:a16="http://schemas.microsoft.com/office/drawing/2014/main" id="{A789AA20-D61D-4667-DFF7-059CB2A3C052}"/>
              </a:ext>
            </a:extLst>
          </p:cNvPr>
          <p:cNvSpPr/>
          <p:nvPr/>
        </p:nvSpPr>
        <p:spPr>
          <a:xfrm>
            <a:off x="2740891" y="2155173"/>
            <a:ext cx="1575598" cy="1106980"/>
          </a:xfrm>
          <a:prstGeom prst="wedgeEllipseCallout">
            <a:avLst>
              <a:gd name="adj1" fmla="val -61581"/>
              <a:gd name="adj2" fmla="val 64258"/>
            </a:avLst>
          </a:prstGeom>
          <a:solidFill>
            <a:schemeClr val="tx2">
              <a:lumMod val="20000"/>
              <a:lumOff val="80000"/>
            </a:schemeClr>
          </a:solidFill>
          <a:ln w="381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OK?</a:t>
            </a:r>
          </a:p>
        </p:txBody>
      </p:sp>
      <p:grpSp>
        <p:nvGrpSpPr>
          <p:cNvPr id="9" name="Group 8">
            <a:extLst>
              <a:ext uri="{FF2B5EF4-FFF2-40B4-BE49-F238E27FC236}">
                <a16:creationId xmlns:a16="http://schemas.microsoft.com/office/drawing/2014/main" id="{1DC8BC87-C81E-5A66-96A7-C47248F03120}"/>
              </a:ext>
            </a:extLst>
          </p:cNvPr>
          <p:cNvGrpSpPr/>
          <p:nvPr/>
        </p:nvGrpSpPr>
        <p:grpSpPr>
          <a:xfrm>
            <a:off x="7093573" y="1147591"/>
            <a:ext cx="2886860" cy="1841163"/>
            <a:chOff x="6876718" y="1147591"/>
            <a:chExt cx="2886860" cy="1841163"/>
          </a:xfrm>
        </p:grpSpPr>
        <p:sp>
          <p:nvSpPr>
            <p:cNvPr id="6" name="Thought Bubble: Cloud 5">
              <a:extLst>
                <a:ext uri="{FF2B5EF4-FFF2-40B4-BE49-F238E27FC236}">
                  <a16:creationId xmlns:a16="http://schemas.microsoft.com/office/drawing/2014/main" id="{6E829268-9284-8C0C-3E32-3EF7BF6D8707}"/>
                </a:ext>
              </a:extLst>
            </p:cNvPr>
            <p:cNvSpPr/>
            <p:nvPr/>
          </p:nvSpPr>
          <p:spPr>
            <a:xfrm rot="351125">
              <a:off x="6876720" y="1147592"/>
              <a:ext cx="2886857" cy="1833016"/>
            </a:xfrm>
            <a:custGeom>
              <a:avLst/>
              <a:gdLst>
                <a:gd name="connsiteX0" fmla="*/ 260619 w 2886857"/>
                <a:gd name="connsiteY0" fmla="*/ 609732 h 1833016"/>
                <a:gd name="connsiteX1" fmla="*/ 375759 w 2886857"/>
                <a:gd name="connsiteY1" fmla="*/ 293070 h 1833016"/>
                <a:gd name="connsiteX2" fmla="*/ 935889 w 2886857"/>
                <a:gd name="connsiteY2" fmla="*/ 220725 h 1833016"/>
                <a:gd name="connsiteX3" fmla="*/ 1500631 w 2886857"/>
                <a:gd name="connsiteY3" fmla="*/ 145622 h 1833016"/>
                <a:gd name="connsiteX4" fmla="*/ 1720687 w 2886857"/>
                <a:gd name="connsiteY4" fmla="*/ 8486 h 1833016"/>
                <a:gd name="connsiteX5" fmla="*/ 1993601 w 2886857"/>
                <a:gd name="connsiteY5" fmla="*/ 105271 h 1833016"/>
                <a:gd name="connsiteX6" fmla="*/ 2369828 w 2886857"/>
                <a:gd name="connsiteY6" fmla="*/ 29277 h 1833016"/>
                <a:gd name="connsiteX7" fmla="*/ 2560615 w 2886857"/>
                <a:gd name="connsiteY7" fmla="*/ 236594 h 1833016"/>
                <a:gd name="connsiteX8" fmla="*/ 2805463 w 2886857"/>
                <a:gd name="connsiteY8" fmla="*/ 437802 h 1833016"/>
                <a:gd name="connsiteX9" fmla="*/ 2794504 w 2886857"/>
                <a:gd name="connsiteY9" fmla="*/ 655982 h 1833016"/>
                <a:gd name="connsiteX10" fmla="*/ 2874561 w 2886857"/>
                <a:gd name="connsiteY10" fmla="*/ 989574 h 1833016"/>
                <a:gd name="connsiteX11" fmla="*/ 2499537 w 2886857"/>
                <a:gd name="connsiteY11" fmla="*/ 1281583 h 1833016"/>
                <a:gd name="connsiteX12" fmla="*/ 2365284 w 2886857"/>
                <a:gd name="connsiteY12" fmla="*/ 1531798 h 1833016"/>
                <a:gd name="connsiteX13" fmla="*/ 1908199 w 2886857"/>
                <a:gd name="connsiteY13" fmla="*/ 1562094 h 1833016"/>
                <a:gd name="connsiteX14" fmla="*/ 1581556 w 2886857"/>
                <a:gd name="connsiteY14" fmla="*/ 1829027 h 1833016"/>
                <a:gd name="connsiteX15" fmla="*/ 1101282 w 2886857"/>
                <a:gd name="connsiteY15" fmla="*/ 1666092 h 1833016"/>
                <a:gd name="connsiteX16" fmla="*/ 387854 w 2886857"/>
                <a:gd name="connsiteY16" fmla="*/ 1505109 h 1833016"/>
                <a:gd name="connsiteX17" fmla="*/ 74176 w 2886857"/>
                <a:gd name="connsiteY17" fmla="*/ 1325966 h 1833016"/>
                <a:gd name="connsiteX18" fmla="*/ 141202 w 2886857"/>
                <a:gd name="connsiteY18" fmla="*/ 1084152 h 1833016"/>
                <a:gd name="connsiteX19" fmla="*/ -335 w 2886857"/>
                <a:gd name="connsiteY19" fmla="*/ 836058 h 1833016"/>
                <a:gd name="connsiteX20" fmla="*/ 258146 w 2886857"/>
                <a:gd name="connsiteY20" fmla="*/ 615545 h 1833016"/>
                <a:gd name="connsiteX21" fmla="*/ 260619 w 2886857"/>
                <a:gd name="connsiteY21" fmla="*/ 609732 h 1833016"/>
                <a:gd name="connsiteX0" fmla="*/ 96068 w 2886857"/>
                <a:gd name="connsiteY0" fmla="*/ 2184973 h 1833016"/>
                <a:gd name="connsiteX1" fmla="*/ 45151 w 2886857"/>
                <a:gd name="connsiteY1" fmla="*/ 2235890 h 1833016"/>
                <a:gd name="connsiteX2" fmla="*/ -5766 w 2886857"/>
                <a:gd name="connsiteY2" fmla="*/ 2184973 h 1833016"/>
                <a:gd name="connsiteX3" fmla="*/ 45151 w 2886857"/>
                <a:gd name="connsiteY3" fmla="*/ 2134056 h 1833016"/>
                <a:gd name="connsiteX4" fmla="*/ 96068 w 2886857"/>
                <a:gd name="connsiteY4" fmla="*/ 2184973 h 1833016"/>
                <a:gd name="connsiteX0" fmla="*/ 312037 w 2886857"/>
                <a:gd name="connsiteY0" fmla="*/ 2035244 h 1833016"/>
                <a:gd name="connsiteX1" fmla="*/ 210203 w 2886857"/>
                <a:gd name="connsiteY1" fmla="*/ 2137078 h 1833016"/>
                <a:gd name="connsiteX2" fmla="*/ 108369 w 2886857"/>
                <a:gd name="connsiteY2" fmla="*/ 2035244 h 1833016"/>
                <a:gd name="connsiteX3" fmla="*/ 210203 w 2886857"/>
                <a:gd name="connsiteY3" fmla="*/ 1933410 h 1833016"/>
                <a:gd name="connsiteX4" fmla="*/ 312037 w 2886857"/>
                <a:gd name="connsiteY4" fmla="*/ 2035244 h 1833016"/>
                <a:gd name="connsiteX0" fmla="*/ 603430 w 2886857"/>
                <a:gd name="connsiteY0" fmla="*/ 1817094 h 1833016"/>
                <a:gd name="connsiteX1" fmla="*/ 450679 w 2886857"/>
                <a:gd name="connsiteY1" fmla="*/ 1969845 h 1833016"/>
                <a:gd name="connsiteX2" fmla="*/ 297928 w 2886857"/>
                <a:gd name="connsiteY2" fmla="*/ 1817094 h 1833016"/>
                <a:gd name="connsiteX3" fmla="*/ 450679 w 2886857"/>
                <a:gd name="connsiteY3" fmla="*/ 1664343 h 1833016"/>
                <a:gd name="connsiteX4" fmla="*/ 603430 w 2886857"/>
                <a:gd name="connsiteY4" fmla="*/ 1817094 h 1833016"/>
                <a:gd name="connsiteX0" fmla="*/ 313611 w 2886857"/>
                <a:gd name="connsiteY0" fmla="*/ 1110714 h 1833016"/>
                <a:gd name="connsiteX1" fmla="*/ 144342 w 2886857"/>
                <a:gd name="connsiteY1" fmla="*/ 1076896 h 1833016"/>
                <a:gd name="connsiteX2" fmla="*/ 462966 w 2886857"/>
                <a:gd name="connsiteY2" fmla="*/ 1480796 h 1833016"/>
                <a:gd name="connsiteX3" fmla="*/ 388923 w 2886857"/>
                <a:gd name="connsiteY3" fmla="*/ 1496963 h 1833016"/>
                <a:gd name="connsiteX4" fmla="*/ 1101148 w 2886857"/>
                <a:gd name="connsiteY4" fmla="*/ 1658624 h 1833016"/>
                <a:gd name="connsiteX5" fmla="*/ 1056509 w 2886857"/>
                <a:gd name="connsiteY5" fmla="*/ 1584795 h 1833016"/>
                <a:gd name="connsiteX6" fmla="*/ 1926375 w 2886857"/>
                <a:gd name="connsiteY6" fmla="*/ 1474517 h 1833016"/>
                <a:gd name="connsiteX7" fmla="*/ 1908533 w 2886857"/>
                <a:gd name="connsiteY7" fmla="*/ 1555517 h 1833016"/>
                <a:gd name="connsiteX8" fmla="*/ 2280683 w 2886857"/>
                <a:gd name="connsiteY8" fmla="*/ 973959 h 1833016"/>
                <a:gd name="connsiteX9" fmla="*/ 2497933 w 2886857"/>
                <a:gd name="connsiteY9" fmla="*/ 1276746 h 1833016"/>
                <a:gd name="connsiteX10" fmla="*/ 2793167 w 2886857"/>
                <a:gd name="connsiteY10" fmla="*/ 651484 h 1833016"/>
                <a:gd name="connsiteX11" fmla="*/ 2696404 w 2886857"/>
                <a:gd name="connsiteY11" fmla="*/ 765029 h 1833016"/>
                <a:gd name="connsiteX12" fmla="*/ 2561016 w 2886857"/>
                <a:gd name="connsiteY12" fmla="*/ 230230 h 1833016"/>
                <a:gd name="connsiteX13" fmla="*/ 2566095 w 2886857"/>
                <a:gd name="connsiteY13" fmla="*/ 283862 h 1833016"/>
                <a:gd name="connsiteX14" fmla="*/ 1943148 w 2886857"/>
                <a:gd name="connsiteY14" fmla="*/ 167687 h 1833016"/>
                <a:gd name="connsiteX15" fmla="*/ 1992733 w 2886857"/>
                <a:gd name="connsiteY15" fmla="*/ 99288 h 1833016"/>
                <a:gd name="connsiteX16" fmla="*/ 1479581 w 2886857"/>
                <a:gd name="connsiteY16" fmla="*/ 200273 h 1833016"/>
                <a:gd name="connsiteX17" fmla="*/ 1503571 w 2886857"/>
                <a:gd name="connsiteY17" fmla="*/ 141294 h 1833016"/>
                <a:gd name="connsiteX18" fmla="*/ 935555 w 2886857"/>
                <a:gd name="connsiteY18" fmla="*/ 220301 h 1833016"/>
                <a:gd name="connsiteX19" fmla="*/ 1022428 w 2886857"/>
                <a:gd name="connsiteY19" fmla="*/ 277498 h 1833016"/>
                <a:gd name="connsiteX20" fmla="*/ 275788 w 2886857"/>
                <a:gd name="connsiteY20" fmla="*/ 669941 h 1833016"/>
                <a:gd name="connsiteX21" fmla="*/ 260619 w 2886857"/>
                <a:gd name="connsiteY21" fmla="*/ 609732 h 18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6857" h="1833016" fill="none" extrusionOk="0">
                  <a:moveTo>
                    <a:pt x="260619" y="609732"/>
                  </a:moveTo>
                  <a:cubicBezTo>
                    <a:pt x="241085" y="497475"/>
                    <a:pt x="278118" y="369735"/>
                    <a:pt x="375759" y="293070"/>
                  </a:cubicBezTo>
                  <a:cubicBezTo>
                    <a:pt x="546115" y="166415"/>
                    <a:pt x="749824" y="67895"/>
                    <a:pt x="935889" y="220725"/>
                  </a:cubicBezTo>
                  <a:cubicBezTo>
                    <a:pt x="1054730" y="43005"/>
                    <a:pt x="1323295" y="2571"/>
                    <a:pt x="1500631" y="145622"/>
                  </a:cubicBezTo>
                  <a:cubicBezTo>
                    <a:pt x="1535740" y="95498"/>
                    <a:pt x="1620046" y="2219"/>
                    <a:pt x="1720687" y="8486"/>
                  </a:cubicBezTo>
                  <a:cubicBezTo>
                    <a:pt x="1833249" y="-10373"/>
                    <a:pt x="1936978" y="19832"/>
                    <a:pt x="1993601" y="105271"/>
                  </a:cubicBezTo>
                  <a:cubicBezTo>
                    <a:pt x="2080891" y="9388"/>
                    <a:pt x="2250983" y="-31580"/>
                    <a:pt x="2369828" y="29277"/>
                  </a:cubicBezTo>
                  <a:cubicBezTo>
                    <a:pt x="2453340" y="75638"/>
                    <a:pt x="2551053" y="170505"/>
                    <a:pt x="2560615" y="236594"/>
                  </a:cubicBezTo>
                  <a:cubicBezTo>
                    <a:pt x="2680550" y="262950"/>
                    <a:pt x="2762112" y="361547"/>
                    <a:pt x="2805463" y="437802"/>
                  </a:cubicBezTo>
                  <a:cubicBezTo>
                    <a:pt x="2844987" y="512790"/>
                    <a:pt x="2822425" y="566126"/>
                    <a:pt x="2794504" y="655982"/>
                  </a:cubicBezTo>
                  <a:cubicBezTo>
                    <a:pt x="2894449" y="751270"/>
                    <a:pt x="2915840" y="881526"/>
                    <a:pt x="2874561" y="989574"/>
                  </a:cubicBezTo>
                  <a:cubicBezTo>
                    <a:pt x="2849472" y="1162531"/>
                    <a:pt x="2697307" y="1297561"/>
                    <a:pt x="2499537" y="1281583"/>
                  </a:cubicBezTo>
                  <a:cubicBezTo>
                    <a:pt x="2518179" y="1397076"/>
                    <a:pt x="2438602" y="1454180"/>
                    <a:pt x="2365284" y="1531798"/>
                  </a:cubicBezTo>
                  <a:cubicBezTo>
                    <a:pt x="2230703" y="1633522"/>
                    <a:pt x="2085252" y="1646995"/>
                    <a:pt x="1908199" y="1562094"/>
                  </a:cubicBezTo>
                  <a:cubicBezTo>
                    <a:pt x="1869355" y="1686913"/>
                    <a:pt x="1733832" y="1790291"/>
                    <a:pt x="1581556" y="1829027"/>
                  </a:cubicBezTo>
                  <a:cubicBezTo>
                    <a:pt x="1354881" y="1887175"/>
                    <a:pt x="1208967" y="1842698"/>
                    <a:pt x="1101282" y="1666092"/>
                  </a:cubicBezTo>
                  <a:cubicBezTo>
                    <a:pt x="846324" y="1787050"/>
                    <a:pt x="536548" y="1717366"/>
                    <a:pt x="387854" y="1505109"/>
                  </a:cubicBezTo>
                  <a:cubicBezTo>
                    <a:pt x="249467" y="1522953"/>
                    <a:pt x="140625" y="1448244"/>
                    <a:pt x="74176" y="1325966"/>
                  </a:cubicBezTo>
                  <a:cubicBezTo>
                    <a:pt x="22616" y="1249133"/>
                    <a:pt x="70395" y="1133798"/>
                    <a:pt x="141202" y="1084152"/>
                  </a:cubicBezTo>
                  <a:cubicBezTo>
                    <a:pt x="42841" y="1018434"/>
                    <a:pt x="-6848" y="914063"/>
                    <a:pt x="-335" y="836058"/>
                  </a:cubicBezTo>
                  <a:cubicBezTo>
                    <a:pt x="6693" y="719885"/>
                    <a:pt x="127157" y="621577"/>
                    <a:pt x="258146" y="615545"/>
                  </a:cubicBezTo>
                  <a:cubicBezTo>
                    <a:pt x="259394" y="613242"/>
                    <a:pt x="260378" y="611640"/>
                    <a:pt x="260619" y="609732"/>
                  </a:cubicBezTo>
                  <a:close/>
                </a:path>
                <a:path w="2886857" h="1833016" fill="none" extrusionOk="0">
                  <a:moveTo>
                    <a:pt x="96068" y="2184973"/>
                  </a:moveTo>
                  <a:cubicBezTo>
                    <a:pt x="94402" y="2213712"/>
                    <a:pt x="72829" y="2242597"/>
                    <a:pt x="45151" y="2235890"/>
                  </a:cubicBezTo>
                  <a:cubicBezTo>
                    <a:pt x="10708" y="2230349"/>
                    <a:pt x="237" y="2213639"/>
                    <a:pt x="-5766" y="2184973"/>
                  </a:cubicBezTo>
                  <a:cubicBezTo>
                    <a:pt x="-8868" y="2156556"/>
                    <a:pt x="11852" y="2136324"/>
                    <a:pt x="45151" y="2134056"/>
                  </a:cubicBezTo>
                  <a:cubicBezTo>
                    <a:pt x="72758" y="2133457"/>
                    <a:pt x="96396" y="2152697"/>
                    <a:pt x="96068" y="2184973"/>
                  </a:cubicBezTo>
                  <a:close/>
                </a:path>
                <a:path w="2886857" h="1833016" fill="none" extrusionOk="0">
                  <a:moveTo>
                    <a:pt x="312037" y="2035244"/>
                  </a:moveTo>
                  <a:cubicBezTo>
                    <a:pt x="319125" y="2086603"/>
                    <a:pt x="275752" y="2129204"/>
                    <a:pt x="210203" y="2137078"/>
                  </a:cubicBezTo>
                  <a:cubicBezTo>
                    <a:pt x="155141" y="2143736"/>
                    <a:pt x="114684" y="2085573"/>
                    <a:pt x="108369" y="2035244"/>
                  </a:cubicBezTo>
                  <a:cubicBezTo>
                    <a:pt x="110805" y="1979153"/>
                    <a:pt x="153656" y="1929621"/>
                    <a:pt x="210203" y="1933410"/>
                  </a:cubicBezTo>
                  <a:cubicBezTo>
                    <a:pt x="263564" y="1933726"/>
                    <a:pt x="314318" y="1981783"/>
                    <a:pt x="312037" y="2035244"/>
                  </a:cubicBezTo>
                  <a:close/>
                </a:path>
                <a:path w="2886857" h="1833016" fill="none" extrusionOk="0">
                  <a:moveTo>
                    <a:pt x="603430" y="1817094"/>
                  </a:moveTo>
                  <a:cubicBezTo>
                    <a:pt x="587982" y="1895653"/>
                    <a:pt x="537585" y="1969677"/>
                    <a:pt x="450679" y="1969845"/>
                  </a:cubicBezTo>
                  <a:cubicBezTo>
                    <a:pt x="365836" y="1949277"/>
                    <a:pt x="304248" y="1896871"/>
                    <a:pt x="297928" y="1817094"/>
                  </a:cubicBezTo>
                  <a:cubicBezTo>
                    <a:pt x="308274" y="1753513"/>
                    <a:pt x="382430" y="1663992"/>
                    <a:pt x="450679" y="1664343"/>
                  </a:cubicBezTo>
                  <a:cubicBezTo>
                    <a:pt x="539340" y="1659934"/>
                    <a:pt x="612538" y="1711409"/>
                    <a:pt x="603430" y="1817094"/>
                  </a:cubicBezTo>
                  <a:close/>
                </a:path>
                <a:path w="2886857" h="1833016" fill="none" extrusionOk="0">
                  <a:moveTo>
                    <a:pt x="313611" y="1110714"/>
                  </a:moveTo>
                  <a:cubicBezTo>
                    <a:pt x="265771" y="1117287"/>
                    <a:pt x="183561" y="1110126"/>
                    <a:pt x="144342" y="1076896"/>
                  </a:cubicBezTo>
                  <a:moveTo>
                    <a:pt x="462966" y="1480796"/>
                  </a:moveTo>
                  <a:cubicBezTo>
                    <a:pt x="438782" y="1489802"/>
                    <a:pt x="418100" y="1495114"/>
                    <a:pt x="388923" y="1496963"/>
                  </a:cubicBezTo>
                  <a:moveTo>
                    <a:pt x="1101148" y="1658624"/>
                  </a:moveTo>
                  <a:cubicBezTo>
                    <a:pt x="1089063" y="1632688"/>
                    <a:pt x="1064525" y="1605154"/>
                    <a:pt x="1056509" y="1584795"/>
                  </a:cubicBezTo>
                  <a:moveTo>
                    <a:pt x="1926375" y="1474517"/>
                  </a:moveTo>
                  <a:cubicBezTo>
                    <a:pt x="1920661" y="1509554"/>
                    <a:pt x="1920554" y="1532667"/>
                    <a:pt x="1908533" y="1555517"/>
                  </a:cubicBezTo>
                  <a:moveTo>
                    <a:pt x="2280683" y="973959"/>
                  </a:moveTo>
                  <a:cubicBezTo>
                    <a:pt x="2391705" y="1033315"/>
                    <a:pt x="2499515" y="1152657"/>
                    <a:pt x="2497933" y="1276746"/>
                  </a:cubicBezTo>
                  <a:moveTo>
                    <a:pt x="2793167" y="651484"/>
                  </a:moveTo>
                  <a:cubicBezTo>
                    <a:pt x="2758308" y="697588"/>
                    <a:pt x="2735355" y="746590"/>
                    <a:pt x="2696404" y="765029"/>
                  </a:cubicBezTo>
                  <a:moveTo>
                    <a:pt x="2561016" y="230230"/>
                  </a:moveTo>
                  <a:cubicBezTo>
                    <a:pt x="2560727" y="246981"/>
                    <a:pt x="2565481" y="266408"/>
                    <a:pt x="2566095" y="283862"/>
                  </a:cubicBezTo>
                  <a:moveTo>
                    <a:pt x="1943148" y="167687"/>
                  </a:moveTo>
                  <a:cubicBezTo>
                    <a:pt x="1956057" y="142007"/>
                    <a:pt x="1969636" y="118272"/>
                    <a:pt x="1992733" y="99288"/>
                  </a:cubicBezTo>
                  <a:moveTo>
                    <a:pt x="1479581" y="200273"/>
                  </a:moveTo>
                  <a:cubicBezTo>
                    <a:pt x="1485798" y="184497"/>
                    <a:pt x="1493177" y="161013"/>
                    <a:pt x="1503571" y="141294"/>
                  </a:cubicBezTo>
                  <a:moveTo>
                    <a:pt x="935555" y="220301"/>
                  </a:moveTo>
                  <a:cubicBezTo>
                    <a:pt x="969623" y="235010"/>
                    <a:pt x="995315" y="265618"/>
                    <a:pt x="1022428" y="277498"/>
                  </a:cubicBezTo>
                  <a:moveTo>
                    <a:pt x="275788" y="669941"/>
                  </a:moveTo>
                  <a:cubicBezTo>
                    <a:pt x="270728" y="652834"/>
                    <a:pt x="266996" y="627027"/>
                    <a:pt x="260619" y="609732"/>
                  </a:cubicBezTo>
                </a:path>
                <a:path w="2886857" h="1833016" stroke="0" extrusionOk="0">
                  <a:moveTo>
                    <a:pt x="260619" y="609732"/>
                  </a:moveTo>
                  <a:cubicBezTo>
                    <a:pt x="215921" y="478217"/>
                    <a:pt x="260896" y="387476"/>
                    <a:pt x="375759" y="293070"/>
                  </a:cubicBezTo>
                  <a:cubicBezTo>
                    <a:pt x="528617" y="160002"/>
                    <a:pt x="699958" y="129692"/>
                    <a:pt x="935889" y="220725"/>
                  </a:cubicBezTo>
                  <a:cubicBezTo>
                    <a:pt x="1024285" y="61423"/>
                    <a:pt x="1323159" y="42944"/>
                    <a:pt x="1500631" y="145622"/>
                  </a:cubicBezTo>
                  <a:cubicBezTo>
                    <a:pt x="1532831" y="65592"/>
                    <a:pt x="1637090" y="25541"/>
                    <a:pt x="1720687" y="8486"/>
                  </a:cubicBezTo>
                  <a:cubicBezTo>
                    <a:pt x="1848519" y="-1562"/>
                    <a:pt x="1936203" y="19047"/>
                    <a:pt x="1993601" y="105271"/>
                  </a:cubicBezTo>
                  <a:cubicBezTo>
                    <a:pt x="2081212" y="10603"/>
                    <a:pt x="2223796" y="-5471"/>
                    <a:pt x="2369828" y="29277"/>
                  </a:cubicBezTo>
                  <a:cubicBezTo>
                    <a:pt x="2467129" y="41619"/>
                    <a:pt x="2534129" y="154326"/>
                    <a:pt x="2560615" y="236594"/>
                  </a:cubicBezTo>
                  <a:cubicBezTo>
                    <a:pt x="2702713" y="278740"/>
                    <a:pt x="2780600" y="342382"/>
                    <a:pt x="2805463" y="437802"/>
                  </a:cubicBezTo>
                  <a:cubicBezTo>
                    <a:pt x="2822865" y="507671"/>
                    <a:pt x="2844685" y="599865"/>
                    <a:pt x="2794504" y="655982"/>
                  </a:cubicBezTo>
                  <a:cubicBezTo>
                    <a:pt x="2897619" y="778829"/>
                    <a:pt x="2910747" y="899611"/>
                    <a:pt x="2874561" y="989574"/>
                  </a:cubicBezTo>
                  <a:cubicBezTo>
                    <a:pt x="2850364" y="1175376"/>
                    <a:pt x="2694568" y="1275018"/>
                    <a:pt x="2499537" y="1281583"/>
                  </a:cubicBezTo>
                  <a:cubicBezTo>
                    <a:pt x="2504142" y="1372981"/>
                    <a:pt x="2455407" y="1442089"/>
                    <a:pt x="2365284" y="1531798"/>
                  </a:cubicBezTo>
                  <a:cubicBezTo>
                    <a:pt x="2232816" y="1627921"/>
                    <a:pt x="2035581" y="1628293"/>
                    <a:pt x="1908199" y="1562094"/>
                  </a:cubicBezTo>
                  <a:cubicBezTo>
                    <a:pt x="1845618" y="1693885"/>
                    <a:pt x="1731675" y="1784996"/>
                    <a:pt x="1581556" y="1829027"/>
                  </a:cubicBezTo>
                  <a:cubicBezTo>
                    <a:pt x="1401563" y="1817888"/>
                    <a:pt x="1177092" y="1819203"/>
                    <a:pt x="1101282" y="1666092"/>
                  </a:cubicBezTo>
                  <a:cubicBezTo>
                    <a:pt x="817112" y="1860302"/>
                    <a:pt x="558330" y="1742470"/>
                    <a:pt x="387854" y="1505109"/>
                  </a:cubicBezTo>
                  <a:cubicBezTo>
                    <a:pt x="246385" y="1524152"/>
                    <a:pt x="119482" y="1440380"/>
                    <a:pt x="74176" y="1325966"/>
                  </a:cubicBezTo>
                  <a:cubicBezTo>
                    <a:pt x="39698" y="1249818"/>
                    <a:pt x="51863" y="1149914"/>
                    <a:pt x="141202" y="1084152"/>
                  </a:cubicBezTo>
                  <a:cubicBezTo>
                    <a:pt x="50412" y="1051277"/>
                    <a:pt x="-34580" y="946627"/>
                    <a:pt x="-335" y="836058"/>
                  </a:cubicBezTo>
                  <a:cubicBezTo>
                    <a:pt x="18233" y="706225"/>
                    <a:pt x="107968" y="626728"/>
                    <a:pt x="258146" y="615545"/>
                  </a:cubicBezTo>
                  <a:cubicBezTo>
                    <a:pt x="259290" y="613887"/>
                    <a:pt x="259706" y="612018"/>
                    <a:pt x="260619" y="609732"/>
                  </a:cubicBezTo>
                  <a:close/>
                </a:path>
                <a:path w="2886857" h="1833016" stroke="0" extrusionOk="0">
                  <a:moveTo>
                    <a:pt x="96068" y="2184973"/>
                  </a:moveTo>
                  <a:cubicBezTo>
                    <a:pt x="97699" y="2206781"/>
                    <a:pt x="74930" y="2229662"/>
                    <a:pt x="45151" y="2235890"/>
                  </a:cubicBezTo>
                  <a:cubicBezTo>
                    <a:pt x="16891" y="2236580"/>
                    <a:pt x="-8685" y="2209966"/>
                    <a:pt x="-5766" y="2184973"/>
                  </a:cubicBezTo>
                  <a:cubicBezTo>
                    <a:pt x="-1228" y="2160506"/>
                    <a:pt x="15716" y="2134423"/>
                    <a:pt x="45151" y="2134056"/>
                  </a:cubicBezTo>
                  <a:cubicBezTo>
                    <a:pt x="68666" y="2135672"/>
                    <a:pt x="96020" y="2154465"/>
                    <a:pt x="96068" y="2184973"/>
                  </a:cubicBezTo>
                  <a:close/>
                </a:path>
                <a:path w="2886857" h="1833016" stroke="0" extrusionOk="0">
                  <a:moveTo>
                    <a:pt x="312037" y="2035244"/>
                  </a:moveTo>
                  <a:cubicBezTo>
                    <a:pt x="310919" y="2093109"/>
                    <a:pt x="263015" y="2145639"/>
                    <a:pt x="210203" y="2137078"/>
                  </a:cubicBezTo>
                  <a:cubicBezTo>
                    <a:pt x="152576" y="2137411"/>
                    <a:pt x="109512" y="2094620"/>
                    <a:pt x="108369" y="2035244"/>
                  </a:cubicBezTo>
                  <a:cubicBezTo>
                    <a:pt x="92711" y="1976286"/>
                    <a:pt x="153720" y="1927129"/>
                    <a:pt x="210203" y="1933410"/>
                  </a:cubicBezTo>
                  <a:cubicBezTo>
                    <a:pt x="268820" y="1928862"/>
                    <a:pt x="316621" y="1974235"/>
                    <a:pt x="312037" y="2035244"/>
                  </a:cubicBezTo>
                  <a:close/>
                </a:path>
                <a:path w="2886857" h="1833016" stroke="0" extrusionOk="0">
                  <a:moveTo>
                    <a:pt x="603430" y="1817094"/>
                  </a:moveTo>
                  <a:cubicBezTo>
                    <a:pt x="594542" y="1923112"/>
                    <a:pt x="545410" y="1966203"/>
                    <a:pt x="450679" y="1969845"/>
                  </a:cubicBezTo>
                  <a:cubicBezTo>
                    <a:pt x="368197" y="1965334"/>
                    <a:pt x="311145" y="1907290"/>
                    <a:pt x="297928" y="1817094"/>
                  </a:cubicBezTo>
                  <a:cubicBezTo>
                    <a:pt x="306928" y="1718603"/>
                    <a:pt x="378308" y="1660344"/>
                    <a:pt x="450679" y="1664343"/>
                  </a:cubicBezTo>
                  <a:cubicBezTo>
                    <a:pt x="537487" y="1664781"/>
                    <a:pt x="604444" y="1745679"/>
                    <a:pt x="603430" y="1817094"/>
                  </a:cubicBezTo>
                  <a:close/>
                </a:path>
                <a:path w="2886857" h="1833016" fill="none" stroke="0" extrusionOk="0">
                  <a:moveTo>
                    <a:pt x="313611" y="1110714"/>
                  </a:moveTo>
                  <a:cubicBezTo>
                    <a:pt x="267393" y="1120518"/>
                    <a:pt x="208076" y="1091985"/>
                    <a:pt x="144342" y="1076896"/>
                  </a:cubicBezTo>
                  <a:moveTo>
                    <a:pt x="462966" y="1480796"/>
                  </a:moveTo>
                  <a:cubicBezTo>
                    <a:pt x="442902" y="1490273"/>
                    <a:pt x="414589" y="1492799"/>
                    <a:pt x="388923" y="1496963"/>
                  </a:cubicBezTo>
                  <a:moveTo>
                    <a:pt x="1101148" y="1658624"/>
                  </a:moveTo>
                  <a:cubicBezTo>
                    <a:pt x="1080562" y="1629400"/>
                    <a:pt x="1068514" y="1612047"/>
                    <a:pt x="1056509" y="1584795"/>
                  </a:cubicBezTo>
                  <a:moveTo>
                    <a:pt x="1926375" y="1474517"/>
                  </a:moveTo>
                  <a:cubicBezTo>
                    <a:pt x="1921470" y="1501419"/>
                    <a:pt x="1917705" y="1527767"/>
                    <a:pt x="1908533" y="1555517"/>
                  </a:cubicBezTo>
                  <a:moveTo>
                    <a:pt x="2280683" y="973959"/>
                  </a:moveTo>
                  <a:cubicBezTo>
                    <a:pt x="2397105" y="1015133"/>
                    <a:pt x="2485600" y="1164031"/>
                    <a:pt x="2497933" y="1276746"/>
                  </a:cubicBezTo>
                  <a:moveTo>
                    <a:pt x="2793167" y="651484"/>
                  </a:moveTo>
                  <a:cubicBezTo>
                    <a:pt x="2776915" y="698549"/>
                    <a:pt x="2741689" y="733661"/>
                    <a:pt x="2696404" y="765029"/>
                  </a:cubicBezTo>
                  <a:moveTo>
                    <a:pt x="2561016" y="230230"/>
                  </a:moveTo>
                  <a:cubicBezTo>
                    <a:pt x="2565162" y="248127"/>
                    <a:pt x="2569299" y="267725"/>
                    <a:pt x="2566095" y="283862"/>
                  </a:cubicBezTo>
                  <a:moveTo>
                    <a:pt x="1943148" y="167687"/>
                  </a:moveTo>
                  <a:cubicBezTo>
                    <a:pt x="1954276" y="147482"/>
                    <a:pt x="1979000" y="116149"/>
                    <a:pt x="1992733" y="99288"/>
                  </a:cubicBezTo>
                  <a:moveTo>
                    <a:pt x="1479581" y="200273"/>
                  </a:moveTo>
                  <a:cubicBezTo>
                    <a:pt x="1481563" y="178339"/>
                    <a:pt x="1491626" y="158126"/>
                    <a:pt x="1503571" y="141294"/>
                  </a:cubicBezTo>
                  <a:moveTo>
                    <a:pt x="935555" y="220301"/>
                  </a:moveTo>
                  <a:cubicBezTo>
                    <a:pt x="966210" y="242799"/>
                    <a:pt x="1002930" y="261046"/>
                    <a:pt x="1022428" y="277498"/>
                  </a:cubicBezTo>
                  <a:moveTo>
                    <a:pt x="275788" y="669941"/>
                  </a:moveTo>
                  <a:cubicBezTo>
                    <a:pt x="270174" y="644722"/>
                    <a:pt x="265636" y="626880"/>
                    <a:pt x="260619" y="609732"/>
                  </a:cubicBezTo>
                </a:path>
              </a:pathLst>
            </a:custGeom>
            <a:solidFill>
              <a:schemeClr val="accent1">
                <a:lumMod val="40000"/>
                <a:lumOff val="60000"/>
              </a:schemeClr>
            </a:solidFill>
            <a:ln w="47625" cap="rnd" cmpd="sng">
              <a:solidFill>
                <a:schemeClr val="accent1">
                  <a:lumMod val="50000"/>
                </a:schemeClr>
              </a:solidFill>
              <a:miter lim="800000"/>
              <a:extLst>
                <a:ext uri="{C807C97D-BFC1-408E-A445-0C87EB9F89A2}">
                  <ask:lineSketchStyleProps xmlns:ask="http://schemas.microsoft.com/office/drawing/2018/sketchyshapes" sd="1219033472">
                    <a:prstGeom prst="cloudCallout">
                      <a:avLst>
                        <a:gd name="adj1" fmla="val -48436"/>
                        <a:gd name="adj2" fmla="val 69201"/>
                      </a:avLst>
                    </a:pr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hought Bubble: Cloud 6">
              <a:extLst>
                <a:ext uri="{FF2B5EF4-FFF2-40B4-BE49-F238E27FC236}">
                  <a16:creationId xmlns:a16="http://schemas.microsoft.com/office/drawing/2014/main" id="{86948447-32F5-47F3-45BB-02E96BA00635}"/>
                </a:ext>
              </a:extLst>
            </p:cNvPr>
            <p:cNvSpPr/>
            <p:nvPr/>
          </p:nvSpPr>
          <p:spPr>
            <a:xfrm rot="351125">
              <a:off x="6876721" y="1155738"/>
              <a:ext cx="2886857" cy="1833016"/>
            </a:xfrm>
            <a:custGeom>
              <a:avLst/>
              <a:gdLst>
                <a:gd name="connsiteX0" fmla="*/ 260619 w 2886857"/>
                <a:gd name="connsiteY0" fmla="*/ 609732 h 1833016"/>
                <a:gd name="connsiteX1" fmla="*/ 375759 w 2886857"/>
                <a:gd name="connsiteY1" fmla="*/ 293070 h 1833016"/>
                <a:gd name="connsiteX2" fmla="*/ 935889 w 2886857"/>
                <a:gd name="connsiteY2" fmla="*/ 220725 h 1833016"/>
                <a:gd name="connsiteX3" fmla="*/ 1500631 w 2886857"/>
                <a:gd name="connsiteY3" fmla="*/ 145622 h 1833016"/>
                <a:gd name="connsiteX4" fmla="*/ 1720687 w 2886857"/>
                <a:gd name="connsiteY4" fmla="*/ 8486 h 1833016"/>
                <a:gd name="connsiteX5" fmla="*/ 1993601 w 2886857"/>
                <a:gd name="connsiteY5" fmla="*/ 105271 h 1833016"/>
                <a:gd name="connsiteX6" fmla="*/ 2369828 w 2886857"/>
                <a:gd name="connsiteY6" fmla="*/ 29277 h 1833016"/>
                <a:gd name="connsiteX7" fmla="*/ 2560615 w 2886857"/>
                <a:gd name="connsiteY7" fmla="*/ 236594 h 1833016"/>
                <a:gd name="connsiteX8" fmla="*/ 2805463 w 2886857"/>
                <a:gd name="connsiteY8" fmla="*/ 437802 h 1833016"/>
                <a:gd name="connsiteX9" fmla="*/ 2794504 w 2886857"/>
                <a:gd name="connsiteY9" fmla="*/ 655982 h 1833016"/>
                <a:gd name="connsiteX10" fmla="*/ 2874561 w 2886857"/>
                <a:gd name="connsiteY10" fmla="*/ 989574 h 1833016"/>
                <a:gd name="connsiteX11" fmla="*/ 2499537 w 2886857"/>
                <a:gd name="connsiteY11" fmla="*/ 1281583 h 1833016"/>
                <a:gd name="connsiteX12" fmla="*/ 2365284 w 2886857"/>
                <a:gd name="connsiteY12" fmla="*/ 1531798 h 1833016"/>
                <a:gd name="connsiteX13" fmla="*/ 1908199 w 2886857"/>
                <a:gd name="connsiteY13" fmla="*/ 1562094 h 1833016"/>
                <a:gd name="connsiteX14" fmla="*/ 1581556 w 2886857"/>
                <a:gd name="connsiteY14" fmla="*/ 1829027 h 1833016"/>
                <a:gd name="connsiteX15" fmla="*/ 1101282 w 2886857"/>
                <a:gd name="connsiteY15" fmla="*/ 1666092 h 1833016"/>
                <a:gd name="connsiteX16" fmla="*/ 387854 w 2886857"/>
                <a:gd name="connsiteY16" fmla="*/ 1505109 h 1833016"/>
                <a:gd name="connsiteX17" fmla="*/ 74176 w 2886857"/>
                <a:gd name="connsiteY17" fmla="*/ 1325966 h 1833016"/>
                <a:gd name="connsiteX18" fmla="*/ 141202 w 2886857"/>
                <a:gd name="connsiteY18" fmla="*/ 1084152 h 1833016"/>
                <a:gd name="connsiteX19" fmla="*/ -335 w 2886857"/>
                <a:gd name="connsiteY19" fmla="*/ 836058 h 1833016"/>
                <a:gd name="connsiteX20" fmla="*/ 258146 w 2886857"/>
                <a:gd name="connsiteY20" fmla="*/ 615545 h 1833016"/>
                <a:gd name="connsiteX21" fmla="*/ 260619 w 2886857"/>
                <a:gd name="connsiteY21" fmla="*/ 609732 h 1833016"/>
                <a:gd name="connsiteX0" fmla="*/ 1677690 w 2886857"/>
                <a:gd name="connsiteY0" fmla="*/ 2482472 h 1833016"/>
                <a:gd name="connsiteX1" fmla="*/ 1626773 w 2886857"/>
                <a:gd name="connsiteY1" fmla="*/ 2533389 h 1833016"/>
                <a:gd name="connsiteX2" fmla="*/ 1575856 w 2886857"/>
                <a:gd name="connsiteY2" fmla="*/ 2482472 h 1833016"/>
                <a:gd name="connsiteX3" fmla="*/ 1626773 w 2886857"/>
                <a:gd name="connsiteY3" fmla="*/ 2431555 h 1833016"/>
                <a:gd name="connsiteX4" fmla="*/ 1677690 w 2886857"/>
                <a:gd name="connsiteY4" fmla="*/ 2482472 h 1833016"/>
                <a:gd name="connsiteX0" fmla="*/ 1707110 w 2886857"/>
                <a:gd name="connsiteY0" fmla="*/ 2298860 h 1833016"/>
                <a:gd name="connsiteX1" fmla="*/ 1605276 w 2886857"/>
                <a:gd name="connsiteY1" fmla="*/ 2400694 h 1833016"/>
                <a:gd name="connsiteX2" fmla="*/ 1503442 w 2886857"/>
                <a:gd name="connsiteY2" fmla="*/ 2298860 h 1833016"/>
                <a:gd name="connsiteX3" fmla="*/ 1605276 w 2886857"/>
                <a:gd name="connsiteY3" fmla="*/ 2197026 h 1833016"/>
                <a:gd name="connsiteX4" fmla="*/ 1707110 w 2886857"/>
                <a:gd name="connsiteY4" fmla="*/ 2298860 h 1833016"/>
                <a:gd name="connsiteX0" fmla="*/ 1724687 w 2886857"/>
                <a:gd name="connsiteY0" fmla="*/ 2014105 h 1833016"/>
                <a:gd name="connsiteX1" fmla="*/ 1571936 w 2886857"/>
                <a:gd name="connsiteY1" fmla="*/ 2166856 h 1833016"/>
                <a:gd name="connsiteX2" fmla="*/ 1419185 w 2886857"/>
                <a:gd name="connsiteY2" fmla="*/ 2014105 h 1833016"/>
                <a:gd name="connsiteX3" fmla="*/ 1571936 w 2886857"/>
                <a:gd name="connsiteY3" fmla="*/ 1861354 h 1833016"/>
                <a:gd name="connsiteX4" fmla="*/ 1724687 w 2886857"/>
                <a:gd name="connsiteY4" fmla="*/ 2014105 h 1833016"/>
                <a:gd name="connsiteX0" fmla="*/ 313611 w 2886857"/>
                <a:gd name="connsiteY0" fmla="*/ 1110714 h 1833016"/>
                <a:gd name="connsiteX1" fmla="*/ 144342 w 2886857"/>
                <a:gd name="connsiteY1" fmla="*/ 1076896 h 1833016"/>
                <a:gd name="connsiteX2" fmla="*/ 462966 w 2886857"/>
                <a:gd name="connsiteY2" fmla="*/ 1480796 h 1833016"/>
                <a:gd name="connsiteX3" fmla="*/ 388923 w 2886857"/>
                <a:gd name="connsiteY3" fmla="*/ 1496963 h 1833016"/>
                <a:gd name="connsiteX4" fmla="*/ 1101148 w 2886857"/>
                <a:gd name="connsiteY4" fmla="*/ 1658624 h 1833016"/>
                <a:gd name="connsiteX5" fmla="*/ 1056509 w 2886857"/>
                <a:gd name="connsiteY5" fmla="*/ 1584795 h 1833016"/>
                <a:gd name="connsiteX6" fmla="*/ 1926375 w 2886857"/>
                <a:gd name="connsiteY6" fmla="*/ 1474517 h 1833016"/>
                <a:gd name="connsiteX7" fmla="*/ 1908533 w 2886857"/>
                <a:gd name="connsiteY7" fmla="*/ 1555517 h 1833016"/>
                <a:gd name="connsiteX8" fmla="*/ 2280683 w 2886857"/>
                <a:gd name="connsiteY8" fmla="*/ 973959 h 1833016"/>
                <a:gd name="connsiteX9" fmla="*/ 2497933 w 2886857"/>
                <a:gd name="connsiteY9" fmla="*/ 1276746 h 1833016"/>
                <a:gd name="connsiteX10" fmla="*/ 2793167 w 2886857"/>
                <a:gd name="connsiteY10" fmla="*/ 651484 h 1833016"/>
                <a:gd name="connsiteX11" fmla="*/ 2696404 w 2886857"/>
                <a:gd name="connsiteY11" fmla="*/ 765029 h 1833016"/>
                <a:gd name="connsiteX12" fmla="*/ 2561016 w 2886857"/>
                <a:gd name="connsiteY12" fmla="*/ 230230 h 1833016"/>
                <a:gd name="connsiteX13" fmla="*/ 2566095 w 2886857"/>
                <a:gd name="connsiteY13" fmla="*/ 283862 h 1833016"/>
                <a:gd name="connsiteX14" fmla="*/ 1943148 w 2886857"/>
                <a:gd name="connsiteY14" fmla="*/ 167687 h 1833016"/>
                <a:gd name="connsiteX15" fmla="*/ 1992733 w 2886857"/>
                <a:gd name="connsiteY15" fmla="*/ 99288 h 1833016"/>
                <a:gd name="connsiteX16" fmla="*/ 1479581 w 2886857"/>
                <a:gd name="connsiteY16" fmla="*/ 200273 h 1833016"/>
                <a:gd name="connsiteX17" fmla="*/ 1503571 w 2886857"/>
                <a:gd name="connsiteY17" fmla="*/ 141294 h 1833016"/>
                <a:gd name="connsiteX18" fmla="*/ 935555 w 2886857"/>
                <a:gd name="connsiteY18" fmla="*/ 220301 h 1833016"/>
                <a:gd name="connsiteX19" fmla="*/ 1022428 w 2886857"/>
                <a:gd name="connsiteY19" fmla="*/ 277498 h 1833016"/>
                <a:gd name="connsiteX20" fmla="*/ 275788 w 2886857"/>
                <a:gd name="connsiteY20" fmla="*/ 669941 h 1833016"/>
                <a:gd name="connsiteX21" fmla="*/ 260619 w 2886857"/>
                <a:gd name="connsiteY21" fmla="*/ 609732 h 18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6857" h="1833016" fill="none" extrusionOk="0">
                  <a:moveTo>
                    <a:pt x="260619" y="609732"/>
                  </a:moveTo>
                  <a:cubicBezTo>
                    <a:pt x="241085" y="497475"/>
                    <a:pt x="278118" y="369735"/>
                    <a:pt x="375759" y="293070"/>
                  </a:cubicBezTo>
                  <a:cubicBezTo>
                    <a:pt x="546115" y="166415"/>
                    <a:pt x="749824" y="67895"/>
                    <a:pt x="935889" y="220725"/>
                  </a:cubicBezTo>
                  <a:cubicBezTo>
                    <a:pt x="1054730" y="43005"/>
                    <a:pt x="1323295" y="2571"/>
                    <a:pt x="1500631" y="145622"/>
                  </a:cubicBezTo>
                  <a:cubicBezTo>
                    <a:pt x="1535740" y="95498"/>
                    <a:pt x="1620046" y="2219"/>
                    <a:pt x="1720687" y="8486"/>
                  </a:cubicBezTo>
                  <a:cubicBezTo>
                    <a:pt x="1833249" y="-10373"/>
                    <a:pt x="1936978" y="19832"/>
                    <a:pt x="1993601" y="105271"/>
                  </a:cubicBezTo>
                  <a:cubicBezTo>
                    <a:pt x="2080891" y="9388"/>
                    <a:pt x="2250983" y="-31580"/>
                    <a:pt x="2369828" y="29277"/>
                  </a:cubicBezTo>
                  <a:cubicBezTo>
                    <a:pt x="2453340" y="75638"/>
                    <a:pt x="2551053" y="170505"/>
                    <a:pt x="2560615" y="236594"/>
                  </a:cubicBezTo>
                  <a:cubicBezTo>
                    <a:pt x="2680550" y="262950"/>
                    <a:pt x="2762112" y="361547"/>
                    <a:pt x="2805463" y="437802"/>
                  </a:cubicBezTo>
                  <a:cubicBezTo>
                    <a:pt x="2844987" y="512790"/>
                    <a:pt x="2822425" y="566126"/>
                    <a:pt x="2794504" y="655982"/>
                  </a:cubicBezTo>
                  <a:cubicBezTo>
                    <a:pt x="2894449" y="751270"/>
                    <a:pt x="2915840" y="881526"/>
                    <a:pt x="2874561" y="989574"/>
                  </a:cubicBezTo>
                  <a:cubicBezTo>
                    <a:pt x="2849472" y="1162531"/>
                    <a:pt x="2697307" y="1297561"/>
                    <a:pt x="2499537" y="1281583"/>
                  </a:cubicBezTo>
                  <a:cubicBezTo>
                    <a:pt x="2518179" y="1397076"/>
                    <a:pt x="2438602" y="1454180"/>
                    <a:pt x="2365284" y="1531798"/>
                  </a:cubicBezTo>
                  <a:cubicBezTo>
                    <a:pt x="2230703" y="1633522"/>
                    <a:pt x="2085252" y="1646995"/>
                    <a:pt x="1908199" y="1562094"/>
                  </a:cubicBezTo>
                  <a:cubicBezTo>
                    <a:pt x="1869355" y="1686913"/>
                    <a:pt x="1733832" y="1790291"/>
                    <a:pt x="1581556" y="1829027"/>
                  </a:cubicBezTo>
                  <a:cubicBezTo>
                    <a:pt x="1354881" y="1887175"/>
                    <a:pt x="1208967" y="1842698"/>
                    <a:pt x="1101282" y="1666092"/>
                  </a:cubicBezTo>
                  <a:cubicBezTo>
                    <a:pt x="846324" y="1787050"/>
                    <a:pt x="536548" y="1717366"/>
                    <a:pt x="387854" y="1505109"/>
                  </a:cubicBezTo>
                  <a:cubicBezTo>
                    <a:pt x="249467" y="1522953"/>
                    <a:pt x="140625" y="1448244"/>
                    <a:pt x="74176" y="1325966"/>
                  </a:cubicBezTo>
                  <a:cubicBezTo>
                    <a:pt x="22616" y="1249133"/>
                    <a:pt x="70395" y="1133798"/>
                    <a:pt x="141202" y="1084152"/>
                  </a:cubicBezTo>
                  <a:cubicBezTo>
                    <a:pt x="42841" y="1018434"/>
                    <a:pt x="-6848" y="914063"/>
                    <a:pt x="-335" y="836058"/>
                  </a:cubicBezTo>
                  <a:cubicBezTo>
                    <a:pt x="6693" y="719885"/>
                    <a:pt x="127157" y="621577"/>
                    <a:pt x="258146" y="615545"/>
                  </a:cubicBezTo>
                  <a:cubicBezTo>
                    <a:pt x="259394" y="613242"/>
                    <a:pt x="260378" y="611640"/>
                    <a:pt x="260619" y="609732"/>
                  </a:cubicBezTo>
                  <a:close/>
                </a:path>
                <a:path w="2886857" h="1833016" fill="none" extrusionOk="0">
                  <a:moveTo>
                    <a:pt x="1677690" y="2482472"/>
                  </a:moveTo>
                  <a:cubicBezTo>
                    <a:pt x="1676024" y="2511211"/>
                    <a:pt x="1654451" y="2540096"/>
                    <a:pt x="1626773" y="2533389"/>
                  </a:cubicBezTo>
                  <a:cubicBezTo>
                    <a:pt x="1592330" y="2527848"/>
                    <a:pt x="1581859" y="2511138"/>
                    <a:pt x="1575856" y="2482472"/>
                  </a:cubicBezTo>
                  <a:cubicBezTo>
                    <a:pt x="1572754" y="2454055"/>
                    <a:pt x="1593474" y="2433823"/>
                    <a:pt x="1626773" y="2431555"/>
                  </a:cubicBezTo>
                  <a:cubicBezTo>
                    <a:pt x="1654380" y="2430956"/>
                    <a:pt x="1678018" y="2450196"/>
                    <a:pt x="1677690" y="2482472"/>
                  </a:cubicBezTo>
                  <a:close/>
                </a:path>
                <a:path w="2886857" h="1833016" fill="none" extrusionOk="0">
                  <a:moveTo>
                    <a:pt x="1707110" y="2298860"/>
                  </a:moveTo>
                  <a:cubicBezTo>
                    <a:pt x="1714198" y="2350219"/>
                    <a:pt x="1670825" y="2392820"/>
                    <a:pt x="1605276" y="2400694"/>
                  </a:cubicBezTo>
                  <a:cubicBezTo>
                    <a:pt x="1550214" y="2407352"/>
                    <a:pt x="1509757" y="2349189"/>
                    <a:pt x="1503442" y="2298860"/>
                  </a:cubicBezTo>
                  <a:cubicBezTo>
                    <a:pt x="1505878" y="2242769"/>
                    <a:pt x="1548729" y="2193237"/>
                    <a:pt x="1605276" y="2197026"/>
                  </a:cubicBezTo>
                  <a:cubicBezTo>
                    <a:pt x="1658637" y="2197342"/>
                    <a:pt x="1709391" y="2245399"/>
                    <a:pt x="1707110" y="2298860"/>
                  </a:cubicBezTo>
                  <a:close/>
                </a:path>
                <a:path w="2886857" h="1833016" fill="none" extrusionOk="0">
                  <a:moveTo>
                    <a:pt x="1724687" y="2014105"/>
                  </a:moveTo>
                  <a:cubicBezTo>
                    <a:pt x="1709239" y="2092664"/>
                    <a:pt x="1658842" y="2166688"/>
                    <a:pt x="1571936" y="2166856"/>
                  </a:cubicBezTo>
                  <a:cubicBezTo>
                    <a:pt x="1487093" y="2146288"/>
                    <a:pt x="1425505" y="2093882"/>
                    <a:pt x="1419185" y="2014105"/>
                  </a:cubicBezTo>
                  <a:cubicBezTo>
                    <a:pt x="1429531" y="1950524"/>
                    <a:pt x="1503687" y="1861003"/>
                    <a:pt x="1571936" y="1861354"/>
                  </a:cubicBezTo>
                  <a:cubicBezTo>
                    <a:pt x="1660597" y="1856945"/>
                    <a:pt x="1733795" y="1908420"/>
                    <a:pt x="1724687" y="2014105"/>
                  </a:cubicBezTo>
                  <a:close/>
                </a:path>
                <a:path w="2886857" h="1833016" fill="none" extrusionOk="0">
                  <a:moveTo>
                    <a:pt x="313611" y="1110714"/>
                  </a:moveTo>
                  <a:cubicBezTo>
                    <a:pt x="265771" y="1117287"/>
                    <a:pt x="183561" y="1110126"/>
                    <a:pt x="144342" y="1076896"/>
                  </a:cubicBezTo>
                  <a:moveTo>
                    <a:pt x="462966" y="1480796"/>
                  </a:moveTo>
                  <a:cubicBezTo>
                    <a:pt x="438782" y="1489802"/>
                    <a:pt x="418100" y="1495114"/>
                    <a:pt x="388923" y="1496963"/>
                  </a:cubicBezTo>
                  <a:moveTo>
                    <a:pt x="1101148" y="1658624"/>
                  </a:moveTo>
                  <a:cubicBezTo>
                    <a:pt x="1089063" y="1632688"/>
                    <a:pt x="1064525" y="1605154"/>
                    <a:pt x="1056509" y="1584795"/>
                  </a:cubicBezTo>
                  <a:moveTo>
                    <a:pt x="1926375" y="1474517"/>
                  </a:moveTo>
                  <a:cubicBezTo>
                    <a:pt x="1920661" y="1509554"/>
                    <a:pt x="1920554" y="1532667"/>
                    <a:pt x="1908533" y="1555517"/>
                  </a:cubicBezTo>
                  <a:moveTo>
                    <a:pt x="2280683" y="973959"/>
                  </a:moveTo>
                  <a:cubicBezTo>
                    <a:pt x="2391705" y="1033315"/>
                    <a:pt x="2499515" y="1152657"/>
                    <a:pt x="2497933" y="1276746"/>
                  </a:cubicBezTo>
                  <a:moveTo>
                    <a:pt x="2793167" y="651484"/>
                  </a:moveTo>
                  <a:cubicBezTo>
                    <a:pt x="2758308" y="697588"/>
                    <a:pt x="2735355" y="746590"/>
                    <a:pt x="2696404" y="765029"/>
                  </a:cubicBezTo>
                  <a:moveTo>
                    <a:pt x="2561016" y="230230"/>
                  </a:moveTo>
                  <a:cubicBezTo>
                    <a:pt x="2560727" y="246981"/>
                    <a:pt x="2565481" y="266408"/>
                    <a:pt x="2566095" y="283862"/>
                  </a:cubicBezTo>
                  <a:moveTo>
                    <a:pt x="1943148" y="167687"/>
                  </a:moveTo>
                  <a:cubicBezTo>
                    <a:pt x="1956057" y="142007"/>
                    <a:pt x="1969636" y="118272"/>
                    <a:pt x="1992733" y="99288"/>
                  </a:cubicBezTo>
                  <a:moveTo>
                    <a:pt x="1479581" y="200273"/>
                  </a:moveTo>
                  <a:cubicBezTo>
                    <a:pt x="1485798" y="184497"/>
                    <a:pt x="1493177" y="161013"/>
                    <a:pt x="1503571" y="141294"/>
                  </a:cubicBezTo>
                  <a:moveTo>
                    <a:pt x="935555" y="220301"/>
                  </a:moveTo>
                  <a:cubicBezTo>
                    <a:pt x="969623" y="235010"/>
                    <a:pt x="995315" y="265618"/>
                    <a:pt x="1022428" y="277498"/>
                  </a:cubicBezTo>
                  <a:moveTo>
                    <a:pt x="275788" y="669941"/>
                  </a:moveTo>
                  <a:cubicBezTo>
                    <a:pt x="270728" y="652834"/>
                    <a:pt x="266996" y="627027"/>
                    <a:pt x="260619" y="609732"/>
                  </a:cubicBezTo>
                </a:path>
                <a:path w="2886857" h="1833016" stroke="0" extrusionOk="0">
                  <a:moveTo>
                    <a:pt x="260619" y="609732"/>
                  </a:moveTo>
                  <a:cubicBezTo>
                    <a:pt x="215921" y="478217"/>
                    <a:pt x="260896" y="387476"/>
                    <a:pt x="375759" y="293070"/>
                  </a:cubicBezTo>
                  <a:cubicBezTo>
                    <a:pt x="528617" y="160002"/>
                    <a:pt x="699958" y="129692"/>
                    <a:pt x="935889" y="220725"/>
                  </a:cubicBezTo>
                  <a:cubicBezTo>
                    <a:pt x="1024285" y="61423"/>
                    <a:pt x="1323159" y="42944"/>
                    <a:pt x="1500631" y="145622"/>
                  </a:cubicBezTo>
                  <a:cubicBezTo>
                    <a:pt x="1532831" y="65592"/>
                    <a:pt x="1637090" y="25541"/>
                    <a:pt x="1720687" y="8486"/>
                  </a:cubicBezTo>
                  <a:cubicBezTo>
                    <a:pt x="1848519" y="-1562"/>
                    <a:pt x="1936203" y="19047"/>
                    <a:pt x="1993601" y="105271"/>
                  </a:cubicBezTo>
                  <a:cubicBezTo>
                    <a:pt x="2081212" y="10603"/>
                    <a:pt x="2223796" y="-5471"/>
                    <a:pt x="2369828" y="29277"/>
                  </a:cubicBezTo>
                  <a:cubicBezTo>
                    <a:pt x="2467129" y="41619"/>
                    <a:pt x="2534129" y="154326"/>
                    <a:pt x="2560615" y="236594"/>
                  </a:cubicBezTo>
                  <a:cubicBezTo>
                    <a:pt x="2702713" y="278740"/>
                    <a:pt x="2780600" y="342382"/>
                    <a:pt x="2805463" y="437802"/>
                  </a:cubicBezTo>
                  <a:cubicBezTo>
                    <a:pt x="2822865" y="507671"/>
                    <a:pt x="2844685" y="599865"/>
                    <a:pt x="2794504" y="655982"/>
                  </a:cubicBezTo>
                  <a:cubicBezTo>
                    <a:pt x="2897619" y="778829"/>
                    <a:pt x="2910747" y="899611"/>
                    <a:pt x="2874561" y="989574"/>
                  </a:cubicBezTo>
                  <a:cubicBezTo>
                    <a:pt x="2850364" y="1175376"/>
                    <a:pt x="2694568" y="1275018"/>
                    <a:pt x="2499537" y="1281583"/>
                  </a:cubicBezTo>
                  <a:cubicBezTo>
                    <a:pt x="2504142" y="1372981"/>
                    <a:pt x="2455407" y="1442089"/>
                    <a:pt x="2365284" y="1531798"/>
                  </a:cubicBezTo>
                  <a:cubicBezTo>
                    <a:pt x="2232816" y="1627921"/>
                    <a:pt x="2035581" y="1628293"/>
                    <a:pt x="1908199" y="1562094"/>
                  </a:cubicBezTo>
                  <a:cubicBezTo>
                    <a:pt x="1845618" y="1693885"/>
                    <a:pt x="1731675" y="1784996"/>
                    <a:pt x="1581556" y="1829027"/>
                  </a:cubicBezTo>
                  <a:cubicBezTo>
                    <a:pt x="1401563" y="1817888"/>
                    <a:pt x="1177092" y="1819203"/>
                    <a:pt x="1101282" y="1666092"/>
                  </a:cubicBezTo>
                  <a:cubicBezTo>
                    <a:pt x="817112" y="1860302"/>
                    <a:pt x="558330" y="1742470"/>
                    <a:pt x="387854" y="1505109"/>
                  </a:cubicBezTo>
                  <a:cubicBezTo>
                    <a:pt x="246385" y="1524152"/>
                    <a:pt x="119482" y="1440380"/>
                    <a:pt x="74176" y="1325966"/>
                  </a:cubicBezTo>
                  <a:cubicBezTo>
                    <a:pt x="39698" y="1249818"/>
                    <a:pt x="51863" y="1149914"/>
                    <a:pt x="141202" y="1084152"/>
                  </a:cubicBezTo>
                  <a:cubicBezTo>
                    <a:pt x="50412" y="1051277"/>
                    <a:pt x="-34580" y="946627"/>
                    <a:pt x="-335" y="836058"/>
                  </a:cubicBezTo>
                  <a:cubicBezTo>
                    <a:pt x="18233" y="706225"/>
                    <a:pt x="107968" y="626728"/>
                    <a:pt x="258146" y="615545"/>
                  </a:cubicBezTo>
                  <a:cubicBezTo>
                    <a:pt x="259290" y="613887"/>
                    <a:pt x="259706" y="612018"/>
                    <a:pt x="260619" y="609732"/>
                  </a:cubicBezTo>
                  <a:close/>
                </a:path>
                <a:path w="2886857" h="1833016" stroke="0" extrusionOk="0">
                  <a:moveTo>
                    <a:pt x="1677690" y="2482472"/>
                  </a:moveTo>
                  <a:cubicBezTo>
                    <a:pt x="1679321" y="2504280"/>
                    <a:pt x="1656552" y="2527161"/>
                    <a:pt x="1626773" y="2533389"/>
                  </a:cubicBezTo>
                  <a:cubicBezTo>
                    <a:pt x="1598513" y="2534079"/>
                    <a:pt x="1572937" y="2507465"/>
                    <a:pt x="1575856" y="2482472"/>
                  </a:cubicBezTo>
                  <a:cubicBezTo>
                    <a:pt x="1580394" y="2458005"/>
                    <a:pt x="1597338" y="2431922"/>
                    <a:pt x="1626773" y="2431555"/>
                  </a:cubicBezTo>
                  <a:cubicBezTo>
                    <a:pt x="1650288" y="2433171"/>
                    <a:pt x="1677642" y="2451964"/>
                    <a:pt x="1677690" y="2482472"/>
                  </a:cubicBezTo>
                  <a:close/>
                </a:path>
                <a:path w="2886857" h="1833016" stroke="0" extrusionOk="0">
                  <a:moveTo>
                    <a:pt x="1707110" y="2298860"/>
                  </a:moveTo>
                  <a:cubicBezTo>
                    <a:pt x="1705992" y="2356725"/>
                    <a:pt x="1658088" y="2409255"/>
                    <a:pt x="1605276" y="2400694"/>
                  </a:cubicBezTo>
                  <a:cubicBezTo>
                    <a:pt x="1547649" y="2401027"/>
                    <a:pt x="1504585" y="2358236"/>
                    <a:pt x="1503442" y="2298860"/>
                  </a:cubicBezTo>
                  <a:cubicBezTo>
                    <a:pt x="1487784" y="2239902"/>
                    <a:pt x="1548793" y="2190745"/>
                    <a:pt x="1605276" y="2197026"/>
                  </a:cubicBezTo>
                  <a:cubicBezTo>
                    <a:pt x="1663893" y="2192478"/>
                    <a:pt x="1711694" y="2237851"/>
                    <a:pt x="1707110" y="2298860"/>
                  </a:cubicBezTo>
                  <a:close/>
                </a:path>
                <a:path w="2886857" h="1833016" stroke="0" extrusionOk="0">
                  <a:moveTo>
                    <a:pt x="1724687" y="2014105"/>
                  </a:moveTo>
                  <a:cubicBezTo>
                    <a:pt x="1715799" y="2120123"/>
                    <a:pt x="1666667" y="2163214"/>
                    <a:pt x="1571936" y="2166856"/>
                  </a:cubicBezTo>
                  <a:cubicBezTo>
                    <a:pt x="1489454" y="2162345"/>
                    <a:pt x="1432402" y="2104301"/>
                    <a:pt x="1419185" y="2014105"/>
                  </a:cubicBezTo>
                  <a:cubicBezTo>
                    <a:pt x="1428185" y="1915614"/>
                    <a:pt x="1499565" y="1857355"/>
                    <a:pt x="1571936" y="1861354"/>
                  </a:cubicBezTo>
                  <a:cubicBezTo>
                    <a:pt x="1658744" y="1861792"/>
                    <a:pt x="1725701" y="1942690"/>
                    <a:pt x="1724687" y="2014105"/>
                  </a:cubicBezTo>
                  <a:close/>
                </a:path>
                <a:path w="2886857" h="1833016" fill="none" stroke="0" extrusionOk="0">
                  <a:moveTo>
                    <a:pt x="313611" y="1110714"/>
                  </a:moveTo>
                  <a:cubicBezTo>
                    <a:pt x="267393" y="1120518"/>
                    <a:pt x="208076" y="1091985"/>
                    <a:pt x="144342" y="1076896"/>
                  </a:cubicBezTo>
                  <a:moveTo>
                    <a:pt x="462966" y="1480796"/>
                  </a:moveTo>
                  <a:cubicBezTo>
                    <a:pt x="442902" y="1490273"/>
                    <a:pt x="414589" y="1492799"/>
                    <a:pt x="388923" y="1496963"/>
                  </a:cubicBezTo>
                  <a:moveTo>
                    <a:pt x="1101148" y="1658624"/>
                  </a:moveTo>
                  <a:cubicBezTo>
                    <a:pt x="1080562" y="1629400"/>
                    <a:pt x="1068514" y="1612047"/>
                    <a:pt x="1056509" y="1584795"/>
                  </a:cubicBezTo>
                  <a:moveTo>
                    <a:pt x="1926375" y="1474517"/>
                  </a:moveTo>
                  <a:cubicBezTo>
                    <a:pt x="1921470" y="1501419"/>
                    <a:pt x="1917705" y="1527767"/>
                    <a:pt x="1908533" y="1555517"/>
                  </a:cubicBezTo>
                  <a:moveTo>
                    <a:pt x="2280683" y="973959"/>
                  </a:moveTo>
                  <a:cubicBezTo>
                    <a:pt x="2397105" y="1015133"/>
                    <a:pt x="2485600" y="1164031"/>
                    <a:pt x="2497933" y="1276746"/>
                  </a:cubicBezTo>
                  <a:moveTo>
                    <a:pt x="2793167" y="651484"/>
                  </a:moveTo>
                  <a:cubicBezTo>
                    <a:pt x="2776915" y="698549"/>
                    <a:pt x="2741689" y="733661"/>
                    <a:pt x="2696404" y="765029"/>
                  </a:cubicBezTo>
                  <a:moveTo>
                    <a:pt x="2561016" y="230230"/>
                  </a:moveTo>
                  <a:cubicBezTo>
                    <a:pt x="2565162" y="248127"/>
                    <a:pt x="2569299" y="267725"/>
                    <a:pt x="2566095" y="283862"/>
                  </a:cubicBezTo>
                  <a:moveTo>
                    <a:pt x="1943148" y="167687"/>
                  </a:moveTo>
                  <a:cubicBezTo>
                    <a:pt x="1954276" y="147482"/>
                    <a:pt x="1979000" y="116149"/>
                    <a:pt x="1992733" y="99288"/>
                  </a:cubicBezTo>
                  <a:moveTo>
                    <a:pt x="1479581" y="200273"/>
                  </a:moveTo>
                  <a:cubicBezTo>
                    <a:pt x="1481563" y="178339"/>
                    <a:pt x="1491626" y="158126"/>
                    <a:pt x="1503571" y="141294"/>
                  </a:cubicBezTo>
                  <a:moveTo>
                    <a:pt x="935555" y="220301"/>
                  </a:moveTo>
                  <a:cubicBezTo>
                    <a:pt x="966210" y="242799"/>
                    <a:pt x="1002930" y="261046"/>
                    <a:pt x="1022428" y="277498"/>
                  </a:cubicBezTo>
                  <a:moveTo>
                    <a:pt x="275788" y="669941"/>
                  </a:moveTo>
                  <a:cubicBezTo>
                    <a:pt x="270174" y="644722"/>
                    <a:pt x="265636" y="626880"/>
                    <a:pt x="260619" y="609732"/>
                  </a:cubicBezTo>
                </a:path>
              </a:pathLst>
            </a:custGeom>
            <a:solidFill>
              <a:schemeClr val="accent1">
                <a:lumMod val="40000"/>
                <a:lumOff val="60000"/>
              </a:schemeClr>
            </a:solidFill>
            <a:ln w="47625" cap="rnd" cmpd="sng">
              <a:solidFill>
                <a:schemeClr val="accent1">
                  <a:lumMod val="50000"/>
                </a:schemeClr>
              </a:solidFill>
              <a:miter lim="800000"/>
              <a:extLst>
                <a:ext uri="{C807C97D-BFC1-408E-A445-0C87EB9F89A2}">
                  <ask:lineSketchStyleProps xmlns:ask="http://schemas.microsoft.com/office/drawing/2018/sketchyshapes" sd="1219033472">
                    <a:prstGeom prst="cloudCallout">
                      <a:avLst>
                        <a:gd name="adj1" fmla="val 6351"/>
                        <a:gd name="adj2" fmla="val 85431"/>
                      </a:avLst>
                    </a:pr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hought Bubble: Cloud 7">
              <a:extLst>
                <a:ext uri="{FF2B5EF4-FFF2-40B4-BE49-F238E27FC236}">
                  <a16:creationId xmlns:a16="http://schemas.microsoft.com/office/drawing/2014/main" id="{16C13AEE-85B0-B3F1-299E-4E16F9EE81A7}"/>
                </a:ext>
              </a:extLst>
            </p:cNvPr>
            <p:cNvSpPr/>
            <p:nvPr/>
          </p:nvSpPr>
          <p:spPr>
            <a:xfrm rot="351125">
              <a:off x="6876718" y="1147591"/>
              <a:ext cx="2886857" cy="1833016"/>
            </a:xfrm>
            <a:custGeom>
              <a:avLst/>
              <a:gdLst>
                <a:gd name="connsiteX0" fmla="*/ 260619 w 2886857"/>
                <a:gd name="connsiteY0" fmla="*/ 609732 h 1833016"/>
                <a:gd name="connsiteX1" fmla="*/ 375759 w 2886857"/>
                <a:gd name="connsiteY1" fmla="*/ 293070 h 1833016"/>
                <a:gd name="connsiteX2" fmla="*/ 935889 w 2886857"/>
                <a:gd name="connsiteY2" fmla="*/ 220725 h 1833016"/>
                <a:gd name="connsiteX3" fmla="*/ 1500631 w 2886857"/>
                <a:gd name="connsiteY3" fmla="*/ 145622 h 1833016"/>
                <a:gd name="connsiteX4" fmla="*/ 1720687 w 2886857"/>
                <a:gd name="connsiteY4" fmla="*/ 8486 h 1833016"/>
                <a:gd name="connsiteX5" fmla="*/ 1993601 w 2886857"/>
                <a:gd name="connsiteY5" fmla="*/ 105271 h 1833016"/>
                <a:gd name="connsiteX6" fmla="*/ 2369828 w 2886857"/>
                <a:gd name="connsiteY6" fmla="*/ 29277 h 1833016"/>
                <a:gd name="connsiteX7" fmla="*/ 2560615 w 2886857"/>
                <a:gd name="connsiteY7" fmla="*/ 236594 h 1833016"/>
                <a:gd name="connsiteX8" fmla="*/ 2805463 w 2886857"/>
                <a:gd name="connsiteY8" fmla="*/ 437802 h 1833016"/>
                <a:gd name="connsiteX9" fmla="*/ 2794504 w 2886857"/>
                <a:gd name="connsiteY9" fmla="*/ 655982 h 1833016"/>
                <a:gd name="connsiteX10" fmla="*/ 2874561 w 2886857"/>
                <a:gd name="connsiteY10" fmla="*/ 989574 h 1833016"/>
                <a:gd name="connsiteX11" fmla="*/ 2499537 w 2886857"/>
                <a:gd name="connsiteY11" fmla="*/ 1281583 h 1833016"/>
                <a:gd name="connsiteX12" fmla="*/ 2365284 w 2886857"/>
                <a:gd name="connsiteY12" fmla="*/ 1531798 h 1833016"/>
                <a:gd name="connsiteX13" fmla="*/ 1908199 w 2886857"/>
                <a:gd name="connsiteY13" fmla="*/ 1562094 h 1833016"/>
                <a:gd name="connsiteX14" fmla="*/ 1581556 w 2886857"/>
                <a:gd name="connsiteY14" fmla="*/ 1829027 h 1833016"/>
                <a:gd name="connsiteX15" fmla="*/ 1101282 w 2886857"/>
                <a:gd name="connsiteY15" fmla="*/ 1666092 h 1833016"/>
                <a:gd name="connsiteX16" fmla="*/ 387854 w 2886857"/>
                <a:gd name="connsiteY16" fmla="*/ 1505109 h 1833016"/>
                <a:gd name="connsiteX17" fmla="*/ 74176 w 2886857"/>
                <a:gd name="connsiteY17" fmla="*/ 1325966 h 1833016"/>
                <a:gd name="connsiteX18" fmla="*/ 141202 w 2886857"/>
                <a:gd name="connsiteY18" fmla="*/ 1084152 h 1833016"/>
                <a:gd name="connsiteX19" fmla="*/ -335 w 2886857"/>
                <a:gd name="connsiteY19" fmla="*/ 836058 h 1833016"/>
                <a:gd name="connsiteX20" fmla="*/ 258146 w 2886857"/>
                <a:gd name="connsiteY20" fmla="*/ 615545 h 1833016"/>
                <a:gd name="connsiteX21" fmla="*/ 260619 w 2886857"/>
                <a:gd name="connsiteY21" fmla="*/ 609732 h 1833016"/>
                <a:gd name="connsiteX0" fmla="*/ 3315000 w 2886857"/>
                <a:gd name="connsiteY0" fmla="*/ 1922082 h 1833016"/>
                <a:gd name="connsiteX1" fmla="*/ 3264083 w 2886857"/>
                <a:gd name="connsiteY1" fmla="*/ 1972999 h 1833016"/>
                <a:gd name="connsiteX2" fmla="*/ 3213166 w 2886857"/>
                <a:gd name="connsiteY2" fmla="*/ 1922082 h 1833016"/>
                <a:gd name="connsiteX3" fmla="*/ 3264083 w 2886857"/>
                <a:gd name="connsiteY3" fmla="*/ 1871165 h 1833016"/>
                <a:gd name="connsiteX4" fmla="*/ 3315000 w 2886857"/>
                <a:gd name="connsiteY4" fmla="*/ 1922082 h 1833016"/>
                <a:gd name="connsiteX0" fmla="*/ 3151767 w 2886857"/>
                <a:gd name="connsiteY0" fmla="*/ 1803804 h 1833016"/>
                <a:gd name="connsiteX1" fmla="*/ 3049933 w 2886857"/>
                <a:gd name="connsiteY1" fmla="*/ 1905638 h 1833016"/>
                <a:gd name="connsiteX2" fmla="*/ 2948099 w 2886857"/>
                <a:gd name="connsiteY2" fmla="*/ 1803804 h 1833016"/>
                <a:gd name="connsiteX3" fmla="*/ 3049933 w 2886857"/>
                <a:gd name="connsiteY3" fmla="*/ 1701970 h 1833016"/>
                <a:gd name="connsiteX4" fmla="*/ 3151767 w 2886857"/>
                <a:gd name="connsiteY4" fmla="*/ 1803804 h 1833016"/>
                <a:gd name="connsiteX0" fmla="*/ 2899393 w 2886857"/>
                <a:gd name="connsiteY0" fmla="*/ 1636292 h 1833016"/>
                <a:gd name="connsiteX1" fmla="*/ 2746642 w 2886857"/>
                <a:gd name="connsiteY1" fmla="*/ 1789043 h 1833016"/>
                <a:gd name="connsiteX2" fmla="*/ 2593891 w 2886857"/>
                <a:gd name="connsiteY2" fmla="*/ 1636292 h 1833016"/>
                <a:gd name="connsiteX3" fmla="*/ 2746642 w 2886857"/>
                <a:gd name="connsiteY3" fmla="*/ 1483541 h 1833016"/>
                <a:gd name="connsiteX4" fmla="*/ 2899393 w 2886857"/>
                <a:gd name="connsiteY4" fmla="*/ 1636292 h 1833016"/>
                <a:gd name="connsiteX0" fmla="*/ 313611 w 2886857"/>
                <a:gd name="connsiteY0" fmla="*/ 1110714 h 1833016"/>
                <a:gd name="connsiteX1" fmla="*/ 144342 w 2886857"/>
                <a:gd name="connsiteY1" fmla="*/ 1076896 h 1833016"/>
                <a:gd name="connsiteX2" fmla="*/ 462966 w 2886857"/>
                <a:gd name="connsiteY2" fmla="*/ 1480796 h 1833016"/>
                <a:gd name="connsiteX3" fmla="*/ 388923 w 2886857"/>
                <a:gd name="connsiteY3" fmla="*/ 1496963 h 1833016"/>
                <a:gd name="connsiteX4" fmla="*/ 1101148 w 2886857"/>
                <a:gd name="connsiteY4" fmla="*/ 1658624 h 1833016"/>
                <a:gd name="connsiteX5" fmla="*/ 1056509 w 2886857"/>
                <a:gd name="connsiteY5" fmla="*/ 1584795 h 1833016"/>
                <a:gd name="connsiteX6" fmla="*/ 1926375 w 2886857"/>
                <a:gd name="connsiteY6" fmla="*/ 1474517 h 1833016"/>
                <a:gd name="connsiteX7" fmla="*/ 1908533 w 2886857"/>
                <a:gd name="connsiteY7" fmla="*/ 1555517 h 1833016"/>
                <a:gd name="connsiteX8" fmla="*/ 2280683 w 2886857"/>
                <a:gd name="connsiteY8" fmla="*/ 973959 h 1833016"/>
                <a:gd name="connsiteX9" fmla="*/ 2497933 w 2886857"/>
                <a:gd name="connsiteY9" fmla="*/ 1276746 h 1833016"/>
                <a:gd name="connsiteX10" fmla="*/ 2793167 w 2886857"/>
                <a:gd name="connsiteY10" fmla="*/ 651484 h 1833016"/>
                <a:gd name="connsiteX11" fmla="*/ 2696404 w 2886857"/>
                <a:gd name="connsiteY11" fmla="*/ 765029 h 1833016"/>
                <a:gd name="connsiteX12" fmla="*/ 2561016 w 2886857"/>
                <a:gd name="connsiteY12" fmla="*/ 230230 h 1833016"/>
                <a:gd name="connsiteX13" fmla="*/ 2566095 w 2886857"/>
                <a:gd name="connsiteY13" fmla="*/ 283862 h 1833016"/>
                <a:gd name="connsiteX14" fmla="*/ 1943148 w 2886857"/>
                <a:gd name="connsiteY14" fmla="*/ 167687 h 1833016"/>
                <a:gd name="connsiteX15" fmla="*/ 1992733 w 2886857"/>
                <a:gd name="connsiteY15" fmla="*/ 99288 h 1833016"/>
                <a:gd name="connsiteX16" fmla="*/ 1479581 w 2886857"/>
                <a:gd name="connsiteY16" fmla="*/ 200273 h 1833016"/>
                <a:gd name="connsiteX17" fmla="*/ 1503571 w 2886857"/>
                <a:gd name="connsiteY17" fmla="*/ 141294 h 1833016"/>
                <a:gd name="connsiteX18" fmla="*/ 935555 w 2886857"/>
                <a:gd name="connsiteY18" fmla="*/ 220301 h 1833016"/>
                <a:gd name="connsiteX19" fmla="*/ 1022428 w 2886857"/>
                <a:gd name="connsiteY19" fmla="*/ 277498 h 1833016"/>
                <a:gd name="connsiteX20" fmla="*/ 275788 w 2886857"/>
                <a:gd name="connsiteY20" fmla="*/ 669941 h 1833016"/>
                <a:gd name="connsiteX21" fmla="*/ 260619 w 2886857"/>
                <a:gd name="connsiteY21" fmla="*/ 609732 h 18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6857" h="1833016" fill="none" extrusionOk="0">
                  <a:moveTo>
                    <a:pt x="260619" y="609732"/>
                  </a:moveTo>
                  <a:cubicBezTo>
                    <a:pt x="241085" y="497475"/>
                    <a:pt x="278118" y="369735"/>
                    <a:pt x="375759" y="293070"/>
                  </a:cubicBezTo>
                  <a:cubicBezTo>
                    <a:pt x="546115" y="166415"/>
                    <a:pt x="749824" y="67895"/>
                    <a:pt x="935889" y="220725"/>
                  </a:cubicBezTo>
                  <a:cubicBezTo>
                    <a:pt x="1054730" y="43005"/>
                    <a:pt x="1323295" y="2571"/>
                    <a:pt x="1500631" y="145622"/>
                  </a:cubicBezTo>
                  <a:cubicBezTo>
                    <a:pt x="1535740" y="95498"/>
                    <a:pt x="1620046" y="2219"/>
                    <a:pt x="1720687" y="8486"/>
                  </a:cubicBezTo>
                  <a:cubicBezTo>
                    <a:pt x="1833249" y="-10373"/>
                    <a:pt x="1936978" y="19832"/>
                    <a:pt x="1993601" y="105271"/>
                  </a:cubicBezTo>
                  <a:cubicBezTo>
                    <a:pt x="2080891" y="9388"/>
                    <a:pt x="2250983" y="-31580"/>
                    <a:pt x="2369828" y="29277"/>
                  </a:cubicBezTo>
                  <a:cubicBezTo>
                    <a:pt x="2453340" y="75638"/>
                    <a:pt x="2551053" y="170505"/>
                    <a:pt x="2560615" y="236594"/>
                  </a:cubicBezTo>
                  <a:cubicBezTo>
                    <a:pt x="2680550" y="262950"/>
                    <a:pt x="2762112" y="361547"/>
                    <a:pt x="2805463" y="437802"/>
                  </a:cubicBezTo>
                  <a:cubicBezTo>
                    <a:pt x="2844987" y="512790"/>
                    <a:pt x="2822425" y="566126"/>
                    <a:pt x="2794504" y="655982"/>
                  </a:cubicBezTo>
                  <a:cubicBezTo>
                    <a:pt x="2894449" y="751270"/>
                    <a:pt x="2915840" y="881526"/>
                    <a:pt x="2874561" y="989574"/>
                  </a:cubicBezTo>
                  <a:cubicBezTo>
                    <a:pt x="2849472" y="1162531"/>
                    <a:pt x="2697307" y="1297561"/>
                    <a:pt x="2499537" y="1281583"/>
                  </a:cubicBezTo>
                  <a:cubicBezTo>
                    <a:pt x="2518179" y="1397076"/>
                    <a:pt x="2438602" y="1454180"/>
                    <a:pt x="2365284" y="1531798"/>
                  </a:cubicBezTo>
                  <a:cubicBezTo>
                    <a:pt x="2230703" y="1633522"/>
                    <a:pt x="2085252" y="1646995"/>
                    <a:pt x="1908199" y="1562094"/>
                  </a:cubicBezTo>
                  <a:cubicBezTo>
                    <a:pt x="1869355" y="1686913"/>
                    <a:pt x="1733832" y="1790291"/>
                    <a:pt x="1581556" y="1829027"/>
                  </a:cubicBezTo>
                  <a:cubicBezTo>
                    <a:pt x="1354881" y="1887175"/>
                    <a:pt x="1208967" y="1842698"/>
                    <a:pt x="1101282" y="1666092"/>
                  </a:cubicBezTo>
                  <a:cubicBezTo>
                    <a:pt x="846324" y="1787050"/>
                    <a:pt x="536548" y="1717366"/>
                    <a:pt x="387854" y="1505109"/>
                  </a:cubicBezTo>
                  <a:cubicBezTo>
                    <a:pt x="249467" y="1522953"/>
                    <a:pt x="140625" y="1448244"/>
                    <a:pt x="74176" y="1325966"/>
                  </a:cubicBezTo>
                  <a:cubicBezTo>
                    <a:pt x="22616" y="1249133"/>
                    <a:pt x="70395" y="1133798"/>
                    <a:pt x="141202" y="1084152"/>
                  </a:cubicBezTo>
                  <a:cubicBezTo>
                    <a:pt x="42841" y="1018434"/>
                    <a:pt x="-6848" y="914063"/>
                    <a:pt x="-335" y="836058"/>
                  </a:cubicBezTo>
                  <a:cubicBezTo>
                    <a:pt x="6693" y="719885"/>
                    <a:pt x="127157" y="621577"/>
                    <a:pt x="258146" y="615545"/>
                  </a:cubicBezTo>
                  <a:cubicBezTo>
                    <a:pt x="259394" y="613242"/>
                    <a:pt x="260378" y="611640"/>
                    <a:pt x="260619" y="609732"/>
                  </a:cubicBezTo>
                  <a:close/>
                </a:path>
                <a:path w="2886857" h="1833016" fill="none" extrusionOk="0">
                  <a:moveTo>
                    <a:pt x="3315000" y="1922082"/>
                  </a:moveTo>
                  <a:cubicBezTo>
                    <a:pt x="3313334" y="1950821"/>
                    <a:pt x="3291761" y="1979706"/>
                    <a:pt x="3264083" y="1972999"/>
                  </a:cubicBezTo>
                  <a:cubicBezTo>
                    <a:pt x="3229640" y="1967458"/>
                    <a:pt x="3219169" y="1950748"/>
                    <a:pt x="3213166" y="1922082"/>
                  </a:cubicBezTo>
                  <a:cubicBezTo>
                    <a:pt x="3210064" y="1893665"/>
                    <a:pt x="3230784" y="1873433"/>
                    <a:pt x="3264083" y="1871165"/>
                  </a:cubicBezTo>
                  <a:cubicBezTo>
                    <a:pt x="3291690" y="1870566"/>
                    <a:pt x="3315328" y="1889806"/>
                    <a:pt x="3315000" y="1922082"/>
                  </a:cubicBezTo>
                  <a:close/>
                </a:path>
                <a:path w="2886857" h="1833016" fill="none" extrusionOk="0">
                  <a:moveTo>
                    <a:pt x="3151767" y="1803804"/>
                  </a:moveTo>
                  <a:cubicBezTo>
                    <a:pt x="3158855" y="1855163"/>
                    <a:pt x="3115482" y="1897764"/>
                    <a:pt x="3049933" y="1905638"/>
                  </a:cubicBezTo>
                  <a:cubicBezTo>
                    <a:pt x="2994871" y="1912296"/>
                    <a:pt x="2954414" y="1854133"/>
                    <a:pt x="2948099" y="1803804"/>
                  </a:cubicBezTo>
                  <a:cubicBezTo>
                    <a:pt x="2950535" y="1747713"/>
                    <a:pt x="2993386" y="1698181"/>
                    <a:pt x="3049933" y="1701970"/>
                  </a:cubicBezTo>
                  <a:cubicBezTo>
                    <a:pt x="3103294" y="1702286"/>
                    <a:pt x="3154048" y="1750343"/>
                    <a:pt x="3151767" y="1803804"/>
                  </a:cubicBezTo>
                  <a:close/>
                </a:path>
                <a:path w="2886857" h="1833016" fill="none" extrusionOk="0">
                  <a:moveTo>
                    <a:pt x="2899393" y="1636292"/>
                  </a:moveTo>
                  <a:cubicBezTo>
                    <a:pt x="2883945" y="1714851"/>
                    <a:pt x="2833548" y="1788875"/>
                    <a:pt x="2746642" y="1789043"/>
                  </a:cubicBezTo>
                  <a:cubicBezTo>
                    <a:pt x="2661799" y="1768475"/>
                    <a:pt x="2600211" y="1716069"/>
                    <a:pt x="2593891" y="1636292"/>
                  </a:cubicBezTo>
                  <a:cubicBezTo>
                    <a:pt x="2604237" y="1572711"/>
                    <a:pt x="2678393" y="1483190"/>
                    <a:pt x="2746642" y="1483541"/>
                  </a:cubicBezTo>
                  <a:cubicBezTo>
                    <a:pt x="2835303" y="1479132"/>
                    <a:pt x="2908501" y="1530607"/>
                    <a:pt x="2899393" y="1636292"/>
                  </a:cubicBezTo>
                  <a:close/>
                </a:path>
                <a:path w="2886857" h="1833016" fill="none" extrusionOk="0">
                  <a:moveTo>
                    <a:pt x="313611" y="1110714"/>
                  </a:moveTo>
                  <a:cubicBezTo>
                    <a:pt x="265771" y="1117287"/>
                    <a:pt x="183561" y="1110126"/>
                    <a:pt x="144342" y="1076896"/>
                  </a:cubicBezTo>
                  <a:moveTo>
                    <a:pt x="462966" y="1480796"/>
                  </a:moveTo>
                  <a:cubicBezTo>
                    <a:pt x="438782" y="1489802"/>
                    <a:pt x="418100" y="1495114"/>
                    <a:pt x="388923" y="1496963"/>
                  </a:cubicBezTo>
                  <a:moveTo>
                    <a:pt x="1101148" y="1658624"/>
                  </a:moveTo>
                  <a:cubicBezTo>
                    <a:pt x="1089063" y="1632688"/>
                    <a:pt x="1064525" y="1605154"/>
                    <a:pt x="1056509" y="1584795"/>
                  </a:cubicBezTo>
                  <a:moveTo>
                    <a:pt x="1926375" y="1474517"/>
                  </a:moveTo>
                  <a:cubicBezTo>
                    <a:pt x="1920661" y="1509554"/>
                    <a:pt x="1920554" y="1532667"/>
                    <a:pt x="1908533" y="1555517"/>
                  </a:cubicBezTo>
                  <a:moveTo>
                    <a:pt x="2280683" y="973959"/>
                  </a:moveTo>
                  <a:cubicBezTo>
                    <a:pt x="2391705" y="1033315"/>
                    <a:pt x="2499515" y="1152657"/>
                    <a:pt x="2497933" y="1276746"/>
                  </a:cubicBezTo>
                  <a:moveTo>
                    <a:pt x="2793167" y="651484"/>
                  </a:moveTo>
                  <a:cubicBezTo>
                    <a:pt x="2758308" y="697588"/>
                    <a:pt x="2735355" y="746590"/>
                    <a:pt x="2696404" y="765029"/>
                  </a:cubicBezTo>
                  <a:moveTo>
                    <a:pt x="2561016" y="230230"/>
                  </a:moveTo>
                  <a:cubicBezTo>
                    <a:pt x="2560727" y="246981"/>
                    <a:pt x="2565481" y="266408"/>
                    <a:pt x="2566095" y="283862"/>
                  </a:cubicBezTo>
                  <a:moveTo>
                    <a:pt x="1943148" y="167687"/>
                  </a:moveTo>
                  <a:cubicBezTo>
                    <a:pt x="1956057" y="142007"/>
                    <a:pt x="1969636" y="118272"/>
                    <a:pt x="1992733" y="99288"/>
                  </a:cubicBezTo>
                  <a:moveTo>
                    <a:pt x="1479581" y="200273"/>
                  </a:moveTo>
                  <a:cubicBezTo>
                    <a:pt x="1485798" y="184497"/>
                    <a:pt x="1493177" y="161013"/>
                    <a:pt x="1503571" y="141294"/>
                  </a:cubicBezTo>
                  <a:moveTo>
                    <a:pt x="935555" y="220301"/>
                  </a:moveTo>
                  <a:cubicBezTo>
                    <a:pt x="969623" y="235010"/>
                    <a:pt x="995315" y="265618"/>
                    <a:pt x="1022428" y="277498"/>
                  </a:cubicBezTo>
                  <a:moveTo>
                    <a:pt x="275788" y="669941"/>
                  </a:moveTo>
                  <a:cubicBezTo>
                    <a:pt x="270728" y="652834"/>
                    <a:pt x="266996" y="627027"/>
                    <a:pt x="260619" y="609732"/>
                  </a:cubicBezTo>
                </a:path>
                <a:path w="2886857" h="1833016" stroke="0" extrusionOk="0">
                  <a:moveTo>
                    <a:pt x="260619" y="609732"/>
                  </a:moveTo>
                  <a:cubicBezTo>
                    <a:pt x="215921" y="478217"/>
                    <a:pt x="260896" y="387476"/>
                    <a:pt x="375759" y="293070"/>
                  </a:cubicBezTo>
                  <a:cubicBezTo>
                    <a:pt x="528617" y="160002"/>
                    <a:pt x="699958" y="129692"/>
                    <a:pt x="935889" y="220725"/>
                  </a:cubicBezTo>
                  <a:cubicBezTo>
                    <a:pt x="1024285" y="61423"/>
                    <a:pt x="1323159" y="42944"/>
                    <a:pt x="1500631" y="145622"/>
                  </a:cubicBezTo>
                  <a:cubicBezTo>
                    <a:pt x="1532831" y="65592"/>
                    <a:pt x="1637090" y="25541"/>
                    <a:pt x="1720687" y="8486"/>
                  </a:cubicBezTo>
                  <a:cubicBezTo>
                    <a:pt x="1848519" y="-1562"/>
                    <a:pt x="1936203" y="19047"/>
                    <a:pt x="1993601" y="105271"/>
                  </a:cubicBezTo>
                  <a:cubicBezTo>
                    <a:pt x="2081212" y="10603"/>
                    <a:pt x="2223796" y="-5471"/>
                    <a:pt x="2369828" y="29277"/>
                  </a:cubicBezTo>
                  <a:cubicBezTo>
                    <a:pt x="2467129" y="41619"/>
                    <a:pt x="2534129" y="154326"/>
                    <a:pt x="2560615" y="236594"/>
                  </a:cubicBezTo>
                  <a:cubicBezTo>
                    <a:pt x="2702713" y="278740"/>
                    <a:pt x="2780600" y="342382"/>
                    <a:pt x="2805463" y="437802"/>
                  </a:cubicBezTo>
                  <a:cubicBezTo>
                    <a:pt x="2822865" y="507671"/>
                    <a:pt x="2844685" y="599865"/>
                    <a:pt x="2794504" y="655982"/>
                  </a:cubicBezTo>
                  <a:cubicBezTo>
                    <a:pt x="2897619" y="778829"/>
                    <a:pt x="2910747" y="899611"/>
                    <a:pt x="2874561" y="989574"/>
                  </a:cubicBezTo>
                  <a:cubicBezTo>
                    <a:pt x="2850364" y="1175376"/>
                    <a:pt x="2694568" y="1275018"/>
                    <a:pt x="2499537" y="1281583"/>
                  </a:cubicBezTo>
                  <a:cubicBezTo>
                    <a:pt x="2504142" y="1372981"/>
                    <a:pt x="2455407" y="1442089"/>
                    <a:pt x="2365284" y="1531798"/>
                  </a:cubicBezTo>
                  <a:cubicBezTo>
                    <a:pt x="2232816" y="1627921"/>
                    <a:pt x="2035581" y="1628293"/>
                    <a:pt x="1908199" y="1562094"/>
                  </a:cubicBezTo>
                  <a:cubicBezTo>
                    <a:pt x="1845618" y="1693885"/>
                    <a:pt x="1731675" y="1784996"/>
                    <a:pt x="1581556" y="1829027"/>
                  </a:cubicBezTo>
                  <a:cubicBezTo>
                    <a:pt x="1401563" y="1817888"/>
                    <a:pt x="1177092" y="1819203"/>
                    <a:pt x="1101282" y="1666092"/>
                  </a:cubicBezTo>
                  <a:cubicBezTo>
                    <a:pt x="817112" y="1860302"/>
                    <a:pt x="558330" y="1742470"/>
                    <a:pt x="387854" y="1505109"/>
                  </a:cubicBezTo>
                  <a:cubicBezTo>
                    <a:pt x="246385" y="1524152"/>
                    <a:pt x="119482" y="1440380"/>
                    <a:pt x="74176" y="1325966"/>
                  </a:cubicBezTo>
                  <a:cubicBezTo>
                    <a:pt x="39698" y="1249818"/>
                    <a:pt x="51863" y="1149914"/>
                    <a:pt x="141202" y="1084152"/>
                  </a:cubicBezTo>
                  <a:cubicBezTo>
                    <a:pt x="50412" y="1051277"/>
                    <a:pt x="-34580" y="946627"/>
                    <a:pt x="-335" y="836058"/>
                  </a:cubicBezTo>
                  <a:cubicBezTo>
                    <a:pt x="18233" y="706225"/>
                    <a:pt x="107968" y="626728"/>
                    <a:pt x="258146" y="615545"/>
                  </a:cubicBezTo>
                  <a:cubicBezTo>
                    <a:pt x="259290" y="613887"/>
                    <a:pt x="259706" y="612018"/>
                    <a:pt x="260619" y="609732"/>
                  </a:cubicBezTo>
                  <a:close/>
                </a:path>
                <a:path w="2886857" h="1833016" stroke="0" extrusionOk="0">
                  <a:moveTo>
                    <a:pt x="3315000" y="1922082"/>
                  </a:moveTo>
                  <a:cubicBezTo>
                    <a:pt x="3316631" y="1943890"/>
                    <a:pt x="3293862" y="1966771"/>
                    <a:pt x="3264083" y="1972999"/>
                  </a:cubicBezTo>
                  <a:cubicBezTo>
                    <a:pt x="3235823" y="1973689"/>
                    <a:pt x="3210247" y="1947075"/>
                    <a:pt x="3213166" y="1922082"/>
                  </a:cubicBezTo>
                  <a:cubicBezTo>
                    <a:pt x="3217704" y="1897615"/>
                    <a:pt x="3234648" y="1871532"/>
                    <a:pt x="3264083" y="1871165"/>
                  </a:cubicBezTo>
                  <a:cubicBezTo>
                    <a:pt x="3287598" y="1872781"/>
                    <a:pt x="3314952" y="1891574"/>
                    <a:pt x="3315000" y="1922082"/>
                  </a:cubicBezTo>
                  <a:close/>
                </a:path>
                <a:path w="2886857" h="1833016" stroke="0" extrusionOk="0">
                  <a:moveTo>
                    <a:pt x="3151767" y="1803804"/>
                  </a:moveTo>
                  <a:cubicBezTo>
                    <a:pt x="3150649" y="1861669"/>
                    <a:pt x="3102745" y="1914199"/>
                    <a:pt x="3049933" y="1905638"/>
                  </a:cubicBezTo>
                  <a:cubicBezTo>
                    <a:pt x="2992306" y="1905971"/>
                    <a:pt x="2949242" y="1863180"/>
                    <a:pt x="2948099" y="1803804"/>
                  </a:cubicBezTo>
                  <a:cubicBezTo>
                    <a:pt x="2932441" y="1744846"/>
                    <a:pt x="2993450" y="1695689"/>
                    <a:pt x="3049933" y="1701970"/>
                  </a:cubicBezTo>
                  <a:cubicBezTo>
                    <a:pt x="3108550" y="1697422"/>
                    <a:pt x="3156351" y="1742795"/>
                    <a:pt x="3151767" y="1803804"/>
                  </a:cubicBezTo>
                  <a:close/>
                </a:path>
                <a:path w="2886857" h="1833016" stroke="0" extrusionOk="0">
                  <a:moveTo>
                    <a:pt x="2899393" y="1636292"/>
                  </a:moveTo>
                  <a:cubicBezTo>
                    <a:pt x="2890505" y="1742310"/>
                    <a:pt x="2841373" y="1785401"/>
                    <a:pt x="2746642" y="1789043"/>
                  </a:cubicBezTo>
                  <a:cubicBezTo>
                    <a:pt x="2664160" y="1784532"/>
                    <a:pt x="2607108" y="1726488"/>
                    <a:pt x="2593891" y="1636292"/>
                  </a:cubicBezTo>
                  <a:cubicBezTo>
                    <a:pt x="2602891" y="1537801"/>
                    <a:pt x="2674271" y="1479542"/>
                    <a:pt x="2746642" y="1483541"/>
                  </a:cubicBezTo>
                  <a:cubicBezTo>
                    <a:pt x="2833450" y="1483979"/>
                    <a:pt x="2900407" y="1564877"/>
                    <a:pt x="2899393" y="1636292"/>
                  </a:cubicBezTo>
                  <a:close/>
                </a:path>
                <a:path w="2886857" h="1833016" fill="none" stroke="0" extrusionOk="0">
                  <a:moveTo>
                    <a:pt x="313611" y="1110714"/>
                  </a:moveTo>
                  <a:cubicBezTo>
                    <a:pt x="267393" y="1120518"/>
                    <a:pt x="208076" y="1091985"/>
                    <a:pt x="144342" y="1076896"/>
                  </a:cubicBezTo>
                  <a:moveTo>
                    <a:pt x="462966" y="1480796"/>
                  </a:moveTo>
                  <a:cubicBezTo>
                    <a:pt x="442902" y="1490273"/>
                    <a:pt x="414589" y="1492799"/>
                    <a:pt x="388923" y="1496963"/>
                  </a:cubicBezTo>
                  <a:moveTo>
                    <a:pt x="1101148" y="1658624"/>
                  </a:moveTo>
                  <a:cubicBezTo>
                    <a:pt x="1080562" y="1629400"/>
                    <a:pt x="1068514" y="1612047"/>
                    <a:pt x="1056509" y="1584795"/>
                  </a:cubicBezTo>
                  <a:moveTo>
                    <a:pt x="1926375" y="1474517"/>
                  </a:moveTo>
                  <a:cubicBezTo>
                    <a:pt x="1921470" y="1501419"/>
                    <a:pt x="1917705" y="1527767"/>
                    <a:pt x="1908533" y="1555517"/>
                  </a:cubicBezTo>
                  <a:moveTo>
                    <a:pt x="2280683" y="973959"/>
                  </a:moveTo>
                  <a:cubicBezTo>
                    <a:pt x="2397105" y="1015133"/>
                    <a:pt x="2485600" y="1164031"/>
                    <a:pt x="2497933" y="1276746"/>
                  </a:cubicBezTo>
                  <a:moveTo>
                    <a:pt x="2793167" y="651484"/>
                  </a:moveTo>
                  <a:cubicBezTo>
                    <a:pt x="2776915" y="698549"/>
                    <a:pt x="2741689" y="733661"/>
                    <a:pt x="2696404" y="765029"/>
                  </a:cubicBezTo>
                  <a:moveTo>
                    <a:pt x="2561016" y="230230"/>
                  </a:moveTo>
                  <a:cubicBezTo>
                    <a:pt x="2565162" y="248127"/>
                    <a:pt x="2569299" y="267725"/>
                    <a:pt x="2566095" y="283862"/>
                  </a:cubicBezTo>
                  <a:moveTo>
                    <a:pt x="1943148" y="167687"/>
                  </a:moveTo>
                  <a:cubicBezTo>
                    <a:pt x="1954276" y="147482"/>
                    <a:pt x="1979000" y="116149"/>
                    <a:pt x="1992733" y="99288"/>
                  </a:cubicBezTo>
                  <a:moveTo>
                    <a:pt x="1479581" y="200273"/>
                  </a:moveTo>
                  <a:cubicBezTo>
                    <a:pt x="1481563" y="178339"/>
                    <a:pt x="1491626" y="158126"/>
                    <a:pt x="1503571" y="141294"/>
                  </a:cubicBezTo>
                  <a:moveTo>
                    <a:pt x="935555" y="220301"/>
                  </a:moveTo>
                  <a:cubicBezTo>
                    <a:pt x="966210" y="242799"/>
                    <a:pt x="1002930" y="261046"/>
                    <a:pt x="1022428" y="277498"/>
                  </a:cubicBezTo>
                  <a:moveTo>
                    <a:pt x="275788" y="669941"/>
                  </a:moveTo>
                  <a:cubicBezTo>
                    <a:pt x="270174" y="644722"/>
                    <a:pt x="265636" y="626880"/>
                    <a:pt x="260619" y="609732"/>
                  </a:cubicBezTo>
                </a:path>
              </a:pathLst>
            </a:custGeom>
            <a:solidFill>
              <a:schemeClr val="accent1">
                <a:lumMod val="40000"/>
                <a:lumOff val="60000"/>
              </a:schemeClr>
            </a:solidFill>
            <a:ln w="47625" cap="rnd" cmpd="sng">
              <a:solidFill>
                <a:schemeClr val="accent1">
                  <a:lumMod val="50000"/>
                </a:schemeClr>
              </a:solidFill>
              <a:miter lim="800000"/>
              <a:extLst>
                <a:ext uri="{C807C97D-BFC1-408E-A445-0C87EB9F89A2}">
                  <ask:lineSketchStyleProps xmlns:ask="http://schemas.microsoft.com/office/drawing/2018/sketchyshapes" sd="1219033472">
                    <a:prstGeom prst="cloudCallout">
                      <a:avLst>
                        <a:gd name="adj1" fmla="val 63067"/>
                        <a:gd name="adj2" fmla="val 54859"/>
                      </a:avLst>
                    </a:pr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1F99C651-83CA-9AF1-AD9B-69D73FF12586}"/>
              </a:ext>
            </a:extLst>
          </p:cNvPr>
          <p:cNvGrpSpPr/>
          <p:nvPr/>
        </p:nvGrpSpPr>
        <p:grpSpPr>
          <a:xfrm>
            <a:off x="8289351" y="1721443"/>
            <a:ext cx="495300" cy="800100"/>
            <a:chOff x="6257342" y="1721443"/>
            <a:chExt cx="495300" cy="800100"/>
          </a:xfrm>
        </p:grpSpPr>
        <p:sp>
          <p:nvSpPr>
            <p:cNvPr id="39" name="Oval 38">
              <a:extLst>
                <a:ext uri="{FF2B5EF4-FFF2-40B4-BE49-F238E27FC236}">
                  <a16:creationId xmlns:a16="http://schemas.microsoft.com/office/drawing/2014/main" id="{AE5E0D93-0B51-7CB3-F541-4EDC2DEB9BB5}"/>
                </a:ext>
              </a:extLst>
            </p:cNvPr>
            <p:cNvSpPr/>
            <p:nvPr/>
          </p:nvSpPr>
          <p:spPr>
            <a:xfrm>
              <a:off x="6270711" y="1753723"/>
              <a:ext cx="457200" cy="457200"/>
            </a:xfrm>
            <a:prstGeom prst="ellipse">
              <a:avLst/>
            </a:prstGeom>
            <a:solidFill>
              <a:schemeClr val="accent4">
                <a:lumMod val="40000"/>
                <a:lumOff val="60000"/>
                <a:alpha val="63000"/>
              </a:schemeClr>
            </a:solidFill>
            <a:ln>
              <a:noFill/>
            </a:ln>
            <a:effectLst>
              <a:glow rad="673100">
                <a:schemeClr val="accent4">
                  <a:satMod val="175000"/>
                  <a:alpha val="40000"/>
                </a:schemeClr>
              </a:glo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0359949D-A48B-F8C0-F518-7BE2A2F75B56}"/>
                </a:ext>
              </a:extLst>
            </p:cNvPr>
            <p:cNvGrpSpPr/>
            <p:nvPr/>
          </p:nvGrpSpPr>
          <p:grpSpPr>
            <a:xfrm>
              <a:off x="6257342" y="1721443"/>
              <a:ext cx="495300" cy="800100"/>
              <a:chOff x="8289351" y="1721443"/>
              <a:chExt cx="495300" cy="800100"/>
            </a:xfrm>
          </p:grpSpPr>
          <p:sp>
            <p:nvSpPr>
              <p:cNvPr id="33" name="Freeform: Shape 32">
                <a:extLst>
                  <a:ext uri="{FF2B5EF4-FFF2-40B4-BE49-F238E27FC236}">
                    <a16:creationId xmlns:a16="http://schemas.microsoft.com/office/drawing/2014/main" id="{9EA552AB-A5B9-AAF1-0931-2C0FA884A432}"/>
                  </a:ext>
                </a:extLst>
              </p:cNvPr>
              <p:cNvSpPr/>
              <p:nvPr/>
            </p:nvSpPr>
            <p:spPr>
              <a:xfrm>
                <a:off x="8413176" y="2273893"/>
                <a:ext cx="247650" cy="57150"/>
              </a:xfrm>
              <a:custGeom>
                <a:avLst/>
                <a:gdLst>
                  <a:gd name="connsiteX0" fmla="*/ 28575 w 247650"/>
                  <a:gd name="connsiteY0" fmla="*/ 0 h 57150"/>
                  <a:gd name="connsiteX1" fmla="*/ 219075 w 247650"/>
                  <a:gd name="connsiteY1" fmla="*/ 0 h 57150"/>
                  <a:gd name="connsiteX2" fmla="*/ 247650 w 247650"/>
                  <a:gd name="connsiteY2" fmla="*/ 28575 h 57150"/>
                  <a:gd name="connsiteX3" fmla="*/ 219075 w 247650"/>
                  <a:gd name="connsiteY3" fmla="*/ 57150 h 57150"/>
                  <a:gd name="connsiteX4" fmla="*/ 28575 w 247650"/>
                  <a:gd name="connsiteY4" fmla="*/ 57150 h 57150"/>
                  <a:gd name="connsiteX5" fmla="*/ 0 w 247650"/>
                  <a:gd name="connsiteY5" fmla="*/ 28575 h 57150"/>
                  <a:gd name="connsiteX6" fmla="*/ 28575 w 2476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57150">
                    <a:moveTo>
                      <a:pt x="28575" y="0"/>
                    </a:moveTo>
                    <a:lnTo>
                      <a:pt x="219075" y="0"/>
                    </a:lnTo>
                    <a:cubicBezTo>
                      <a:pt x="235268" y="0"/>
                      <a:pt x="247650" y="12383"/>
                      <a:pt x="247650" y="28575"/>
                    </a:cubicBezTo>
                    <a:cubicBezTo>
                      <a:pt x="247650" y="44767"/>
                      <a:pt x="235268" y="57150"/>
                      <a:pt x="219075" y="57150"/>
                    </a:cubicBezTo>
                    <a:lnTo>
                      <a:pt x="28575" y="57150"/>
                    </a:lnTo>
                    <a:cubicBezTo>
                      <a:pt x="12382" y="57150"/>
                      <a:pt x="0" y="44767"/>
                      <a:pt x="0" y="28575"/>
                    </a:cubicBezTo>
                    <a:cubicBezTo>
                      <a:pt x="0" y="12383"/>
                      <a:pt x="12382" y="0"/>
                      <a:pt x="28575" y="0"/>
                    </a:cubicBezTo>
                    <a:close/>
                  </a:path>
                </a:pathLst>
              </a:custGeom>
              <a:solidFill>
                <a:srgbClr val="4A312A"/>
              </a:solid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719FFCED-4C98-8FEE-3983-B33E36C9F4F3}"/>
                  </a:ext>
                </a:extLst>
              </p:cNvPr>
              <p:cNvSpPr/>
              <p:nvPr/>
            </p:nvSpPr>
            <p:spPr>
              <a:xfrm>
                <a:off x="8413176" y="2369143"/>
                <a:ext cx="247650" cy="57150"/>
              </a:xfrm>
              <a:custGeom>
                <a:avLst/>
                <a:gdLst>
                  <a:gd name="connsiteX0" fmla="*/ 28575 w 247650"/>
                  <a:gd name="connsiteY0" fmla="*/ 0 h 57150"/>
                  <a:gd name="connsiteX1" fmla="*/ 219075 w 247650"/>
                  <a:gd name="connsiteY1" fmla="*/ 0 h 57150"/>
                  <a:gd name="connsiteX2" fmla="*/ 247650 w 247650"/>
                  <a:gd name="connsiteY2" fmla="*/ 28575 h 57150"/>
                  <a:gd name="connsiteX3" fmla="*/ 219075 w 247650"/>
                  <a:gd name="connsiteY3" fmla="*/ 57150 h 57150"/>
                  <a:gd name="connsiteX4" fmla="*/ 28575 w 247650"/>
                  <a:gd name="connsiteY4" fmla="*/ 57150 h 57150"/>
                  <a:gd name="connsiteX5" fmla="*/ 0 w 247650"/>
                  <a:gd name="connsiteY5" fmla="*/ 28575 h 57150"/>
                  <a:gd name="connsiteX6" fmla="*/ 28575 w 2476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57150">
                    <a:moveTo>
                      <a:pt x="28575" y="0"/>
                    </a:moveTo>
                    <a:lnTo>
                      <a:pt x="219075" y="0"/>
                    </a:lnTo>
                    <a:cubicBezTo>
                      <a:pt x="235268" y="0"/>
                      <a:pt x="247650" y="12383"/>
                      <a:pt x="247650" y="28575"/>
                    </a:cubicBezTo>
                    <a:cubicBezTo>
                      <a:pt x="247650" y="44767"/>
                      <a:pt x="235268" y="57150"/>
                      <a:pt x="219075" y="57150"/>
                    </a:cubicBezTo>
                    <a:lnTo>
                      <a:pt x="28575" y="57150"/>
                    </a:lnTo>
                    <a:cubicBezTo>
                      <a:pt x="12382" y="57150"/>
                      <a:pt x="0" y="44767"/>
                      <a:pt x="0" y="28575"/>
                    </a:cubicBezTo>
                    <a:cubicBezTo>
                      <a:pt x="0" y="12383"/>
                      <a:pt x="12382" y="0"/>
                      <a:pt x="28575" y="0"/>
                    </a:cubicBezTo>
                    <a:close/>
                  </a:path>
                </a:pathLst>
              </a:custGeom>
              <a:solidFill>
                <a:srgbClr val="4A312A"/>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E13DA19-5D29-C832-1D6F-2676D07278D8}"/>
                  </a:ext>
                </a:extLst>
              </p:cNvPr>
              <p:cNvSpPr/>
              <p:nvPr/>
            </p:nvSpPr>
            <p:spPr>
              <a:xfrm>
                <a:off x="8475088" y="2464393"/>
                <a:ext cx="123825" cy="57150"/>
              </a:xfrm>
              <a:custGeom>
                <a:avLst/>
                <a:gdLst>
                  <a:gd name="connsiteX0" fmla="*/ 0 w 123825"/>
                  <a:gd name="connsiteY0" fmla="*/ 0 h 57150"/>
                  <a:gd name="connsiteX1" fmla="*/ 61913 w 123825"/>
                  <a:gd name="connsiteY1" fmla="*/ 57150 h 57150"/>
                  <a:gd name="connsiteX2" fmla="*/ 123825 w 123825"/>
                  <a:gd name="connsiteY2" fmla="*/ 0 h 57150"/>
                  <a:gd name="connsiteX3" fmla="*/ 0 w 123825"/>
                  <a:gd name="connsiteY3" fmla="*/ 0 h 57150"/>
                </a:gdLst>
                <a:ahLst/>
                <a:cxnLst>
                  <a:cxn ang="0">
                    <a:pos x="connsiteX0" y="connsiteY0"/>
                  </a:cxn>
                  <a:cxn ang="0">
                    <a:pos x="connsiteX1" y="connsiteY1"/>
                  </a:cxn>
                  <a:cxn ang="0">
                    <a:pos x="connsiteX2" y="connsiteY2"/>
                  </a:cxn>
                  <a:cxn ang="0">
                    <a:pos x="connsiteX3" y="connsiteY3"/>
                  </a:cxn>
                </a:cxnLst>
                <a:rect l="l" t="t" r="r" b="b"/>
                <a:pathLst>
                  <a:path w="123825" h="57150">
                    <a:moveTo>
                      <a:pt x="0" y="0"/>
                    </a:moveTo>
                    <a:cubicBezTo>
                      <a:pt x="2857" y="32385"/>
                      <a:pt x="29527" y="57150"/>
                      <a:pt x="61913" y="57150"/>
                    </a:cubicBezTo>
                    <a:cubicBezTo>
                      <a:pt x="94298" y="57150"/>
                      <a:pt x="120968" y="32385"/>
                      <a:pt x="123825" y="0"/>
                    </a:cubicBezTo>
                    <a:lnTo>
                      <a:pt x="0" y="0"/>
                    </a:lnTo>
                    <a:close/>
                  </a:path>
                </a:pathLst>
              </a:custGeom>
              <a:solidFill>
                <a:srgbClr val="4A312A"/>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6E59A570-CF86-BC93-7271-BC25A3874341}"/>
                  </a:ext>
                </a:extLst>
              </p:cNvPr>
              <p:cNvSpPr/>
              <p:nvPr/>
            </p:nvSpPr>
            <p:spPr>
              <a:xfrm>
                <a:off x="8289351" y="1721443"/>
                <a:ext cx="495300" cy="514350"/>
              </a:xfrm>
              <a:custGeom>
                <a:avLst/>
                <a:gdLst>
                  <a:gd name="connsiteX0" fmla="*/ 247650 w 495300"/>
                  <a:gd name="connsiteY0" fmla="*/ 0 h 514350"/>
                  <a:gd name="connsiteX1" fmla="*/ 247650 w 495300"/>
                  <a:gd name="connsiteY1" fmla="*/ 0 h 514350"/>
                  <a:gd name="connsiteX2" fmla="*/ 247650 w 495300"/>
                  <a:gd name="connsiteY2" fmla="*/ 0 h 514350"/>
                  <a:gd name="connsiteX3" fmla="*/ 0 w 495300"/>
                  <a:gd name="connsiteY3" fmla="*/ 244793 h 514350"/>
                  <a:gd name="connsiteX4" fmla="*/ 0 w 495300"/>
                  <a:gd name="connsiteY4" fmla="*/ 253365 h 514350"/>
                  <a:gd name="connsiteX5" fmla="*/ 17145 w 495300"/>
                  <a:gd name="connsiteY5" fmla="*/ 339090 h 514350"/>
                  <a:gd name="connsiteX6" fmla="*/ 60007 w 495300"/>
                  <a:gd name="connsiteY6" fmla="*/ 409575 h 514350"/>
                  <a:gd name="connsiteX7" fmla="*/ 118110 w 495300"/>
                  <a:gd name="connsiteY7" fmla="*/ 503873 h 514350"/>
                  <a:gd name="connsiteX8" fmla="*/ 135255 w 495300"/>
                  <a:gd name="connsiteY8" fmla="*/ 514350 h 514350"/>
                  <a:gd name="connsiteX9" fmla="*/ 360045 w 495300"/>
                  <a:gd name="connsiteY9" fmla="*/ 514350 h 514350"/>
                  <a:gd name="connsiteX10" fmla="*/ 377190 w 495300"/>
                  <a:gd name="connsiteY10" fmla="*/ 503873 h 514350"/>
                  <a:gd name="connsiteX11" fmla="*/ 435292 w 495300"/>
                  <a:gd name="connsiteY11" fmla="*/ 409575 h 514350"/>
                  <a:gd name="connsiteX12" fmla="*/ 478155 w 495300"/>
                  <a:gd name="connsiteY12" fmla="*/ 339090 h 514350"/>
                  <a:gd name="connsiteX13" fmla="*/ 495300 w 495300"/>
                  <a:gd name="connsiteY13" fmla="*/ 253365 h 514350"/>
                  <a:gd name="connsiteX14" fmla="*/ 495300 w 495300"/>
                  <a:gd name="connsiteY14" fmla="*/ 244793 h 514350"/>
                  <a:gd name="connsiteX15" fmla="*/ 247650 w 495300"/>
                  <a:gd name="connsiteY15" fmla="*/ 0 h 514350"/>
                  <a:gd name="connsiteX16" fmla="*/ 438150 w 495300"/>
                  <a:gd name="connsiteY16" fmla="*/ 252413 h 514350"/>
                  <a:gd name="connsiteX17" fmla="*/ 424815 w 495300"/>
                  <a:gd name="connsiteY17" fmla="*/ 319088 h 514350"/>
                  <a:gd name="connsiteX18" fmla="*/ 392430 w 495300"/>
                  <a:gd name="connsiteY18" fmla="*/ 371475 h 514350"/>
                  <a:gd name="connsiteX19" fmla="*/ 337185 w 495300"/>
                  <a:gd name="connsiteY19" fmla="*/ 457200 h 514350"/>
                  <a:gd name="connsiteX20" fmla="*/ 247650 w 495300"/>
                  <a:gd name="connsiteY20" fmla="*/ 457200 h 514350"/>
                  <a:gd name="connsiteX21" fmla="*/ 159068 w 495300"/>
                  <a:gd name="connsiteY21" fmla="*/ 457200 h 514350"/>
                  <a:gd name="connsiteX22" fmla="*/ 103823 w 495300"/>
                  <a:gd name="connsiteY22" fmla="*/ 371475 h 514350"/>
                  <a:gd name="connsiteX23" fmla="*/ 71438 w 495300"/>
                  <a:gd name="connsiteY23" fmla="*/ 319088 h 514350"/>
                  <a:gd name="connsiteX24" fmla="*/ 58103 w 495300"/>
                  <a:gd name="connsiteY24" fmla="*/ 252413 h 514350"/>
                  <a:gd name="connsiteX25" fmla="*/ 58103 w 495300"/>
                  <a:gd name="connsiteY25" fmla="*/ 244793 h 514350"/>
                  <a:gd name="connsiteX26" fmla="*/ 248602 w 495300"/>
                  <a:gd name="connsiteY26" fmla="*/ 56197 h 514350"/>
                  <a:gd name="connsiteX27" fmla="*/ 248602 w 495300"/>
                  <a:gd name="connsiteY27" fmla="*/ 56197 h 514350"/>
                  <a:gd name="connsiteX28" fmla="*/ 248602 w 495300"/>
                  <a:gd name="connsiteY28" fmla="*/ 56197 h 514350"/>
                  <a:gd name="connsiteX29" fmla="*/ 248602 w 495300"/>
                  <a:gd name="connsiteY29" fmla="*/ 56197 h 514350"/>
                  <a:gd name="connsiteX30" fmla="*/ 248602 w 495300"/>
                  <a:gd name="connsiteY30" fmla="*/ 56197 h 514350"/>
                  <a:gd name="connsiteX31" fmla="*/ 248602 w 495300"/>
                  <a:gd name="connsiteY31" fmla="*/ 56197 h 514350"/>
                  <a:gd name="connsiteX32" fmla="*/ 248602 w 495300"/>
                  <a:gd name="connsiteY32" fmla="*/ 56197 h 514350"/>
                  <a:gd name="connsiteX33" fmla="*/ 439103 w 495300"/>
                  <a:gd name="connsiteY33" fmla="*/ 244793 h 514350"/>
                  <a:gd name="connsiteX34" fmla="*/ 439103 w 495300"/>
                  <a:gd name="connsiteY34" fmla="*/ 252413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5300" h="514350">
                    <a:moveTo>
                      <a:pt x="247650" y="0"/>
                    </a:moveTo>
                    <a:cubicBezTo>
                      <a:pt x="247650" y="0"/>
                      <a:pt x="247650" y="0"/>
                      <a:pt x="247650" y="0"/>
                    </a:cubicBezTo>
                    <a:cubicBezTo>
                      <a:pt x="247650" y="0"/>
                      <a:pt x="247650" y="0"/>
                      <a:pt x="247650" y="0"/>
                    </a:cubicBezTo>
                    <a:cubicBezTo>
                      <a:pt x="112395" y="952"/>
                      <a:pt x="2857" y="109538"/>
                      <a:pt x="0" y="244793"/>
                    </a:cubicBezTo>
                    <a:lnTo>
                      <a:pt x="0" y="253365"/>
                    </a:lnTo>
                    <a:cubicBezTo>
                      <a:pt x="953" y="282893"/>
                      <a:pt x="6668" y="311468"/>
                      <a:pt x="17145" y="339090"/>
                    </a:cubicBezTo>
                    <a:cubicBezTo>
                      <a:pt x="27622" y="364808"/>
                      <a:pt x="41910" y="388620"/>
                      <a:pt x="60007" y="409575"/>
                    </a:cubicBezTo>
                    <a:cubicBezTo>
                      <a:pt x="82868" y="434340"/>
                      <a:pt x="107632" y="482918"/>
                      <a:pt x="118110" y="503873"/>
                    </a:cubicBezTo>
                    <a:cubicBezTo>
                      <a:pt x="120968" y="510540"/>
                      <a:pt x="127635" y="514350"/>
                      <a:pt x="135255" y="514350"/>
                    </a:cubicBezTo>
                    <a:lnTo>
                      <a:pt x="360045" y="514350"/>
                    </a:lnTo>
                    <a:cubicBezTo>
                      <a:pt x="367665" y="514350"/>
                      <a:pt x="374333" y="510540"/>
                      <a:pt x="377190" y="503873"/>
                    </a:cubicBezTo>
                    <a:cubicBezTo>
                      <a:pt x="387668" y="482918"/>
                      <a:pt x="412433" y="434340"/>
                      <a:pt x="435292" y="409575"/>
                    </a:cubicBezTo>
                    <a:cubicBezTo>
                      <a:pt x="453390" y="388620"/>
                      <a:pt x="468630" y="364808"/>
                      <a:pt x="478155" y="339090"/>
                    </a:cubicBezTo>
                    <a:cubicBezTo>
                      <a:pt x="488633" y="311468"/>
                      <a:pt x="494348" y="282893"/>
                      <a:pt x="495300" y="253365"/>
                    </a:cubicBezTo>
                    <a:lnTo>
                      <a:pt x="495300" y="244793"/>
                    </a:lnTo>
                    <a:cubicBezTo>
                      <a:pt x="492442" y="109538"/>
                      <a:pt x="382905" y="952"/>
                      <a:pt x="247650" y="0"/>
                    </a:cubicBezTo>
                    <a:close/>
                    <a:moveTo>
                      <a:pt x="438150" y="252413"/>
                    </a:moveTo>
                    <a:cubicBezTo>
                      <a:pt x="437198" y="275273"/>
                      <a:pt x="432435" y="298133"/>
                      <a:pt x="424815" y="319088"/>
                    </a:cubicBezTo>
                    <a:cubicBezTo>
                      <a:pt x="417195" y="338138"/>
                      <a:pt x="406717" y="356235"/>
                      <a:pt x="392430" y="371475"/>
                    </a:cubicBezTo>
                    <a:cubicBezTo>
                      <a:pt x="370523" y="398145"/>
                      <a:pt x="351473" y="426720"/>
                      <a:pt x="337185" y="457200"/>
                    </a:cubicBezTo>
                    <a:lnTo>
                      <a:pt x="247650" y="457200"/>
                    </a:lnTo>
                    <a:lnTo>
                      <a:pt x="159068" y="457200"/>
                    </a:lnTo>
                    <a:cubicBezTo>
                      <a:pt x="143827" y="426720"/>
                      <a:pt x="124777" y="398145"/>
                      <a:pt x="103823" y="371475"/>
                    </a:cubicBezTo>
                    <a:cubicBezTo>
                      <a:pt x="90488" y="356235"/>
                      <a:pt x="79057" y="338138"/>
                      <a:pt x="71438" y="319088"/>
                    </a:cubicBezTo>
                    <a:cubicBezTo>
                      <a:pt x="62865" y="298133"/>
                      <a:pt x="59055" y="275273"/>
                      <a:pt x="58103" y="252413"/>
                    </a:cubicBezTo>
                    <a:lnTo>
                      <a:pt x="58103" y="244793"/>
                    </a:lnTo>
                    <a:cubicBezTo>
                      <a:pt x="60007" y="140970"/>
                      <a:pt x="144780" y="57150"/>
                      <a:pt x="248602" y="56197"/>
                    </a:cubicBezTo>
                    <a:lnTo>
                      <a:pt x="248602" y="56197"/>
                    </a:lnTo>
                    <a:lnTo>
                      <a:pt x="248602" y="56197"/>
                    </a:lnTo>
                    <a:cubicBezTo>
                      <a:pt x="248602" y="56197"/>
                      <a:pt x="248602" y="56197"/>
                      <a:pt x="248602" y="56197"/>
                    </a:cubicBezTo>
                    <a:cubicBezTo>
                      <a:pt x="248602" y="56197"/>
                      <a:pt x="248602" y="56197"/>
                      <a:pt x="248602" y="56197"/>
                    </a:cubicBezTo>
                    <a:lnTo>
                      <a:pt x="248602" y="56197"/>
                    </a:lnTo>
                    <a:lnTo>
                      <a:pt x="248602" y="56197"/>
                    </a:lnTo>
                    <a:cubicBezTo>
                      <a:pt x="352425" y="57150"/>
                      <a:pt x="437198" y="140018"/>
                      <a:pt x="439103" y="244793"/>
                    </a:cubicBezTo>
                    <a:lnTo>
                      <a:pt x="439103" y="252413"/>
                    </a:lnTo>
                    <a:close/>
                  </a:path>
                </a:pathLst>
              </a:custGeom>
              <a:solidFill>
                <a:schemeClr val="accent4"/>
              </a:solidFill>
              <a:ln w="9525" cap="flat">
                <a:noFill/>
                <a:prstDash val="solid"/>
                <a:miter/>
              </a:ln>
            </p:spPr>
            <p:txBody>
              <a:bodyPr rtlCol="0" anchor="ctr"/>
              <a:lstStyle/>
              <a:p>
                <a:endParaRPr lang="en-US" dirty="0">
                  <a:solidFill>
                    <a:schemeClr val="tx1">
                      <a:lumMod val="75000"/>
                      <a:lumOff val="25000"/>
                    </a:schemeClr>
                  </a:solidFill>
                </a:endParaRPr>
              </a:p>
            </p:txBody>
          </p:sp>
        </p:grpSp>
      </p:grpSp>
      <p:grpSp>
        <p:nvGrpSpPr>
          <p:cNvPr id="31" name="Group 30">
            <a:extLst>
              <a:ext uri="{FF2B5EF4-FFF2-40B4-BE49-F238E27FC236}">
                <a16:creationId xmlns:a16="http://schemas.microsoft.com/office/drawing/2014/main" id="{61E17AF8-6B07-7416-BEEA-7C8DE03ED731}"/>
              </a:ext>
            </a:extLst>
          </p:cNvPr>
          <p:cNvGrpSpPr/>
          <p:nvPr/>
        </p:nvGrpSpPr>
        <p:grpSpPr>
          <a:xfrm>
            <a:off x="8289351" y="1721443"/>
            <a:ext cx="495300" cy="800100"/>
            <a:chOff x="8289351" y="1721443"/>
            <a:chExt cx="495300" cy="800100"/>
          </a:xfrm>
        </p:grpSpPr>
        <p:sp>
          <p:nvSpPr>
            <p:cNvPr id="17" name="Freeform: Shape 16">
              <a:extLst>
                <a:ext uri="{FF2B5EF4-FFF2-40B4-BE49-F238E27FC236}">
                  <a16:creationId xmlns:a16="http://schemas.microsoft.com/office/drawing/2014/main" id="{4D599D6A-9A3E-73C1-9974-F97FE3B1B7F6}"/>
                </a:ext>
              </a:extLst>
            </p:cNvPr>
            <p:cNvSpPr/>
            <p:nvPr/>
          </p:nvSpPr>
          <p:spPr>
            <a:xfrm>
              <a:off x="8413176" y="2273893"/>
              <a:ext cx="247650" cy="57150"/>
            </a:xfrm>
            <a:custGeom>
              <a:avLst/>
              <a:gdLst>
                <a:gd name="connsiteX0" fmla="*/ 28575 w 247650"/>
                <a:gd name="connsiteY0" fmla="*/ 0 h 57150"/>
                <a:gd name="connsiteX1" fmla="*/ 219075 w 247650"/>
                <a:gd name="connsiteY1" fmla="*/ 0 h 57150"/>
                <a:gd name="connsiteX2" fmla="*/ 247650 w 247650"/>
                <a:gd name="connsiteY2" fmla="*/ 28575 h 57150"/>
                <a:gd name="connsiteX3" fmla="*/ 219075 w 247650"/>
                <a:gd name="connsiteY3" fmla="*/ 57150 h 57150"/>
                <a:gd name="connsiteX4" fmla="*/ 28575 w 247650"/>
                <a:gd name="connsiteY4" fmla="*/ 57150 h 57150"/>
                <a:gd name="connsiteX5" fmla="*/ 0 w 247650"/>
                <a:gd name="connsiteY5" fmla="*/ 28575 h 57150"/>
                <a:gd name="connsiteX6" fmla="*/ 28575 w 2476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57150">
                  <a:moveTo>
                    <a:pt x="28575" y="0"/>
                  </a:moveTo>
                  <a:lnTo>
                    <a:pt x="219075" y="0"/>
                  </a:lnTo>
                  <a:cubicBezTo>
                    <a:pt x="235268" y="0"/>
                    <a:pt x="247650" y="12383"/>
                    <a:pt x="247650" y="28575"/>
                  </a:cubicBezTo>
                  <a:cubicBezTo>
                    <a:pt x="247650" y="44767"/>
                    <a:pt x="235268" y="57150"/>
                    <a:pt x="219075" y="57150"/>
                  </a:cubicBezTo>
                  <a:lnTo>
                    <a:pt x="28575" y="57150"/>
                  </a:lnTo>
                  <a:cubicBezTo>
                    <a:pt x="12382" y="57150"/>
                    <a:pt x="0" y="44767"/>
                    <a:pt x="0" y="28575"/>
                  </a:cubicBezTo>
                  <a:cubicBezTo>
                    <a:pt x="0" y="12383"/>
                    <a:pt x="12382" y="0"/>
                    <a:pt x="28575" y="0"/>
                  </a:cubicBezTo>
                  <a:close/>
                </a:path>
              </a:pathLst>
            </a:custGeom>
            <a:solidFill>
              <a:srgbClr val="4A312A"/>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2E3EF36-5DB3-A0F3-7874-EDCB5F647271}"/>
                </a:ext>
              </a:extLst>
            </p:cNvPr>
            <p:cNvSpPr/>
            <p:nvPr/>
          </p:nvSpPr>
          <p:spPr>
            <a:xfrm>
              <a:off x="8413176" y="2369143"/>
              <a:ext cx="247650" cy="57150"/>
            </a:xfrm>
            <a:custGeom>
              <a:avLst/>
              <a:gdLst>
                <a:gd name="connsiteX0" fmla="*/ 28575 w 247650"/>
                <a:gd name="connsiteY0" fmla="*/ 0 h 57150"/>
                <a:gd name="connsiteX1" fmla="*/ 219075 w 247650"/>
                <a:gd name="connsiteY1" fmla="*/ 0 h 57150"/>
                <a:gd name="connsiteX2" fmla="*/ 247650 w 247650"/>
                <a:gd name="connsiteY2" fmla="*/ 28575 h 57150"/>
                <a:gd name="connsiteX3" fmla="*/ 219075 w 247650"/>
                <a:gd name="connsiteY3" fmla="*/ 57150 h 57150"/>
                <a:gd name="connsiteX4" fmla="*/ 28575 w 247650"/>
                <a:gd name="connsiteY4" fmla="*/ 57150 h 57150"/>
                <a:gd name="connsiteX5" fmla="*/ 0 w 247650"/>
                <a:gd name="connsiteY5" fmla="*/ 28575 h 57150"/>
                <a:gd name="connsiteX6" fmla="*/ 28575 w 247650"/>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57150">
                  <a:moveTo>
                    <a:pt x="28575" y="0"/>
                  </a:moveTo>
                  <a:lnTo>
                    <a:pt x="219075" y="0"/>
                  </a:lnTo>
                  <a:cubicBezTo>
                    <a:pt x="235268" y="0"/>
                    <a:pt x="247650" y="12383"/>
                    <a:pt x="247650" y="28575"/>
                  </a:cubicBezTo>
                  <a:cubicBezTo>
                    <a:pt x="247650" y="44767"/>
                    <a:pt x="235268" y="57150"/>
                    <a:pt x="219075" y="57150"/>
                  </a:cubicBezTo>
                  <a:lnTo>
                    <a:pt x="28575" y="57150"/>
                  </a:lnTo>
                  <a:cubicBezTo>
                    <a:pt x="12382" y="57150"/>
                    <a:pt x="0" y="44767"/>
                    <a:pt x="0" y="28575"/>
                  </a:cubicBezTo>
                  <a:cubicBezTo>
                    <a:pt x="0" y="12383"/>
                    <a:pt x="12382" y="0"/>
                    <a:pt x="28575" y="0"/>
                  </a:cubicBezTo>
                  <a:close/>
                </a:path>
              </a:pathLst>
            </a:custGeom>
            <a:solidFill>
              <a:srgbClr val="4A312A"/>
            </a:solid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2E18A00-4B7D-2748-48AB-F41807E99E82}"/>
                </a:ext>
              </a:extLst>
            </p:cNvPr>
            <p:cNvSpPr/>
            <p:nvPr/>
          </p:nvSpPr>
          <p:spPr>
            <a:xfrm>
              <a:off x="8475088" y="2464393"/>
              <a:ext cx="123825" cy="57150"/>
            </a:xfrm>
            <a:custGeom>
              <a:avLst/>
              <a:gdLst>
                <a:gd name="connsiteX0" fmla="*/ 0 w 123825"/>
                <a:gd name="connsiteY0" fmla="*/ 0 h 57150"/>
                <a:gd name="connsiteX1" fmla="*/ 61913 w 123825"/>
                <a:gd name="connsiteY1" fmla="*/ 57150 h 57150"/>
                <a:gd name="connsiteX2" fmla="*/ 123825 w 123825"/>
                <a:gd name="connsiteY2" fmla="*/ 0 h 57150"/>
                <a:gd name="connsiteX3" fmla="*/ 0 w 123825"/>
                <a:gd name="connsiteY3" fmla="*/ 0 h 57150"/>
              </a:gdLst>
              <a:ahLst/>
              <a:cxnLst>
                <a:cxn ang="0">
                  <a:pos x="connsiteX0" y="connsiteY0"/>
                </a:cxn>
                <a:cxn ang="0">
                  <a:pos x="connsiteX1" y="connsiteY1"/>
                </a:cxn>
                <a:cxn ang="0">
                  <a:pos x="connsiteX2" y="connsiteY2"/>
                </a:cxn>
                <a:cxn ang="0">
                  <a:pos x="connsiteX3" y="connsiteY3"/>
                </a:cxn>
              </a:cxnLst>
              <a:rect l="l" t="t" r="r" b="b"/>
              <a:pathLst>
                <a:path w="123825" h="57150">
                  <a:moveTo>
                    <a:pt x="0" y="0"/>
                  </a:moveTo>
                  <a:cubicBezTo>
                    <a:pt x="2857" y="32385"/>
                    <a:pt x="29527" y="57150"/>
                    <a:pt x="61913" y="57150"/>
                  </a:cubicBezTo>
                  <a:cubicBezTo>
                    <a:pt x="94298" y="57150"/>
                    <a:pt x="120968" y="32385"/>
                    <a:pt x="123825" y="0"/>
                  </a:cubicBezTo>
                  <a:lnTo>
                    <a:pt x="0" y="0"/>
                  </a:lnTo>
                  <a:close/>
                </a:path>
              </a:pathLst>
            </a:custGeom>
            <a:solidFill>
              <a:srgbClr val="4A312A"/>
            </a:solid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2175F78-74DB-EE8C-2D70-9E73999EB6A7}"/>
                </a:ext>
              </a:extLst>
            </p:cNvPr>
            <p:cNvSpPr/>
            <p:nvPr/>
          </p:nvSpPr>
          <p:spPr>
            <a:xfrm>
              <a:off x="8289351" y="1721443"/>
              <a:ext cx="495300" cy="514350"/>
            </a:xfrm>
            <a:custGeom>
              <a:avLst/>
              <a:gdLst>
                <a:gd name="connsiteX0" fmla="*/ 247650 w 495300"/>
                <a:gd name="connsiteY0" fmla="*/ 0 h 514350"/>
                <a:gd name="connsiteX1" fmla="*/ 247650 w 495300"/>
                <a:gd name="connsiteY1" fmla="*/ 0 h 514350"/>
                <a:gd name="connsiteX2" fmla="*/ 247650 w 495300"/>
                <a:gd name="connsiteY2" fmla="*/ 0 h 514350"/>
                <a:gd name="connsiteX3" fmla="*/ 0 w 495300"/>
                <a:gd name="connsiteY3" fmla="*/ 244793 h 514350"/>
                <a:gd name="connsiteX4" fmla="*/ 0 w 495300"/>
                <a:gd name="connsiteY4" fmla="*/ 253365 h 514350"/>
                <a:gd name="connsiteX5" fmla="*/ 17145 w 495300"/>
                <a:gd name="connsiteY5" fmla="*/ 339090 h 514350"/>
                <a:gd name="connsiteX6" fmla="*/ 60007 w 495300"/>
                <a:gd name="connsiteY6" fmla="*/ 409575 h 514350"/>
                <a:gd name="connsiteX7" fmla="*/ 118110 w 495300"/>
                <a:gd name="connsiteY7" fmla="*/ 503873 h 514350"/>
                <a:gd name="connsiteX8" fmla="*/ 135255 w 495300"/>
                <a:gd name="connsiteY8" fmla="*/ 514350 h 514350"/>
                <a:gd name="connsiteX9" fmla="*/ 360045 w 495300"/>
                <a:gd name="connsiteY9" fmla="*/ 514350 h 514350"/>
                <a:gd name="connsiteX10" fmla="*/ 377190 w 495300"/>
                <a:gd name="connsiteY10" fmla="*/ 503873 h 514350"/>
                <a:gd name="connsiteX11" fmla="*/ 435292 w 495300"/>
                <a:gd name="connsiteY11" fmla="*/ 409575 h 514350"/>
                <a:gd name="connsiteX12" fmla="*/ 478155 w 495300"/>
                <a:gd name="connsiteY12" fmla="*/ 339090 h 514350"/>
                <a:gd name="connsiteX13" fmla="*/ 495300 w 495300"/>
                <a:gd name="connsiteY13" fmla="*/ 253365 h 514350"/>
                <a:gd name="connsiteX14" fmla="*/ 495300 w 495300"/>
                <a:gd name="connsiteY14" fmla="*/ 244793 h 514350"/>
                <a:gd name="connsiteX15" fmla="*/ 247650 w 495300"/>
                <a:gd name="connsiteY15" fmla="*/ 0 h 514350"/>
                <a:gd name="connsiteX16" fmla="*/ 438150 w 495300"/>
                <a:gd name="connsiteY16" fmla="*/ 252413 h 514350"/>
                <a:gd name="connsiteX17" fmla="*/ 424815 w 495300"/>
                <a:gd name="connsiteY17" fmla="*/ 319088 h 514350"/>
                <a:gd name="connsiteX18" fmla="*/ 392430 w 495300"/>
                <a:gd name="connsiteY18" fmla="*/ 371475 h 514350"/>
                <a:gd name="connsiteX19" fmla="*/ 337185 w 495300"/>
                <a:gd name="connsiteY19" fmla="*/ 457200 h 514350"/>
                <a:gd name="connsiteX20" fmla="*/ 247650 w 495300"/>
                <a:gd name="connsiteY20" fmla="*/ 457200 h 514350"/>
                <a:gd name="connsiteX21" fmla="*/ 159068 w 495300"/>
                <a:gd name="connsiteY21" fmla="*/ 457200 h 514350"/>
                <a:gd name="connsiteX22" fmla="*/ 103823 w 495300"/>
                <a:gd name="connsiteY22" fmla="*/ 371475 h 514350"/>
                <a:gd name="connsiteX23" fmla="*/ 71438 w 495300"/>
                <a:gd name="connsiteY23" fmla="*/ 319088 h 514350"/>
                <a:gd name="connsiteX24" fmla="*/ 58103 w 495300"/>
                <a:gd name="connsiteY24" fmla="*/ 252413 h 514350"/>
                <a:gd name="connsiteX25" fmla="*/ 58103 w 495300"/>
                <a:gd name="connsiteY25" fmla="*/ 244793 h 514350"/>
                <a:gd name="connsiteX26" fmla="*/ 248602 w 495300"/>
                <a:gd name="connsiteY26" fmla="*/ 56197 h 514350"/>
                <a:gd name="connsiteX27" fmla="*/ 248602 w 495300"/>
                <a:gd name="connsiteY27" fmla="*/ 56197 h 514350"/>
                <a:gd name="connsiteX28" fmla="*/ 248602 w 495300"/>
                <a:gd name="connsiteY28" fmla="*/ 56197 h 514350"/>
                <a:gd name="connsiteX29" fmla="*/ 248602 w 495300"/>
                <a:gd name="connsiteY29" fmla="*/ 56197 h 514350"/>
                <a:gd name="connsiteX30" fmla="*/ 248602 w 495300"/>
                <a:gd name="connsiteY30" fmla="*/ 56197 h 514350"/>
                <a:gd name="connsiteX31" fmla="*/ 248602 w 495300"/>
                <a:gd name="connsiteY31" fmla="*/ 56197 h 514350"/>
                <a:gd name="connsiteX32" fmla="*/ 248602 w 495300"/>
                <a:gd name="connsiteY32" fmla="*/ 56197 h 514350"/>
                <a:gd name="connsiteX33" fmla="*/ 439103 w 495300"/>
                <a:gd name="connsiteY33" fmla="*/ 244793 h 514350"/>
                <a:gd name="connsiteX34" fmla="*/ 439103 w 495300"/>
                <a:gd name="connsiteY34" fmla="*/ 252413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95300" h="514350">
                  <a:moveTo>
                    <a:pt x="247650" y="0"/>
                  </a:moveTo>
                  <a:cubicBezTo>
                    <a:pt x="247650" y="0"/>
                    <a:pt x="247650" y="0"/>
                    <a:pt x="247650" y="0"/>
                  </a:cubicBezTo>
                  <a:cubicBezTo>
                    <a:pt x="247650" y="0"/>
                    <a:pt x="247650" y="0"/>
                    <a:pt x="247650" y="0"/>
                  </a:cubicBezTo>
                  <a:cubicBezTo>
                    <a:pt x="112395" y="952"/>
                    <a:pt x="2857" y="109538"/>
                    <a:pt x="0" y="244793"/>
                  </a:cubicBezTo>
                  <a:lnTo>
                    <a:pt x="0" y="253365"/>
                  </a:lnTo>
                  <a:cubicBezTo>
                    <a:pt x="953" y="282893"/>
                    <a:pt x="6668" y="311468"/>
                    <a:pt x="17145" y="339090"/>
                  </a:cubicBezTo>
                  <a:cubicBezTo>
                    <a:pt x="27622" y="364808"/>
                    <a:pt x="41910" y="388620"/>
                    <a:pt x="60007" y="409575"/>
                  </a:cubicBezTo>
                  <a:cubicBezTo>
                    <a:pt x="82868" y="434340"/>
                    <a:pt x="107632" y="482918"/>
                    <a:pt x="118110" y="503873"/>
                  </a:cubicBezTo>
                  <a:cubicBezTo>
                    <a:pt x="120968" y="510540"/>
                    <a:pt x="127635" y="514350"/>
                    <a:pt x="135255" y="514350"/>
                  </a:cubicBezTo>
                  <a:lnTo>
                    <a:pt x="360045" y="514350"/>
                  </a:lnTo>
                  <a:cubicBezTo>
                    <a:pt x="367665" y="514350"/>
                    <a:pt x="374333" y="510540"/>
                    <a:pt x="377190" y="503873"/>
                  </a:cubicBezTo>
                  <a:cubicBezTo>
                    <a:pt x="387668" y="482918"/>
                    <a:pt x="412433" y="434340"/>
                    <a:pt x="435292" y="409575"/>
                  </a:cubicBezTo>
                  <a:cubicBezTo>
                    <a:pt x="453390" y="388620"/>
                    <a:pt x="468630" y="364808"/>
                    <a:pt x="478155" y="339090"/>
                  </a:cubicBezTo>
                  <a:cubicBezTo>
                    <a:pt x="488633" y="311468"/>
                    <a:pt x="494348" y="282893"/>
                    <a:pt x="495300" y="253365"/>
                  </a:cubicBezTo>
                  <a:lnTo>
                    <a:pt x="495300" y="244793"/>
                  </a:lnTo>
                  <a:cubicBezTo>
                    <a:pt x="492442" y="109538"/>
                    <a:pt x="382905" y="952"/>
                    <a:pt x="247650" y="0"/>
                  </a:cubicBezTo>
                  <a:close/>
                  <a:moveTo>
                    <a:pt x="438150" y="252413"/>
                  </a:moveTo>
                  <a:cubicBezTo>
                    <a:pt x="437198" y="275273"/>
                    <a:pt x="432435" y="298133"/>
                    <a:pt x="424815" y="319088"/>
                  </a:cubicBezTo>
                  <a:cubicBezTo>
                    <a:pt x="417195" y="338138"/>
                    <a:pt x="406717" y="356235"/>
                    <a:pt x="392430" y="371475"/>
                  </a:cubicBezTo>
                  <a:cubicBezTo>
                    <a:pt x="370523" y="398145"/>
                    <a:pt x="351473" y="426720"/>
                    <a:pt x="337185" y="457200"/>
                  </a:cubicBezTo>
                  <a:lnTo>
                    <a:pt x="247650" y="457200"/>
                  </a:lnTo>
                  <a:lnTo>
                    <a:pt x="159068" y="457200"/>
                  </a:lnTo>
                  <a:cubicBezTo>
                    <a:pt x="143827" y="426720"/>
                    <a:pt x="124777" y="398145"/>
                    <a:pt x="103823" y="371475"/>
                  </a:cubicBezTo>
                  <a:cubicBezTo>
                    <a:pt x="90488" y="356235"/>
                    <a:pt x="79057" y="338138"/>
                    <a:pt x="71438" y="319088"/>
                  </a:cubicBezTo>
                  <a:cubicBezTo>
                    <a:pt x="62865" y="298133"/>
                    <a:pt x="59055" y="275273"/>
                    <a:pt x="58103" y="252413"/>
                  </a:cubicBezTo>
                  <a:lnTo>
                    <a:pt x="58103" y="244793"/>
                  </a:lnTo>
                  <a:cubicBezTo>
                    <a:pt x="60007" y="140970"/>
                    <a:pt x="144780" y="57150"/>
                    <a:pt x="248602" y="56197"/>
                  </a:cubicBezTo>
                  <a:lnTo>
                    <a:pt x="248602" y="56197"/>
                  </a:lnTo>
                  <a:lnTo>
                    <a:pt x="248602" y="56197"/>
                  </a:lnTo>
                  <a:cubicBezTo>
                    <a:pt x="248602" y="56197"/>
                    <a:pt x="248602" y="56197"/>
                    <a:pt x="248602" y="56197"/>
                  </a:cubicBezTo>
                  <a:cubicBezTo>
                    <a:pt x="248602" y="56197"/>
                    <a:pt x="248602" y="56197"/>
                    <a:pt x="248602" y="56197"/>
                  </a:cubicBezTo>
                  <a:lnTo>
                    <a:pt x="248602" y="56197"/>
                  </a:lnTo>
                  <a:lnTo>
                    <a:pt x="248602" y="56197"/>
                  </a:lnTo>
                  <a:cubicBezTo>
                    <a:pt x="352425" y="57150"/>
                    <a:pt x="437198" y="140018"/>
                    <a:pt x="439103" y="244793"/>
                  </a:cubicBezTo>
                  <a:lnTo>
                    <a:pt x="439103" y="252413"/>
                  </a:lnTo>
                  <a:close/>
                </a:path>
              </a:pathLst>
            </a:custGeom>
            <a:solidFill>
              <a:schemeClr val="bg2">
                <a:lumMod val="50000"/>
              </a:schemeClr>
            </a:solidFill>
            <a:ln w="9525" cap="flat">
              <a:noFill/>
              <a:prstDash val="solid"/>
              <a:miter/>
            </a:ln>
          </p:spPr>
          <p:txBody>
            <a:bodyPr rtlCol="0" anchor="ctr"/>
            <a:lstStyle/>
            <a:p>
              <a:endParaRPr lang="en-US">
                <a:solidFill>
                  <a:schemeClr val="tx1">
                    <a:lumMod val="75000"/>
                    <a:lumOff val="25000"/>
                  </a:schemeClr>
                </a:solidFill>
              </a:endParaRPr>
            </a:p>
          </p:txBody>
        </p:sp>
      </p:grpSp>
      <p:grpSp>
        <p:nvGrpSpPr>
          <p:cNvPr id="47" name="Group 46">
            <a:extLst>
              <a:ext uri="{FF2B5EF4-FFF2-40B4-BE49-F238E27FC236}">
                <a16:creationId xmlns:a16="http://schemas.microsoft.com/office/drawing/2014/main" id="{FB790CF1-C544-3226-4978-AE0950C2A1B5}"/>
              </a:ext>
            </a:extLst>
          </p:cNvPr>
          <p:cNvGrpSpPr/>
          <p:nvPr/>
        </p:nvGrpSpPr>
        <p:grpSpPr>
          <a:xfrm>
            <a:off x="5659383" y="2062375"/>
            <a:ext cx="3793157" cy="1121880"/>
            <a:chOff x="5659383" y="2062375"/>
            <a:chExt cx="3793157" cy="1121880"/>
          </a:xfrm>
        </p:grpSpPr>
        <p:sp>
          <p:nvSpPr>
            <p:cNvPr id="35" name="Speech Bubble: Oval 34">
              <a:extLst>
                <a:ext uri="{FF2B5EF4-FFF2-40B4-BE49-F238E27FC236}">
                  <a16:creationId xmlns:a16="http://schemas.microsoft.com/office/drawing/2014/main" id="{7520855A-CC6B-DAA0-3AF4-4F5F09F5F27C}"/>
                </a:ext>
              </a:extLst>
            </p:cNvPr>
            <p:cNvSpPr/>
            <p:nvPr/>
          </p:nvSpPr>
          <p:spPr>
            <a:xfrm>
              <a:off x="5659383" y="2062375"/>
              <a:ext cx="1575598" cy="1106980"/>
            </a:xfrm>
            <a:prstGeom prst="wedgeEllipseCallout">
              <a:avLst>
                <a:gd name="adj1" fmla="val 14822"/>
                <a:gd name="adj2" fmla="val 65502"/>
              </a:avLst>
            </a:prstGeom>
            <a:solidFill>
              <a:schemeClr val="accent4">
                <a:lumMod val="40000"/>
                <a:lumOff val="60000"/>
              </a:schemeClr>
            </a:solidFill>
            <a:ln w="38100">
              <a:solidFill>
                <a:schemeClr val="accent4">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rPr>
                <a:t>OK.</a:t>
              </a:r>
            </a:p>
          </p:txBody>
        </p:sp>
        <p:grpSp>
          <p:nvGrpSpPr>
            <p:cNvPr id="43" name="Group 42">
              <a:extLst>
                <a:ext uri="{FF2B5EF4-FFF2-40B4-BE49-F238E27FC236}">
                  <a16:creationId xmlns:a16="http://schemas.microsoft.com/office/drawing/2014/main" id="{E714810C-9DE0-7CFD-684B-1403C6B6DE61}"/>
                </a:ext>
              </a:extLst>
            </p:cNvPr>
            <p:cNvGrpSpPr/>
            <p:nvPr/>
          </p:nvGrpSpPr>
          <p:grpSpPr>
            <a:xfrm rot="2523535">
              <a:off x="7104129" y="2841522"/>
              <a:ext cx="1152118" cy="342733"/>
              <a:chOff x="5811006" y="2531933"/>
              <a:chExt cx="2988243" cy="603669"/>
            </a:xfrm>
          </p:grpSpPr>
          <p:sp>
            <p:nvSpPr>
              <p:cNvPr id="41" name="Isosceles Triangle 24">
                <a:extLst>
                  <a:ext uri="{FF2B5EF4-FFF2-40B4-BE49-F238E27FC236}">
                    <a16:creationId xmlns:a16="http://schemas.microsoft.com/office/drawing/2014/main" id="{96B1F078-E8BF-5ED2-1044-AF8981AE65A4}"/>
                  </a:ext>
                </a:extLst>
              </p:cNvPr>
              <p:cNvSpPr/>
              <p:nvPr/>
            </p:nvSpPr>
            <p:spPr>
              <a:xfrm rot="4221549">
                <a:off x="7029805" y="1366159"/>
                <a:ext cx="603669" cy="2935218"/>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03419 w 587082"/>
                  <a:gd name="connsiteY0" fmla="*/ 2955274 h 2988244"/>
                  <a:gd name="connsiteX1" fmla="*/ 30382 w 587082"/>
                  <a:gd name="connsiteY1" fmla="*/ 2685597 h 2988244"/>
                  <a:gd name="connsiteX2" fmla="*/ 587082 w 587082"/>
                  <a:gd name="connsiteY2" fmla="*/ 667 h 2988244"/>
                  <a:gd name="connsiteX3" fmla="*/ 356737 w 587082"/>
                  <a:gd name="connsiteY3" fmla="*/ 2955274 h 2988244"/>
                  <a:gd name="connsiteX4" fmla="*/ 103419 w 587082"/>
                  <a:gd name="connsiteY4" fmla="*/ 2955274 h 2988244"/>
                  <a:gd name="connsiteX0" fmla="*/ 115436 w 599099"/>
                  <a:gd name="connsiteY0" fmla="*/ 2955916 h 2989584"/>
                  <a:gd name="connsiteX1" fmla="*/ 42399 w 599099"/>
                  <a:gd name="connsiteY1" fmla="*/ 2686239 h 2989584"/>
                  <a:gd name="connsiteX2" fmla="*/ 599099 w 599099"/>
                  <a:gd name="connsiteY2" fmla="*/ 1309 h 2989584"/>
                  <a:gd name="connsiteX3" fmla="*/ 368754 w 599099"/>
                  <a:gd name="connsiteY3" fmla="*/ 2955916 h 2989584"/>
                  <a:gd name="connsiteX4" fmla="*/ 115436 w 599099"/>
                  <a:gd name="connsiteY4" fmla="*/ 2955916 h 2989584"/>
                  <a:gd name="connsiteX0" fmla="*/ 160949 w 644612"/>
                  <a:gd name="connsiteY0" fmla="*/ 2955936 h 2980979"/>
                  <a:gd name="connsiteX1" fmla="*/ 40226 w 644612"/>
                  <a:gd name="connsiteY1" fmla="*/ 2668460 h 2980979"/>
                  <a:gd name="connsiteX2" fmla="*/ 644612 w 644612"/>
                  <a:gd name="connsiteY2" fmla="*/ 1329 h 2980979"/>
                  <a:gd name="connsiteX3" fmla="*/ 414267 w 644612"/>
                  <a:gd name="connsiteY3" fmla="*/ 2955936 h 2980979"/>
                  <a:gd name="connsiteX4" fmla="*/ 160949 w 644612"/>
                  <a:gd name="connsiteY4" fmla="*/ 2955936 h 2980979"/>
                  <a:gd name="connsiteX0" fmla="*/ 160949 w 644612"/>
                  <a:gd name="connsiteY0" fmla="*/ 2955936 h 2955936"/>
                  <a:gd name="connsiteX1" fmla="*/ 40226 w 644612"/>
                  <a:gd name="connsiteY1" fmla="*/ 2668460 h 2955936"/>
                  <a:gd name="connsiteX2" fmla="*/ 644612 w 644612"/>
                  <a:gd name="connsiteY2" fmla="*/ 1329 h 2955936"/>
                  <a:gd name="connsiteX3" fmla="*/ 414267 w 644612"/>
                  <a:gd name="connsiteY3" fmla="*/ 2955936 h 2955936"/>
                  <a:gd name="connsiteX4" fmla="*/ 160949 w 644612"/>
                  <a:gd name="connsiteY4" fmla="*/ 2955936 h 2955936"/>
                  <a:gd name="connsiteX0" fmla="*/ 160949 w 649886"/>
                  <a:gd name="connsiteY0" fmla="*/ 2955936 h 3024553"/>
                  <a:gd name="connsiteX1" fmla="*/ 40226 w 649886"/>
                  <a:gd name="connsiteY1" fmla="*/ 2668460 h 3024553"/>
                  <a:gd name="connsiteX2" fmla="*/ 644612 w 649886"/>
                  <a:gd name="connsiteY2" fmla="*/ 1329 h 3024553"/>
                  <a:gd name="connsiteX3" fmla="*/ 338606 w 649886"/>
                  <a:gd name="connsiteY3" fmla="*/ 2745791 h 3024553"/>
                  <a:gd name="connsiteX4" fmla="*/ 414267 w 649886"/>
                  <a:gd name="connsiteY4" fmla="*/ 2955936 h 3024553"/>
                  <a:gd name="connsiteX5" fmla="*/ 160949 w 649886"/>
                  <a:gd name="connsiteY5" fmla="*/ 2955936 h 3024553"/>
                  <a:gd name="connsiteX0" fmla="*/ 160949 w 649886"/>
                  <a:gd name="connsiteY0" fmla="*/ 2955936 h 2955936"/>
                  <a:gd name="connsiteX1" fmla="*/ 40226 w 649886"/>
                  <a:gd name="connsiteY1" fmla="*/ 2668460 h 2955936"/>
                  <a:gd name="connsiteX2" fmla="*/ 644612 w 649886"/>
                  <a:gd name="connsiteY2" fmla="*/ 1329 h 2955936"/>
                  <a:gd name="connsiteX3" fmla="*/ 338606 w 649886"/>
                  <a:gd name="connsiteY3" fmla="*/ 2745791 h 2955936"/>
                  <a:gd name="connsiteX4" fmla="*/ 414267 w 649886"/>
                  <a:gd name="connsiteY4" fmla="*/ 2955936 h 2955936"/>
                  <a:gd name="connsiteX5" fmla="*/ 160949 w 649886"/>
                  <a:gd name="connsiteY5" fmla="*/ 2955936 h 2955936"/>
                  <a:gd name="connsiteX0" fmla="*/ 160949 w 649886"/>
                  <a:gd name="connsiteY0" fmla="*/ 2955936 h 3040987"/>
                  <a:gd name="connsiteX1" fmla="*/ 40226 w 649886"/>
                  <a:gd name="connsiteY1" fmla="*/ 2668460 h 3040987"/>
                  <a:gd name="connsiteX2" fmla="*/ 644612 w 649886"/>
                  <a:gd name="connsiteY2" fmla="*/ 1329 h 3040987"/>
                  <a:gd name="connsiteX3" fmla="*/ 338606 w 649886"/>
                  <a:gd name="connsiteY3" fmla="*/ 2745791 h 3040987"/>
                  <a:gd name="connsiteX4" fmla="*/ 160949 w 649886"/>
                  <a:gd name="connsiteY4" fmla="*/ 2955936 h 3040987"/>
                  <a:gd name="connsiteX0" fmla="*/ 338606 w 649886"/>
                  <a:gd name="connsiteY0" fmla="*/ 2745791 h 3047432"/>
                  <a:gd name="connsiteX1" fmla="*/ 40226 w 649886"/>
                  <a:gd name="connsiteY1" fmla="*/ 2668460 h 3047432"/>
                  <a:gd name="connsiteX2" fmla="*/ 644612 w 649886"/>
                  <a:gd name="connsiteY2" fmla="*/ 1329 h 3047432"/>
                  <a:gd name="connsiteX3" fmla="*/ 338606 w 649886"/>
                  <a:gd name="connsiteY3" fmla="*/ 2745791 h 3047432"/>
                  <a:gd name="connsiteX0" fmla="*/ 338606 w 649886"/>
                  <a:gd name="connsiteY0" fmla="*/ 2745791 h 2891220"/>
                  <a:gd name="connsiteX1" fmla="*/ 40226 w 649886"/>
                  <a:gd name="connsiteY1" fmla="*/ 2668460 h 2891220"/>
                  <a:gd name="connsiteX2" fmla="*/ 644612 w 649886"/>
                  <a:gd name="connsiteY2" fmla="*/ 1329 h 2891220"/>
                  <a:gd name="connsiteX3" fmla="*/ 338606 w 649886"/>
                  <a:gd name="connsiteY3" fmla="*/ 2745791 h 2891220"/>
                  <a:gd name="connsiteX0" fmla="*/ 338606 w 649886"/>
                  <a:gd name="connsiteY0" fmla="*/ 2745791 h 2745791"/>
                  <a:gd name="connsiteX1" fmla="*/ 40226 w 649886"/>
                  <a:gd name="connsiteY1" fmla="*/ 2668460 h 2745791"/>
                  <a:gd name="connsiteX2" fmla="*/ 644612 w 649886"/>
                  <a:gd name="connsiteY2" fmla="*/ 1329 h 2745791"/>
                  <a:gd name="connsiteX3" fmla="*/ 338606 w 649886"/>
                  <a:gd name="connsiteY3" fmla="*/ 2745791 h 2745791"/>
                  <a:gd name="connsiteX0" fmla="*/ 376796 w 650525"/>
                  <a:gd name="connsiteY0" fmla="*/ 2783933 h 2783933"/>
                  <a:gd name="connsiteX1" fmla="*/ 40226 w 650525"/>
                  <a:gd name="connsiteY1" fmla="*/ 2668460 h 2783933"/>
                  <a:gd name="connsiteX2" fmla="*/ 644612 w 650525"/>
                  <a:gd name="connsiteY2" fmla="*/ 1329 h 2783933"/>
                  <a:gd name="connsiteX3" fmla="*/ 376796 w 650525"/>
                  <a:gd name="connsiteY3" fmla="*/ 2783933 h 2783933"/>
                  <a:gd name="connsiteX0" fmla="*/ 376796 w 647622"/>
                  <a:gd name="connsiteY0" fmla="*/ 2783933 h 2783933"/>
                  <a:gd name="connsiteX1" fmla="*/ 40226 w 647622"/>
                  <a:gd name="connsiteY1" fmla="*/ 2668460 h 2783933"/>
                  <a:gd name="connsiteX2" fmla="*/ 644612 w 647622"/>
                  <a:gd name="connsiteY2" fmla="*/ 1329 h 2783933"/>
                  <a:gd name="connsiteX3" fmla="*/ 376796 w 647622"/>
                  <a:gd name="connsiteY3" fmla="*/ 2783933 h 2783933"/>
                  <a:gd name="connsiteX0" fmla="*/ 376119 w 662821"/>
                  <a:gd name="connsiteY0" fmla="*/ 2825495 h 2825495"/>
                  <a:gd name="connsiteX1" fmla="*/ 39549 w 662821"/>
                  <a:gd name="connsiteY1" fmla="*/ 2710022 h 2825495"/>
                  <a:gd name="connsiteX2" fmla="*/ 659888 w 662821"/>
                  <a:gd name="connsiteY2" fmla="*/ 1282 h 2825495"/>
                  <a:gd name="connsiteX3" fmla="*/ 376119 w 662821"/>
                  <a:gd name="connsiteY3" fmla="*/ 2825495 h 2825495"/>
                  <a:gd name="connsiteX0" fmla="*/ 376119 w 660493"/>
                  <a:gd name="connsiteY0" fmla="*/ 2825495 h 2825495"/>
                  <a:gd name="connsiteX1" fmla="*/ 39549 w 660493"/>
                  <a:gd name="connsiteY1" fmla="*/ 2710022 h 2825495"/>
                  <a:gd name="connsiteX2" fmla="*/ 659888 w 660493"/>
                  <a:gd name="connsiteY2" fmla="*/ 1282 h 2825495"/>
                  <a:gd name="connsiteX3" fmla="*/ 376119 w 660493"/>
                  <a:gd name="connsiteY3" fmla="*/ 2825495 h 2825495"/>
                  <a:gd name="connsiteX0" fmla="*/ 375138 w 683521"/>
                  <a:gd name="connsiteY0" fmla="*/ 2828149 h 2828149"/>
                  <a:gd name="connsiteX1" fmla="*/ 38568 w 683521"/>
                  <a:gd name="connsiteY1" fmla="*/ 2712676 h 2828149"/>
                  <a:gd name="connsiteX2" fmla="*/ 682940 w 683521"/>
                  <a:gd name="connsiteY2" fmla="*/ 1280 h 2828149"/>
                  <a:gd name="connsiteX3" fmla="*/ 375138 w 683521"/>
                  <a:gd name="connsiteY3" fmla="*/ 2828149 h 2828149"/>
                  <a:gd name="connsiteX0" fmla="*/ 375138 w 682940"/>
                  <a:gd name="connsiteY0" fmla="*/ 2828149 h 2828149"/>
                  <a:gd name="connsiteX1" fmla="*/ 38568 w 682940"/>
                  <a:gd name="connsiteY1" fmla="*/ 2712676 h 2828149"/>
                  <a:gd name="connsiteX2" fmla="*/ 682940 w 682940"/>
                  <a:gd name="connsiteY2" fmla="*/ 1280 h 2828149"/>
                  <a:gd name="connsiteX3" fmla="*/ 375138 w 682940"/>
                  <a:gd name="connsiteY3" fmla="*/ 2828149 h 2828149"/>
                  <a:gd name="connsiteX0" fmla="*/ 379480 w 687282"/>
                  <a:gd name="connsiteY0" fmla="*/ 2826869 h 2826869"/>
                  <a:gd name="connsiteX1" fmla="*/ 42910 w 687282"/>
                  <a:gd name="connsiteY1" fmla="*/ 2711396 h 2826869"/>
                  <a:gd name="connsiteX2" fmla="*/ 687282 w 687282"/>
                  <a:gd name="connsiteY2" fmla="*/ 0 h 2826869"/>
                  <a:gd name="connsiteX3" fmla="*/ 379480 w 687282"/>
                  <a:gd name="connsiteY3" fmla="*/ 2826869 h 2826869"/>
                  <a:gd name="connsiteX0" fmla="*/ 379591 w 687393"/>
                  <a:gd name="connsiteY0" fmla="*/ 2826999 h 2826999"/>
                  <a:gd name="connsiteX1" fmla="*/ 43021 w 687393"/>
                  <a:gd name="connsiteY1" fmla="*/ 2711526 h 2826999"/>
                  <a:gd name="connsiteX2" fmla="*/ 687393 w 687393"/>
                  <a:gd name="connsiteY2" fmla="*/ 130 h 2826999"/>
                  <a:gd name="connsiteX3" fmla="*/ 379591 w 687393"/>
                  <a:gd name="connsiteY3" fmla="*/ 2826999 h 2826999"/>
                  <a:gd name="connsiteX0" fmla="*/ 379087 w 697307"/>
                  <a:gd name="connsiteY0" fmla="*/ 2850378 h 2850378"/>
                  <a:gd name="connsiteX1" fmla="*/ 42517 w 697307"/>
                  <a:gd name="connsiteY1" fmla="*/ 2734905 h 2850378"/>
                  <a:gd name="connsiteX2" fmla="*/ 697307 w 697307"/>
                  <a:gd name="connsiteY2" fmla="*/ 127 h 2850378"/>
                  <a:gd name="connsiteX3" fmla="*/ 379087 w 697307"/>
                  <a:gd name="connsiteY3" fmla="*/ 2850378 h 2850378"/>
                  <a:gd name="connsiteX0" fmla="*/ 380765 w 698985"/>
                  <a:gd name="connsiteY0" fmla="*/ 2850251 h 2850251"/>
                  <a:gd name="connsiteX1" fmla="*/ 44195 w 698985"/>
                  <a:gd name="connsiteY1" fmla="*/ 2734778 h 2850251"/>
                  <a:gd name="connsiteX2" fmla="*/ 698985 w 698985"/>
                  <a:gd name="connsiteY2" fmla="*/ 0 h 2850251"/>
                  <a:gd name="connsiteX3" fmla="*/ 380765 w 698985"/>
                  <a:gd name="connsiteY3" fmla="*/ 2850251 h 2850251"/>
                  <a:gd name="connsiteX0" fmla="*/ 379806 w 698026"/>
                  <a:gd name="connsiteY0" fmla="*/ 2850251 h 2850251"/>
                  <a:gd name="connsiteX1" fmla="*/ 43236 w 698026"/>
                  <a:gd name="connsiteY1" fmla="*/ 2734778 h 2850251"/>
                  <a:gd name="connsiteX2" fmla="*/ 698026 w 698026"/>
                  <a:gd name="connsiteY2" fmla="*/ 0 h 2850251"/>
                  <a:gd name="connsiteX3" fmla="*/ 379806 w 698026"/>
                  <a:gd name="connsiteY3" fmla="*/ 2850251 h 2850251"/>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65801 w 686138"/>
                  <a:gd name="connsiteY3" fmla="*/ 2846291 h 2846291"/>
                  <a:gd name="connsiteX0" fmla="*/ 365801 w 690685"/>
                  <a:gd name="connsiteY0" fmla="*/ 2846301 h 2955582"/>
                  <a:gd name="connsiteX1" fmla="*/ 31348 w 690685"/>
                  <a:gd name="connsiteY1" fmla="*/ 2734788 h 2955582"/>
                  <a:gd name="connsiteX2" fmla="*/ 686138 w 690685"/>
                  <a:gd name="connsiteY2" fmla="*/ 10 h 2955582"/>
                  <a:gd name="connsiteX3" fmla="*/ 323714 w 690685"/>
                  <a:gd name="connsiteY3" fmla="*/ 2700792 h 2955582"/>
                  <a:gd name="connsiteX4" fmla="*/ 365801 w 690685"/>
                  <a:gd name="connsiteY4" fmla="*/ 2846301 h 2955582"/>
                  <a:gd name="connsiteX0" fmla="*/ 365801 w 688650"/>
                  <a:gd name="connsiteY0" fmla="*/ 2846310 h 2955591"/>
                  <a:gd name="connsiteX1" fmla="*/ 31348 w 688650"/>
                  <a:gd name="connsiteY1" fmla="*/ 2734797 h 2955591"/>
                  <a:gd name="connsiteX2" fmla="*/ 686138 w 688650"/>
                  <a:gd name="connsiteY2" fmla="*/ 19 h 2955591"/>
                  <a:gd name="connsiteX3" fmla="*/ 323714 w 688650"/>
                  <a:gd name="connsiteY3" fmla="*/ 2700801 h 2955591"/>
                  <a:gd name="connsiteX4" fmla="*/ 365801 w 688650"/>
                  <a:gd name="connsiteY4" fmla="*/ 2846310 h 2955591"/>
                  <a:gd name="connsiteX0" fmla="*/ 365801 w 688646"/>
                  <a:gd name="connsiteY0" fmla="*/ 2846310 h 2955591"/>
                  <a:gd name="connsiteX1" fmla="*/ 31348 w 688646"/>
                  <a:gd name="connsiteY1" fmla="*/ 2734797 h 2955591"/>
                  <a:gd name="connsiteX2" fmla="*/ 686138 w 688646"/>
                  <a:gd name="connsiteY2" fmla="*/ 19 h 2955591"/>
                  <a:gd name="connsiteX3" fmla="*/ 323714 w 688646"/>
                  <a:gd name="connsiteY3" fmla="*/ 2700801 h 2955591"/>
                  <a:gd name="connsiteX4" fmla="*/ 365801 w 688646"/>
                  <a:gd name="connsiteY4" fmla="*/ 2846310 h 2955591"/>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963043"/>
                  <a:gd name="connsiteX1" fmla="*/ 226948 w 686138"/>
                  <a:gd name="connsiteY1" fmla="*/ 2822248 h 2963043"/>
                  <a:gd name="connsiteX2" fmla="*/ 31348 w 686138"/>
                  <a:gd name="connsiteY2" fmla="*/ 2734778 h 2963043"/>
                  <a:gd name="connsiteX3" fmla="*/ 686138 w 686138"/>
                  <a:gd name="connsiteY3" fmla="*/ 0 h 2963043"/>
                  <a:gd name="connsiteX4" fmla="*/ 340750 w 686138"/>
                  <a:gd name="connsiteY4" fmla="*/ 2699318 h 2963043"/>
                  <a:gd name="connsiteX5" fmla="*/ 436868 w 686138"/>
                  <a:gd name="connsiteY5" fmla="*/ 2874508 h 2963043"/>
                  <a:gd name="connsiteX0" fmla="*/ 436868 w 686138"/>
                  <a:gd name="connsiteY0" fmla="*/ 2874508 h 3021843"/>
                  <a:gd name="connsiteX1" fmla="*/ 112294 w 686138"/>
                  <a:gd name="connsiteY1" fmla="*/ 2973484 h 3021843"/>
                  <a:gd name="connsiteX2" fmla="*/ 31348 w 686138"/>
                  <a:gd name="connsiteY2" fmla="*/ 2734778 h 3021843"/>
                  <a:gd name="connsiteX3" fmla="*/ 686138 w 686138"/>
                  <a:gd name="connsiteY3" fmla="*/ 0 h 3021843"/>
                  <a:gd name="connsiteX4" fmla="*/ 340750 w 686138"/>
                  <a:gd name="connsiteY4" fmla="*/ 2699318 h 3021843"/>
                  <a:gd name="connsiteX5" fmla="*/ 436868 w 686138"/>
                  <a:gd name="connsiteY5" fmla="*/ 2874508 h 3021843"/>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4637"/>
                  <a:gd name="connsiteX1" fmla="*/ 94036 w 686138"/>
                  <a:gd name="connsiteY1" fmla="*/ 2982138 h 2984637"/>
                  <a:gd name="connsiteX2" fmla="*/ 31348 w 686138"/>
                  <a:gd name="connsiteY2" fmla="*/ 2734778 h 2984637"/>
                  <a:gd name="connsiteX3" fmla="*/ 686138 w 686138"/>
                  <a:gd name="connsiteY3" fmla="*/ 0 h 2984637"/>
                  <a:gd name="connsiteX4" fmla="*/ 340750 w 686138"/>
                  <a:gd name="connsiteY4" fmla="*/ 2699318 h 2984637"/>
                  <a:gd name="connsiteX5" fmla="*/ 436868 w 686138"/>
                  <a:gd name="connsiteY5" fmla="*/ 2874508 h 2984637"/>
                  <a:gd name="connsiteX0" fmla="*/ 436868 w 686138"/>
                  <a:gd name="connsiteY0" fmla="*/ 2874508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36868 w 686138"/>
                  <a:gd name="connsiteY5" fmla="*/ 2874508 h 2982138"/>
                  <a:gd name="connsiteX0" fmla="*/ 426548 w 686138"/>
                  <a:gd name="connsiteY0" fmla="*/ 2907292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26548 w 686138"/>
                  <a:gd name="connsiteY5" fmla="*/ 2907292 h 2982138"/>
                  <a:gd name="connsiteX0" fmla="*/ 375896 w 686138"/>
                  <a:gd name="connsiteY0" fmla="*/ 289868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375896 w 686138"/>
                  <a:gd name="connsiteY5" fmla="*/ 289868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75339 w 693208"/>
                  <a:gd name="connsiteY0" fmla="*/ 2975075 h 2982138"/>
                  <a:gd name="connsiteX1" fmla="*/ 101106 w 693208"/>
                  <a:gd name="connsiteY1" fmla="*/ 2982138 h 2982138"/>
                  <a:gd name="connsiteX2" fmla="*/ 38418 w 693208"/>
                  <a:gd name="connsiteY2" fmla="*/ 2734778 h 2982138"/>
                  <a:gd name="connsiteX3" fmla="*/ 693208 w 693208"/>
                  <a:gd name="connsiteY3" fmla="*/ 0 h 2982138"/>
                  <a:gd name="connsiteX4" fmla="*/ 347820 w 693208"/>
                  <a:gd name="connsiteY4" fmla="*/ 2699318 h 2982138"/>
                  <a:gd name="connsiteX5" fmla="*/ 475339 w 693208"/>
                  <a:gd name="connsiteY5" fmla="*/ 2975075 h 2982138"/>
                  <a:gd name="connsiteX0" fmla="*/ 476364 w 694233"/>
                  <a:gd name="connsiteY0" fmla="*/ 2975117 h 2982180"/>
                  <a:gd name="connsiteX1" fmla="*/ 102131 w 694233"/>
                  <a:gd name="connsiteY1" fmla="*/ 2982180 h 2982180"/>
                  <a:gd name="connsiteX2" fmla="*/ 39443 w 694233"/>
                  <a:gd name="connsiteY2" fmla="*/ 2734820 h 2982180"/>
                  <a:gd name="connsiteX3" fmla="*/ 694233 w 694233"/>
                  <a:gd name="connsiteY3" fmla="*/ 42 h 2982180"/>
                  <a:gd name="connsiteX4" fmla="*/ 348845 w 694233"/>
                  <a:gd name="connsiteY4" fmla="*/ 2699360 h 2982180"/>
                  <a:gd name="connsiteX5" fmla="*/ 476364 w 694233"/>
                  <a:gd name="connsiteY5" fmla="*/ 2975117 h 2982180"/>
                  <a:gd name="connsiteX0" fmla="*/ 471450 w 689319"/>
                  <a:gd name="connsiteY0" fmla="*/ 2975075 h 2982138"/>
                  <a:gd name="connsiteX1" fmla="*/ 97217 w 689319"/>
                  <a:gd name="connsiteY1" fmla="*/ 2982138 h 2982138"/>
                  <a:gd name="connsiteX2" fmla="*/ 34529 w 689319"/>
                  <a:gd name="connsiteY2" fmla="*/ 2734778 h 2982138"/>
                  <a:gd name="connsiteX3" fmla="*/ 689319 w 689319"/>
                  <a:gd name="connsiteY3" fmla="*/ 0 h 2982138"/>
                  <a:gd name="connsiteX4" fmla="*/ 343931 w 689319"/>
                  <a:gd name="connsiteY4" fmla="*/ 2699318 h 2982138"/>
                  <a:gd name="connsiteX5" fmla="*/ 471450 w 689319"/>
                  <a:gd name="connsiteY5" fmla="*/ 2975075 h 2982138"/>
                  <a:gd name="connsiteX0" fmla="*/ 473166 w 691035"/>
                  <a:gd name="connsiteY0" fmla="*/ 2975723 h 2982786"/>
                  <a:gd name="connsiteX1" fmla="*/ 98933 w 691035"/>
                  <a:gd name="connsiteY1" fmla="*/ 2982786 h 2982786"/>
                  <a:gd name="connsiteX2" fmla="*/ 36245 w 691035"/>
                  <a:gd name="connsiteY2" fmla="*/ 2735426 h 2982786"/>
                  <a:gd name="connsiteX3" fmla="*/ 691035 w 691035"/>
                  <a:gd name="connsiteY3" fmla="*/ 648 h 2982786"/>
                  <a:gd name="connsiteX4" fmla="*/ 345647 w 691035"/>
                  <a:gd name="connsiteY4" fmla="*/ 2699966 h 2982786"/>
                  <a:gd name="connsiteX5" fmla="*/ 473166 w 691035"/>
                  <a:gd name="connsiteY5" fmla="*/ 2975723 h 2982786"/>
                  <a:gd name="connsiteX0" fmla="*/ 465880 w 683749"/>
                  <a:gd name="connsiteY0" fmla="*/ 2975618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65880 w 683749"/>
                  <a:gd name="connsiteY5" fmla="*/ 2975618 h 298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749" h="2982681">
                    <a:moveTo>
                      <a:pt x="465880" y="2975618"/>
                    </a:moveTo>
                    <a:cubicBezTo>
                      <a:pt x="252358" y="2912018"/>
                      <a:pt x="193484" y="2881662"/>
                      <a:pt x="91647" y="2982681"/>
                    </a:cubicBezTo>
                    <a:cubicBezTo>
                      <a:pt x="74349" y="2931829"/>
                      <a:pt x="52960" y="2938172"/>
                      <a:pt x="28959" y="2735321"/>
                    </a:cubicBezTo>
                    <a:cubicBezTo>
                      <a:pt x="-126008" y="1509927"/>
                      <a:pt x="377008" y="-33151"/>
                      <a:pt x="683749" y="543"/>
                    </a:cubicBezTo>
                    <a:cubicBezTo>
                      <a:pt x="645935" y="137824"/>
                      <a:pt x="87690" y="1673776"/>
                      <a:pt x="338361" y="2699861"/>
                    </a:cubicBezTo>
                    <a:cubicBezTo>
                      <a:pt x="361809" y="2795840"/>
                      <a:pt x="404158" y="2896596"/>
                      <a:pt x="465880" y="2975618"/>
                    </a:cubicBezTo>
                    <a:close/>
                  </a:path>
                </a:pathLst>
              </a:custGeom>
              <a:solidFill>
                <a:schemeClr val="accent4">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24">
                <a:extLst>
                  <a:ext uri="{FF2B5EF4-FFF2-40B4-BE49-F238E27FC236}">
                    <a16:creationId xmlns:a16="http://schemas.microsoft.com/office/drawing/2014/main" id="{32DE3B09-E9FB-E718-5779-4858B9F4C421}"/>
                  </a:ext>
                </a:extLst>
              </p:cNvPr>
              <p:cNvSpPr/>
              <p:nvPr/>
            </p:nvSpPr>
            <p:spPr>
              <a:xfrm rot="4221549">
                <a:off x="7021369" y="1384626"/>
                <a:ext cx="486863" cy="2907590"/>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Lst>
                <a:ahLst/>
                <a:cxnLst>
                  <a:cxn ang="0">
                    <a:pos x="connsiteX0" y="connsiteY0"/>
                  </a:cxn>
                  <a:cxn ang="0">
                    <a:pos x="connsiteX1" y="connsiteY1"/>
                  </a:cxn>
                  <a:cxn ang="0">
                    <a:pos x="connsiteX2" y="connsiteY2"/>
                  </a:cxn>
                  <a:cxn ang="0">
                    <a:pos x="connsiteX3" y="connsiteY3"/>
                  </a:cxn>
                </a:cxnLst>
                <a:rect l="l" t="t" r="r" b="b"/>
                <a:pathLst>
                  <a:path w="604830" h="2954607">
                    <a:moveTo>
                      <a:pt x="121167" y="2954607"/>
                    </a:moveTo>
                    <a:cubicBezTo>
                      <a:pt x="-136702" y="2359721"/>
                      <a:pt x="13627" y="690769"/>
                      <a:pt x="604830" y="0"/>
                    </a:cubicBezTo>
                    <a:cubicBezTo>
                      <a:pt x="572162" y="46695"/>
                      <a:pt x="-145021" y="1817626"/>
                      <a:pt x="374485" y="2954607"/>
                    </a:cubicBezTo>
                    <a:lnTo>
                      <a:pt x="121167" y="2954607"/>
                    </a:lnTo>
                    <a:close/>
                  </a:path>
                </a:pathLst>
              </a:cu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43">
              <a:extLst>
                <a:ext uri="{FF2B5EF4-FFF2-40B4-BE49-F238E27FC236}">
                  <a16:creationId xmlns:a16="http://schemas.microsoft.com/office/drawing/2014/main" id="{E0CEAC08-BBDC-0BB9-4587-02835A9A0353}"/>
                </a:ext>
              </a:extLst>
            </p:cNvPr>
            <p:cNvGrpSpPr/>
            <p:nvPr/>
          </p:nvGrpSpPr>
          <p:grpSpPr>
            <a:xfrm rot="1615936">
              <a:off x="7145810" y="2585287"/>
              <a:ext cx="2306730" cy="342733"/>
              <a:chOff x="5811006" y="2531932"/>
              <a:chExt cx="2988242" cy="603669"/>
            </a:xfrm>
          </p:grpSpPr>
          <p:sp>
            <p:nvSpPr>
              <p:cNvPr id="45" name="Isosceles Triangle 24">
                <a:extLst>
                  <a:ext uri="{FF2B5EF4-FFF2-40B4-BE49-F238E27FC236}">
                    <a16:creationId xmlns:a16="http://schemas.microsoft.com/office/drawing/2014/main" id="{7393F965-B9FC-A672-5B5F-AF62E145A579}"/>
                  </a:ext>
                </a:extLst>
              </p:cNvPr>
              <p:cNvSpPr/>
              <p:nvPr/>
            </p:nvSpPr>
            <p:spPr>
              <a:xfrm rot="4221549">
                <a:off x="7029805" y="1366158"/>
                <a:ext cx="603669" cy="2935217"/>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03419 w 587082"/>
                  <a:gd name="connsiteY0" fmla="*/ 2955274 h 2988244"/>
                  <a:gd name="connsiteX1" fmla="*/ 30382 w 587082"/>
                  <a:gd name="connsiteY1" fmla="*/ 2685597 h 2988244"/>
                  <a:gd name="connsiteX2" fmla="*/ 587082 w 587082"/>
                  <a:gd name="connsiteY2" fmla="*/ 667 h 2988244"/>
                  <a:gd name="connsiteX3" fmla="*/ 356737 w 587082"/>
                  <a:gd name="connsiteY3" fmla="*/ 2955274 h 2988244"/>
                  <a:gd name="connsiteX4" fmla="*/ 103419 w 587082"/>
                  <a:gd name="connsiteY4" fmla="*/ 2955274 h 2988244"/>
                  <a:gd name="connsiteX0" fmla="*/ 115436 w 599099"/>
                  <a:gd name="connsiteY0" fmla="*/ 2955916 h 2989584"/>
                  <a:gd name="connsiteX1" fmla="*/ 42399 w 599099"/>
                  <a:gd name="connsiteY1" fmla="*/ 2686239 h 2989584"/>
                  <a:gd name="connsiteX2" fmla="*/ 599099 w 599099"/>
                  <a:gd name="connsiteY2" fmla="*/ 1309 h 2989584"/>
                  <a:gd name="connsiteX3" fmla="*/ 368754 w 599099"/>
                  <a:gd name="connsiteY3" fmla="*/ 2955916 h 2989584"/>
                  <a:gd name="connsiteX4" fmla="*/ 115436 w 599099"/>
                  <a:gd name="connsiteY4" fmla="*/ 2955916 h 2989584"/>
                  <a:gd name="connsiteX0" fmla="*/ 160949 w 644612"/>
                  <a:gd name="connsiteY0" fmla="*/ 2955936 h 2980979"/>
                  <a:gd name="connsiteX1" fmla="*/ 40226 w 644612"/>
                  <a:gd name="connsiteY1" fmla="*/ 2668460 h 2980979"/>
                  <a:gd name="connsiteX2" fmla="*/ 644612 w 644612"/>
                  <a:gd name="connsiteY2" fmla="*/ 1329 h 2980979"/>
                  <a:gd name="connsiteX3" fmla="*/ 414267 w 644612"/>
                  <a:gd name="connsiteY3" fmla="*/ 2955936 h 2980979"/>
                  <a:gd name="connsiteX4" fmla="*/ 160949 w 644612"/>
                  <a:gd name="connsiteY4" fmla="*/ 2955936 h 2980979"/>
                  <a:gd name="connsiteX0" fmla="*/ 160949 w 644612"/>
                  <a:gd name="connsiteY0" fmla="*/ 2955936 h 2955936"/>
                  <a:gd name="connsiteX1" fmla="*/ 40226 w 644612"/>
                  <a:gd name="connsiteY1" fmla="*/ 2668460 h 2955936"/>
                  <a:gd name="connsiteX2" fmla="*/ 644612 w 644612"/>
                  <a:gd name="connsiteY2" fmla="*/ 1329 h 2955936"/>
                  <a:gd name="connsiteX3" fmla="*/ 414267 w 644612"/>
                  <a:gd name="connsiteY3" fmla="*/ 2955936 h 2955936"/>
                  <a:gd name="connsiteX4" fmla="*/ 160949 w 644612"/>
                  <a:gd name="connsiteY4" fmla="*/ 2955936 h 2955936"/>
                  <a:gd name="connsiteX0" fmla="*/ 160949 w 649886"/>
                  <a:gd name="connsiteY0" fmla="*/ 2955936 h 3024553"/>
                  <a:gd name="connsiteX1" fmla="*/ 40226 w 649886"/>
                  <a:gd name="connsiteY1" fmla="*/ 2668460 h 3024553"/>
                  <a:gd name="connsiteX2" fmla="*/ 644612 w 649886"/>
                  <a:gd name="connsiteY2" fmla="*/ 1329 h 3024553"/>
                  <a:gd name="connsiteX3" fmla="*/ 338606 w 649886"/>
                  <a:gd name="connsiteY3" fmla="*/ 2745791 h 3024553"/>
                  <a:gd name="connsiteX4" fmla="*/ 414267 w 649886"/>
                  <a:gd name="connsiteY4" fmla="*/ 2955936 h 3024553"/>
                  <a:gd name="connsiteX5" fmla="*/ 160949 w 649886"/>
                  <a:gd name="connsiteY5" fmla="*/ 2955936 h 3024553"/>
                  <a:gd name="connsiteX0" fmla="*/ 160949 w 649886"/>
                  <a:gd name="connsiteY0" fmla="*/ 2955936 h 2955936"/>
                  <a:gd name="connsiteX1" fmla="*/ 40226 w 649886"/>
                  <a:gd name="connsiteY1" fmla="*/ 2668460 h 2955936"/>
                  <a:gd name="connsiteX2" fmla="*/ 644612 w 649886"/>
                  <a:gd name="connsiteY2" fmla="*/ 1329 h 2955936"/>
                  <a:gd name="connsiteX3" fmla="*/ 338606 w 649886"/>
                  <a:gd name="connsiteY3" fmla="*/ 2745791 h 2955936"/>
                  <a:gd name="connsiteX4" fmla="*/ 414267 w 649886"/>
                  <a:gd name="connsiteY4" fmla="*/ 2955936 h 2955936"/>
                  <a:gd name="connsiteX5" fmla="*/ 160949 w 649886"/>
                  <a:gd name="connsiteY5" fmla="*/ 2955936 h 2955936"/>
                  <a:gd name="connsiteX0" fmla="*/ 160949 w 649886"/>
                  <a:gd name="connsiteY0" fmla="*/ 2955936 h 3040987"/>
                  <a:gd name="connsiteX1" fmla="*/ 40226 w 649886"/>
                  <a:gd name="connsiteY1" fmla="*/ 2668460 h 3040987"/>
                  <a:gd name="connsiteX2" fmla="*/ 644612 w 649886"/>
                  <a:gd name="connsiteY2" fmla="*/ 1329 h 3040987"/>
                  <a:gd name="connsiteX3" fmla="*/ 338606 w 649886"/>
                  <a:gd name="connsiteY3" fmla="*/ 2745791 h 3040987"/>
                  <a:gd name="connsiteX4" fmla="*/ 160949 w 649886"/>
                  <a:gd name="connsiteY4" fmla="*/ 2955936 h 3040987"/>
                  <a:gd name="connsiteX0" fmla="*/ 338606 w 649886"/>
                  <a:gd name="connsiteY0" fmla="*/ 2745791 h 3047432"/>
                  <a:gd name="connsiteX1" fmla="*/ 40226 w 649886"/>
                  <a:gd name="connsiteY1" fmla="*/ 2668460 h 3047432"/>
                  <a:gd name="connsiteX2" fmla="*/ 644612 w 649886"/>
                  <a:gd name="connsiteY2" fmla="*/ 1329 h 3047432"/>
                  <a:gd name="connsiteX3" fmla="*/ 338606 w 649886"/>
                  <a:gd name="connsiteY3" fmla="*/ 2745791 h 3047432"/>
                  <a:gd name="connsiteX0" fmla="*/ 338606 w 649886"/>
                  <a:gd name="connsiteY0" fmla="*/ 2745791 h 2891220"/>
                  <a:gd name="connsiteX1" fmla="*/ 40226 w 649886"/>
                  <a:gd name="connsiteY1" fmla="*/ 2668460 h 2891220"/>
                  <a:gd name="connsiteX2" fmla="*/ 644612 w 649886"/>
                  <a:gd name="connsiteY2" fmla="*/ 1329 h 2891220"/>
                  <a:gd name="connsiteX3" fmla="*/ 338606 w 649886"/>
                  <a:gd name="connsiteY3" fmla="*/ 2745791 h 2891220"/>
                  <a:gd name="connsiteX0" fmla="*/ 338606 w 649886"/>
                  <a:gd name="connsiteY0" fmla="*/ 2745791 h 2745791"/>
                  <a:gd name="connsiteX1" fmla="*/ 40226 w 649886"/>
                  <a:gd name="connsiteY1" fmla="*/ 2668460 h 2745791"/>
                  <a:gd name="connsiteX2" fmla="*/ 644612 w 649886"/>
                  <a:gd name="connsiteY2" fmla="*/ 1329 h 2745791"/>
                  <a:gd name="connsiteX3" fmla="*/ 338606 w 649886"/>
                  <a:gd name="connsiteY3" fmla="*/ 2745791 h 2745791"/>
                  <a:gd name="connsiteX0" fmla="*/ 376796 w 650525"/>
                  <a:gd name="connsiteY0" fmla="*/ 2783933 h 2783933"/>
                  <a:gd name="connsiteX1" fmla="*/ 40226 w 650525"/>
                  <a:gd name="connsiteY1" fmla="*/ 2668460 h 2783933"/>
                  <a:gd name="connsiteX2" fmla="*/ 644612 w 650525"/>
                  <a:gd name="connsiteY2" fmla="*/ 1329 h 2783933"/>
                  <a:gd name="connsiteX3" fmla="*/ 376796 w 650525"/>
                  <a:gd name="connsiteY3" fmla="*/ 2783933 h 2783933"/>
                  <a:gd name="connsiteX0" fmla="*/ 376796 w 647622"/>
                  <a:gd name="connsiteY0" fmla="*/ 2783933 h 2783933"/>
                  <a:gd name="connsiteX1" fmla="*/ 40226 w 647622"/>
                  <a:gd name="connsiteY1" fmla="*/ 2668460 h 2783933"/>
                  <a:gd name="connsiteX2" fmla="*/ 644612 w 647622"/>
                  <a:gd name="connsiteY2" fmla="*/ 1329 h 2783933"/>
                  <a:gd name="connsiteX3" fmla="*/ 376796 w 647622"/>
                  <a:gd name="connsiteY3" fmla="*/ 2783933 h 2783933"/>
                  <a:gd name="connsiteX0" fmla="*/ 376119 w 662821"/>
                  <a:gd name="connsiteY0" fmla="*/ 2825495 h 2825495"/>
                  <a:gd name="connsiteX1" fmla="*/ 39549 w 662821"/>
                  <a:gd name="connsiteY1" fmla="*/ 2710022 h 2825495"/>
                  <a:gd name="connsiteX2" fmla="*/ 659888 w 662821"/>
                  <a:gd name="connsiteY2" fmla="*/ 1282 h 2825495"/>
                  <a:gd name="connsiteX3" fmla="*/ 376119 w 662821"/>
                  <a:gd name="connsiteY3" fmla="*/ 2825495 h 2825495"/>
                  <a:gd name="connsiteX0" fmla="*/ 376119 w 660493"/>
                  <a:gd name="connsiteY0" fmla="*/ 2825495 h 2825495"/>
                  <a:gd name="connsiteX1" fmla="*/ 39549 w 660493"/>
                  <a:gd name="connsiteY1" fmla="*/ 2710022 h 2825495"/>
                  <a:gd name="connsiteX2" fmla="*/ 659888 w 660493"/>
                  <a:gd name="connsiteY2" fmla="*/ 1282 h 2825495"/>
                  <a:gd name="connsiteX3" fmla="*/ 376119 w 660493"/>
                  <a:gd name="connsiteY3" fmla="*/ 2825495 h 2825495"/>
                  <a:gd name="connsiteX0" fmla="*/ 375138 w 683521"/>
                  <a:gd name="connsiteY0" fmla="*/ 2828149 h 2828149"/>
                  <a:gd name="connsiteX1" fmla="*/ 38568 w 683521"/>
                  <a:gd name="connsiteY1" fmla="*/ 2712676 h 2828149"/>
                  <a:gd name="connsiteX2" fmla="*/ 682940 w 683521"/>
                  <a:gd name="connsiteY2" fmla="*/ 1280 h 2828149"/>
                  <a:gd name="connsiteX3" fmla="*/ 375138 w 683521"/>
                  <a:gd name="connsiteY3" fmla="*/ 2828149 h 2828149"/>
                  <a:gd name="connsiteX0" fmla="*/ 375138 w 682940"/>
                  <a:gd name="connsiteY0" fmla="*/ 2828149 h 2828149"/>
                  <a:gd name="connsiteX1" fmla="*/ 38568 w 682940"/>
                  <a:gd name="connsiteY1" fmla="*/ 2712676 h 2828149"/>
                  <a:gd name="connsiteX2" fmla="*/ 682940 w 682940"/>
                  <a:gd name="connsiteY2" fmla="*/ 1280 h 2828149"/>
                  <a:gd name="connsiteX3" fmla="*/ 375138 w 682940"/>
                  <a:gd name="connsiteY3" fmla="*/ 2828149 h 2828149"/>
                  <a:gd name="connsiteX0" fmla="*/ 379480 w 687282"/>
                  <a:gd name="connsiteY0" fmla="*/ 2826869 h 2826869"/>
                  <a:gd name="connsiteX1" fmla="*/ 42910 w 687282"/>
                  <a:gd name="connsiteY1" fmla="*/ 2711396 h 2826869"/>
                  <a:gd name="connsiteX2" fmla="*/ 687282 w 687282"/>
                  <a:gd name="connsiteY2" fmla="*/ 0 h 2826869"/>
                  <a:gd name="connsiteX3" fmla="*/ 379480 w 687282"/>
                  <a:gd name="connsiteY3" fmla="*/ 2826869 h 2826869"/>
                  <a:gd name="connsiteX0" fmla="*/ 379591 w 687393"/>
                  <a:gd name="connsiteY0" fmla="*/ 2826999 h 2826999"/>
                  <a:gd name="connsiteX1" fmla="*/ 43021 w 687393"/>
                  <a:gd name="connsiteY1" fmla="*/ 2711526 h 2826999"/>
                  <a:gd name="connsiteX2" fmla="*/ 687393 w 687393"/>
                  <a:gd name="connsiteY2" fmla="*/ 130 h 2826999"/>
                  <a:gd name="connsiteX3" fmla="*/ 379591 w 687393"/>
                  <a:gd name="connsiteY3" fmla="*/ 2826999 h 2826999"/>
                  <a:gd name="connsiteX0" fmla="*/ 379087 w 697307"/>
                  <a:gd name="connsiteY0" fmla="*/ 2850378 h 2850378"/>
                  <a:gd name="connsiteX1" fmla="*/ 42517 w 697307"/>
                  <a:gd name="connsiteY1" fmla="*/ 2734905 h 2850378"/>
                  <a:gd name="connsiteX2" fmla="*/ 697307 w 697307"/>
                  <a:gd name="connsiteY2" fmla="*/ 127 h 2850378"/>
                  <a:gd name="connsiteX3" fmla="*/ 379087 w 697307"/>
                  <a:gd name="connsiteY3" fmla="*/ 2850378 h 2850378"/>
                  <a:gd name="connsiteX0" fmla="*/ 380765 w 698985"/>
                  <a:gd name="connsiteY0" fmla="*/ 2850251 h 2850251"/>
                  <a:gd name="connsiteX1" fmla="*/ 44195 w 698985"/>
                  <a:gd name="connsiteY1" fmla="*/ 2734778 h 2850251"/>
                  <a:gd name="connsiteX2" fmla="*/ 698985 w 698985"/>
                  <a:gd name="connsiteY2" fmla="*/ 0 h 2850251"/>
                  <a:gd name="connsiteX3" fmla="*/ 380765 w 698985"/>
                  <a:gd name="connsiteY3" fmla="*/ 2850251 h 2850251"/>
                  <a:gd name="connsiteX0" fmla="*/ 379806 w 698026"/>
                  <a:gd name="connsiteY0" fmla="*/ 2850251 h 2850251"/>
                  <a:gd name="connsiteX1" fmla="*/ 43236 w 698026"/>
                  <a:gd name="connsiteY1" fmla="*/ 2734778 h 2850251"/>
                  <a:gd name="connsiteX2" fmla="*/ 698026 w 698026"/>
                  <a:gd name="connsiteY2" fmla="*/ 0 h 2850251"/>
                  <a:gd name="connsiteX3" fmla="*/ 379806 w 698026"/>
                  <a:gd name="connsiteY3" fmla="*/ 2850251 h 2850251"/>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394725 w 698026"/>
                  <a:gd name="connsiteY0" fmla="*/ 2844827 h 2844827"/>
                  <a:gd name="connsiteX1" fmla="*/ 43236 w 698026"/>
                  <a:gd name="connsiteY1" fmla="*/ 2734778 h 2844827"/>
                  <a:gd name="connsiteX2" fmla="*/ 698026 w 698026"/>
                  <a:gd name="connsiteY2" fmla="*/ 0 h 2844827"/>
                  <a:gd name="connsiteX3" fmla="*/ 394725 w 698026"/>
                  <a:gd name="connsiteY3" fmla="*/ 2844827 h 2844827"/>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425105 w 698026"/>
                  <a:gd name="connsiteY0" fmla="*/ 2854052 h 2854052"/>
                  <a:gd name="connsiteX1" fmla="*/ 43236 w 698026"/>
                  <a:gd name="connsiteY1" fmla="*/ 2734778 h 2854052"/>
                  <a:gd name="connsiteX2" fmla="*/ 698026 w 698026"/>
                  <a:gd name="connsiteY2" fmla="*/ 0 h 2854052"/>
                  <a:gd name="connsiteX3" fmla="*/ 425105 w 698026"/>
                  <a:gd name="connsiteY3" fmla="*/ 2854052 h 2854052"/>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77689 w 698026"/>
                  <a:gd name="connsiteY0" fmla="*/ 2846291 h 2846291"/>
                  <a:gd name="connsiteX1" fmla="*/ 43236 w 698026"/>
                  <a:gd name="connsiteY1" fmla="*/ 2734778 h 2846291"/>
                  <a:gd name="connsiteX2" fmla="*/ 698026 w 698026"/>
                  <a:gd name="connsiteY2" fmla="*/ 0 h 2846291"/>
                  <a:gd name="connsiteX3" fmla="*/ 377689 w 698026"/>
                  <a:gd name="connsiteY3"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65801 w 686138"/>
                  <a:gd name="connsiteY3" fmla="*/ 2846291 h 2846291"/>
                  <a:gd name="connsiteX0" fmla="*/ 365801 w 690685"/>
                  <a:gd name="connsiteY0" fmla="*/ 2846301 h 2955582"/>
                  <a:gd name="connsiteX1" fmla="*/ 31348 w 690685"/>
                  <a:gd name="connsiteY1" fmla="*/ 2734788 h 2955582"/>
                  <a:gd name="connsiteX2" fmla="*/ 686138 w 690685"/>
                  <a:gd name="connsiteY2" fmla="*/ 10 h 2955582"/>
                  <a:gd name="connsiteX3" fmla="*/ 323714 w 690685"/>
                  <a:gd name="connsiteY3" fmla="*/ 2700792 h 2955582"/>
                  <a:gd name="connsiteX4" fmla="*/ 365801 w 690685"/>
                  <a:gd name="connsiteY4" fmla="*/ 2846301 h 2955582"/>
                  <a:gd name="connsiteX0" fmla="*/ 365801 w 688650"/>
                  <a:gd name="connsiteY0" fmla="*/ 2846310 h 2955591"/>
                  <a:gd name="connsiteX1" fmla="*/ 31348 w 688650"/>
                  <a:gd name="connsiteY1" fmla="*/ 2734797 h 2955591"/>
                  <a:gd name="connsiteX2" fmla="*/ 686138 w 688650"/>
                  <a:gd name="connsiteY2" fmla="*/ 19 h 2955591"/>
                  <a:gd name="connsiteX3" fmla="*/ 323714 w 688650"/>
                  <a:gd name="connsiteY3" fmla="*/ 2700801 h 2955591"/>
                  <a:gd name="connsiteX4" fmla="*/ 365801 w 688650"/>
                  <a:gd name="connsiteY4" fmla="*/ 2846310 h 2955591"/>
                  <a:gd name="connsiteX0" fmla="*/ 365801 w 688646"/>
                  <a:gd name="connsiteY0" fmla="*/ 2846310 h 2955591"/>
                  <a:gd name="connsiteX1" fmla="*/ 31348 w 688646"/>
                  <a:gd name="connsiteY1" fmla="*/ 2734797 h 2955591"/>
                  <a:gd name="connsiteX2" fmla="*/ 686138 w 688646"/>
                  <a:gd name="connsiteY2" fmla="*/ 19 h 2955591"/>
                  <a:gd name="connsiteX3" fmla="*/ 323714 w 688646"/>
                  <a:gd name="connsiteY3" fmla="*/ 2700801 h 2955591"/>
                  <a:gd name="connsiteX4" fmla="*/ 365801 w 688646"/>
                  <a:gd name="connsiteY4" fmla="*/ 2846310 h 2955591"/>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955572"/>
                  <a:gd name="connsiteX1" fmla="*/ 31348 w 686138"/>
                  <a:gd name="connsiteY1" fmla="*/ 2734778 h 2955572"/>
                  <a:gd name="connsiteX2" fmla="*/ 686138 w 686138"/>
                  <a:gd name="connsiteY2" fmla="*/ 0 h 2955572"/>
                  <a:gd name="connsiteX3" fmla="*/ 323714 w 686138"/>
                  <a:gd name="connsiteY3" fmla="*/ 2700782 h 2955572"/>
                  <a:gd name="connsiteX4" fmla="*/ 365801 w 686138"/>
                  <a:gd name="connsiteY4" fmla="*/ 2846291 h 2955572"/>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65801 w 686138"/>
                  <a:gd name="connsiteY0" fmla="*/ 2846291 h 2846291"/>
                  <a:gd name="connsiteX1" fmla="*/ 31348 w 686138"/>
                  <a:gd name="connsiteY1" fmla="*/ 2734778 h 2846291"/>
                  <a:gd name="connsiteX2" fmla="*/ 686138 w 686138"/>
                  <a:gd name="connsiteY2" fmla="*/ 0 h 2846291"/>
                  <a:gd name="connsiteX3" fmla="*/ 323714 w 686138"/>
                  <a:gd name="connsiteY3" fmla="*/ 2700782 h 2846291"/>
                  <a:gd name="connsiteX4" fmla="*/ 365801 w 686138"/>
                  <a:gd name="connsiteY4" fmla="*/ 2846291 h 2846291"/>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387067 w 686138"/>
                  <a:gd name="connsiteY0" fmla="*/ 2852749 h 2852749"/>
                  <a:gd name="connsiteX1" fmla="*/ 31348 w 686138"/>
                  <a:gd name="connsiteY1" fmla="*/ 2734778 h 2852749"/>
                  <a:gd name="connsiteX2" fmla="*/ 686138 w 686138"/>
                  <a:gd name="connsiteY2" fmla="*/ 0 h 2852749"/>
                  <a:gd name="connsiteX3" fmla="*/ 323714 w 686138"/>
                  <a:gd name="connsiteY3" fmla="*/ 2700782 h 2852749"/>
                  <a:gd name="connsiteX4" fmla="*/ 387067 w 686138"/>
                  <a:gd name="connsiteY4" fmla="*/ 2852749 h 2852749"/>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23714 w 686138"/>
                  <a:gd name="connsiteY3" fmla="*/ 2700782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874508"/>
                  <a:gd name="connsiteX1" fmla="*/ 31348 w 686138"/>
                  <a:gd name="connsiteY1" fmla="*/ 2734778 h 2874508"/>
                  <a:gd name="connsiteX2" fmla="*/ 686138 w 686138"/>
                  <a:gd name="connsiteY2" fmla="*/ 0 h 2874508"/>
                  <a:gd name="connsiteX3" fmla="*/ 340750 w 686138"/>
                  <a:gd name="connsiteY3" fmla="*/ 2699318 h 2874508"/>
                  <a:gd name="connsiteX4" fmla="*/ 436868 w 686138"/>
                  <a:gd name="connsiteY4" fmla="*/ 2874508 h 2874508"/>
                  <a:gd name="connsiteX0" fmla="*/ 436868 w 686138"/>
                  <a:gd name="connsiteY0" fmla="*/ 2874508 h 2963043"/>
                  <a:gd name="connsiteX1" fmla="*/ 226948 w 686138"/>
                  <a:gd name="connsiteY1" fmla="*/ 2822248 h 2963043"/>
                  <a:gd name="connsiteX2" fmla="*/ 31348 w 686138"/>
                  <a:gd name="connsiteY2" fmla="*/ 2734778 h 2963043"/>
                  <a:gd name="connsiteX3" fmla="*/ 686138 w 686138"/>
                  <a:gd name="connsiteY3" fmla="*/ 0 h 2963043"/>
                  <a:gd name="connsiteX4" fmla="*/ 340750 w 686138"/>
                  <a:gd name="connsiteY4" fmla="*/ 2699318 h 2963043"/>
                  <a:gd name="connsiteX5" fmla="*/ 436868 w 686138"/>
                  <a:gd name="connsiteY5" fmla="*/ 2874508 h 2963043"/>
                  <a:gd name="connsiteX0" fmla="*/ 436868 w 686138"/>
                  <a:gd name="connsiteY0" fmla="*/ 2874508 h 3021843"/>
                  <a:gd name="connsiteX1" fmla="*/ 112294 w 686138"/>
                  <a:gd name="connsiteY1" fmla="*/ 2973484 h 3021843"/>
                  <a:gd name="connsiteX2" fmla="*/ 31348 w 686138"/>
                  <a:gd name="connsiteY2" fmla="*/ 2734778 h 3021843"/>
                  <a:gd name="connsiteX3" fmla="*/ 686138 w 686138"/>
                  <a:gd name="connsiteY3" fmla="*/ 0 h 3021843"/>
                  <a:gd name="connsiteX4" fmla="*/ 340750 w 686138"/>
                  <a:gd name="connsiteY4" fmla="*/ 2699318 h 3021843"/>
                  <a:gd name="connsiteX5" fmla="*/ 436868 w 686138"/>
                  <a:gd name="connsiteY5" fmla="*/ 2874508 h 3021843"/>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76925"/>
                  <a:gd name="connsiteX1" fmla="*/ 112294 w 686138"/>
                  <a:gd name="connsiteY1" fmla="*/ 2973484 h 2976925"/>
                  <a:gd name="connsiteX2" fmla="*/ 31348 w 686138"/>
                  <a:gd name="connsiteY2" fmla="*/ 2734778 h 2976925"/>
                  <a:gd name="connsiteX3" fmla="*/ 686138 w 686138"/>
                  <a:gd name="connsiteY3" fmla="*/ 0 h 2976925"/>
                  <a:gd name="connsiteX4" fmla="*/ 340750 w 686138"/>
                  <a:gd name="connsiteY4" fmla="*/ 2699318 h 2976925"/>
                  <a:gd name="connsiteX5" fmla="*/ 436868 w 686138"/>
                  <a:gd name="connsiteY5" fmla="*/ 2874508 h 2976925"/>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5346"/>
                  <a:gd name="connsiteX1" fmla="*/ 94036 w 686138"/>
                  <a:gd name="connsiteY1" fmla="*/ 2982138 h 2985346"/>
                  <a:gd name="connsiteX2" fmla="*/ 31348 w 686138"/>
                  <a:gd name="connsiteY2" fmla="*/ 2734778 h 2985346"/>
                  <a:gd name="connsiteX3" fmla="*/ 686138 w 686138"/>
                  <a:gd name="connsiteY3" fmla="*/ 0 h 2985346"/>
                  <a:gd name="connsiteX4" fmla="*/ 340750 w 686138"/>
                  <a:gd name="connsiteY4" fmla="*/ 2699318 h 2985346"/>
                  <a:gd name="connsiteX5" fmla="*/ 436868 w 686138"/>
                  <a:gd name="connsiteY5" fmla="*/ 2874508 h 2985346"/>
                  <a:gd name="connsiteX0" fmla="*/ 436868 w 686138"/>
                  <a:gd name="connsiteY0" fmla="*/ 2874508 h 2984637"/>
                  <a:gd name="connsiteX1" fmla="*/ 94036 w 686138"/>
                  <a:gd name="connsiteY1" fmla="*/ 2982138 h 2984637"/>
                  <a:gd name="connsiteX2" fmla="*/ 31348 w 686138"/>
                  <a:gd name="connsiteY2" fmla="*/ 2734778 h 2984637"/>
                  <a:gd name="connsiteX3" fmla="*/ 686138 w 686138"/>
                  <a:gd name="connsiteY3" fmla="*/ 0 h 2984637"/>
                  <a:gd name="connsiteX4" fmla="*/ 340750 w 686138"/>
                  <a:gd name="connsiteY4" fmla="*/ 2699318 h 2984637"/>
                  <a:gd name="connsiteX5" fmla="*/ 436868 w 686138"/>
                  <a:gd name="connsiteY5" fmla="*/ 2874508 h 2984637"/>
                  <a:gd name="connsiteX0" fmla="*/ 436868 w 686138"/>
                  <a:gd name="connsiteY0" fmla="*/ 2874508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36868 w 686138"/>
                  <a:gd name="connsiteY5" fmla="*/ 2874508 h 2982138"/>
                  <a:gd name="connsiteX0" fmla="*/ 426548 w 686138"/>
                  <a:gd name="connsiteY0" fmla="*/ 2907292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26548 w 686138"/>
                  <a:gd name="connsiteY5" fmla="*/ 2907292 h 2982138"/>
                  <a:gd name="connsiteX0" fmla="*/ 375896 w 686138"/>
                  <a:gd name="connsiteY0" fmla="*/ 289868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375896 w 686138"/>
                  <a:gd name="connsiteY5" fmla="*/ 289868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68269 w 686138"/>
                  <a:gd name="connsiteY0" fmla="*/ 2975075 h 2982138"/>
                  <a:gd name="connsiteX1" fmla="*/ 94036 w 686138"/>
                  <a:gd name="connsiteY1" fmla="*/ 2982138 h 2982138"/>
                  <a:gd name="connsiteX2" fmla="*/ 31348 w 686138"/>
                  <a:gd name="connsiteY2" fmla="*/ 2734778 h 2982138"/>
                  <a:gd name="connsiteX3" fmla="*/ 686138 w 686138"/>
                  <a:gd name="connsiteY3" fmla="*/ 0 h 2982138"/>
                  <a:gd name="connsiteX4" fmla="*/ 340750 w 686138"/>
                  <a:gd name="connsiteY4" fmla="*/ 2699318 h 2982138"/>
                  <a:gd name="connsiteX5" fmla="*/ 468269 w 686138"/>
                  <a:gd name="connsiteY5" fmla="*/ 2975075 h 2982138"/>
                  <a:gd name="connsiteX0" fmla="*/ 475339 w 693208"/>
                  <a:gd name="connsiteY0" fmla="*/ 2975075 h 2982138"/>
                  <a:gd name="connsiteX1" fmla="*/ 101106 w 693208"/>
                  <a:gd name="connsiteY1" fmla="*/ 2982138 h 2982138"/>
                  <a:gd name="connsiteX2" fmla="*/ 38418 w 693208"/>
                  <a:gd name="connsiteY2" fmla="*/ 2734778 h 2982138"/>
                  <a:gd name="connsiteX3" fmla="*/ 693208 w 693208"/>
                  <a:gd name="connsiteY3" fmla="*/ 0 h 2982138"/>
                  <a:gd name="connsiteX4" fmla="*/ 347820 w 693208"/>
                  <a:gd name="connsiteY4" fmla="*/ 2699318 h 2982138"/>
                  <a:gd name="connsiteX5" fmla="*/ 475339 w 693208"/>
                  <a:gd name="connsiteY5" fmla="*/ 2975075 h 2982138"/>
                  <a:gd name="connsiteX0" fmla="*/ 476364 w 694233"/>
                  <a:gd name="connsiteY0" fmla="*/ 2975117 h 2982180"/>
                  <a:gd name="connsiteX1" fmla="*/ 102131 w 694233"/>
                  <a:gd name="connsiteY1" fmla="*/ 2982180 h 2982180"/>
                  <a:gd name="connsiteX2" fmla="*/ 39443 w 694233"/>
                  <a:gd name="connsiteY2" fmla="*/ 2734820 h 2982180"/>
                  <a:gd name="connsiteX3" fmla="*/ 694233 w 694233"/>
                  <a:gd name="connsiteY3" fmla="*/ 42 h 2982180"/>
                  <a:gd name="connsiteX4" fmla="*/ 348845 w 694233"/>
                  <a:gd name="connsiteY4" fmla="*/ 2699360 h 2982180"/>
                  <a:gd name="connsiteX5" fmla="*/ 476364 w 694233"/>
                  <a:gd name="connsiteY5" fmla="*/ 2975117 h 2982180"/>
                  <a:gd name="connsiteX0" fmla="*/ 471450 w 689319"/>
                  <a:gd name="connsiteY0" fmla="*/ 2975075 h 2982138"/>
                  <a:gd name="connsiteX1" fmla="*/ 97217 w 689319"/>
                  <a:gd name="connsiteY1" fmla="*/ 2982138 h 2982138"/>
                  <a:gd name="connsiteX2" fmla="*/ 34529 w 689319"/>
                  <a:gd name="connsiteY2" fmla="*/ 2734778 h 2982138"/>
                  <a:gd name="connsiteX3" fmla="*/ 689319 w 689319"/>
                  <a:gd name="connsiteY3" fmla="*/ 0 h 2982138"/>
                  <a:gd name="connsiteX4" fmla="*/ 343931 w 689319"/>
                  <a:gd name="connsiteY4" fmla="*/ 2699318 h 2982138"/>
                  <a:gd name="connsiteX5" fmla="*/ 471450 w 689319"/>
                  <a:gd name="connsiteY5" fmla="*/ 2975075 h 2982138"/>
                  <a:gd name="connsiteX0" fmla="*/ 473166 w 691035"/>
                  <a:gd name="connsiteY0" fmla="*/ 2975723 h 2982786"/>
                  <a:gd name="connsiteX1" fmla="*/ 98933 w 691035"/>
                  <a:gd name="connsiteY1" fmla="*/ 2982786 h 2982786"/>
                  <a:gd name="connsiteX2" fmla="*/ 36245 w 691035"/>
                  <a:gd name="connsiteY2" fmla="*/ 2735426 h 2982786"/>
                  <a:gd name="connsiteX3" fmla="*/ 691035 w 691035"/>
                  <a:gd name="connsiteY3" fmla="*/ 648 h 2982786"/>
                  <a:gd name="connsiteX4" fmla="*/ 345647 w 691035"/>
                  <a:gd name="connsiteY4" fmla="*/ 2699966 h 2982786"/>
                  <a:gd name="connsiteX5" fmla="*/ 473166 w 691035"/>
                  <a:gd name="connsiteY5" fmla="*/ 2975723 h 2982786"/>
                  <a:gd name="connsiteX0" fmla="*/ 465880 w 683749"/>
                  <a:gd name="connsiteY0" fmla="*/ 2975618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65880 w 683749"/>
                  <a:gd name="connsiteY5" fmla="*/ 2975618 h 29826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 name="connsiteX0" fmla="*/ 450918 w 683749"/>
                  <a:gd name="connsiteY0" fmla="*/ 2923157 h 2985081"/>
                  <a:gd name="connsiteX1" fmla="*/ 91647 w 683749"/>
                  <a:gd name="connsiteY1" fmla="*/ 2982681 h 2985081"/>
                  <a:gd name="connsiteX2" fmla="*/ 28959 w 683749"/>
                  <a:gd name="connsiteY2" fmla="*/ 2735321 h 2985081"/>
                  <a:gd name="connsiteX3" fmla="*/ 683749 w 683749"/>
                  <a:gd name="connsiteY3" fmla="*/ 543 h 2985081"/>
                  <a:gd name="connsiteX4" fmla="*/ 338361 w 683749"/>
                  <a:gd name="connsiteY4" fmla="*/ 2699861 h 2985081"/>
                  <a:gd name="connsiteX5" fmla="*/ 450918 w 683749"/>
                  <a:gd name="connsiteY5" fmla="*/ 2923157 h 29850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 name="connsiteX0" fmla="*/ 450918 w 683749"/>
                  <a:gd name="connsiteY0" fmla="*/ 2923157 h 2982681"/>
                  <a:gd name="connsiteX1" fmla="*/ 91647 w 683749"/>
                  <a:gd name="connsiteY1" fmla="*/ 2982681 h 2982681"/>
                  <a:gd name="connsiteX2" fmla="*/ 28959 w 683749"/>
                  <a:gd name="connsiteY2" fmla="*/ 2735321 h 2982681"/>
                  <a:gd name="connsiteX3" fmla="*/ 683749 w 683749"/>
                  <a:gd name="connsiteY3" fmla="*/ 543 h 2982681"/>
                  <a:gd name="connsiteX4" fmla="*/ 338361 w 683749"/>
                  <a:gd name="connsiteY4" fmla="*/ 2699861 h 2982681"/>
                  <a:gd name="connsiteX5" fmla="*/ 450918 w 683749"/>
                  <a:gd name="connsiteY5" fmla="*/ 2923157 h 298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749" h="2982681">
                    <a:moveTo>
                      <a:pt x="450918" y="2923157"/>
                    </a:moveTo>
                    <a:cubicBezTo>
                      <a:pt x="288357" y="2924780"/>
                      <a:pt x="193484" y="2881662"/>
                      <a:pt x="91647" y="2982681"/>
                    </a:cubicBezTo>
                    <a:cubicBezTo>
                      <a:pt x="74349" y="2931829"/>
                      <a:pt x="52960" y="2938172"/>
                      <a:pt x="28959" y="2735321"/>
                    </a:cubicBezTo>
                    <a:cubicBezTo>
                      <a:pt x="-126008" y="1509927"/>
                      <a:pt x="377008" y="-33151"/>
                      <a:pt x="683749" y="543"/>
                    </a:cubicBezTo>
                    <a:cubicBezTo>
                      <a:pt x="561006" y="119713"/>
                      <a:pt x="101953" y="1534429"/>
                      <a:pt x="338361" y="2699861"/>
                    </a:cubicBezTo>
                    <a:cubicBezTo>
                      <a:pt x="365777" y="2836907"/>
                      <a:pt x="404159" y="2896597"/>
                      <a:pt x="450918" y="2923157"/>
                    </a:cubicBezTo>
                    <a:close/>
                  </a:path>
                </a:pathLst>
              </a:custGeom>
              <a:solidFill>
                <a:schemeClr val="accent4">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24">
                <a:extLst>
                  <a:ext uri="{FF2B5EF4-FFF2-40B4-BE49-F238E27FC236}">
                    <a16:creationId xmlns:a16="http://schemas.microsoft.com/office/drawing/2014/main" id="{96863601-8F09-D6E9-7E7A-18B2A749B5E4}"/>
                  </a:ext>
                </a:extLst>
              </p:cNvPr>
              <p:cNvSpPr/>
              <p:nvPr/>
            </p:nvSpPr>
            <p:spPr>
              <a:xfrm rot="4221549">
                <a:off x="7021369" y="1384626"/>
                <a:ext cx="486863" cy="2907590"/>
              </a:xfrm>
              <a:custGeom>
                <a:avLst/>
                <a:gdLst>
                  <a:gd name="connsiteX0" fmla="*/ 0 w 253318"/>
                  <a:gd name="connsiteY0" fmla="*/ 1388688 h 1388688"/>
                  <a:gd name="connsiteX1" fmla="*/ 126659 w 253318"/>
                  <a:gd name="connsiteY1" fmla="*/ 0 h 1388688"/>
                  <a:gd name="connsiteX2" fmla="*/ 253318 w 253318"/>
                  <a:gd name="connsiteY2" fmla="*/ 1388688 h 1388688"/>
                  <a:gd name="connsiteX3" fmla="*/ 0 w 253318"/>
                  <a:gd name="connsiteY3" fmla="*/ 1388688 h 1388688"/>
                  <a:gd name="connsiteX0" fmla="*/ 0 w 253318"/>
                  <a:gd name="connsiteY0" fmla="*/ 2644473 h 2644473"/>
                  <a:gd name="connsiteX1" fmla="*/ 189806 w 253318"/>
                  <a:gd name="connsiteY1" fmla="*/ 0 h 2644473"/>
                  <a:gd name="connsiteX2" fmla="*/ 253318 w 253318"/>
                  <a:gd name="connsiteY2" fmla="*/ 2644473 h 2644473"/>
                  <a:gd name="connsiteX3" fmla="*/ 0 w 253318"/>
                  <a:gd name="connsiteY3" fmla="*/ 2644473 h 2644473"/>
                  <a:gd name="connsiteX0" fmla="*/ 117522 w 370840"/>
                  <a:gd name="connsiteY0" fmla="*/ 2644473 h 2644473"/>
                  <a:gd name="connsiteX1" fmla="*/ 307328 w 370840"/>
                  <a:gd name="connsiteY1" fmla="*/ 0 h 2644473"/>
                  <a:gd name="connsiteX2" fmla="*/ 370840 w 370840"/>
                  <a:gd name="connsiteY2" fmla="*/ 2644473 h 2644473"/>
                  <a:gd name="connsiteX3" fmla="*/ 117522 w 370840"/>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276223 w 529541"/>
                  <a:gd name="connsiteY0" fmla="*/ 2644473 h 2644473"/>
                  <a:gd name="connsiteX1" fmla="*/ 466029 w 529541"/>
                  <a:gd name="connsiteY1" fmla="*/ 0 h 2644473"/>
                  <a:gd name="connsiteX2" fmla="*/ 529541 w 529541"/>
                  <a:gd name="connsiteY2" fmla="*/ 2644473 h 2644473"/>
                  <a:gd name="connsiteX3" fmla="*/ 276223 w 529541"/>
                  <a:gd name="connsiteY3" fmla="*/ 2644473 h 2644473"/>
                  <a:gd name="connsiteX0" fmla="*/ 178604 w 662267"/>
                  <a:gd name="connsiteY0" fmla="*/ 2954607 h 2954607"/>
                  <a:gd name="connsiteX1" fmla="*/ 662267 w 662267"/>
                  <a:gd name="connsiteY1" fmla="*/ 0 h 2954607"/>
                  <a:gd name="connsiteX2" fmla="*/ 431922 w 662267"/>
                  <a:gd name="connsiteY2" fmla="*/ 2954607 h 2954607"/>
                  <a:gd name="connsiteX3" fmla="*/ 178604 w 662267"/>
                  <a:gd name="connsiteY3" fmla="*/ 2954607 h 2954607"/>
                  <a:gd name="connsiteX0" fmla="*/ 177005 w 660668"/>
                  <a:gd name="connsiteY0" fmla="*/ 2954607 h 2954607"/>
                  <a:gd name="connsiteX1" fmla="*/ 660668 w 660668"/>
                  <a:gd name="connsiteY1" fmla="*/ 0 h 2954607"/>
                  <a:gd name="connsiteX2" fmla="*/ 430323 w 660668"/>
                  <a:gd name="connsiteY2" fmla="*/ 2954607 h 2954607"/>
                  <a:gd name="connsiteX3" fmla="*/ 177005 w 660668"/>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 name="connsiteX0" fmla="*/ 121167 w 604830"/>
                  <a:gd name="connsiteY0" fmla="*/ 2954607 h 2954607"/>
                  <a:gd name="connsiteX1" fmla="*/ 604830 w 604830"/>
                  <a:gd name="connsiteY1" fmla="*/ 0 h 2954607"/>
                  <a:gd name="connsiteX2" fmla="*/ 374485 w 604830"/>
                  <a:gd name="connsiteY2" fmla="*/ 2954607 h 2954607"/>
                  <a:gd name="connsiteX3" fmla="*/ 121167 w 604830"/>
                  <a:gd name="connsiteY3" fmla="*/ 2954607 h 2954607"/>
                </a:gdLst>
                <a:ahLst/>
                <a:cxnLst>
                  <a:cxn ang="0">
                    <a:pos x="connsiteX0" y="connsiteY0"/>
                  </a:cxn>
                  <a:cxn ang="0">
                    <a:pos x="connsiteX1" y="connsiteY1"/>
                  </a:cxn>
                  <a:cxn ang="0">
                    <a:pos x="connsiteX2" y="connsiteY2"/>
                  </a:cxn>
                  <a:cxn ang="0">
                    <a:pos x="connsiteX3" y="connsiteY3"/>
                  </a:cxn>
                </a:cxnLst>
                <a:rect l="l" t="t" r="r" b="b"/>
                <a:pathLst>
                  <a:path w="604830" h="2954607">
                    <a:moveTo>
                      <a:pt x="121167" y="2954607"/>
                    </a:moveTo>
                    <a:cubicBezTo>
                      <a:pt x="-136702" y="2359721"/>
                      <a:pt x="13627" y="690769"/>
                      <a:pt x="604830" y="0"/>
                    </a:cubicBezTo>
                    <a:cubicBezTo>
                      <a:pt x="572162" y="46695"/>
                      <a:pt x="-145021" y="1817626"/>
                      <a:pt x="374485" y="2954607"/>
                    </a:cubicBezTo>
                    <a:lnTo>
                      <a:pt x="121167" y="2954607"/>
                    </a:lnTo>
                    <a:close/>
                  </a:path>
                </a:pathLst>
              </a:cu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38706148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100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par>
                          <p:cTn id="12" fill="hold">
                            <p:stCondLst>
                              <p:cond delay="2000"/>
                            </p:stCondLst>
                            <p:childTnLst>
                              <p:par>
                                <p:cTn id="13" presetID="10" presetClass="entr" presetSubtype="0" fill="hold" nodeType="afterEffect">
                                  <p:stCondLst>
                                    <p:cond delay="100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10" presetClass="exit" presetSubtype="0" fill="hold" nodeType="withEffect">
                                  <p:stCondLst>
                                    <p:cond delay="0"/>
                                  </p:stCondLst>
                                  <p:childTnLst>
                                    <p:animEffect transition="out" filter="fade">
                                      <p:cBhvr>
                                        <p:cTn id="22" dur="500"/>
                                        <p:tgtEl>
                                          <p:spTgt spid="20"/>
                                        </p:tgtEl>
                                      </p:cBhvr>
                                    </p:animEffect>
                                    <p:set>
                                      <p:cBhvr>
                                        <p:cTn id="23" dur="1" fill="hold">
                                          <p:stCondLst>
                                            <p:cond delay="499"/>
                                          </p:stCondLst>
                                        </p:cTn>
                                        <p:tgtEl>
                                          <p:spTgt spid="20"/>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21"/>
                                        </p:tgtEl>
                                      </p:cBhvr>
                                    </p:animEffect>
                                    <p:set>
                                      <p:cBhvr>
                                        <p:cTn id="26" dur="1" fill="hold">
                                          <p:stCondLst>
                                            <p:cond delay="499"/>
                                          </p:stCondLst>
                                        </p:cTn>
                                        <p:tgtEl>
                                          <p:spTgt spid="21"/>
                                        </p:tgtEl>
                                        <p:attrNameLst>
                                          <p:attrName>style.visibility</p:attrName>
                                        </p:attrNameLst>
                                      </p:cBhvr>
                                      <p:to>
                                        <p:strVal val="hidden"/>
                                      </p:to>
                                    </p:set>
                                  </p:childTnLst>
                                </p:cTn>
                              </p:par>
                            </p:childTnLst>
                          </p:cTn>
                        </p:par>
                        <p:par>
                          <p:cTn id="27" fill="hold">
                            <p:stCondLst>
                              <p:cond delay="1500"/>
                            </p:stCondLst>
                            <p:childTnLst>
                              <p:par>
                                <p:cTn id="28" presetID="10" presetClass="entr" presetSubtype="0"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childTnLst>
                          </p:cTn>
                        </p:par>
                        <p:par>
                          <p:cTn id="31" fill="hold">
                            <p:stCondLst>
                              <p:cond delay="2000"/>
                            </p:stCondLst>
                            <p:childTnLst>
                              <p:par>
                                <p:cTn id="32" presetID="10" presetClass="entr" presetSubtype="0" fill="hold" grpId="0" nodeType="afterEffect">
                                  <p:stCondLst>
                                    <p:cond delay="200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nodeType="clickEffect">
                                  <p:stCondLst>
                                    <p:cond delay="0"/>
                                  </p:stCondLst>
                                  <p:childTnLst>
                                    <p:animEffect transition="out" filter="fade">
                                      <p:cBhvr>
                                        <p:cTn id="38" dur="500"/>
                                        <p:tgtEl>
                                          <p:spTgt spid="27"/>
                                        </p:tgtEl>
                                      </p:cBhvr>
                                    </p:animEffect>
                                    <p:set>
                                      <p:cBhvr>
                                        <p:cTn id="39" dur="1" fill="hold">
                                          <p:stCondLst>
                                            <p:cond delay="499"/>
                                          </p:stCondLst>
                                        </p:cTn>
                                        <p:tgtEl>
                                          <p:spTgt spid="27"/>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28"/>
                                        </p:tgtEl>
                                      </p:cBhvr>
                                    </p:animEffect>
                                    <p:set>
                                      <p:cBhvr>
                                        <p:cTn id="42" dur="1" fill="hold">
                                          <p:stCondLst>
                                            <p:cond delay="499"/>
                                          </p:stCondLst>
                                        </p:cTn>
                                        <p:tgtEl>
                                          <p:spTgt spid="28"/>
                                        </p:tgtEl>
                                        <p:attrNameLst>
                                          <p:attrName>style.visibility</p:attrName>
                                        </p:attrNameLst>
                                      </p:cBhvr>
                                      <p:to>
                                        <p:strVal val="hidden"/>
                                      </p:to>
                                    </p:set>
                                  </p:childTnLst>
                                </p:cTn>
                              </p:par>
                              <p:par>
                                <p:cTn id="43" presetID="10" presetClass="entr" presetSubtype="0"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Effect transition="in" filter="fade">
                                      <p:cBhvr>
                                        <p:cTn id="49" dur="500"/>
                                        <p:tgtEl>
                                          <p:spTgt spid="31"/>
                                        </p:tgtEl>
                                      </p:cBhvr>
                                    </p:animEffect>
                                  </p:childTnLst>
                                </p:cTn>
                              </p:par>
                            </p:childTnLst>
                          </p:cTn>
                        </p:par>
                        <p:par>
                          <p:cTn id="50" fill="hold">
                            <p:stCondLst>
                              <p:cond delay="1000"/>
                            </p:stCondLst>
                            <p:childTnLst>
                              <p:par>
                                <p:cTn id="51" presetID="1" presetClass="exit" presetSubtype="0" fill="hold" nodeType="afterEffect">
                                  <p:stCondLst>
                                    <p:cond delay="750"/>
                                  </p:stCondLst>
                                  <p:childTnLst>
                                    <p:set>
                                      <p:cBhvr>
                                        <p:cTn id="52" dur="1" fill="hold">
                                          <p:stCondLst>
                                            <p:cond delay="0"/>
                                          </p:stCondLst>
                                        </p:cTn>
                                        <p:tgtEl>
                                          <p:spTgt spid="31"/>
                                        </p:tgtEl>
                                        <p:attrNameLst>
                                          <p:attrName>style.visibility</p:attrName>
                                        </p:attrNameLst>
                                      </p:cBhvr>
                                      <p:to>
                                        <p:strVal val="hidden"/>
                                      </p:to>
                                    </p:set>
                                  </p:childTnLst>
                                </p:cTn>
                              </p:par>
                              <p:par>
                                <p:cTn id="53" presetID="1" presetClass="entr" presetSubtype="0" fill="hold" nodeType="withEffect">
                                  <p:stCondLst>
                                    <p:cond delay="750"/>
                                  </p:stCondLst>
                                  <p:childTnLst>
                                    <p:set>
                                      <p:cBhvr>
                                        <p:cTn id="54" dur="1" fill="hold">
                                          <p:stCondLst>
                                            <p:cond delay="0"/>
                                          </p:stCondLst>
                                        </p:cTn>
                                        <p:tgtEl>
                                          <p:spTgt spid="40"/>
                                        </p:tgtEl>
                                        <p:attrNameLst>
                                          <p:attrName>style.visibility</p:attrName>
                                        </p:attrNameLst>
                                      </p:cBhvr>
                                      <p:to>
                                        <p:strVal val="visible"/>
                                      </p:to>
                                    </p:set>
                                  </p:childTnLst>
                                </p:cTn>
                              </p:par>
                            </p:childTnLst>
                          </p:cTn>
                        </p:par>
                        <p:par>
                          <p:cTn id="55" fill="hold">
                            <p:stCondLst>
                              <p:cond delay="1750"/>
                            </p:stCondLst>
                            <p:childTnLst>
                              <p:par>
                                <p:cTn id="56" presetID="10" presetClass="exit" presetSubtype="0" fill="hold" nodeType="afterEffect">
                                  <p:stCondLst>
                                    <p:cond delay="4000"/>
                                  </p:stCondLst>
                                  <p:childTnLst>
                                    <p:animEffect transition="out" filter="fade">
                                      <p:cBhvr>
                                        <p:cTn id="57" dur="500"/>
                                        <p:tgtEl>
                                          <p:spTgt spid="9"/>
                                        </p:tgtEl>
                                      </p:cBhvr>
                                    </p:animEffect>
                                    <p:set>
                                      <p:cBhvr>
                                        <p:cTn id="58" dur="1" fill="hold">
                                          <p:stCondLst>
                                            <p:cond delay="499"/>
                                          </p:stCondLst>
                                        </p:cTn>
                                        <p:tgtEl>
                                          <p:spTgt spid="9"/>
                                        </p:tgtEl>
                                        <p:attrNameLst>
                                          <p:attrName>style.visibility</p:attrName>
                                        </p:attrNameLst>
                                      </p:cBhvr>
                                      <p:to>
                                        <p:strVal val="hidden"/>
                                      </p:to>
                                    </p:set>
                                  </p:childTnLst>
                                </p:cTn>
                              </p:par>
                              <p:par>
                                <p:cTn id="59" presetID="10" presetClass="exit" presetSubtype="0" fill="hold" nodeType="withEffect">
                                  <p:stCondLst>
                                    <p:cond delay="4000"/>
                                  </p:stCondLst>
                                  <p:childTnLst>
                                    <p:animEffect transition="out" filter="fade">
                                      <p:cBhvr>
                                        <p:cTn id="60" dur="500"/>
                                        <p:tgtEl>
                                          <p:spTgt spid="31"/>
                                        </p:tgtEl>
                                      </p:cBhvr>
                                    </p:animEffect>
                                    <p:set>
                                      <p:cBhvr>
                                        <p:cTn id="61" dur="1" fill="hold">
                                          <p:stCondLst>
                                            <p:cond delay="499"/>
                                          </p:stCondLst>
                                        </p:cTn>
                                        <p:tgtEl>
                                          <p:spTgt spid="31"/>
                                        </p:tgtEl>
                                        <p:attrNameLst>
                                          <p:attrName>style.visibility</p:attrName>
                                        </p:attrNameLst>
                                      </p:cBhvr>
                                      <p:to>
                                        <p:strVal val="hidden"/>
                                      </p:to>
                                    </p:set>
                                  </p:childTnLst>
                                </p:cTn>
                              </p:par>
                              <p:par>
                                <p:cTn id="62" presetID="10" presetClass="exit" presetSubtype="0" fill="hold" nodeType="withEffect">
                                  <p:stCondLst>
                                    <p:cond delay="4000"/>
                                  </p:stCondLst>
                                  <p:childTnLst>
                                    <p:animEffect transition="out" filter="fade">
                                      <p:cBhvr>
                                        <p:cTn id="63" dur="500"/>
                                        <p:tgtEl>
                                          <p:spTgt spid="40"/>
                                        </p:tgtEl>
                                      </p:cBhvr>
                                    </p:animEffect>
                                    <p:set>
                                      <p:cBhvr>
                                        <p:cTn id="64" dur="1" fill="hold">
                                          <p:stCondLst>
                                            <p:cond delay="499"/>
                                          </p:stCondLst>
                                        </p:cTn>
                                        <p:tgtEl>
                                          <p:spTgt spid="40"/>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500"/>
                                        <p:tgtEl>
                                          <p:spTgt spid="11"/>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34"/>
                                        </p:tgtEl>
                                        <p:attrNameLst>
                                          <p:attrName>style.visibility</p:attrName>
                                        </p:attrNameLst>
                                      </p:cBhvr>
                                      <p:to>
                                        <p:strVal val="visible"/>
                                      </p:to>
                                    </p:set>
                                    <p:animEffect transition="in" filter="fade">
                                      <p:cBhvr>
                                        <p:cTn id="74" dur="500"/>
                                        <p:tgtEl>
                                          <p:spTgt spid="34"/>
                                        </p:tgtEl>
                                      </p:cBhvr>
                                    </p:animEffect>
                                  </p:childTnLst>
                                </p:cTn>
                              </p:par>
                            </p:childTnLst>
                          </p:cTn>
                        </p:par>
                        <p:par>
                          <p:cTn id="75" fill="hold">
                            <p:stCondLst>
                              <p:cond delay="500"/>
                            </p:stCondLst>
                            <p:childTnLst>
                              <p:par>
                                <p:cTn id="76" presetID="10" presetClass="entr" presetSubtype="0" fill="hold" nodeType="afterEffect">
                                  <p:stCondLst>
                                    <p:cond delay="100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8" grpId="0"/>
      <p:bldP spid="28" grpId="1"/>
      <p:bldP spid="3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C9E2F8-CEE4-A463-C98D-ECFA09E22531}"/>
              </a:ext>
            </a:extLst>
          </p:cNvPr>
          <p:cNvSpPr>
            <a:spLocks noGrp="1"/>
          </p:cNvSpPr>
          <p:nvPr>
            <p:ph type="title"/>
          </p:nvPr>
        </p:nvSpPr>
        <p:spPr/>
        <p:txBody>
          <a:bodyPr/>
          <a:lstStyle/>
          <a:p>
            <a:r>
              <a:rPr lang="en-US" b="1" dirty="0"/>
              <a:t>Then they killed him.</a:t>
            </a:r>
          </a:p>
        </p:txBody>
      </p:sp>
      <p:pic>
        <p:nvPicPr>
          <p:cNvPr id="4" name="Picture 3" descr="A group of people in clothing&#10;&#10;Description automatically generated">
            <a:extLst>
              <a:ext uri="{FF2B5EF4-FFF2-40B4-BE49-F238E27FC236}">
                <a16:creationId xmlns:a16="http://schemas.microsoft.com/office/drawing/2014/main" id="{53529519-3312-C3A7-8E00-1B24D13EA823}"/>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981609" y="871561"/>
            <a:ext cx="8228782" cy="5986439"/>
          </a:xfrm>
          <a:prstGeom prst="rect">
            <a:avLst/>
          </a:prstGeom>
        </p:spPr>
      </p:pic>
      <p:grpSp>
        <p:nvGrpSpPr>
          <p:cNvPr id="27" name="Group 26">
            <a:extLst>
              <a:ext uri="{FF2B5EF4-FFF2-40B4-BE49-F238E27FC236}">
                <a16:creationId xmlns:a16="http://schemas.microsoft.com/office/drawing/2014/main" id="{61A7BFBC-C2A0-772C-FFBD-522B68439D5D}"/>
              </a:ext>
            </a:extLst>
          </p:cNvPr>
          <p:cNvGrpSpPr/>
          <p:nvPr/>
        </p:nvGrpSpPr>
        <p:grpSpPr>
          <a:xfrm>
            <a:off x="783608" y="949381"/>
            <a:ext cx="10488304" cy="5396473"/>
            <a:chOff x="783608" y="949381"/>
            <a:chExt cx="10488304" cy="5396473"/>
          </a:xfrm>
        </p:grpSpPr>
        <p:pic>
          <p:nvPicPr>
            <p:cNvPr id="10" name="Picture 9" descr="An open book with text&#10;&#10;Description automatically generated">
              <a:extLst>
                <a:ext uri="{FF2B5EF4-FFF2-40B4-BE49-F238E27FC236}">
                  <a16:creationId xmlns:a16="http://schemas.microsoft.com/office/drawing/2014/main" id="{E961938C-42E1-700B-C7F2-4CD843BA88C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3608" y="1055954"/>
              <a:ext cx="6794764" cy="5212080"/>
            </a:xfrm>
            <a:prstGeom prst="rect">
              <a:avLst/>
            </a:prstGeom>
          </p:spPr>
        </p:pic>
        <p:grpSp>
          <p:nvGrpSpPr>
            <p:cNvPr id="15" name="Group 14">
              <a:extLst>
                <a:ext uri="{FF2B5EF4-FFF2-40B4-BE49-F238E27FC236}">
                  <a16:creationId xmlns:a16="http://schemas.microsoft.com/office/drawing/2014/main" id="{E5AFF936-8D47-6959-C27E-6F8C736988AC}"/>
                </a:ext>
              </a:extLst>
            </p:cNvPr>
            <p:cNvGrpSpPr/>
            <p:nvPr/>
          </p:nvGrpSpPr>
          <p:grpSpPr>
            <a:xfrm>
              <a:off x="7330588" y="949381"/>
              <a:ext cx="3941324" cy="5396473"/>
              <a:chOff x="7330588" y="949381"/>
              <a:chExt cx="3941324" cy="5396473"/>
            </a:xfrm>
          </p:grpSpPr>
          <p:pic>
            <p:nvPicPr>
              <p:cNvPr id="12" name="Picture 11" descr="An open book with text&#10;&#10;Description automatically generated">
                <a:extLst>
                  <a:ext uri="{FF2B5EF4-FFF2-40B4-BE49-F238E27FC236}">
                    <a16:creationId xmlns:a16="http://schemas.microsoft.com/office/drawing/2014/main" id="{4A61E13C-1E5F-9663-1837-FFB2C1332CF2}"/>
                  </a:ext>
                </a:extLst>
              </p:cNvPr>
              <p:cNvPicPr>
                <a:picLocks noChangeAspect="1"/>
              </p:cNvPicPr>
              <p:nvPr/>
            </p:nvPicPr>
            <p:blipFill rotWithShape="1">
              <a:blip r:embed="rId5">
                <a:extLst>
                  <a:ext uri="{28A0092B-C50C-407E-A947-70E740481C1C}">
                    <a14:useLocalDpi xmlns:a14="http://schemas.microsoft.com/office/drawing/2010/main" val="0"/>
                  </a:ext>
                </a:extLst>
              </a:blip>
              <a:srcRect t="-1507" b="-2031"/>
              <a:stretch/>
            </p:blipFill>
            <p:spPr>
              <a:xfrm>
                <a:off x="9762503" y="949381"/>
                <a:ext cx="1509409" cy="5396473"/>
              </a:xfrm>
              <a:prstGeom prst="rect">
                <a:avLst/>
              </a:prstGeom>
              <a:effectLst>
                <a:softEdge rad="101600"/>
              </a:effectLst>
            </p:spPr>
          </p:pic>
          <p:pic>
            <p:nvPicPr>
              <p:cNvPr id="14" name="Picture 13" descr="An open book with text&#10;&#10;Description automatically generated">
                <a:extLst>
                  <a:ext uri="{FF2B5EF4-FFF2-40B4-BE49-F238E27FC236}">
                    <a16:creationId xmlns:a16="http://schemas.microsoft.com/office/drawing/2014/main" id="{3B8DF3A1-DA72-4D89-C07F-3ACEA655D92B}"/>
                  </a:ext>
                </a:extLst>
              </p:cNvPr>
              <p:cNvPicPr>
                <a:picLocks noChangeAspect="1"/>
              </p:cNvPicPr>
              <p:nvPr/>
            </p:nvPicPr>
            <p:blipFill rotWithShape="1">
              <a:blip r:embed="rId6">
                <a:extLst>
                  <a:ext uri="{28A0092B-C50C-407E-A947-70E740481C1C}">
                    <a14:useLocalDpi xmlns:a14="http://schemas.microsoft.com/office/drawing/2010/main" val="0"/>
                  </a:ext>
                </a:extLst>
              </a:blip>
              <a:srcRect t="-1590" b="-1946"/>
              <a:stretch/>
            </p:blipFill>
            <p:spPr>
              <a:xfrm>
                <a:off x="7330588" y="949381"/>
                <a:ext cx="3419647" cy="5396473"/>
              </a:xfrm>
              <a:prstGeom prst="rect">
                <a:avLst/>
              </a:prstGeom>
              <a:effectLst/>
            </p:spPr>
          </p:pic>
        </p:grpSp>
      </p:grpSp>
      <p:grpSp>
        <p:nvGrpSpPr>
          <p:cNvPr id="26" name="Group 25">
            <a:extLst>
              <a:ext uri="{FF2B5EF4-FFF2-40B4-BE49-F238E27FC236}">
                <a16:creationId xmlns:a16="http://schemas.microsoft.com/office/drawing/2014/main" id="{BA809760-E15B-2BA6-498B-1DFAE13B340E}"/>
              </a:ext>
            </a:extLst>
          </p:cNvPr>
          <p:cNvGrpSpPr/>
          <p:nvPr/>
        </p:nvGrpSpPr>
        <p:grpSpPr>
          <a:xfrm>
            <a:off x="1394434" y="2059162"/>
            <a:ext cx="6739768" cy="3742884"/>
            <a:chOff x="1449026" y="2059162"/>
            <a:chExt cx="6739768" cy="3742884"/>
          </a:xfrm>
        </p:grpSpPr>
        <p:sp>
          <p:nvSpPr>
            <p:cNvPr id="16" name="Rectangle 15">
              <a:extLst>
                <a:ext uri="{FF2B5EF4-FFF2-40B4-BE49-F238E27FC236}">
                  <a16:creationId xmlns:a16="http://schemas.microsoft.com/office/drawing/2014/main" id="{4FB632C5-86BD-A183-8544-D65B045EE234}"/>
                </a:ext>
              </a:extLst>
            </p:cNvPr>
            <p:cNvSpPr/>
            <p:nvPr/>
          </p:nvSpPr>
          <p:spPr>
            <a:xfrm>
              <a:off x="1449026" y="2416629"/>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EF59BA1-C1E3-A924-DB4F-EEAA0DEA02A6}"/>
                </a:ext>
              </a:extLst>
            </p:cNvPr>
            <p:cNvSpPr/>
            <p:nvPr/>
          </p:nvSpPr>
          <p:spPr>
            <a:xfrm>
              <a:off x="1449026" y="3569410"/>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ED2FDE2-6A75-1C16-5E00-2216FC9A6CA1}"/>
                </a:ext>
              </a:extLst>
            </p:cNvPr>
            <p:cNvSpPr/>
            <p:nvPr/>
          </p:nvSpPr>
          <p:spPr>
            <a:xfrm>
              <a:off x="1449026" y="4722191"/>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D40D98CF-6574-A7F9-E901-AC0DECCF996C}"/>
                </a:ext>
              </a:extLst>
            </p:cNvPr>
            <p:cNvSpPr/>
            <p:nvPr/>
          </p:nvSpPr>
          <p:spPr>
            <a:xfrm>
              <a:off x="1449026" y="5557118"/>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6BAF3CBB-3085-BB40-C673-DD77A4DA48F3}"/>
                </a:ext>
              </a:extLst>
            </p:cNvPr>
            <p:cNvSpPr/>
            <p:nvPr/>
          </p:nvSpPr>
          <p:spPr>
            <a:xfrm>
              <a:off x="4492192" y="2269226"/>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1B31383B-B238-E061-9390-BCAE7A6457B0}"/>
                </a:ext>
              </a:extLst>
            </p:cNvPr>
            <p:cNvSpPr/>
            <p:nvPr/>
          </p:nvSpPr>
          <p:spPr>
            <a:xfrm>
              <a:off x="4492192" y="3581434"/>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A81E669E-5D88-EE5F-2F40-C9F6EDD03DC8}"/>
                </a:ext>
              </a:extLst>
            </p:cNvPr>
            <p:cNvSpPr/>
            <p:nvPr/>
          </p:nvSpPr>
          <p:spPr>
            <a:xfrm>
              <a:off x="4492192" y="4923530"/>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8EF88E2A-F01F-B555-39C1-D93DE9FD52B2}"/>
                </a:ext>
              </a:extLst>
            </p:cNvPr>
            <p:cNvSpPr/>
            <p:nvPr/>
          </p:nvSpPr>
          <p:spPr>
            <a:xfrm>
              <a:off x="4492192" y="5400670"/>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1ADFCF0B-7F57-118B-C9B7-488567045E8A}"/>
                </a:ext>
              </a:extLst>
            </p:cNvPr>
            <p:cNvSpPr/>
            <p:nvPr/>
          </p:nvSpPr>
          <p:spPr>
            <a:xfrm>
              <a:off x="8025508" y="3888518"/>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6BBD3B65-69F2-3886-E53D-455EF0771F35}"/>
                </a:ext>
              </a:extLst>
            </p:cNvPr>
            <p:cNvSpPr/>
            <p:nvPr/>
          </p:nvSpPr>
          <p:spPr>
            <a:xfrm>
              <a:off x="8025508" y="2059162"/>
              <a:ext cx="163286" cy="244928"/>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9" name="Picture 28" descr="A black and gold sign&#10;&#10;Description automatically generated with medium confidence">
            <a:extLst>
              <a:ext uri="{FF2B5EF4-FFF2-40B4-BE49-F238E27FC236}">
                <a16:creationId xmlns:a16="http://schemas.microsoft.com/office/drawing/2014/main" id="{3696FB11-8BFF-F359-778B-334CDC95D3A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34848" y="1326458"/>
            <a:ext cx="4522304" cy="4754880"/>
          </a:xfrm>
          <a:prstGeom prst="rect">
            <a:avLst/>
          </a:prstGeom>
        </p:spPr>
      </p:pic>
      <p:pic>
        <p:nvPicPr>
          <p:cNvPr id="5" name="Picture 4" descr="A book with text on it&#10;&#10;Description automatically generated">
            <a:extLst>
              <a:ext uri="{FF2B5EF4-FFF2-40B4-BE49-F238E27FC236}">
                <a16:creationId xmlns:a16="http://schemas.microsoft.com/office/drawing/2014/main" id="{98F5CE14-8661-D14D-F4D2-29D50C361EE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91196" y="1067517"/>
            <a:ext cx="6809608" cy="5200517"/>
          </a:xfrm>
          <a:prstGeom prst="rect">
            <a:avLst/>
          </a:prstGeom>
        </p:spPr>
      </p:pic>
      <p:sp>
        <p:nvSpPr>
          <p:cNvPr id="6" name="Rectangle 5">
            <a:extLst>
              <a:ext uri="{FF2B5EF4-FFF2-40B4-BE49-F238E27FC236}">
                <a16:creationId xmlns:a16="http://schemas.microsoft.com/office/drawing/2014/main" id="{7FF85E97-19D3-C7CB-97F5-32837CE9E4EF}"/>
              </a:ext>
            </a:extLst>
          </p:cNvPr>
          <p:cNvSpPr/>
          <p:nvPr/>
        </p:nvSpPr>
        <p:spPr>
          <a:xfrm>
            <a:off x="6373082" y="3100281"/>
            <a:ext cx="163286" cy="182880"/>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9C0FAB68-8F9D-1859-F4E4-B18C8D2FEE5E}"/>
              </a:ext>
            </a:extLst>
          </p:cNvPr>
          <p:cNvSpPr/>
          <p:nvPr/>
        </p:nvSpPr>
        <p:spPr>
          <a:xfrm>
            <a:off x="7552208" y="3099115"/>
            <a:ext cx="274320" cy="182880"/>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100CCF9-0F86-8F0A-BF3D-FCB098B8AA04}"/>
              </a:ext>
            </a:extLst>
          </p:cNvPr>
          <p:cNvSpPr/>
          <p:nvPr/>
        </p:nvSpPr>
        <p:spPr>
          <a:xfrm>
            <a:off x="7689817" y="4931150"/>
            <a:ext cx="484632" cy="182880"/>
          </a:xfrm>
          <a:prstGeom prst="rect">
            <a:avLst/>
          </a:prstGeom>
          <a:solidFill>
            <a:srgbClr val="FFFF00">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B80881F9-1AFD-9935-2330-B61BF6170E03}"/>
              </a:ext>
            </a:extLst>
          </p:cNvPr>
          <p:cNvSpPr txBox="1"/>
          <p:nvPr/>
        </p:nvSpPr>
        <p:spPr>
          <a:xfrm>
            <a:off x="3022525" y="5817762"/>
            <a:ext cx="6146950" cy="677108"/>
          </a:xfrm>
          <a:prstGeom prst="rect">
            <a:avLst/>
          </a:prstGeom>
          <a:solidFill>
            <a:schemeClr val="tx1"/>
          </a:solidFill>
          <a:ln w="57150">
            <a:solidFill>
              <a:schemeClr val="bg2">
                <a:lumMod val="50000"/>
              </a:schemeClr>
            </a:solidFill>
          </a:ln>
        </p:spPr>
        <p:txBody>
          <a:bodyPr wrap="square" lIns="182880" tIns="91440" rIns="182880" bIns="91440" rtlCol="0">
            <a:spAutoFit/>
          </a:bodyPr>
          <a:lstStyle/>
          <a:p>
            <a:pPr algn="ctr"/>
            <a:r>
              <a:rPr lang="en-US" sz="3200" b="1" dirty="0">
                <a:solidFill>
                  <a:schemeClr val="bg1"/>
                </a:solidFill>
              </a:rPr>
              <a:t>FOUL MURDER</a:t>
            </a:r>
          </a:p>
        </p:txBody>
      </p:sp>
      <p:sp>
        <p:nvSpPr>
          <p:cNvPr id="32" name="TextBox 31">
            <a:extLst>
              <a:ext uri="{FF2B5EF4-FFF2-40B4-BE49-F238E27FC236}">
                <a16:creationId xmlns:a16="http://schemas.microsoft.com/office/drawing/2014/main" id="{72B2BEFD-A66A-B92F-0D44-9AAC4BFF2910}"/>
              </a:ext>
            </a:extLst>
          </p:cNvPr>
          <p:cNvSpPr txBox="1"/>
          <p:nvPr/>
        </p:nvSpPr>
        <p:spPr>
          <a:xfrm>
            <a:off x="1535084" y="5405869"/>
            <a:ext cx="9121832" cy="1107996"/>
          </a:xfrm>
          <a:prstGeom prst="rect">
            <a:avLst/>
          </a:prstGeom>
          <a:solidFill>
            <a:schemeClr val="tx1"/>
          </a:solidFill>
          <a:ln w="57150">
            <a:solidFill>
              <a:schemeClr val="bg2">
                <a:lumMod val="50000"/>
              </a:schemeClr>
            </a:solidFill>
          </a:ln>
        </p:spPr>
        <p:txBody>
          <a:bodyPr wrap="square" lIns="182880" tIns="91440" rIns="182880" bIns="91440" rtlCol="0">
            <a:spAutoFit/>
          </a:bodyPr>
          <a:lstStyle/>
          <a:p>
            <a:pPr algn="ctr"/>
            <a:r>
              <a:rPr lang="en-US" sz="2000" i="1" dirty="0">
                <a:solidFill>
                  <a:schemeClr val="bg1"/>
                </a:solidFill>
              </a:rPr>
              <a:t>He was not born a god. His destiny did not lead him to this crime. He chose this path of his own free will. He stole the godhood and murdered the </a:t>
            </a:r>
            <a:r>
              <a:rPr lang="en-US" sz="2000" i="1" dirty="0" err="1">
                <a:solidFill>
                  <a:schemeClr val="bg1"/>
                </a:solidFill>
              </a:rPr>
              <a:t>Hortator</a:t>
            </a:r>
            <a:r>
              <a:rPr lang="en-US" sz="2000" i="1" dirty="0">
                <a:solidFill>
                  <a:schemeClr val="bg1"/>
                </a:solidFill>
              </a:rPr>
              <a:t>. </a:t>
            </a:r>
            <a:br>
              <a:rPr lang="en-US" sz="2000" i="1" dirty="0">
                <a:solidFill>
                  <a:schemeClr val="bg1"/>
                </a:solidFill>
              </a:rPr>
            </a:br>
            <a:r>
              <a:rPr lang="en-US" sz="2000" i="1" dirty="0" err="1">
                <a:solidFill>
                  <a:schemeClr val="bg1"/>
                </a:solidFill>
              </a:rPr>
              <a:t>Vivec</a:t>
            </a:r>
            <a:r>
              <a:rPr lang="en-US" sz="2000" i="1" dirty="0">
                <a:solidFill>
                  <a:schemeClr val="bg1"/>
                </a:solidFill>
              </a:rPr>
              <a:t> wrote this.</a:t>
            </a:r>
            <a:endParaRPr lang="en-US" sz="2000" b="1" dirty="0">
              <a:solidFill>
                <a:schemeClr val="bg1"/>
              </a:solidFill>
            </a:endParaRPr>
          </a:p>
        </p:txBody>
      </p:sp>
      <p:sp>
        <p:nvSpPr>
          <p:cNvPr id="3" name="Oval 2">
            <a:extLst>
              <a:ext uri="{FF2B5EF4-FFF2-40B4-BE49-F238E27FC236}">
                <a16:creationId xmlns:a16="http://schemas.microsoft.com/office/drawing/2014/main" id="{6095F210-3CEE-4B00-62B3-918CEFE7104F}"/>
              </a:ext>
            </a:extLst>
          </p:cNvPr>
          <p:cNvSpPr/>
          <p:nvPr/>
        </p:nvSpPr>
        <p:spPr>
          <a:xfrm>
            <a:off x="10266195" y="179951"/>
            <a:ext cx="1695910" cy="1695910"/>
          </a:xfrm>
          <a:prstGeom prst="ellipse">
            <a:avLst/>
          </a:prstGeom>
          <a:blipFill dpi="0" rotWithShape="1">
            <a:blip r:embed="rId9"/>
            <a:srcRect/>
            <a:stretch>
              <a:fillRect l="-158115" t="-1421" r="-189919" b="-268675"/>
            </a:stretch>
          </a:blipFill>
          <a:ln w="1016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Tree>
    <p:extLst>
      <p:ext uri="{BB962C8B-B14F-4D97-AF65-F5344CB8AC3E}">
        <p14:creationId xmlns:p14="http://schemas.microsoft.com/office/powerpoint/2010/main" val="195976110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par>
                          <p:cTn id="13" fill="hold">
                            <p:stCondLst>
                              <p:cond delay="500"/>
                            </p:stCondLst>
                            <p:childTnLst>
                              <p:par>
                                <p:cTn id="14" presetID="10" presetClass="exit" presetSubtype="0" fill="hold" nodeType="afterEffect">
                                  <p:stCondLst>
                                    <p:cond delay="1500"/>
                                  </p:stCondLst>
                                  <p:childTnLst>
                                    <p:animEffect transition="out" filter="fade">
                                      <p:cBhvr>
                                        <p:cTn id="15" dur="250"/>
                                        <p:tgtEl>
                                          <p:spTgt spid="29"/>
                                        </p:tgtEl>
                                      </p:cBhvr>
                                    </p:animEffect>
                                    <p:set>
                                      <p:cBhvr>
                                        <p:cTn id="16" dur="1" fill="hold">
                                          <p:stCondLst>
                                            <p:cond delay="249"/>
                                          </p:stCondLst>
                                        </p:cTn>
                                        <p:tgtEl>
                                          <p:spTgt spid="29"/>
                                        </p:tgtEl>
                                        <p:attrNameLst>
                                          <p:attrName>style.visibility</p:attrName>
                                        </p:attrNameLst>
                                      </p:cBhvr>
                                      <p:to>
                                        <p:strVal val="hidden"/>
                                      </p:to>
                                    </p:set>
                                  </p:childTnLst>
                                </p:cTn>
                              </p:par>
                            </p:childTnLst>
                          </p:cTn>
                        </p:par>
                        <p:par>
                          <p:cTn id="17" fill="hold">
                            <p:stCondLst>
                              <p:cond delay="2250"/>
                            </p:stCondLst>
                            <p:childTnLst>
                              <p:par>
                                <p:cTn id="18" presetID="10" presetClass="entr" presetSubtype="0"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animEffect transition="in" filter="fade">
                                      <p:cBhvr>
                                        <p:cTn id="27" dur="500"/>
                                        <p:tgtEl>
                                          <p:spTgt spid="26"/>
                                        </p:tgtEl>
                                      </p:cBhvr>
                                    </p:animEffect>
                                  </p:childTnLst>
                                </p:cTn>
                              </p:par>
                            </p:childTnLst>
                          </p:cTn>
                        </p:par>
                        <p:par>
                          <p:cTn id="28" fill="hold">
                            <p:stCondLst>
                              <p:cond delay="500"/>
                            </p:stCondLst>
                            <p:childTnLst>
                              <p:par>
                                <p:cTn id="29" presetID="16" presetClass="entr" presetSubtype="37" fill="hold" grpId="0" nodeType="afterEffect">
                                  <p:stCondLst>
                                    <p:cond delay="2000"/>
                                  </p:stCondLst>
                                  <p:childTnLst>
                                    <p:set>
                                      <p:cBhvr>
                                        <p:cTn id="30" dur="1" fill="hold">
                                          <p:stCondLst>
                                            <p:cond delay="0"/>
                                          </p:stCondLst>
                                        </p:cTn>
                                        <p:tgtEl>
                                          <p:spTgt spid="31"/>
                                        </p:tgtEl>
                                        <p:attrNameLst>
                                          <p:attrName>style.visibility</p:attrName>
                                        </p:attrNameLst>
                                      </p:cBhvr>
                                      <p:to>
                                        <p:strVal val="visible"/>
                                      </p:to>
                                    </p:set>
                                    <p:animEffect transition="in" filter="barn(outVertical)">
                                      <p:cBhvr>
                                        <p:cTn id="31" dur="5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xit" presetSubtype="0" fill="hold" nodeType="withEffect">
                                  <p:stCondLst>
                                    <p:cond delay="0"/>
                                  </p:stCondLst>
                                  <p:childTnLst>
                                    <p:animEffect transition="out" filter="fade">
                                      <p:cBhvr>
                                        <p:cTn id="38" dur="500"/>
                                        <p:tgtEl>
                                          <p:spTgt spid="27"/>
                                        </p:tgtEl>
                                      </p:cBhvr>
                                    </p:animEffect>
                                    <p:set>
                                      <p:cBhvr>
                                        <p:cTn id="39" dur="1" fill="hold">
                                          <p:stCondLst>
                                            <p:cond delay="499"/>
                                          </p:stCondLst>
                                        </p:cTn>
                                        <p:tgtEl>
                                          <p:spTgt spid="27"/>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26"/>
                                        </p:tgtEl>
                                      </p:cBhvr>
                                    </p:animEffect>
                                    <p:set>
                                      <p:cBhvr>
                                        <p:cTn id="42" dur="1" fill="hold">
                                          <p:stCondLst>
                                            <p:cond delay="499"/>
                                          </p:stCondLst>
                                        </p:cTn>
                                        <p:tgtEl>
                                          <p:spTgt spid="26"/>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31"/>
                                        </p:tgtEl>
                                      </p:cBhvr>
                                    </p:animEffect>
                                    <p:set>
                                      <p:cBhvr>
                                        <p:cTn id="45" dur="1" fill="hold">
                                          <p:stCondLst>
                                            <p:cond delay="499"/>
                                          </p:stCondLst>
                                        </p:cTn>
                                        <p:tgtEl>
                                          <p:spTgt spid="31"/>
                                        </p:tgtEl>
                                        <p:attrNameLst>
                                          <p:attrName>style.visibility</p:attrName>
                                        </p:attrNameLst>
                                      </p:cBhvr>
                                      <p:to>
                                        <p:strVal val="hidden"/>
                                      </p:to>
                                    </p:se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wipe(down)">
                                      <p:cBhvr>
                                        <p:cTn id="54" dur="500"/>
                                        <p:tgtEl>
                                          <p:spTgt spid="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wipe(down)">
                                      <p:cBhvr>
                                        <p:cTn id="57" dur="500"/>
                                        <p:tgtEl>
                                          <p:spTgt spid="6"/>
                                        </p:tgtEl>
                                      </p:cBhvr>
                                    </p:animEffect>
                                  </p:childTnLst>
                                </p:cTn>
                              </p:par>
                            </p:childTnLst>
                          </p:cTn>
                        </p:par>
                        <p:par>
                          <p:cTn id="58" fill="hold">
                            <p:stCondLst>
                              <p:cond delay="500"/>
                            </p:stCondLst>
                            <p:childTnLst>
                              <p:par>
                                <p:cTn id="59" presetID="22" presetClass="entr" presetSubtype="4" fill="hold" grpId="0" nodeType="afterEffect">
                                  <p:stCondLst>
                                    <p:cond delay="1500"/>
                                  </p:stCondLst>
                                  <p:childTnLst>
                                    <p:set>
                                      <p:cBhvr>
                                        <p:cTn id="60" dur="1" fill="hold">
                                          <p:stCondLst>
                                            <p:cond delay="0"/>
                                          </p:stCondLst>
                                        </p:cTn>
                                        <p:tgtEl>
                                          <p:spTgt spid="8"/>
                                        </p:tgtEl>
                                        <p:attrNameLst>
                                          <p:attrName>style.visibility</p:attrName>
                                        </p:attrNameLst>
                                      </p:cBhvr>
                                      <p:to>
                                        <p:strVal val="visible"/>
                                      </p:to>
                                    </p:set>
                                    <p:animEffect transition="in" filter="wipe(down)">
                                      <p:cBhvr>
                                        <p:cTn id="61" dur="500"/>
                                        <p:tgtEl>
                                          <p:spTgt spid="8"/>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37" fill="hold" grpId="0" nodeType="clickEffect">
                                  <p:stCondLst>
                                    <p:cond delay="0"/>
                                  </p:stCondLst>
                                  <p:childTnLst>
                                    <p:set>
                                      <p:cBhvr>
                                        <p:cTn id="65" dur="1" fill="hold">
                                          <p:stCondLst>
                                            <p:cond delay="0"/>
                                          </p:stCondLst>
                                        </p:cTn>
                                        <p:tgtEl>
                                          <p:spTgt spid="32"/>
                                        </p:tgtEl>
                                        <p:attrNameLst>
                                          <p:attrName>style.visibility</p:attrName>
                                        </p:attrNameLst>
                                      </p:cBhvr>
                                      <p:to>
                                        <p:strVal val="visible"/>
                                      </p:to>
                                    </p:set>
                                    <p:animEffect transition="in" filter="barn(outVertical)">
                                      <p:cBhvr>
                                        <p:cTn id="66" dur="500"/>
                                        <p:tgtEl>
                                          <p:spTgt spid="32"/>
                                        </p:tgtEl>
                                      </p:cBhvr>
                                    </p:animEffect>
                                  </p:childTnLst>
                                </p:cTn>
                              </p:par>
                            </p:childTnLst>
                          </p:cTn>
                        </p:par>
                      </p:childTnLst>
                    </p:cTn>
                  </p:par>
                  <p:par>
                    <p:cTn id="67" fill="hold">
                      <p:stCondLst>
                        <p:cond delay="indefinite"/>
                      </p:stCondLst>
                      <p:childTnLst>
                        <p:par>
                          <p:cTn id="68" fill="hold">
                            <p:stCondLst>
                              <p:cond delay="0"/>
                            </p:stCondLst>
                            <p:childTnLst>
                              <p:par>
                                <p:cTn id="69" presetID="42" presetClass="path" presetSubtype="0" accel="50000" decel="50000" fill="hold" grpId="1" nodeType="clickEffect">
                                  <p:stCondLst>
                                    <p:cond delay="0"/>
                                  </p:stCondLst>
                                  <p:childTnLst>
                                    <p:animMotion origin="layout" path="M 1.45833E-6 1.48148E-6 L -0.41159 0.39004 " pathEditMode="relative" rAng="0" ptsTypes="AA">
                                      <p:cBhvr>
                                        <p:cTn id="70" dur="2000" fill="hold"/>
                                        <p:tgtEl>
                                          <p:spTgt spid="3"/>
                                        </p:tgtEl>
                                        <p:attrNameLst>
                                          <p:attrName>ppt_x</p:attrName>
                                          <p:attrName>ppt_y</p:attrName>
                                        </p:attrNameLst>
                                      </p:cBhvr>
                                      <p:rCtr x="-20586" y="19491"/>
                                    </p:animMotion>
                                  </p:childTnLst>
                                </p:cTn>
                              </p:par>
                              <p:par>
                                <p:cTn id="71" presetID="10" presetClass="exit" presetSubtype="0" fill="hold" nodeType="withEffect">
                                  <p:stCondLst>
                                    <p:cond delay="0"/>
                                  </p:stCondLst>
                                  <p:childTnLst>
                                    <p:animEffect transition="out" filter="fade">
                                      <p:cBhvr>
                                        <p:cTn id="72" dur="500"/>
                                        <p:tgtEl>
                                          <p:spTgt spid="5"/>
                                        </p:tgtEl>
                                      </p:cBhvr>
                                    </p:animEffect>
                                    <p:set>
                                      <p:cBhvr>
                                        <p:cTn id="73" dur="1" fill="hold">
                                          <p:stCondLst>
                                            <p:cond delay="499"/>
                                          </p:stCondLst>
                                        </p:cTn>
                                        <p:tgtEl>
                                          <p:spTgt spid="5"/>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500"/>
                                        <p:tgtEl>
                                          <p:spTgt spid="7"/>
                                        </p:tgtEl>
                                      </p:cBhvr>
                                    </p:animEffect>
                                    <p:set>
                                      <p:cBhvr>
                                        <p:cTn id="76" dur="1" fill="hold">
                                          <p:stCondLst>
                                            <p:cond delay="499"/>
                                          </p:stCondLst>
                                        </p:cTn>
                                        <p:tgtEl>
                                          <p:spTgt spid="7"/>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500"/>
                                        <p:tgtEl>
                                          <p:spTgt spid="6"/>
                                        </p:tgtEl>
                                      </p:cBhvr>
                                    </p:animEffect>
                                    <p:set>
                                      <p:cBhvr>
                                        <p:cTn id="79" dur="1" fill="hold">
                                          <p:stCondLst>
                                            <p:cond delay="499"/>
                                          </p:stCondLst>
                                        </p:cTn>
                                        <p:tgtEl>
                                          <p:spTgt spid="6"/>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500"/>
                                        <p:tgtEl>
                                          <p:spTgt spid="8"/>
                                        </p:tgtEl>
                                      </p:cBhvr>
                                    </p:animEffect>
                                    <p:set>
                                      <p:cBhvr>
                                        <p:cTn id="82" dur="1" fill="hold">
                                          <p:stCondLst>
                                            <p:cond delay="499"/>
                                          </p:stCondLst>
                                        </p:cTn>
                                        <p:tgtEl>
                                          <p:spTgt spid="8"/>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0" presetClass="exit" presetSubtype="0" fill="hold" grpId="2" nodeType="clickEffect">
                                  <p:stCondLst>
                                    <p:cond delay="0"/>
                                  </p:stCondLst>
                                  <p:childTnLst>
                                    <p:animEffect transition="out" filter="fade">
                                      <p:cBhvr>
                                        <p:cTn id="86" dur="500"/>
                                        <p:tgtEl>
                                          <p:spTgt spid="32"/>
                                        </p:tgtEl>
                                      </p:cBhvr>
                                    </p:animEffect>
                                    <p:set>
                                      <p:cBhvr>
                                        <p:cTn id="87" dur="1" fill="hold">
                                          <p:stCondLst>
                                            <p:cond delay="499"/>
                                          </p:stCondLst>
                                        </p:cTn>
                                        <p:tgtEl>
                                          <p:spTgt spid="32"/>
                                        </p:tgtEl>
                                        <p:attrNameLst>
                                          <p:attrName>style.visibility</p:attrName>
                                        </p:attrNameLst>
                                      </p:cBhvr>
                                      <p:to>
                                        <p:strVal val="hidden"/>
                                      </p:to>
                                    </p:set>
                                  </p:childTnLst>
                                </p:cTn>
                              </p:par>
                              <p:par>
                                <p:cTn id="88" presetID="10" presetClass="exit" presetSubtype="0" fill="hold" grpId="2" nodeType="withEffect">
                                  <p:stCondLst>
                                    <p:cond delay="0"/>
                                  </p:stCondLst>
                                  <p:childTnLst>
                                    <p:animEffect transition="out" filter="fade">
                                      <p:cBhvr>
                                        <p:cTn id="89" dur="500"/>
                                        <p:tgtEl>
                                          <p:spTgt spid="3"/>
                                        </p:tgtEl>
                                      </p:cBhvr>
                                    </p:animEffect>
                                    <p:set>
                                      <p:cBhvr>
                                        <p:cTn id="90"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31" grpId="0" animBg="1"/>
      <p:bldP spid="31" grpId="1" animBg="1"/>
      <p:bldP spid="32" grpId="0" animBg="1"/>
      <p:bldP spid="32" grpId="2" animBg="1"/>
      <p:bldP spid="3" grpId="0" animBg="1"/>
      <p:bldP spid="3" grpId="1" animBg="1"/>
      <p:bldP spid="3" grpId="2"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7F5FF7-84BC-F5D8-2EE1-5E25C85DC015}"/>
              </a:ext>
            </a:extLst>
          </p:cNvPr>
          <p:cNvSpPr>
            <a:spLocks noGrp="1"/>
          </p:cNvSpPr>
          <p:nvPr>
            <p:ph type="title"/>
          </p:nvPr>
        </p:nvSpPr>
        <p:spPr/>
        <p:txBody>
          <a:bodyPr/>
          <a:lstStyle/>
          <a:p>
            <a:r>
              <a:rPr lang="en-US" b="1" dirty="0"/>
              <a:t>The Wrath of Azura: </a:t>
            </a:r>
            <a:r>
              <a:rPr lang="en-US" dirty="0"/>
              <a:t>End of the Chimer</a:t>
            </a:r>
          </a:p>
        </p:txBody>
      </p:sp>
      <p:grpSp>
        <p:nvGrpSpPr>
          <p:cNvPr id="202" name="Group 201">
            <a:extLst>
              <a:ext uri="{FF2B5EF4-FFF2-40B4-BE49-F238E27FC236}">
                <a16:creationId xmlns:a16="http://schemas.microsoft.com/office/drawing/2014/main" id="{52A2991F-B53F-15E7-8F20-4DDE36BA2D04}"/>
              </a:ext>
            </a:extLst>
          </p:cNvPr>
          <p:cNvGrpSpPr/>
          <p:nvPr/>
        </p:nvGrpSpPr>
        <p:grpSpPr>
          <a:xfrm>
            <a:off x="2360975" y="3533364"/>
            <a:ext cx="5178274" cy="2482910"/>
            <a:chOff x="6389082" y="1780466"/>
            <a:chExt cx="5178274" cy="2482910"/>
          </a:xfrm>
        </p:grpSpPr>
        <p:grpSp>
          <p:nvGrpSpPr>
            <p:cNvPr id="62" name="Group 61">
              <a:extLst>
                <a:ext uri="{FF2B5EF4-FFF2-40B4-BE49-F238E27FC236}">
                  <a16:creationId xmlns:a16="http://schemas.microsoft.com/office/drawing/2014/main" id="{C3013395-136B-446E-0D88-1931B7590070}"/>
                </a:ext>
              </a:extLst>
            </p:cNvPr>
            <p:cNvGrpSpPr/>
            <p:nvPr/>
          </p:nvGrpSpPr>
          <p:grpSpPr>
            <a:xfrm>
              <a:off x="6481688" y="1780466"/>
              <a:ext cx="4639543" cy="2344794"/>
              <a:chOff x="890476" y="4030710"/>
              <a:chExt cx="4639543" cy="2344794"/>
            </a:xfrm>
          </p:grpSpPr>
          <p:grpSp>
            <p:nvGrpSpPr>
              <p:cNvPr id="63" name="Group 62">
                <a:extLst>
                  <a:ext uri="{FF2B5EF4-FFF2-40B4-BE49-F238E27FC236}">
                    <a16:creationId xmlns:a16="http://schemas.microsoft.com/office/drawing/2014/main" id="{548890B0-0AFA-EF88-6CE3-B96FB2BB2D49}"/>
                  </a:ext>
                </a:extLst>
              </p:cNvPr>
              <p:cNvGrpSpPr/>
              <p:nvPr/>
            </p:nvGrpSpPr>
            <p:grpSpPr>
              <a:xfrm>
                <a:off x="890476" y="4410958"/>
                <a:ext cx="1640848" cy="1964546"/>
                <a:chOff x="305721" y="1689720"/>
                <a:chExt cx="2177844" cy="2607478"/>
              </a:xfrm>
            </p:grpSpPr>
            <p:sp>
              <p:nvSpPr>
                <p:cNvPr id="87" name="Trapezoid 86">
                  <a:extLst>
                    <a:ext uri="{FF2B5EF4-FFF2-40B4-BE49-F238E27FC236}">
                      <a16:creationId xmlns:a16="http://schemas.microsoft.com/office/drawing/2014/main" id="{A2B1E603-8586-4CB0-15CF-13E8C287AC9F}"/>
                    </a:ext>
                  </a:extLst>
                </p:cNvPr>
                <p:cNvSpPr/>
                <p:nvPr/>
              </p:nvSpPr>
              <p:spPr>
                <a:xfrm rot="20011123">
                  <a:off x="1810861" y="1689720"/>
                  <a:ext cx="299558" cy="686087"/>
                </a:xfrm>
                <a:prstGeom prst="trapezoid">
                  <a:avLst>
                    <a:gd name="adj" fmla="val 37016"/>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rapezoid 87">
                  <a:extLst>
                    <a:ext uri="{FF2B5EF4-FFF2-40B4-BE49-F238E27FC236}">
                      <a16:creationId xmlns:a16="http://schemas.microsoft.com/office/drawing/2014/main" id="{A1D81748-83F1-AF49-46A5-86BB18498898}"/>
                    </a:ext>
                  </a:extLst>
                </p:cNvPr>
                <p:cNvSpPr/>
                <p:nvPr/>
              </p:nvSpPr>
              <p:spPr>
                <a:xfrm rot="1313040">
                  <a:off x="847670" y="1728079"/>
                  <a:ext cx="290487" cy="686087"/>
                </a:xfrm>
                <a:prstGeom prst="trapezoid">
                  <a:avLst>
                    <a:gd name="adj" fmla="val 34555"/>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Rounded Corners 66">
                  <a:extLst>
                    <a:ext uri="{FF2B5EF4-FFF2-40B4-BE49-F238E27FC236}">
                      <a16:creationId xmlns:a16="http://schemas.microsoft.com/office/drawing/2014/main" id="{B64BEC11-87EC-BF3B-EDF2-7A63C3F4D7C7}"/>
                    </a:ext>
                  </a:extLst>
                </p:cNvPr>
                <p:cNvSpPr/>
                <p:nvPr/>
              </p:nvSpPr>
              <p:spPr>
                <a:xfrm>
                  <a:off x="650833" y="2105455"/>
                  <a:ext cx="1561844" cy="2147229"/>
                </a:xfrm>
                <a:custGeom>
                  <a:avLst/>
                  <a:gdLst>
                    <a:gd name="connsiteX0" fmla="*/ 0 w 1392965"/>
                    <a:gd name="connsiteY0" fmla="*/ 232165 h 2147229"/>
                    <a:gd name="connsiteX1" fmla="*/ 232165 w 1392965"/>
                    <a:gd name="connsiteY1" fmla="*/ 0 h 2147229"/>
                    <a:gd name="connsiteX2" fmla="*/ 1160800 w 1392965"/>
                    <a:gd name="connsiteY2" fmla="*/ 0 h 2147229"/>
                    <a:gd name="connsiteX3" fmla="*/ 1392965 w 1392965"/>
                    <a:gd name="connsiteY3" fmla="*/ 232165 h 2147229"/>
                    <a:gd name="connsiteX4" fmla="*/ 1392965 w 1392965"/>
                    <a:gd name="connsiteY4" fmla="*/ 1915064 h 2147229"/>
                    <a:gd name="connsiteX5" fmla="*/ 1160800 w 1392965"/>
                    <a:gd name="connsiteY5" fmla="*/ 2147229 h 2147229"/>
                    <a:gd name="connsiteX6" fmla="*/ 232165 w 1392965"/>
                    <a:gd name="connsiteY6" fmla="*/ 2147229 h 2147229"/>
                    <a:gd name="connsiteX7" fmla="*/ 0 w 1392965"/>
                    <a:gd name="connsiteY7" fmla="*/ 1915064 h 2147229"/>
                    <a:gd name="connsiteX8" fmla="*/ 0 w 1392965"/>
                    <a:gd name="connsiteY8" fmla="*/ 232165 h 2147229"/>
                    <a:gd name="connsiteX0" fmla="*/ 1807 w 1394772"/>
                    <a:gd name="connsiteY0" fmla="*/ 232165 h 2147229"/>
                    <a:gd name="connsiteX1" fmla="*/ 233972 w 1394772"/>
                    <a:gd name="connsiteY1" fmla="*/ 0 h 2147229"/>
                    <a:gd name="connsiteX2" fmla="*/ 1162607 w 1394772"/>
                    <a:gd name="connsiteY2" fmla="*/ 0 h 2147229"/>
                    <a:gd name="connsiteX3" fmla="*/ 1394772 w 1394772"/>
                    <a:gd name="connsiteY3" fmla="*/ 232165 h 2147229"/>
                    <a:gd name="connsiteX4" fmla="*/ 1394772 w 1394772"/>
                    <a:gd name="connsiteY4" fmla="*/ 1915064 h 2147229"/>
                    <a:gd name="connsiteX5" fmla="*/ 1162607 w 1394772"/>
                    <a:gd name="connsiteY5" fmla="*/ 2147229 h 2147229"/>
                    <a:gd name="connsiteX6" fmla="*/ 233972 w 1394772"/>
                    <a:gd name="connsiteY6" fmla="*/ 2147229 h 2147229"/>
                    <a:gd name="connsiteX7" fmla="*/ 1807 w 1394772"/>
                    <a:gd name="connsiteY7" fmla="*/ 1915064 h 2147229"/>
                    <a:gd name="connsiteX8" fmla="*/ 0 w 1394772"/>
                    <a:gd name="connsiteY8" fmla="*/ 499896 h 2147229"/>
                    <a:gd name="connsiteX9" fmla="*/ 1807 w 1394772"/>
                    <a:gd name="connsiteY9" fmla="*/ 232165 h 2147229"/>
                    <a:gd name="connsiteX0" fmla="*/ 17742 w 1410707"/>
                    <a:gd name="connsiteY0" fmla="*/ 232165 h 2147229"/>
                    <a:gd name="connsiteX1" fmla="*/ 249907 w 1410707"/>
                    <a:gd name="connsiteY1" fmla="*/ 0 h 2147229"/>
                    <a:gd name="connsiteX2" fmla="*/ 1178542 w 1410707"/>
                    <a:gd name="connsiteY2" fmla="*/ 0 h 2147229"/>
                    <a:gd name="connsiteX3" fmla="*/ 1410707 w 1410707"/>
                    <a:gd name="connsiteY3" fmla="*/ 232165 h 2147229"/>
                    <a:gd name="connsiteX4" fmla="*/ 1410707 w 1410707"/>
                    <a:gd name="connsiteY4" fmla="*/ 1915064 h 2147229"/>
                    <a:gd name="connsiteX5" fmla="*/ 1178542 w 1410707"/>
                    <a:gd name="connsiteY5" fmla="*/ 2147229 h 2147229"/>
                    <a:gd name="connsiteX6" fmla="*/ 249907 w 1410707"/>
                    <a:gd name="connsiteY6" fmla="*/ 2147229 h 2147229"/>
                    <a:gd name="connsiteX7" fmla="*/ 17742 w 1410707"/>
                    <a:gd name="connsiteY7" fmla="*/ 1915064 h 2147229"/>
                    <a:gd name="connsiteX8" fmla="*/ 15935 w 1410707"/>
                    <a:gd name="connsiteY8" fmla="*/ 1051293 h 2147229"/>
                    <a:gd name="connsiteX9" fmla="*/ 15935 w 1410707"/>
                    <a:gd name="connsiteY9" fmla="*/ 499896 h 2147229"/>
                    <a:gd name="connsiteX10" fmla="*/ 17742 w 1410707"/>
                    <a:gd name="connsiteY10" fmla="*/ 232165 h 2147229"/>
                    <a:gd name="connsiteX0" fmla="*/ 81653 w 1474618"/>
                    <a:gd name="connsiteY0" fmla="*/ 232165 h 2147229"/>
                    <a:gd name="connsiteX1" fmla="*/ 313818 w 1474618"/>
                    <a:gd name="connsiteY1" fmla="*/ 0 h 2147229"/>
                    <a:gd name="connsiteX2" fmla="*/ 1242453 w 1474618"/>
                    <a:gd name="connsiteY2" fmla="*/ 0 h 2147229"/>
                    <a:gd name="connsiteX3" fmla="*/ 1474618 w 1474618"/>
                    <a:gd name="connsiteY3" fmla="*/ 232165 h 2147229"/>
                    <a:gd name="connsiteX4" fmla="*/ 1474618 w 1474618"/>
                    <a:gd name="connsiteY4" fmla="*/ 1915064 h 2147229"/>
                    <a:gd name="connsiteX5" fmla="*/ 1242453 w 1474618"/>
                    <a:gd name="connsiteY5" fmla="*/ 2147229 h 2147229"/>
                    <a:gd name="connsiteX6" fmla="*/ 313818 w 1474618"/>
                    <a:gd name="connsiteY6" fmla="*/ 2147229 h 2147229"/>
                    <a:gd name="connsiteX7" fmla="*/ 81653 w 1474618"/>
                    <a:gd name="connsiteY7" fmla="*/ 1915064 h 2147229"/>
                    <a:gd name="connsiteX8" fmla="*/ 79846 w 1474618"/>
                    <a:gd name="connsiteY8" fmla="*/ 1051293 h 2147229"/>
                    <a:gd name="connsiteX9" fmla="*/ 79846 w 1474618"/>
                    <a:gd name="connsiteY9" fmla="*/ 499896 h 2147229"/>
                    <a:gd name="connsiteX10" fmla="*/ 81653 w 1474618"/>
                    <a:gd name="connsiteY10" fmla="*/ 232165 h 2147229"/>
                    <a:gd name="connsiteX0" fmla="*/ 168879 w 1561844"/>
                    <a:gd name="connsiteY0" fmla="*/ 232165 h 2147229"/>
                    <a:gd name="connsiteX1" fmla="*/ 401044 w 1561844"/>
                    <a:gd name="connsiteY1" fmla="*/ 0 h 2147229"/>
                    <a:gd name="connsiteX2" fmla="*/ 1329679 w 1561844"/>
                    <a:gd name="connsiteY2" fmla="*/ 0 h 2147229"/>
                    <a:gd name="connsiteX3" fmla="*/ 1561844 w 1561844"/>
                    <a:gd name="connsiteY3" fmla="*/ 232165 h 2147229"/>
                    <a:gd name="connsiteX4" fmla="*/ 1561844 w 1561844"/>
                    <a:gd name="connsiteY4" fmla="*/ 1915064 h 2147229"/>
                    <a:gd name="connsiteX5" fmla="*/ 1329679 w 1561844"/>
                    <a:gd name="connsiteY5" fmla="*/ 2147229 h 2147229"/>
                    <a:gd name="connsiteX6" fmla="*/ 401044 w 1561844"/>
                    <a:gd name="connsiteY6" fmla="*/ 2147229 h 2147229"/>
                    <a:gd name="connsiteX7" fmla="*/ 168879 w 1561844"/>
                    <a:gd name="connsiteY7" fmla="*/ 1915064 h 2147229"/>
                    <a:gd name="connsiteX8" fmla="*/ 167072 w 1561844"/>
                    <a:gd name="connsiteY8" fmla="*/ 1051293 h 2147229"/>
                    <a:gd name="connsiteX9" fmla="*/ 167072 w 1561844"/>
                    <a:gd name="connsiteY9" fmla="*/ 499896 h 2147229"/>
                    <a:gd name="connsiteX10" fmla="*/ 168879 w 1561844"/>
                    <a:gd name="connsiteY10" fmla="*/ 232165 h 214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1844" h="2147229">
                      <a:moveTo>
                        <a:pt x="168879" y="232165"/>
                      </a:moveTo>
                      <a:cubicBezTo>
                        <a:pt x="168879" y="103944"/>
                        <a:pt x="272823" y="0"/>
                        <a:pt x="401044" y="0"/>
                      </a:cubicBezTo>
                      <a:lnTo>
                        <a:pt x="1329679" y="0"/>
                      </a:lnTo>
                      <a:cubicBezTo>
                        <a:pt x="1457900" y="0"/>
                        <a:pt x="1561844" y="103944"/>
                        <a:pt x="1561844" y="232165"/>
                      </a:cubicBezTo>
                      <a:lnTo>
                        <a:pt x="1561844" y="1915064"/>
                      </a:lnTo>
                      <a:cubicBezTo>
                        <a:pt x="1561844" y="2043285"/>
                        <a:pt x="1457900" y="2147229"/>
                        <a:pt x="1329679" y="2147229"/>
                      </a:cubicBezTo>
                      <a:lnTo>
                        <a:pt x="401044" y="2147229"/>
                      </a:lnTo>
                      <a:cubicBezTo>
                        <a:pt x="272823" y="2147229"/>
                        <a:pt x="168879" y="2043285"/>
                        <a:pt x="168879" y="1915064"/>
                      </a:cubicBezTo>
                      <a:cubicBezTo>
                        <a:pt x="129884" y="1732408"/>
                        <a:pt x="167373" y="1287154"/>
                        <a:pt x="167072" y="1051293"/>
                      </a:cubicBezTo>
                      <a:cubicBezTo>
                        <a:pt x="-12433" y="571898"/>
                        <a:pt x="-95143" y="480188"/>
                        <a:pt x="167072" y="499896"/>
                      </a:cubicBezTo>
                      <a:cubicBezTo>
                        <a:pt x="167674" y="410652"/>
                        <a:pt x="168277" y="321409"/>
                        <a:pt x="168879" y="23216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5643CF4-0B6F-D149-BE79-214E495507AD}"/>
                    </a:ext>
                  </a:extLst>
                </p:cNvPr>
                <p:cNvSpPr/>
                <p:nvPr/>
              </p:nvSpPr>
              <p:spPr>
                <a:xfrm>
                  <a:off x="914879" y="2871063"/>
                  <a:ext cx="111469" cy="134515"/>
                </a:xfrm>
                <a:custGeom>
                  <a:avLst/>
                  <a:gdLst>
                    <a:gd name="connsiteX0" fmla="*/ 53699 w 111469"/>
                    <a:gd name="connsiteY0" fmla="*/ 60983 h 134515"/>
                    <a:gd name="connsiteX1" fmla="*/ 85840 w 111469"/>
                    <a:gd name="connsiteY1" fmla="*/ 125371 h 134515"/>
                    <a:gd name="connsiteX2" fmla="*/ 111251 w 111469"/>
                    <a:gd name="connsiteY2" fmla="*/ 121927 h 134515"/>
                    <a:gd name="connsiteX3" fmla="*/ 12973 w 111469"/>
                    <a:gd name="connsiteY3" fmla="*/ 587 h 134515"/>
                    <a:gd name="connsiteX4" fmla="*/ 3060 w 111469"/>
                    <a:gd name="connsiteY4" fmla="*/ 17597 h 134515"/>
                    <a:gd name="connsiteX5" fmla="*/ 53699 w 111469"/>
                    <a:gd name="connsiteY5" fmla="*/ 60983 h 13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69" h="134515">
                      <a:moveTo>
                        <a:pt x="53699" y="60983"/>
                      </a:moveTo>
                      <a:cubicBezTo>
                        <a:pt x="71152" y="79715"/>
                        <a:pt x="77283" y="102021"/>
                        <a:pt x="85840" y="125371"/>
                      </a:cubicBezTo>
                      <a:cubicBezTo>
                        <a:pt x="90928" y="139224"/>
                        <a:pt x="110103" y="136746"/>
                        <a:pt x="111251" y="121927"/>
                      </a:cubicBezTo>
                      <a:cubicBezTo>
                        <a:pt x="115425" y="67688"/>
                        <a:pt x="59021" y="18562"/>
                        <a:pt x="12973" y="587"/>
                      </a:cubicBezTo>
                      <a:cubicBezTo>
                        <a:pt x="3634" y="-3066"/>
                        <a:pt x="-4689" y="11283"/>
                        <a:pt x="3060" y="17597"/>
                      </a:cubicBezTo>
                      <a:cubicBezTo>
                        <a:pt x="20513" y="31789"/>
                        <a:pt x="38254" y="44416"/>
                        <a:pt x="53699" y="60983"/>
                      </a:cubicBezTo>
                      <a:close/>
                    </a:path>
                  </a:pathLst>
                </a:custGeom>
                <a:solidFill>
                  <a:srgbClr val="C00000"/>
                </a:solidFill>
                <a:ln w="2608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AE1B0A73-8E58-BB67-24F4-5C62E665406D}"/>
                    </a:ext>
                  </a:extLst>
                </p:cNvPr>
                <p:cNvSpPr/>
                <p:nvPr/>
              </p:nvSpPr>
              <p:spPr>
                <a:xfrm>
                  <a:off x="305721" y="1792986"/>
                  <a:ext cx="2177844" cy="2504212"/>
                </a:xfrm>
                <a:custGeom>
                  <a:avLst/>
                  <a:gdLst>
                    <a:gd name="connsiteX0" fmla="*/ 2176626 w 2177843"/>
                    <a:gd name="connsiteY0" fmla="*/ 1524084 h 2504212"/>
                    <a:gd name="connsiteX1" fmla="*/ 2127970 w 2177843"/>
                    <a:gd name="connsiteY1" fmla="*/ 1382472 h 2504212"/>
                    <a:gd name="connsiteX2" fmla="*/ 2060556 w 2177843"/>
                    <a:gd name="connsiteY2" fmla="*/ 1259462 h 2504212"/>
                    <a:gd name="connsiteX3" fmla="*/ 2098646 w 2177843"/>
                    <a:gd name="connsiteY3" fmla="*/ 1127294 h 2504212"/>
                    <a:gd name="connsiteX4" fmla="*/ 2157294 w 2177843"/>
                    <a:gd name="connsiteY4" fmla="*/ 998127 h 2504212"/>
                    <a:gd name="connsiteX5" fmla="*/ 2106551 w 2177843"/>
                    <a:gd name="connsiteY5" fmla="*/ 804311 h 2504212"/>
                    <a:gd name="connsiteX6" fmla="*/ 1973966 w 2177843"/>
                    <a:gd name="connsiteY6" fmla="*/ 670500 h 2504212"/>
                    <a:gd name="connsiteX7" fmla="*/ 1942972 w 2177843"/>
                    <a:gd name="connsiteY7" fmla="*/ 564918 h 2504212"/>
                    <a:gd name="connsiteX8" fmla="*/ 1973548 w 2177843"/>
                    <a:gd name="connsiteY8" fmla="*/ 413992 h 2504212"/>
                    <a:gd name="connsiteX9" fmla="*/ 1885132 w 2177843"/>
                    <a:gd name="connsiteY9" fmla="*/ 144622 h 2504212"/>
                    <a:gd name="connsiteX10" fmla="*/ 1231339 w 2177843"/>
                    <a:gd name="connsiteY10" fmla="*/ 91400 h 2504212"/>
                    <a:gd name="connsiteX11" fmla="*/ 728211 w 2177843"/>
                    <a:gd name="connsiteY11" fmla="*/ 117698 h 2504212"/>
                    <a:gd name="connsiteX12" fmla="*/ 473242 w 2177843"/>
                    <a:gd name="connsiteY12" fmla="*/ 250179 h 2504212"/>
                    <a:gd name="connsiteX13" fmla="*/ 351406 w 2177843"/>
                    <a:gd name="connsiteY13" fmla="*/ 534941 h 2504212"/>
                    <a:gd name="connsiteX14" fmla="*/ 287174 w 2177843"/>
                    <a:gd name="connsiteY14" fmla="*/ 821947 h 2504212"/>
                    <a:gd name="connsiteX15" fmla="*/ 324221 w 2177843"/>
                    <a:gd name="connsiteY15" fmla="*/ 975064 h 2504212"/>
                    <a:gd name="connsiteX16" fmla="*/ 327064 w 2177843"/>
                    <a:gd name="connsiteY16" fmla="*/ 1046757 h 2504212"/>
                    <a:gd name="connsiteX17" fmla="*/ 313081 w 2177843"/>
                    <a:gd name="connsiteY17" fmla="*/ 1102484 h 2504212"/>
                    <a:gd name="connsiteX18" fmla="*/ 309793 w 2177843"/>
                    <a:gd name="connsiteY18" fmla="*/ 1110310 h 2504212"/>
                    <a:gd name="connsiteX19" fmla="*/ 165208 w 2177843"/>
                    <a:gd name="connsiteY19" fmla="*/ 1311249 h 2504212"/>
                    <a:gd name="connsiteX20" fmla="*/ 64008 w 2177843"/>
                    <a:gd name="connsiteY20" fmla="*/ 1512004 h 2504212"/>
                    <a:gd name="connsiteX21" fmla="*/ 168051 w 2177843"/>
                    <a:gd name="connsiteY21" fmla="*/ 1728961 h 2504212"/>
                    <a:gd name="connsiteX22" fmla="*/ 183626 w 2177843"/>
                    <a:gd name="connsiteY22" fmla="*/ 1789306 h 2504212"/>
                    <a:gd name="connsiteX23" fmla="*/ 153702 w 2177843"/>
                    <a:gd name="connsiteY23" fmla="*/ 1843127 h 2504212"/>
                    <a:gd name="connsiteX24" fmla="*/ 144362 w 2177843"/>
                    <a:gd name="connsiteY24" fmla="*/ 1851502 h 2504212"/>
                    <a:gd name="connsiteX25" fmla="*/ 30718 w 2177843"/>
                    <a:gd name="connsiteY25" fmla="*/ 1950667 h 2504212"/>
                    <a:gd name="connsiteX26" fmla="*/ 898 w 2177843"/>
                    <a:gd name="connsiteY26" fmla="*/ 2098462 h 2504212"/>
                    <a:gd name="connsiteX27" fmla="*/ 27327 w 2177843"/>
                    <a:gd name="connsiteY27" fmla="*/ 2187034 h 2504212"/>
                    <a:gd name="connsiteX28" fmla="*/ 32988 w 2177843"/>
                    <a:gd name="connsiteY28" fmla="*/ 2198748 h 2504212"/>
                    <a:gd name="connsiteX29" fmla="*/ 85088 w 2177843"/>
                    <a:gd name="connsiteY29" fmla="*/ 2338299 h 2504212"/>
                    <a:gd name="connsiteX30" fmla="*/ 301523 w 2177843"/>
                    <a:gd name="connsiteY30" fmla="*/ 2501225 h 2504212"/>
                    <a:gd name="connsiteX31" fmla="*/ 339170 w 2177843"/>
                    <a:gd name="connsiteY31" fmla="*/ 2479623 h 2504212"/>
                    <a:gd name="connsiteX32" fmla="*/ 383704 w 2177843"/>
                    <a:gd name="connsiteY32" fmla="*/ 2323532 h 2504212"/>
                    <a:gd name="connsiteX33" fmla="*/ 423959 w 2177843"/>
                    <a:gd name="connsiteY33" fmla="*/ 2273963 h 2504212"/>
                    <a:gd name="connsiteX34" fmla="*/ 629307 w 2177843"/>
                    <a:gd name="connsiteY34" fmla="*/ 2469344 h 2504212"/>
                    <a:gd name="connsiteX35" fmla="*/ 634394 w 2177843"/>
                    <a:gd name="connsiteY35" fmla="*/ 2468588 h 2504212"/>
                    <a:gd name="connsiteX36" fmla="*/ 668832 w 2177843"/>
                    <a:gd name="connsiteY36" fmla="*/ 2457604 h 2504212"/>
                    <a:gd name="connsiteX37" fmla="*/ 688894 w 2177843"/>
                    <a:gd name="connsiteY37" fmla="*/ 2446282 h 2504212"/>
                    <a:gd name="connsiteX38" fmla="*/ 693512 w 2177843"/>
                    <a:gd name="connsiteY38" fmla="*/ 2443177 h 2504212"/>
                    <a:gd name="connsiteX39" fmla="*/ 674337 w 2177843"/>
                    <a:gd name="connsiteY39" fmla="*/ 2410383 h 2504212"/>
                    <a:gd name="connsiteX40" fmla="*/ 664788 w 2177843"/>
                    <a:gd name="connsiteY40" fmla="*/ 2414192 h 2504212"/>
                    <a:gd name="connsiteX41" fmla="*/ 659935 w 2177843"/>
                    <a:gd name="connsiteY41" fmla="*/ 2415575 h 2504212"/>
                    <a:gd name="connsiteX42" fmla="*/ 621089 w 2177843"/>
                    <a:gd name="connsiteY42" fmla="*/ 2357683 h 2504212"/>
                    <a:gd name="connsiteX43" fmla="*/ 611201 w 2177843"/>
                    <a:gd name="connsiteY43" fmla="*/ 2313775 h 2504212"/>
                    <a:gd name="connsiteX44" fmla="*/ 626124 w 2177843"/>
                    <a:gd name="connsiteY44" fmla="*/ 2243882 h 2504212"/>
                    <a:gd name="connsiteX45" fmla="*/ 655500 w 2177843"/>
                    <a:gd name="connsiteY45" fmla="*/ 2199948 h 2504212"/>
                    <a:gd name="connsiteX46" fmla="*/ 697895 w 2177843"/>
                    <a:gd name="connsiteY46" fmla="*/ 2168041 h 2504212"/>
                    <a:gd name="connsiteX47" fmla="*/ 809296 w 2177843"/>
                    <a:gd name="connsiteY47" fmla="*/ 2098592 h 2504212"/>
                    <a:gd name="connsiteX48" fmla="*/ 822366 w 2177843"/>
                    <a:gd name="connsiteY48" fmla="*/ 2089095 h 2504212"/>
                    <a:gd name="connsiteX49" fmla="*/ 856439 w 2177843"/>
                    <a:gd name="connsiteY49" fmla="*/ 2069972 h 2504212"/>
                    <a:gd name="connsiteX50" fmla="*/ 892937 w 2177843"/>
                    <a:gd name="connsiteY50" fmla="*/ 2030186 h 2504212"/>
                    <a:gd name="connsiteX51" fmla="*/ 899694 w 2177843"/>
                    <a:gd name="connsiteY51" fmla="*/ 2020455 h 2504212"/>
                    <a:gd name="connsiteX52" fmla="*/ 968126 w 2177843"/>
                    <a:gd name="connsiteY52" fmla="*/ 1924317 h 2504212"/>
                    <a:gd name="connsiteX53" fmla="*/ 1016469 w 2177843"/>
                    <a:gd name="connsiteY53" fmla="*/ 1728335 h 2504212"/>
                    <a:gd name="connsiteX54" fmla="*/ 1366194 w 2177843"/>
                    <a:gd name="connsiteY54" fmla="*/ 1800028 h 2504212"/>
                    <a:gd name="connsiteX55" fmla="*/ 1487300 w 2177843"/>
                    <a:gd name="connsiteY55" fmla="*/ 1790245 h 2504212"/>
                    <a:gd name="connsiteX56" fmla="*/ 1507858 w 2177843"/>
                    <a:gd name="connsiteY56" fmla="*/ 1786253 h 2504212"/>
                    <a:gd name="connsiteX57" fmla="*/ 1508145 w 2177843"/>
                    <a:gd name="connsiteY57" fmla="*/ 1795097 h 2504212"/>
                    <a:gd name="connsiteX58" fmla="*/ 1494657 w 2177843"/>
                    <a:gd name="connsiteY58" fmla="*/ 1912916 h 2504212"/>
                    <a:gd name="connsiteX59" fmla="*/ 1519467 w 2177843"/>
                    <a:gd name="connsiteY59" fmla="*/ 1989461 h 2504212"/>
                    <a:gd name="connsiteX60" fmla="*/ 1559071 w 2177843"/>
                    <a:gd name="connsiteY60" fmla="*/ 2024681 h 2504212"/>
                    <a:gd name="connsiteX61" fmla="*/ 1598987 w 2177843"/>
                    <a:gd name="connsiteY61" fmla="*/ 2066894 h 2504212"/>
                    <a:gd name="connsiteX62" fmla="*/ 1648295 w 2177843"/>
                    <a:gd name="connsiteY62" fmla="*/ 2105245 h 2504212"/>
                    <a:gd name="connsiteX63" fmla="*/ 1693560 w 2177843"/>
                    <a:gd name="connsiteY63" fmla="*/ 2161102 h 2504212"/>
                    <a:gd name="connsiteX64" fmla="*/ 1737312 w 2177843"/>
                    <a:gd name="connsiteY64" fmla="*/ 2315106 h 2504212"/>
                    <a:gd name="connsiteX65" fmla="*/ 1735303 w 2177843"/>
                    <a:gd name="connsiteY65" fmla="*/ 2350456 h 2504212"/>
                    <a:gd name="connsiteX66" fmla="*/ 1736607 w 2177843"/>
                    <a:gd name="connsiteY66" fmla="*/ 2360266 h 2504212"/>
                    <a:gd name="connsiteX67" fmla="*/ 1714536 w 2177843"/>
                    <a:gd name="connsiteY67" fmla="*/ 2466553 h 2504212"/>
                    <a:gd name="connsiteX68" fmla="*/ 1754139 w 2177843"/>
                    <a:gd name="connsiteY68" fmla="*/ 2496999 h 2504212"/>
                    <a:gd name="connsiteX69" fmla="*/ 1839268 w 2177843"/>
                    <a:gd name="connsiteY69" fmla="*/ 2400182 h 2504212"/>
                    <a:gd name="connsiteX70" fmla="*/ 1884324 w 2177843"/>
                    <a:gd name="connsiteY70" fmla="*/ 2324967 h 2504212"/>
                    <a:gd name="connsiteX71" fmla="*/ 1915735 w 2177843"/>
                    <a:gd name="connsiteY71" fmla="*/ 2283825 h 2504212"/>
                    <a:gd name="connsiteX72" fmla="*/ 1954686 w 2177843"/>
                    <a:gd name="connsiteY72" fmla="*/ 2173520 h 2504212"/>
                    <a:gd name="connsiteX73" fmla="*/ 1917848 w 2177843"/>
                    <a:gd name="connsiteY73" fmla="*/ 2018942 h 2504212"/>
                    <a:gd name="connsiteX74" fmla="*/ 1913726 w 2177843"/>
                    <a:gd name="connsiteY74" fmla="*/ 2014141 h 2504212"/>
                    <a:gd name="connsiteX75" fmla="*/ 1929197 w 2177843"/>
                    <a:gd name="connsiteY75" fmla="*/ 1996531 h 2504212"/>
                    <a:gd name="connsiteX76" fmla="*/ 2002533 w 2177843"/>
                    <a:gd name="connsiteY76" fmla="*/ 1912237 h 2504212"/>
                    <a:gd name="connsiteX77" fmla="*/ 2095045 w 2177843"/>
                    <a:gd name="connsiteY77" fmla="*/ 1790114 h 2504212"/>
                    <a:gd name="connsiteX78" fmla="*/ 2176626 w 2177843"/>
                    <a:gd name="connsiteY78" fmla="*/ 1524084 h 2504212"/>
                    <a:gd name="connsiteX79" fmla="*/ 537734 w 2177843"/>
                    <a:gd name="connsiteY79" fmla="*/ 1143418 h 2504212"/>
                    <a:gd name="connsiteX80" fmla="*/ 584042 w 2177843"/>
                    <a:gd name="connsiteY80" fmla="*/ 1036583 h 2504212"/>
                    <a:gd name="connsiteX81" fmla="*/ 664736 w 2177843"/>
                    <a:gd name="connsiteY81" fmla="*/ 1032017 h 2504212"/>
                    <a:gd name="connsiteX82" fmla="*/ 710157 w 2177843"/>
                    <a:gd name="connsiteY82" fmla="*/ 1067733 h 2504212"/>
                    <a:gd name="connsiteX83" fmla="*/ 736142 w 2177843"/>
                    <a:gd name="connsiteY83" fmla="*/ 1115763 h 2504212"/>
                    <a:gd name="connsiteX84" fmla="*/ 749969 w 2177843"/>
                    <a:gd name="connsiteY84" fmla="*/ 1113963 h 2504212"/>
                    <a:gd name="connsiteX85" fmla="*/ 751613 w 2177843"/>
                    <a:gd name="connsiteY85" fmla="*/ 1103110 h 2504212"/>
                    <a:gd name="connsiteX86" fmla="*/ 758448 w 2177843"/>
                    <a:gd name="connsiteY86" fmla="*/ 1115137 h 2504212"/>
                    <a:gd name="connsiteX87" fmla="*/ 682424 w 2177843"/>
                    <a:gd name="connsiteY87" fmla="*/ 1321763 h 2504212"/>
                    <a:gd name="connsiteX88" fmla="*/ 663405 w 2177843"/>
                    <a:gd name="connsiteY88" fmla="*/ 1335120 h 2504212"/>
                    <a:gd name="connsiteX89" fmla="*/ 648743 w 2177843"/>
                    <a:gd name="connsiteY89" fmla="*/ 1320302 h 2504212"/>
                    <a:gd name="connsiteX90" fmla="*/ 565675 w 2177843"/>
                    <a:gd name="connsiteY90" fmla="*/ 1273393 h 2504212"/>
                    <a:gd name="connsiteX91" fmla="*/ 537734 w 2177843"/>
                    <a:gd name="connsiteY91" fmla="*/ 1143418 h 2504212"/>
                    <a:gd name="connsiteX92" fmla="*/ 1422781 w 2177843"/>
                    <a:gd name="connsiteY92" fmla="*/ 1750120 h 2504212"/>
                    <a:gd name="connsiteX93" fmla="*/ 1030062 w 2177843"/>
                    <a:gd name="connsiteY93" fmla="*/ 1685836 h 2504212"/>
                    <a:gd name="connsiteX94" fmla="*/ 1016626 w 2177843"/>
                    <a:gd name="connsiteY94" fmla="*/ 1678401 h 2504212"/>
                    <a:gd name="connsiteX95" fmla="*/ 980440 w 2177843"/>
                    <a:gd name="connsiteY95" fmla="*/ 1655808 h 2504212"/>
                    <a:gd name="connsiteX96" fmla="*/ 953855 w 2177843"/>
                    <a:gd name="connsiteY96" fmla="*/ 1636632 h 2504212"/>
                    <a:gd name="connsiteX97" fmla="*/ 769458 w 2177843"/>
                    <a:gd name="connsiteY97" fmla="*/ 1422832 h 2504212"/>
                    <a:gd name="connsiteX98" fmla="*/ 762257 w 2177843"/>
                    <a:gd name="connsiteY98" fmla="*/ 1411614 h 2504212"/>
                    <a:gd name="connsiteX99" fmla="*/ 921557 w 2177843"/>
                    <a:gd name="connsiteY99" fmla="*/ 1130321 h 2504212"/>
                    <a:gd name="connsiteX100" fmla="*/ 934967 w 2177843"/>
                    <a:gd name="connsiteY100" fmla="*/ 952445 h 2504212"/>
                    <a:gd name="connsiteX101" fmla="*/ 900634 w 2177843"/>
                    <a:gd name="connsiteY101" fmla="*/ 842558 h 2504212"/>
                    <a:gd name="connsiteX102" fmla="*/ 942272 w 2177843"/>
                    <a:gd name="connsiteY102" fmla="*/ 689337 h 2504212"/>
                    <a:gd name="connsiteX103" fmla="*/ 1186988 w 2177843"/>
                    <a:gd name="connsiteY103" fmla="*/ 461996 h 2504212"/>
                    <a:gd name="connsiteX104" fmla="*/ 1736737 w 2177843"/>
                    <a:gd name="connsiteY104" fmla="*/ 535959 h 2504212"/>
                    <a:gd name="connsiteX105" fmla="*/ 1757791 w 2177843"/>
                    <a:gd name="connsiteY105" fmla="*/ 688971 h 2504212"/>
                    <a:gd name="connsiteX106" fmla="*/ 1793220 w 2177843"/>
                    <a:gd name="connsiteY106" fmla="*/ 752577 h 2504212"/>
                    <a:gd name="connsiteX107" fmla="*/ 1809448 w 2177843"/>
                    <a:gd name="connsiteY107" fmla="*/ 839923 h 2504212"/>
                    <a:gd name="connsiteX108" fmla="*/ 1851738 w 2177843"/>
                    <a:gd name="connsiteY108" fmla="*/ 1051010 h 2504212"/>
                    <a:gd name="connsiteX109" fmla="*/ 1800995 w 2177843"/>
                    <a:gd name="connsiteY109" fmla="*/ 1470262 h 2504212"/>
                    <a:gd name="connsiteX110" fmla="*/ 1613910 w 2177843"/>
                    <a:gd name="connsiteY110" fmla="*/ 1688523 h 2504212"/>
                    <a:gd name="connsiteX111" fmla="*/ 1537260 w 2177843"/>
                    <a:gd name="connsiteY111" fmla="*/ 1727266 h 2504212"/>
                    <a:gd name="connsiteX112" fmla="*/ 1422781 w 2177843"/>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537734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537734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77844" h="2504212">
                      <a:moveTo>
                        <a:pt x="2176626" y="1524084"/>
                      </a:moveTo>
                      <a:cubicBezTo>
                        <a:pt x="2172061" y="1473706"/>
                        <a:pt x="2154163" y="1425519"/>
                        <a:pt x="2127970" y="1382472"/>
                      </a:cubicBezTo>
                      <a:cubicBezTo>
                        <a:pt x="2103551" y="1342373"/>
                        <a:pt x="2072113" y="1305953"/>
                        <a:pt x="2060556" y="1259462"/>
                      </a:cubicBezTo>
                      <a:cubicBezTo>
                        <a:pt x="2048215" y="1209919"/>
                        <a:pt x="2073078" y="1167602"/>
                        <a:pt x="2098646" y="1127294"/>
                      </a:cubicBezTo>
                      <a:cubicBezTo>
                        <a:pt x="2124839" y="1086048"/>
                        <a:pt x="2146963" y="1046366"/>
                        <a:pt x="2157294" y="998127"/>
                      </a:cubicBezTo>
                      <a:cubicBezTo>
                        <a:pt x="2172739" y="925834"/>
                        <a:pt x="2153929" y="859985"/>
                        <a:pt x="2106551" y="804311"/>
                      </a:cubicBezTo>
                      <a:cubicBezTo>
                        <a:pt x="2065799" y="756412"/>
                        <a:pt x="2011117" y="721687"/>
                        <a:pt x="1973966" y="670500"/>
                      </a:cubicBezTo>
                      <a:cubicBezTo>
                        <a:pt x="1951190" y="639115"/>
                        <a:pt x="1937259" y="604208"/>
                        <a:pt x="1942972" y="564918"/>
                      </a:cubicBezTo>
                      <a:cubicBezTo>
                        <a:pt x="1950486" y="513444"/>
                        <a:pt x="1971148" y="466562"/>
                        <a:pt x="1973548" y="413992"/>
                      </a:cubicBezTo>
                      <a:cubicBezTo>
                        <a:pt x="1977931" y="318610"/>
                        <a:pt x="1954190" y="210053"/>
                        <a:pt x="1885132" y="144622"/>
                      </a:cubicBezTo>
                      <a:cubicBezTo>
                        <a:pt x="1593639" y="-131531"/>
                        <a:pt x="1249836" y="68520"/>
                        <a:pt x="1231339" y="91400"/>
                      </a:cubicBezTo>
                      <a:cubicBezTo>
                        <a:pt x="1181326" y="15533"/>
                        <a:pt x="885293" y="-41524"/>
                        <a:pt x="728211" y="117698"/>
                      </a:cubicBezTo>
                      <a:cubicBezTo>
                        <a:pt x="632907" y="137082"/>
                        <a:pt x="542404" y="181747"/>
                        <a:pt x="473242" y="250179"/>
                      </a:cubicBezTo>
                      <a:cubicBezTo>
                        <a:pt x="396488" y="326150"/>
                        <a:pt x="355762" y="428289"/>
                        <a:pt x="351406" y="534941"/>
                      </a:cubicBezTo>
                      <a:cubicBezTo>
                        <a:pt x="300088" y="622105"/>
                        <a:pt x="272721" y="721244"/>
                        <a:pt x="287174" y="821947"/>
                      </a:cubicBezTo>
                      <a:cubicBezTo>
                        <a:pt x="294636" y="874021"/>
                        <a:pt x="314255" y="923486"/>
                        <a:pt x="324221" y="975064"/>
                      </a:cubicBezTo>
                      <a:cubicBezTo>
                        <a:pt x="328838" y="998962"/>
                        <a:pt x="329830" y="1023095"/>
                        <a:pt x="327064" y="1046757"/>
                      </a:cubicBezTo>
                      <a:cubicBezTo>
                        <a:pt x="323960" y="1064107"/>
                        <a:pt x="319472" y="1082891"/>
                        <a:pt x="313081" y="1102484"/>
                      </a:cubicBezTo>
                      <a:cubicBezTo>
                        <a:pt x="312037" y="1105119"/>
                        <a:pt x="310941" y="1107728"/>
                        <a:pt x="309793" y="1110310"/>
                      </a:cubicBezTo>
                      <a:cubicBezTo>
                        <a:pt x="276399" y="1185786"/>
                        <a:pt x="216133" y="1247539"/>
                        <a:pt x="165208" y="1311249"/>
                      </a:cubicBezTo>
                      <a:cubicBezTo>
                        <a:pt x="118560" y="1369584"/>
                        <a:pt x="69434" y="1434807"/>
                        <a:pt x="64008" y="1512004"/>
                      </a:cubicBezTo>
                      <a:cubicBezTo>
                        <a:pt x="57903" y="1598464"/>
                        <a:pt x="130666" y="1658808"/>
                        <a:pt x="168051" y="1728961"/>
                      </a:cubicBezTo>
                      <a:cubicBezTo>
                        <a:pt x="177887" y="1747432"/>
                        <a:pt x="184722" y="1768304"/>
                        <a:pt x="183626" y="1789306"/>
                      </a:cubicBezTo>
                      <a:cubicBezTo>
                        <a:pt x="177626" y="1805194"/>
                        <a:pt x="168051" y="1823091"/>
                        <a:pt x="153702" y="1843127"/>
                      </a:cubicBezTo>
                      <a:cubicBezTo>
                        <a:pt x="150545" y="1846049"/>
                        <a:pt x="147389" y="1848841"/>
                        <a:pt x="144362" y="1851502"/>
                      </a:cubicBezTo>
                      <a:cubicBezTo>
                        <a:pt x="106116" y="1884818"/>
                        <a:pt x="60094" y="1907881"/>
                        <a:pt x="30718" y="1950667"/>
                      </a:cubicBezTo>
                      <a:cubicBezTo>
                        <a:pt x="3325" y="1990557"/>
                        <a:pt x="-2572" y="2051658"/>
                        <a:pt x="898" y="2098462"/>
                      </a:cubicBezTo>
                      <a:cubicBezTo>
                        <a:pt x="3220" y="2129612"/>
                        <a:pt x="11438" y="2160788"/>
                        <a:pt x="27327" y="2187034"/>
                      </a:cubicBezTo>
                      <a:cubicBezTo>
                        <a:pt x="29101" y="2190895"/>
                        <a:pt x="31005" y="2194809"/>
                        <a:pt x="32988" y="2198748"/>
                      </a:cubicBezTo>
                      <a:cubicBezTo>
                        <a:pt x="34788" y="2248683"/>
                        <a:pt x="55242" y="2299035"/>
                        <a:pt x="85088" y="2338299"/>
                      </a:cubicBezTo>
                      <a:cubicBezTo>
                        <a:pt x="140292" y="2410957"/>
                        <a:pt x="220595" y="2461570"/>
                        <a:pt x="301523" y="2501225"/>
                      </a:cubicBezTo>
                      <a:cubicBezTo>
                        <a:pt x="318794" y="2509704"/>
                        <a:pt x="338309" y="2499399"/>
                        <a:pt x="339170" y="2479623"/>
                      </a:cubicBezTo>
                      <a:cubicBezTo>
                        <a:pt x="341648" y="2423949"/>
                        <a:pt x="353101" y="2370754"/>
                        <a:pt x="383704" y="2323532"/>
                      </a:cubicBezTo>
                      <a:cubicBezTo>
                        <a:pt x="395261" y="2305687"/>
                        <a:pt x="409062" y="2289382"/>
                        <a:pt x="423959" y="2273963"/>
                      </a:cubicBezTo>
                      <a:cubicBezTo>
                        <a:pt x="447231" y="2370780"/>
                        <a:pt x="531133" y="2481867"/>
                        <a:pt x="629307" y="2469344"/>
                      </a:cubicBezTo>
                      <a:cubicBezTo>
                        <a:pt x="629594" y="2469318"/>
                        <a:pt x="634159" y="2468640"/>
                        <a:pt x="634394" y="2468588"/>
                      </a:cubicBezTo>
                      <a:cubicBezTo>
                        <a:pt x="645717" y="2466657"/>
                        <a:pt x="657222" y="2463083"/>
                        <a:pt x="668832" y="2457604"/>
                      </a:cubicBezTo>
                      <a:cubicBezTo>
                        <a:pt x="676137" y="2455021"/>
                        <a:pt x="682972" y="2451160"/>
                        <a:pt x="688894" y="2446282"/>
                      </a:cubicBezTo>
                      <a:cubicBezTo>
                        <a:pt x="690434" y="2445264"/>
                        <a:pt x="691973" y="2444247"/>
                        <a:pt x="693512" y="2443177"/>
                      </a:cubicBezTo>
                      <a:cubicBezTo>
                        <a:pt x="713757" y="2429011"/>
                        <a:pt x="696591" y="2400365"/>
                        <a:pt x="674337" y="2410383"/>
                      </a:cubicBezTo>
                      <a:cubicBezTo>
                        <a:pt x="671128" y="2411818"/>
                        <a:pt x="667945" y="2413070"/>
                        <a:pt x="664788" y="2414192"/>
                      </a:cubicBezTo>
                      <a:cubicBezTo>
                        <a:pt x="663118" y="2414688"/>
                        <a:pt x="661501" y="2415157"/>
                        <a:pt x="659935" y="2415575"/>
                      </a:cubicBezTo>
                      <a:cubicBezTo>
                        <a:pt x="635699" y="2413018"/>
                        <a:pt x="627637" y="2378606"/>
                        <a:pt x="621089" y="2357683"/>
                      </a:cubicBezTo>
                      <a:cubicBezTo>
                        <a:pt x="616627" y="2343386"/>
                        <a:pt x="613001" y="2328620"/>
                        <a:pt x="611201" y="2313775"/>
                      </a:cubicBezTo>
                      <a:cubicBezTo>
                        <a:pt x="611827" y="2290112"/>
                        <a:pt x="615245" y="2264675"/>
                        <a:pt x="626124" y="2243882"/>
                      </a:cubicBezTo>
                      <a:cubicBezTo>
                        <a:pt x="634368" y="2228124"/>
                        <a:pt x="644465" y="2213697"/>
                        <a:pt x="655500" y="2199948"/>
                      </a:cubicBezTo>
                      <a:cubicBezTo>
                        <a:pt x="668623" y="2187973"/>
                        <a:pt x="683337" y="2177538"/>
                        <a:pt x="697895" y="2168041"/>
                      </a:cubicBezTo>
                      <a:cubicBezTo>
                        <a:pt x="734629" y="2144117"/>
                        <a:pt x="773449" y="2123977"/>
                        <a:pt x="809296" y="2098592"/>
                      </a:cubicBezTo>
                      <a:cubicBezTo>
                        <a:pt x="813679" y="2095487"/>
                        <a:pt x="818035" y="2092304"/>
                        <a:pt x="822366" y="2089095"/>
                      </a:cubicBezTo>
                      <a:cubicBezTo>
                        <a:pt x="834341" y="2084869"/>
                        <a:pt x="845794" y="2078477"/>
                        <a:pt x="856439" y="2069972"/>
                      </a:cubicBezTo>
                      <a:cubicBezTo>
                        <a:pt x="870735" y="2058545"/>
                        <a:pt x="882032" y="2044770"/>
                        <a:pt x="892937" y="2030186"/>
                      </a:cubicBezTo>
                      <a:cubicBezTo>
                        <a:pt x="895416" y="2026873"/>
                        <a:pt x="897607" y="2023664"/>
                        <a:pt x="899694" y="2020455"/>
                      </a:cubicBezTo>
                      <a:cubicBezTo>
                        <a:pt x="926514" y="1991653"/>
                        <a:pt x="949864" y="1959720"/>
                        <a:pt x="968126" y="1924317"/>
                      </a:cubicBezTo>
                      <a:cubicBezTo>
                        <a:pt x="999485" y="1863581"/>
                        <a:pt x="1013547" y="1796167"/>
                        <a:pt x="1016469" y="1728335"/>
                      </a:cubicBezTo>
                      <a:cubicBezTo>
                        <a:pt x="1123591" y="1783644"/>
                        <a:pt x="1245766" y="1803133"/>
                        <a:pt x="1366194" y="1800028"/>
                      </a:cubicBezTo>
                      <a:cubicBezTo>
                        <a:pt x="1406528" y="1798985"/>
                        <a:pt x="1447357" y="1796323"/>
                        <a:pt x="1487300" y="1790245"/>
                      </a:cubicBezTo>
                      <a:cubicBezTo>
                        <a:pt x="1494187" y="1789201"/>
                        <a:pt x="1501048" y="1787819"/>
                        <a:pt x="1507858" y="1786253"/>
                      </a:cubicBezTo>
                      <a:cubicBezTo>
                        <a:pt x="1507936" y="1789097"/>
                        <a:pt x="1508040" y="1792019"/>
                        <a:pt x="1508145" y="1795097"/>
                      </a:cubicBezTo>
                      <a:cubicBezTo>
                        <a:pt x="1498048" y="1833579"/>
                        <a:pt x="1491682" y="1873208"/>
                        <a:pt x="1494657" y="1912916"/>
                      </a:cubicBezTo>
                      <a:cubicBezTo>
                        <a:pt x="1496692" y="1940075"/>
                        <a:pt x="1504075" y="1966738"/>
                        <a:pt x="1519467" y="1989461"/>
                      </a:cubicBezTo>
                      <a:cubicBezTo>
                        <a:pt x="1528833" y="2003315"/>
                        <a:pt x="1542948" y="2018394"/>
                        <a:pt x="1559071" y="2024681"/>
                      </a:cubicBezTo>
                      <a:cubicBezTo>
                        <a:pt x="1569898" y="2040674"/>
                        <a:pt x="1584481" y="2054762"/>
                        <a:pt x="1598987" y="2066894"/>
                      </a:cubicBezTo>
                      <a:cubicBezTo>
                        <a:pt x="1614954" y="2080251"/>
                        <a:pt x="1632329" y="2091861"/>
                        <a:pt x="1648295" y="2105245"/>
                      </a:cubicBezTo>
                      <a:cubicBezTo>
                        <a:pt x="1667132" y="2121029"/>
                        <a:pt x="1681063" y="2140074"/>
                        <a:pt x="1693560" y="2161102"/>
                      </a:cubicBezTo>
                      <a:cubicBezTo>
                        <a:pt x="1721293" y="2207775"/>
                        <a:pt x="1735042" y="2261049"/>
                        <a:pt x="1737312" y="2315106"/>
                      </a:cubicBezTo>
                      <a:cubicBezTo>
                        <a:pt x="1736842" y="2326976"/>
                        <a:pt x="1736164" y="2338768"/>
                        <a:pt x="1735303" y="2350456"/>
                      </a:cubicBezTo>
                      <a:cubicBezTo>
                        <a:pt x="1735042" y="2354004"/>
                        <a:pt x="1735564" y="2357265"/>
                        <a:pt x="1736607" y="2360266"/>
                      </a:cubicBezTo>
                      <a:cubicBezTo>
                        <a:pt x="1733920" y="2396686"/>
                        <a:pt x="1726328" y="2432715"/>
                        <a:pt x="1714536" y="2466553"/>
                      </a:cubicBezTo>
                      <a:cubicBezTo>
                        <a:pt x="1707022" y="2488128"/>
                        <a:pt x="1735042" y="2510565"/>
                        <a:pt x="1754139" y="2496999"/>
                      </a:cubicBezTo>
                      <a:cubicBezTo>
                        <a:pt x="1789124" y="2472162"/>
                        <a:pt x="1815370" y="2435220"/>
                        <a:pt x="1839268" y="2400182"/>
                      </a:cubicBezTo>
                      <a:cubicBezTo>
                        <a:pt x="1855730" y="2376024"/>
                        <a:pt x="1870783" y="2350874"/>
                        <a:pt x="1884324" y="2324967"/>
                      </a:cubicBezTo>
                      <a:cubicBezTo>
                        <a:pt x="1897447" y="2313358"/>
                        <a:pt x="1908221" y="2296582"/>
                        <a:pt x="1915735" y="2283825"/>
                      </a:cubicBezTo>
                      <a:cubicBezTo>
                        <a:pt x="1935406" y="2250457"/>
                        <a:pt x="1948529" y="2211662"/>
                        <a:pt x="1954686" y="2173520"/>
                      </a:cubicBezTo>
                      <a:cubicBezTo>
                        <a:pt x="1962852" y="2122829"/>
                        <a:pt x="1958834" y="2052858"/>
                        <a:pt x="1917848" y="2018942"/>
                      </a:cubicBezTo>
                      <a:cubicBezTo>
                        <a:pt x="1916491" y="2017324"/>
                        <a:pt x="1915135" y="2015707"/>
                        <a:pt x="1913726" y="2014141"/>
                      </a:cubicBezTo>
                      <a:cubicBezTo>
                        <a:pt x="1919074" y="2008506"/>
                        <a:pt x="1924240" y="2002636"/>
                        <a:pt x="1929197" y="1996531"/>
                      </a:cubicBezTo>
                      <a:cubicBezTo>
                        <a:pt x="1955129" y="1969868"/>
                        <a:pt x="1978688" y="1940570"/>
                        <a:pt x="2002533" y="1912237"/>
                      </a:cubicBezTo>
                      <a:cubicBezTo>
                        <a:pt x="2035406" y="1873156"/>
                        <a:pt x="2066947" y="1832796"/>
                        <a:pt x="2095045" y="1790114"/>
                      </a:cubicBezTo>
                      <a:cubicBezTo>
                        <a:pt x="2146676" y="1711638"/>
                        <a:pt x="2185288" y="1619726"/>
                        <a:pt x="2176626" y="1524084"/>
                      </a:cubicBezTo>
                      <a:close/>
                      <a:moveTo>
                        <a:pt x="491785" y="1143418"/>
                      </a:moveTo>
                      <a:cubicBezTo>
                        <a:pt x="456773" y="1084071"/>
                        <a:pt x="417278" y="928233"/>
                        <a:pt x="450788" y="935494"/>
                      </a:cubicBezTo>
                      <a:cubicBezTo>
                        <a:pt x="534752" y="953687"/>
                        <a:pt x="621508" y="1009977"/>
                        <a:pt x="664736" y="1032017"/>
                      </a:cubicBezTo>
                      <a:cubicBezTo>
                        <a:pt x="707964" y="1054057"/>
                        <a:pt x="697347" y="1053254"/>
                        <a:pt x="710157" y="1067733"/>
                      </a:cubicBezTo>
                      <a:cubicBezTo>
                        <a:pt x="722888" y="1082134"/>
                        <a:pt x="727115" y="1099509"/>
                        <a:pt x="736142" y="1115763"/>
                      </a:cubicBezTo>
                      <a:cubicBezTo>
                        <a:pt x="739298" y="1121477"/>
                        <a:pt x="748377" y="1120250"/>
                        <a:pt x="749969" y="1113963"/>
                      </a:cubicBezTo>
                      <a:cubicBezTo>
                        <a:pt x="750882" y="1110363"/>
                        <a:pt x="751404" y="1106736"/>
                        <a:pt x="751613" y="1103110"/>
                      </a:cubicBezTo>
                      <a:lnTo>
                        <a:pt x="758448" y="1115137"/>
                      </a:lnTo>
                      <a:cubicBezTo>
                        <a:pt x="745951" y="1181768"/>
                        <a:pt x="722706" y="1252940"/>
                        <a:pt x="682424" y="1321763"/>
                      </a:cubicBezTo>
                      <a:cubicBezTo>
                        <a:pt x="676163" y="1326328"/>
                        <a:pt x="669823" y="1330763"/>
                        <a:pt x="663405" y="1335120"/>
                      </a:cubicBezTo>
                      <a:cubicBezTo>
                        <a:pt x="662910" y="1327659"/>
                        <a:pt x="657092" y="1320119"/>
                        <a:pt x="648743" y="1320302"/>
                      </a:cubicBezTo>
                      <a:cubicBezTo>
                        <a:pt x="611018" y="1321084"/>
                        <a:pt x="591835" y="1302874"/>
                        <a:pt x="565675" y="1273393"/>
                      </a:cubicBezTo>
                      <a:cubicBezTo>
                        <a:pt x="539515" y="1243912"/>
                        <a:pt x="530487" y="1209020"/>
                        <a:pt x="491785" y="1143418"/>
                      </a:cubicBezTo>
                      <a:close/>
                      <a:moveTo>
                        <a:pt x="1422781" y="1750120"/>
                      </a:moveTo>
                      <a:cubicBezTo>
                        <a:pt x="1289101" y="1761390"/>
                        <a:pt x="1150280" y="1749755"/>
                        <a:pt x="1030062" y="1685836"/>
                      </a:cubicBezTo>
                      <a:cubicBezTo>
                        <a:pt x="1025522" y="1683436"/>
                        <a:pt x="1021061" y="1680931"/>
                        <a:pt x="1016626" y="1678401"/>
                      </a:cubicBezTo>
                      <a:cubicBezTo>
                        <a:pt x="1014382" y="1659095"/>
                        <a:pt x="995468" y="1651555"/>
                        <a:pt x="980440" y="1655808"/>
                      </a:cubicBezTo>
                      <a:cubicBezTo>
                        <a:pt x="971413" y="1649650"/>
                        <a:pt x="962517" y="1643285"/>
                        <a:pt x="953855" y="1636632"/>
                      </a:cubicBezTo>
                      <a:cubicBezTo>
                        <a:pt x="916470" y="1541642"/>
                        <a:pt x="837524" y="1452469"/>
                        <a:pt x="769458" y="1422832"/>
                      </a:cubicBezTo>
                      <a:lnTo>
                        <a:pt x="762257" y="1411614"/>
                      </a:lnTo>
                      <a:cubicBezTo>
                        <a:pt x="796721" y="1375663"/>
                        <a:pt x="913495" y="1241826"/>
                        <a:pt x="921557" y="1130321"/>
                      </a:cubicBezTo>
                      <a:cubicBezTo>
                        <a:pt x="942063" y="1074151"/>
                        <a:pt x="942663" y="1007963"/>
                        <a:pt x="934967" y="952445"/>
                      </a:cubicBezTo>
                      <a:cubicBezTo>
                        <a:pt x="929697" y="914407"/>
                        <a:pt x="918139" y="876813"/>
                        <a:pt x="900634" y="842558"/>
                      </a:cubicBezTo>
                      <a:cubicBezTo>
                        <a:pt x="915270" y="814747"/>
                        <a:pt x="938306" y="760534"/>
                        <a:pt x="942272" y="689337"/>
                      </a:cubicBezTo>
                      <a:cubicBezTo>
                        <a:pt x="942272" y="689337"/>
                        <a:pt x="1159281" y="651142"/>
                        <a:pt x="1186988" y="461996"/>
                      </a:cubicBezTo>
                      <a:cubicBezTo>
                        <a:pt x="1335383" y="572875"/>
                        <a:pt x="1644539" y="588528"/>
                        <a:pt x="1736737" y="535959"/>
                      </a:cubicBezTo>
                      <a:cubicBezTo>
                        <a:pt x="1736737" y="535959"/>
                        <a:pt x="1744251" y="650620"/>
                        <a:pt x="1757791" y="688971"/>
                      </a:cubicBezTo>
                      <a:cubicBezTo>
                        <a:pt x="1765983" y="712165"/>
                        <a:pt x="1778454" y="733166"/>
                        <a:pt x="1793220" y="752577"/>
                      </a:cubicBezTo>
                      <a:cubicBezTo>
                        <a:pt x="1796429" y="781588"/>
                        <a:pt x="1801778" y="810494"/>
                        <a:pt x="1809448" y="839923"/>
                      </a:cubicBezTo>
                      <a:cubicBezTo>
                        <a:pt x="1827606" y="909555"/>
                        <a:pt x="1844694" y="979239"/>
                        <a:pt x="1851738" y="1051010"/>
                      </a:cubicBezTo>
                      <a:cubicBezTo>
                        <a:pt x="1865331" y="1189934"/>
                        <a:pt x="1856200" y="1340103"/>
                        <a:pt x="1800995" y="1470262"/>
                      </a:cubicBezTo>
                      <a:cubicBezTo>
                        <a:pt x="1757661" y="1539894"/>
                        <a:pt x="1695256" y="1622909"/>
                        <a:pt x="1613910" y="1688523"/>
                      </a:cubicBezTo>
                      <a:cubicBezTo>
                        <a:pt x="1589491" y="1703655"/>
                        <a:pt x="1563897" y="1717013"/>
                        <a:pt x="1537260" y="1727266"/>
                      </a:cubicBezTo>
                      <a:cubicBezTo>
                        <a:pt x="1500005" y="1741615"/>
                        <a:pt x="1462306" y="1746780"/>
                        <a:pt x="1422781" y="1750120"/>
                      </a:cubicBezTo>
                      <a:close/>
                    </a:path>
                  </a:pathLst>
                </a:custGeom>
                <a:solidFill>
                  <a:srgbClr val="C00000"/>
                </a:solidFill>
                <a:ln w="26086"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9F0A0947-684A-5B24-DD02-555CF2B1BF1B}"/>
                    </a:ext>
                  </a:extLst>
                </p:cNvPr>
                <p:cNvSpPr/>
                <p:nvPr/>
              </p:nvSpPr>
              <p:spPr>
                <a:xfrm>
                  <a:off x="1512786" y="3203070"/>
                  <a:ext cx="333919" cy="190074"/>
                </a:xfrm>
                <a:custGeom>
                  <a:avLst/>
                  <a:gdLst>
                    <a:gd name="connsiteX0" fmla="*/ 0 w 333919"/>
                    <a:gd name="connsiteY0" fmla="*/ 42907 h 190074"/>
                    <a:gd name="connsiteX1" fmla="*/ 169878 w 333919"/>
                    <a:gd name="connsiteY1" fmla="*/ 1682 h 190074"/>
                    <a:gd name="connsiteX2" fmla="*/ 206182 w 333919"/>
                    <a:gd name="connsiteY2" fmla="*/ 33952 h 190074"/>
                    <a:gd name="connsiteX3" fmla="*/ 262655 w 333919"/>
                    <a:gd name="connsiteY3" fmla="*/ 12896 h 190074"/>
                    <a:gd name="connsiteX4" fmla="*/ 333920 w 333919"/>
                    <a:gd name="connsiteY4" fmla="*/ 63534 h 190074"/>
                    <a:gd name="connsiteX5" fmla="*/ 251899 w 333919"/>
                    <a:gd name="connsiteY5" fmla="*/ 175136 h 190074"/>
                    <a:gd name="connsiteX6" fmla="*/ 53784 w 333919"/>
                    <a:gd name="connsiteY6" fmla="*/ 136142 h 190074"/>
                    <a:gd name="connsiteX7" fmla="*/ 0 w 333919"/>
                    <a:gd name="connsiteY7" fmla="*/ 42907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19" h="190074">
                      <a:moveTo>
                        <a:pt x="0" y="42907"/>
                      </a:moveTo>
                      <a:cubicBezTo>
                        <a:pt x="0" y="42907"/>
                        <a:pt x="125936" y="-9989"/>
                        <a:pt x="169878" y="1682"/>
                      </a:cubicBezTo>
                      <a:cubicBezTo>
                        <a:pt x="193785" y="8028"/>
                        <a:pt x="206182" y="33952"/>
                        <a:pt x="206182" y="33952"/>
                      </a:cubicBezTo>
                      <a:cubicBezTo>
                        <a:pt x="206182" y="33952"/>
                        <a:pt x="233531" y="6603"/>
                        <a:pt x="262655" y="12896"/>
                      </a:cubicBezTo>
                      <a:cubicBezTo>
                        <a:pt x="282771" y="17226"/>
                        <a:pt x="333920" y="63534"/>
                        <a:pt x="333920" y="63534"/>
                      </a:cubicBezTo>
                      <a:cubicBezTo>
                        <a:pt x="333920" y="63534"/>
                        <a:pt x="322706" y="137487"/>
                        <a:pt x="251899" y="175136"/>
                      </a:cubicBezTo>
                      <a:cubicBezTo>
                        <a:pt x="197361" y="204126"/>
                        <a:pt x="102647" y="190814"/>
                        <a:pt x="53784" y="136142"/>
                      </a:cubicBezTo>
                      <a:cubicBezTo>
                        <a:pt x="17668" y="95697"/>
                        <a:pt x="0" y="42907"/>
                        <a:pt x="0" y="42907"/>
                      </a:cubicBezTo>
                      <a:close/>
                    </a:path>
                  </a:pathLst>
                </a:custGeom>
                <a:solidFill>
                  <a:srgbClr val="EC834E"/>
                </a:solidFill>
                <a:ln w="26789" cap="flat">
                  <a:noFill/>
                  <a:prstDash val="solid"/>
                  <a:miter/>
                </a:ln>
              </p:spPr>
              <p:txBody>
                <a:bodyPr rtlCol="0" anchor="ctr"/>
                <a:lstStyle/>
                <a:p>
                  <a:endParaRPr lang="en-US"/>
                </a:p>
              </p:txBody>
            </p:sp>
            <p:grpSp>
              <p:nvGrpSpPr>
                <p:cNvPr id="93" name="Graphic 23" descr="A smiling woman">
                  <a:extLst>
                    <a:ext uri="{FF2B5EF4-FFF2-40B4-BE49-F238E27FC236}">
                      <a16:creationId xmlns:a16="http://schemas.microsoft.com/office/drawing/2014/main" id="{2F423AD5-F1B3-1CAD-C459-2CBD907CFF87}"/>
                    </a:ext>
                  </a:extLst>
                </p:cNvPr>
                <p:cNvGrpSpPr/>
                <p:nvPr/>
              </p:nvGrpSpPr>
              <p:grpSpPr>
                <a:xfrm>
                  <a:off x="1307318" y="2598030"/>
                  <a:ext cx="732462" cy="811171"/>
                  <a:chOff x="1301742" y="2592454"/>
                  <a:chExt cx="732462" cy="811171"/>
                </a:xfrm>
                <a:solidFill>
                  <a:srgbClr val="000000"/>
                </a:solidFill>
              </p:grpSpPr>
              <p:sp>
                <p:nvSpPr>
                  <p:cNvPr id="113" name="Freeform: Shape 112">
                    <a:extLst>
                      <a:ext uri="{FF2B5EF4-FFF2-40B4-BE49-F238E27FC236}">
                        <a16:creationId xmlns:a16="http://schemas.microsoft.com/office/drawing/2014/main" id="{9872F84D-6E6B-BA61-DDD2-0DF3F2A58741}"/>
                      </a:ext>
                    </a:extLst>
                  </p:cNvPr>
                  <p:cNvSpPr/>
                  <p:nvPr/>
                </p:nvSpPr>
                <p:spPr>
                  <a:xfrm>
                    <a:off x="1501057" y="3189127"/>
                    <a:ext cx="358864" cy="214498"/>
                  </a:xfrm>
                  <a:custGeom>
                    <a:avLst/>
                    <a:gdLst>
                      <a:gd name="connsiteX0" fmla="*/ 352345 w 358864"/>
                      <a:gd name="connsiteY0" fmla="*/ 71695 h 214498"/>
                      <a:gd name="connsiteX1" fmla="*/ 327308 w 358864"/>
                      <a:gd name="connsiteY1" fmla="*/ 47815 h 214498"/>
                      <a:gd name="connsiteX2" fmla="*/ 286836 w 358864"/>
                      <a:gd name="connsiteY2" fmla="*/ 22186 h 214498"/>
                      <a:gd name="connsiteX3" fmla="*/ 222079 w 358864"/>
                      <a:gd name="connsiteY3" fmla="*/ 34718 h 214498"/>
                      <a:gd name="connsiteX4" fmla="*/ 141403 w 358864"/>
                      <a:gd name="connsiteY4" fmla="*/ 1210 h 214498"/>
                      <a:gd name="connsiteX5" fmla="*/ 79981 w 358864"/>
                      <a:gd name="connsiteY5" fmla="*/ 19094 h 214498"/>
                      <a:gd name="connsiteX6" fmla="*/ 9389 w 358864"/>
                      <a:gd name="connsiteY6" fmla="*/ 43727 h 214498"/>
                      <a:gd name="connsiteX7" fmla="*/ 8233 w 358864"/>
                      <a:gd name="connsiteY7" fmla="*/ 44668 h 214498"/>
                      <a:gd name="connsiteX8" fmla="*/ 4872 w 358864"/>
                      <a:gd name="connsiteY8" fmla="*/ 62417 h 214498"/>
                      <a:gd name="connsiteX9" fmla="*/ 126666 w 358864"/>
                      <a:gd name="connsiteY9" fmla="*/ 202148 h 214498"/>
                      <a:gd name="connsiteX10" fmla="*/ 334999 w 358864"/>
                      <a:gd name="connsiteY10" fmla="*/ 138253 h 214498"/>
                      <a:gd name="connsiteX11" fmla="*/ 353878 w 358864"/>
                      <a:gd name="connsiteY11" fmla="*/ 101303 h 214498"/>
                      <a:gd name="connsiteX12" fmla="*/ 356567 w 358864"/>
                      <a:gd name="connsiteY12" fmla="*/ 88206 h 214498"/>
                      <a:gd name="connsiteX13" fmla="*/ 356916 w 358864"/>
                      <a:gd name="connsiteY13" fmla="*/ 86028 h 214498"/>
                      <a:gd name="connsiteX14" fmla="*/ 357481 w 358864"/>
                      <a:gd name="connsiteY14" fmla="*/ 85437 h 214498"/>
                      <a:gd name="connsiteX15" fmla="*/ 352345 w 358864"/>
                      <a:gd name="connsiteY15" fmla="*/ 71695 h 214498"/>
                      <a:gd name="connsiteX16" fmla="*/ 121610 w 358864"/>
                      <a:gd name="connsiteY16" fmla="*/ 39209 h 214498"/>
                      <a:gd name="connsiteX17" fmla="*/ 169586 w 358864"/>
                      <a:gd name="connsiteY17" fmla="*/ 33212 h 214498"/>
                      <a:gd name="connsiteX18" fmla="*/ 214012 w 358864"/>
                      <a:gd name="connsiteY18" fmla="*/ 59405 h 214498"/>
                      <a:gd name="connsiteX19" fmla="*/ 226194 w 358864"/>
                      <a:gd name="connsiteY19" fmla="*/ 55694 h 214498"/>
                      <a:gd name="connsiteX20" fmla="*/ 299125 w 358864"/>
                      <a:gd name="connsiteY20" fmla="*/ 55963 h 214498"/>
                      <a:gd name="connsiteX21" fmla="*/ 327738 w 358864"/>
                      <a:gd name="connsiteY21" fmla="*/ 75782 h 214498"/>
                      <a:gd name="connsiteX22" fmla="*/ 297108 w 358864"/>
                      <a:gd name="connsiteY22" fmla="*/ 85033 h 214498"/>
                      <a:gd name="connsiteX23" fmla="*/ 244911 w 358864"/>
                      <a:gd name="connsiteY23" fmla="*/ 92294 h 214498"/>
                      <a:gd name="connsiteX24" fmla="*/ 134814 w 358864"/>
                      <a:gd name="connsiteY24" fmla="*/ 81161 h 214498"/>
                      <a:gd name="connsiteX25" fmla="*/ 46124 w 358864"/>
                      <a:gd name="connsiteY25" fmla="*/ 57173 h 214498"/>
                      <a:gd name="connsiteX26" fmla="*/ 121610 w 358864"/>
                      <a:gd name="connsiteY26" fmla="*/ 39209 h 214498"/>
                      <a:gd name="connsiteX27" fmla="*/ 312249 w 358864"/>
                      <a:gd name="connsiteY27" fmla="*/ 128894 h 214498"/>
                      <a:gd name="connsiteX28" fmla="*/ 202125 w 358864"/>
                      <a:gd name="connsiteY28" fmla="*/ 190854 h 214498"/>
                      <a:gd name="connsiteX29" fmla="*/ 30150 w 358864"/>
                      <a:gd name="connsiteY29" fmla="*/ 75486 h 214498"/>
                      <a:gd name="connsiteX30" fmla="*/ 135863 w 358864"/>
                      <a:gd name="connsiteY30" fmla="*/ 114077 h 214498"/>
                      <a:gd name="connsiteX31" fmla="*/ 252709 w 358864"/>
                      <a:gd name="connsiteY31" fmla="*/ 125452 h 214498"/>
                      <a:gd name="connsiteX32" fmla="*/ 323221 w 358864"/>
                      <a:gd name="connsiteY32" fmla="*/ 110715 h 214498"/>
                      <a:gd name="connsiteX33" fmla="*/ 312249 w 358864"/>
                      <a:gd name="connsiteY33" fmla="*/ 128894 h 21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8864" h="214498">
                        <a:moveTo>
                          <a:pt x="352345" y="71695"/>
                        </a:moveTo>
                        <a:cubicBezTo>
                          <a:pt x="346294" y="62444"/>
                          <a:pt x="335537" y="54269"/>
                          <a:pt x="327308" y="47815"/>
                        </a:cubicBezTo>
                        <a:cubicBezTo>
                          <a:pt x="314830" y="38026"/>
                          <a:pt x="301492" y="28372"/>
                          <a:pt x="286836" y="22186"/>
                        </a:cubicBezTo>
                        <a:cubicBezTo>
                          <a:pt x="261476" y="11483"/>
                          <a:pt x="239048" y="17184"/>
                          <a:pt x="222079" y="34718"/>
                        </a:cubicBezTo>
                        <a:cubicBezTo>
                          <a:pt x="208848" y="6024"/>
                          <a:pt x="172436" y="-3684"/>
                          <a:pt x="141403" y="1210"/>
                        </a:cubicBezTo>
                        <a:cubicBezTo>
                          <a:pt x="120373" y="4545"/>
                          <a:pt x="99828" y="11618"/>
                          <a:pt x="79981" y="19094"/>
                        </a:cubicBezTo>
                        <a:cubicBezTo>
                          <a:pt x="56666" y="27861"/>
                          <a:pt x="32570" y="34772"/>
                          <a:pt x="9389" y="43727"/>
                        </a:cubicBezTo>
                        <a:cubicBezTo>
                          <a:pt x="8879" y="43915"/>
                          <a:pt x="8636" y="44345"/>
                          <a:pt x="8233" y="44668"/>
                        </a:cubicBezTo>
                        <a:cubicBezTo>
                          <a:pt x="408" y="46631"/>
                          <a:pt x="-3922" y="57307"/>
                          <a:pt x="4872" y="62417"/>
                        </a:cubicBezTo>
                        <a:cubicBezTo>
                          <a:pt x="21114" y="123731"/>
                          <a:pt x="67342" y="179371"/>
                          <a:pt x="126666" y="202148"/>
                        </a:cubicBezTo>
                        <a:cubicBezTo>
                          <a:pt x="203900" y="231837"/>
                          <a:pt x="289121" y="207016"/>
                          <a:pt x="334999" y="138253"/>
                        </a:cubicBezTo>
                        <a:cubicBezTo>
                          <a:pt x="342583" y="126877"/>
                          <a:pt x="349790" y="114453"/>
                          <a:pt x="353878" y="101303"/>
                        </a:cubicBezTo>
                        <a:cubicBezTo>
                          <a:pt x="355222" y="96946"/>
                          <a:pt x="355975" y="92724"/>
                          <a:pt x="356567" y="88206"/>
                        </a:cubicBezTo>
                        <a:cubicBezTo>
                          <a:pt x="356621" y="87803"/>
                          <a:pt x="356755" y="86969"/>
                          <a:pt x="356916" y="86028"/>
                        </a:cubicBezTo>
                        <a:cubicBezTo>
                          <a:pt x="357078" y="85813"/>
                          <a:pt x="357320" y="85652"/>
                          <a:pt x="357481" y="85437"/>
                        </a:cubicBezTo>
                        <a:cubicBezTo>
                          <a:pt x="360896" y="80811"/>
                          <a:pt x="357535" y="73631"/>
                          <a:pt x="352345" y="71695"/>
                        </a:cubicBezTo>
                        <a:close/>
                        <a:moveTo>
                          <a:pt x="121610" y="39209"/>
                        </a:moveTo>
                        <a:cubicBezTo>
                          <a:pt x="137020" y="34852"/>
                          <a:pt x="153477" y="30496"/>
                          <a:pt x="169586" y="33212"/>
                        </a:cubicBezTo>
                        <a:cubicBezTo>
                          <a:pt x="187362" y="36197"/>
                          <a:pt x="199006" y="50746"/>
                          <a:pt x="214012" y="59405"/>
                        </a:cubicBezTo>
                        <a:cubicBezTo>
                          <a:pt x="218126" y="61771"/>
                          <a:pt x="224096" y="59862"/>
                          <a:pt x="226194" y="55694"/>
                        </a:cubicBezTo>
                        <a:cubicBezTo>
                          <a:pt x="251177" y="32836"/>
                          <a:pt x="272341" y="37138"/>
                          <a:pt x="299125" y="55963"/>
                        </a:cubicBezTo>
                        <a:cubicBezTo>
                          <a:pt x="306682" y="61287"/>
                          <a:pt x="316955" y="70162"/>
                          <a:pt x="327738" y="75782"/>
                        </a:cubicBezTo>
                        <a:cubicBezTo>
                          <a:pt x="317466" y="78848"/>
                          <a:pt x="307247" y="82505"/>
                          <a:pt x="297108" y="85033"/>
                        </a:cubicBezTo>
                        <a:cubicBezTo>
                          <a:pt x="280059" y="89255"/>
                          <a:pt x="262444" y="91487"/>
                          <a:pt x="244911" y="92294"/>
                        </a:cubicBezTo>
                        <a:cubicBezTo>
                          <a:pt x="207934" y="93988"/>
                          <a:pt x="170904" y="88933"/>
                          <a:pt x="134814" y="81161"/>
                        </a:cubicBezTo>
                        <a:cubicBezTo>
                          <a:pt x="106094" y="74976"/>
                          <a:pt x="74737" y="67042"/>
                          <a:pt x="46124" y="57173"/>
                        </a:cubicBezTo>
                        <a:cubicBezTo>
                          <a:pt x="71833" y="55048"/>
                          <a:pt x="97676" y="45986"/>
                          <a:pt x="121610" y="39209"/>
                        </a:cubicBezTo>
                        <a:close/>
                        <a:moveTo>
                          <a:pt x="312249" y="128894"/>
                        </a:moveTo>
                        <a:cubicBezTo>
                          <a:pt x="286620" y="165656"/>
                          <a:pt x="247250" y="188971"/>
                          <a:pt x="202125" y="190854"/>
                        </a:cubicBezTo>
                        <a:cubicBezTo>
                          <a:pt x="118652" y="194350"/>
                          <a:pt x="65863" y="141749"/>
                          <a:pt x="30150" y="75486"/>
                        </a:cubicBezTo>
                        <a:cubicBezTo>
                          <a:pt x="63927" y="92025"/>
                          <a:pt x="99344" y="105148"/>
                          <a:pt x="135863" y="114077"/>
                        </a:cubicBezTo>
                        <a:cubicBezTo>
                          <a:pt x="173835" y="123328"/>
                          <a:pt x="213635" y="128114"/>
                          <a:pt x="252709" y="125452"/>
                        </a:cubicBezTo>
                        <a:cubicBezTo>
                          <a:pt x="274277" y="124000"/>
                          <a:pt x="300819" y="120369"/>
                          <a:pt x="323221" y="110715"/>
                        </a:cubicBezTo>
                        <a:cubicBezTo>
                          <a:pt x="319859" y="116927"/>
                          <a:pt x="316336" y="123059"/>
                          <a:pt x="312249" y="128894"/>
                        </a:cubicBezTo>
                        <a:close/>
                      </a:path>
                    </a:pathLst>
                  </a:custGeom>
                  <a:solidFill>
                    <a:srgbClr val="000000"/>
                  </a:solidFill>
                  <a:ln w="26789"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E57DDC4-B66E-99C2-E352-E5BEC0E55114}"/>
                      </a:ext>
                    </a:extLst>
                  </p:cNvPr>
                  <p:cNvSpPr/>
                  <p:nvPr/>
                </p:nvSpPr>
                <p:spPr>
                  <a:xfrm>
                    <a:off x="1657423" y="2881659"/>
                    <a:ext cx="171624" cy="211689"/>
                  </a:xfrm>
                  <a:custGeom>
                    <a:avLst/>
                    <a:gdLst>
                      <a:gd name="connsiteX0" fmla="*/ 12279 w 171624"/>
                      <a:gd name="connsiteY0" fmla="*/ 195328 h 211689"/>
                      <a:gd name="connsiteX1" fmla="*/ 167393 w 171624"/>
                      <a:gd name="connsiteY1" fmla="*/ 164510 h 211689"/>
                      <a:gd name="connsiteX2" fmla="*/ 160804 w 171624"/>
                      <a:gd name="connsiteY2" fmla="*/ 122935 h 211689"/>
                      <a:gd name="connsiteX3" fmla="*/ 136440 w 171624"/>
                      <a:gd name="connsiteY3" fmla="*/ 77137 h 211689"/>
                      <a:gd name="connsiteX4" fmla="*/ 97016 w 171624"/>
                      <a:gd name="connsiteY4" fmla="*/ 4125 h 211689"/>
                      <a:gd name="connsiteX5" fmla="*/ 82145 w 171624"/>
                      <a:gd name="connsiteY5" fmla="*/ 4125 h 211689"/>
                      <a:gd name="connsiteX6" fmla="*/ 87228 w 171624"/>
                      <a:gd name="connsiteY6" fmla="*/ 50649 h 211689"/>
                      <a:gd name="connsiteX7" fmla="*/ 121515 w 171624"/>
                      <a:gd name="connsiteY7" fmla="*/ 120138 h 211689"/>
                      <a:gd name="connsiteX8" fmla="*/ 120843 w 171624"/>
                      <a:gd name="connsiteY8" fmla="*/ 143480 h 211689"/>
                      <a:gd name="connsiteX9" fmla="*/ 96559 w 171624"/>
                      <a:gd name="connsiteY9" fmla="*/ 156953 h 211689"/>
                      <a:gd name="connsiteX10" fmla="*/ 37800 w 171624"/>
                      <a:gd name="connsiteY10" fmla="*/ 151602 h 211689"/>
                      <a:gd name="connsiteX11" fmla="*/ 12279 w 171624"/>
                      <a:gd name="connsiteY11" fmla="*/ 195328 h 2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24" h="211689">
                        <a:moveTo>
                          <a:pt x="12279" y="195328"/>
                        </a:moveTo>
                        <a:cubicBezTo>
                          <a:pt x="59152" y="222731"/>
                          <a:pt x="138941" y="217810"/>
                          <a:pt x="167393" y="164510"/>
                        </a:cubicBezTo>
                        <a:cubicBezTo>
                          <a:pt x="175945" y="148455"/>
                          <a:pt x="170405" y="136300"/>
                          <a:pt x="160804" y="122935"/>
                        </a:cubicBezTo>
                        <a:cubicBezTo>
                          <a:pt x="150747" y="108924"/>
                          <a:pt x="143701" y="92681"/>
                          <a:pt x="136440" y="77137"/>
                        </a:cubicBezTo>
                        <a:cubicBezTo>
                          <a:pt x="124715" y="51966"/>
                          <a:pt x="112452" y="25881"/>
                          <a:pt x="97016" y="4125"/>
                        </a:cubicBezTo>
                        <a:cubicBezTo>
                          <a:pt x="93009" y="-1522"/>
                          <a:pt x="86206" y="-1226"/>
                          <a:pt x="82145" y="4125"/>
                        </a:cubicBezTo>
                        <a:cubicBezTo>
                          <a:pt x="70635" y="19266"/>
                          <a:pt x="79967" y="34971"/>
                          <a:pt x="87228" y="50649"/>
                        </a:cubicBezTo>
                        <a:cubicBezTo>
                          <a:pt x="98092" y="74099"/>
                          <a:pt x="111162" y="96473"/>
                          <a:pt x="121515" y="120138"/>
                        </a:cubicBezTo>
                        <a:cubicBezTo>
                          <a:pt x="126732" y="132024"/>
                          <a:pt x="131062" y="135332"/>
                          <a:pt x="120843" y="143480"/>
                        </a:cubicBezTo>
                        <a:cubicBezTo>
                          <a:pt x="113528" y="149262"/>
                          <a:pt x="105434" y="154076"/>
                          <a:pt x="96559" y="156953"/>
                        </a:cubicBezTo>
                        <a:cubicBezTo>
                          <a:pt x="76713" y="163407"/>
                          <a:pt x="55979" y="161848"/>
                          <a:pt x="37800" y="151602"/>
                        </a:cubicBezTo>
                        <a:cubicBezTo>
                          <a:pt x="9402" y="135601"/>
                          <a:pt x="-15877" y="178870"/>
                          <a:pt x="12279" y="195328"/>
                        </a:cubicBezTo>
                        <a:close/>
                      </a:path>
                    </a:pathLst>
                  </a:custGeom>
                  <a:solidFill>
                    <a:srgbClr val="000000"/>
                  </a:solidFill>
                  <a:ln w="26789"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20C62D63-C8DE-A123-CAF0-704FED18FB6C}"/>
                      </a:ext>
                    </a:extLst>
                  </p:cNvPr>
                  <p:cNvSpPr/>
                  <p:nvPr/>
                </p:nvSpPr>
                <p:spPr>
                  <a:xfrm>
                    <a:off x="1301742" y="2592454"/>
                    <a:ext cx="287145" cy="113786"/>
                  </a:xfrm>
                  <a:custGeom>
                    <a:avLst/>
                    <a:gdLst>
                      <a:gd name="connsiteX0" fmla="*/ 135154 w 287145"/>
                      <a:gd name="connsiteY0" fmla="*/ 37049 h 113786"/>
                      <a:gd name="connsiteX1" fmla="*/ 211420 w 287145"/>
                      <a:gd name="connsiteY1" fmla="*/ 54045 h 113786"/>
                      <a:gd name="connsiteX2" fmla="*/ 240249 w 287145"/>
                      <a:gd name="connsiteY2" fmla="*/ 72358 h 113786"/>
                      <a:gd name="connsiteX3" fmla="*/ 262005 w 287145"/>
                      <a:gd name="connsiteY3" fmla="*/ 97260 h 113786"/>
                      <a:gd name="connsiteX4" fmla="*/ 285239 w 287145"/>
                      <a:gd name="connsiteY4" fmla="*/ 91129 h 113786"/>
                      <a:gd name="connsiteX5" fmla="*/ 241782 w 287145"/>
                      <a:gd name="connsiteY5" fmla="*/ 30218 h 113786"/>
                      <a:gd name="connsiteX6" fmla="*/ 147471 w 287145"/>
                      <a:gd name="connsiteY6" fmla="*/ 503 h 113786"/>
                      <a:gd name="connsiteX7" fmla="*/ 3759 w 287145"/>
                      <a:gd name="connsiteY7" fmla="*/ 87902 h 113786"/>
                      <a:gd name="connsiteX8" fmla="*/ 24816 w 287145"/>
                      <a:gd name="connsiteY8" fmla="*/ 108958 h 113786"/>
                      <a:gd name="connsiteX9" fmla="*/ 135154 w 287145"/>
                      <a:gd name="connsiteY9" fmla="*/ 37049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45" h="113786">
                        <a:moveTo>
                          <a:pt x="135154" y="37049"/>
                        </a:moveTo>
                        <a:cubicBezTo>
                          <a:pt x="163149" y="31671"/>
                          <a:pt x="187836" y="38905"/>
                          <a:pt x="211420" y="54045"/>
                        </a:cubicBezTo>
                        <a:cubicBezTo>
                          <a:pt x="220940" y="60176"/>
                          <a:pt x="231186" y="65528"/>
                          <a:pt x="240249" y="72358"/>
                        </a:cubicBezTo>
                        <a:cubicBezTo>
                          <a:pt x="249634" y="79458"/>
                          <a:pt x="253426" y="89704"/>
                          <a:pt x="262005" y="97260"/>
                        </a:cubicBezTo>
                        <a:cubicBezTo>
                          <a:pt x="270234" y="104521"/>
                          <a:pt x="281501" y="101187"/>
                          <a:pt x="285239" y="91129"/>
                        </a:cubicBezTo>
                        <a:cubicBezTo>
                          <a:pt x="295566" y="63188"/>
                          <a:pt x="261494" y="42293"/>
                          <a:pt x="241782" y="30218"/>
                        </a:cubicBezTo>
                        <a:cubicBezTo>
                          <a:pt x="211636" y="11770"/>
                          <a:pt x="184071" y="-2940"/>
                          <a:pt x="147471" y="503"/>
                        </a:cubicBezTo>
                        <a:cubicBezTo>
                          <a:pt x="88093" y="6069"/>
                          <a:pt x="40871" y="43933"/>
                          <a:pt x="3759" y="87902"/>
                        </a:cubicBezTo>
                        <a:cubicBezTo>
                          <a:pt x="-8450" y="102370"/>
                          <a:pt x="11881" y="123346"/>
                          <a:pt x="24816" y="108958"/>
                        </a:cubicBezTo>
                        <a:cubicBezTo>
                          <a:pt x="54881" y="75505"/>
                          <a:pt x="89707" y="45762"/>
                          <a:pt x="135154" y="37049"/>
                        </a:cubicBezTo>
                        <a:close/>
                      </a:path>
                    </a:pathLst>
                  </a:custGeom>
                  <a:solidFill>
                    <a:srgbClr val="000000"/>
                  </a:solidFill>
                  <a:ln w="26789"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04B030AC-A273-BAD5-7DB7-0975AFB0425F}"/>
                      </a:ext>
                    </a:extLst>
                  </p:cNvPr>
                  <p:cNvSpPr/>
                  <p:nvPr/>
                </p:nvSpPr>
                <p:spPr>
                  <a:xfrm>
                    <a:off x="1826308" y="2602488"/>
                    <a:ext cx="198289" cy="133022"/>
                  </a:xfrm>
                  <a:custGeom>
                    <a:avLst/>
                    <a:gdLst>
                      <a:gd name="connsiteX0" fmla="*/ 23948 w 198289"/>
                      <a:gd name="connsiteY0" fmla="*/ 55170 h 133022"/>
                      <a:gd name="connsiteX1" fmla="*/ 124094 w 198289"/>
                      <a:gd name="connsiteY1" fmla="*/ 50249 h 133022"/>
                      <a:gd name="connsiteX2" fmla="*/ 156391 w 198289"/>
                      <a:gd name="connsiteY2" fmla="*/ 90372 h 133022"/>
                      <a:gd name="connsiteX3" fmla="*/ 176775 w 198289"/>
                      <a:gd name="connsiteY3" fmla="*/ 131598 h 133022"/>
                      <a:gd name="connsiteX4" fmla="*/ 190006 w 198289"/>
                      <a:gd name="connsiteY4" fmla="*/ 129904 h 133022"/>
                      <a:gd name="connsiteX5" fmla="*/ 184870 w 198289"/>
                      <a:gd name="connsiteY5" fmla="*/ 64448 h 133022"/>
                      <a:gd name="connsiteX6" fmla="*/ 129311 w 198289"/>
                      <a:gd name="connsiteY6" fmla="*/ 11605 h 133022"/>
                      <a:gd name="connsiteX7" fmla="*/ 1412 w 198289"/>
                      <a:gd name="connsiteY7" fmla="*/ 41993 h 133022"/>
                      <a:gd name="connsiteX8" fmla="*/ 23948 w 198289"/>
                      <a:gd name="connsiteY8" fmla="*/ 55170 h 13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289" h="133022">
                        <a:moveTo>
                          <a:pt x="23948" y="55170"/>
                        </a:moveTo>
                        <a:cubicBezTo>
                          <a:pt x="44332" y="25777"/>
                          <a:pt x="98600" y="33549"/>
                          <a:pt x="124094" y="50249"/>
                        </a:cubicBezTo>
                        <a:cubicBezTo>
                          <a:pt x="138858" y="59903"/>
                          <a:pt x="149856" y="74022"/>
                          <a:pt x="156391" y="90372"/>
                        </a:cubicBezTo>
                        <a:cubicBezTo>
                          <a:pt x="162281" y="105109"/>
                          <a:pt x="161554" y="122992"/>
                          <a:pt x="176775" y="131598"/>
                        </a:cubicBezTo>
                        <a:cubicBezTo>
                          <a:pt x="181051" y="134018"/>
                          <a:pt x="186483" y="133292"/>
                          <a:pt x="190006" y="129904"/>
                        </a:cubicBezTo>
                        <a:cubicBezTo>
                          <a:pt x="207029" y="113365"/>
                          <a:pt x="193986" y="82331"/>
                          <a:pt x="184870" y="64448"/>
                        </a:cubicBezTo>
                        <a:cubicBezTo>
                          <a:pt x="173037" y="41213"/>
                          <a:pt x="152841" y="22550"/>
                          <a:pt x="129311" y="11605"/>
                        </a:cubicBezTo>
                        <a:cubicBezTo>
                          <a:pt x="87682" y="-7784"/>
                          <a:pt x="23033" y="-6171"/>
                          <a:pt x="1412" y="41993"/>
                        </a:cubicBezTo>
                        <a:cubicBezTo>
                          <a:pt x="-5419" y="57241"/>
                          <a:pt x="14239" y="69154"/>
                          <a:pt x="23948" y="55170"/>
                        </a:cubicBezTo>
                        <a:close/>
                      </a:path>
                    </a:pathLst>
                  </a:custGeom>
                  <a:solidFill>
                    <a:srgbClr val="000000"/>
                  </a:solidFill>
                  <a:ln w="26789"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ACCDF46E-0727-0FC4-8C37-DA7FE53ADF3F}"/>
                      </a:ext>
                    </a:extLst>
                  </p:cNvPr>
                  <p:cNvSpPr/>
                  <p:nvPr/>
                </p:nvSpPr>
                <p:spPr>
                  <a:xfrm>
                    <a:off x="1824223" y="2778769"/>
                    <a:ext cx="209982" cy="178527"/>
                  </a:xfrm>
                  <a:custGeom>
                    <a:avLst/>
                    <a:gdLst>
                      <a:gd name="connsiteX0" fmla="*/ 191635 w 209982"/>
                      <a:gd name="connsiteY0" fmla="*/ 17492 h 178527"/>
                      <a:gd name="connsiteX1" fmla="*/ 156809 w 209982"/>
                      <a:gd name="connsiteY1" fmla="*/ 45460 h 178527"/>
                      <a:gd name="connsiteX2" fmla="*/ 167862 w 209982"/>
                      <a:gd name="connsiteY2" fmla="*/ 16712 h 178527"/>
                      <a:gd name="connsiteX3" fmla="*/ 142153 w 209982"/>
                      <a:gd name="connsiteY3" fmla="*/ 9639 h 178527"/>
                      <a:gd name="connsiteX4" fmla="*/ 127820 w 209982"/>
                      <a:gd name="connsiteY4" fmla="*/ 39140 h 178527"/>
                      <a:gd name="connsiteX5" fmla="*/ 123624 w 209982"/>
                      <a:gd name="connsiteY5" fmla="*/ 42609 h 178527"/>
                      <a:gd name="connsiteX6" fmla="*/ 77451 w 209982"/>
                      <a:gd name="connsiteY6" fmla="*/ 41399 h 178527"/>
                      <a:gd name="connsiteX7" fmla="*/ 136 w 209982"/>
                      <a:gd name="connsiteY7" fmla="*/ 106532 h 178527"/>
                      <a:gd name="connsiteX8" fmla="*/ 17212 w 209982"/>
                      <a:gd name="connsiteY8" fmla="*/ 116320 h 178527"/>
                      <a:gd name="connsiteX9" fmla="*/ 30793 w 209982"/>
                      <a:gd name="connsiteY9" fmla="*/ 104353 h 178527"/>
                      <a:gd name="connsiteX10" fmla="*/ 32621 w 209982"/>
                      <a:gd name="connsiteY10" fmla="*/ 122990 h 178527"/>
                      <a:gd name="connsiteX11" fmla="*/ 74089 w 209982"/>
                      <a:gd name="connsiteY11" fmla="*/ 176774 h 178527"/>
                      <a:gd name="connsiteX12" fmla="*/ 125345 w 209982"/>
                      <a:gd name="connsiteY12" fmla="*/ 145310 h 178527"/>
                      <a:gd name="connsiteX13" fmla="*/ 118596 w 209982"/>
                      <a:gd name="connsiteY13" fmla="*/ 76332 h 178527"/>
                      <a:gd name="connsiteX14" fmla="*/ 118703 w 209982"/>
                      <a:gd name="connsiteY14" fmla="*/ 75875 h 178527"/>
                      <a:gd name="connsiteX15" fmla="*/ 122629 w 209982"/>
                      <a:gd name="connsiteY15" fmla="*/ 75364 h 178527"/>
                      <a:gd name="connsiteX16" fmla="*/ 168427 w 209982"/>
                      <a:gd name="connsiteY16" fmla="*/ 72997 h 178527"/>
                      <a:gd name="connsiteX17" fmla="*/ 209491 w 209982"/>
                      <a:gd name="connsiteY17" fmla="*/ 25048 h 178527"/>
                      <a:gd name="connsiteX18" fmla="*/ 191635 w 209982"/>
                      <a:gd name="connsiteY18" fmla="*/ 17492 h 17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82" h="178527">
                        <a:moveTo>
                          <a:pt x="191635" y="17492"/>
                        </a:moveTo>
                        <a:cubicBezTo>
                          <a:pt x="182975" y="34757"/>
                          <a:pt x="171089" y="43120"/>
                          <a:pt x="156809" y="45460"/>
                        </a:cubicBezTo>
                        <a:cubicBezTo>
                          <a:pt x="162161" y="36639"/>
                          <a:pt x="166033" y="26958"/>
                          <a:pt x="167862" y="16712"/>
                        </a:cubicBezTo>
                        <a:cubicBezTo>
                          <a:pt x="170847" y="12"/>
                          <a:pt x="145541" y="-7303"/>
                          <a:pt x="142153" y="9639"/>
                        </a:cubicBezTo>
                        <a:cubicBezTo>
                          <a:pt x="139948" y="20665"/>
                          <a:pt x="135618" y="30884"/>
                          <a:pt x="127820" y="39140"/>
                        </a:cubicBezTo>
                        <a:cubicBezTo>
                          <a:pt x="126583" y="40431"/>
                          <a:pt x="125077" y="41506"/>
                          <a:pt x="123624" y="42609"/>
                        </a:cubicBezTo>
                        <a:cubicBezTo>
                          <a:pt x="108457" y="39113"/>
                          <a:pt x="92833" y="39355"/>
                          <a:pt x="77451" y="41399"/>
                        </a:cubicBezTo>
                        <a:cubicBezTo>
                          <a:pt x="44911" y="45702"/>
                          <a:pt x="-2876" y="66919"/>
                          <a:pt x="136" y="106532"/>
                        </a:cubicBezTo>
                        <a:cubicBezTo>
                          <a:pt x="727" y="114277"/>
                          <a:pt x="9629" y="121753"/>
                          <a:pt x="17212" y="116320"/>
                        </a:cubicBezTo>
                        <a:cubicBezTo>
                          <a:pt x="22214" y="112717"/>
                          <a:pt x="26571" y="108575"/>
                          <a:pt x="30793" y="104353"/>
                        </a:cubicBezTo>
                        <a:cubicBezTo>
                          <a:pt x="30793" y="111103"/>
                          <a:pt x="31465" y="117611"/>
                          <a:pt x="32621" y="122990"/>
                        </a:cubicBezTo>
                        <a:cubicBezTo>
                          <a:pt x="37381" y="144772"/>
                          <a:pt x="51446" y="169809"/>
                          <a:pt x="74089" y="176774"/>
                        </a:cubicBezTo>
                        <a:cubicBezTo>
                          <a:pt x="97620" y="184035"/>
                          <a:pt x="119268" y="167819"/>
                          <a:pt x="125345" y="145310"/>
                        </a:cubicBezTo>
                        <a:cubicBezTo>
                          <a:pt x="131826" y="121376"/>
                          <a:pt x="121634" y="99647"/>
                          <a:pt x="118596" y="76332"/>
                        </a:cubicBezTo>
                        <a:cubicBezTo>
                          <a:pt x="118596" y="76170"/>
                          <a:pt x="118703" y="76036"/>
                          <a:pt x="118703" y="75875"/>
                        </a:cubicBezTo>
                        <a:cubicBezTo>
                          <a:pt x="120021" y="75848"/>
                          <a:pt x="121312" y="75659"/>
                          <a:pt x="122629" y="75364"/>
                        </a:cubicBezTo>
                        <a:cubicBezTo>
                          <a:pt x="137985" y="77784"/>
                          <a:pt x="152103" y="80500"/>
                          <a:pt x="168427" y="72997"/>
                        </a:cubicBezTo>
                        <a:cubicBezTo>
                          <a:pt x="188515" y="63746"/>
                          <a:pt x="202580" y="45621"/>
                          <a:pt x="209491" y="25048"/>
                        </a:cubicBezTo>
                        <a:cubicBezTo>
                          <a:pt x="213014" y="14614"/>
                          <a:pt x="196610" y="7542"/>
                          <a:pt x="191635" y="17492"/>
                        </a:cubicBezTo>
                        <a:close/>
                      </a:path>
                    </a:pathLst>
                  </a:custGeom>
                  <a:solidFill>
                    <a:srgbClr val="000000"/>
                  </a:solidFill>
                  <a:ln w="26789"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1C4BDF72-21DF-D576-32AA-2405411A82B3}"/>
                      </a:ext>
                    </a:extLst>
                  </p:cNvPr>
                  <p:cNvSpPr/>
                  <p:nvPr/>
                </p:nvSpPr>
                <p:spPr>
                  <a:xfrm>
                    <a:off x="1332974" y="2780245"/>
                    <a:ext cx="234725" cy="182669"/>
                  </a:xfrm>
                  <a:custGeom>
                    <a:avLst/>
                    <a:gdLst>
                      <a:gd name="connsiteX0" fmla="*/ 197185 w 234725"/>
                      <a:gd name="connsiteY0" fmla="*/ 86903 h 182669"/>
                      <a:gd name="connsiteX1" fmla="*/ 217623 w 234725"/>
                      <a:gd name="connsiteY1" fmla="*/ 100968 h 182669"/>
                      <a:gd name="connsiteX2" fmla="*/ 234699 w 234725"/>
                      <a:gd name="connsiteY2" fmla="*/ 91179 h 182669"/>
                      <a:gd name="connsiteX3" fmla="*/ 145122 w 234725"/>
                      <a:gd name="connsiteY3" fmla="*/ 32904 h 182669"/>
                      <a:gd name="connsiteX4" fmla="*/ 94322 w 234725"/>
                      <a:gd name="connsiteY4" fmla="*/ 39143 h 182669"/>
                      <a:gd name="connsiteX5" fmla="*/ 88594 w 234725"/>
                      <a:gd name="connsiteY5" fmla="*/ 35674 h 182669"/>
                      <a:gd name="connsiteX6" fmla="*/ 70819 w 234725"/>
                      <a:gd name="connsiteY6" fmla="*/ 9293 h 182669"/>
                      <a:gd name="connsiteX7" fmla="*/ 45110 w 234725"/>
                      <a:gd name="connsiteY7" fmla="*/ 16392 h 182669"/>
                      <a:gd name="connsiteX8" fmla="*/ 61299 w 234725"/>
                      <a:gd name="connsiteY8" fmla="*/ 45597 h 182669"/>
                      <a:gd name="connsiteX9" fmla="*/ 18056 w 234725"/>
                      <a:gd name="connsiteY9" fmla="*/ 21717 h 182669"/>
                      <a:gd name="connsiteX10" fmla="*/ 1168 w 234725"/>
                      <a:gd name="connsiteY10" fmla="*/ 31586 h 182669"/>
                      <a:gd name="connsiteX11" fmla="*/ 48337 w 234725"/>
                      <a:gd name="connsiteY11" fmla="*/ 73215 h 182669"/>
                      <a:gd name="connsiteX12" fmla="*/ 97872 w 234725"/>
                      <a:gd name="connsiteY12" fmla="*/ 71575 h 182669"/>
                      <a:gd name="connsiteX13" fmla="*/ 108145 w 234725"/>
                      <a:gd name="connsiteY13" fmla="*/ 70983 h 182669"/>
                      <a:gd name="connsiteX14" fmla="*/ 161203 w 234725"/>
                      <a:gd name="connsiteY14" fmla="*/ 182102 h 182669"/>
                      <a:gd name="connsiteX15" fmla="*/ 197185 w 234725"/>
                      <a:gd name="connsiteY15" fmla="*/ 86903 h 1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725" h="182669">
                        <a:moveTo>
                          <a:pt x="197185" y="86903"/>
                        </a:moveTo>
                        <a:cubicBezTo>
                          <a:pt x="203639" y="91771"/>
                          <a:pt x="210066" y="96746"/>
                          <a:pt x="217623" y="100968"/>
                        </a:cubicBezTo>
                        <a:cubicBezTo>
                          <a:pt x="224695" y="104894"/>
                          <a:pt x="235318" y="100054"/>
                          <a:pt x="234699" y="91179"/>
                        </a:cubicBezTo>
                        <a:cubicBezTo>
                          <a:pt x="231795" y="49093"/>
                          <a:pt x="180404" y="34034"/>
                          <a:pt x="145122" y="32904"/>
                        </a:cubicBezTo>
                        <a:cubicBezTo>
                          <a:pt x="128341" y="32366"/>
                          <a:pt x="110243" y="33630"/>
                          <a:pt x="94322" y="39143"/>
                        </a:cubicBezTo>
                        <a:cubicBezTo>
                          <a:pt x="92252" y="38067"/>
                          <a:pt x="90208" y="36992"/>
                          <a:pt x="88594" y="35674"/>
                        </a:cubicBezTo>
                        <a:cubicBezTo>
                          <a:pt x="80150" y="28790"/>
                          <a:pt x="74073" y="19646"/>
                          <a:pt x="70819" y="9293"/>
                        </a:cubicBezTo>
                        <a:cubicBezTo>
                          <a:pt x="65709" y="-6977"/>
                          <a:pt x="40242" y="-146"/>
                          <a:pt x="45110" y="16392"/>
                        </a:cubicBezTo>
                        <a:cubicBezTo>
                          <a:pt x="48310" y="27203"/>
                          <a:pt x="54172" y="36911"/>
                          <a:pt x="61299" y="45597"/>
                        </a:cubicBezTo>
                        <a:cubicBezTo>
                          <a:pt x="44760" y="45597"/>
                          <a:pt x="29701" y="39331"/>
                          <a:pt x="18056" y="21717"/>
                        </a:cubicBezTo>
                        <a:cubicBezTo>
                          <a:pt x="11064" y="11148"/>
                          <a:pt x="-4345" y="20265"/>
                          <a:pt x="1168" y="31586"/>
                        </a:cubicBezTo>
                        <a:cubicBezTo>
                          <a:pt x="10634" y="51029"/>
                          <a:pt x="27737" y="66197"/>
                          <a:pt x="48337" y="73215"/>
                        </a:cubicBezTo>
                        <a:cubicBezTo>
                          <a:pt x="66381" y="79374"/>
                          <a:pt x="81576" y="75474"/>
                          <a:pt x="97872" y="71575"/>
                        </a:cubicBezTo>
                        <a:cubicBezTo>
                          <a:pt x="101449" y="72274"/>
                          <a:pt x="104918" y="72167"/>
                          <a:pt x="108145" y="70983"/>
                        </a:cubicBezTo>
                        <a:cubicBezTo>
                          <a:pt x="101825" y="104733"/>
                          <a:pt x="110538" y="190438"/>
                          <a:pt x="161203" y="182102"/>
                        </a:cubicBezTo>
                        <a:cubicBezTo>
                          <a:pt x="199336" y="175809"/>
                          <a:pt x="203693" y="125574"/>
                          <a:pt x="197185" y="86903"/>
                        </a:cubicBezTo>
                        <a:close/>
                      </a:path>
                    </a:pathLst>
                  </a:custGeom>
                  <a:solidFill>
                    <a:srgbClr val="000000"/>
                  </a:solidFill>
                  <a:ln w="26789" cap="flat">
                    <a:noFill/>
                    <a:prstDash val="solid"/>
                    <a:miter/>
                  </a:ln>
                </p:spPr>
                <p:txBody>
                  <a:bodyPr rtlCol="0" anchor="ctr"/>
                  <a:lstStyle/>
                  <a:p>
                    <a:endParaRPr lang="en-US"/>
                  </a:p>
                </p:txBody>
              </p:sp>
            </p:grpSp>
            <p:grpSp>
              <p:nvGrpSpPr>
                <p:cNvPr id="94" name="Group 93">
                  <a:extLst>
                    <a:ext uri="{FF2B5EF4-FFF2-40B4-BE49-F238E27FC236}">
                      <a16:creationId xmlns:a16="http://schemas.microsoft.com/office/drawing/2014/main" id="{23D3F19F-9370-5F96-CA86-A0440A7486B0}"/>
                    </a:ext>
                  </a:extLst>
                </p:cNvPr>
                <p:cNvGrpSpPr/>
                <p:nvPr/>
              </p:nvGrpSpPr>
              <p:grpSpPr>
                <a:xfrm>
                  <a:off x="1925724" y="2939475"/>
                  <a:ext cx="199034" cy="236380"/>
                  <a:chOff x="4237775" y="1773904"/>
                  <a:chExt cx="349137" cy="414647"/>
                </a:xfrm>
              </p:grpSpPr>
              <p:sp>
                <p:nvSpPr>
                  <p:cNvPr id="109" name="Moon 108">
                    <a:extLst>
                      <a:ext uri="{FF2B5EF4-FFF2-40B4-BE49-F238E27FC236}">
                        <a16:creationId xmlns:a16="http://schemas.microsoft.com/office/drawing/2014/main" id="{8A9608B2-7D73-CB02-D39F-FABA9223909A}"/>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Moon 109">
                    <a:extLst>
                      <a:ext uri="{FF2B5EF4-FFF2-40B4-BE49-F238E27FC236}">
                        <a16:creationId xmlns:a16="http://schemas.microsoft.com/office/drawing/2014/main" id="{EFBD5320-FC25-F646-FDAB-A79AAD7D4C76}"/>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Moon 110">
                    <a:extLst>
                      <a:ext uri="{FF2B5EF4-FFF2-40B4-BE49-F238E27FC236}">
                        <a16:creationId xmlns:a16="http://schemas.microsoft.com/office/drawing/2014/main" id="{7E1690D2-BACC-BE6F-9EB1-2CBB0CDC8DC0}"/>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ardrop 111">
                    <a:extLst>
                      <a:ext uri="{FF2B5EF4-FFF2-40B4-BE49-F238E27FC236}">
                        <a16:creationId xmlns:a16="http://schemas.microsoft.com/office/drawing/2014/main" id="{EBCD7A93-B72D-A9A5-64D4-8C894EEF1D9B}"/>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A282FE25-41A9-8645-7F72-19AB6C7BEBEA}"/>
                    </a:ext>
                  </a:extLst>
                </p:cNvPr>
                <p:cNvGrpSpPr/>
                <p:nvPr/>
              </p:nvGrpSpPr>
              <p:grpSpPr>
                <a:xfrm rot="1331252">
                  <a:off x="1837045" y="2404344"/>
                  <a:ext cx="183280" cy="217670"/>
                  <a:chOff x="4237775" y="1773904"/>
                  <a:chExt cx="349137" cy="414647"/>
                </a:xfrm>
              </p:grpSpPr>
              <p:sp>
                <p:nvSpPr>
                  <p:cNvPr id="105" name="Moon 104">
                    <a:extLst>
                      <a:ext uri="{FF2B5EF4-FFF2-40B4-BE49-F238E27FC236}">
                        <a16:creationId xmlns:a16="http://schemas.microsoft.com/office/drawing/2014/main" id="{87DD2E9E-6A97-A8D9-A946-CF1D5FE6F740}"/>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Moon 105">
                    <a:extLst>
                      <a:ext uri="{FF2B5EF4-FFF2-40B4-BE49-F238E27FC236}">
                        <a16:creationId xmlns:a16="http://schemas.microsoft.com/office/drawing/2014/main" id="{886D154F-0D12-1355-8B60-3D40A820560A}"/>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Moon 106">
                    <a:extLst>
                      <a:ext uri="{FF2B5EF4-FFF2-40B4-BE49-F238E27FC236}">
                        <a16:creationId xmlns:a16="http://schemas.microsoft.com/office/drawing/2014/main" id="{8DC0ABF8-856D-695E-5961-B9D39ED34965}"/>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ardrop 107">
                    <a:extLst>
                      <a:ext uri="{FF2B5EF4-FFF2-40B4-BE49-F238E27FC236}">
                        <a16:creationId xmlns:a16="http://schemas.microsoft.com/office/drawing/2014/main" id="{7358F5ED-0C66-DA8E-E2E3-BC2883420A33}"/>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3B6D69E8-ECB5-83CA-12F1-3E1EC97D7E25}"/>
                    </a:ext>
                  </a:extLst>
                </p:cNvPr>
                <p:cNvGrpSpPr/>
                <p:nvPr/>
              </p:nvGrpSpPr>
              <p:grpSpPr>
                <a:xfrm rot="20268748" flipH="1">
                  <a:off x="1355216" y="2397250"/>
                  <a:ext cx="199034" cy="236380"/>
                  <a:chOff x="4237775" y="1773904"/>
                  <a:chExt cx="349137" cy="414647"/>
                </a:xfrm>
              </p:grpSpPr>
              <p:sp>
                <p:nvSpPr>
                  <p:cNvPr id="101" name="Moon 100">
                    <a:extLst>
                      <a:ext uri="{FF2B5EF4-FFF2-40B4-BE49-F238E27FC236}">
                        <a16:creationId xmlns:a16="http://schemas.microsoft.com/office/drawing/2014/main" id="{959552DC-5FA4-3385-EEDE-11134C3641F1}"/>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Moon 101">
                    <a:extLst>
                      <a:ext uri="{FF2B5EF4-FFF2-40B4-BE49-F238E27FC236}">
                        <a16:creationId xmlns:a16="http://schemas.microsoft.com/office/drawing/2014/main" id="{75E6B0FB-880C-9481-3C12-9AD4D6EA4FC2}"/>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Moon 102">
                    <a:extLst>
                      <a:ext uri="{FF2B5EF4-FFF2-40B4-BE49-F238E27FC236}">
                        <a16:creationId xmlns:a16="http://schemas.microsoft.com/office/drawing/2014/main" id="{857FA361-65E7-88EA-D01A-F064BCCC5D2E}"/>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ardrop 103">
                    <a:extLst>
                      <a:ext uri="{FF2B5EF4-FFF2-40B4-BE49-F238E27FC236}">
                        <a16:creationId xmlns:a16="http://schemas.microsoft.com/office/drawing/2014/main" id="{209A1B3E-982C-0817-76E3-030D7163110D}"/>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7" name="Group 96">
                  <a:extLst>
                    <a:ext uri="{FF2B5EF4-FFF2-40B4-BE49-F238E27FC236}">
                      <a16:creationId xmlns:a16="http://schemas.microsoft.com/office/drawing/2014/main" id="{3D2057E9-1A98-4D87-591E-9A040FE626F4}"/>
                    </a:ext>
                  </a:extLst>
                </p:cNvPr>
                <p:cNvGrpSpPr/>
                <p:nvPr/>
              </p:nvGrpSpPr>
              <p:grpSpPr>
                <a:xfrm rot="21349259">
                  <a:off x="1089654" y="1807243"/>
                  <a:ext cx="994980" cy="797532"/>
                  <a:chOff x="2617845" y="2395009"/>
                  <a:chExt cx="1218604" cy="797532"/>
                </a:xfrm>
              </p:grpSpPr>
              <p:sp>
                <p:nvSpPr>
                  <p:cNvPr id="98" name="Trapezoid 97">
                    <a:extLst>
                      <a:ext uri="{FF2B5EF4-FFF2-40B4-BE49-F238E27FC236}">
                        <a16:creationId xmlns:a16="http://schemas.microsoft.com/office/drawing/2014/main" id="{61AE9F22-549B-F740-39E0-8B3CB54D4D75}"/>
                      </a:ext>
                    </a:extLst>
                  </p:cNvPr>
                  <p:cNvSpPr/>
                  <p:nvPr/>
                </p:nvSpPr>
                <p:spPr>
                  <a:xfrm rot="16200000">
                    <a:off x="2843747" y="2606681"/>
                    <a:ext cx="356544" cy="808347"/>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rapezoid 98">
                    <a:extLst>
                      <a:ext uri="{FF2B5EF4-FFF2-40B4-BE49-F238E27FC236}">
                        <a16:creationId xmlns:a16="http://schemas.microsoft.com/office/drawing/2014/main" id="{3EBF5D74-7B8A-1944-EFC1-501D4BC5C16D}"/>
                      </a:ext>
                    </a:extLst>
                  </p:cNvPr>
                  <p:cNvSpPr/>
                  <p:nvPr/>
                </p:nvSpPr>
                <p:spPr>
                  <a:xfrm rot="5400000" flipH="1">
                    <a:off x="3455003" y="2811094"/>
                    <a:ext cx="356544" cy="406349"/>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ardrop 99">
                    <a:extLst>
                      <a:ext uri="{FF2B5EF4-FFF2-40B4-BE49-F238E27FC236}">
                        <a16:creationId xmlns:a16="http://schemas.microsoft.com/office/drawing/2014/main" id="{0471346C-D0DD-5CEC-78B2-F16028825ABA}"/>
                      </a:ext>
                    </a:extLst>
                  </p:cNvPr>
                  <p:cNvSpPr/>
                  <p:nvPr/>
                </p:nvSpPr>
                <p:spPr>
                  <a:xfrm rot="18900000">
                    <a:off x="2945632" y="2395009"/>
                    <a:ext cx="785125" cy="785126"/>
                  </a:xfrm>
                  <a:prstGeom prst="teardrop">
                    <a:avLst>
                      <a:gd name="adj" fmla="val 119058"/>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4" name="Group 63">
                <a:extLst>
                  <a:ext uri="{FF2B5EF4-FFF2-40B4-BE49-F238E27FC236}">
                    <a16:creationId xmlns:a16="http://schemas.microsoft.com/office/drawing/2014/main" id="{677EDBB9-7902-5570-3F5D-AA1AEBE5268A}"/>
                  </a:ext>
                </a:extLst>
              </p:cNvPr>
              <p:cNvGrpSpPr/>
              <p:nvPr/>
            </p:nvGrpSpPr>
            <p:grpSpPr>
              <a:xfrm>
                <a:off x="2590433" y="4030710"/>
                <a:ext cx="1582145" cy="2277253"/>
                <a:chOff x="86845" y="4041483"/>
                <a:chExt cx="2099928" cy="3022521"/>
              </a:xfrm>
            </p:grpSpPr>
            <p:grpSp>
              <p:nvGrpSpPr>
                <p:cNvPr id="71" name="Group 70">
                  <a:extLst>
                    <a:ext uri="{FF2B5EF4-FFF2-40B4-BE49-F238E27FC236}">
                      <a16:creationId xmlns:a16="http://schemas.microsoft.com/office/drawing/2014/main" id="{A7BB5EEB-5C77-F5AE-C451-9D95E58732F0}"/>
                    </a:ext>
                  </a:extLst>
                </p:cNvPr>
                <p:cNvGrpSpPr/>
                <p:nvPr/>
              </p:nvGrpSpPr>
              <p:grpSpPr>
                <a:xfrm>
                  <a:off x="86845" y="4571077"/>
                  <a:ext cx="2099928" cy="2492927"/>
                  <a:chOff x="86845" y="4571077"/>
                  <a:chExt cx="2099928" cy="2492927"/>
                </a:xfrm>
              </p:grpSpPr>
              <p:sp>
                <p:nvSpPr>
                  <p:cNvPr id="77" name="Oval 52">
                    <a:extLst>
                      <a:ext uri="{FF2B5EF4-FFF2-40B4-BE49-F238E27FC236}">
                        <a16:creationId xmlns:a16="http://schemas.microsoft.com/office/drawing/2014/main" id="{BABCFB5E-34EE-D2AA-1B6B-57785A5095A9}"/>
                      </a:ext>
                    </a:extLst>
                  </p:cNvPr>
                  <p:cNvSpPr/>
                  <p:nvPr/>
                </p:nvSpPr>
                <p:spPr>
                  <a:xfrm>
                    <a:off x="160038" y="4882039"/>
                    <a:ext cx="2026735" cy="2181965"/>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 name="connsiteX0" fmla="*/ 201875 w 1473005"/>
                      <a:gd name="connsiteY0" fmla="*/ 818561 h 1836146"/>
                      <a:gd name="connsiteX1" fmla="*/ 837440 w 1473005"/>
                      <a:gd name="connsiteY1" fmla="*/ 0 h 1836146"/>
                      <a:gd name="connsiteX2" fmla="*/ 1473005 w 1473005"/>
                      <a:gd name="connsiteY2" fmla="*/ 818561 h 1836146"/>
                      <a:gd name="connsiteX3" fmla="*/ 1114166 w 1473005"/>
                      <a:gd name="connsiteY3" fmla="*/ 1649154 h 1836146"/>
                      <a:gd name="connsiteX4" fmla="*/ 61242 w 1473005"/>
                      <a:gd name="connsiteY4" fmla="*/ 1813755 h 1836146"/>
                      <a:gd name="connsiteX5" fmla="*/ 201875 w 1473005"/>
                      <a:gd name="connsiteY5" fmla="*/ 818561 h 1836146"/>
                      <a:gd name="connsiteX0" fmla="*/ 201875 w 1753868"/>
                      <a:gd name="connsiteY0" fmla="*/ 818561 h 1894069"/>
                      <a:gd name="connsiteX1" fmla="*/ 837440 w 1753868"/>
                      <a:gd name="connsiteY1" fmla="*/ 0 h 1894069"/>
                      <a:gd name="connsiteX2" fmla="*/ 1473005 w 1753868"/>
                      <a:gd name="connsiteY2" fmla="*/ 818561 h 1894069"/>
                      <a:gd name="connsiteX3" fmla="*/ 1688026 w 1753868"/>
                      <a:gd name="connsiteY3" fmla="*/ 1813115 h 1894069"/>
                      <a:gd name="connsiteX4" fmla="*/ 61242 w 1753868"/>
                      <a:gd name="connsiteY4" fmla="*/ 1813755 h 1894069"/>
                      <a:gd name="connsiteX5" fmla="*/ 201875 w 1753868"/>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31537 w 1717688"/>
                      <a:gd name="connsiteY0" fmla="*/ 818561 h 1868559"/>
                      <a:gd name="connsiteX1" fmla="*/ 867102 w 1717688"/>
                      <a:gd name="connsiteY1" fmla="*/ 0 h 1868559"/>
                      <a:gd name="connsiteX2" fmla="*/ 1502667 w 1717688"/>
                      <a:gd name="connsiteY2" fmla="*/ 818561 h 1868559"/>
                      <a:gd name="connsiteX3" fmla="*/ 1717688 w 1717688"/>
                      <a:gd name="connsiteY3" fmla="*/ 1813115 h 1868559"/>
                      <a:gd name="connsiteX4" fmla="*/ 55770 w 1717688"/>
                      <a:gd name="connsiteY4" fmla="*/ 1720064 h 1868559"/>
                      <a:gd name="connsiteX5" fmla="*/ 231537 w 1717688"/>
                      <a:gd name="connsiteY5" fmla="*/ 818561 h 1868559"/>
                      <a:gd name="connsiteX0" fmla="*/ 231537 w 1717688"/>
                      <a:gd name="connsiteY0" fmla="*/ 818561 h 1987342"/>
                      <a:gd name="connsiteX1" fmla="*/ 867102 w 1717688"/>
                      <a:gd name="connsiteY1" fmla="*/ 0 h 1987342"/>
                      <a:gd name="connsiteX2" fmla="*/ 1502667 w 1717688"/>
                      <a:gd name="connsiteY2" fmla="*/ 818561 h 1987342"/>
                      <a:gd name="connsiteX3" fmla="*/ 1717688 w 1717688"/>
                      <a:gd name="connsiteY3" fmla="*/ 1813115 h 1987342"/>
                      <a:gd name="connsiteX4" fmla="*/ 55770 w 1717688"/>
                      <a:gd name="connsiteY4" fmla="*/ 1720064 h 1987342"/>
                      <a:gd name="connsiteX5" fmla="*/ 231537 w 1717688"/>
                      <a:gd name="connsiteY5" fmla="*/ 818561 h 1987342"/>
                      <a:gd name="connsiteX0" fmla="*/ 231537 w 1782434"/>
                      <a:gd name="connsiteY0" fmla="*/ 818561 h 1934171"/>
                      <a:gd name="connsiteX1" fmla="*/ 867102 w 1782434"/>
                      <a:gd name="connsiteY1" fmla="*/ 0 h 1934171"/>
                      <a:gd name="connsiteX2" fmla="*/ 1502667 w 1782434"/>
                      <a:gd name="connsiteY2" fmla="*/ 818561 h 1934171"/>
                      <a:gd name="connsiteX3" fmla="*/ 1717688 w 1782434"/>
                      <a:gd name="connsiteY3" fmla="*/ 1813115 h 1934171"/>
                      <a:gd name="connsiteX4" fmla="*/ 387589 w 1782434"/>
                      <a:gd name="connsiteY4" fmla="*/ 1907058 h 1934171"/>
                      <a:gd name="connsiteX5" fmla="*/ 55770 w 1782434"/>
                      <a:gd name="connsiteY5" fmla="*/ 1720064 h 1934171"/>
                      <a:gd name="connsiteX6" fmla="*/ 231537 w 1782434"/>
                      <a:gd name="connsiteY6" fmla="*/ 818561 h 1934171"/>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774066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109288"/>
                      <a:gd name="connsiteX1" fmla="*/ 867102 w 1782435"/>
                      <a:gd name="connsiteY1" fmla="*/ 0 h 2109288"/>
                      <a:gd name="connsiteX2" fmla="*/ 1502667 w 1782435"/>
                      <a:gd name="connsiteY2" fmla="*/ 818561 h 2109288"/>
                      <a:gd name="connsiteX3" fmla="*/ 1717688 w 1782435"/>
                      <a:gd name="connsiteY3" fmla="*/ 1813115 h 2109288"/>
                      <a:gd name="connsiteX4" fmla="*/ 902891 w 1782435"/>
                      <a:gd name="connsiteY4" fmla="*/ 2071018 h 2109288"/>
                      <a:gd name="connsiteX5" fmla="*/ 598394 w 1782435"/>
                      <a:gd name="connsiteY5" fmla="*/ 2071015 h 2109288"/>
                      <a:gd name="connsiteX6" fmla="*/ 55770 w 1782435"/>
                      <a:gd name="connsiteY6" fmla="*/ 1720064 h 2109288"/>
                      <a:gd name="connsiteX7" fmla="*/ 231537 w 1782435"/>
                      <a:gd name="connsiteY7" fmla="*/ 818561 h 2109288"/>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42137 w 1793035"/>
                      <a:gd name="connsiteY0" fmla="*/ 818561 h 2103271"/>
                      <a:gd name="connsiteX1" fmla="*/ 877702 w 1793035"/>
                      <a:gd name="connsiteY1" fmla="*/ 0 h 2103271"/>
                      <a:gd name="connsiteX2" fmla="*/ 1513267 w 1793035"/>
                      <a:gd name="connsiteY2" fmla="*/ 818561 h 2103271"/>
                      <a:gd name="connsiteX3" fmla="*/ 1728288 w 1793035"/>
                      <a:gd name="connsiteY3" fmla="*/ 1813115 h 2103271"/>
                      <a:gd name="connsiteX4" fmla="*/ 913491 w 1793035"/>
                      <a:gd name="connsiteY4" fmla="*/ 2071018 h 2103271"/>
                      <a:gd name="connsiteX5" fmla="*/ 0 w 1793035"/>
                      <a:gd name="connsiteY5" fmla="*/ 2059302 h 2103271"/>
                      <a:gd name="connsiteX6" fmla="*/ 66370 w 1793035"/>
                      <a:gd name="connsiteY6" fmla="*/ 1720064 h 2103271"/>
                      <a:gd name="connsiteX7" fmla="*/ 242137 w 1793035"/>
                      <a:gd name="connsiteY7" fmla="*/ 818561 h 2103271"/>
                      <a:gd name="connsiteX0" fmla="*/ 242140 w 1793038"/>
                      <a:gd name="connsiteY0" fmla="*/ 818561 h 2103271"/>
                      <a:gd name="connsiteX1" fmla="*/ 877705 w 1793038"/>
                      <a:gd name="connsiteY1" fmla="*/ 0 h 2103271"/>
                      <a:gd name="connsiteX2" fmla="*/ 1513270 w 1793038"/>
                      <a:gd name="connsiteY2" fmla="*/ 818561 h 2103271"/>
                      <a:gd name="connsiteX3" fmla="*/ 1728291 w 1793038"/>
                      <a:gd name="connsiteY3" fmla="*/ 1813115 h 2103271"/>
                      <a:gd name="connsiteX4" fmla="*/ 913494 w 1793038"/>
                      <a:gd name="connsiteY4" fmla="*/ 2071018 h 2103271"/>
                      <a:gd name="connsiteX5" fmla="*/ 3 w 1793038"/>
                      <a:gd name="connsiteY5" fmla="*/ 2059302 h 2103271"/>
                      <a:gd name="connsiteX6" fmla="*/ 66373 w 1793038"/>
                      <a:gd name="connsiteY6" fmla="*/ 1720064 h 2103271"/>
                      <a:gd name="connsiteX7" fmla="*/ 242140 w 1793038"/>
                      <a:gd name="connsiteY7" fmla="*/ 818561 h 2103271"/>
                      <a:gd name="connsiteX0" fmla="*/ 294261 w 1845159"/>
                      <a:gd name="connsiteY0" fmla="*/ 818561 h 2103271"/>
                      <a:gd name="connsiteX1" fmla="*/ 929826 w 1845159"/>
                      <a:gd name="connsiteY1" fmla="*/ 0 h 2103271"/>
                      <a:gd name="connsiteX2" fmla="*/ 1565391 w 1845159"/>
                      <a:gd name="connsiteY2" fmla="*/ 818561 h 2103271"/>
                      <a:gd name="connsiteX3" fmla="*/ 1780412 w 1845159"/>
                      <a:gd name="connsiteY3" fmla="*/ 1813115 h 2103271"/>
                      <a:gd name="connsiteX4" fmla="*/ 965615 w 1845159"/>
                      <a:gd name="connsiteY4" fmla="*/ 2071018 h 2103271"/>
                      <a:gd name="connsiteX5" fmla="*/ 52124 w 1845159"/>
                      <a:gd name="connsiteY5" fmla="*/ 2059302 h 2103271"/>
                      <a:gd name="connsiteX6" fmla="*/ 118494 w 1845159"/>
                      <a:gd name="connsiteY6" fmla="*/ 1720064 h 2103271"/>
                      <a:gd name="connsiteX7" fmla="*/ 294261 w 1845159"/>
                      <a:gd name="connsiteY7" fmla="*/ 818561 h 2103271"/>
                      <a:gd name="connsiteX0" fmla="*/ 294261 w 1845159"/>
                      <a:gd name="connsiteY0" fmla="*/ 818561 h 2126588"/>
                      <a:gd name="connsiteX1" fmla="*/ 929826 w 1845159"/>
                      <a:gd name="connsiteY1" fmla="*/ 0 h 2126588"/>
                      <a:gd name="connsiteX2" fmla="*/ 1565391 w 1845159"/>
                      <a:gd name="connsiteY2" fmla="*/ 818561 h 2126588"/>
                      <a:gd name="connsiteX3" fmla="*/ 1780412 w 1845159"/>
                      <a:gd name="connsiteY3" fmla="*/ 1813115 h 2126588"/>
                      <a:gd name="connsiteX4" fmla="*/ 965615 w 1845159"/>
                      <a:gd name="connsiteY4" fmla="*/ 2071018 h 2126588"/>
                      <a:gd name="connsiteX5" fmla="*/ 52124 w 1845159"/>
                      <a:gd name="connsiteY5" fmla="*/ 2059302 h 2126588"/>
                      <a:gd name="connsiteX6" fmla="*/ 118494 w 1845159"/>
                      <a:gd name="connsiteY6" fmla="*/ 1720064 h 2126588"/>
                      <a:gd name="connsiteX7" fmla="*/ 294261 w 1845159"/>
                      <a:gd name="connsiteY7" fmla="*/ 818561 h 2126588"/>
                      <a:gd name="connsiteX0" fmla="*/ 294261 w 1856537"/>
                      <a:gd name="connsiteY0" fmla="*/ 818561 h 2126588"/>
                      <a:gd name="connsiteX1" fmla="*/ 929826 w 1856537"/>
                      <a:gd name="connsiteY1" fmla="*/ 0 h 2126588"/>
                      <a:gd name="connsiteX2" fmla="*/ 1565391 w 1856537"/>
                      <a:gd name="connsiteY2" fmla="*/ 818561 h 2126588"/>
                      <a:gd name="connsiteX3" fmla="*/ 1797124 w 1856537"/>
                      <a:gd name="connsiteY3" fmla="*/ 1415175 h 2126588"/>
                      <a:gd name="connsiteX4" fmla="*/ 1780412 w 1856537"/>
                      <a:gd name="connsiteY4" fmla="*/ 1813115 h 2126588"/>
                      <a:gd name="connsiteX5" fmla="*/ 965615 w 1856537"/>
                      <a:gd name="connsiteY5" fmla="*/ 2071018 h 2126588"/>
                      <a:gd name="connsiteX6" fmla="*/ 52124 w 1856537"/>
                      <a:gd name="connsiteY6" fmla="*/ 2059302 h 2126588"/>
                      <a:gd name="connsiteX7" fmla="*/ 118494 w 1856537"/>
                      <a:gd name="connsiteY7" fmla="*/ 1720064 h 2126588"/>
                      <a:gd name="connsiteX8" fmla="*/ 294261 w 1856537"/>
                      <a:gd name="connsiteY8" fmla="*/ 818561 h 2126588"/>
                      <a:gd name="connsiteX0" fmla="*/ 294261 w 1811531"/>
                      <a:gd name="connsiteY0" fmla="*/ 818561 h 2126588"/>
                      <a:gd name="connsiteX1" fmla="*/ 929826 w 1811531"/>
                      <a:gd name="connsiteY1" fmla="*/ 0 h 2126588"/>
                      <a:gd name="connsiteX2" fmla="*/ 1565391 w 1811531"/>
                      <a:gd name="connsiteY2" fmla="*/ 818561 h 2126588"/>
                      <a:gd name="connsiteX3" fmla="*/ 1516050 w 1811531"/>
                      <a:gd name="connsiteY3" fmla="*/ 1497156 h 2126588"/>
                      <a:gd name="connsiteX4" fmla="*/ 1780412 w 1811531"/>
                      <a:gd name="connsiteY4" fmla="*/ 1813115 h 2126588"/>
                      <a:gd name="connsiteX5" fmla="*/ 965615 w 1811531"/>
                      <a:gd name="connsiteY5" fmla="*/ 2071018 h 2126588"/>
                      <a:gd name="connsiteX6" fmla="*/ 52124 w 1811531"/>
                      <a:gd name="connsiteY6" fmla="*/ 2059302 h 2126588"/>
                      <a:gd name="connsiteX7" fmla="*/ 118494 w 1811531"/>
                      <a:gd name="connsiteY7" fmla="*/ 1720064 h 2126588"/>
                      <a:gd name="connsiteX8" fmla="*/ 294261 w 1811531"/>
                      <a:gd name="connsiteY8" fmla="*/ 818561 h 2126588"/>
                      <a:gd name="connsiteX0" fmla="*/ 294261 w 1877722"/>
                      <a:gd name="connsiteY0" fmla="*/ 818561 h 2126588"/>
                      <a:gd name="connsiteX1" fmla="*/ 929826 w 1877722"/>
                      <a:gd name="connsiteY1" fmla="*/ 0 h 2126588"/>
                      <a:gd name="connsiteX2" fmla="*/ 1565391 w 1877722"/>
                      <a:gd name="connsiteY2" fmla="*/ 818561 h 2126588"/>
                      <a:gd name="connsiteX3" fmla="*/ 1516050 w 1877722"/>
                      <a:gd name="connsiteY3" fmla="*/ 1497156 h 2126588"/>
                      <a:gd name="connsiteX4" fmla="*/ 1850681 w 1877722"/>
                      <a:gd name="connsiteY4" fmla="*/ 1871672 h 2126588"/>
                      <a:gd name="connsiteX5" fmla="*/ 965615 w 1877722"/>
                      <a:gd name="connsiteY5" fmla="*/ 2071018 h 2126588"/>
                      <a:gd name="connsiteX6" fmla="*/ 52124 w 1877722"/>
                      <a:gd name="connsiteY6" fmla="*/ 2059302 h 2126588"/>
                      <a:gd name="connsiteX7" fmla="*/ 118494 w 1877722"/>
                      <a:gd name="connsiteY7" fmla="*/ 1720064 h 2126588"/>
                      <a:gd name="connsiteX8" fmla="*/ 294261 w 1877722"/>
                      <a:gd name="connsiteY8" fmla="*/ 818561 h 2126588"/>
                      <a:gd name="connsiteX0" fmla="*/ 335669 w 1919131"/>
                      <a:gd name="connsiteY0" fmla="*/ 818561 h 2126588"/>
                      <a:gd name="connsiteX1" fmla="*/ 971234 w 1919131"/>
                      <a:gd name="connsiteY1" fmla="*/ 0 h 2126588"/>
                      <a:gd name="connsiteX2" fmla="*/ 1606799 w 1919131"/>
                      <a:gd name="connsiteY2" fmla="*/ 818561 h 2126588"/>
                      <a:gd name="connsiteX3" fmla="*/ 1557458 w 1919131"/>
                      <a:gd name="connsiteY3" fmla="*/ 1497156 h 2126588"/>
                      <a:gd name="connsiteX4" fmla="*/ 1892089 w 1919131"/>
                      <a:gd name="connsiteY4" fmla="*/ 1871672 h 2126588"/>
                      <a:gd name="connsiteX5" fmla="*/ 1007023 w 1919131"/>
                      <a:gd name="connsiteY5" fmla="*/ 2071018 h 2126588"/>
                      <a:gd name="connsiteX6" fmla="*/ 93532 w 1919131"/>
                      <a:gd name="connsiteY6" fmla="*/ 2059302 h 2126588"/>
                      <a:gd name="connsiteX7" fmla="*/ 42788 w 1919131"/>
                      <a:gd name="connsiteY7" fmla="*/ 1720064 h 2126588"/>
                      <a:gd name="connsiteX8" fmla="*/ 335669 w 1919131"/>
                      <a:gd name="connsiteY8" fmla="*/ 818561 h 2126588"/>
                      <a:gd name="connsiteX0" fmla="*/ 391842 w 1975304"/>
                      <a:gd name="connsiteY0" fmla="*/ 818561 h 2126588"/>
                      <a:gd name="connsiteX1" fmla="*/ 1027407 w 1975304"/>
                      <a:gd name="connsiteY1" fmla="*/ 0 h 2126588"/>
                      <a:gd name="connsiteX2" fmla="*/ 1662972 w 1975304"/>
                      <a:gd name="connsiteY2" fmla="*/ 818561 h 2126588"/>
                      <a:gd name="connsiteX3" fmla="*/ 1613631 w 1975304"/>
                      <a:gd name="connsiteY3" fmla="*/ 1497156 h 2126588"/>
                      <a:gd name="connsiteX4" fmla="*/ 1948262 w 1975304"/>
                      <a:gd name="connsiteY4" fmla="*/ 1871672 h 2126588"/>
                      <a:gd name="connsiteX5" fmla="*/ 1063196 w 1975304"/>
                      <a:gd name="connsiteY5" fmla="*/ 2071018 h 2126588"/>
                      <a:gd name="connsiteX6" fmla="*/ 56014 w 1975304"/>
                      <a:gd name="connsiteY6" fmla="*/ 2059302 h 2126588"/>
                      <a:gd name="connsiteX7" fmla="*/ 98961 w 1975304"/>
                      <a:gd name="connsiteY7" fmla="*/ 1720064 h 2126588"/>
                      <a:gd name="connsiteX8" fmla="*/ 391842 w 1975304"/>
                      <a:gd name="connsiteY8" fmla="*/ 818561 h 212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304" h="2126588">
                        <a:moveTo>
                          <a:pt x="391842" y="818561"/>
                        </a:moveTo>
                        <a:cubicBezTo>
                          <a:pt x="546583" y="531884"/>
                          <a:pt x="676394" y="0"/>
                          <a:pt x="1027407" y="0"/>
                        </a:cubicBezTo>
                        <a:cubicBezTo>
                          <a:pt x="1378420" y="0"/>
                          <a:pt x="1565268" y="569035"/>
                          <a:pt x="1662972" y="818561"/>
                        </a:cubicBezTo>
                        <a:cubicBezTo>
                          <a:pt x="1760676" y="1068087"/>
                          <a:pt x="1577794" y="1331397"/>
                          <a:pt x="1613631" y="1497156"/>
                        </a:cubicBezTo>
                        <a:cubicBezTo>
                          <a:pt x="1649468" y="1662915"/>
                          <a:pt x="2086847" y="1762365"/>
                          <a:pt x="1948262" y="1871672"/>
                        </a:cubicBezTo>
                        <a:cubicBezTo>
                          <a:pt x="1809677" y="1980979"/>
                          <a:pt x="1249745" y="2028035"/>
                          <a:pt x="1063196" y="2071018"/>
                        </a:cubicBezTo>
                        <a:cubicBezTo>
                          <a:pt x="876647" y="2114001"/>
                          <a:pt x="197201" y="2176352"/>
                          <a:pt x="56014" y="2059302"/>
                        </a:cubicBezTo>
                        <a:cubicBezTo>
                          <a:pt x="-96884" y="1848562"/>
                          <a:pt x="113259" y="1858537"/>
                          <a:pt x="98961" y="1720064"/>
                        </a:cubicBezTo>
                        <a:cubicBezTo>
                          <a:pt x="-53087" y="1581632"/>
                          <a:pt x="237101" y="1105238"/>
                          <a:pt x="391842" y="818561"/>
                        </a:cubicBezTo>
                        <a:close/>
                      </a:path>
                    </a:pathLst>
                  </a:cu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0CA5EB2E-825A-154A-83E4-9835839070CE}"/>
                      </a:ext>
                    </a:extLst>
                  </p:cNvPr>
                  <p:cNvSpPr/>
                  <p:nvPr/>
                </p:nvSpPr>
                <p:spPr>
                  <a:xfrm>
                    <a:off x="162199" y="4678769"/>
                    <a:ext cx="1904306" cy="201447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55978" h="1963353">
                        <a:moveTo>
                          <a:pt x="1858476" y="1796809"/>
                        </a:moveTo>
                        <a:cubicBezTo>
                          <a:pt x="1813858" y="1587209"/>
                          <a:pt x="1785164" y="1374896"/>
                          <a:pt x="1759336" y="1162321"/>
                        </a:cubicBezTo>
                        <a:cubicBezTo>
                          <a:pt x="1747075" y="1059374"/>
                          <a:pt x="1737157" y="956139"/>
                          <a:pt x="1725680" y="853088"/>
                        </a:cubicBezTo>
                        <a:cubicBezTo>
                          <a:pt x="1714985" y="757079"/>
                          <a:pt x="1702463" y="660784"/>
                          <a:pt x="1677412" y="567334"/>
                        </a:cubicBezTo>
                        <a:cubicBezTo>
                          <a:pt x="1654196" y="480482"/>
                          <a:pt x="1620017" y="394519"/>
                          <a:pt x="1569928" y="319538"/>
                        </a:cubicBezTo>
                        <a:cubicBezTo>
                          <a:pt x="1522706" y="249698"/>
                          <a:pt x="1463744" y="188545"/>
                          <a:pt x="1395916" y="138741"/>
                        </a:cubicBezTo>
                        <a:cubicBezTo>
                          <a:pt x="1261814" y="39368"/>
                          <a:pt x="1090146" y="-13488"/>
                          <a:pt x="923178" y="4044"/>
                        </a:cubicBezTo>
                        <a:cubicBezTo>
                          <a:pt x="898134" y="6730"/>
                          <a:pt x="873611" y="6235"/>
                          <a:pt x="871000" y="6469"/>
                        </a:cubicBezTo>
                        <a:cubicBezTo>
                          <a:pt x="192160" y="68144"/>
                          <a:pt x="32498" y="1248754"/>
                          <a:pt x="18148" y="1486817"/>
                        </a:cubicBezTo>
                        <a:cubicBezTo>
                          <a:pt x="16842" y="1505341"/>
                          <a:pt x="16059" y="1523838"/>
                          <a:pt x="15275" y="1542309"/>
                        </a:cubicBezTo>
                        <a:cubicBezTo>
                          <a:pt x="10320" y="1583609"/>
                          <a:pt x="6409" y="1625011"/>
                          <a:pt x="4581" y="1666519"/>
                        </a:cubicBezTo>
                        <a:cubicBezTo>
                          <a:pt x="2492" y="1714497"/>
                          <a:pt x="3798" y="1762554"/>
                          <a:pt x="7970" y="1810376"/>
                        </a:cubicBezTo>
                        <a:cubicBezTo>
                          <a:pt x="12670" y="1859318"/>
                          <a:pt x="17626" y="1909487"/>
                          <a:pt x="38237" y="1954491"/>
                        </a:cubicBezTo>
                        <a:cubicBezTo>
                          <a:pt x="50759" y="1982198"/>
                          <a:pt x="634631" y="1944238"/>
                          <a:pt x="640631" y="1911522"/>
                        </a:cubicBezTo>
                        <a:cubicBezTo>
                          <a:pt x="653414" y="1845204"/>
                          <a:pt x="658376" y="1777581"/>
                          <a:pt x="655242" y="1710115"/>
                        </a:cubicBezTo>
                        <a:cubicBezTo>
                          <a:pt x="653675" y="1677946"/>
                          <a:pt x="649765" y="1645935"/>
                          <a:pt x="643242" y="1614394"/>
                        </a:cubicBezTo>
                        <a:cubicBezTo>
                          <a:pt x="641414" y="1605784"/>
                          <a:pt x="639332" y="1589609"/>
                          <a:pt x="634370" y="1576825"/>
                        </a:cubicBezTo>
                        <a:cubicBezTo>
                          <a:pt x="687593" y="1475626"/>
                          <a:pt x="746293" y="1377322"/>
                          <a:pt x="806560" y="1280140"/>
                        </a:cubicBezTo>
                        <a:cubicBezTo>
                          <a:pt x="932051" y="1077818"/>
                          <a:pt x="1065363" y="879255"/>
                          <a:pt x="1167891" y="663784"/>
                        </a:cubicBezTo>
                        <a:cubicBezTo>
                          <a:pt x="1219292" y="555827"/>
                          <a:pt x="1270165" y="441167"/>
                          <a:pt x="1294426" y="322852"/>
                        </a:cubicBezTo>
                        <a:lnTo>
                          <a:pt x="1298337" y="323635"/>
                        </a:lnTo>
                        <a:cubicBezTo>
                          <a:pt x="1297821" y="325148"/>
                          <a:pt x="1298337" y="326844"/>
                          <a:pt x="1299642" y="327783"/>
                        </a:cubicBezTo>
                        <a:cubicBezTo>
                          <a:pt x="1411043" y="404825"/>
                          <a:pt x="1485400" y="521625"/>
                          <a:pt x="1533922" y="646644"/>
                        </a:cubicBezTo>
                        <a:cubicBezTo>
                          <a:pt x="1590018" y="792873"/>
                          <a:pt x="1617151" y="948756"/>
                          <a:pt x="1613495" y="1105395"/>
                        </a:cubicBezTo>
                        <a:cubicBezTo>
                          <a:pt x="1607234" y="1353268"/>
                          <a:pt x="1513317" y="1659607"/>
                          <a:pt x="1247464" y="1737952"/>
                        </a:cubicBezTo>
                        <a:cubicBezTo>
                          <a:pt x="1186681" y="1755823"/>
                          <a:pt x="1121197" y="1760884"/>
                          <a:pt x="1059101" y="1747814"/>
                        </a:cubicBezTo>
                        <a:cubicBezTo>
                          <a:pt x="1029624" y="1741892"/>
                          <a:pt x="1001184" y="1731873"/>
                          <a:pt x="974573" y="1718019"/>
                        </a:cubicBezTo>
                        <a:cubicBezTo>
                          <a:pt x="945095" y="1702419"/>
                          <a:pt x="921089" y="1680295"/>
                          <a:pt x="893700" y="1662110"/>
                        </a:cubicBezTo>
                        <a:cubicBezTo>
                          <a:pt x="868388" y="1645465"/>
                          <a:pt x="838650" y="1677920"/>
                          <a:pt x="853261" y="1702522"/>
                        </a:cubicBezTo>
                        <a:cubicBezTo>
                          <a:pt x="885089" y="1756919"/>
                          <a:pt x="953961" y="1790181"/>
                          <a:pt x="1013184" y="1806540"/>
                        </a:cubicBezTo>
                        <a:cubicBezTo>
                          <a:pt x="1076063" y="1824046"/>
                          <a:pt x="1142585" y="1824855"/>
                          <a:pt x="1206770" y="1813740"/>
                        </a:cubicBezTo>
                        <a:cubicBezTo>
                          <a:pt x="1211725" y="1812906"/>
                          <a:pt x="1216681" y="1811966"/>
                          <a:pt x="1221375" y="1810949"/>
                        </a:cubicBezTo>
                        <a:cubicBezTo>
                          <a:pt x="1222942" y="1827699"/>
                          <a:pt x="1229464" y="1843560"/>
                          <a:pt x="1240681" y="1856162"/>
                        </a:cubicBezTo>
                        <a:cubicBezTo>
                          <a:pt x="1245904" y="1862135"/>
                          <a:pt x="1252165" y="1867275"/>
                          <a:pt x="1258948" y="1871371"/>
                        </a:cubicBezTo>
                        <a:cubicBezTo>
                          <a:pt x="1259986" y="1887103"/>
                          <a:pt x="1269904" y="1902914"/>
                          <a:pt x="1286598" y="1906356"/>
                        </a:cubicBezTo>
                        <a:cubicBezTo>
                          <a:pt x="1374521" y="1924672"/>
                          <a:pt x="1740030" y="1876641"/>
                          <a:pt x="1827947" y="1850474"/>
                        </a:cubicBezTo>
                        <a:cubicBezTo>
                          <a:pt x="1851431" y="1843482"/>
                          <a:pt x="1863431" y="1820368"/>
                          <a:pt x="1858476" y="1796809"/>
                        </a:cubicBezTo>
                      </a:path>
                    </a:pathLst>
                  </a:custGeom>
                  <a:solidFill>
                    <a:schemeClr val="bg1">
                      <a:lumMod val="95000"/>
                    </a:schemeClr>
                  </a:solidFill>
                  <a:ln w="38100" cap="flat">
                    <a:solidFill>
                      <a:schemeClr val="accent2"/>
                    </a:solid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43DE9DB7-4532-7571-2A6F-D47FF1E7F0CA}"/>
                      </a:ext>
                    </a:extLst>
                  </p:cNvPr>
                  <p:cNvSpPr/>
                  <p:nvPr/>
                </p:nvSpPr>
                <p:spPr>
                  <a:xfrm>
                    <a:off x="1038705" y="6383933"/>
                    <a:ext cx="382398" cy="16779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 name="connsiteX0" fmla="*/ 1854876 w 1855979"/>
                      <a:gd name="connsiteY0" fmla="*/ 1796088 h 1953770"/>
                      <a:gd name="connsiteX1" fmla="*/ 1755736 w 1855979"/>
                      <a:gd name="connsiteY1" fmla="*/ 1161600 h 1953770"/>
                      <a:gd name="connsiteX2" fmla="*/ 1722080 w 1855979"/>
                      <a:gd name="connsiteY2" fmla="*/ 852367 h 1953770"/>
                      <a:gd name="connsiteX3" fmla="*/ 1673812 w 1855979"/>
                      <a:gd name="connsiteY3" fmla="*/ 566613 h 1953770"/>
                      <a:gd name="connsiteX4" fmla="*/ 1566328 w 1855979"/>
                      <a:gd name="connsiteY4" fmla="*/ 318817 h 1953770"/>
                      <a:gd name="connsiteX5" fmla="*/ 1392316 w 1855979"/>
                      <a:gd name="connsiteY5" fmla="*/ 138020 h 1953770"/>
                      <a:gd name="connsiteX6" fmla="*/ 919578 w 1855979"/>
                      <a:gd name="connsiteY6" fmla="*/ 3323 h 1953770"/>
                      <a:gd name="connsiteX7" fmla="*/ 867400 w 1855979"/>
                      <a:gd name="connsiteY7" fmla="*/ 5748 h 1953770"/>
                      <a:gd name="connsiteX8" fmla="*/ 14548 w 1855979"/>
                      <a:gd name="connsiteY8" fmla="*/ 1486096 h 1953770"/>
                      <a:gd name="connsiteX9" fmla="*/ 11675 w 1855979"/>
                      <a:gd name="connsiteY9" fmla="*/ 1541588 h 1953770"/>
                      <a:gd name="connsiteX10" fmla="*/ 981 w 1855979"/>
                      <a:gd name="connsiteY10" fmla="*/ 1665798 h 1953770"/>
                      <a:gd name="connsiteX11" fmla="*/ 4370 w 1855979"/>
                      <a:gd name="connsiteY11" fmla="*/ 1809655 h 1953770"/>
                      <a:gd name="connsiteX12" fmla="*/ 34637 w 1855979"/>
                      <a:gd name="connsiteY12" fmla="*/ 1953770 h 1953770"/>
                      <a:gd name="connsiteX13" fmla="*/ 651642 w 1855979"/>
                      <a:gd name="connsiteY13" fmla="*/ 1709394 h 1953770"/>
                      <a:gd name="connsiteX14" fmla="*/ 639642 w 1855979"/>
                      <a:gd name="connsiteY14" fmla="*/ 1613673 h 1953770"/>
                      <a:gd name="connsiteX15" fmla="*/ 630770 w 1855979"/>
                      <a:gd name="connsiteY15" fmla="*/ 1576104 h 1953770"/>
                      <a:gd name="connsiteX16" fmla="*/ 802960 w 1855979"/>
                      <a:gd name="connsiteY16" fmla="*/ 1279419 h 1953770"/>
                      <a:gd name="connsiteX17" fmla="*/ 1164291 w 1855979"/>
                      <a:gd name="connsiteY17" fmla="*/ 663063 h 1953770"/>
                      <a:gd name="connsiteX18" fmla="*/ 1290826 w 1855979"/>
                      <a:gd name="connsiteY18" fmla="*/ 322131 h 1953770"/>
                      <a:gd name="connsiteX19" fmla="*/ 1294737 w 1855979"/>
                      <a:gd name="connsiteY19" fmla="*/ 322914 h 1953770"/>
                      <a:gd name="connsiteX20" fmla="*/ 1296042 w 1855979"/>
                      <a:gd name="connsiteY20" fmla="*/ 327062 h 1953770"/>
                      <a:gd name="connsiteX21" fmla="*/ 1530322 w 1855979"/>
                      <a:gd name="connsiteY21" fmla="*/ 645923 h 1953770"/>
                      <a:gd name="connsiteX22" fmla="*/ 1609895 w 1855979"/>
                      <a:gd name="connsiteY22" fmla="*/ 1104674 h 1953770"/>
                      <a:gd name="connsiteX23" fmla="*/ 1243864 w 1855979"/>
                      <a:gd name="connsiteY23" fmla="*/ 1737231 h 1953770"/>
                      <a:gd name="connsiteX24" fmla="*/ 1055501 w 1855979"/>
                      <a:gd name="connsiteY24" fmla="*/ 1747093 h 1953770"/>
                      <a:gd name="connsiteX25" fmla="*/ 970973 w 1855979"/>
                      <a:gd name="connsiteY25" fmla="*/ 1717298 h 1953770"/>
                      <a:gd name="connsiteX26" fmla="*/ 890100 w 1855979"/>
                      <a:gd name="connsiteY26" fmla="*/ 1661389 h 1953770"/>
                      <a:gd name="connsiteX27" fmla="*/ 849661 w 1855979"/>
                      <a:gd name="connsiteY27" fmla="*/ 1701801 h 1953770"/>
                      <a:gd name="connsiteX28" fmla="*/ 1009584 w 1855979"/>
                      <a:gd name="connsiteY28" fmla="*/ 1805819 h 1953770"/>
                      <a:gd name="connsiteX29" fmla="*/ 1203170 w 1855979"/>
                      <a:gd name="connsiteY29" fmla="*/ 1813019 h 1953770"/>
                      <a:gd name="connsiteX30" fmla="*/ 1217775 w 1855979"/>
                      <a:gd name="connsiteY30" fmla="*/ 1810228 h 1953770"/>
                      <a:gd name="connsiteX31" fmla="*/ 1237081 w 1855979"/>
                      <a:gd name="connsiteY31" fmla="*/ 1855441 h 1953770"/>
                      <a:gd name="connsiteX32" fmla="*/ 1255348 w 1855979"/>
                      <a:gd name="connsiteY32" fmla="*/ 1870650 h 1953770"/>
                      <a:gd name="connsiteX33" fmla="*/ 1282998 w 1855979"/>
                      <a:gd name="connsiteY33" fmla="*/ 1905635 h 1953770"/>
                      <a:gd name="connsiteX34" fmla="*/ 1824347 w 1855979"/>
                      <a:gd name="connsiteY34" fmla="*/ 1849753 h 1953770"/>
                      <a:gd name="connsiteX35" fmla="*/ 1854876 w 1855979"/>
                      <a:gd name="connsiteY35" fmla="*/ 1796088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34" fmla="*/ 1824347 w 1854876"/>
                      <a:gd name="connsiteY34" fmla="*/ 1849753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32" fmla="*/ 1282998 w 1755736"/>
                      <a:gd name="connsiteY32"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39642 w 1755736"/>
                      <a:gd name="connsiteY12" fmla="*/ 1613673 h 1953770"/>
                      <a:gd name="connsiteX13" fmla="*/ 630770 w 1755736"/>
                      <a:gd name="connsiteY13" fmla="*/ 1576104 h 1953770"/>
                      <a:gd name="connsiteX14" fmla="*/ 802960 w 1755736"/>
                      <a:gd name="connsiteY14" fmla="*/ 1279419 h 1953770"/>
                      <a:gd name="connsiteX15" fmla="*/ 1164291 w 1755736"/>
                      <a:gd name="connsiteY15" fmla="*/ 663063 h 1953770"/>
                      <a:gd name="connsiteX16" fmla="*/ 1290826 w 1755736"/>
                      <a:gd name="connsiteY16" fmla="*/ 322131 h 1953770"/>
                      <a:gd name="connsiteX17" fmla="*/ 1294737 w 1755736"/>
                      <a:gd name="connsiteY17" fmla="*/ 322914 h 1953770"/>
                      <a:gd name="connsiteX18" fmla="*/ 1296042 w 1755736"/>
                      <a:gd name="connsiteY18" fmla="*/ 327062 h 1953770"/>
                      <a:gd name="connsiteX19" fmla="*/ 1530322 w 1755736"/>
                      <a:gd name="connsiteY19" fmla="*/ 645923 h 1953770"/>
                      <a:gd name="connsiteX20" fmla="*/ 1609895 w 1755736"/>
                      <a:gd name="connsiteY20" fmla="*/ 1104674 h 1953770"/>
                      <a:gd name="connsiteX21" fmla="*/ 1243864 w 1755736"/>
                      <a:gd name="connsiteY21" fmla="*/ 1737231 h 1953770"/>
                      <a:gd name="connsiteX22" fmla="*/ 1055501 w 1755736"/>
                      <a:gd name="connsiteY22" fmla="*/ 1747093 h 1953770"/>
                      <a:gd name="connsiteX23" fmla="*/ 970973 w 1755736"/>
                      <a:gd name="connsiteY23" fmla="*/ 1717298 h 1953770"/>
                      <a:gd name="connsiteX24" fmla="*/ 890100 w 1755736"/>
                      <a:gd name="connsiteY24" fmla="*/ 1661389 h 1953770"/>
                      <a:gd name="connsiteX25" fmla="*/ 849661 w 1755736"/>
                      <a:gd name="connsiteY25" fmla="*/ 1701801 h 1953770"/>
                      <a:gd name="connsiteX26" fmla="*/ 1009584 w 1755736"/>
                      <a:gd name="connsiteY26" fmla="*/ 1805819 h 1953770"/>
                      <a:gd name="connsiteX27" fmla="*/ 1203170 w 1755736"/>
                      <a:gd name="connsiteY27" fmla="*/ 1813019 h 1953770"/>
                      <a:gd name="connsiteX28" fmla="*/ 1217775 w 1755736"/>
                      <a:gd name="connsiteY28" fmla="*/ 1810228 h 1953770"/>
                      <a:gd name="connsiteX29" fmla="*/ 1237081 w 1755736"/>
                      <a:gd name="connsiteY29" fmla="*/ 1855441 h 1953770"/>
                      <a:gd name="connsiteX30" fmla="*/ 1255348 w 1755736"/>
                      <a:gd name="connsiteY30" fmla="*/ 1870650 h 1953770"/>
                      <a:gd name="connsiteX0" fmla="*/ 1755736 w 1755736"/>
                      <a:gd name="connsiteY0" fmla="*/ 1161600 h 1870650"/>
                      <a:gd name="connsiteX1" fmla="*/ 1722080 w 1755736"/>
                      <a:gd name="connsiteY1" fmla="*/ 852367 h 1870650"/>
                      <a:gd name="connsiteX2" fmla="*/ 1673812 w 1755736"/>
                      <a:gd name="connsiteY2" fmla="*/ 566613 h 1870650"/>
                      <a:gd name="connsiteX3" fmla="*/ 1566328 w 1755736"/>
                      <a:gd name="connsiteY3" fmla="*/ 318817 h 1870650"/>
                      <a:gd name="connsiteX4" fmla="*/ 1392316 w 1755736"/>
                      <a:gd name="connsiteY4" fmla="*/ 138020 h 1870650"/>
                      <a:gd name="connsiteX5" fmla="*/ 919578 w 1755736"/>
                      <a:gd name="connsiteY5" fmla="*/ 3323 h 1870650"/>
                      <a:gd name="connsiteX6" fmla="*/ 867400 w 1755736"/>
                      <a:gd name="connsiteY6" fmla="*/ 5748 h 1870650"/>
                      <a:gd name="connsiteX7" fmla="*/ 14548 w 1755736"/>
                      <a:gd name="connsiteY7" fmla="*/ 1486096 h 1870650"/>
                      <a:gd name="connsiteX8" fmla="*/ 11675 w 1755736"/>
                      <a:gd name="connsiteY8" fmla="*/ 1541588 h 1870650"/>
                      <a:gd name="connsiteX9" fmla="*/ 981 w 1755736"/>
                      <a:gd name="connsiteY9" fmla="*/ 1665798 h 1870650"/>
                      <a:gd name="connsiteX10" fmla="*/ 4370 w 1755736"/>
                      <a:gd name="connsiteY10" fmla="*/ 1809655 h 1870650"/>
                      <a:gd name="connsiteX11" fmla="*/ 639642 w 1755736"/>
                      <a:gd name="connsiteY11" fmla="*/ 1613673 h 1870650"/>
                      <a:gd name="connsiteX12" fmla="*/ 630770 w 1755736"/>
                      <a:gd name="connsiteY12" fmla="*/ 1576104 h 1870650"/>
                      <a:gd name="connsiteX13" fmla="*/ 802960 w 1755736"/>
                      <a:gd name="connsiteY13" fmla="*/ 1279419 h 1870650"/>
                      <a:gd name="connsiteX14" fmla="*/ 1164291 w 1755736"/>
                      <a:gd name="connsiteY14" fmla="*/ 663063 h 1870650"/>
                      <a:gd name="connsiteX15" fmla="*/ 1290826 w 1755736"/>
                      <a:gd name="connsiteY15" fmla="*/ 322131 h 1870650"/>
                      <a:gd name="connsiteX16" fmla="*/ 1294737 w 1755736"/>
                      <a:gd name="connsiteY16" fmla="*/ 322914 h 1870650"/>
                      <a:gd name="connsiteX17" fmla="*/ 1296042 w 1755736"/>
                      <a:gd name="connsiteY17" fmla="*/ 327062 h 1870650"/>
                      <a:gd name="connsiteX18" fmla="*/ 1530322 w 1755736"/>
                      <a:gd name="connsiteY18" fmla="*/ 645923 h 1870650"/>
                      <a:gd name="connsiteX19" fmla="*/ 1609895 w 1755736"/>
                      <a:gd name="connsiteY19" fmla="*/ 1104674 h 1870650"/>
                      <a:gd name="connsiteX20" fmla="*/ 1243864 w 1755736"/>
                      <a:gd name="connsiteY20" fmla="*/ 1737231 h 1870650"/>
                      <a:gd name="connsiteX21" fmla="*/ 1055501 w 1755736"/>
                      <a:gd name="connsiteY21" fmla="*/ 1747093 h 1870650"/>
                      <a:gd name="connsiteX22" fmla="*/ 970973 w 1755736"/>
                      <a:gd name="connsiteY22" fmla="*/ 1717298 h 1870650"/>
                      <a:gd name="connsiteX23" fmla="*/ 890100 w 1755736"/>
                      <a:gd name="connsiteY23" fmla="*/ 1661389 h 1870650"/>
                      <a:gd name="connsiteX24" fmla="*/ 849661 w 1755736"/>
                      <a:gd name="connsiteY24" fmla="*/ 1701801 h 1870650"/>
                      <a:gd name="connsiteX25" fmla="*/ 1009584 w 1755736"/>
                      <a:gd name="connsiteY25" fmla="*/ 1805819 h 1870650"/>
                      <a:gd name="connsiteX26" fmla="*/ 1203170 w 1755736"/>
                      <a:gd name="connsiteY26" fmla="*/ 1813019 h 1870650"/>
                      <a:gd name="connsiteX27" fmla="*/ 1217775 w 1755736"/>
                      <a:gd name="connsiteY27" fmla="*/ 1810228 h 1870650"/>
                      <a:gd name="connsiteX28" fmla="*/ 1237081 w 1755736"/>
                      <a:gd name="connsiteY28" fmla="*/ 1855441 h 1870650"/>
                      <a:gd name="connsiteX29" fmla="*/ 1255348 w 1755736"/>
                      <a:gd name="connsiteY29" fmla="*/ 1870650 h 1870650"/>
                      <a:gd name="connsiteX0" fmla="*/ 1754755 w 1754755"/>
                      <a:gd name="connsiteY0" fmla="*/ 1161600 h 1870650"/>
                      <a:gd name="connsiteX1" fmla="*/ 1721099 w 1754755"/>
                      <a:gd name="connsiteY1" fmla="*/ 852367 h 1870650"/>
                      <a:gd name="connsiteX2" fmla="*/ 1672831 w 1754755"/>
                      <a:gd name="connsiteY2" fmla="*/ 566613 h 1870650"/>
                      <a:gd name="connsiteX3" fmla="*/ 1565347 w 1754755"/>
                      <a:gd name="connsiteY3" fmla="*/ 318817 h 1870650"/>
                      <a:gd name="connsiteX4" fmla="*/ 1391335 w 1754755"/>
                      <a:gd name="connsiteY4" fmla="*/ 138020 h 1870650"/>
                      <a:gd name="connsiteX5" fmla="*/ 918597 w 1754755"/>
                      <a:gd name="connsiteY5" fmla="*/ 3323 h 1870650"/>
                      <a:gd name="connsiteX6" fmla="*/ 866419 w 1754755"/>
                      <a:gd name="connsiteY6" fmla="*/ 5748 h 1870650"/>
                      <a:gd name="connsiteX7" fmla="*/ 13567 w 1754755"/>
                      <a:gd name="connsiteY7" fmla="*/ 1486096 h 1870650"/>
                      <a:gd name="connsiteX8" fmla="*/ 10694 w 1754755"/>
                      <a:gd name="connsiteY8" fmla="*/ 1541588 h 1870650"/>
                      <a:gd name="connsiteX9" fmla="*/ 0 w 1754755"/>
                      <a:gd name="connsiteY9" fmla="*/ 1665798 h 1870650"/>
                      <a:gd name="connsiteX10" fmla="*/ 638661 w 1754755"/>
                      <a:gd name="connsiteY10" fmla="*/ 1613673 h 1870650"/>
                      <a:gd name="connsiteX11" fmla="*/ 629789 w 1754755"/>
                      <a:gd name="connsiteY11" fmla="*/ 1576104 h 1870650"/>
                      <a:gd name="connsiteX12" fmla="*/ 801979 w 1754755"/>
                      <a:gd name="connsiteY12" fmla="*/ 1279419 h 1870650"/>
                      <a:gd name="connsiteX13" fmla="*/ 1163310 w 1754755"/>
                      <a:gd name="connsiteY13" fmla="*/ 663063 h 1870650"/>
                      <a:gd name="connsiteX14" fmla="*/ 1289845 w 1754755"/>
                      <a:gd name="connsiteY14" fmla="*/ 322131 h 1870650"/>
                      <a:gd name="connsiteX15" fmla="*/ 1293756 w 1754755"/>
                      <a:gd name="connsiteY15" fmla="*/ 322914 h 1870650"/>
                      <a:gd name="connsiteX16" fmla="*/ 1295061 w 1754755"/>
                      <a:gd name="connsiteY16" fmla="*/ 327062 h 1870650"/>
                      <a:gd name="connsiteX17" fmla="*/ 1529341 w 1754755"/>
                      <a:gd name="connsiteY17" fmla="*/ 645923 h 1870650"/>
                      <a:gd name="connsiteX18" fmla="*/ 1608914 w 1754755"/>
                      <a:gd name="connsiteY18" fmla="*/ 1104674 h 1870650"/>
                      <a:gd name="connsiteX19" fmla="*/ 1242883 w 1754755"/>
                      <a:gd name="connsiteY19" fmla="*/ 1737231 h 1870650"/>
                      <a:gd name="connsiteX20" fmla="*/ 1054520 w 1754755"/>
                      <a:gd name="connsiteY20" fmla="*/ 1747093 h 1870650"/>
                      <a:gd name="connsiteX21" fmla="*/ 969992 w 1754755"/>
                      <a:gd name="connsiteY21" fmla="*/ 1717298 h 1870650"/>
                      <a:gd name="connsiteX22" fmla="*/ 889119 w 1754755"/>
                      <a:gd name="connsiteY22" fmla="*/ 1661389 h 1870650"/>
                      <a:gd name="connsiteX23" fmla="*/ 848680 w 1754755"/>
                      <a:gd name="connsiteY23" fmla="*/ 1701801 h 1870650"/>
                      <a:gd name="connsiteX24" fmla="*/ 1008603 w 1754755"/>
                      <a:gd name="connsiteY24" fmla="*/ 1805819 h 1870650"/>
                      <a:gd name="connsiteX25" fmla="*/ 1202189 w 1754755"/>
                      <a:gd name="connsiteY25" fmla="*/ 1813019 h 1870650"/>
                      <a:gd name="connsiteX26" fmla="*/ 1216794 w 1754755"/>
                      <a:gd name="connsiteY26" fmla="*/ 1810228 h 1870650"/>
                      <a:gd name="connsiteX27" fmla="*/ 1236100 w 1754755"/>
                      <a:gd name="connsiteY27" fmla="*/ 1855441 h 1870650"/>
                      <a:gd name="connsiteX28" fmla="*/ 1254367 w 1754755"/>
                      <a:gd name="connsiteY28" fmla="*/ 1870650 h 1870650"/>
                      <a:gd name="connsiteX0" fmla="*/ 1744061 w 1744061"/>
                      <a:gd name="connsiteY0" fmla="*/ 1161600 h 1870650"/>
                      <a:gd name="connsiteX1" fmla="*/ 1710405 w 1744061"/>
                      <a:gd name="connsiteY1" fmla="*/ 852367 h 1870650"/>
                      <a:gd name="connsiteX2" fmla="*/ 1662137 w 1744061"/>
                      <a:gd name="connsiteY2" fmla="*/ 566613 h 1870650"/>
                      <a:gd name="connsiteX3" fmla="*/ 1554653 w 1744061"/>
                      <a:gd name="connsiteY3" fmla="*/ 318817 h 1870650"/>
                      <a:gd name="connsiteX4" fmla="*/ 1380641 w 1744061"/>
                      <a:gd name="connsiteY4" fmla="*/ 138020 h 1870650"/>
                      <a:gd name="connsiteX5" fmla="*/ 907903 w 1744061"/>
                      <a:gd name="connsiteY5" fmla="*/ 3323 h 1870650"/>
                      <a:gd name="connsiteX6" fmla="*/ 855725 w 1744061"/>
                      <a:gd name="connsiteY6" fmla="*/ 5748 h 1870650"/>
                      <a:gd name="connsiteX7" fmla="*/ 2873 w 1744061"/>
                      <a:gd name="connsiteY7" fmla="*/ 1486096 h 1870650"/>
                      <a:gd name="connsiteX8" fmla="*/ 0 w 1744061"/>
                      <a:gd name="connsiteY8" fmla="*/ 1541588 h 1870650"/>
                      <a:gd name="connsiteX9" fmla="*/ 627967 w 1744061"/>
                      <a:gd name="connsiteY9" fmla="*/ 1613673 h 1870650"/>
                      <a:gd name="connsiteX10" fmla="*/ 619095 w 1744061"/>
                      <a:gd name="connsiteY10" fmla="*/ 1576104 h 1870650"/>
                      <a:gd name="connsiteX11" fmla="*/ 791285 w 1744061"/>
                      <a:gd name="connsiteY11" fmla="*/ 1279419 h 1870650"/>
                      <a:gd name="connsiteX12" fmla="*/ 1152616 w 1744061"/>
                      <a:gd name="connsiteY12" fmla="*/ 663063 h 1870650"/>
                      <a:gd name="connsiteX13" fmla="*/ 1279151 w 1744061"/>
                      <a:gd name="connsiteY13" fmla="*/ 322131 h 1870650"/>
                      <a:gd name="connsiteX14" fmla="*/ 1283062 w 1744061"/>
                      <a:gd name="connsiteY14" fmla="*/ 322914 h 1870650"/>
                      <a:gd name="connsiteX15" fmla="*/ 1284367 w 1744061"/>
                      <a:gd name="connsiteY15" fmla="*/ 327062 h 1870650"/>
                      <a:gd name="connsiteX16" fmla="*/ 1518647 w 1744061"/>
                      <a:gd name="connsiteY16" fmla="*/ 645923 h 1870650"/>
                      <a:gd name="connsiteX17" fmla="*/ 1598220 w 1744061"/>
                      <a:gd name="connsiteY17" fmla="*/ 1104674 h 1870650"/>
                      <a:gd name="connsiteX18" fmla="*/ 1232189 w 1744061"/>
                      <a:gd name="connsiteY18" fmla="*/ 1737231 h 1870650"/>
                      <a:gd name="connsiteX19" fmla="*/ 1043826 w 1744061"/>
                      <a:gd name="connsiteY19" fmla="*/ 1747093 h 1870650"/>
                      <a:gd name="connsiteX20" fmla="*/ 959298 w 1744061"/>
                      <a:gd name="connsiteY20" fmla="*/ 1717298 h 1870650"/>
                      <a:gd name="connsiteX21" fmla="*/ 878425 w 1744061"/>
                      <a:gd name="connsiteY21" fmla="*/ 1661389 h 1870650"/>
                      <a:gd name="connsiteX22" fmla="*/ 837986 w 1744061"/>
                      <a:gd name="connsiteY22" fmla="*/ 1701801 h 1870650"/>
                      <a:gd name="connsiteX23" fmla="*/ 997909 w 1744061"/>
                      <a:gd name="connsiteY23" fmla="*/ 1805819 h 1870650"/>
                      <a:gd name="connsiteX24" fmla="*/ 1191495 w 1744061"/>
                      <a:gd name="connsiteY24" fmla="*/ 1813019 h 1870650"/>
                      <a:gd name="connsiteX25" fmla="*/ 1206100 w 1744061"/>
                      <a:gd name="connsiteY25" fmla="*/ 1810228 h 1870650"/>
                      <a:gd name="connsiteX26" fmla="*/ 1225406 w 1744061"/>
                      <a:gd name="connsiteY26" fmla="*/ 1855441 h 1870650"/>
                      <a:gd name="connsiteX27" fmla="*/ 1243673 w 1744061"/>
                      <a:gd name="connsiteY27" fmla="*/ 1870650 h 1870650"/>
                      <a:gd name="connsiteX0" fmla="*/ 1743030 w 1743030"/>
                      <a:gd name="connsiteY0" fmla="*/ 1161600 h 1870650"/>
                      <a:gd name="connsiteX1" fmla="*/ 1709374 w 1743030"/>
                      <a:gd name="connsiteY1" fmla="*/ 852367 h 1870650"/>
                      <a:gd name="connsiteX2" fmla="*/ 1661106 w 1743030"/>
                      <a:gd name="connsiteY2" fmla="*/ 566613 h 1870650"/>
                      <a:gd name="connsiteX3" fmla="*/ 1553622 w 1743030"/>
                      <a:gd name="connsiteY3" fmla="*/ 318817 h 1870650"/>
                      <a:gd name="connsiteX4" fmla="*/ 1379610 w 1743030"/>
                      <a:gd name="connsiteY4" fmla="*/ 138020 h 1870650"/>
                      <a:gd name="connsiteX5" fmla="*/ 906872 w 1743030"/>
                      <a:gd name="connsiteY5" fmla="*/ 3323 h 1870650"/>
                      <a:gd name="connsiteX6" fmla="*/ 854694 w 1743030"/>
                      <a:gd name="connsiteY6" fmla="*/ 5748 h 1870650"/>
                      <a:gd name="connsiteX7" fmla="*/ 1842 w 1743030"/>
                      <a:gd name="connsiteY7" fmla="*/ 1486096 h 1870650"/>
                      <a:gd name="connsiteX8" fmla="*/ 626936 w 1743030"/>
                      <a:gd name="connsiteY8" fmla="*/ 1613673 h 1870650"/>
                      <a:gd name="connsiteX9" fmla="*/ 618064 w 1743030"/>
                      <a:gd name="connsiteY9" fmla="*/ 1576104 h 1870650"/>
                      <a:gd name="connsiteX10" fmla="*/ 790254 w 1743030"/>
                      <a:gd name="connsiteY10" fmla="*/ 1279419 h 1870650"/>
                      <a:gd name="connsiteX11" fmla="*/ 1151585 w 1743030"/>
                      <a:gd name="connsiteY11" fmla="*/ 663063 h 1870650"/>
                      <a:gd name="connsiteX12" fmla="*/ 1278120 w 1743030"/>
                      <a:gd name="connsiteY12" fmla="*/ 322131 h 1870650"/>
                      <a:gd name="connsiteX13" fmla="*/ 1282031 w 1743030"/>
                      <a:gd name="connsiteY13" fmla="*/ 322914 h 1870650"/>
                      <a:gd name="connsiteX14" fmla="*/ 1283336 w 1743030"/>
                      <a:gd name="connsiteY14" fmla="*/ 327062 h 1870650"/>
                      <a:gd name="connsiteX15" fmla="*/ 1517616 w 1743030"/>
                      <a:gd name="connsiteY15" fmla="*/ 645923 h 1870650"/>
                      <a:gd name="connsiteX16" fmla="*/ 1597189 w 1743030"/>
                      <a:gd name="connsiteY16" fmla="*/ 1104674 h 1870650"/>
                      <a:gd name="connsiteX17" fmla="*/ 1231158 w 1743030"/>
                      <a:gd name="connsiteY17" fmla="*/ 1737231 h 1870650"/>
                      <a:gd name="connsiteX18" fmla="*/ 1042795 w 1743030"/>
                      <a:gd name="connsiteY18" fmla="*/ 1747093 h 1870650"/>
                      <a:gd name="connsiteX19" fmla="*/ 958267 w 1743030"/>
                      <a:gd name="connsiteY19" fmla="*/ 1717298 h 1870650"/>
                      <a:gd name="connsiteX20" fmla="*/ 877394 w 1743030"/>
                      <a:gd name="connsiteY20" fmla="*/ 1661389 h 1870650"/>
                      <a:gd name="connsiteX21" fmla="*/ 836955 w 1743030"/>
                      <a:gd name="connsiteY21" fmla="*/ 1701801 h 1870650"/>
                      <a:gd name="connsiteX22" fmla="*/ 996878 w 1743030"/>
                      <a:gd name="connsiteY22" fmla="*/ 1805819 h 1870650"/>
                      <a:gd name="connsiteX23" fmla="*/ 1190464 w 1743030"/>
                      <a:gd name="connsiteY23" fmla="*/ 1813019 h 1870650"/>
                      <a:gd name="connsiteX24" fmla="*/ 1205069 w 1743030"/>
                      <a:gd name="connsiteY24" fmla="*/ 1810228 h 1870650"/>
                      <a:gd name="connsiteX25" fmla="*/ 1224375 w 1743030"/>
                      <a:gd name="connsiteY25" fmla="*/ 1855441 h 1870650"/>
                      <a:gd name="connsiteX26" fmla="*/ 1242642 w 1743030"/>
                      <a:gd name="connsiteY26" fmla="*/ 1870650 h 1870650"/>
                      <a:gd name="connsiteX0" fmla="*/ 1124966 w 1124966"/>
                      <a:gd name="connsiteY0" fmla="*/ 1275169 h 1984219"/>
                      <a:gd name="connsiteX1" fmla="*/ 1091310 w 1124966"/>
                      <a:gd name="connsiteY1" fmla="*/ 965936 h 1984219"/>
                      <a:gd name="connsiteX2" fmla="*/ 1043042 w 1124966"/>
                      <a:gd name="connsiteY2" fmla="*/ 680182 h 1984219"/>
                      <a:gd name="connsiteX3" fmla="*/ 935558 w 1124966"/>
                      <a:gd name="connsiteY3" fmla="*/ 432386 h 1984219"/>
                      <a:gd name="connsiteX4" fmla="*/ 761546 w 1124966"/>
                      <a:gd name="connsiteY4" fmla="*/ 251589 h 1984219"/>
                      <a:gd name="connsiteX5" fmla="*/ 288808 w 1124966"/>
                      <a:gd name="connsiteY5" fmla="*/ 116892 h 1984219"/>
                      <a:gd name="connsiteX6" fmla="*/ 236630 w 1124966"/>
                      <a:gd name="connsiteY6" fmla="*/ 119317 h 1984219"/>
                      <a:gd name="connsiteX7" fmla="*/ 8872 w 1124966"/>
                      <a:gd name="connsiteY7" fmla="*/ 1727242 h 1984219"/>
                      <a:gd name="connsiteX8" fmla="*/ 0 w 1124966"/>
                      <a:gd name="connsiteY8" fmla="*/ 1689673 h 1984219"/>
                      <a:gd name="connsiteX9" fmla="*/ 172190 w 1124966"/>
                      <a:gd name="connsiteY9" fmla="*/ 1392988 h 1984219"/>
                      <a:gd name="connsiteX10" fmla="*/ 533521 w 1124966"/>
                      <a:gd name="connsiteY10" fmla="*/ 776632 h 1984219"/>
                      <a:gd name="connsiteX11" fmla="*/ 660056 w 1124966"/>
                      <a:gd name="connsiteY11" fmla="*/ 435700 h 1984219"/>
                      <a:gd name="connsiteX12" fmla="*/ 663967 w 1124966"/>
                      <a:gd name="connsiteY12" fmla="*/ 436483 h 1984219"/>
                      <a:gd name="connsiteX13" fmla="*/ 665272 w 1124966"/>
                      <a:gd name="connsiteY13" fmla="*/ 440631 h 1984219"/>
                      <a:gd name="connsiteX14" fmla="*/ 899552 w 1124966"/>
                      <a:gd name="connsiteY14" fmla="*/ 759492 h 1984219"/>
                      <a:gd name="connsiteX15" fmla="*/ 979125 w 1124966"/>
                      <a:gd name="connsiteY15" fmla="*/ 1218243 h 1984219"/>
                      <a:gd name="connsiteX16" fmla="*/ 613094 w 1124966"/>
                      <a:gd name="connsiteY16" fmla="*/ 1850800 h 1984219"/>
                      <a:gd name="connsiteX17" fmla="*/ 424731 w 1124966"/>
                      <a:gd name="connsiteY17" fmla="*/ 1860662 h 1984219"/>
                      <a:gd name="connsiteX18" fmla="*/ 340203 w 1124966"/>
                      <a:gd name="connsiteY18" fmla="*/ 1830867 h 1984219"/>
                      <a:gd name="connsiteX19" fmla="*/ 259330 w 1124966"/>
                      <a:gd name="connsiteY19" fmla="*/ 1774958 h 1984219"/>
                      <a:gd name="connsiteX20" fmla="*/ 218891 w 1124966"/>
                      <a:gd name="connsiteY20" fmla="*/ 1815370 h 1984219"/>
                      <a:gd name="connsiteX21" fmla="*/ 378814 w 1124966"/>
                      <a:gd name="connsiteY21" fmla="*/ 1919388 h 1984219"/>
                      <a:gd name="connsiteX22" fmla="*/ 572400 w 1124966"/>
                      <a:gd name="connsiteY22" fmla="*/ 1926588 h 1984219"/>
                      <a:gd name="connsiteX23" fmla="*/ 587005 w 1124966"/>
                      <a:gd name="connsiteY23" fmla="*/ 1923797 h 1984219"/>
                      <a:gd name="connsiteX24" fmla="*/ 606311 w 1124966"/>
                      <a:gd name="connsiteY24" fmla="*/ 1969010 h 1984219"/>
                      <a:gd name="connsiteX25" fmla="*/ 624578 w 1124966"/>
                      <a:gd name="connsiteY25" fmla="*/ 1984219 h 1984219"/>
                      <a:gd name="connsiteX0" fmla="*/ 1117000 w 1117000"/>
                      <a:gd name="connsiteY0" fmla="*/ 1275169 h 1984219"/>
                      <a:gd name="connsiteX1" fmla="*/ 1083344 w 1117000"/>
                      <a:gd name="connsiteY1" fmla="*/ 965936 h 1984219"/>
                      <a:gd name="connsiteX2" fmla="*/ 1035076 w 1117000"/>
                      <a:gd name="connsiteY2" fmla="*/ 680182 h 1984219"/>
                      <a:gd name="connsiteX3" fmla="*/ 927592 w 1117000"/>
                      <a:gd name="connsiteY3" fmla="*/ 432386 h 1984219"/>
                      <a:gd name="connsiteX4" fmla="*/ 753580 w 1117000"/>
                      <a:gd name="connsiteY4" fmla="*/ 251589 h 1984219"/>
                      <a:gd name="connsiteX5" fmla="*/ 280842 w 1117000"/>
                      <a:gd name="connsiteY5" fmla="*/ 116892 h 1984219"/>
                      <a:gd name="connsiteX6" fmla="*/ 228664 w 1117000"/>
                      <a:gd name="connsiteY6" fmla="*/ 119317 h 1984219"/>
                      <a:gd name="connsiteX7" fmla="*/ 906 w 1117000"/>
                      <a:gd name="connsiteY7" fmla="*/ 1727242 h 1984219"/>
                      <a:gd name="connsiteX8" fmla="*/ 164224 w 1117000"/>
                      <a:gd name="connsiteY8" fmla="*/ 1392988 h 1984219"/>
                      <a:gd name="connsiteX9" fmla="*/ 525555 w 1117000"/>
                      <a:gd name="connsiteY9" fmla="*/ 776632 h 1984219"/>
                      <a:gd name="connsiteX10" fmla="*/ 652090 w 1117000"/>
                      <a:gd name="connsiteY10" fmla="*/ 435700 h 1984219"/>
                      <a:gd name="connsiteX11" fmla="*/ 656001 w 1117000"/>
                      <a:gd name="connsiteY11" fmla="*/ 436483 h 1984219"/>
                      <a:gd name="connsiteX12" fmla="*/ 657306 w 1117000"/>
                      <a:gd name="connsiteY12" fmla="*/ 440631 h 1984219"/>
                      <a:gd name="connsiteX13" fmla="*/ 891586 w 1117000"/>
                      <a:gd name="connsiteY13" fmla="*/ 759492 h 1984219"/>
                      <a:gd name="connsiteX14" fmla="*/ 971159 w 1117000"/>
                      <a:gd name="connsiteY14" fmla="*/ 1218243 h 1984219"/>
                      <a:gd name="connsiteX15" fmla="*/ 605128 w 1117000"/>
                      <a:gd name="connsiteY15" fmla="*/ 1850800 h 1984219"/>
                      <a:gd name="connsiteX16" fmla="*/ 416765 w 1117000"/>
                      <a:gd name="connsiteY16" fmla="*/ 1860662 h 1984219"/>
                      <a:gd name="connsiteX17" fmla="*/ 332237 w 1117000"/>
                      <a:gd name="connsiteY17" fmla="*/ 1830867 h 1984219"/>
                      <a:gd name="connsiteX18" fmla="*/ 251364 w 1117000"/>
                      <a:gd name="connsiteY18" fmla="*/ 1774958 h 1984219"/>
                      <a:gd name="connsiteX19" fmla="*/ 210925 w 1117000"/>
                      <a:gd name="connsiteY19" fmla="*/ 1815370 h 1984219"/>
                      <a:gd name="connsiteX20" fmla="*/ 370848 w 1117000"/>
                      <a:gd name="connsiteY20" fmla="*/ 1919388 h 1984219"/>
                      <a:gd name="connsiteX21" fmla="*/ 564434 w 1117000"/>
                      <a:gd name="connsiteY21" fmla="*/ 1926588 h 1984219"/>
                      <a:gd name="connsiteX22" fmla="*/ 579039 w 1117000"/>
                      <a:gd name="connsiteY22" fmla="*/ 1923797 h 1984219"/>
                      <a:gd name="connsiteX23" fmla="*/ 598345 w 1117000"/>
                      <a:gd name="connsiteY23" fmla="*/ 1969010 h 1984219"/>
                      <a:gd name="connsiteX24" fmla="*/ 616612 w 1117000"/>
                      <a:gd name="connsiteY24" fmla="*/ 1984219 h 1984219"/>
                      <a:gd name="connsiteX0" fmla="*/ 966945 w 966945"/>
                      <a:gd name="connsiteY0" fmla="*/ 1250410 h 1959460"/>
                      <a:gd name="connsiteX1" fmla="*/ 933289 w 966945"/>
                      <a:gd name="connsiteY1" fmla="*/ 941177 h 1959460"/>
                      <a:gd name="connsiteX2" fmla="*/ 885021 w 966945"/>
                      <a:gd name="connsiteY2" fmla="*/ 655423 h 1959460"/>
                      <a:gd name="connsiteX3" fmla="*/ 777537 w 966945"/>
                      <a:gd name="connsiteY3" fmla="*/ 407627 h 1959460"/>
                      <a:gd name="connsiteX4" fmla="*/ 603525 w 966945"/>
                      <a:gd name="connsiteY4" fmla="*/ 226830 h 1959460"/>
                      <a:gd name="connsiteX5" fmla="*/ 130787 w 966945"/>
                      <a:gd name="connsiteY5" fmla="*/ 92133 h 1959460"/>
                      <a:gd name="connsiteX6" fmla="*/ 78609 w 966945"/>
                      <a:gd name="connsiteY6" fmla="*/ 94558 h 1959460"/>
                      <a:gd name="connsiteX7" fmla="*/ 14169 w 966945"/>
                      <a:gd name="connsiteY7" fmla="*/ 1368229 h 1959460"/>
                      <a:gd name="connsiteX8" fmla="*/ 375500 w 966945"/>
                      <a:gd name="connsiteY8" fmla="*/ 751873 h 1959460"/>
                      <a:gd name="connsiteX9" fmla="*/ 502035 w 966945"/>
                      <a:gd name="connsiteY9" fmla="*/ 410941 h 1959460"/>
                      <a:gd name="connsiteX10" fmla="*/ 505946 w 966945"/>
                      <a:gd name="connsiteY10" fmla="*/ 411724 h 1959460"/>
                      <a:gd name="connsiteX11" fmla="*/ 507251 w 966945"/>
                      <a:gd name="connsiteY11" fmla="*/ 415872 h 1959460"/>
                      <a:gd name="connsiteX12" fmla="*/ 741531 w 966945"/>
                      <a:gd name="connsiteY12" fmla="*/ 734733 h 1959460"/>
                      <a:gd name="connsiteX13" fmla="*/ 821104 w 966945"/>
                      <a:gd name="connsiteY13" fmla="*/ 1193484 h 1959460"/>
                      <a:gd name="connsiteX14" fmla="*/ 455073 w 966945"/>
                      <a:gd name="connsiteY14" fmla="*/ 1826041 h 1959460"/>
                      <a:gd name="connsiteX15" fmla="*/ 266710 w 966945"/>
                      <a:gd name="connsiteY15" fmla="*/ 1835903 h 1959460"/>
                      <a:gd name="connsiteX16" fmla="*/ 182182 w 966945"/>
                      <a:gd name="connsiteY16" fmla="*/ 1806108 h 1959460"/>
                      <a:gd name="connsiteX17" fmla="*/ 101309 w 966945"/>
                      <a:gd name="connsiteY17" fmla="*/ 1750199 h 1959460"/>
                      <a:gd name="connsiteX18" fmla="*/ 60870 w 966945"/>
                      <a:gd name="connsiteY18" fmla="*/ 1790611 h 1959460"/>
                      <a:gd name="connsiteX19" fmla="*/ 220793 w 966945"/>
                      <a:gd name="connsiteY19" fmla="*/ 1894629 h 1959460"/>
                      <a:gd name="connsiteX20" fmla="*/ 414379 w 966945"/>
                      <a:gd name="connsiteY20" fmla="*/ 1901829 h 1959460"/>
                      <a:gd name="connsiteX21" fmla="*/ 428984 w 966945"/>
                      <a:gd name="connsiteY21" fmla="*/ 1899038 h 1959460"/>
                      <a:gd name="connsiteX22" fmla="*/ 448290 w 966945"/>
                      <a:gd name="connsiteY22" fmla="*/ 1944251 h 1959460"/>
                      <a:gd name="connsiteX23" fmla="*/ 466557 w 966945"/>
                      <a:gd name="connsiteY23" fmla="*/ 1959460 h 1959460"/>
                      <a:gd name="connsiteX0" fmla="*/ 909940 w 909940"/>
                      <a:gd name="connsiteY0" fmla="*/ 1204754 h 1913804"/>
                      <a:gd name="connsiteX1" fmla="*/ 876284 w 909940"/>
                      <a:gd name="connsiteY1" fmla="*/ 895521 h 1913804"/>
                      <a:gd name="connsiteX2" fmla="*/ 828016 w 909940"/>
                      <a:gd name="connsiteY2" fmla="*/ 609767 h 1913804"/>
                      <a:gd name="connsiteX3" fmla="*/ 720532 w 909940"/>
                      <a:gd name="connsiteY3" fmla="*/ 361971 h 1913804"/>
                      <a:gd name="connsiteX4" fmla="*/ 546520 w 909940"/>
                      <a:gd name="connsiteY4" fmla="*/ 181174 h 1913804"/>
                      <a:gd name="connsiteX5" fmla="*/ 73782 w 909940"/>
                      <a:gd name="connsiteY5" fmla="*/ 46477 h 1913804"/>
                      <a:gd name="connsiteX6" fmla="*/ 21604 w 909940"/>
                      <a:gd name="connsiteY6" fmla="*/ 48902 h 1913804"/>
                      <a:gd name="connsiteX7" fmla="*/ 318495 w 909940"/>
                      <a:gd name="connsiteY7" fmla="*/ 706217 h 1913804"/>
                      <a:gd name="connsiteX8" fmla="*/ 445030 w 909940"/>
                      <a:gd name="connsiteY8" fmla="*/ 365285 h 1913804"/>
                      <a:gd name="connsiteX9" fmla="*/ 448941 w 909940"/>
                      <a:gd name="connsiteY9" fmla="*/ 366068 h 1913804"/>
                      <a:gd name="connsiteX10" fmla="*/ 450246 w 909940"/>
                      <a:gd name="connsiteY10" fmla="*/ 370216 h 1913804"/>
                      <a:gd name="connsiteX11" fmla="*/ 684526 w 909940"/>
                      <a:gd name="connsiteY11" fmla="*/ 689077 h 1913804"/>
                      <a:gd name="connsiteX12" fmla="*/ 764099 w 909940"/>
                      <a:gd name="connsiteY12" fmla="*/ 1147828 h 1913804"/>
                      <a:gd name="connsiteX13" fmla="*/ 398068 w 909940"/>
                      <a:gd name="connsiteY13" fmla="*/ 1780385 h 1913804"/>
                      <a:gd name="connsiteX14" fmla="*/ 209705 w 909940"/>
                      <a:gd name="connsiteY14" fmla="*/ 1790247 h 1913804"/>
                      <a:gd name="connsiteX15" fmla="*/ 125177 w 909940"/>
                      <a:gd name="connsiteY15" fmla="*/ 1760452 h 1913804"/>
                      <a:gd name="connsiteX16" fmla="*/ 44304 w 909940"/>
                      <a:gd name="connsiteY16" fmla="*/ 1704543 h 1913804"/>
                      <a:gd name="connsiteX17" fmla="*/ 3865 w 909940"/>
                      <a:gd name="connsiteY17" fmla="*/ 1744955 h 1913804"/>
                      <a:gd name="connsiteX18" fmla="*/ 163788 w 909940"/>
                      <a:gd name="connsiteY18" fmla="*/ 1848973 h 1913804"/>
                      <a:gd name="connsiteX19" fmla="*/ 357374 w 909940"/>
                      <a:gd name="connsiteY19" fmla="*/ 1856173 h 1913804"/>
                      <a:gd name="connsiteX20" fmla="*/ 371979 w 909940"/>
                      <a:gd name="connsiteY20" fmla="*/ 1853382 h 1913804"/>
                      <a:gd name="connsiteX21" fmla="*/ 391285 w 909940"/>
                      <a:gd name="connsiteY21" fmla="*/ 1898595 h 1913804"/>
                      <a:gd name="connsiteX22" fmla="*/ 409552 w 909940"/>
                      <a:gd name="connsiteY22" fmla="*/ 1913804 h 1913804"/>
                      <a:gd name="connsiteX0" fmla="*/ 909940 w 909940"/>
                      <a:gd name="connsiteY0" fmla="*/ 1179500 h 1888550"/>
                      <a:gd name="connsiteX1" fmla="*/ 876284 w 909940"/>
                      <a:gd name="connsiteY1" fmla="*/ 870267 h 1888550"/>
                      <a:gd name="connsiteX2" fmla="*/ 828016 w 909940"/>
                      <a:gd name="connsiteY2" fmla="*/ 584513 h 1888550"/>
                      <a:gd name="connsiteX3" fmla="*/ 720532 w 909940"/>
                      <a:gd name="connsiteY3" fmla="*/ 336717 h 1888550"/>
                      <a:gd name="connsiteX4" fmla="*/ 546520 w 909940"/>
                      <a:gd name="connsiteY4" fmla="*/ 155920 h 1888550"/>
                      <a:gd name="connsiteX5" fmla="*/ 73782 w 909940"/>
                      <a:gd name="connsiteY5" fmla="*/ 21223 h 1888550"/>
                      <a:gd name="connsiteX6" fmla="*/ 21604 w 909940"/>
                      <a:gd name="connsiteY6" fmla="*/ 23648 h 1888550"/>
                      <a:gd name="connsiteX7" fmla="*/ 445030 w 909940"/>
                      <a:gd name="connsiteY7" fmla="*/ 340031 h 1888550"/>
                      <a:gd name="connsiteX8" fmla="*/ 448941 w 909940"/>
                      <a:gd name="connsiteY8" fmla="*/ 340814 h 1888550"/>
                      <a:gd name="connsiteX9" fmla="*/ 450246 w 909940"/>
                      <a:gd name="connsiteY9" fmla="*/ 344962 h 1888550"/>
                      <a:gd name="connsiteX10" fmla="*/ 684526 w 909940"/>
                      <a:gd name="connsiteY10" fmla="*/ 663823 h 1888550"/>
                      <a:gd name="connsiteX11" fmla="*/ 764099 w 909940"/>
                      <a:gd name="connsiteY11" fmla="*/ 1122574 h 1888550"/>
                      <a:gd name="connsiteX12" fmla="*/ 398068 w 909940"/>
                      <a:gd name="connsiteY12" fmla="*/ 1755131 h 1888550"/>
                      <a:gd name="connsiteX13" fmla="*/ 209705 w 909940"/>
                      <a:gd name="connsiteY13" fmla="*/ 1764993 h 1888550"/>
                      <a:gd name="connsiteX14" fmla="*/ 125177 w 909940"/>
                      <a:gd name="connsiteY14" fmla="*/ 1735198 h 1888550"/>
                      <a:gd name="connsiteX15" fmla="*/ 44304 w 909940"/>
                      <a:gd name="connsiteY15" fmla="*/ 1679289 h 1888550"/>
                      <a:gd name="connsiteX16" fmla="*/ 3865 w 909940"/>
                      <a:gd name="connsiteY16" fmla="*/ 1719701 h 1888550"/>
                      <a:gd name="connsiteX17" fmla="*/ 163788 w 909940"/>
                      <a:gd name="connsiteY17" fmla="*/ 1823719 h 1888550"/>
                      <a:gd name="connsiteX18" fmla="*/ 357374 w 909940"/>
                      <a:gd name="connsiteY18" fmla="*/ 1830919 h 1888550"/>
                      <a:gd name="connsiteX19" fmla="*/ 371979 w 909940"/>
                      <a:gd name="connsiteY19" fmla="*/ 1828128 h 1888550"/>
                      <a:gd name="connsiteX20" fmla="*/ 391285 w 909940"/>
                      <a:gd name="connsiteY20" fmla="*/ 1873341 h 1888550"/>
                      <a:gd name="connsiteX21" fmla="*/ 409552 w 909940"/>
                      <a:gd name="connsiteY21" fmla="*/ 1888550 h 1888550"/>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450246 w 909940"/>
                      <a:gd name="connsiteY8" fmla="*/ 331318 h 1874906"/>
                      <a:gd name="connsiteX9" fmla="*/ 684526 w 909940"/>
                      <a:gd name="connsiteY9" fmla="*/ 650179 h 1874906"/>
                      <a:gd name="connsiteX10" fmla="*/ 764099 w 909940"/>
                      <a:gd name="connsiteY10" fmla="*/ 1108930 h 1874906"/>
                      <a:gd name="connsiteX11" fmla="*/ 398068 w 909940"/>
                      <a:gd name="connsiteY11" fmla="*/ 1741487 h 1874906"/>
                      <a:gd name="connsiteX12" fmla="*/ 209705 w 909940"/>
                      <a:gd name="connsiteY12" fmla="*/ 1751349 h 1874906"/>
                      <a:gd name="connsiteX13" fmla="*/ 125177 w 909940"/>
                      <a:gd name="connsiteY13" fmla="*/ 1721554 h 1874906"/>
                      <a:gd name="connsiteX14" fmla="*/ 44304 w 909940"/>
                      <a:gd name="connsiteY14" fmla="*/ 1665645 h 1874906"/>
                      <a:gd name="connsiteX15" fmla="*/ 3865 w 909940"/>
                      <a:gd name="connsiteY15" fmla="*/ 1706057 h 1874906"/>
                      <a:gd name="connsiteX16" fmla="*/ 163788 w 909940"/>
                      <a:gd name="connsiteY16" fmla="*/ 1810075 h 1874906"/>
                      <a:gd name="connsiteX17" fmla="*/ 357374 w 909940"/>
                      <a:gd name="connsiteY17" fmla="*/ 1817275 h 1874906"/>
                      <a:gd name="connsiteX18" fmla="*/ 371979 w 909940"/>
                      <a:gd name="connsiteY18" fmla="*/ 1814484 h 1874906"/>
                      <a:gd name="connsiteX19" fmla="*/ 391285 w 909940"/>
                      <a:gd name="connsiteY19" fmla="*/ 1859697 h 1874906"/>
                      <a:gd name="connsiteX20" fmla="*/ 409552 w 909940"/>
                      <a:gd name="connsiteY20" fmla="*/ 1874906 h 1874906"/>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684526 w 909940"/>
                      <a:gd name="connsiteY8" fmla="*/ 650179 h 1874906"/>
                      <a:gd name="connsiteX9" fmla="*/ 764099 w 909940"/>
                      <a:gd name="connsiteY9" fmla="*/ 1108930 h 1874906"/>
                      <a:gd name="connsiteX10" fmla="*/ 398068 w 909940"/>
                      <a:gd name="connsiteY10" fmla="*/ 1741487 h 1874906"/>
                      <a:gd name="connsiteX11" fmla="*/ 209705 w 909940"/>
                      <a:gd name="connsiteY11" fmla="*/ 1751349 h 1874906"/>
                      <a:gd name="connsiteX12" fmla="*/ 125177 w 909940"/>
                      <a:gd name="connsiteY12" fmla="*/ 1721554 h 1874906"/>
                      <a:gd name="connsiteX13" fmla="*/ 44304 w 909940"/>
                      <a:gd name="connsiteY13" fmla="*/ 1665645 h 1874906"/>
                      <a:gd name="connsiteX14" fmla="*/ 3865 w 909940"/>
                      <a:gd name="connsiteY14" fmla="*/ 1706057 h 1874906"/>
                      <a:gd name="connsiteX15" fmla="*/ 163788 w 909940"/>
                      <a:gd name="connsiteY15" fmla="*/ 1810075 h 1874906"/>
                      <a:gd name="connsiteX16" fmla="*/ 357374 w 909940"/>
                      <a:gd name="connsiteY16" fmla="*/ 1817275 h 1874906"/>
                      <a:gd name="connsiteX17" fmla="*/ 371979 w 909940"/>
                      <a:gd name="connsiteY17" fmla="*/ 1814484 h 1874906"/>
                      <a:gd name="connsiteX18" fmla="*/ 391285 w 909940"/>
                      <a:gd name="connsiteY18" fmla="*/ 1859697 h 1874906"/>
                      <a:gd name="connsiteX19" fmla="*/ 409552 w 909940"/>
                      <a:gd name="connsiteY19" fmla="*/ 1874906 h 1874906"/>
                      <a:gd name="connsiteX0" fmla="*/ 909940 w 909940"/>
                      <a:gd name="connsiteY0" fmla="*/ 1023583 h 1732633"/>
                      <a:gd name="connsiteX1" fmla="*/ 876284 w 909940"/>
                      <a:gd name="connsiteY1" fmla="*/ 714350 h 1732633"/>
                      <a:gd name="connsiteX2" fmla="*/ 828016 w 909940"/>
                      <a:gd name="connsiteY2" fmla="*/ 428596 h 1732633"/>
                      <a:gd name="connsiteX3" fmla="*/ 720532 w 909940"/>
                      <a:gd name="connsiteY3" fmla="*/ 180800 h 1732633"/>
                      <a:gd name="connsiteX4" fmla="*/ 546520 w 909940"/>
                      <a:gd name="connsiteY4" fmla="*/ 3 h 1732633"/>
                      <a:gd name="connsiteX5" fmla="*/ 445030 w 909940"/>
                      <a:gd name="connsiteY5" fmla="*/ 184114 h 1732633"/>
                      <a:gd name="connsiteX6" fmla="*/ 448941 w 909940"/>
                      <a:gd name="connsiteY6" fmla="*/ 184897 h 1732633"/>
                      <a:gd name="connsiteX7" fmla="*/ 684526 w 909940"/>
                      <a:gd name="connsiteY7" fmla="*/ 507906 h 1732633"/>
                      <a:gd name="connsiteX8" fmla="*/ 764099 w 909940"/>
                      <a:gd name="connsiteY8" fmla="*/ 966657 h 1732633"/>
                      <a:gd name="connsiteX9" fmla="*/ 398068 w 909940"/>
                      <a:gd name="connsiteY9" fmla="*/ 1599214 h 1732633"/>
                      <a:gd name="connsiteX10" fmla="*/ 209705 w 909940"/>
                      <a:gd name="connsiteY10" fmla="*/ 1609076 h 1732633"/>
                      <a:gd name="connsiteX11" fmla="*/ 125177 w 909940"/>
                      <a:gd name="connsiteY11" fmla="*/ 1579281 h 1732633"/>
                      <a:gd name="connsiteX12" fmla="*/ 44304 w 909940"/>
                      <a:gd name="connsiteY12" fmla="*/ 1523372 h 1732633"/>
                      <a:gd name="connsiteX13" fmla="*/ 3865 w 909940"/>
                      <a:gd name="connsiteY13" fmla="*/ 1563784 h 1732633"/>
                      <a:gd name="connsiteX14" fmla="*/ 163788 w 909940"/>
                      <a:gd name="connsiteY14" fmla="*/ 1667802 h 1732633"/>
                      <a:gd name="connsiteX15" fmla="*/ 357374 w 909940"/>
                      <a:gd name="connsiteY15" fmla="*/ 1675002 h 1732633"/>
                      <a:gd name="connsiteX16" fmla="*/ 371979 w 909940"/>
                      <a:gd name="connsiteY16" fmla="*/ 1672211 h 1732633"/>
                      <a:gd name="connsiteX17" fmla="*/ 391285 w 909940"/>
                      <a:gd name="connsiteY17" fmla="*/ 1717424 h 1732633"/>
                      <a:gd name="connsiteX18" fmla="*/ 409552 w 909940"/>
                      <a:gd name="connsiteY18" fmla="*/ 1732633 h 173263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448941 w 909940"/>
                      <a:gd name="connsiteY5" fmla="*/ 21527 h 1569263"/>
                      <a:gd name="connsiteX6" fmla="*/ 684526 w 909940"/>
                      <a:gd name="connsiteY6" fmla="*/ 344536 h 1569263"/>
                      <a:gd name="connsiteX7" fmla="*/ 764099 w 909940"/>
                      <a:gd name="connsiteY7" fmla="*/ 803287 h 1569263"/>
                      <a:gd name="connsiteX8" fmla="*/ 398068 w 909940"/>
                      <a:gd name="connsiteY8" fmla="*/ 1435844 h 1569263"/>
                      <a:gd name="connsiteX9" fmla="*/ 209705 w 909940"/>
                      <a:gd name="connsiteY9" fmla="*/ 1445706 h 1569263"/>
                      <a:gd name="connsiteX10" fmla="*/ 125177 w 909940"/>
                      <a:gd name="connsiteY10" fmla="*/ 1415911 h 1569263"/>
                      <a:gd name="connsiteX11" fmla="*/ 44304 w 909940"/>
                      <a:gd name="connsiteY11" fmla="*/ 1360002 h 1569263"/>
                      <a:gd name="connsiteX12" fmla="*/ 3865 w 909940"/>
                      <a:gd name="connsiteY12" fmla="*/ 1400414 h 1569263"/>
                      <a:gd name="connsiteX13" fmla="*/ 163788 w 909940"/>
                      <a:gd name="connsiteY13" fmla="*/ 1504432 h 1569263"/>
                      <a:gd name="connsiteX14" fmla="*/ 357374 w 909940"/>
                      <a:gd name="connsiteY14" fmla="*/ 1511632 h 1569263"/>
                      <a:gd name="connsiteX15" fmla="*/ 371979 w 909940"/>
                      <a:gd name="connsiteY15" fmla="*/ 1508841 h 1569263"/>
                      <a:gd name="connsiteX16" fmla="*/ 391285 w 909940"/>
                      <a:gd name="connsiteY16" fmla="*/ 1554054 h 1569263"/>
                      <a:gd name="connsiteX17" fmla="*/ 409552 w 909940"/>
                      <a:gd name="connsiteY17" fmla="*/ 1569263 h 156926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684526 w 909940"/>
                      <a:gd name="connsiteY5" fmla="*/ 344536 h 1569263"/>
                      <a:gd name="connsiteX6" fmla="*/ 764099 w 909940"/>
                      <a:gd name="connsiteY6" fmla="*/ 803287 h 1569263"/>
                      <a:gd name="connsiteX7" fmla="*/ 398068 w 909940"/>
                      <a:gd name="connsiteY7" fmla="*/ 1435844 h 1569263"/>
                      <a:gd name="connsiteX8" fmla="*/ 209705 w 909940"/>
                      <a:gd name="connsiteY8" fmla="*/ 1445706 h 1569263"/>
                      <a:gd name="connsiteX9" fmla="*/ 125177 w 909940"/>
                      <a:gd name="connsiteY9" fmla="*/ 1415911 h 1569263"/>
                      <a:gd name="connsiteX10" fmla="*/ 44304 w 909940"/>
                      <a:gd name="connsiteY10" fmla="*/ 1360002 h 1569263"/>
                      <a:gd name="connsiteX11" fmla="*/ 3865 w 909940"/>
                      <a:gd name="connsiteY11" fmla="*/ 1400414 h 1569263"/>
                      <a:gd name="connsiteX12" fmla="*/ 163788 w 909940"/>
                      <a:gd name="connsiteY12" fmla="*/ 1504432 h 1569263"/>
                      <a:gd name="connsiteX13" fmla="*/ 357374 w 909940"/>
                      <a:gd name="connsiteY13" fmla="*/ 1511632 h 1569263"/>
                      <a:gd name="connsiteX14" fmla="*/ 371979 w 909940"/>
                      <a:gd name="connsiteY14" fmla="*/ 1508841 h 1569263"/>
                      <a:gd name="connsiteX15" fmla="*/ 391285 w 909940"/>
                      <a:gd name="connsiteY15" fmla="*/ 1554054 h 1569263"/>
                      <a:gd name="connsiteX16" fmla="*/ 409552 w 909940"/>
                      <a:gd name="connsiteY16" fmla="*/ 1569263 h 1569263"/>
                      <a:gd name="connsiteX0" fmla="*/ 909940 w 909940"/>
                      <a:gd name="connsiteY0" fmla="*/ 840200 h 1549250"/>
                      <a:gd name="connsiteX1" fmla="*/ 876284 w 909940"/>
                      <a:gd name="connsiteY1" fmla="*/ 530967 h 1549250"/>
                      <a:gd name="connsiteX2" fmla="*/ 828016 w 909940"/>
                      <a:gd name="connsiteY2" fmla="*/ 245213 h 1549250"/>
                      <a:gd name="connsiteX3" fmla="*/ 445030 w 909940"/>
                      <a:gd name="connsiteY3" fmla="*/ 731 h 1549250"/>
                      <a:gd name="connsiteX4" fmla="*/ 684526 w 909940"/>
                      <a:gd name="connsiteY4" fmla="*/ 324523 h 1549250"/>
                      <a:gd name="connsiteX5" fmla="*/ 764099 w 909940"/>
                      <a:gd name="connsiteY5" fmla="*/ 783274 h 1549250"/>
                      <a:gd name="connsiteX6" fmla="*/ 398068 w 909940"/>
                      <a:gd name="connsiteY6" fmla="*/ 1415831 h 1549250"/>
                      <a:gd name="connsiteX7" fmla="*/ 209705 w 909940"/>
                      <a:gd name="connsiteY7" fmla="*/ 1425693 h 1549250"/>
                      <a:gd name="connsiteX8" fmla="*/ 125177 w 909940"/>
                      <a:gd name="connsiteY8" fmla="*/ 1395898 h 1549250"/>
                      <a:gd name="connsiteX9" fmla="*/ 44304 w 909940"/>
                      <a:gd name="connsiteY9" fmla="*/ 1339989 h 1549250"/>
                      <a:gd name="connsiteX10" fmla="*/ 3865 w 909940"/>
                      <a:gd name="connsiteY10" fmla="*/ 1380401 h 1549250"/>
                      <a:gd name="connsiteX11" fmla="*/ 163788 w 909940"/>
                      <a:gd name="connsiteY11" fmla="*/ 1484419 h 1549250"/>
                      <a:gd name="connsiteX12" fmla="*/ 357374 w 909940"/>
                      <a:gd name="connsiteY12" fmla="*/ 1491619 h 1549250"/>
                      <a:gd name="connsiteX13" fmla="*/ 371979 w 909940"/>
                      <a:gd name="connsiteY13" fmla="*/ 1488828 h 1549250"/>
                      <a:gd name="connsiteX14" fmla="*/ 391285 w 909940"/>
                      <a:gd name="connsiteY14" fmla="*/ 1534041 h 1549250"/>
                      <a:gd name="connsiteX15" fmla="*/ 409552 w 909940"/>
                      <a:gd name="connsiteY15" fmla="*/ 1549250 h 1549250"/>
                      <a:gd name="connsiteX0" fmla="*/ 909940 w 909940"/>
                      <a:gd name="connsiteY0" fmla="*/ 610000 h 1319050"/>
                      <a:gd name="connsiteX1" fmla="*/ 876284 w 909940"/>
                      <a:gd name="connsiteY1" fmla="*/ 300767 h 1319050"/>
                      <a:gd name="connsiteX2" fmla="*/ 828016 w 909940"/>
                      <a:gd name="connsiteY2" fmla="*/ 15013 h 1319050"/>
                      <a:gd name="connsiteX3" fmla="*/ 684526 w 909940"/>
                      <a:gd name="connsiteY3" fmla="*/ 94323 h 1319050"/>
                      <a:gd name="connsiteX4" fmla="*/ 764099 w 909940"/>
                      <a:gd name="connsiteY4" fmla="*/ 553074 h 1319050"/>
                      <a:gd name="connsiteX5" fmla="*/ 398068 w 909940"/>
                      <a:gd name="connsiteY5" fmla="*/ 1185631 h 1319050"/>
                      <a:gd name="connsiteX6" fmla="*/ 209705 w 909940"/>
                      <a:gd name="connsiteY6" fmla="*/ 1195493 h 1319050"/>
                      <a:gd name="connsiteX7" fmla="*/ 125177 w 909940"/>
                      <a:gd name="connsiteY7" fmla="*/ 1165698 h 1319050"/>
                      <a:gd name="connsiteX8" fmla="*/ 44304 w 909940"/>
                      <a:gd name="connsiteY8" fmla="*/ 1109789 h 1319050"/>
                      <a:gd name="connsiteX9" fmla="*/ 3865 w 909940"/>
                      <a:gd name="connsiteY9" fmla="*/ 1150201 h 1319050"/>
                      <a:gd name="connsiteX10" fmla="*/ 163788 w 909940"/>
                      <a:gd name="connsiteY10" fmla="*/ 1254219 h 1319050"/>
                      <a:gd name="connsiteX11" fmla="*/ 357374 w 909940"/>
                      <a:gd name="connsiteY11" fmla="*/ 1261419 h 1319050"/>
                      <a:gd name="connsiteX12" fmla="*/ 371979 w 909940"/>
                      <a:gd name="connsiteY12" fmla="*/ 1258628 h 1319050"/>
                      <a:gd name="connsiteX13" fmla="*/ 391285 w 909940"/>
                      <a:gd name="connsiteY13" fmla="*/ 1303841 h 1319050"/>
                      <a:gd name="connsiteX14" fmla="*/ 409552 w 909940"/>
                      <a:gd name="connsiteY14" fmla="*/ 1319050 h 1319050"/>
                      <a:gd name="connsiteX0" fmla="*/ 909940 w 909940"/>
                      <a:gd name="connsiteY0" fmla="*/ 522502 h 1231552"/>
                      <a:gd name="connsiteX1" fmla="*/ 876284 w 909940"/>
                      <a:gd name="connsiteY1" fmla="*/ 213269 h 1231552"/>
                      <a:gd name="connsiteX2" fmla="*/ 684526 w 909940"/>
                      <a:gd name="connsiteY2" fmla="*/ 6825 h 1231552"/>
                      <a:gd name="connsiteX3" fmla="*/ 764099 w 909940"/>
                      <a:gd name="connsiteY3" fmla="*/ 465576 h 1231552"/>
                      <a:gd name="connsiteX4" fmla="*/ 398068 w 909940"/>
                      <a:gd name="connsiteY4" fmla="*/ 1098133 h 1231552"/>
                      <a:gd name="connsiteX5" fmla="*/ 209705 w 909940"/>
                      <a:gd name="connsiteY5" fmla="*/ 1107995 h 1231552"/>
                      <a:gd name="connsiteX6" fmla="*/ 125177 w 909940"/>
                      <a:gd name="connsiteY6" fmla="*/ 1078200 h 1231552"/>
                      <a:gd name="connsiteX7" fmla="*/ 44304 w 909940"/>
                      <a:gd name="connsiteY7" fmla="*/ 1022291 h 1231552"/>
                      <a:gd name="connsiteX8" fmla="*/ 3865 w 909940"/>
                      <a:gd name="connsiteY8" fmla="*/ 1062703 h 1231552"/>
                      <a:gd name="connsiteX9" fmla="*/ 163788 w 909940"/>
                      <a:gd name="connsiteY9" fmla="*/ 1166721 h 1231552"/>
                      <a:gd name="connsiteX10" fmla="*/ 357374 w 909940"/>
                      <a:gd name="connsiteY10" fmla="*/ 1173921 h 1231552"/>
                      <a:gd name="connsiteX11" fmla="*/ 371979 w 909940"/>
                      <a:gd name="connsiteY11" fmla="*/ 1171130 h 1231552"/>
                      <a:gd name="connsiteX12" fmla="*/ 391285 w 909940"/>
                      <a:gd name="connsiteY12" fmla="*/ 1216343 h 1231552"/>
                      <a:gd name="connsiteX13" fmla="*/ 409552 w 909940"/>
                      <a:gd name="connsiteY13" fmla="*/ 1231552 h 1231552"/>
                      <a:gd name="connsiteX0" fmla="*/ 909940 w 909940"/>
                      <a:gd name="connsiteY0" fmla="*/ 309784 h 1018834"/>
                      <a:gd name="connsiteX1" fmla="*/ 876284 w 909940"/>
                      <a:gd name="connsiteY1" fmla="*/ 551 h 1018834"/>
                      <a:gd name="connsiteX2" fmla="*/ 764099 w 909940"/>
                      <a:gd name="connsiteY2" fmla="*/ 252858 h 1018834"/>
                      <a:gd name="connsiteX3" fmla="*/ 398068 w 909940"/>
                      <a:gd name="connsiteY3" fmla="*/ 885415 h 1018834"/>
                      <a:gd name="connsiteX4" fmla="*/ 209705 w 909940"/>
                      <a:gd name="connsiteY4" fmla="*/ 895277 h 1018834"/>
                      <a:gd name="connsiteX5" fmla="*/ 125177 w 909940"/>
                      <a:gd name="connsiteY5" fmla="*/ 865482 h 1018834"/>
                      <a:gd name="connsiteX6" fmla="*/ 44304 w 909940"/>
                      <a:gd name="connsiteY6" fmla="*/ 809573 h 1018834"/>
                      <a:gd name="connsiteX7" fmla="*/ 3865 w 909940"/>
                      <a:gd name="connsiteY7" fmla="*/ 849985 h 1018834"/>
                      <a:gd name="connsiteX8" fmla="*/ 163788 w 909940"/>
                      <a:gd name="connsiteY8" fmla="*/ 954003 h 1018834"/>
                      <a:gd name="connsiteX9" fmla="*/ 357374 w 909940"/>
                      <a:gd name="connsiteY9" fmla="*/ 961203 h 1018834"/>
                      <a:gd name="connsiteX10" fmla="*/ 371979 w 909940"/>
                      <a:gd name="connsiteY10" fmla="*/ 958412 h 1018834"/>
                      <a:gd name="connsiteX11" fmla="*/ 391285 w 909940"/>
                      <a:gd name="connsiteY11" fmla="*/ 1003625 h 1018834"/>
                      <a:gd name="connsiteX12" fmla="*/ 409552 w 909940"/>
                      <a:gd name="connsiteY12" fmla="*/ 1018834 h 1018834"/>
                      <a:gd name="connsiteX0" fmla="*/ 909940 w 909940"/>
                      <a:gd name="connsiteY0" fmla="*/ 90174 h 799224"/>
                      <a:gd name="connsiteX1" fmla="*/ 764099 w 909940"/>
                      <a:gd name="connsiteY1" fmla="*/ 33248 h 799224"/>
                      <a:gd name="connsiteX2" fmla="*/ 398068 w 909940"/>
                      <a:gd name="connsiteY2" fmla="*/ 665805 h 799224"/>
                      <a:gd name="connsiteX3" fmla="*/ 209705 w 909940"/>
                      <a:gd name="connsiteY3" fmla="*/ 675667 h 799224"/>
                      <a:gd name="connsiteX4" fmla="*/ 125177 w 909940"/>
                      <a:gd name="connsiteY4" fmla="*/ 645872 h 799224"/>
                      <a:gd name="connsiteX5" fmla="*/ 44304 w 909940"/>
                      <a:gd name="connsiteY5" fmla="*/ 589963 h 799224"/>
                      <a:gd name="connsiteX6" fmla="*/ 3865 w 909940"/>
                      <a:gd name="connsiteY6" fmla="*/ 630375 h 799224"/>
                      <a:gd name="connsiteX7" fmla="*/ 163788 w 909940"/>
                      <a:gd name="connsiteY7" fmla="*/ 734393 h 799224"/>
                      <a:gd name="connsiteX8" fmla="*/ 357374 w 909940"/>
                      <a:gd name="connsiteY8" fmla="*/ 741593 h 799224"/>
                      <a:gd name="connsiteX9" fmla="*/ 371979 w 909940"/>
                      <a:gd name="connsiteY9" fmla="*/ 738802 h 799224"/>
                      <a:gd name="connsiteX10" fmla="*/ 391285 w 909940"/>
                      <a:gd name="connsiteY10" fmla="*/ 784015 h 799224"/>
                      <a:gd name="connsiteX11" fmla="*/ 409552 w 909940"/>
                      <a:gd name="connsiteY11" fmla="*/ 799224 h 799224"/>
                      <a:gd name="connsiteX0" fmla="*/ 909940 w 909940"/>
                      <a:gd name="connsiteY0" fmla="*/ 0 h 709050"/>
                      <a:gd name="connsiteX1" fmla="*/ 398068 w 909940"/>
                      <a:gd name="connsiteY1" fmla="*/ 575631 h 709050"/>
                      <a:gd name="connsiteX2" fmla="*/ 209705 w 909940"/>
                      <a:gd name="connsiteY2" fmla="*/ 585493 h 709050"/>
                      <a:gd name="connsiteX3" fmla="*/ 125177 w 909940"/>
                      <a:gd name="connsiteY3" fmla="*/ 555698 h 709050"/>
                      <a:gd name="connsiteX4" fmla="*/ 44304 w 909940"/>
                      <a:gd name="connsiteY4" fmla="*/ 499789 h 709050"/>
                      <a:gd name="connsiteX5" fmla="*/ 3865 w 909940"/>
                      <a:gd name="connsiteY5" fmla="*/ 540201 h 709050"/>
                      <a:gd name="connsiteX6" fmla="*/ 163788 w 909940"/>
                      <a:gd name="connsiteY6" fmla="*/ 644219 h 709050"/>
                      <a:gd name="connsiteX7" fmla="*/ 357374 w 909940"/>
                      <a:gd name="connsiteY7" fmla="*/ 651419 h 709050"/>
                      <a:gd name="connsiteX8" fmla="*/ 371979 w 909940"/>
                      <a:gd name="connsiteY8" fmla="*/ 648628 h 709050"/>
                      <a:gd name="connsiteX9" fmla="*/ 391285 w 909940"/>
                      <a:gd name="connsiteY9" fmla="*/ 693841 h 709050"/>
                      <a:gd name="connsiteX10" fmla="*/ 409552 w 909940"/>
                      <a:gd name="connsiteY10" fmla="*/ 709050 h 709050"/>
                      <a:gd name="connsiteX0" fmla="*/ 398068 w 409552"/>
                      <a:gd name="connsiteY0" fmla="*/ 80403 h 213822"/>
                      <a:gd name="connsiteX1" fmla="*/ 209705 w 409552"/>
                      <a:gd name="connsiteY1" fmla="*/ 90265 h 213822"/>
                      <a:gd name="connsiteX2" fmla="*/ 125177 w 409552"/>
                      <a:gd name="connsiteY2" fmla="*/ 60470 h 213822"/>
                      <a:gd name="connsiteX3" fmla="*/ 44304 w 409552"/>
                      <a:gd name="connsiteY3" fmla="*/ 4561 h 213822"/>
                      <a:gd name="connsiteX4" fmla="*/ 3865 w 409552"/>
                      <a:gd name="connsiteY4" fmla="*/ 44973 h 213822"/>
                      <a:gd name="connsiteX5" fmla="*/ 163788 w 409552"/>
                      <a:gd name="connsiteY5" fmla="*/ 148991 h 213822"/>
                      <a:gd name="connsiteX6" fmla="*/ 357374 w 409552"/>
                      <a:gd name="connsiteY6" fmla="*/ 156191 h 213822"/>
                      <a:gd name="connsiteX7" fmla="*/ 371979 w 409552"/>
                      <a:gd name="connsiteY7" fmla="*/ 153400 h 213822"/>
                      <a:gd name="connsiteX8" fmla="*/ 391285 w 409552"/>
                      <a:gd name="connsiteY8" fmla="*/ 198613 h 213822"/>
                      <a:gd name="connsiteX9" fmla="*/ 409552 w 409552"/>
                      <a:gd name="connsiteY9" fmla="*/ 213822 h 213822"/>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63535"/>
                      <a:gd name="connsiteX1" fmla="*/ 209705 w 398068"/>
                      <a:gd name="connsiteY1" fmla="*/ 90265 h 163535"/>
                      <a:gd name="connsiteX2" fmla="*/ 125177 w 398068"/>
                      <a:gd name="connsiteY2" fmla="*/ 60470 h 163535"/>
                      <a:gd name="connsiteX3" fmla="*/ 44304 w 398068"/>
                      <a:gd name="connsiteY3" fmla="*/ 4561 h 163535"/>
                      <a:gd name="connsiteX4" fmla="*/ 3865 w 398068"/>
                      <a:gd name="connsiteY4" fmla="*/ 44973 h 163535"/>
                      <a:gd name="connsiteX5" fmla="*/ 163788 w 398068"/>
                      <a:gd name="connsiteY5" fmla="*/ 148991 h 163535"/>
                      <a:gd name="connsiteX6" fmla="*/ 357374 w 398068"/>
                      <a:gd name="connsiteY6" fmla="*/ 156191 h 163535"/>
                      <a:gd name="connsiteX7" fmla="*/ 371979 w 398068"/>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 name="connsiteX7" fmla="*/ 371979 w 372693"/>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93" h="163535">
                        <a:moveTo>
                          <a:pt x="372693" y="80403"/>
                        </a:moveTo>
                        <a:cubicBezTo>
                          <a:pt x="255987" y="95517"/>
                          <a:pt x="250958" y="93587"/>
                          <a:pt x="209705" y="90265"/>
                        </a:cubicBezTo>
                        <a:cubicBezTo>
                          <a:pt x="168452" y="86943"/>
                          <a:pt x="151788" y="74324"/>
                          <a:pt x="125177" y="60470"/>
                        </a:cubicBezTo>
                        <a:cubicBezTo>
                          <a:pt x="95699" y="44870"/>
                          <a:pt x="71693" y="22746"/>
                          <a:pt x="44304" y="4561"/>
                        </a:cubicBezTo>
                        <a:cubicBezTo>
                          <a:pt x="18992" y="-12084"/>
                          <a:pt x="-10746" y="20371"/>
                          <a:pt x="3865" y="44973"/>
                        </a:cubicBezTo>
                        <a:cubicBezTo>
                          <a:pt x="35693" y="99370"/>
                          <a:pt x="104565" y="132632"/>
                          <a:pt x="163788" y="148991"/>
                        </a:cubicBezTo>
                        <a:cubicBezTo>
                          <a:pt x="226667" y="166497"/>
                          <a:pt x="293189" y="167306"/>
                          <a:pt x="357374" y="156191"/>
                        </a:cubicBezTo>
                      </a:path>
                    </a:pathLst>
                  </a:custGeom>
                  <a:solidFill>
                    <a:schemeClr val="accent2"/>
                  </a:solidFill>
                  <a:ln w="38100" cap="flat">
                    <a:solidFill>
                      <a:schemeClr val="accent2"/>
                    </a:solidFill>
                    <a:prstDash val="solid"/>
                    <a:miter/>
                  </a:ln>
                </p:spPr>
                <p:txBody>
                  <a:bodyPr rtlCol="0" anchor="ctr"/>
                  <a:lstStyle/>
                  <a:p>
                    <a:endParaRPr lang="en-US" dirty="0"/>
                  </a:p>
                </p:txBody>
              </p:sp>
              <p:sp>
                <p:nvSpPr>
                  <p:cNvPr id="80" name="Isosceles Triangle 88">
                    <a:extLst>
                      <a:ext uri="{FF2B5EF4-FFF2-40B4-BE49-F238E27FC236}">
                        <a16:creationId xmlns:a16="http://schemas.microsoft.com/office/drawing/2014/main" id="{BC4FEBC9-587F-82A4-7545-E925A9B4CEB0}"/>
                      </a:ext>
                    </a:extLst>
                  </p:cNvPr>
                  <p:cNvSpPr/>
                  <p:nvPr/>
                </p:nvSpPr>
                <p:spPr>
                  <a:xfrm rot="18500506">
                    <a:off x="270378" y="5255334"/>
                    <a:ext cx="343414" cy="710480"/>
                  </a:xfrm>
                  <a:custGeom>
                    <a:avLst/>
                    <a:gdLst>
                      <a:gd name="connsiteX0" fmla="*/ 0 w 414403"/>
                      <a:gd name="connsiteY0" fmla="*/ 710480 h 710480"/>
                      <a:gd name="connsiteX1" fmla="*/ 207202 w 414403"/>
                      <a:gd name="connsiteY1" fmla="*/ 0 h 710480"/>
                      <a:gd name="connsiteX2" fmla="*/ 414403 w 414403"/>
                      <a:gd name="connsiteY2" fmla="*/ 710480 h 710480"/>
                      <a:gd name="connsiteX3" fmla="*/ 0 w 414403"/>
                      <a:gd name="connsiteY3" fmla="*/ 710480 h 710480"/>
                      <a:gd name="connsiteX0" fmla="*/ 0 w 414403"/>
                      <a:gd name="connsiteY0" fmla="*/ 710480 h 710480"/>
                      <a:gd name="connsiteX1" fmla="*/ 207202 w 414403"/>
                      <a:gd name="connsiteY1" fmla="*/ 0 h 710480"/>
                      <a:gd name="connsiteX2" fmla="*/ 343414 w 414403"/>
                      <a:gd name="connsiteY2" fmla="*/ 412004 h 710480"/>
                      <a:gd name="connsiteX3" fmla="*/ 414403 w 414403"/>
                      <a:gd name="connsiteY3" fmla="*/ 710480 h 710480"/>
                      <a:gd name="connsiteX4" fmla="*/ 0 w 414403"/>
                      <a:gd name="connsiteY4" fmla="*/ 710480 h 710480"/>
                      <a:gd name="connsiteX0" fmla="*/ 0 w 343414"/>
                      <a:gd name="connsiteY0" fmla="*/ 710480 h 710480"/>
                      <a:gd name="connsiteX1" fmla="*/ 207202 w 343414"/>
                      <a:gd name="connsiteY1" fmla="*/ 0 h 710480"/>
                      <a:gd name="connsiteX2" fmla="*/ 343414 w 343414"/>
                      <a:gd name="connsiteY2" fmla="*/ 412004 h 710480"/>
                      <a:gd name="connsiteX3" fmla="*/ 0 w 343414"/>
                      <a:gd name="connsiteY3" fmla="*/ 710480 h 710480"/>
                    </a:gdLst>
                    <a:ahLst/>
                    <a:cxnLst>
                      <a:cxn ang="0">
                        <a:pos x="connsiteX0" y="connsiteY0"/>
                      </a:cxn>
                      <a:cxn ang="0">
                        <a:pos x="connsiteX1" y="connsiteY1"/>
                      </a:cxn>
                      <a:cxn ang="0">
                        <a:pos x="connsiteX2" y="connsiteY2"/>
                      </a:cxn>
                      <a:cxn ang="0">
                        <a:pos x="connsiteX3" y="connsiteY3"/>
                      </a:cxn>
                    </a:cxnLst>
                    <a:rect l="l" t="t" r="r" b="b"/>
                    <a:pathLst>
                      <a:path w="343414" h="710480">
                        <a:moveTo>
                          <a:pt x="0" y="710480"/>
                        </a:moveTo>
                        <a:lnTo>
                          <a:pt x="207202" y="0"/>
                        </a:lnTo>
                        <a:lnTo>
                          <a:pt x="343414" y="412004"/>
                        </a:lnTo>
                        <a:lnTo>
                          <a:pt x="0" y="710480"/>
                        </a:lnTo>
                        <a:close/>
                      </a:path>
                    </a:pathLst>
                  </a:cu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Partial Circle 80">
                    <a:extLst>
                      <a:ext uri="{FF2B5EF4-FFF2-40B4-BE49-F238E27FC236}">
                        <a16:creationId xmlns:a16="http://schemas.microsoft.com/office/drawing/2014/main" id="{4DE0342F-40AF-695B-FCAB-A45BF3952704}"/>
                      </a:ext>
                    </a:extLst>
                  </p:cNvPr>
                  <p:cNvSpPr/>
                  <p:nvPr/>
                </p:nvSpPr>
                <p:spPr>
                  <a:xfrm rot="15300000">
                    <a:off x="999841" y="5281386"/>
                    <a:ext cx="1422871" cy="570137"/>
                  </a:xfrm>
                  <a:prstGeom prst="pie">
                    <a:avLst>
                      <a:gd name="adj1" fmla="val 20389712"/>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2" name="Chord 81">
                    <a:extLst>
                      <a:ext uri="{FF2B5EF4-FFF2-40B4-BE49-F238E27FC236}">
                        <a16:creationId xmlns:a16="http://schemas.microsoft.com/office/drawing/2014/main" id="{74EEABE1-C98E-97F2-F4AB-FAAC9654181B}"/>
                      </a:ext>
                    </a:extLst>
                  </p:cNvPr>
                  <p:cNvSpPr/>
                  <p:nvPr/>
                </p:nvSpPr>
                <p:spPr>
                  <a:xfrm rot="14336559" flipH="1">
                    <a:off x="323905" y="4599787"/>
                    <a:ext cx="1558555" cy="1501136"/>
                  </a:xfrm>
                  <a:prstGeom prst="chord">
                    <a:avLst>
                      <a:gd name="adj1" fmla="val 4922892"/>
                      <a:gd name="adj2" fmla="val 14611186"/>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Partial Circle 82">
                    <a:extLst>
                      <a:ext uri="{FF2B5EF4-FFF2-40B4-BE49-F238E27FC236}">
                        <a16:creationId xmlns:a16="http://schemas.microsoft.com/office/drawing/2014/main" id="{B8AE52CF-451F-1D7B-20A6-F15C1508542B}"/>
                      </a:ext>
                    </a:extLst>
                  </p:cNvPr>
                  <p:cNvSpPr/>
                  <p:nvPr/>
                </p:nvSpPr>
                <p:spPr>
                  <a:xfrm rot="4500000">
                    <a:off x="79402" y="5618606"/>
                    <a:ext cx="1406890" cy="429662"/>
                  </a:xfrm>
                  <a:prstGeom prst="pie">
                    <a:avLst>
                      <a:gd name="adj1" fmla="val 20797815"/>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84" name="Graphic 83" descr="Angry face with fang">
                    <a:extLst>
                      <a:ext uri="{FF2B5EF4-FFF2-40B4-BE49-F238E27FC236}">
                        <a16:creationId xmlns:a16="http://schemas.microsoft.com/office/drawing/2014/main" id="{F3AC8AF0-2915-4AF8-E1C8-1171C43D585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7834" y="5293849"/>
                    <a:ext cx="1053568" cy="1021640"/>
                  </a:xfrm>
                  <a:prstGeom prst="rect">
                    <a:avLst/>
                  </a:prstGeom>
                </p:spPr>
              </p:pic>
              <p:sp>
                <p:nvSpPr>
                  <p:cNvPr id="85" name="Oval 84">
                    <a:extLst>
                      <a:ext uri="{FF2B5EF4-FFF2-40B4-BE49-F238E27FC236}">
                        <a16:creationId xmlns:a16="http://schemas.microsoft.com/office/drawing/2014/main" id="{FE83443E-9244-B57C-7DFF-8E0D02B3ECB9}"/>
                      </a:ext>
                    </a:extLst>
                  </p:cNvPr>
                  <p:cNvSpPr/>
                  <p:nvPr/>
                </p:nvSpPr>
                <p:spPr>
                  <a:xfrm>
                    <a:off x="1017403" y="5573496"/>
                    <a:ext cx="140732" cy="140732"/>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1B08DFB-9E82-2F1A-B0DE-941CAAA5EE45}"/>
                      </a:ext>
                    </a:extLst>
                  </p:cNvPr>
                  <p:cNvSpPr/>
                  <p:nvPr/>
                </p:nvSpPr>
                <p:spPr>
                  <a:xfrm>
                    <a:off x="1503416" y="5565041"/>
                    <a:ext cx="112585" cy="140732"/>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a:extLst>
                    <a:ext uri="{FF2B5EF4-FFF2-40B4-BE49-F238E27FC236}">
                      <a16:creationId xmlns:a16="http://schemas.microsoft.com/office/drawing/2014/main" id="{57F4DC91-55C7-F6C3-0BED-3CC5AD62F02E}"/>
                    </a:ext>
                  </a:extLst>
                </p:cNvPr>
                <p:cNvGrpSpPr/>
                <p:nvPr/>
              </p:nvGrpSpPr>
              <p:grpSpPr>
                <a:xfrm rot="20806144">
                  <a:off x="564051" y="4041483"/>
                  <a:ext cx="1157941" cy="1153974"/>
                  <a:chOff x="2702691" y="1730717"/>
                  <a:chExt cx="1649498" cy="1643849"/>
                </a:xfrm>
              </p:grpSpPr>
              <p:sp>
                <p:nvSpPr>
                  <p:cNvPr id="73" name="Block Arc 67">
                    <a:extLst>
                      <a:ext uri="{FF2B5EF4-FFF2-40B4-BE49-F238E27FC236}">
                        <a16:creationId xmlns:a16="http://schemas.microsoft.com/office/drawing/2014/main" id="{81B777BD-01B1-A630-ADD1-E7D7689BE588}"/>
                      </a:ext>
                    </a:extLst>
                  </p:cNvPr>
                  <p:cNvSpPr/>
                  <p:nvPr/>
                </p:nvSpPr>
                <p:spPr>
                  <a:xfrm rot="5400000">
                    <a:off x="2485801"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4" name="Block Arc 67">
                    <a:extLst>
                      <a:ext uri="{FF2B5EF4-FFF2-40B4-BE49-F238E27FC236}">
                        <a16:creationId xmlns:a16="http://schemas.microsoft.com/office/drawing/2014/main" id="{F68985DB-7110-EC0A-4846-D22E345228EF}"/>
                      </a:ext>
                    </a:extLst>
                  </p:cNvPr>
                  <p:cNvSpPr/>
                  <p:nvPr/>
                </p:nvSpPr>
                <p:spPr>
                  <a:xfrm rot="16200000" flipH="1">
                    <a:off x="3289006"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5" name="Arrow: Up 74">
                    <a:extLst>
                      <a:ext uri="{FF2B5EF4-FFF2-40B4-BE49-F238E27FC236}">
                        <a16:creationId xmlns:a16="http://schemas.microsoft.com/office/drawing/2014/main" id="{487AA1CB-B7FA-F142-B17A-546803E82639}"/>
                      </a:ext>
                    </a:extLst>
                  </p:cNvPr>
                  <p:cNvSpPr/>
                  <p:nvPr/>
                </p:nvSpPr>
                <p:spPr>
                  <a:xfrm>
                    <a:off x="3280469" y="1730717"/>
                    <a:ext cx="530911" cy="1500163"/>
                  </a:xfrm>
                  <a:prstGeom prst="upArrow">
                    <a:avLst>
                      <a:gd name="adj1" fmla="val 71206"/>
                      <a:gd name="adj2" fmla="val 4382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ardrop 75">
                    <a:extLst>
                      <a:ext uri="{FF2B5EF4-FFF2-40B4-BE49-F238E27FC236}">
                        <a16:creationId xmlns:a16="http://schemas.microsoft.com/office/drawing/2014/main" id="{56CC104F-D780-B631-6045-D766F352FFB2}"/>
                      </a:ext>
                    </a:extLst>
                  </p:cNvPr>
                  <p:cNvSpPr/>
                  <p:nvPr/>
                </p:nvSpPr>
                <p:spPr>
                  <a:xfrm rot="18900000">
                    <a:off x="3132700" y="2537945"/>
                    <a:ext cx="836621" cy="836621"/>
                  </a:xfrm>
                  <a:prstGeom prst="teardrop">
                    <a:avLst>
                      <a:gd name="adj" fmla="val 10874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C34B20AF-F61B-8A5D-2D6F-3ED7E67FC02F}"/>
                  </a:ext>
                </a:extLst>
              </p:cNvPr>
              <p:cNvGrpSpPr/>
              <p:nvPr/>
            </p:nvGrpSpPr>
            <p:grpSpPr>
              <a:xfrm>
                <a:off x="4178582" y="4691543"/>
                <a:ext cx="1351437" cy="1587471"/>
                <a:chOff x="3390764" y="1717317"/>
                <a:chExt cx="1793719" cy="2106999"/>
              </a:xfrm>
            </p:grpSpPr>
            <p:sp>
              <p:nvSpPr>
                <p:cNvPr id="66" name="Freeform: Shape 65">
                  <a:extLst>
                    <a:ext uri="{FF2B5EF4-FFF2-40B4-BE49-F238E27FC236}">
                      <a16:creationId xmlns:a16="http://schemas.microsoft.com/office/drawing/2014/main" id="{AAB15947-8E4C-FA13-EA77-C775F5E64CA7}"/>
                    </a:ext>
                  </a:extLst>
                </p:cNvPr>
                <p:cNvSpPr/>
                <p:nvPr/>
              </p:nvSpPr>
              <p:spPr>
                <a:xfrm>
                  <a:off x="4364065" y="1738201"/>
                  <a:ext cx="790984" cy="2083125"/>
                </a:xfrm>
                <a:custGeom>
                  <a:avLst/>
                  <a:gdLst>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31405 w 790984"/>
                    <a:gd name="connsiteY4" fmla="*/ 595704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544152 w 790984"/>
                    <a:gd name="connsiteY10"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88262 w 790984"/>
                    <a:gd name="connsiteY10" fmla="*/ 1739188 h 2096474"/>
                    <a:gd name="connsiteX11" fmla="*/ 544152 w 790984"/>
                    <a:gd name="connsiteY11"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14843 w 790984"/>
                    <a:gd name="connsiteY10" fmla="*/ 1926072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75147 w 790984"/>
                    <a:gd name="connsiteY10" fmla="*/ 1979468 h 2096474"/>
                    <a:gd name="connsiteX11" fmla="*/ 488262 w 790984"/>
                    <a:gd name="connsiteY11" fmla="*/ 1739188 h 2096474"/>
                    <a:gd name="connsiteX12" fmla="*/ 544152 w 790984"/>
                    <a:gd name="connsiteY12" fmla="*/ 1565138 h 2096474"/>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984" h="2083125">
                      <a:moveTo>
                        <a:pt x="544152" y="1565138"/>
                      </a:moveTo>
                      <a:lnTo>
                        <a:pt x="690007" y="1497821"/>
                      </a:lnTo>
                      <a:lnTo>
                        <a:pt x="790984" y="1312697"/>
                      </a:lnTo>
                      <a:lnTo>
                        <a:pt x="790984" y="1049035"/>
                      </a:lnTo>
                      <a:lnTo>
                        <a:pt x="731405" y="595704"/>
                      </a:lnTo>
                      <a:cubicBezTo>
                        <a:pt x="699616" y="511557"/>
                        <a:pt x="707873" y="440760"/>
                        <a:pt x="622689" y="336589"/>
                      </a:cubicBezTo>
                      <a:lnTo>
                        <a:pt x="381467" y="84147"/>
                      </a:lnTo>
                      <a:lnTo>
                        <a:pt x="162684" y="0"/>
                      </a:lnTo>
                      <a:lnTo>
                        <a:pt x="0" y="5610"/>
                      </a:lnTo>
                      <a:lnTo>
                        <a:pt x="377210" y="2083125"/>
                      </a:lnTo>
                      <a:cubicBezTo>
                        <a:pt x="596662" y="2048573"/>
                        <a:pt x="575835" y="2014020"/>
                        <a:pt x="675147" y="1979468"/>
                      </a:cubicBezTo>
                      <a:cubicBezTo>
                        <a:pt x="808636" y="1932748"/>
                        <a:pt x="488262" y="1845979"/>
                        <a:pt x="488262" y="1739188"/>
                      </a:cubicBezTo>
                      <a:cubicBezTo>
                        <a:pt x="506892" y="1647799"/>
                        <a:pt x="525522" y="1623155"/>
                        <a:pt x="544152" y="1565138"/>
                      </a:cubicBezTo>
                      <a:close/>
                    </a:path>
                  </a:pathLst>
                </a:cu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4DACB779-542D-E036-26B9-0A2F431859B5}"/>
                    </a:ext>
                  </a:extLst>
                </p:cNvPr>
                <p:cNvSpPr/>
                <p:nvPr/>
              </p:nvSpPr>
              <p:spPr>
                <a:xfrm>
                  <a:off x="3411363" y="1755031"/>
                  <a:ext cx="1407570" cy="2069285"/>
                </a:xfrm>
                <a:custGeom>
                  <a:avLst/>
                  <a:gdLst>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757325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649749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56712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098902"/>
                    <a:gd name="connsiteY0" fmla="*/ 1469772 h 2170999"/>
                    <a:gd name="connsiteX1" fmla="*/ 179514 w 1098902"/>
                    <a:gd name="connsiteY1" fmla="*/ 1172452 h 2170999"/>
                    <a:gd name="connsiteX2" fmla="*/ 56098 w 1098902"/>
                    <a:gd name="connsiteY2" fmla="*/ 1110744 h 2170999"/>
                    <a:gd name="connsiteX3" fmla="*/ 0 w 1098902"/>
                    <a:gd name="connsiteY3" fmla="*/ 1015377 h 2170999"/>
                    <a:gd name="connsiteX4" fmla="*/ 44879 w 1098902"/>
                    <a:gd name="connsiteY4" fmla="*/ 875132 h 2170999"/>
                    <a:gd name="connsiteX5" fmla="*/ 100977 w 1098902"/>
                    <a:gd name="connsiteY5" fmla="*/ 835863 h 2170999"/>
                    <a:gd name="connsiteX6" fmla="*/ 61708 w 1098902"/>
                    <a:gd name="connsiteY6" fmla="*/ 650739 h 2170999"/>
                    <a:gd name="connsiteX7" fmla="*/ 145855 w 1098902"/>
                    <a:gd name="connsiteY7" fmla="*/ 308540 h 2170999"/>
                    <a:gd name="connsiteX8" fmla="*/ 280491 w 1098902"/>
                    <a:gd name="connsiteY8" fmla="*/ 140246 h 2170999"/>
                    <a:gd name="connsiteX9" fmla="*/ 457182 w 1098902"/>
                    <a:gd name="connsiteY9" fmla="*/ 30249 h 2170999"/>
                    <a:gd name="connsiteX10" fmla="*/ 649749 w 1098902"/>
                    <a:gd name="connsiteY10" fmla="*/ 0 h 2170999"/>
                    <a:gd name="connsiteX11" fmla="*/ 1098902 w 1098902"/>
                    <a:gd name="connsiteY11" fmla="*/ 1582702 h 2170999"/>
                    <a:gd name="connsiteX12" fmla="*/ 956712 w 1098902"/>
                    <a:gd name="connsiteY12" fmla="*/ 1632457 h 2170999"/>
                    <a:gd name="connsiteX13" fmla="*/ 1037816 w 1098902"/>
                    <a:gd name="connsiteY13" fmla="*/ 2170999 h 2170999"/>
                    <a:gd name="connsiteX14" fmla="*/ 302930 w 1098902"/>
                    <a:gd name="connsiteY14" fmla="*/ 1587578 h 2170999"/>
                    <a:gd name="connsiteX15" fmla="*/ 392687 w 1098902"/>
                    <a:gd name="connsiteY15" fmla="*/ 1469772 h 2170999"/>
                    <a:gd name="connsiteX0" fmla="*/ 392687 w 1101349"/>
                    <a:gd name="connsiteY0" fmla="*/ 1469772 h 2170999"/>
                    <a:gd name="connsiteX1" fmla="*/ 179514 w 1101349"/>
                    <a:gd name="connsiteY1" fmla="*/ 1172452 h 2170999"/>
                    <a:gd name="connsiteX2" fmla="*/ 56098 w 1101349"/>
                    <a:gd name="connsiteY2" fmla="*/ 1110744 h 2170999"/>
                    <a:gd name="connsiteX3" fmla="*/ 0 w 1101349"/>
                    <a:gd name="connsiteY3" fmla="*/ 1015377 h 2170999"/>
                    <a:gd name="connsiteX4" fmla="*/ 44879 w 1101349"/>
                    <a:gd name="connsiteY4" fmla="*/ 875132 h 2170999"/>
                    <a:gd name="connsiteX5" fmla="*/ 100977 w 1101349"/>
                    <a:gd name="connsiteY5" fmla="*/ 835863 h 2170999"/>
                    <a:gd name="connsiteX6" fmla="*/ 61708 w 1101349"/>
                    <a:gd name="connsiteY6" fmla="*/ 650739 h 2170999"/>
                    <a:gd name="connsiteX7" fmla="*/ 145855 w 1101349"/>
                    <a:gd name="connsiteY7" fmla="*/ 308540 h 2170999"/>
                    <a:gd name="connsiteX8" fmla="*/ 280491 w 1101349"/>
                    <a:gd name="connsiteY8" fmla="*/ 140246 h 2170999"/>
                    <a:gd name="connsiteX9" fmla="*/ 457182 w 1101349"/>
                    <a:gd name="connsiteY9" fmla="*/ 30249 h 2170999"/>
                    <a:gd name="connsiteX10" fmla="*/ 649749 w 1101349"/>
                    <a:gd name="connsiteY10" fmla="*/ 0 h 2170999"/>
                    <a:gd name="connsiteX11" fmla="*/ 1015670 w 1101349"/>
                    <a:gd name="connsiteY11" fmla="*/ 987585 h 2170999"/>
                    <a:gd name="connsiteX12" fmla="*/ 1098902 w 1101349"/>
                    <a:gd name="connsiteY12" fmla="*/ 1582702 h 2170999"/>
                    <a:gd name="connsiteX13" fmla="*/ 956712 w 1101349"/>
                    <a:gd name="connsiteY13" fmla="*/ 1632457 h 2170999"/>
                    <a:gd name="connsiteX14" fmla="*/ 1037816 w 1101349"/>
                    <a:gd name="connsiteY14" fmla="*/ 2170999 h 2170999"/>
                    <a:gd name="connsiteX15" fmla="*/ 302930 w 1101349"/>
                    <a:gd name="connsiteY15" fmla="*/ 1587578 h 2170999"/>
                    <a:gd name="connsiteX16" fmla="*/ 392687 w 1101349"/>
                    <a:gd name="connsiteY16" fmla="*/ 1469772 h 2170999"/>
                    <a:gd name="connsiteX0" fmla="*/ 392687 w 1130604"/>
                    <a:gd name="connsiteY0" fmla="*/ 1469772 h 2170999"/>
                    <a:gd name="connsiteX1" fmla="*/ 179514 w 1130604"/>
                    <a:gd name="connsiteY1" fmla="*/ 1172452 h 2170999"/>
                    <a:gd name="connsiteX2" fmla="*/ 56098 w 1130604"/>
                    <a:gd name="connsiteY2" fmla="*/ 1110744 h 2170999"/>
                    <a:gd name="connsiteX3" fmla="*/ 0 w 1130604"/>
                    <a:gd name="connsiteY3" fmla="*/ 1015377 h 2170999"/>
                    <a:gd name="connsiteX4" fmla="*/ 44879 w 1130604"/>
                    <a:gd name="connsiteY4" fmla="*/ 875132 h 2170999"/>
                    <a:gd name="connsiteX5" fmla="*/ 100977 w 1130604"/>
                    <a:gd name="connsiteY5" fmla="*/ 835863 h 2170999"/>
                    <a:gd name="connsiteX6" fmla="*/ 61708 w 1130604"/>
                    <a:gd name="connsiteY6" fmla="*/ 650739 h 2170999"/>
                    <a:gd name="connsiteX7" fmla="*/ 145855 w 1130604"/>
                    <a:gd name="connsiteY7" fmla="*/ 308540 h 2170999"/>
                    <a:gd name="connsiteX8" fmla="*/ 280491 w 1130604"/>
                    <a:gd name="connsiteY8" fmla="*/ 140246 h 2170999"/>
                    <a:gd name="connsiteX9" fmla="*/ 457182 w 1130604"/>
                    <a:gd name="connsiteY9" fmla="*/ 30249 h 2170999"/>
                    <a:gd name="connsiteX10" fmla="*/ 649749 w 1130604"/>
                    <a:gd name="connsiteY10" fmla="*/ 0 h 2170999"/>
                    <a:gd name="connsiteX11" fmla="*/ 1093364 w 1130604"/>
                    <a:gd name="connsiteY11" fmla="*/ 1083208 h 2170999"/>
                    <a:gd name="connsiteX12" fmla="*/ 1098902 w 1130604"/>
                    <a:gd name="connsiteY12" fmla="*/ 1582702 h 2170999"/>
                    <a:gd name="connsiteX13" fmla="*/ 956712 w 1130604"/>
                    <a:gd name="connsiteY13" fmla="*/ 1632457 h 2170999"/>
                    <a:gd name="connsiteX14" fmla="*/ 1037816 w 1130604"/>
                    <a:gd name="connsiteY14" fmla="*/ 2170999 h 2170999"/>
                    <a:gd name="connsiteX15" fmla="*/ 302930 w 1130604"/>
                    <a:gd name="connsiteY15" fmla="*/ 1587578 h 2170999"/>
                    <a:gd name="connsiteX16" fmla="*/ 392687 w 1130604"/>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22073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808945 w 1407570"/>
                    <a:gd name="connsiteY15" fmla="*/ 176189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065491"/>
                    <a:gd name="connsiteX1" fmla="*/ 481478 w 1407570"/>
                    <a:gd name="connsiteY1" fmla="*/ 1172452 h 2065491"/>
                    <a:gd name="connsiteX2" fmla="*/ 324037 w 1407570"/>
                    <a:gd name="connsiteY2" fmla="*/ 1106491 h 2065491"/>
                    <a:gd name="connsiteX3" fmla="*/ 0 w 1407570"/>
                    <a:gd name="connsiteY3" fmla="*/ 696400 h 2065491"/>
                    <a:gd name="connsiteX4" fmla="*/ 368108 w 1407570"/>
                    <a:gd name="connsiteY4" fmla="*/ 849614 h 2065491"/>
                    <a:gd name="connsiteX5" fmla="*/ 402941 w 1407570"/>
                    <a:gd name="connsiteY5" fmla="*/ 835863 h 2065491"/>
                    <a:gd name="connsiteX6" fmla="*/ 363672 w 1407570"/>
                    <a:gd name="connsiteY6" fmla="*/ 650739 h 2065491"/>
                    <a:gd name="connsiteX7" fmla="*/ 447819 w 1407570"/>
                    <a:gd name="connsiteY7" fmla="*/ 308540 h 2065491"/>
                    <a:gd name="connsiteX8" fmla="*/ 582455 w 1407570"/>
                    <a:gd name="connsiteY8" fmla="*/ 140246 h 2065491"/>
                    <a:gd name="connsiteX9" fmla="*/ 759146 w 1407570"/>
                    <a:gd name="connsiteY9" fmla="*/ 30249 h 2065491"/>
                    <a:gd name="connsiteX10" fmla="*/ 951713 w 1407570"/>
                    <a:gd name="connsiteY10" fmla="*/ 0 h 2065491"/>
                    <a:gd name="connsiteX11" fmla="*/ 1395328 w 1407570"/>
                    <a:gd name="connsiteY11" fmla="*/ 1083208 h 2065491"/>
                    <a:gd name="connsiteX12" fmla="*/ 1400866 w 1407570"/>
                    <a:gd name="connsiteY12" fmla="*/ 1582702 h 2065491"/>
                    <a:gd name="connsiteX13" fmla="*/ 1258676 w 1407570"/>
                    <a:gd name="connsiteY13" fmla="*/ 1632457 h 2065491"/>
                    <a:gd name="connsiteX14" fmla="*/ 1363226 w 1407570"/>
                    <a:gd name="connsiteY14" fmla="*/ 2065491 h 2065491"/>
                    <a:gd name="connsiteX15" fmla="*/ 621376 w 1407570"/>
                    <a:gd name="connsiteY15" fmla="*/ 1949462 h 2065491"/>
                    <a:gd name="connsiteX16" fmla="*/ 604894 w 1407570"/>
                    <a:gd name="connsiteY16" fmla="*/ 1587578 h 2065491"/>
                    <a:gd name="connsiteX17" fmla="*/ 694651 w 1407570"/>
                    <a:gd name="connsiteY17" fmla="*/ 1469772 h 2065491"/>
                    <a:gd name="connsiteX0" fmla="*/ 694651 w 1407570"/>
                    <a:gd name="connsiteY0" fmla="*/ 1469772 h 2071182"/>
                    <a:gd name="connsiteX1" fmla="*/ 481478 w 1407570"/>
                    <a:gd name="connsiteY1" fmla="*/ 1172452 h 2071182"/>
                    <a:gd name="connsiteX2" fmla="*/ 324037 w 1407570"/>
                    <a:gd name="connsiteY2" fmla="*/ 1106491 h 2071182"/>
                    <a:gd name="connsiteX3" fmla="*/ 0 w 1407570"/>
                    <a:gd name="connsiteY3" fmla="*/ 696400 h 2071182"/>
                    <a:gd name="connsiteX4" fmla="*/ 368108 w 1407570"/>
                    <a:gd name="connsiteY4" fmla="*/ 849614 h 2071182"/>
                    <a:gd name="connsiteX5" fmla="*/ 402941 w 1407570"/>
                    <a:gd name="connsiteY5" fmla="*/ 835863 h 2071182"/>
                    <a:gd name="connsiteX6" fmla="*/ 363672 w 1407570"/>
                    <a:gd name="connsiteY6" fmla="*/ 650739 h 2071182"/>
                    <a:gd name="connsiteX7" fmla="*/ 447819 w 1407570"/>
                    <a:gd name="connsiteY7" fmla="*/ 308540 h 2071182"/>
                    <a:gd name="connsiteX8" fmla="*/ 582455 w 1407570"/>
                    <a:gd name="connsiteY8" fmla="*/ 140246 h 2071182"/>
                    <a:gd name="connsiteX9" fmla="*/ 759146 w 1407570"/>
                    <a:gd name="connsiteY9" fmla="*/ 30249 h 2071182"/>
                    <a:gd name="connsiteX10" fmla="*/ 951713 w 1407570"/>
                    <a:gd name="connsiteY10" fmla="*/ 0 h 2071182"/>
                    <a:gd name="connsiteX11" fmla="*/ 1395328 w 1407570"/>
                    <a:gd name="connsiteY11" fmla="*/ 1083208 h 2071182"/>
                    <a:gd name="connsiteX12" fmla="*/ 1400866 w 1407570"/>
                    <a:gd name="connsiteY12" fmla="*/ 1582702 h 2071182"/>
                    <a:gd name="connsiteX13" fmla="*/ 1258676 w 1407570"/>
                    <a:gd name="connsiteY13" fmla="*/ 1632457 h 2071182"/>
                    <a:gd name="connsiteX14" fmla="*/ 1363226 w 1407570"/>
                    <a:gd name="connsiteY14" fmla="*/ 2065491 h 2071182"/>
                    <a:gd name="connsiteX15" fmla="*/ 621376 w 1407570"/>
                    <a:gd name="connsiteY15" fmla="*/ 1949462 h 2071182"/>
                    <a:gd name="connsiteX16" fmla="*/ 604894 w 1407570"/>
                    <a:gd name="connsiteY16" fmla="*/ 1587578 h 2071182"/>
                    <a:gd name="connsiteX17" fmla="*/ 694651 w 1407570"/>
                    <a:gd name="connsiteY17" fmla="*/ 1469772 h 2071182"/>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7570" h="2069285">
                      <a:moveTo>
                        <a:pt x="694651" y="1469772"/>
                      </a:moveTo>
                      <a:lnTo>
                        <a:pt x="481478" y="1172452"/>
                      </a:lnTo>
                      <a:lnTo>
                        <a:pt x="324037" y="1106491"/>
                      </a:lnTo>
                      <a:cubicBezTo>
                        <a:pt x="160735" y="978300"/>
                        <a:pt x="73988" y="858615"/>
                        <a:pt x="0" y="696400"/>
                      </a:cubicBezTo>
                      <a:cubicBezTo>
                        <a:pt x="196422" y="717700"/>
                        <a:pt x="252494" y="790037"/>
                        <a:pt x="368108" y="849614"/>
                      </a:cubicBezTo>
                      <a:lnTo>
                        <a:pt x="402941" y="835863"/>
                      </a:lnTo>
                      <a:lnTo>
                        <a:pt x="363672" y="650739"/>
                      </a:lnTo>
                      <a:lnTo>
                        <a:pt x="447819" y="308540"/>
                      </a:lnTo>
                      <a:lnTo>
                        <a:pt x="582455" y="140246"/>
                      </a:lnTo>
                      <a:lnTo>
                        <a:pt x="759146" y="30249"/>
                      </a:lnTo>
                      <a:lnTo>
                        <a:pt x="951713" y="0"/>
                      </a:lnTo>
                      <a:cubicBezTo>
                        <a:pt x="1224088" y="159556"/>
                        <a:pt x="1332422" y="538529"/>
                        <a:pt x="1395328" y="1083208"/>
                      </a:cubicBezTo>
                      <a:cubicBezTo>
                        <a:pt x="1410423" y="1346992"/>
                        <a:pt x="1410692" y="1475223"/>
                        <a:pt x="1400866" y="1582702"/>
                      </a:cubicBezTo>
                      <a:lnTo>
                        <a:pt x="1258676" y="1632457"/>
                      </a:lnTo>
                      <a:lnTo>
                        <a:pt x="1363226" y="2065491"/>
                      </a:lnTo>
                      <a:cubicBezTo>
                        <a:pt x="1069050" y="2097154"/>
                        <a:pt x="795240" y="1921393"/>
                        <a:pt x="547957" y="1882717"/>
                      </a:cubicBezTo>
                      <a:cubicBezTo>
                        <a:pt x="249386" y="1773812"/>
                        <a:pt x="570341" y="1621438"/>
                        <a:pt x="604894" y="1587578"/>
                      </a:cubicBezTo>
                      <a:lnTo>
                        <a:pt x="694651" y="1469772"/>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5865B820-3954-5011-C834-66B26DE5C449}"/>
                    </a:ext>
                  </a:extLst>
                </p:cNvPr>
                <p:cNvSpPr/>
                <p:nvPr/>
              </p:nvSpPr>
              <p:spPr>
                <a:xfrm>
                  <a:off x="3390764" y="1720608"/>
                  <a:ext cx="1487489" cy="1704292"/>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57871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440889 w 1792651"/>
                    <a:gd name="connsiteY20" fmla="*/ 226554 h 1711174"/>
                    <a:gd name="connsiteX21" fmla="*/ 1090494 w 1792651"/>
                    <a:gd name="connsiteY21" fmla="*/ 69801 h 1711174"/>
                    <a:gd name="connsiteX22" fmla="*/ 462548 w 1792651"/>
                    <a:gd name="connsiteY22" fmla="*/ 474401 h 1711174"/>
                    <a:gd name="connsiteX23" fmla="*/ 427325 w 1792651"/>
                    <a:gd name="connsiteY23" fmla="*/ 849559 h 1711174"/>
                    <a:gd name="connsiteX24" fmla="*/ 555681 w 1792651"/>
                    <a:gd name="connsiteY24" fmla="*/ 892865 h 1711174"/>
                    <a:gd name="connsiteX25" fmla="*/ 428451 w 1792651"/>
                    <a:gd name="connsiteY25" fmla="*/ 924772 h 1711174"/>
                    <a:gd name="connsiteX26" fmla="*/ 113727 w 1792651"/>
                    <a:gd name="connsiteY26" fmla="*/ 758906 h 1711174"/>
                    <a:gd name="connsiteX27" fmla="*/ 143498 w 1792651"/>
                    <a:gd name="connsiteY27" fmla="*/ 903507 h 1711174"/>
                    <a:gd name="connsiteX28" fmla="*/ 366950 w 1792651"/>
                    <a:gd name="connsiteY28" fmla="*/ 1123315 h 1711174"/>
                    <a:gd name="connsiteX29" fmla="*/ 472981 w 1792651"/>
                    <a:gd name="connsiteY29" fmla="*/ 1160540 h 1711174"/>
                    <a:gd name="connsiteX30" fmla="*/ 512898 w 1792651"/>
                    <a:gd name="connsiteY30" fmla="*/ 1212979 h 1711174"/>
                    <a:gd name="connsiteX31" fmla="*/ 693955 w 1792651"/>
                    <a:gd name="connsiteY31" fmla="*/ 1423781 h 1711174"/>
                    <a:gd name="connsiteX32" fmla="*/ 725521 w 1792651"/>
                    <a:gd name="connsiteY32" fmla="*/ 1529704 h 1711174"/>
                    <a:gd name="connsiteX33" fmla="*/ 552031 w 1792651"/>
                    <a:gd name="connsiteY33" fmla="*/ 1105234 h 1711174"/>
                    <a:gd name="connsiteX34" fmla="*/ 508465 w 1792651"/>
                    <a:gd name="connsiteY34" fmla="*/ 1054100 h 1711174"/>
                    <a:gd name="connsiteX35" fmla="*/ 489159 w 1792651"/>
                    <a:gd name="connsiteY35" fmla="*/ 1035578 h 1711174"/>
                    <a:gd name="connsiteX36" fmla="*/ 422892 w 1792651"/>
                    <a:gd name="connsiteY36" fmla="*/ 1002444 h 1711174"/>
                    <a:gd name="connsiteX37" fmla="*/ 461242 w 1792651"/>
                    <a:gd name="connsiteY37" fmla="*/ 996183 h 1711174"/>
                    <a:gd name="connsiteX38" fmla="*/ 552031 w 1792651"/>
                    <a:gd name="connsiteY38" fmla="*/ 1105234 h 1711174"/>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090494 w 1792651"/>
                    <a:gd name="connsiteY20" fmla="*/ 69801 h 1711174"/>
                    <a:gd name="connsiteX21" fmla="*/ 462548 w 1792651"/>
                    <a:gd name="connsiteY21" fmla="*/ 474401 h 1711174"/>
                    <a:gd name="connsiteX22" fmla="*/ 427325 w 1792651"/>
                    <a:gd name="connsiteY22" fmla="*/ 849559 h 1711174"/>
                    <a:gd name="connsiteX23" fmla="*/ 555681 w 1792651"/>
                    <a:gd name="connsiteY23" fmla="*/ 892865 h 1711174"/>
                    <a:gd name="connsiteX24" fmla="*/ 428451 w 1792651"/>
                    <a:gd name="connsiteY24" fmla="*/ 924772 h 1711174"/>
                    <a:gd name="connsiteX25" fmla="*/ 113727 w 1792651"/>
                    <a:gd name="connsiteY25" fmla="*/ 758906 h 1711174"/>
                    <a:gd name="connsiteX26" fmla="*/ 143498 w 1792651"/>
                    <a:gd name="connsiteY26" fmla="*/ 903507 h 1711174"/>
                    <a:gd name="connsiteX27" fmla="*/ 366950 w 1792651"/>
                    <a:gd name="connsiteY27" fmla="*/ 1123315 h 1711174"/>
                    <a:gd name="connsiteX28" fmla="*/ 472981 w 1792651"/>
                    <a:gd name="connsiteY28" fmla="*/ 1160540 h 1711174"/>
                    <a:gd name="connsiteX29" fmla="*/ 512898 w 1792651"/>
                    <a:gd name="connsiteY29" fmla="*/ 1212979 h 1711174"/>
                    <a:gd name="connsiteX30" fmla="*/ 693955 w 1792651"/>
                    <a:gd name="connsiteY30" fmla="*/ 1423781 h 1711174"/>
                    <a:gd name="connsiteX31" fmla="*/ 725521 w 1792651"/>
                    <a:gd name="connsiteY31" fmla="*/ 1529704 h 1711174"/>
                    <a:gd name="connsiteX32" fmla="*/ 552031 w 1792651"/>
                    <a:gd name="connsiteY32" fmla="*/ 1105234 h 1711174"/>
                    <a:gd name="connsiteX33" fmla="*/ 508465 w 1792651"/>
                    <a:gd name="connsiteY33" fmla="*/ 1054100 h 1711174"/>
                    <a:gd name="connsiteX34" fmla="*/ 489159 w 1792651"/>
                    <a:gd name="connsiteY34" fmla="*/ 1035578 h 1711174"/>
                    <a:gd name="connsiteX35" fmla="*/ 422892 w 1792651"/>
                    <a:gd name="connsiteY35" fmla="*/ 1002444 h 1711174"/>
                    <a:gd name="connsiteX36" fmla="*/ 461242 w 1792651"/>
                    <a:gd name="connsiteY36" fmla="*/ 996183 h 1711174"/>
                    <a:gd name="connsiteX37" fmla="*/ 552031 w 1792651"/>
                    <a:gd name="connsiteY37" fmla="*/ 1105234 h 17111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688475 w 1792651"/>
                    <a:gd name="connsiteY6" fmla="*/ 567212 h 1735374"/>
                    <a:gd name="connsiteX7" fmla="*/ 1734653 w 1792651"/>
                    <a:gd name="connsiteY7" fmla="*/ 783231 h 1735374"/>
                    <a:gd name="connsiteX8" fmla="*/ 1785264 w 1792651"/>
                    <a:gd name="connsiteY8" fmla="*/ 1362408 h 1735374"/>
                    <a:gd name="connsiteX9" fmla="*/ 1231393 w 1792651"/>
                    <a:gd name="connsiteY9" fmla="*/ 1735222 h 1735374"/>
                    <a:gd name="connsiteX10" fmla="*/ 725521 w 1792651"/>
                    <a:gd name="connsiteY10" fmla="*/ 1553904 h 1735374"/>
                    <a:gd name="connsiteX11" fmla="*/ 648299 w 1792651"/>
                    <a:gd name="connsiteY11" fmla="*/ 1483726 h 1735374"/>
                    <a:gd name="connsiteX12" fmla="*/ 510547 w 1792651"/>
                    <a:gd name="connsiteY12" fmla="*/ 1239790 h 1735374"/>
                    <a:gd name="connsiteX13" fmla="*/ 344885 w 1792651"/>
                    <a:gd name="connsiteY13" fmla="*/ 1183962 h 1735374"/>
                    <a:gd name="connsiteX14" fmla="*/ 54186 w 1792651"/>
                    <a:gd name="connsiteY14" fmla="*/ 872418 h 1735374"/>
                    <a:gd name="connsiteX15" fmla="*/ 62691 w 1792651"/>
                    <a:gd name="connsiteY15" fmla="*/ 740575 h 1735374"/>
                    <a:gd name="connsiteX16" fmla="*/ 393669 w 1792651"/>
                    <a:gd name="connsiteY16" fmla="*/ 888110 h 1735374"/>
                    <a:gd name="connsiteX17" fmla="*/ 409586 w 1792651"/>
                    <a:gd name="connsiteY17" fmla="*/ 425028 h 1735374"/>
                    <a:gd name="connsiteX18" fmla="*/ 957871 w 1792651"/>
                    <a:gd name="connsiteY18" fmla="*/ 24200 h 1735374"/>
                    <a:gd name="connsiteX19" fmla="*/ 1090494 w 1792651"/>
                    <a:gd name="connsiteY19" fmla="*/ 94001 h 1735374"/>
                    <a:gd name="connsiteX20" fmla="*/ 462548 w 1792651"/>
                    <a:gd name="connsiteY20" fmla="*/ 498601 h 1735374"/>
                    <a:gd name="connsiteX21" fmla="*/ 427325 w 1792651"/>
                    <a:gd name="connsiteY21" fmla="*/ 873759 h 1735374"/>
                    <a:gd name="connsiteX22" fmla="*/ 555681 w 1792651"/>
                    <a:gd name="connsiteY22" fmla="*/ 917065 h 1735374"/>
                    <a:gd name="connsiteX23" fmla="*/ 428451 w 1792651"/>
                    <a:gd name="connsiteY23" fmla="*/ 948972 h 1735374"/>
                    <a:gd name="connsiteX24" fmla="*/ 113727 w 1792651"/>
                    <a:gd name="connsiteY24" fmla="*/ 783106 h 1735374"/>
                    <a:gd name="connsiteX25" fmla="*/ 143498 w 1792651"/>
                    <a:gd name="connsiteY25" fmla="*/ 927707 h 1735374"/>
                    <a:gd name="connsiteX26" fmla="*/ 366950 w 1792651"/>
                    <a:gd name="connsiteY26" fmla="*/ 1147515 h 1735374"/>
                    <a:gd name="connsiteX27" fmla="*/ 472981 w 1792651"/>
                    <a:gd name="connsiteY27" fmla="*/ 1184740 h 1735374"/>
                    <a:gd name="connsiteX28" fmla="*/ 512898 w 1792651"/>
                    <a:gd name="connsiteY28" fmla="*/ 1237179 h 1735374"/>
                    <a:gd name="connsiteX29" fmla="*/ 693955 w 1792651"/>
                    <a:gd name="connsiteY29" fmla="*/ 1447981 h 1735374"/>
                    <a:gd name="connsiteX30" fmla="*/ 725521 w 1792651"/>
                    <a:gd name="connsiteY30" fmla="*/ 1553904 h 1735374"/>
                    <a:gd name="connsiteX31" fmla="*/ 552031 w 1792651"/>
                    <a:gd name="connsiteY31" fmla="*/ 1129434 h 1735374"/>
                    <a:gd name="connsiteX32" fmla="*/ 508465 w 1792651"/>
                    <a:gd name="connsiteY32" fmla="*/ 1078300 h 1735374"/>
                    <a:gd name="connsiteX33" fmla="*/ 489159 w 1792651"/>
                    <a:gd name="connsiteY33" fmla="*/ 1059778 h 1735374"/>
                    <a:gd name="connsiteX34" fmla="*/ 422892 w 1792651"/>
                    <a:gd name="connsiteY34" fmla="*/ 1026644 h 1735374"/>
                    <a:gd name="connsiteX35" fmla="*/ 461242 w 1792651"/>
                    <a:gd name="connsiteY35" fmla="*/ 1020383 h 1735374"/>
                    <a:gd name="connsiteX36" fmla="*/ 552031 w 1792651"/>
                    <a:gd name="connsiteY36"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734653 w 1792651"/>
                    <a:gd name="connsiteY6" fmla="*/ 783231 h 1735374"/>
                    <a:gd name="connsiteX7" fmla="*/ 1785264 w 1792651"/>
                    <a:gd name="connsiteY7" fmla="*/ 1362408 h 1735374"/>
                    <a:gd name="connsiteX8" fmla="*/ 1231393 w 1792651"/>
                    <a:gd name="connsiteY8" fmla="*/ 1735222 h 1735374"/>
                    <a:gd name="connsiteX9" fmla="*/ 725521 w 1792651"/>
                    <a:gd name="connsiteY9" fmla="*/ 1553904 h 1735374"/>
                    <a:gd name="connsiteX10" fmla="*/ 648299 w 1792651"/>
                    <a:gd name="connsiteY10" fmla="*/ 1483726 h 1735374"/>
                    <a:gd name="connsiteX11" fmla="*/ 510547 w 1792651"/>
                    <a:gd name="connsiteY11" fmla="*/ 1239790 h 1735374"/>
                    <a:gd name="connsiteX12" fmla="*/ 344885 w 1792651"/>
                    <a:gd name="connsiteY12" fmla="*/ 1183962 h 1735374"/>
                    <a:gd name="connsiteX13" fmla="*/ 54186 w 1792651"/>
                    <a:gd name="connsiteY13" fmla="*/ 872418 h 1735374"/>
                    <a:gd name="connsiteX14" fmla="*/ 62691 w 1792651"/>
                    <a:gd name="connsiteY14" fmla="*/ 740575 h 1735374"/>
                    <a:gd name="connsiteX15" fmla="*/ 393669 w 1792651"/>
                    <a:gd name="connsiteY15" fmla="*/ 888110 h 1735374"/>
                    <a:gd name="connsiteX16" fmla="*/ 409586 w 1792651"/>
                    <a:gd name="connsiteY16" fmla="*/ 425028 h 1735374"/>
                    <a:gd name="connsiteX17" fmla="*/ 957871 w 1792651"/>
                    <a:gd name="connsiteY17" fmla="*/ 24200 h 1735374"/>
                    <a:gd name="connsiteX18" fmla="*/ 1090494 w 1792651"/>
                    <a:gd name="connsiteY18" fmla="*/ 94001 h 1735374"/>
                    <a:gd name="connsiteX19" fmla="*/ 462548 w 1792651"/>
                    <a:gd name="connsiteY19" fmla="*/ 498601 h 1735374"/>
                    <a:gd name="connsiteX20" fmla="*/ 427325 w 1792651"/>
                    <a:gd name="connsiteY20" fmla="*/ 873759 h 1735374"/>
                    <a:gd name="connsiteX21" fmla="*/ 555681 w 1792651"/>
                    <a:gd name="connsiteY21" fmla="*/ 917065 h 1735374"/>
                    <a:gd name="connsiteX22" fmla="*/ 428451 w 1792651"/>
                    <a:gd name="connsiteY22" fmla="*/ 948972 h 1735374"/>
                    <a:gd name="connsiteX23" fmla="*/ 113727 w 1792651"/>
                    <a:gd name="connsiteY23" fmla="*/ 783106 h 1735374"/>
                    <a:gd name="connsiteX24" fmla="*/ 143498 w 1792651"/>
                    <a:gd name="connsiteY24" fmla="*/ 927707 h 1735374"/>
                    <a:gd name="connsiteX25" fmla="*/ 366950 w 1792651"/>
                    <a:gd name="connsiteY25" fmla="*/ 1147515 h 1735374"/>
                    <a:gd name="connsiteX26" fmla="*/ 472981 w 1792651"/>
                    <a:gd name="connsiteY26" fmla="*/ 1184740 h 1735374"/>
                    <a:gd name="connsiteX27" fmla="*/ 512898 w 1792651"/>
                    <a:gd name="connsiteY27" fmla="*/ 1237179 h 1735374"/>
                    <a:gd name="connsiteX28" fmla="*/ 693955 w 1792651"/>
                    <a:gd name="connsiteY28" fmla="*/ 1447981 h 1735374"/>
                    <a:gd name="connsiteX29" fmla="*/ 725521 w 1792651"/>
                    <a:gd name="connsiteY29" fmla="*/ 1553904 h 1735374"/>
                    <a:gd name="connsiteX30" fmla="*/ 552031 w 1792651"/>
                    <a:gd name="connsiteY30" fmla="*/ 1129434 h 1735374"/>
                    <a:gd name="connsiteX31" fmla="*/ 508465 w 1792651"/>
                    <a:gd name="connsiteY31" fmla="*/ 1078300 h 1735374"/>
                    <a:gd name="connsiteX32" fmla="*/ 489159 w 1792651"/>
                    <a:gd name="connsiteY32" fmla="*/ 1059778 h 1735374"/>
                    <a:gd name="connsiteX33" fmla="*/ 422892 w 1792651"/>
                    <a:gd name="connsiteY33" fmla="*/ 1026644 h 1735374"/>
                    <a:gd name="connsiteX34" fmla="*/ 461242 w 1792651"/>
                    <a:gd name="connsiteY34" fmla="*/ 1020383 h 1735374"/>
                    <a:gd name="connsiteX35" fmla="*/ 552031 w 1792651"/>
                    <a:gd name="connsiteY35"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734653 w 1792651"/>
                    <a:gd name="connsiteY5" fmla="*/ 783231 h 1735374"/>
                    <a:gd name="connsiteX6" fmla="*/ 1785264 w 1792651"/>
                    <a:gd name="connsiteY6" fmla="*/ 1362408 h 1735374"/>
                    <a:gd name="connsiteX7" fmla="*/ 1231393 w 1792651"/>
                    <a:gd name="connsiteY7" fmla="*/ 1735222 h 1735374"/>
                    <a:gd name="connsiteX8" fmla="*/ 725521 w 1792651"/>
                    <a:gd name="connsiteY8" fmla="*/ 1553904 h 1735374"/>
                    <a:gd name="connsiteX9" fmla="*/ 648299 w 1792651"/>
                    <a:gd name="connsiteY9" fmla="*/ 1483726 h 1735374"/>
                    <a:gd name="connsiteX10" fmla="*/ 510547 w 1792651"/>
                    <a:gd name="connsiteY10" fmla="*/ 1239790 h 1735374"/>
                    <a:gd name="connsiteX11" fmla="*/ 344885 w 1792651"/>
                    <a:gd name="connsiteY11" fmla="*/ 1183962 h 1735374"/>
                    <a:gd name="connsiteX12" fmla="*/ 54186 w 1792651"/>
                    <a:gd name="connsiteY12" fmla="*/ 872418 h 1735374"/>
                    <a:gd name="connsiteX13" fmla="*/ 62691 w 1792651"/>
                    <a:gd name="connsiteY13" fmla="*/ 740575 h 1735374"/>
                    <a:gd name="connsiteX14" fmla="*/ 393669 w 1792651"/>
                    <a:gd name="connsiteY14" fmla="*/ 888110 h 1735374"/>
                    <a:gd name="connsiteX15" fmla="*/ 409586 w 1792651"/>
                    <a:gd name="connsiteY15" fmla="*/ 425028 h 1735374"/>
                    <a:gd name="connsiteX16" fmla="*/ 957871 w 1792651"/>
                    <a:gd name="connsiteY16" fmla="*/ 24200 h 1735374"/>
                    <a:gd name="connsiteX17" fmla="*/ 1090494 w 1792651"/>
                    <a:gd name="connsiteY17" fmla="*/ 94001 h 1735374"/>
                    <a:gd name="connsiteX18" fmla="*/ 462548 w 1792651"/>
                    <a:gd name="connsiteY18" fmla="*/ 498601 h 1735374"/>
                    <a:gd name="connsiteX19" fmla="*/ 427325 w 1792651"/>
                    <a:gd name="connsiteY19" fmla="*/ 873759 h 1735374"/>
                    <a:gd name="connsiteX20" fmla="*/ 555681 w 1792651"/>
                    <a:gd name="connsiteY20" fmla="*/ 917065 h 1735374"/>
                    <a:gd name="connsiteX21" fmla="*/ 428451 w 1792651"/>
                    <a:gd name="connsiteY21" fmla="*/ 948972 h 1735374"/>
                    <a:gd name="connsiteX22" fmla="*/ 113727 w 1792651"/>
                    <a:gd name="connsiteY22" fmla="*/ 783106 h 1735374"/>
                    <a:gd name="connsiteX23" fmla="*/ 143498 w 1792651"/>
                    <a:gd name="connsiteY23" fmla="*/ 927707 h 1735374"/>
                    <a:gd name="connsiteX24" fmla="*/ 366950 w 1792651"/>
                    <a:gd name="connsiteY24" fmla="*/ 1147515 h 1735374"/>
                    <a:gd name="connsiteX25" fmla="*/ 472981 w 1792651"/>
                    <a:gd name="connsiteY25" fmla="*/ 1184740 h 1735374"/>
                    <a:gd name="connsiteX26" fmla="*/ 512898 w 1792651"/>
                    <a:gd name="connsiteY26" fmla="*/ 1237179 h 1735374"/>
                    <a:gd name="connsiteX27" fmla="*/ 693955 w 1792651"/>
                    <a:gd name="connsiteY27" fmla="*/ 1447981 h 1735374"/>
                    <a:gd name="connsiteX28" fmla="*/ 725521 w 1792651"/>
                    <a:gd name="connsiteY28" fmla="*/ 1553904 h 1735374"/>
                    <a:gd name="connsiteX29" fmla="*/ 552031 w 1792651"/>
                    <a:gd name="connsiteY29" fmla="*/ 1129434 h 1735374"/>
                    <a:gd name="connsiteX30" fmla="*/ 508465 w 1792651"/>
                    <a:gd name="connsiteY30" fmla="*/ 1078300 h 1735374"/>
                    <a:gd name="connsiteX31" fmla="*/ 489159 w 1792651"/>
                    <a:gd name="connsiteY31" fmla="*/ 1059778 h 1735374"/>
                    <a:gd name="connsiteX32" fmla="*/ 422892 w 1792651"/>
                    <a:gd name="connsiteY32" fmla="*/ 1026644 h 1735374"/>
                    <a:gd name="connsiteX33" fmla="*/ 461242 w 1792651"/>
                    <a:gd name="connsiteY33" fmla="*/ 1020383 h 1735374"/>
                    <a:gd name="connsiteX34" fmla="*/ 552031 w 1792651"/>
                    <a:gd name="connsiteY34" fmla="*/ 1129434 h 1735374"/>
                    <a:gd name="connsiteX0" fmla="*/ 1231393 w 1822884"/>
                    <a:gd name="connsiteY0" fmla="*/ 1735222 h 1735374"/>
                    <a:gd name="connsiteX1" fmla="*/ 1045374 w 1822884"/>
                    <a:gd name="connsiteY1" fmla="*/ 1635560 h 1735374"/>
                    <a:gd name="connsiteX2" fmla="*/ 1101209 w 1822884"/>
                    <a:gd name="connsiteY2" fmla="*/ 1613911 h 1735374"/>
                    <a:gd name="connsiteX3" fmla="*/ 1387405 w 1822884"/>
                    <a:gd name="connsiteY3" fmla="*/ 1632433 h 1735374"/>
                    <a:gd name="connsiteX4" fmla="*/ 1730736 w 1822884"/>
                    <a:gd name="connsiteY4" fmla="*/ 1278141 h 1735374"/>
                    <a:gd name="connsiteX5" fmla="*/ 1785264 w 1822884"/>
                    <a:gd name="connsiteY5" fmla="*/ 1362408 h 1735374"/>
                    <a:gd name="connsiteX6" fmla="*/ 1231393 w 1822884"/>
                    <a:gd name="connsiteY6" fmla="*/ 1735222 h 1735374"/>
                    <a:gd name="connsiteX7" fmla="*/ 725521 w 1822884"/>
                    <a:gd name="connsiteY7" fmla="*/ 1553904 h 1735374"/>
                    <a:gd name="connsiteX8" fmla="*/ 648299 w 1822884"/>
                    <a:gd name="connsiteY8" fmla="*/ 1483726 h 1735374"/>
                    <a:gd name="connsiteX9" fmla="*/ 510547 w 1822884"/>
                    <a:gd name="connsiteY9" fmla="*/ 1239790 h 1735374"/>
                    <a:gd name="connsiteX10" fmla="*/ 344885 w 1822884"/>
                    <a:gd name="connsiteY10" fmla="*/ 1183962 h 1735374"/>
                    <a:gd name="connsiteX11" fmla="*/ 54186 w 1822884"/>
                    <a:gd name="connsiteY11" fmla="*/ 872418 h 1735374"/>
                    <a:gd name="connsiteX12" fmla="*/ 62691 w 1822884"/>
                    <a:gd name="connsiteY12" fmla="*/ 740575 h 1735374"/>
                    <a:gd name="connsiteX13" fmla="*/ 393669 w 1822884"/>
                    <a:gd name="connsiteY13" fmla="*/ 888110 h 1735374"/>
                    <a:gd name="connsiteX14" fmla="*/ 409586 w 1822884"/>
                    <a:gd name="connsiteY14" fmla="*/ 425028 h 1735374"/>
                    <a:gd name="connsiteX15" fmla="*/ 957871 w 1822884"/>
                    <a:gd name="connsiteY15" fmla="*/ 24200 h 1735374"/>
                    <a:gd name="connsiteX16" fmla="*/ 1090494 w 1822884"/>
                    <a:gd name="connsiteY16" fmla="*/ 94001 h 1735374"/>
                    <a:gd name="connsiteX17" fmla="*/ 462548 w 1822884"/>
                    <a:gd name="connsiteY17" fmla="*/ 498601 h 1735374"/>
                    <a:gd name="connsiteX18" fmla="*/ 427325 w 1822884"/>
                    <a:gd name="connsiteY18" fmla="*/ 873759 h 1735374"/>
                    <a:gd name="connsiteX19" fmla="*/ 555681 w 1822884"/>
                    <a:gd name="connsiteY19" fmla="*/ 917065 h 1735374"/>
                    <a:gd name="connsiteX20" fmla="*/ 428451 w 1822884"/>
                    <a:gd name="connsiteY20" fmla="*/ 948972 h 1735374"/>
                    <a:gd name="connsiteX21" fmla="*/ 113727 w 1822884"/>
                    <a:gd name="connsiteY21" fmla="*/ 783106 h 1735374"/>
                    <a:gd name="connsiteX22" fmla="*/ 143498 w 1822884"/>
                    <a:gd name="connsiteY22" fmla="*/ 927707 h 1735374"/>
                    <a:gd name="connsiteX23" fmla="*/ 366950 w 1822884"/>
                    <a:gd name="connsiteY23" fmla="*/ 1147515 h 1735374"/>
                    <a:gd name="connsiteX24" fmla="*/ 472981 w 1822884"/>
                    <a:gd name="connsiteY24" fmla="*/ 1184740 h 1735374"/>
                    <a:gd name="connsiteX25" fmla="*/ 512898 w 1822884"/>
                    <a:gd name="connsiteY25" fmla="*/ 1237179 h 1735374"/>
                    <a:gd name="connsiteX26" fmla="*/ 693955 w 1822884"/>
                    <a:gd name="connsiteY26" fmla="*/ 1447981 h 1735374"/>
                    <a:gd name="connsiteX27" fmla="*/ 725521 w 1822884"/>
                    <a:gd name="connsiteY27" fmla="*/ 1553904 h 1735374"/>
                    <a:gd name="connsiteX28" fmla="*/ 552031 w 1822884"/>
                    <a:gd name="connsiteY28" fmla="*/ 1129434 h 1735374"/>
                    <a:gd name="connsiteX29" fmla="*/ 508465 w 1822884"/>
                    <a:gd name="connsiteY29" fmla="*/ 1078300 h 1735374"/>
                    <a:gd name="connsiteX30" fmla="*/ 489159 w 1822884"/>
                    <a:gd name="connsiteY30" fmla="*/ 1059778 h 1735374"/>
                    <a:gd name="connsiteX31" fmla="*/ 422892 w 1822884"/>
                    <a:gd name="connsiteY31" fmla="*/ 1026644 h 1735374"/>
                    <a:gd name="connsiteX32" fmla="*/ 461242 w 1822884"/>
                    <a:gd name="connsiteY32" fmla="*/ 1020383 h 1735374"/>
                    <a:gd name="connsiteX33" fmla="*/ 552031 w 1822884"/>
                    <a:gd name="connsiteY33" fmla="*/ 1129434 h 1735374"/>
                    <a:gd name="connsiteX0" fmla="*/ 1231393 w 1786806"/>
                    <a:gd name="connsiteY0" fmla="*/ 1735222 h 1735374"/>
                    <a:gd name="connsiteX1" fmla="*/ 1045374 w 1786806"/>
                    <a:gd name="connsiteY1" fmla="*/ 1635560 h 1735374"/>
                    <a:gd name="connsiteX2" fmla="*/ 1101209 w 1786806"/>
                    <a:gd name="connsiteY2" fmla="*/ 1613911 h 1735374"/>
                    <a:gd name="connsiteX3" fmla="*/ 1387405 w 1786806"/>
                    <a:gd name="connsiteY3" fmla="*/ 1632433 h 1735374"/>
                    <a:gd name="connsiteX4" fmla="*/ 1785264 w 1786806"/>
                    <a:gd name="connsiteY4" fmla="*/ 1362408 h 1735374"/>
                    <a:gd name="connsiteX5" fmla="*/ 1231393 w 1786806"/>
                    <a:gd name="connsiteY5" fmla="*/ 1735222 h 1735374"/>
                    <a:gd name="connsiteX6" fmla="*/ 725521 w 1786806"/>
                    <a:gd name="connsiteY6" fmla="*/ 1553904 h 1735374"/>
                    <a:gd name="connsiteX7" fmla="*/ 648299 w 1786806"/>
                    <a:gd name="connsiteY7" fmla="*/ 1483726 h 1735374"/>
                    <a:gd name="connsiteX8" fmla="*/ 510547 w 1786806"/>
                    <a:gd name="connsiteY8" fmla="*/ 1239790 h 1735374"/>
                    <a:gd name="connsiteX9" fmla="*/ 344885 w 1786806"/>
                    <a:gd name="connsiteY9" fmla="*/ 1183962 h 1735374"/>
                    <a:gd name="connsiteX10" fmla="*/ 54186 w 1786806"/>
                    <a:gd name="connsiteY10" fmla="*/ 872418 h 1735374"/>
                    <a:gd name="connsiteX11" fmla="*/ 62691 w 1786806"/>
                    <a:gd name="connsiteY11" fmla="*/ 740575 h 1735374"/>
                    <a:gd name="connsiteX12" fmla="*/ 393669 w 1786806"/>
                    <a:gd name="connsiteY12" fmla="*/ 888110 h 1735374"/>
                    <a:gd name="connsiteX13" fmla="*/ 409586 w 1786806"/>
                    <a:gd name="connsiteY13" fmla="*/ 425028 h 1735374"/>
                    <a:gd name="connsiteX14" fmla="*/ 957871 w 1786806"/>
                    <a:gd name="connsiteY14" fmla="*/ 24200 h 1735374"/>
                    <a:gd name="connsiteX15" fmla="*/ 1090494 w 1786806"/>
                    <a:gd name="connsiteY15" fmla="*/ 94001 h 1735374"/>
                    <a:gd name="connsiteX16" fmla="*/ 462548 w 1786806"/>
                    <a:gd name="connsiteY16" fmla="*/ 498601 h 1735374"/>
                    <a:gd name="connsiteX17" fmla="*/ 427325 w 1786806"/>
                    <a:gd name="connsiteY17" fmla="*/ 873759 h 1735374"/>
                    <a:gd name="connsiteX18" fmla="*/ 555681 w 1786806"/>
                    <a:gd name="connsiteY18" fmla="*/ 917065 h 1735374"/>
                    <a:gd name="connsiteX19" fmla="*/ 428451 w 1786806"/>
                    <a:gd name="connsiteY19" fmla="*/ 948972 h 1735374"/>
                    <a:gd name="connsiteX20" fmla="*/ 113727 w 1786806"/>
                    <a:gd name="connsiteY20" fmla="*/ 783106 h 1735374"/>
                    <a:gd name="connsiteX21" fmla="*/ 143498 w 1786806"/>
                    <a:gd name="connsiteY21" fmla="*/ 927707 h 1735374"/>
                    <a:gd name="connsiteX22" fmla="*/ 366950 w 1786806"/>
                    <a:gd name="connsiteY22" fmla="*/ 1147515 h 1735374"/>
                    <a:gd name="connsiteX23" fmla="*/ 472981 w 1786806"/>
                    <a:gd name="connsiteY23" fmla="*/ 1184740 h 1735374"/>
                    <a:gd name="connsiteX24" fmla="*/ 512898 w 1786806"/>
                    <a:gd name="connsiteY24" fmla="*/ 1237179 h 1735374"/>
                    <a:gd name="connsiteX25" fmla="*/ 693955 w 1786806"/>
                    <a:gd name="connsiteY25" fmla="*/ 1447981 h 1735374"/>
                    <a:gd name="connsiteX26" fmla="*/ 725521 w 1786806"/>
                    <a:gd name="connsiteY26" fmla="*/ 1553904 h 1735374"/>
                    <a:gd name="connsiteX27" fmla="*/ 552031 w 1786806"/>
                    <a:gd name="connsiteY27" fmla="*/ 1129434 h 1735374"/>
                    <a:gd name="connsiteX28" fmla="*/ 508465 w 1786806"/>
                    <a:gd name="connsiteY28" fmla="*/ 1078300 h 1735374"/>
                    <a:gd name="connsiteX29" fmla="*/ 489159 w 1786806"/>
                    <a:gd name="connsiteY29" fmla="*/ 1059778 h 1735374"/>
                    <a:gd name="connsiteX30" fmla="*/ 422892 w 1786806"/>
                    <a:gd name="connsiteY30" fmla="*/ 1026644 h 1735374"/>
                    <a:gd name="connsiteX31" fmla="*/ 461242 w 1786806"/>
                    <a:gd name="connsiteY31" fmla="*/ 1020383 h 1735374"/>
                    <a:gd name="connsiteX32" fmla="*/ 552031 w 1786806"/>
                    <a:gd name="connsiteY32" fmla="*/ 1129434 h 1735374"/>
                    <a:gd name="connsiteX0" fmla="*/ 1231393 w 1785474"/>
                    <a:gd name="connsiteY0" fmla="*/ 1735222 h 1863317"/>
                    <a:gd name="connsiteX1" fmla="*/ 1045374 w 1785474"/>
                    <a:gd name="connsiteY1" fmla="*/ 1635560 h 1863317"/>
                    <a:gd name="connsiteX2" fmla="*/ 1101209 w 1785474"/>
                    <a:gd name="connsiteY2" fmla="*/ 1613911 h 1863317"/>
                    <a:gd name="connsiteX3" fmla="*/ 1387405 w 1785474"/>
                    <a:gd name="connsiteY3" fmla="*/ 1632433 h 1863317"/>
                    <a:gd name="connsiteX4" fmla="*/ 1785264 w 1785474"/>
                    <a:gd name="connsiteY4" fmla="*/ 1362408 h 1863317"/>
                    <a:gd name="connsiteX5" fmla="*/ 1439501 w 1785474"/>
                    <a:gd name="connsiteY5" fmla="*/ 1692456 h 1863317"/>
                    <a:gd name="connsiteX6" fmla="*/ 1231393 w 1785474"/>
                    <a:gd name="connsiteY6" fmla="*/ 1735222 h 1863317"/>
                    <a:gd name="connsiteX7" fmla="*/ 725521 w 1785474"/>
                    <a:gd name="connsiteY7" fmla="*/ 1553904 h 1863317"/>
                    <a:gd name="connsiteX8" fmla="*/ 648299 w 1785474"/>
                    <a:gd name="connsiteY8" fmla="*/ 1483726 h 1863317"/>
                    <a:gd name="connsiteX9" fmla="*/ 510547 w 1785474"/>
                    <a:gd name="connsiteY9" fmla="*/ 1239790 h 1863317"/>
                    <a:gd name="connsiteX10" fmla="*/ 344885 w 1785474"/>
                    <a:gd name="connsiteY10" fmla="*/ 1183962 h 1863317"/>
                    <a:gd name="connsiteX11" fmla="*/ 54186 w 1785474"/>
                    <a:gd name="connsiteY11" fmla="*/ 872418 h 1863317"/>
                    <a:gd name="connsiteX12" fmla="*/ 62691 w 1785474"/>
                    <a:gd name="connsiteY12" fmla="*/ 740575 h 1863317"/>
                    <a:gd name="connsiteX13" fmla="*/ 393669 w 1785474"/>
                    <a:gd name="connsiteY13" fmla="*/ 888110 h 1863317"/>
                    <a:gd name="connsiteX14" fmla="*/ 409586 w 1785474"/>
                    <a:gd name="connsiteY14" fmla="*/ 425028 h 1863317"/>
                    <a:gd name="connsiteX15" fmla="*/ 957871 w 1785474"/>
                    <a:gd name="connsiteY15" fmla="*/ 24200 h 1863317"/>
                    <a:gd name="connsiteX16" fmla="*/ 1090494 w 1785474"/>
                    <a:gd name="connsiteY16" fmla="*/ 94001 h 1863317"/>
                    <a:gd name="connsiteX17" fmla="*/ 462548 w 1785474"/>
                    <a:gd name="connsiteY17" fmla="*/ 498601 h 1863317"/>
                    <a:gd name="connsiteX18" fmla="*/ 427325 w 1785474"/>
                    <a:gd name="connsiteY18" fmla="*/ 873759 h 1863317"/>
                    <a:gd name="connsiteX19" fmla="*/ 555681 w 1785474"/>
                    <a:gd name="connsiteY19" fmla="*/ 917065 h 1863317"/>
                    <a:gd name="connsiteX20" fmla="*/ 428451 w 1785474"/>
                    <a:gd name="connsiteY20" fmla="*/ 948972 h 1863317"/>
                    <a:gd name="connsiteX21" fmla="*/ 113727 w 1785474"/>
                    <a:gd name="connsiteY21" fmla="*/ 783106 h 1863317"/>
                    <a:gd name="connsiteX22" fmla="*/ 143498 w 1785474"/>
                    <a:gd name="connsiteY22" fmla="*/ 927707 h 1863317"/>
                    <a:gd name="connsiteX23" fmla="*/ 366950 w 1785474"/>
                    <a:gd name="connsiteY23" fmla="*/ 1147515 h 1863317"/>
                    <a:gd name="connsiteX24" fmla="*/ 472981 w 1785474"/>
                    <a:gd name="connsiteY24" fmla="*/ 1184740 h 1863317"/>
                    <a:gd name="connsiteX25" fmla="*/ 512898 w 1785474"/>
                    <a:gd name="connsiteY25" fmla="*/ 1237179 h 1863317"/>
                    <a:gd name="connsiteX26" fmla="*/ 693955 w 1785474"/>
                    <a:gd name="connsiteY26" fmla="*/ 1447981 h 1863317"/>
                    <a:gd name="connsiteX27" fmla="*/ 725521 w 1785474"/>
                    <a:gd name="connsiteY27" fmla="*/ 1553904 h 1863317"/>
                    <a:gd name="connsiteX28" fmla="*/ 552031 w 1785474"/>
                    <a:gd name="connsiteY28" fmla="*/ 1129434 h 1863317"/>
                    <a:gd name="connsiteX29" fmla="*/ 508465 w 1785474"/>
                    <a:gd name="connsiteY29" fmla="*/ 1078300 h 1863317"/>
                    <a:gd name="connsiteX30" fmla="*/ 489159 w 1785474"/>
                    <a:gd name="connsiteY30" fmla="*/ 1059778 h 1863317"/>
                    <a:gd name="connsiteX31" fmla="*/ 422892 w 1785474"/>
                    <a:gd name="connsiteY31" fmla="*/ 1026644 h 1863317"/>
                    <a:gd name="connsiteX32" fmla="*/ 461242 w 1785474"/>
                    <a:gd name="connsiteY32" fmla="*/ 1020383 h 1863317"/>
                    <a:gd name="connsiteX33" fmla="*/ 552031 w 1785474"/>
                    <a:gd name="connsiteY33" fmla="*/ 1129434 h 1863317"/>
                    <a:gd name="connsiteX0" fmla="*/ 1231393 w 1785474"/>
                    <a:gd name="connsiteY0" fmla="*/ 1735222 h 1858726"/>
                    <a:gd name="connsiteX1" fmla="*/ 1045374 w 1785474"/>
                    <a:gd name="connsiteY1" fmla="*/ 1635560 h 1858726"/>
                    <a:gd name="connsiteX2" fmla="*/ 1101209 w 1785474"/>
                    <a:gd name="connsiteY2" fmla="*/ 1613911 h 1858726"/>
                    <a:gd name="connsiteX3" fmla="*/ 1387405 w 1785474"/>
                    <a:gd name="connsiteY3" fmla="*/ 1632433 h 1858726"/>
                    <a:gd name="connsiteX4" fmla="*/ 1785264 w 1785474"/>
                    <a:gd name="connsiteY4" fmla="*/ 1362408 h 1858726"/>
                    <a:gd name="connsiteX5" fmla="*/ 1439501 w 1785474"/>
                    <a:gd name="connsiteY5" fmla="*/ 1692456 h 1858726"/>
                    <a:gd name="connsiteX6" fmla="*/ 1231393 w 1785474"/>
                    <a:gd name="connsiteY6" fmla="*/ 1735222 h 1858726"/>
                    <a:gd name="connsiteX7" fmla="*/ 725521 w 1785474"/>
                    <a:gd name="connsiteY7" fmla="*/ 1553904 h 1858726"/>
                    <a:gd name="connsiteX8" fmla="*/ 648299 w 1785474"/>
                    <a:gd name="connsiteY8" fmla="*/ 1483726 h 1858726"/>
                    <a:gd name="connsiteX9" fmla="*/ 510547 w 1785474"/>
                    <a:gd name="connsiteY9" fmla="*/ 1239790 h 1858726"/>
                    <a:gd name="connsiteX10" fmla="*/ 344885 w 1785474"/>
                    <a:gd name="connsiteY10" fmla="*/ 1183962 h 1858726"/>
                    <a:gd name="connsiteX11" fmla="*/ 54186 w 1785474"/>
                    <a:gd name="connsiteY11" fmla="*/ 872418 h 1858726"/>
                    <a:gd name="connsiteX12" fmla="*/ 62691 w 1785474"/>
                    <a:gd name="connsiteY12" fmla="*/ 740575 h 1858726"/>
                    <a:gd name="connsiteX13" fmla="*/ 393669 w 1785474"/>
                    <a:gd name="connsiteY13" fmla="*/ 888110 h 1858726"/>
                    <a:gd name="connsiteX14" fmla="*/ 409586 w 1785474"/>
                    <a:gd name="connsiteY14" fmla="*/ 425028 h 1858726"/>
                    <a:gd name="connsiteX15" fmla="*/ 957871 w 1785474"/>
                    <a:gd name="connsiteY15" fmla="*/ 24200 h 1858726"/>
                    <a:gd name="connsiteX16" fmla="*/ 1090494 w 1785474"/>
                    <a:gd name="connsiteY16" fmla="*/ 94001 h 1858726"/>
                    <a:gd name="connsiteX17" fmla="*/ 462548 w 1785474"/>
                    <a:gd name="connsiteY17" fmla="*/ 498601 h 1858726"/>
                    <a:gd name="connsiteX18" fmla="*/ 427325 w 1785474"/>
                    <a:gd name="connsiteY18" fmla="*/ 873759 h 1858726"/>
                    <a:gd name="connsiteX19" fmla="*/ 555681 w 1785474"/>
                    <a:gd name="connsiteY19" fmla="*/ 917065 h 1858726"/>
                    <a:gd name="connsiteX20" fmla="*/ 428451 w 1785474"/>
                    <a:gd name="connsiteY20" fmla="*/ 948972 h 1858726"/>
                    <a:gd name="connsiteX21" fmla="*/ 113727 w 1785474"/>
                    <a:gd name="connsiteY21" fmla="*/ 783106 h 1858726"/>
                    <a:gd name="connsiteX22" fmla="*/ 143498 w 1785474"/>
                    <a:gd name="connsiteY22" fmla="*/ 927707 h 1858726"/>
                    <a:gd name="connsiteX23" fmla="*/ 366950 w 1785474"/>
                    <a:gd name="connsiteY23" fmla="*/ 1147515 h 1858726"/>
                    <a:gd name="connsiteX24" fmla="*/ 472981 w 1785474"/>
                    <a:gd name="connsiteY24" fmla="*/ 1184740 h 1858726"/>
                    <a:gd name="connsiteX25" fmla="*/ 512898 w 1785474"/>
                    <a:gd name="connsiteY25" fmla="*/ 1237179 h 1858726"/>
                    <a:gd name="connsiteX26" fmla="*/ 693955 w 1785474"/>
                    <a:gd name="connsiteY26" fmla="*/ 1447981 h 1858726"/>
                    <a:gd name="connsiteX27" fmla="*/ 725521 w 1785474"/>
                    <a:gd name="connsiteY27" fmla="*/ 1553904 h 1858726"/>
                    <a:gd name="connsiteX28" fmla="*/ 552031 w 1785474"/>
                    <a:gd name="connsiteY28" fmla="*/ 1129434 h 1858726"/>
                    <a:gd name="connsiteX29" fmla="*/ 508465 w 1785474"/>
                    <a:gd name="connsiteY29" fmla="*/ 1078300 h 1858726"/>
                    <a:gd name="connsiteX30" fmla="*/ 489159 w 1785474"/>
                    <a:gd name="connsiteY30" fmla="*/ 1059778 h 1858726"/>
                    <a:gd name="connsiteX31" fmla="*/ 422892 w 1785474"/>
                    <a:gd name="connsiteY31" fmla="*/ 1026644 h 1858726"/>
                    <a:gd name="connsiteX32" fmla="*/ 461242 w 1785474"/>
                    <a:gd name="connsiteY32" fmla="*/ 1020383 h 1858726"/>
                    <a:gd name="connsiteX33" fmla="*/ 552031 w 1785474"/>
                    <a:gd name="connsiteY33" fmla="*/ 1129434 h 1858726"/>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222"/>
                    <a:gd name="connsiteX1" fmla="*/ 1045374 w 1450407"/>
                    <a:gd name="connsiteY1" fmla="*/ 1635560 h 1735222"/>
                    <a:gd name="connsiteX2" fmla="*/ 1101209 w 1450407"/>
                    <a:gd name="connsiteY2" fmla="*/ 1613911 h 1735222"/>
                    <a:gd name="connsiteX3" fmla="*/ 1387405 w 1450407"/>
                    <a:gd name="connsiteY3" fmla="*/ 1632433 h 1735222"/>
                    <a:gd name="connsiteX4" fmla="*/ 1439501 w 1450407"/>
                    <a:gd name="connsiteY4" fmla="*/ 1692456 h 1735222"/>
                    <a:gd name="connsiteX5" fmla="*/ 1231393 w 1450407"/>
                    <a:gd name="connsiteY5" fmla="*/ 1735222 h 1735222"/>
                    <a:gd name="connsiteX6" fmla="*/ 725521 w 1450407"/>
                    <a:gd name="connsiteY6" fmla="*/ 1553904 h 1735222"/>
                    <a:gd name="connsiteX7" fmla="*/ 648299 w 1450407"/>
                    <a:gd name="connsiteY7" fmla="*/ 1483726 h 1735222"/>
                    <a:gd name="connsiteX8" fmla="*/ 510547 w 1450407"/>
                    <a:gd name="connsiteY8" fmla="*/ 1239790 h 1735222"/>
                    <a:gd name="connsiteX9" fmla="*/ 344885 w 1450407"/>
                    <a:gd name="connsiteY9" fmla="*/ 1183962 h 1735222"/>
                    <a:gd name="connsiteX10" fmla="*/ 54186 w 1450407"/>
                    <a:gd name="connsiteY10" fmla="*/ 872418 h 1735222"/>
                    <a:gd name="connsiteX11" fmla="*/ 62691 w 1450407"/>
                    <a:gd name="connsiteY11" fmla="*/ 740575 h 1735222"/>
                    <a:gd name="connsiteX12" fmla="*/ 393669 w 1450407"/>
                    <a:gd name="connsiteY12" fmla="*/ 888110 h 1735222"/>
                    <a:gd name="connsiteX13" fmla="*/ 409586 w 1450407"/>
                    <a:gd name="connsiteY13" fmla="*/ 425028 h 1735222"/>
                    <a:gd name="connsiteX14" fmla="*/ 957871 w 1450407"/>
                    <a:gd name="connsiteY14" fmla="*/ 24200 h 1735222"/>
                    <a:gd name="connsiteX15" fmla="*/ 1090494 w 1450407"/>
                    <a:gd name="connsiteY15" fmla="*/ 94001 h 1735222"/>
                    <a:gd name="connsiteX16" fmla="*/ 462548 w 1450407"/>
                    <a:gd name="connsiteY16" fmla="*/ 498601 h 1735222"/>
                    <a:gd name="connsiteX17" fmla="*/ 427325 w 1450407"/>
                    <a:gd name="connsiteY17" fmla="*/ 873759 h 1735222"/>
                    <a:gd name="connsiteX18" fmla="*/ 555681 w 1450407"/>
                    <a:gd name="connsiteY18" fmla="*/ 917065 h 1735222"/>
                    <a:gd name="connsiteX19" fmla="*/ 428451 w 1450407"/>
                    <a:gd name="connsiteY19" fmla="*/ 948972 h 1735222"/>
                    <a:gd name="connsiteX20" fmla="*/ 113727 w 1450407"/>
                    <a:gd name="connsiteY20" fmla="*/ 783106 h 1735222"/>
                    <a:gd name="connsiteX21" fmla="*/ 143498 w 1450407"/>
                    <a:gd name="connsiteY21" fmla="*/ 927707 h 1735222"/>
                    <a:gd name="connsiteX22" fmla="*/ 366950 w 1450407"/>
                    <a:gd name="connsiteY22" fmla="*/ 1147515 h 1735222"/>
                    <a:gd name="connsiteX23" fmla="*/ 472981 w 1450407"/>
                    <a:gd name="connsiteY23" fmla="*/ 1184740 h 1735222"/>
                    <a:gd name="connsiteX24" fmla="*/ 512898 w 1450407"/>
                    <a:gd name="connsiteY24" fmla="*/ 1237179 h 1735222"/>
                    <a:gd name="connsiteX25" fmla="*/ 693955 w 1450407"/>
                    <a:gd name="connsiteY25" fmla="*/ 1447981 h 1735222"/>
                    <a:gd name="connsiteX26" fmla="*/ 725521 w 1450407"/>
                    <a:gd name="connsiteY26" fmla="*/ 1553904 h 1735222"/>
                    <a:gd name="connsiteX27" fmla="*/ 552031 w 1450407"/>
                    <a:gd name="connsiteY27" fmla="*/ 1129434 h 1735222"/>
                    <a:gd name="connsiteX28" fmla="*/ 508465 w 1450407"/>
                    <a:gd name="connsiteY28" fmla="*/ 1078300 h 1735222"/>
                    <a:gd name="connsiteX29" fmla="*/ 489159 w 1450407"/>
                    <a:gd name="connsiteY29" fmla="*/ 1059778 h 1735222"/>
                    <a:gd name="connsiteX30" fmla="*/ 422892 w 1450407"/>
                    <a:gd name="connsiteY30" fmla="*/ 1026644 h 1735222"/>
                    <a:gd name="connsiteX31" fmla="*/ 461242 w 1450407"/>
                    <a:gd name="connsiteY31" fmla="*/ 1020383 h 1735222"/>
                    <a:gd name="connsiteX32" fmla="*/ 552031 w 1450407"/>
                    <a:gd name="connsiteY32" fmla="*/ 1129434 h 1735222"/>
                    <a:gd name="connsiteX0" fmla="*/ 1231393 w 1484133"/>
                    <a:gd name="connsiteY0" fmla="*/ 1735222 h 1735222"/>
                    <a:gd name="connsiteX1" fmla="*/ 1045374 w 1484133"/>
                    <a:gd name="connsiteY1" fmla="*/ 1635560 h 1735222"/>
                    <a:gd name="connsiteX2" fmla="*/ 1101209 w 1484133"/>
                    <a:gd name="connsiteY2" fmla="*/ 1613911 h 1735222"/>
                    <a:gd name="connsiteX3" fmla="*/ 1387405 w 1484133"/>
                    <a:gd name="connsiteY3" fmla="*/ 1632433 h 1735222"/>
                    <a:gd name="connsiteX4" fmla="*/ 1477892 w 1484133"/>
                    <a:gd name="connsiteY4" fmla="*/ 1668026 h 1735222"/>
                    <a:gd name="connsiteX5" fmla="*/ 1231393 w 1484133"/>
                    <a:gd name="connsiteY5" fmla="*/ 1735222 h 1735222"/>
                    <a:gd name="connsiteX6" fmla="*/ 725521 w 1484133"/>
                    <a:gd name="connsiteY6" fmla="*/ 1553904 h 1735222"/>
                    <a:gd name="connsiteX7" fmla="*/ 648299 w 1484133"/>
                    <a:gd name="connsiteY7" fmla="*/ 1483726 h 1735222"/>
                    <a:gd name="connsiteX8" fmla="*/ 510547 w 1484133"/>
                    <a:gd name="connsiteY8" fmla="*/ 1239790 h 1735222"/>
                    <a:gd name="connsiteX9" fmla="*/ 344885 w 1484133"/>
                    <a:gd name="connsiteY9" fmla="*/ 1183962 h 1735222"/>
                    <a:gd name="connsiteX10" fmla="*/ 54186 w 1484133"/>
                    <a:gd name="connsiteY10" fmla="*/ 872418 h 1735222"/>
                    <a:gd name="connsiteX11" fmla="*/ 62691 w 1484133"/>
                    <a:gd name="connsiteY11" fmla="*/ 740575 h 1735222"/>
                    <a:gd name="connsiteX12" fmla="*/ 393669 w 1484133"/>
                    <a:gd name="connsiteY12" fmla="*/ 888110 h 1735222"/>
                    <a:gd name="connsiteX13" fmla="*/ 409586 w 1484133"/>
                    <a:gd name="connsiteY13" fmla="*/ 425028 h 1735222"/>
                    <a:gd name="connsiteX14" fmla="*/ 957871 w 1484133"/>
                    <a:gd name="connsiteY14" fmla="*/ 24200 h 1735222"/>
                    <a:gd name="connsiteX15" fmla="*/ 1090494 w 1484133"/>
                    <a:gd name="connsiteY15" fmla="*/ 94001 h 1735222"/>
                    <a:gd name="connsiteX16" fmla="*/ 462548 w 1484133"/>
                    <a:gd name="connsiteY16" fmla="*/ 498601 h 1735222"/>
                    <a:gd name="connsiteX17" fmla="*/ 427325 w 1484133"/>
                    <a:gd name="connsiteY17" fmla="*/ 873759 h 1735222"/>
                    <a:gd name="connsiteX18" fmla="*/ 555681 w 1484133"/>
                    <a:gd name="connsiteY18" fmla="*/ 917065 h 1735222"/>
                    <a:gd name="connsiteX19" fmla="*/ 428451 w 1484133"/>
                    <a:gd name="connsiteY19" fmla="*/ 948972 h 1735222"/>
                    <a:gd name="connsiteX20" fmla="*/ 113727 w 1484133"/>
                    <a:gd name="connsiteY20" fmla="*/ 783106 h 1735222"/>
                    <a:gd name="connsiteX21" fmla="*/ 143498 w 1484133"/>
                    <a:gd name="connsiteY21" fmla="*/ 927707 h 1735222"/>
                    <a:gd name="connsiteX22" fmla="*/ 366950 w 1484133"/>
                    <a:gd name="connsiteY22" fmla="*/ 1147515 h 1735222"/>
                    <a:gd name="connsiteX23" fmla="*/ 472981 w 1484133"/>
                    <a:gd name="connsiteY23" fmla="*/ 1184740 h 1735222"/>
                    <a:gd name="connsiteX24" fmla="*/ 512898 w 1484133"/>
                    <a:gd name="connsiteY24" fmla="*/ 1237179 h 1735222"/>
                    <a:gd name="connsiteX25" fmla="*/ 693955 w 1484133"/>
                    <a:gd name="connsiteY25" fmla="*/ 1447981 h 1735222"/>
                    <a:gd name="connsiteX26" fmla="*/ 725521 w 1484133"/>
                    <a:gd name="connsiteY26" fmla="*/ 1553904 h 1735222"/>
                    <a:gd name="connsiteX27" fmla="*/ 552031 w 1484133"/>
                    <a:gd name="connsiteY27" fmla="*/ 1129434 h 1735222"/>
                    <a:gd name="connsiteX28" fmla="*/ 508465 w 1484133"/>
                    <a:gd name="connsiteY28" fmla="*/ 1078300 h 1735222"/>
                    <a:gd name="connsiteX29" fmla="*/ 489159 w 1484133"/>
                    <a:gd name="connsiteY29" fmla="*/ 1059778 h 1735222"/>
                    <a:gd name="connsiteX30" fmla="*/ 422892 w 1484133"/>
                    <a:gd name="connsiteY30" fmla="*/ 1026644 h 1735222"/>
                    <a:gd name="connsiteX31" fmla="*/ 461242 w 1484133"/>
                    <a:gd name="connsiteY31" fmla="*/ 1020383 h 1735222"/>
                    <a:gd name="connsiteX32" fmla="*/ 552031 w 1484133"/>
                    <a:gd name="connsiteY32" fmla="*/ 1129434 h 1735222"/>
                    <a:gd name="connsiteX0" fmla="*/ 1231393 w 1484133"/>
                    <a:gd name="connsiteY0" fmla="*/ 1728242 h 1728242"/>
                    <a:gd name="connsiteX1" fmla="*/ 1045374 w 1484133"/>
                    <a:gd name="connsiteY1" fmla="*/ 1635560 h 1728242"/>
                    <a:gd name="connsiteX2" fmla="*/ 1101209 w 1484133"/>
                    <a:gd name="connsiteY2" fmla="*/ 1613911 h 1728242"/>
                    <a:gd name="connsiteX3" fmla="*/ 1387405 w 1484133"/>
                    <a:gd name="connsiteY3" fmla="*/ 1632433 h 1728242"/>
                    <a:gd name="connsiteX4" fmla="*/ 1477892 w 1484133"/>
                    <a:gd name="connsiteY4" fmla="*/ 1668026 h 1728242"/>
                    <a:gd name="connsiteX5" fmla="*/ 1231393 w 1484133"/>
                    <a:gd name="connsiteY5" fmla="*/ 1728242 h 1728242"/>
                    <a:gd name="connsiteX6" fmla="*/ 725521 w 1484133"/>
                    <a:gd name="connsiteY6" fmla="*/ 1553904 h 1728242"/>
                    <a:gd name="connsiteX7" fmla="*/ 648299 w 1484133"/>
                    <a:gd name="connsiteY7" fmla="*/ 1483726 h 1728242"/>
                    <a:gd name="connsiteX8" fmla="*/ 510547 w 1484133"/>
                    <a:gd name="connsiteY8" fmla="*/ 1239790 h 1728242"/>
                    <a:gd name="connsiteX9" fmla="*/ 344885 w 1484133"/>
                    <a:gd name="connsiteY9" fmla="*/ 1183962 h 1728242"/>
                    <a:gd name="connsiteX10" fmla="*/ 54186 w 1484133"/>
                    <a:gd name="connsiteY10" fmla="*/ 872418 h 1728242"/>
                    <a:gd name="connsiteX11" fmla="*/ 62691 w 1484133"/>
                    <a:gd name="connsiteY11" fmla="*/ 740575 h 1728242"/>
                    <a:gd name="connsiteX12" fmla="*/ 393669 w 1484133"/>
                    <a:gd name="connsiteY12" fmla="*/ 888110 h 1728242"/>
                    <a:gd name="connsiteX13" fmla="*/ 409586 w 1484133"/>
                    <a:gd name="connsiteY13" fmla="*/ 425028 h 1728242"/>
                    <a:gd name="connsiteX14" fmla="*/ 957871 w 1484133"/>
                    <a:gd name="connsiteY14" fmla="*/ 24200 h 1728242"/>
                    <a:gd name="connsiteX15" fmla="*/ 1090494 w 1484133"/>
                    <a:gd name="connsiteY15" fmla="*/ 94001 h 1728242"/>
                    <a:gd name="connsiteX16" fmla="*/ 462548 w 1484133"/>
                    <a:gd name="connsiteY16" fmla="*/ 498601 h 1728242"/>
                    <a:gd name="connsiteX17" fmla="*/ 427325 w 1484133"/>
                    <a:gd name="connsiteY17" fmla="*/ 873759 h 1728242"/>
                    <a:gd name="connsiteX18" fmla="*/ 555681 w 1484133"/>
                    <a:gd name="connsiteY18" fmla="*/ 917065 h 1728242"/>
                    <a:gd name="connsiteX19" fmla="*/ 428451 w 1484133"/>
                    <a:gd name="connsiteY19" fmla="*/ 948972 h 1728242"/>
                    <a:gd name="connsiteX20" fmla="*/ 113727 w 1484133"/>
                    <a:gd name="connsiteY20" fmla="*/ 783106 h 1728242"/>
                    <a:gd name="connsiteX21" fmla="*/ 143498 w 1484133"/>
                    <a:gd name="connsiteY21" fmla="*/ 927707 h 1728242"/>
                    <a:gd name="connsiteX22" fmla="*/ 366950 w 1484133"/>
                    <a:gd name="connsiteY22" fmla="*/ 1147515 h 1728242"/>
                    <a:gd name="connsiteX23" fmla="*/ 472981 w 1484133"/>
                    <a:gd name="connsiteY23" fmla="*/ 1184740 h 1728242"/>
                    <a:gd name="connsiteX24" fmla="*/ 512898 w 1484133"/>
                    <a:gd name="connsiteY24" fmla="*/ 1237179 h 1728242"/>
                    <a:gd name="connsiteX25" fmla="*/ 693955 w 1484133"/>
                    <a:gd name="connsiteY25" fmla="*/ 1447981 h 1728242"/>
                    <a:gd name="connsiteX26" fmla="*/ 725521 w 1484133"/>
                    <a:gd name="connsiteY26" fmla="*/ 1553904 h 1728242"/>
                    <a:gd name="connsiteX27" fmla="*/ 552031 w 1484133"/>
                    <a:gd name="connsiteY27" fmla="*/ 1129434 h 1728242"/>
                    <a:gd name="connsiteX28" fmla="*/ 508465 w 1484133"/>
                    <a:gd name="connsiteY28" fmla="*/ 1078300 h 1728242"/>
                    <a:gd name="connsiteX29" fmla="*/ 489159 w 1484133"/>
                    <a:gd name="connsiteY29" fmla="*/ 1059778 h 1728242"/>
                    <a:gd name="connsiteX30" fmla="*/ 422892 w 1484133"/>
                    <a:gd name="connsiteY30" fmla="*/ 1026644 h 1728242"/>
                    <a:gd name="connsiteX31" fmla="*/ 461242 w 1484133"/>
                    <a:gd name="connsiteY31" fmla="*/ 1020383 h 1728242"/>
                    <a:gd name="connsiteX32" fmla="*/ 552031 w 1484133"/>
                    <a:gd name="connsiteY32" fmla="*/ 1129434 h 1728242"/>
                    <a:gd name="connsiteX0" fmla="*/ 1231393 w 1484133"/>
                    <a:gd name="connsiteY0" fmla="*/ 1728242 h 1728492"/>
                    <a:gd name="connsiteX1" fmla="*/ 1045374 w 1484133"/>
                    <a:gd name="connsiteY1" fmla="*/ 1635560 h 1728492"/>
                    <a:gd name="connsiteX2" fmla="*/ 1101209 w 1484133"/>
                    <a:gd name="connsiteY2" fmla="*/ 1613911 h 1728492"/>
                    <a:gd name="connsiteX3" fmla="*/ 1387405 w 1484133"/>
                    <a:gd name="connsiteY3" fmla="*/ 1632433 h 1728492"/>
                    <a:gd name="connsiteX4" fmla="*/ 1477892 w 1484133"/>
                    <a:gd name="connsiteY4" fmla="*/ 1668026 h 1728492"/>
                    <a:gd name="connsiteX5" fmla="*/ 1231393 w 1484133"/>
                    <a:gd name="connsiteY5" fmla="*/ 1728242 h 1728492"/>
                    <a:gd name="connsiteX6" fmla="*/ 725521 w 1484133"/>
                    <a:gd name="connsiteY6" fmla="*/ 1553904 h 1728492"/>
                    <a:gd name="connsiteX7" fmla="*/ 648299 w 1484133"/>
                    <a:gd name="connsiteY7" fmla="*/ 1483726 h 1728492"/>
                    <a:gd name="connsiteX8" fmla="*/ 510547 w 1484133"/>
                    <a:gd name="connsiteY8" fmla="*/ 1239790 h 1728492"/>
                    <a:gd name="connsiteX9" fmla="*/ 344885 w 1484133"/>
                    <a:gd name="connsiteY9" fmla="*/ 1183962 h 1728492"/>
                    <a:gd name="connsiteX10" fmla="*/ 54186 w 1484133"/>
                    <a:gd name="connsiteY10" fmla="*/ 872418 h 1728492"/>
                    <a:gd name="connsiteX11" fmla="*/ 62691 w 1484133"/>
                    <a:gd name="connsiteY11" fmla="*/ 740575 h 1728492"/>
                    <a:gd name="connsiteX12" fmla="*/ 393669 w 1484133"/>
                    <a:gd name="connsiteY12" fmla="*/ 888110 h 1728492"/>
                    <a:gd name="connsiteX13" fmla="*/ 409586 w 1484133"/>
                    <a:gd name="connsiteY13" fmla="*/ 425028 h 1728492"/>
                    <a:gd name="connsiteX14" fmla="*/ 957871 w 1484133"/>
                    <a:gd name="connsiteY14" fmla="*/ 24200 h 1728492"/>
                    <a:gd name="connsiteX15" fmla="*/ 1090494 w 1484133"/>
                    <a:gd name="connsiteY15" fmla="*/ 94001 h 1728492"/>
                    <a:gd name="connsiteX16" fmla="*/ 462548 w 1484133"/>
                    <a:gd name="connsiteY16" fmla="*/ 498601 h 1728492"/>
                    <a:gd name="connsiteX17" fmla="*/ 427325 w 1484133"/>
                    <a:gd name="connsiteY17" fmla="*/ 873759 h 1728492"/>
                    <a:gd name="connsiteX18" fmla="*/ 555681 w 1484133"/>
                    <a:gd name="connsiteY18" fmla="*/ 917065 h 1728492"/>
                    <a:gd name="connsiteX19" fmla="*/ 428451 w 1484133"/>
                    <a:gd name="connsiteY19" fmla="*/ 948972 h 1728492"/>
                    <a:gd name="connsiteX20" fmla="*/ 113727 w 1484133"/>
                    <a:gd name="connsiteY20" fmla="*/ 783106 h 1728492"/>
                    <a:gd name="connsiteX21" fmla="*/ 143498 w 1484133"/>
                    <a:gd name="connsiteY21" fmla="*/ 927707 h 1728492"/>
                    <a:gd name="connsiteX22" fmla="*/ 366950 w 1484133"/>
                    <a:gd name="connsiteY22" fmla="*/ 1147515 h 1728492"/>
                    <a:gd name="connsiteX23" fmla="*/ 472981 w 1484133"/>
                    <a:gd name="connsiteY23" fmla="*/ 1184740 h 1728492"/>
                    <a:gd name="connsiteX24" fmla="*/ 512898 w 1484133"/>
                    <a:gd name="connsiteY24" fmla="*/ 1237179 h 1728492"/>
                    <a:gd name="connsiteX25" fmla="*/ 693955 w 1484133"/>
                    <a:gd name="connsiteY25" fmla="*/ 1447981 h 1728492"/>
                    <a:gd name="connsiteX26" fmla="*/ 725521 w 1484133"/>
                    <a:gd name="connsiteY26" fmla="*/ 1553904 h 1728492"/>
                    <a:gd name="connsiteX27" fmla="*/ 552031 w 1484133"/>
                    <a:gd name="connsiteY27" fmla="*/ 1129434 h 1728492"/>
                    <a:gd name="connsiteX28" fmla="*/ 508465 w 1484133"/>
                    <a:gd name="connsiteY28" fmla="*/ 1078300 h 1728492"/>
                    <a:gd name="connsiteX29" fmla="*/ 489159 w 1484133"/>
                    <a:gd name="connsiteY29" fmla="*/ 1059778 h 1728492"/>
                    <a:gd name="connsiteX30" fmla="*/ 422892 w 1484133"/>
                    <a:gd name="connsiteY30" fmla="*/ 1026644 h 1728492"/>
                    <a:gd name="connsiteX31" fmla="*/ 461242 w 1484133"/>
                    <a:gd name="connsiteY31" fmla="*/ 1020383 h 1728492"/>
                    <a:gd name="connsiteX32" fmla="*/ 552031 w 1484133"/>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04042 h 1704292"/>
                    <a:gd name="connsiteX1" fmla="*/ 1045374 w 1487489"/>
                    <a:gd name="connsiteY1" fmla="*/ 1611360 h 1704292"/>
                    <a:gd name="connsiteX2" fmla="*/ 1101209 w 1487489"/>
                    <a:gd name="connsiteY2" fmla="*/ 1589711 h 1704292"/>
                    <a:gd name="connsiteX3" fmla="*/ 1418361 w 1487489"/>
                    <a:gd name="connsiteY3" fmla="*/ 1608233 h 1704292"/>
                    <a:gd name="connsiteX4" fmla="*/ 1477892 w 1487489"/>
                    <a:gd name="connsiteY4" fmla="*/ 1643826 h 1704292"/>
                    <a:gd name="connsiteX5" fmla="*/ 1231393 w 1487489"/>
                    <a:gd name="connsiteY5" fmla="*/ 1704042 h 1704292"/>
                    <a:gd name="connsiteX6" fmla="*/ 725521 w 1487489"/>
                    <a:gd name="connsiteY6" fmla="*/ 1529704 h 1704292"/>
                    <a:gd name="connsiteX7" fmla="*/ 648299 w 1487489"/>
                    <a:gd name="connsiteY7" fmla="*/ 1459526 h 1704292"/>
                    <a:gd name="connsiteX8" fmla="*/ 510547 w 1487489"/>
                    <a:gd name="connsiteY8" fmla="*/ 1215590 h 1704292"/>
                    <a:gd name="connsiteX9" fmla="*/ 344885 w 1487489"/>
                    <a:gd name="connsiteY9" fmla="*/ 1159762 h 1704292"/>
                    <a:gd name="connsiteX10" fmla="*/ 54186 w 1487489"/>
                    <a:gd name="connsiteY10" fmla="*/ 848218 h 1704292"/>
                    <a:gd name="connsiteX11" fmla="*/ 62691 w 1487489"/>
                    <a:gd name="connsiteY11" fmla="*/ 716375 h 1704292"/>
                    <a:gd name="connsiteX12" fmla="*/ 393669 w 1487489"/>
                    <a:gd name="connsiteY12" fmla="*/ 863910 h 1704292"/>
                    <a:gd name="connsiteX13" fmla="*/ 409586 w 1487489"/>
                    <a:gd name="connsiteY13" fmla="*/ 400828 h 1704292"/>
                    <a:gd name="connsiteX14" fmla="*/ 957871 w 1487489"/>
                    <a:gd name="connsiteY14" fmla="*/ 0 h 1704292"/>
                    <a:gd name="connsiteX15" fmla="*/ 1090494 w 1487489"/>
                    <a:gd name="connsiteY15" fmla="*/ 69801 h 1704292"/>
                    <a:gd name="connsiteX16" fmla="*/ 462548 w 1487489"/>
                    <a:gd name="connsiteY16" fmla="*/ 474401 h 1704292"/>
                    <a:gd name="connsiteX17" fmla="*/ 427325 w 1487489"/>
                    <a:gd name="connsiteY17" fmla="*/ 849559 h 1704292"/>
                    <a:gd name="connsiteX18" fmla="*/ 555681 w 1487489"/>
                    <a:gd name="connsiteY18" fmla="*/ 892865 h 1704292"/>
                    <a:gd name="connsiteX19" fmla="*/ 428451 w 1487489"/>
                    <a:gd name="connsiteY19" fmla="*/ 924772 h 1704292"/>
                    <a:gd name="connsiteX20" fmla="*/ 113727 w 1487489"/>
                    <a:gd name="connsiteY20" fmla="*/ 758906 h 1704292"/>
                    <a:gd name="connsiteX21" fmla="*/ 143498 w 1487489"/>
                    <a:gd name="connsiteY21" fmla="*/ 903507 h 1704292"/>
                    <a:gd name="connsiteX22" fmla="*/ 366950 w 1487489"/>
                    <a:gd name="connsiteY22" fmla="*/ 1123315 h 1704292"/>
                    <a:gd name="connsiteX23" fmla="*/ 472981 w 1487489"/>
                    <a:gd name="connsiteY23" fmla="*/ 1160540 h 1704292"/>
                    <a:gd name="connsiteX24" fmla="*/ 512898 w 1487489"/>
                    <a:gd name="connsiteY24" fmla="*/ 1212979 h 1704292"/>
                    <a:gd name="connsiteX25" fmla="*/ 693955 w 1487489"/>
                    <a:gd name="connsiteY25" fmla="*/ 1423781 h 1704292"/>
                    <a:gd name="connsiteX26" fmla="*/ 725521 w 1487489"/>
                    <a:gd name="connsiteY26" fmla="*/ 1529704 h 1704292"/>
                    <a:gd name="connsiteX27" fmla="*/ 552031 w 1487489"/>
                    <a:gd name="connsiteY27" fmla="*/ 1105234 h 1704292"/>
                    <a:gd name="connsiteX28" fmla="*/ 508465 w 1487489"/>
                    <a:gd name="connsiteY28" fmla="*/ 1054100 h 1704292"/>
                    <a:gd name="connsiteX29" fmla="*/ 489159 w 1487489"/>
                    <a:gd name="connsiteY29" fmla="*/ 1035578 h 1704292"/>
                    <a:gd name="connsiteX30" fmla="*/ 422892 w 1487489"/>
                    <a:gd name="connsiteY30" fmla="*/ 1002444 h 1704292"/>
                    <a:gd name="connsiteX31" fmla="*/ 461242 w 1487489"/>
                    <a:gd name="connsiteY31" fmla="*/ 996183 h 1704292"/>
                    <a:gd name="connsiteX32" fmla="*/ 552031 w 1487489"/>
                    <a:gd name="connsiteY32" fmla="*/ 1105234 h 17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7489" h="1704292">
                      <a:moveTo>
                        <a:pt x="1231393" y="1704042"/>
                      </a:moveTo>
                      <a:cubicBezTo>
                        <a:pt x="1126080" y="1689204"/>
                        <a:pt x="1028419" y="1682844"/>
                        <a:pt x="1045374" y="1611360"/>
                      </a:cubicBezTo>
                      <a:cubicBezTo>
                        <a:pt x="1055321" y="1589449"/>
                        <a:pt x="1062858" y="1575944"/>
                        <a:pt x="1101209" y="1589711"/>
                      </a:cubicBezTo>
                      <a:cubicBezTo>
                        <a:pt x="1175280" y="1617765"/>
                        <a:pt x="1230101" y="1654638"/>
                        <a:pt x="1418361" y="1608233"/>
                      </a:cubicBezTo>
                      <a:cubicBezTo>
                        <a:pt x="1474743" y="1621324"/>
                        <a:pt x="1503894" y="1626694"/>
                        <a:pt x="1477892" y="1643826"/>
                      </a:cubicBezTo>
                      <a:cubicBezTo>
                        <a:pt x="1413500" y="1685022"/>
                        <a:pt x="1317747" y="1706913"/>
                        <a:pt x="1231393" y="1704042"/>
                      </a:cubicBezTo>
                      <a:close/>
                      <a:moveTo>
                        <a:pt x="725521" y="1529704"/>
                      </a:moveTo>
                      <a:cubicBezTo>
                        <a:pt x="690044" y="1522137"/>
                        <a:pt x="670477" y="1485093"/>
                        <a:pt x="648299" y="1459526"/>
                      </a:cubicBezTo>
                      <a:cubicBezTo>
                        <a:pt x="591426" y="1385170"/>
                        <a:pt x="543942" y="1304291"/>
                        <a:pt x="510547" y="1215590"/>
                      </a:cubicBezTo>
                      <a:cubicBezTo>
                        <a:pt x="456286" y="1252113"/>
                        <a:pt x="420945" y="1220991"/>
                        <a:pt x="344885" y="1159762"/>
                      </a:cubicBezTo>
                      <a:cubicBezTo>
                        <a:pt x="268825" y="1098533"/>
                        <a:pt x="110433" y="929204"/>
                        <a:pt x="54186" y="848218"/>
                      </a:cubicBezTo>
                      <a:cubicBezTo>
                        <a:pt x="-6314" y="745967"/>
                        <a:pt x="-32167" y="701710"/>
                        <a:pt x="62691" y="716375"/>
                      </a:cubicBezTo>
                      <a:cubicBezTo>
                        <a:pt x="321750" y="786152"/>
                        <a:pt x="325929" y="839946"/>
                        <a:pt x="393669" y="863910"/>
                      </a:cubicBezTo>
                      <a:cubicBezTo>
                        <a:pt x="310707" y="725375"/>
                        <a:pt x="352975" y="542229"/>
                        <a:pt x="409586" y="400828"/>
                      </a:cubicBezTo>
                      <a:cubicBezTo>
                        <a:pt x="548409" y="155631"/>
                        <a:pt x="649742" y="43751"/>
                        <a:pt x="957871" y="0"/>
                      </a:cubicBezTo>
                      <a:cubicBezTo>
                        <a:pt x="1099850" y="32901"/>
                        <a:pt x="1173048" y="-9266"/>
                        <a:pt x="1090494" y="69801"/>
                      </a:cubicBezTo>
                      <a:cubicBezTo>
                        <a:pt x="693602" y="41307"/>
                        <a:pt x="538175" y="306050"/>
                        <a:pt x="462548" y="474401"/>
                      </a:cubicBezTo>
                      <a:cubicBezTo>
                        <a:pt x="414019" y="594668"/>
                        <a:pt x="426802" y="723547"/>
                        <a:pt x="427325" y="849559"/>
                      </a:cubicBezTo>
                      <a:cubicBezTo>
                        <a:pt x="471675" y="833903"/>
                        <a:pt x="545248" y="842254"/>
                        <a:pt x="555681" y="892865"/>
                      </a:cubicBezTo>
                      <a:cubicBezTo>
                        <a:pt x="555869" y="905400"/>
                        <a:pt x="454236" y="887073"/>
                        <a:pt x="428451" y="924772"/>
                      </a:cubicBezTo>
                      <a:cubicBezTo>
                        <a:pt x="342032" y="910950"/>
                        <a:pt x="275668" y="798825"/>
                        <a:pt x="113727" y="758906"/>
                      </a:cubicBezTo>
                      <a:cubicBezTo>
                        <a:pt x="-13864" y="715666"/>
                        <a:pt x="72941" y="817963"/>
                        <a:pt x="143498" y="903507"/>
                      </a:cubicBezTo>
                      <a:cubicBezTo>
                        <a:pt x="197043" y="963533"/>
                        <a:pt x="316998" y="1079059"/>
                        <a:pt x="366950" y="1123315"/>
                      </a:cubicBezTo>
                      <a:cubicBezTo>
                        <a:pt x="385995" y="1143926"/>
                        <a:pt x="445325" y="1154540"/>
                        <a:pt x="472981" y="1160540"/>
                      </a:cubicBezTo>
                      <a:cubicBezTo>
                        <a:pt x="497242" y="1164196"/>
                        <a:pt x="536637" y="1183762"/>
                        <a:pt x="512898" y="1212979"/>
                      </a:cubicBezTo>
                      <a:cubicBezTo>
                        <a:pt x="573949" y="1284202"/>
                        <a:pt x="630821" y="1352558"/>
                        <a:pt x="693955" y="1423781"/>
                      </a:cubicBezTo>
                      <a:cubicBezTo>
                        <a:pt x="716916" y="1449870"/>
                        <a:pt x="787095" y="1510660"/>
                        <a:pt x="725521" y="1529704"/>
                      </a:cubicBezTo>
                      <a:close/>
                      <a:moveTo>
                        <a:pt x="552031" y="1105234"/>
                      </a:moveTo>
                      <a:cubicBezTo>
                        <a:pt x="524637" y="1104712"/>
                        <a:pt x="526465" y="1068451"/>
                        <a:pt x="508465" y="1054100"/>
                      </a:cubicBezTo>
                      <a:cubicBezTo>
                        <a:pt x="491503" y="1078884"/>
                        <a:pt x="475070" y="1055145"/>
                        <a:pt x="489159" y="1035578"/>
                      </a:cubicBezTo>
                      <a:cubicBezTo>
                        <a:pt x="470891" y="1018094"/>
                        <a:pt x="444286" y="1011311"/>
                        <a:pt x="422892" y="1002444"/>
                      </a:cubicBezTo>
                      <a:cubicBezTo>
                        <a:pt x="432280" y="995400"/>
                        <a:pt x="449242" y="997744"/>
                        <a:pt x="461242" y="996183"/>
                      </a:cubicBezTo>
                      <a:cubicBezTo>
                        <a:pt x="503764" y="985744"/>
                        <a:pt x="641254" y="1085928"/>
                        <a:pt x="552031" y="1105234"/>
                      </a:cubicBezTo>
                      <a:close/>
                    </a:path>
                  </a:pathLst>
                </a:custGeom>
                <a:solidFill>
                  <a:schemeClr val="accent2"/>
                </a:solidFill>
                <a:ln w="25963" cap="flat">
                  <a:noFill/>
                  <a:prstDash val="solid"/>
                  <a:miter/>
                </a:ln>
              </p:spPr>
              <p:txBody>
                <a:bodyPr rtlCol="0" anchor="ctr"/>
                <a:lstStyle/>
                <a:p>
                  <a:endParaRPr lang="en-US"/>
                </a:p>
              </p:txBody>
            </p:sp>
            <p:pic>
              <p:nvPicPr>
                <p:cNvPr id="69" name="Graphic 68" descr="Smiling face with closed eyes">
                  <a:extLst>
                    <a:ext uri="{FF2B5EF4-FFF2-40B4-BE49-F238E27FC236}">
                      <a16:creationId xmlns:a16="http://schemas.microsoft.com/office/drawing/2014/main" id="{A89B7D76-F20B-51AB-88F8-6CCAE6216C7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08008" y="2271370"/>
                  <a:ext cx="817710" cy="894370"/>
                </a:xfrm>
                <a:prstGeom prst="rect">
                  <a:avLst/>
                </a:prstGeom>
              </p:spPr>
            </p:pic>
            <p:sp>
              <p:nvSpPr>
                <p:cNvPr id="70" name="Freeform: Shape 69">
                  <a:extLst>
                    <a:ext uri="{FF2B5EF4-FFF2-40B4-BE49-F238E27FC236}">
                      <a16:creationId xmlns:a16="http://schemas.microsoft.com/office/drawing/2014/main" id="{03B53A30-20ED-B93A-90BE-6A112EE7D428}"/>
                    </a:ext>
                  </a:extLst>
                </p:cNvPr>
                <p:cNvSpPr/>
                <p:nvPr/>
              </p:nvSpPr>
              <p:spPr>
                <a:xfrm>
                  <a:off x="4345268" y="1717317"/>
                  <a:ext cx="839215" cy="1708120"/>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30169 w 1792651"/>
                    <a:gd name="connsiteY21" fmla="*/ 75247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47333 h 1747485"/>
                    <a:gd name="connsiteX1" fmla="*/ 1045374 w 1792651"/>
                    <a:gd name="connsiteY1" fmla="*/ 1647671 h 1747485"/>
                    <a:gd name="connsiteX2" fmla="*/ 1101209 w 1792651"/>
                    <a:gd name="connsiteY2" fmla="*/ 1626022 h 1747485"/>
                    <a:gd name="connsiteX3" fmla="*/ 1387405 w 1792651"/>
                    <a:gd name="connsiteY3" fmla="*/ 1644544 h 1747485"/>
                    <a:gd name="connsiteX4" fmla="*/ 1730736 w 1792651"/>
                    <a:gd name="connsiteY4" fmla="*/ 1290252 h 1747485"/>
                    <a:gd name="connsiteX5" fmla="*/ 1688997 w 1792651"/>
                    <a:gd name="connsiteY5" fmla="*/ 729336 h 1747485"/>
                    <a:gd name="connsiteX6" fmla="*/ 1688475 w 1792651"/>
                    <a:gd name="connsiteY6" fmla="*/ 579323 h 1747485"/>
                    <a:gd name="connsiteX7" fmla="*/ 1734653 w 1792651"/>
                    <a:gd name="connsiteY7" fmla="*/ 795342 h 1747485"/>
                    <a:gd name="connsiteX8" fmla="*/ 1785264 w 1792651"/>
                    <a:gd name="connsiteY8" fmla="*/ 1374519 h 1747485"/>
                    <a:gd name="connsiteX9" fmla="*/ 1231393 w 1792651"/>
                    <a:gd name="connsiteY9" fmla="*/ 1747333 h 1747485"/>
                    <a:gd name="connsiteX10" fmla="*/ 725521 w 1792651"/>
                    <a:gd name="connsiteY10" fmla="*/ 1566015 h 1747485"/>
                    <a:gd name="connsiteX11" fmla="*/ 648299 w 1792651"/>
                    <a:gd name="connsiteY11" fmla="*/ 1495837 h 1747485"/>
                    <a:gd name="connsiteX12" fmla="*/ 510547 w 1792651"/>
                    <a:gd name="connsiteY12" fmla="*/ 1251901 h 1747485"/>
                    <a:gd name="connsiteX13" fmla="*/ 344885 w 1792651"/>
                    <a:gd name="connsiteY13" fmla="*/ 1196073 h 1747485"/>
                    <a:gd name="connsiteX14" fmla="*/ 54186 w 1792651"/>
                    <a:gd name="connsiteY14" fmla="*/ 884529 h 1747485"/>
                    <a:gd name="connsiteX15" fmla="*/ 62691 w 1792651"/>
                    <a:gd name="connsiteY15" fmla="*/ 752686 h 1747485"/>
                    <a:gd name="connsiteX16" fmla="*/ 393669 w 1792651"/>
                    <a:gd name="connsiteY16" fmla="*/ 900221 h 1747485"/>
                    <a:gd name="connsiteX17" fmla="*/ 409586 w 1792651"/>
                    <a:gd name="connsiteY17" fmla="*/ 437139 h 1747485"/>
                    <a:gd name="connsiteX18" fmla="*/ 953436 w 1792651"/>
                    <a:gd name="connsiteY18" fmla="*/ 24193 h 1747485"/>
                    <a:gd name="connsiteX19" fmla="*/ 1357921 w 1792651"/>
                    <a:gd name="connsiteY19" fmla="*/ 111808 h 1747485"/>
                    <a:gd name="connsiteX20" fmla="*/ 1676736 w 1792651"/>
                    <a:gd name="connsiteY20" fmla="*/ 633852 h 1747485"/>
                    <a:gd name="connsiteX21" fmla="*/ 1440889 w 1792651"/>
                    <a:gd name="connsiteY21" fmla="*/ 262865 h 1747485"/>
                    <a:gd name="connsiteX22" fmla="*/ 1030169 w 1792651"/>
                    <a:gd name="connsiteY22" fmla="*/ 107320 h 1747485"/>
                    <a:gd name="connsiteX23" fmla="*/ 462548 w 1792651"/>
                    <a:gd name="connsiteY23" fmla="*/ 510712 h 1747485"/>
                    <a:gd name="connsiteX24" fmla="*/ 427325 w 1792651"/>
                    <a:gd name="connsiteY24" fmla="*/ 885870 h 1747485"/>
                    <a:gd name="connsiteX25" fmla="*/ 555681 w 1792651"/>
                    <a:gd name="connsiteY25" fmla="*/ 929176 h 1747485"/>
                    <a:gd name="connsiteX26" fmla="*/ 428451 w 1792651"/>
                    <a:gd name="connsiteY26" fmla="*/ 961083 h 1747485"/>
                    <a:gd name="connsiteX27" fmla="*/ 113727 w 1792651"/>
                    <a:gd name="connsiteY27" fmla="*/ 795217 h 1747485"/>
                    <a:gd name="connsiteX28" fmla="*/ 143498 w 1792651"/>
                    <a:gd name="connsiteY28" fmla="*/ 939818 h 1747485"/>
                    <a:gd name="connsiteX29" fmla="*/ 366950 w 1792651"/>
                    <a:gd name="connsiteY29" fmla="*/ 1159626 h 1747485"/>
                    <a:gd name="connsiteX30" fmla="*/ 472981 w 1792651"/>
                    <a:gd name="connsiteY30" fmla="*/ 1196851 h 1747485"/>
                    <a:gd name="connsiteX31" fmla="*/ 512898 w 1792651"/>
                    <a:gd name="connsiteY31" fmla="*/ 1249290 h 1747485"/>
                    <a:gd name="connsiteX32" fmla="*/ 693955 w 1792651"/>
                    <a:gd name="connsiteY32" fmla="*/ 1460092 h 1747485"/>
                    <a:gd name="connsiteX33" fmla="*/ 725521 w 1792651"/>
                    <a:gd name="connsiteY33" fmla="*/ 1566015 h 1747485"/>
                    <a:gd name="connsiteX34" fmla="*/ 552031 w 1792651"/>
                    <a:gd name="connsiteY34" fmla="*/ 1141545 h 1747485"/>
                    <a:gd name="connsiteX35" fmla="*/ 508465 w 1792651"/>
                    <a:gd name="connsiteY35" fmla="*/ 1090411 h 1747485"/>
                    <a:gd name="connsiteX36" fmla="*/ 489159 w 1792651"/>
                    <a:gd name="connsiteY36" fmla="*/ 1071889 h 1747485"/>
                    <a:gd name="connsiteX37" fmla="*/ 422892 w 1792651"/>
                    <a:gd name="connsiteY37" fmla="*/ 1038755 h 1747485"/>
                    <a:gd name="connsiteX38" fmla="*/ 461242 w 1792651"/>
                    <a:gd name="connsiteY38" fmla="*/ 1032494 h 1747485"/>
                    <a:gd name="connsiteX39" fmla="*/ 552031 w 1792651"/>
                    <a:gd name="connsiteY39" fmla="*/ 1141545 h 1747485"/>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27325 w 1792651"/>
                    <a:gd name="connsiteY23" fmla="*/ 861677 h 1723292"/>
                    <a:gd name="connsiteX24" fmla="*/ 555681 w 1792651"/>
                    <a:gd name="connsiteY24" fmla="*/ 904983 h 1723292"/>
                    <a:gd name="connsiteX25" fmla="*/ 428451 w 1792651"/>
                    <a:gd name="connsiteY25" fmla="*/ 936890 h 1723292"/>
                    <a:gd name="connsiteX26" fmla="*/ 113727 w 1792651"/>
                    <a:gd name="connsiteY26" fmla="*/ 771024 h 1723292"/>
                    <a:gd name="connsiteX27" fmla="*/ 143498 w 1792651"/>
                    <a:gd name="connsiteY27" fmla="*/ 915625 h 1723292"/>
                    <a:gd name="connsiteX28" fmla="*/ 366950 w 1792651"/>
                    <a:gd name="connsiteY28" fmla="*/ 1135433 h 1723292"/>
                    <a:gd name="connsiteX29" fmla="*/ 472981 w 1792651"/>
                    <a:gd name="connsiteY29" fmla="*/ 1172658 h 1723292"/>
                    <a:gd name="connsiteX30" fmla="*/ 512898 w 1792651"/>
                    <a:gd name="connsiteY30" fmla="*/ 1225097 h 1723292"/>
                    <a:gd name="connsiteX31" fmla="*/ 693955 w 1792651"/>
                    <a:gd name="connsiteY31" fmla="*/ 1435899 h 1723292"/>
                    <a:gd name="connsiteX32" fmla="*/ 725521 w 1792651"/>
                    <a:gd name="connsiteY32" fmla="*/ 1541822 h 1723292"/>
                    <a:gd name="connsiteX33" fmla="*/ 552031 w 1792651"/>
                    <a:gd name="connsiteY33" fmla="*/ 1117352 h 1723292"/>
                    <a:gd name="connsiteX34" fmla="*/ 508465 w 1792651"/>
                    <a:gd name="connsiteY34" fmla="*/ 1066218 h 1723292"/>
                    <a:gd name="connsiteX35" fmla="*/ 489159 w 1792651"/>
                    <a:gd name="connsiteY35" fmla="*/ 1047696 h 1723292"/>
                    <a:gd name="connsiteX36" fmla="*/ 422892 w 1792651"/>
                    <a:gd name="connsiteY36" fmla="*/ 1014562 h 1723292"/>
                    <a:gd name="connsiteX37" fmla="*/ 461242 w 1792651"/>
                    <a:gd name="connsiteY37" fmla="*/ 1008301 h 1723292"/>
                    <a:gd name="connsiteX38" fmla="*/ 552031 w 1792651"/>
                    <a:gd name="connsiteY38"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7325 w 1792651"/>
                    <a:gd name="connsiteY22" fmla="*/ 861677 h 1723292"/>
                    <a:gd name="connsiteX23" fmla="*/ 555681 w 1792651"/>
                    <a:gd name="connsiteY23" fmla="*/ 904983 h 1723292"/>
                    <a:gd name="connsiteX24" fmla="*/ 428451 w 1792651"/>
                    <a:gd name="connsiteY24" fmla="*/ 936890 h 1723292"/>
                    <a:gd name="connsiteX25" fmla="*/ 113727 w 1792651"/>
                    <a:gd name="connsiteY25" fmla="*/ 771024 h 1723292"/>
                    <a:gd name="connsiteX26" fmla="*/ 143498 w 1792651"/>
                    <a:gd name="connsiteY26" fmla="*/ 915625 h 1723292"/>
                    <a:gd name="connsiteX27" fmla="*/ 366950 w 1792651"/>
                    <a:gd name="connsiteY27" fmla="*/ 1135433 h 1723292"/>
                    <a:gd name="connsiteX28" fmla="*/ 472981 w 1792651"/>
                    <a:gd name="connsiteY28" fmla="*/ 1172658 h 1723292"/>
                    <a:gd name="connsiteX29" fmla="*/ 512898 w 1792651"/>
                    <a:gd name="connsiteY29" fmla="*/ 1225097 h 1723292"/>
                    <a:gd name="connsiteX30" fmla="*/ 693955 w 1792651"/>
                    <a:gd name="connsiteY30" fmla="*/ 1435899 h 1723292"/>
                    <a:gd name="connsiteX31" fmla="*/ 725521 w 1792651"/>
                    <a:gd name="connsiteY31" fmla="*/ 1541822 h 1723292"/>
                    <a:gd name="connsiteX32" fmla="*/ 552031 w 1792651"/>
                    <a:gd name="connsiteY32" fmla="*/ 1117352 h 1723292"/>
                    <a:gd name="connsiteX33" fmla="*/ 508465 w 1792651"/>
                    <a:gd name="connsiteY33" fmla="*/ 1066218 h 1723292"/>
                    <a:gd name="connsiteX34" fmla="*/ 489159 w 1792651"/>
                    <a:gd name="connsiteY34" fmla="*/ 1047696 h 1723292"/>
                    <a:gd name="connsiteX35" fmla="*/ 422892 w 1792651"/>
                    <a:gd name="connsiteY35" fmla="*/ 1014562 h 1723292"/>
                    <a:gd name="connsiteX36" fmla="*/ 461242 w 1792651"/>
                    <a:gd name="connsiteY36" fmla="*/ 1008301 h 1723292"/>
                    <a:gd name="connsiteX37" fmla="*/ 552031 w 1792651"/>
                    <a:gd name="connsiteY37"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555681 w 1792651"/>
                    <a:gd name="connsiteY22" fmla="*/ 904983 h 1723292"/>
                    <a:gd name="connsiteX23" fmla="*/ 428451 w 1792651"/>
                    <a:gd name="connsiteY23" fmla="*/ 936890 h 1723292"/>
                    <a:gd name="connsiteX24" fmla="*/ 113727 w 1792651"/>
                    <a:gd name="connsiteY24" fmla="*/ 771024 h 1723292"/>
                    <a:gd name="connsiteX25" fmla="*/ 143498 w 1792651"/>
                    <a:gd name="connsiteY25" fmla="*/ 915625 h 1723292"/>
                    <a:gd name="connsiteX26" fmla="*/ 366950 w 1792651"/>
                    <a:gd name="connsiteY26" fmla="*/ 1135433 h 1723292"/>
                    <a:gd name="connsiteX27" fmla="*/ 472981 w 1792651"/>
                    <a:gd name="connsiteY27" fmla="*/ 1172658 h 1723292"/>
                    <a:gd name="connsiteX28" fmla="*/ 512898 w 1792651"/>
                    <a:gd name="connsiteY28" fmla="*/ 1225097 h 1723292"/>
                    <a:gd name="connsiteX29" fmla="*/ 693955 w 1792651"/>
                    <a:gd name="connsiteY29" fmla="*/ 1435899 h 1723292"/>
                    <a:gd name="connsiteX30" fmla="*/ 725521 w 1792651"/>
                    <a:gd name="connsiteY30" fmla="*/ 1541822 h 1723292"/>
                    <a:gd name="connsiteX31" fmla="*/ 552031 w 1792651"/>
                    <a:gd name="connsiteY31" fmla="*/ 1117352 h 1723292"/>
                    <a:gd name="connsiteX32" fmla="*/ 508465 w 1792651"/>
                    <a:gd name="connsiteY32" fmla="*/ 1066218 h 1723292"/>
                    <a:gd name="connsiteX33" fmla="*/ 489159 w 1792651"/>
                    <a:gd name="connsiteY33" fmla="*/ 1047696 h 1723292"/>
                    <a:gd name="connsiteX34" fmla="*/ 422892 w 1792651"/>
                    <a:gd name="connsiteY34" fmla="*/ 1014562 h 1723292"/>
                    <a:gd name="connsiteX35" fmla="*/ 461242 w 1792651"/>
                    <a:gd name="connsiteY35" fmla="*/ 1008301 h 1723292"/>
                    <a:gd name="connsiteX36" fmla="*/ 552031 w 1792651"/>
                    <a:gd name="connsiteY36"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8451 w 1792651"/>
                    <a:gd name="connsiteY22" fmla="*/ 936890 h 1723292"/>
                    <a:gd name="connsiteX23" fmla="*/ 113727 w 1792651"/>
                    <a:gd name="connsiteY23" fmla="*/ 771024 h 1723292"/>
                    <a:gd name="connsiteX24" fmla="*/ 143498 w 1792651"/>
                    <a:gd name="connsiteY24" fmla="*/ 915625 h 1723292"/>
                    <a:gd name="connsiteX25" fmla="*/ 366950 w 1792651"/>
                    <a:gd name="connsiteY25" fmla="*/ 1135433 h 1723292"/>
                    <a:gd name="connsiteX26" fmla="*/ 472981 w 1792651"/>
                    <a:gd name="connsiteY26" fmla="*/ 1172658 h 1723292"/>
                    <a:gd name="connsiteX27" fmla="*/ 512898 w 1792651"/>
                    <a:gd name="connsiteY27" fmla="*/ 1225097 h 1723292"/>
                    <a:gd name="connsiteX28" fmla="*/ 693955 w 1792651"/>
                    <a:gd name="connsiteY28" fmla="*/ 1435899 h 1723292"/>
                    <a:gd name="connsiteX29" fmla="*/ 725521 w 1792651"/>
                    <a:gd name="connsiteY29" fmla="*/ 1541822 h 1723292"/>
                    <a:gd name="connsiteX30" fmla="*/ 552031 w 1792651"/>
                    <a:gd name="connsiteY30" fmla="*/ 1117352 h 1723292"/>
                    <a:gd name="connsiteX31" fmla="*/ 508465 w 1792651"/>
                    <a:gd name="connsiteY31" fmla="*/ 1066218 h 1723292"/>
                    <a:gd name="connsiteX32" fmla="*/ 489159 w 1792651"/>
                    <a:gd name="connsiteY32" fmla="*/ 1047696 h 1723292"/>
                    <a:gd name="connsiteX33" fmla="*/ 422892 w 1792651"/>
                    <a:gd name="connsiteY33" fmla="*/ 1014562 h 1723292"/>
                    <a:gd name="connsiteX34" fmla="*/ 461242 w 1792651"/>
                    <a:gd name="connsiteY34" fmla="*/ 1008301 h 1723292"/>
                    <a:gd name="connsiteX35" fmla="*/ 552031 w 1792651"/>
                    <a:gd name="connsiteY35"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113727 w 1792651"/>
                    <a:gd name="connsiteY22" fmla="*/ 771024 h 1723292"/>
                    <a:gd name="connsiteX23" fmla="*/ 143498 w 1792651"/>
                    <a:gd name="connsiteY23" fmla="*/ 915625 h 1723292"/>
                    <a:gd name="connsiteX24" fmla="*/ 366950 w 1792651"/>
                    <a:gd name="connsiteY24" fmla="*/ 1135433 h 1723292"/>
                    <a:gd name="connsiteX25" fmla="*/ 472981 w 1792651"/>
                    <a:gd name="connsiteY25" fmla="*/ 1172658 h 1723292"/>
                    <a:gd name="connsiteX26" fmla="*/ 512898 w 1792651"/>
                    <a:gd name="connsiteY26" fmla="*/ 1225097 h 1723292"/>
                    <a:gd name="connsiteX27" fmla="*/ 693955 w 1792651"/>
                    <a:gd name="connsiteY27" fmla="*/ 1435899 h 1723292"/>
                    <a:gd name="connsiteX28" fmla="*/ 725521 w 1792651"/>
                    <a:gd name="connsiteY28" fmla="*/ 1541822 h 1723292"/>
                    <a:gd name="connsiteX29" fmla="*/ 552031 w 1792651"/>
                    <a:gd name="connsiteY29" fmla="*/ 1117352 h 1723292"/>
                    <a:gd name="connsiteX30" fmla="*/ 508465 w 1792651"/>
                    <a:gd name="connsiteY30" fmla="*/ 1066218 h 1723292"/>
                    <a:gd name="connsiteX31" fmla="*/ 489159 w 1792651"/>
                    <a:gd name="connsiteY31" fmla="*/ 1047696 h 1723292"/>
                    <a:gd name="connsiteX32" fmla="*/ 422892 w 1792651"/>
                    <a:gd name="connsiteY32" fmla="*/ 1014562 h 1723292"/>
                    <a:gd name="connsiteX33" fmla="*/ 461242 w 1792651"/>
                    <a:gd name="connsiteY33" fmla="*/ 1008301 h 1723292"/>
                    <a:gd name="connsiteX34" fmla="*/ 552031 w 1792651"/>
                    <a:gd name="connsiteY34"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13727 w 1792651"/>
                    <a:gd name="connsiteY21" fmla="*/ 771024 h 1723292"/>
                    <a:gd name="connsiteX22" fmla="*/ 143498 w 1792651"/>
                    <a:gd name="connsiteY22" fmla="*/ 915625 h 1723292"/>
                    <a:gd name="connsiteX23" fmla="*/ 366950 w 1792651"/>
                    <a:gd name="connsiteY23" fmla="*/ 1135433 h 1723292"/>
                    <a:gd name="connsiteX24" fmla="*/ 472981 w 1792651"/>
                    <a:gd name="connsiteY24" fmla="*/ 1172658 h 1723292"/>
                    <a:gd name="connsiteX25" fmla="*/ 512898 w 1792651"/>
                    <a:gd name="connsiteY25" fmla="*/ 1225097 h 1723292"/>
                    <a:gd name="connsiteX26" fmla="*/ 693955 w 1792651"/>
                    <a:gd name="connsiteY26" fmla="*/ 1435899 h 1723292"/>
                    <a:gd name="connsiteX27" fmla="*/ 725521 w 1792651"/>
                    <a:gd name="connsiteY27" fmla="*/ 1541822 h 1723292"/>
                    <a:gd name="connsiteX28" fmla="*/ 552031 w 1792651"/>
                    <a:gd name="connsiteY28" fmla="*/ 1117352 h 1723292"/>
                    <a:gd name="connsiteX29" fmla="*/ 508465 w 1792651"/>
                    <a:gd name="connsiteY29" fmla="*/ 1066218 h 1723292"/>
                    <a:gd name="connsiteX30" fmla="*/ 489159 w 1792651"/>
                    <a:gd name="connsiteY30" fmla="*/ 1047696 h 1723292"/>
                    <a:gd name="connsiteX31" fmla="*/ 422892 w 1792651"/>
                    <a:gd name="connsiteY31" fmla="*/ 1014562 h 1723292"/>
                    <a:gd name="connsiteX32" fmla="*/ 461242 w 1792651"/>
                    <a:gd name="connsiteY32" fmla="*/ 1008301 h 1723292"/>
                    <a:gd name="connsiteX33" fmla="*/ 552031 w 1792651"/>
                    <a:gd name="connsiteY33"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43498 w 1792651"/>
                    <a:gd name="connsiteY21" fmla="*/ 915625 h 1723292"/>
                    <a:gd name="connsiteX22" fmla="*/ 366950 w 1792651"/>
                    <a:gd name="connsiteY22" fmla="*/ 1135433 h 1723292"/>
                    <a:gd name="connsiteX23" fmla="*/ 472981 w 1792651"/>
                    <a:gd name="connsiteY23" fmla="*/ 1172658 h 1723292"/>
                    <a:gd name="connsiteX24" fmla="*/ 512898 w 1792651"/>
                    <a:gd name="connsiteY24" fmla="*/ 1225097 h 1723292"/>
                    <a:gd name="connsiteX25" fmla="*/ 693955 w 1792651"/>
                    <a:gd name="connsiteY25" fmla="*/ 1435899 h 1723292"/>
                    <a:gd name="connsiteX26" fmla="*/ 725521 w 1792651"/>
                    <a:gd name="connsiteY26" fmla="*/ 1541822 h 1723292"/>
                    <a:gd name="connsiteX27" fmla="*/ 552031 w 1792651"/>
                    <a:gd name="connsiteY27" fmla="*/ 1117352 h 1723292"/>
                    <a:gd name="connsiteX28" fmla="*/ 508465 w 1792651"/>
                    <a:gd name="connsiteY28" fmla="*/ 1066218 h 1723292"/>
                    <a:gd name="connsiteX29" fmla="*/ 489159 w 1792651"/>
                    <a:gd name="connsiteY29" fmla="*/ 1047696 h 1723292"/>
                    <a:gd name="connsiteX30" fmla="*/ 422892 w 1792651"/>
                    <a:gd name="connsiteY30" fmla="*/ 1014562 h 1723292"/>
                    <a:gd name="connsiteX31" fmla="*/ 461242 w 1792651"/>
                    <a:gd name="connsiteY31" fmla="*/ 1008301 h 1723292"/>
                    <a:gd name="connsiteX32" fmla="*/ 552031 w 1792651"/>
                    <a:gd name="connsiteY32" fmla="*/ 1117352 h 1723292"/>
                    <a:gd name="connsiteX0" fmla="*/ 1177207 w 1738465"/>
                    <a:gd name="connsiteY0" fmla="*/ 1723140 h 1723292"/>
                    <a:gd name="connsiteX1" fmla="*/ 991188 w 1738465"/>
                    <a:gd name="connsiteY1" fmla="*/ 1623478 h 1723292"/>
                    <a:gd name="connsiteX2" fmla="*/ 1047023 w 1738465"/>
                    <a:gd name="connsiteY2" fmla="*/ 1601829 h 1723292"/>
                    <a:gd name="connsiteX3" fmla="*/ 1333219 w 1738465"/>
                    <a:gd name="connsiteY3" fmla="*/ 1620351 h 1723292"/>
                    <a:gd name="connsiteX4" fmla="*/ 1676550 w 1738465"/>
                    <a:gd name="connsiteY4" fmla="*/ 1266059 h 1723292"/>
                    <a:gd name="connsiteX5" fmla="*/ 1634811 w 1738465"/>
                    <a:gd name="connsiteY5" fmla="*/ 705143 h 1723292"/>
                    <a:gd name="connsiteX6" fmla="*/ 1634289 w 1738465"/>
                    <a:gd name="connsiteY6" fmla="*/ 555130 h 1723292"/>
                    <a:gd name="connsiteX7" fmla="*/ 1680467 w 1738465"/>
                    <a:gd name="connsiteY7" fmla="*/ 771149 h 1723292"/>
                    <a:gd name="connsiteX8" fmla="*/ 1731078 w 1738465"/>
                    <a:gd name="connsiteY8" fmla="*/ 1350326 h 1723292"/>
                    <a:gd name="connsiteX9" fmla="*/ 1177207 w 1738465"/>
                    <a:gd name="connsiteY9" fmla="*/ 1723140 h 1723292"/>
                    <a:gd name="connsiteX10" fmla="*/ 671335 w 1738465"/>
                    <a:gd name="connsiteY10" fmla="*/ 1541822 h 1723292"/>
                    <a:gd name="connsiteX11" fmla="*/ 594113 w 1738465"/>
                    <a:gd name="connsiteY11" fmla="*/ 1471644 h 1723292"/>
                    <a:gd name="connsiteX12" fmla="*/ 456361 w 1738465"/>
                    <a:gd name="connsiteY12" fmla="*/ 1227708 h 1723292"/>
                    <a:gd name="connsiteX13" fmla="*/ 290699 w 1738465"/>
                    <a:gd name="connsiteY13" fmla="*/ 1171880 h 1723292"/>
                    <a:gd name="connsiteX14" fmla="*/ 0 w 1738465"/>
                    <a:gd name="connsiteY14" fmla="*/ 860336 h 1723292"/>
                    <a:gd name="connsiteX15" fmla="*/ 899250 w 1738465"/>
                    <a:gd name="connsiteY15" fmla="*/ 0 h 1723292"/>
                    <a:gd name="connsiteX16" fmla="*/ 1303735 w 1738465"/>
                    <a:gd name="connsiteY16" fmla="*/ 87615 h 1723292"/>
                    <a:gd name="connsiteX17" fmla="*/ 1622550 w 1738465"/>
                    <a:gd name="connsiteY17" fmla="*/ 609659 h 1723292"/>
                    <a:gd name="connsiteX18" fmla="*/ 1386703 w 1738465"/>
                    <a:gd name="connsiteY18" fmla="*/ 238672 h 1723292"/>
                    <a:gd name="connsiteX19" fmla="*/ 975983 w 1738465"/>
                    <a:gd name="connsiteY19" fmla="*/ 83127 h 1723292"/>
                    <a:gd name="connsiteX20" fmla="*/ 89312 w 1738465"/>
                    <a:gd name="connsiteY20" fmla="*/ 915625 h 1723292"/>
                    <a:gd name="connsiteX21" fmla="*/ 312764 w 1738465"/>
                    <a:gd name="connsiteY21" fmla="*/ 1135433 h 1723292"/>
                    <a:gd name="connsiteX22" fmla="*/ 418795 w 1738465"/>
                    <a:gd name="connsiteY22" fmla="*/ 1172658 h 1723292"/>
                    <a:gd name="connsiteX23" fmla="*/ 458712 w 1738465"/>
                    <a:gd name="connsiteY23" fmla="*/ 1225097 h 1723292"/>
                    <a:gd name="connsiteX24" fmla="*/ 639769 w 1738465"/>
                    <a:gd name="connsiteY24" fmla="*/ 1435899 h 1723292"/>
                    <a:gd name="connsiteX25" fmla="*/ 671335 w 1738465"/>
                    <a:gd name="connsiteY25" fmla="*/ 1541822 h 1723292"/>
                    <a:gd name="connsiteX26" fmla="*/ 497845 w 1738465"/>
                    <a:gd name="connsiteY26" fmla="*/ 1117352 h 1723292"/>
                    <a:gd name="connsiteX27" fmla="*/ 454279 w 1738465"/>
                    <a:gd name="connsiteY27" fmla="*/ 1066218 h 1723292"/>
                    <a:gd name="connsiteX28" fmla="*/ 434973 w 1738465"/>
                    <a:gd name="connsiteY28" fmla="*/ 1047696 h 1723292"/>
                    <a:gd name="connsiteX29" fmla="*/ 368706 w 1738465"/>
                    <a:gd name="connsiteY29" fmla="*/ 1014562 h 1723292"/>
                    <a:gd name="connsiteX30" fmla="*/ 407056 w 1738465"/>
                    <a:gd name="connsiteY30" fmla="*/ 1008301 h 1723292"/>
                    <a:gd name="connsiteX31" fmla="*/ 497845 w 1738465"/>
                    <a:gd name="connsiteY31" fmla="*/ 1117352 h 1723292"/>
                    <a:gd name="connsiteX0" fmla="*/ 1087895 w 1649153"/>
                    <a:gd name="connsiteY0" fmla="*/ 1723140 h 1723292"/>
                    <a:gd name="connsiteX1" fmla="*/ 901876 w 1649153"/>
                    <a:gd name="connsiteY1" fmla="*/ 1623478 h 1723292"/>
                    <a:gd name="connsiteX2" fmla="*/ 957711 w 1649153"/>
                    <a:gd name="connsiteY2" fmla="*/ 1601829 h 1723292"/>
                    <a:gd name="connsiteX3" fmla="*/ 1243907 w 1649153"/>
                    <a:gd name="connsiteY3" fmla="*/ 1620351 h 1723292"/>
                    <a:gd name="connsiteX4" fmla="*/ 1587238 w 1649153"/>
                    <a:gd name="connsiteY4" fmla="*/ 1266059 h 1723292"/>
                    <a:gd name="connsiteX5" fmla="*/ 1545499 w 1649153"/>
                    <a:gd name="connsiteY5" fmla="*/ 705143 h 1723292"/>
                    <a:gd name="connsiteX6" fmla="*/ 1544977 w 1649153"/>
                    <a:gd name="connsiteY6" fmla="*/ 555130 h 1723292"/>
                    <a:gd name="connsiteX7" fmla="*/ 1591155 w 1649153"/>
                    <a:gd name="connsiteY7" fmla="*/ 771149 h 1723292"/>
                    <a:gd name="connsiteX8" fmla="*/ 1641766 w 1649153"/>
                    <a:gd name="connsiteY8" fmla="*/ 1350326 h 1723292"/>
                    <a:gd name="connsiteX9" fmla="*/ 1087895 w 1649153"/>
                    <a:gd name="connsiteY9" fmla="*/ 1723140 h 1723292"/>
                    <a:gd name="connsiteX10" fmla="*/ 582023 w 1649153"/>
                    <a:gd name="connsiteY10" fmla="*/ 1541822 h 1723292"/>
                    <a:gd name="connsiteX11" fmla="*/ 504801 w 1649153"/>
                    <a:gd name="connsiteY11" fmla="*/ 1471644 h 1723292"/>
                    <a:gd name="connsiteX12" fmla="*/ 367049 w 1649153"/>
                    <a:gd name="connsiteY12" fmla="*/ 1227708 h 1723292"/>
                    <a:gd name="connsiteX13" fmla="*/ 201387 w 1649153"/>
                    <a:gd name="connsiteY13" fmla="*/ 1171880 h 1723292"/>
                    <a:gd name="connsiteX14" fmla="*/ 809938 w 1649153"/>
                    <a:gd name="connsiteY14" fmla="*/ 0 h 1723292"/>
                    <a:gd name="connsiteX15" fmla="*/ 1214423 w 1649153"/>
                    <a:gd name="connsiteY15" fmla="*/ 87615 h 1723292"/>
                    <a:gd name="connsiteX16" fmla="*/ 1533238 w 1649153"/>
                    <a:gd name="connsiteY16" fmla="*/ 609659 h 1723292"/>
                    <a:gd name="connsiteX17" fmla="*/ 1297391 w 1649153"/>
                    <a:gd name="connsiteY17" fmla="*/ 238672 h 1723292"/>
                    <a:gd name="connsiteX18" fmla="*/ 886671 w 1649153"/>
                    <a:gd name="connsiteY18" fmla="*/ 83127 h 1723292"/>
                    <a:gd name="connsiteX19" fmla="*/ 0 w 1649153"/>
                    <a:gd name="connsiteY19" fmla="*/ 915625 h 1723292"/>
                    <a:gd name="connsiteX20" fmla="*/ 223452 w 1649153"/>
                    <a:gd name="connsiteY20" fmla="*/ 1135433 h 1723292"/>
                    <a:gd name="connsiteX21" fmla="*/ 329483 w 1649153"/>
                    <a:gd name="connsiteY21" fmla="*/ 1172658 h 1723292"/>
                    <a:gd name="connsiteX22" fmla="*/ 369400 w 1649153"/>
                    <a:gd name="connsiteY22" fmla="*/ 1225097 h 1723292"/>
                    <a:gd name="connsiteX23" fmla="*/ 550457 w 1649153"/>
                    <a:gd name="connsiteY23" fmla="*/ 1435899 h 1723292"/>
                    <a:gd name="connsiteX24" fmla="*/ 582023 w 1649153"/>
                    <a:gd name="connsiteY24" fmla="*/ 1541822 h 1723292"/>
                    <a:gd name="connsiteX25" fmla="*/ 408533 w 1649153"/>
                    <a:gd name="connsiteY25" fmla="*/ 1117352 h 1723292"/>
                    <a:gd name="connsiteX26" fmla="*/ 364967 w 1649153"/>
                    <a:gd name="connsiteY26" fmla="*/ 1066218 h 1723292"/>
                    <a:gd name="connsiteX27" fmla="*/ 345661 w 1649153"/>
                    <a:gd name="connsiteY27" fmla="*/ 1047696 h 1723292"/>
                    <a:gd name="connsiteX28" fmla="*/ 279394 w 1649153"/>
                    <a:gd name="connsiteY28" fmla="*/ 1014562 h 1723292"/>
                    <a:gd name="connsiteX29" fmla="*/ 317744 w 1649153"/>
                    <a:gd name="connsiteY29" fmla="*/ 1008301 h 1723292"/>
                    <a:gd name="connsiteX30" fmla="*/ 408533 w 1649153"/>
                    <a:gd name="connsiteY30"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39204 w 1464905"/>
                    <a:gd name="connsiteY19" fmla="*/ 1135433 h 1723292"/>
                    <a:gd name="connsiteX20" fmla="*/ 145235 w 1464905"/>
                    <a:gd name="connsiteY20" fmla="*/ 1172658 h 1723292"/>
                    <a:gd name="connsiteX21" fmla="*/ 185152 w 1464905"/>
                    <a:gd name="connsiteY21" fmla="*/ 1225097 h 1723292"/>
                    <a:gd name="connsiteX22" fmla="*/ 366209 w 1464905"/>
                    <a:gd name="connsiteY22" fmla="*/ 1435899 h 1723292"/>
                    <a:gd name="connsiteX23" fmla="*/ 397775 w 1464905"/>
                    <a:gd name="connsiteY23" fmla="*/ 1541822 h 1723292"/>
                    <a:gd name="connsiteX24" fmla="*/ 224285 w 1464905"/>
                    <a:gd name="connsiteY24" fmla="*/ 1117352 h 1723292"/>
                    <a:gd name="connsiteX25" fmla="*/ 180719 w 1464905"/>
                    <a:gd name="connsiteY25" fmla="*/ 1066218 h 1723292"/>
                    <a:gd name="connsiteX26" fmla="*/ 161413 w 1464905"/>
                    <a:gd name="connsiteY26" fmla="*/ 1047696 h 1723292"/>
                    <a:gd name="connsiteX27" fmla="*/ 95146 w 1464905"/>
                    <a:gd name="connsiteY27" fmla="*/ 1014562 h 1723292"/>
                    <a:gd name="connsiteX28" fmla="*/ 133496 w 1464905"/>
                    <a:gd name="connsiteY28" fmla="*/ 1008301 h 1723292"/>
                    <a:gd name="connsiteX29" fmla="*/ 224285 w 1464905"/>
                    <a:gd name="connsiteY29"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145235 w 1464905"/>
                    <a:gd name="connsiteY19" fmla="*/ 1172658 h 1723292"/>
                    <a:gd name="connsiteX20" fmla="*/ 185152 w 1464905"/>
                    <a:gd name="connsiteY20" fmla="*/ 1225097 h 1723292"/>
                    <a:gd name="connsiteX21" fmla="*/ 366209 w 1464905"/>
                    <a:gd name="connsiteY21" fmla="*/ 1435899 h 1723292"/>
                    <a:gd name="connsiteX22" fmla="*/ 397775 w 1464905"/>
                    <a:gd name="connsiteY22" fmla="*/ 1541822 h 1723292"/>
                    <a:gd name="connsiteX23" fmla="*/ 224285 w 1464905"/>
                    <a:gd name="connsiteY23" fmla="*/ 1117352 h 1723292"/>
                    <a:gd name="connsiteX24" fmla="*/ 180719 w 1464905"/>
                    <a:gd name="connsiteY24" fmla="*/ 1066218 h 1723292"/>
                    <a:gd name="connsiteX25" fmla="*/ 161413 w 1464905"/>
                    <a:gd name="connsiteY25" fmla="*/ 1047696 h 1723292"/>
                    <a:gd name="connsiteX26" fmla="*/ 95146 w 1464905"/>
                    <a:gd name="connsiteY26" fmla="*/ 1014562 h 1723292"/>
                    <a:gd name="connsiteX27" fmla="*/ 133496 w 1464905"/>
                    <a:gd name="connsiteY27" fmla="*/ 1008301 h 1723292"/>
                    <a:gd name="connsiteX28" fmla="*/ 224285 w 1464905"/>
                    <a:gd name="connsiteY28"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50089 w 1369759"/>
                    <a:gd name="connsiteY18" fmla="*/ 1172658 h 1723292"/>
                    <a:gd name="connsiteX19" fmla="*/ 90006 w 1369759"/>
                    <a:gd name="connsiteY19" fmla="*/ 1225097 h 1723292"/>
                    <a:gd name="connsiteX20" fmla="*/ 271063 w 1369759"/>
                    <a:gd name="connsiteY20" fmla="*/ 1435899 h 1723292"/>
                    <a:gd name="connsiteX21" fmla="*/ 302629 w 1369759"/>
                    <a:gd name="connsiteY21" fmla="*/ 1541822 h 1723292"/>
                    <a:gd name="connsiteX22" fmla="*/ 129139 w 1369759"/>
                    <a:gd name="connsiteY22" fmla="*/ 1117352 h 1723292"/>
                    <a:gd name="connsiteX23" fmla="*/ 85573 w 1369759"/>
                    <a:gd name="connsiteY23" fmla="*/ 1066218 h 1723292"/>
                    <a:gd name="connsiteX24" fmla="*/ 66267 w 1369759"/>
                    <a:gd name="connsiteY24" fmla="*/ 1047696 h 1723292"/>
                    <a:gd name="connsiteX25" fmla="*/ 0 w 1369759"/>
                    <a:gd name="connsiteY25" fmla="*/ 1014562 h 1723292"/>
                    <a:gd name="connsiteX26" fmla="*/ 38350 w 1369759"/>
                    <a:gd name="connsiteY26" fmla="*/ 1008301 h 1723292"/>
                    <a:gd name="connsiteX27" fmla="*/ 129139 w 1369759"/>
                    <a:gd name="connsiteY27"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90006 w 1369759"/>
                    <a:gd name="connsiteY18" fmla="*/ 1225097 h 1723292"/>
                    <a:gd name="connsiteX19" fmla="*/ 271063 w 1369759"/>
                    <a:gd name="connsiteY19" fmla="*/ 1435899 h 1723292"/>
                    <a:gd name="connsiteX20" fmla="*/ 302629 w 1369759"/>
                    <a:gd name="connsiteY20" fmla="*/ 1541822 h 1723292"/>
                    <a:gd name="connsiteX21" fmla="*/ 129139 w 1369759"/>
                    <a:gd name="connsiteY21" fmla="*/ 1117352 h 1723292"/>
                    <a:gd name="connsiteX22" fmla="*/ 85573 w 1369759"/>
                    <a:gd name="connsiteY22" fmla="*/ 1066218 h 1723292"/>
                    <a:gd name="connsiteX23" fmla="*/ 66267 w 1369759"/>
                    <a:gd name="connsiteY23" fmla="*/ 1047696 h 1723292"/>
                    <a:gd name="connsiteX24" fmla="*/ 0 w 1369759"/>
                    <a:gd name="connsiteY24" fmla="*/ 1014562 h 1723292"/>
                    <a:gd name="connsiteX25" fmla="*/ 38350 w 1369759"/>
                    <a:gd name="connsiteY25" fmla="*/ 1008301 h 1723292"/>
                    <a:gd name="connsiteX26" fmla="*/ 129139 w 1369759"/>
                    <a:gd name="connsiteY26"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271063 w 1369759"/>
                    <a:gd name="connsiteY18" fmla="*/ 1435899 h 1723292"/>
                    <a:gd name="connsiteX19" fmla="*/ 302629 w 1369759"/>
                    <a:gd name="connsiteY19" fmla="*/ 1541822 h 1723292"/>
                    <a:gd name="connsiteX20" fmla="*/ 129139 w 1369759"/>
                    <a:gd name="connsiteY20" fmla="*/ 1117352 h 1723292"/>
                    <a:gd name="connsiteX21" fmla="*/ 85573 w 1369759"/>
                    <a:gd name="connsiteY21" fmla="*/ 1066218 h 1723292"/>
                    <a:gd name="connsiteX22" fmla="*/ 66267 w 1369759"/>
                    <a:gd name="connsiteY22" fmla="*/ 1047696 h 1723292"/>
                    <a:gd name="connsiteX23" fmla="*/ 0 w 1369759"/>
                    <a:gd name="connsiteY23" fmla="*/ 1014562 h 1723292"/>
                    <a:gd name="connsiteX24" fmla="*/ 38350 w 1369759"/>
                    <a:gd name="connsiteY24" fmla="*/ 1008301 h 1723292"/>
                    <a:gd name="connsiteX25" fmla="*/ 129139 w 1369759"/>
                    <a:gd name="connsiteY25" fmla="*/ 1117352 h 1723292"/>
                    <a:gd name="connsiteX0" fmla="*/ 772318 w 1333576"/>
                    <a:gd name="connsiteY0" fmla="*/ 1723140 h 1723292"/>
                    <a:gd name="connsiteX1" fmla="*/ 586299 w 1333576"/>
                    <a:gd name="connsiteY1" fmla="*/ 1623478 h 1723292"/>
                    <a:gd name="connsiteX2" fmla="*/ 642134 w 1333576"/>
                    <a:gd name="connsiteY2" fmla="*/ 1601829 h 1723292"/>
                    <a:gd name="connsiteX3" fmla="*/ 928330 w 1333576"/>
                    <a:gd name="connsiteY3" fmla="*/ 1620351 h 1723292"/>
                    <a:gd name="connsiteX4" fmla="*/ 1271661 w 1333576"/>
                    <a:gd name="connsiteY4" fmla="*/ 1266059 h 1723292"/>
                    <a:gd name="connsiteX5" fmla="*/ 1229922 w 1333576"/>
                    <a:gd name="connsiteY5" fmla="*/ 705143 h 1723292"/>
                    <a:gd name="connsiteX6" fmla="*/ 1229400 w 1333576"/>
                    <a:gd name="connsiteY6" fmla="*/ 555130 h 1723292"/>
                    <a:gd name="connsiteX7" fmla="*/ 1275578 w 1333576"/>
                    <a:gd name="connsiteY7" fmla="*/ 771149 h 1723292"/>
                    <a:gd name="connsiteX8" fmla="*/ 1326189 w 1333576"/>
                    <a:gd name="connsiteY8" fmla="*/ 1350326 h 1723292"/>
                    <a:gd name="connsiteX9" fmla="*/ 772318 w 1333576"/>
                    <a:gd name="connsiteY9" fmla="*/ 1723140 h 1723292"/>
                    <a:gd name="connsiteX10" fmla="*/ 266446 w 1333576"/>
                    <a:gd name="connsiteY10" fmla="*/ 1541822 h 1723292"/>
                    <a:gd name="connsiteX11" fmla="*/ 189224 w 1333576"/>
                    <a:gd name="connsiteY11" fmla="*/ 1471644 h 1723292"/>
                    <a:gd name="connsiteX12" fmla="*/ 51472 w 1333576"/>
                    <a:gd name="connsiteY12" fmla="*/ 1227708 h 1723292"/>
                    <a:gd name="connsiteX13" fmla="*/ 494361 w 1333576"/>
                    <a:gd name="connsiteY13" fmla="*/ 0 h 1723292"/>
                    <a:gd name="connsiteX14" fmla="*/ 898846 w 1333576"/>
                    <a:gd name="connsiteY14" fmla="*/ 87615 h 1723292"/>
                    <a:gd name="connsiteX15" fmla="*/ 1217661 w 1333576"/>
                    <a:gd name="connsiteY15" fmla="*/ 609659 h 1723292"/>
                    <a:gd name="connsiteX16" fmla="*/ 981814 w 1333576"/>
                    <a:gd name="connsiteY16" fmla="*/ 238672 h 1723292"/>
                    <a:gd name="connsiteX17" fmla="*/ 571094 w 1333576"/>
                    <a:gd name="connsiteY17" fmla="*/ 83127 h 1723292"/>
                    <a:gd name="connsiteX18" fmla="*/ 234880 w 1333576"/>
                    <a:gd name="connsiteY18" fmla="*/ 1435899 h 1723292"/>
                    <a:gd name="connsiteX19" fmla="*/ 266446 w 1333576"/>
                    <a:gd name="connsiteY19" fmla="*/ 1541822 h 1723292"/>
                    <a:gd name="connsiteX20" fmla="*/ 92956 w 1333576"/>
                    <a:gd name="connsiteY20" fmla="*/ 1117352 h 1723292"/>
                    <a:gd name="connsiteX21" fmla="*/ 49390 w 1333576"/>
                    <a:gd name="connsiteY21" fmla="*/ 1066218 h 1723292"/>
                    <a:gd name="connsiteX22" fmla="*/ 30084 w 1333576"/>
                    <a:gd name="connsiteY22" fmla="*/ 1047696 h 1723292"/>
                    <a:gd name="connsiteX23" fmla="*/ 2167 w 1333576"/>
                    <a:gd name="connsiteY23" fmla="*/ 1008301 h 1723292"/>
                    <a:gd name="connsiteX24" fmla="*/ 92956 w 1333576"/>
                    <a:gd name="connsiteY24" fmla="*/ 1117352 h 1723292"/>
                    <a:gd name="connsiteX0" fmla="*/ 747563 w 1308821"/>
                    <a:gd name="connsiteY0" fmla="*/ 1723140 h 1723292"/>
                    <a:gd name="connsiteX1" fmla="*/ 561544 w 1308821"/>
                    <a:gd name="connsiteY1" fmla="*/ 1623478 h 1723292"/>
                    <a:gd name="connsiteX2" fmla="*/ 617379 w 1308821"/>
                    <a:gd name="connsiteY2" fmla="*/ 1601829 h 1723292"/>
                    <a:gd name="connsiteX3" fmla="*/ 903575 w 1308821"/>
                    <a:gd name="connsiteY3" fmla="*/ 1620351 h 1723292"/>
                    <a:gd name="connsiteX4" fmla="*/ 1246906 w 1308821"/>
                    <a:gd name="connsiteY4" fmla="*/ 1266059 h 1723292"/>
                    <a:gd name="connsiteX5" fmla="*/ 1205167 w 1308821"/>
                    <a:gd name="connsiteY5" fmla="*/ 705143 h 1723292"/>
                    <a:gd name="connsiteX6" fmla="*/ 1204645 w 1308821"/>
                    <a:gd name="connsiteY6" fmla="*/ 555130 h 1723292"/>
                    <a:gd name="connsiteX7" fmla="*/ 1250823 w 1308821"/>
                    <a:gd name="connsiteY7" fmla="*/ 771149 h 1723292"/>
                    <a:gd name="connsiteX8" fmla="*/ 1301434 w 1308821"/>
                    <a:gd name="connsiteY8" fmla="*/ 1350326 h 1723292"/>
                    <a:gd name="connsiteX9" fmla="*/ 747563 w 1308821"/>
                    <a:gd name="connsiteY9" fmla="*/ 1723140 h 1723292"/>
                    <a:gd name="connsiteX10" fmla="*/ 241691 w 1308821"/>
                    <a:gd name="connsiteY10" fmla="*/ 1541822 h 1723292"/>
                    <a:gd name="connsiteX11" fmla="*/ 164469 w 1308821"/>
                    <a:gd name="connsiteY11" fmla="*/ 1471644 h 1723292"/>
                    <a:gd name="connsiteX12" fmla="*/ 26717 w 1308821"/>
                    <a:gd name="connsiteY12" fmla="*/ 1227708 h 1723292"/>
                    <a:gd name="connsiteX13" fmla="*/ 469606 w 1308821"/>
                    <a:gd name="connsiteY13" fmla="*/ 0 h 1723292"/>
                    <a:gd name="connsiteX14" fmla="*/ 874091 w 1308821"/>
                    <a:gd name="connsiteY14" fmla="*/ 87615 h 1723292"/>
                    <a:gd name="connsiteX15" fmla="*/ 1192906 w 1308821"/>
                    <a:gd name="connsiteY15" fmla="*/ 609659 h 1723292"/>
                    <a:gd name="connsiteX16" fmla="*/ 957059 w 1308821"/>
                    <a:gd name="connsiteY16" fmla="*/ 238672 h 1723292"/>
                    <a:gd name="connsiteX17" fmla="*/ 546339 w 1308821"/>
                    <a:gd name="connsiteY17" fmla="*/ 83127 h 1723292"/>
                    <a:gd name="connsiteX18" fmla="*/ 210125 w 1308821"/>
                    <a:gd name="connsiteY18" fmla="*/ 1435899 h 1723292"/>
                    <a:gd name="connsiteX19" fmla="*/ 241691 w 1308821"/>
                    <a:gd name="connsiteY19" fmla="*/ 1541822 h 1723292"/>
                    <a:gd name="connsiteX20" fmla="*/ 68201 w 1308821"/>
                    <a:gd name="connsiteY20" fmla="*/ 1117352 h 1723292"/>
                    <a:gd name="connsiteX21" fmla="*/ 24635 w 1308821"/>
                    <a:gd name="connsiteY21" fmla="*/ 1066218 h 1723292"/>
                    <a:gd name="connsiteX22" fmla="*/ 5329 w 1308821"/>
                    <a:gd name="connsiteY22" fmla="*/ 1047696 h 1723292"/>
                    <a:gd name="connsiteX23" fmla="*/ 68201 w 1308821"/>
                    <a:gd name="connsiteY23" fmla="*/ 1117352 h 1723292"/>
                    <a:gd name="connsiteX0" fmla="*/ 722928 w 1284186"/>
                    <a:gd name="connsiteY0" fmla="*/ 1723140 h 1723292"/>
                    <a:gd name="connsiteX1" fmla="*/ 536909 w 1284186"/>
                    <a:gd name="connsiteY1" fmla="*/ 1623478 h 1723292"/>
                    <a:gd name="connsiteX2" fmla="*/ 592744 w 1284186"/>
                    <a:gd name="connsiteY2" fmla="*/ 1601829 h 1723292"/>
                    <a:gd name="connsiteX3" fmla="*/ 878940 w 1284186"/>
                    <a:gd name="connsiteY3" fmla="*/ 1620351 h 1723292"/>
                    <a:gd name="connsiteX4" fmla="*/ 1222271 w 1284186"/>
                    <a:gd name="connsiteY4" fmla="*/ 1266059 h 1723292"/>
                    <a:gd name="connsiteX5" fmla="*/ 1180532 w 1284186"/>
                    <a:gd name="connsiteY5" fmla="*/ 705143 h 1723292"/>
                    <a:gd name="connsiteX6" fmla="*/ 1180010 w 1284186"/>
                    <a:gd name="connsiteY6" fmla="*/ 555130 h 1723292"/>
                    <a:gd name="connsiteX7" fmla="*/ 1226188 w 1284186"/>
                    <a:gd name="connsiteY7" fmla="*/ 771149 h 1723292"/>
                    <a:gd name="connsiteX8" fmla="*/ 1276799 w 1284186"/>
                    <a:gd name="connsiteY8" fmla="*/ 1350326 h 1723292"/>
                    <a:gd name="connsiteX9" fmla="*/ 722928 w 1284186"/>
                    <a:gd name="connsiteY9" fmla="*/ 1723140 h 1723292"/>
                    <a:gd name="connsiteX10" fmla="*/ 217056 w 1284186"/>
                    <a:gd name="connsiteY10" fmla="*/ 1541822 h 1723292"/>
                    <a:gd name="connsiteX11" fmla="*/ 139834 w 1284186"/>
                    <a:gd name="connsiteY11" fmla="*/ 1471644 h 1723292"/>
                    <a:gd name="connsiteX12" fmla="*/ 2082 w 1284186"/>
                    <a:gd name="connsiteY12" fmla="*/ 1227708 h 1723292"/>
                    <a:gd name="connsiteX13" fmla="*/ 444971 w 1284186"/>
                    <a:gd name="connsiteY13" fmla="*/ 0 h 1723292"/>
                    <a:gd name="connsiteX14" fmla="*/ 849456 w 1284186"/>
                    <a:gd name="connsiteY14" fmla="*/ 87615 h 1723292"/>
                    <a:gd name="connsiteX15" fmla="*/ 1168271 w 1284186"/>
                    <a:gd name="connsiteY15" fmla="*/ 609659 h 1723292"/>
                    <a:gd name="connsiteX16" fmla="*/ 932424 w 1284186"/>
                    <a:gd name="connsiteY16" fmla="*/ 238672 h 1723292"/>
                    <a:gd name="connsiteX17" fmla="*/ 521704 w 1284186"/>
                    <a:gd name="connsiteY17" fmla="*/ 83127 h 1723292"/>
                    <a:gd name="connsiteX18" fmla="*/ 185490 w 1284186"/>
                    <a:gd name="connsiteY18" fmla="*/ 1435899 h 1723292"/>
                    <a:gd name="connsiteX19" fmla="*/ 217056 w 1284186"/>
                    <a:gd name="connsiteY19" fmla="*/ 1541822 h 1723292"/>
                    <a:gd name="connsiteX20" fmla="*/ 43566 w 1284186"/>
                    <a:gd name="connsiteY20" fmla="*/ 1117352 h 1723292"/>
                    <a:gd name="connsiteX21" fmla="*/ 0 w 1284186"/>
                    <a:gd name="connsiteY21" fmla="*/ 1066218 h 1723292"/>
                    <a:gd name="connsiteX22" fmla="*/ 43566 w 1284186"/>
                    <a:gd name="connsiteY22" fmla="*/ 1117352 h 1723292"/>
                    <a:gd name="connsiteX0" fmla="*/ 720846 w 1282104"/>
                    <a:gd name="connsiteY0" fmla="*/ 1723140 h 1723292"/>
                    <a:gd name="connsiteX1" fmla="*/ 534827 w 1282104"/>
                    <a:gd name="connsiteY1" fmla="*/ 1623478 h 1723292"/>
                    <a:gd name="connsiteX2" fmla="*/ 590662 w 1282104"/>
                    <a:gd name="connsiteY2" fmla="*/ 1601829 h 1723292"/>
                    <a:gd name="connsiteX3" fmla="*/ 876858 w 1282104"/>
                    <a:gd name="connsiteY3" fmla="*/ 1620351 h 1723292"/>
                    <a:gd name="connsiteX4" fmla="*/ 1220189 w 1282104"/>
                    <a:gd name="connsiteY4" fmla="*/ 1266059 h 1723292"/>
                    <a:gd name="connsiteX5" fmla="*/ 1178450 w 1282104"/>
                    <a:gd name="connsiteY5" fmla="*/ 705143 h 1723292"/>
                    <a:gd name="connsiteX6" fmla="*/ 1177928 w 1282104"/>
                    <a:gd name="connsiteY6" fmla="*/ 555130 h 1723292"/>
                    <a:gd name="connsiteX7" fmla="*/ 1224106 w 1282104"/>
                    <a:gd name="connsiteY7" fmla="*/ 771149 h 1723292"/>
                    <a:gd name="connsiteX8" fmla="*/ 1274717 w 1282104"/>
                    <a:gd name="connsiteY8" fmla="*/ 1350326 h 1723292"/>
                    <a:gd name="connsiteX9" fmla="*/ 720846 w 1282104"/>
                    <a:gd name="connsiteY9" fmla="*/ 1723140 h 1723292"/>
                    <a:gd name="connsiteX10" fmla="*/ 214974 w 1282104"/>
                    <a:gd name="connsiteY10" fmla="*/ 1541822 h 1723292"/>
                    <a:gd name="connsiteX11" fmla="*/ 137752 w 1282104"/>
                    <a:gd name="connsiteY11" fmla="*/ 1471644 h 1723292"/>
                    <a:gd name="connsiteX12" fmla="*/ 0 w 1282104"/>
                    <a:gd name="connsiteY12" fmla="*/ 1227708 h 1723292"/>
                    <a:gd name="connsiteX13" fmla="*/ 442889 w 1282104"/>
                    <a:gd name="connsiteY13" fmla="*/ 0 h 1723292"/>
                    <a:gd name="connsiteX14" fmla="*/ 847374 w 1282104"/>
                    <a:gd name="connsiteY14" fmla="*/ 87615 h 1723292"/>
                    <a:gd name="connsiteX15" fmla="*/ 1166189 w 1282104"/>
                    <a:gd name="connsiteY15" fmla="*/ 609659 h 1723292"/>
                    <a:gd name="connsiteX16" fmla="*/ 930342 w 1282104"/>
                    <a:gd name="connsiteY16" fmla="*/ 238672 h 1723292"/>
                    <a:gd name="connsiteX17" fmla="*/ 519622 w 1282104"/>
                    <a:gd name="connsiteY17" fmla="*/ 83127 h 1723292"/>
                    <a:gd name="connsiteX18" fmla="*/ 183408 w 1282104"/>
                    <a:gd name="connsiteY18" fmla="*/ 1435899 h 1723292"/>
                    <a:gd name="connsiteX19" fmla="*/ 214974 w 1282104"/>
                    <a:gd name="connsiteY19" fmla="*/ 1541822 h 1723292"/>
                    <a:gd name="connsiteX0" fmla="*/ 583094 w 1144352"/>
                    <a:gd name="connsiteY0" fmla="*/ 1723140 h 1723292"/>
                    <a:gd name="connsiteX1" fmla="*/ 397075 w 1144352"/>
                    <a:gd name="connsiteY1" fmla="*/ 1623478 h 1723292"/>
                    <a:gd name="connsiteX2" fmla="*/ 452910 w 1144352"/>
                    <a:gd name="connsiteY2" fmla="*/ 1601829 h 1723292"/>
                    <a:gd name="connsiteX3" fmla="*/ 739106 w 1144352"/>
                    <a:gd name="connsiteY3" fmla="*/ 1620351 h 1723292"/>
                    <a:gd name="connsiteX4" fmla="*/ 1082437 w 1144352"/>
                    <a:gd name="connsiteY4" fmla="*/ 1266059 h 1723292"/>
                    <a:gd name="connsiteX5" fmla="*/ 1040698 w 1144352"/>
                    <a:gd name="connsiteY5" fmla="*/ 705143 h 1723292"/>
                    <a:gd name="connsiteX6" fmla="*/ 1040176 w 1144352"/>
                    <a:gd name="connsiteY6" fmla="*/ 555130 h 1723292"/>
                    <a:gd name="connsiteX7" fmla="*/ 1086354 w 1144352"/>
                    <a:gd name="connsiteY7" fmla="*/ 771149 h 1723292"/>
                    <a:gd name="connsiteX8" fmla="*/ 1136965 w 1144352"/>
                    <a:gd name="connsiteY8" fmla="*/ 1350326 h 1723292"/>
                    <a:gd name="connsiteX9" fmla="*/ 583094 w 1144352"/>
                    <a:gd name="connsiteY9" fmla="*/ 1723140 h 1723292"/>
                    <a:gd name="connsiteX10" fmla="*/ 77222 w 1144352"/>
                    <a:gd name="connsiteY10" fmla="*/ 1541822 h 1723292"/>
                    <a:gd name="connsiteX11" fmla="*/ 0 w 1144352"/>
                    <a:gd name="connsiteY11" fmla="*/ 1471644 h 1723292"/>
                    <a:gd name="connsiteX12" fmla="*/ 305137 w 1144352"/>
                    <a:gd name="connsiteY12" fmla="*/ 0 h 1723292"/>
                    <a:gd name="connsiteX13" fmla="*/ 709622 w 1144352"/>
                    <a:gd name="connsiteY13" fmla="*/ 87615 h 1723292"/>
                    <a:gd name="connsiteX14" fmla="*/ 1028437 w 1144352"/>
                    <a:gd name="connsiteY14" fmla="*/ 609659 h 1723292"/>
                    <a:gd name="connsiteX15" fmla="*/ 792590 w 1144352"/>
                    <a:gd name="connsiteY15" fmla="*/ 238672 h 1723292"/>
                    <a:gd name="connsiteX16" fmla="*/ 381870 w 1144352"/>
                    <a:gd name="connsiteY16" fmla="*/ 83127 h 1723292"/>
                    <a:gd name="connsiteX17" fmla="*/ 45656 w 1144352"/>
                    <a:gd name="connsiteY17" fmla="*/ 1435899 h 1723292"/>
                    <a:gd name="connsiteX18" fmla="*/ 77222 w 1144352"/>
                    <a:gd name="connsiteY18" fmla="*/ 1541822 h 1723292"/>
                    <a:gd name="connsiteX0" fmla="*/ 548507 w 1109765"/>
                    <a:gd name="connsiteY0" fmla="*/ 1723140 h 1723292"/>
                    <a:gd name="connsiteX1" fmla="*/ 362488 w 1109765"/>
                    <a:gd name="connsiteY1" fmla="*/ 1623478 h 1723292"/>
                    <a:gd name="connsiteX2" fmla="*/ 418323 w 1109765"/>
                    <a:gd name="connsiteY2" fmla="*/ 1601829 h 1723292"/>
                    <a:gd name="connsiteX3" fmla="*/ 704519 w 1109765"/>
                    <a:gd name="connsiteY3" fmla="*/ 1620351 h 1723292"/>
                    <a:gd name="connsiteX4" fmla="*/ 1047850 w 1109765"/>
                    <a:gd name="connsiteY4" fmla="*/ 1266059 h 1723292"/>
                    <a:gd name="connsiteX5" fmla="*/ 1006111 w 1109765"/>
                    <a:gd name="connsiteY5" fmla="*/ 705143 h 1723292"/>
                    <a:gd name="connsiteX6" fmla="*/ 1005589 w 1109765"/>
                    <a:gd name="connsiteY6" fmla="*/ 555130 h 1723292"/>
                    <a:gd name="connsiteX7" fmla="*/ 1051767 w 1109765"/>
                    <a:gd name="connsiteY7" fmla="*/ 771149 h 1723292"/>
                    <a:gd name="connsiteX8" fmla="*/ 1102378 w 1109765"/>
                    <a:gd name="connsiteY8" fmla="*/ 1350326 h 1723292"/>
                    <a:gd name="connsiteX9" fmla="*/ 548507 w 1109765"/>
                    <a:gd name="connsiteY9" fmla="*/ 1723140 h 1723292"/>
                    <a:gd name="connsiteX10" fmla="*/ 42635 w 1109765"/>
                    <a:gd name="connsiteY10" fmla="*/ 1541822 h 1723292"/>
                    <a:gd name="connsiteX11" fmla="*/ 270550 w 1109765"/>
                    <a:gd name="connsiteY11" fmla="*/ 0 h 1723292"/>
                    <a:gd name="connsiteX12" fmla="*/ 675035 w 1109765"/>
                    <a:gd name="connsiteY12" fmla="*/ 87615 h 1723292"/>
                    <a:gd name="connsiteX13" fmla="*/ 993850 w 1109765"/>
                    <a:gd name="connsiteY13" fmla="*/ 609659 h 1723292"/>
                    <a:gd name="connsiteX14" fmla="*/ 758003 w 1109765"/>
                    <a:gd name="connsiteY14" fmla="*/ 238672 h 1723292"/>
                    <a:gd name="connsiteX15" fmla="*/ 347283 w 1109765"/>
                    <a:gd name="connsiteY15" fmla="*/ 83127 h 1723292"/>
                    <a:gd name="connsiteX16" fmla="*/ 11069 w 1109765"/>
                    <a:gd name="connsiteY16" fmla="*/ 1435899 h 1723292"/>
                    <a:gd name="connsiteX17" fmla="*/ 42635 w 1109765"/>
                    <a:gd name="connsiteY17" fmla="*/ 1541822 h 1723292"/>
                    <a:gd name="connsiteX0" fmla="*/ 505872 w 1067130"/>
                    <a:gd name="connsiteY0" fmla="*/ 1723140 h 1723292"/>
                    <a:gd name="connsiteX1" fmla="*/ 319853 w 1067130"/>
                    <a:gd name="connsiteY1" fmla="*/ 1623478 h 1723292"/>
                    <a:gd name="connsiteX2" fmla="*/ 375688 w 1067130"/>
                    <a:gd name="connsiteY2" fmla="*/ 1601829 h 1723292"/>
                    <a:gd name="connsiteX3" fmla="*/ 661884 w 1067130"/>
                    <a:gd name="connsiteY3" fmla="*/ 1620351 h 1723292"/>
                    <a:gd name="connsiteX4" fmla="*/ 1005215 w 1067130"/>
                    <a:gd name="connsiteY4" fmla="*/ 1266059 h 1723292"/>
                    <a:gd name="connsiteX5" fmla="*/ 963476 w 1067130"/>
                    <a:gd name="connsiteY5" fmla="*/ 705143 h 1723292"/>
                    <a:gd name="connsiteX6" fmla="*/ 962954 w 1067130"/>
                    <a:gd name="connsiteY6" fmla="*/ 555130 h 1723292"/>
                    <a:gd name="connsiteX7" fmla="*/ 1009132 w 1067130"/>
                    <a:gd name="connsiteY7" fmla="*/ 771149 h 1723292"/>
                    <a:gd name="connsiteX8" fmla="*/ 1059743 w 1067130"/>
                    <a:gd name="connsiteY8" fmla="*/ 1350326 h 1723292"/>
                    <a:gd name="connsiteX9" fmla="*/ 505872 w 1067130"/>
                    <a:gd name="connsiteY9" fmla="*/ 1723140 h 1723292"/>
                    <a:gd name="connsiteX10" fmla="*/ 0 w 1067130"/>
                    <a:gd name="connsiteY10" fmla="*/ 1541822 h 1723292"/>
                    <a:gd name="connsiteX11" fmla="*/ 227915 w 1067130"/>
                    <a:gd name="connsiteY11" fmla="*/ 0 h 1723292"/>
                    <a:gd name="connsiteX12" fmla="*/ 632400 w 1067130"/>
                    <a:gd name="connsiteY12" fmla="*/ 87615 h 1723292"/>
                    <a:gd name="connsiteX13" fmla="*/ 951215 w 1067130"/>
                    <a:gd name="connsiteY13" fmla="*/ 609659 h 1723292"/>
                    <a:gd name="connsiteX14" fmla="*/ 715368 w 1067130"/>
                    <a:gd name="connsiteY14" fmla="*/ 238672 h 1723292"/>
                    <a:gd name="connsiteX15" fmla="*/ 304648 w 1067130"/>
                    <a:gd name="connsiteY15" fmla="*/ 83127 h 1723292"/>
                    <a:gd name="connsiteX16" fmla="*/ 0 w 1067130"/>
                    <a:gd name="connsiteY16" fmla="*/ 1541822 h 1723292"/>
                    <a:gd name="connsiteX0" fmla="*/ 300851 w 862109"/>
                    <a:gd name="connsiteY0" fmla="*/ 1723149 h 1723301"/>
                    <a:gd name="connsiteX1" fmla="*/ 114832 w 862109"/>
                    <a:gd name="connsiteY1" fmla="*/ 1623487 h 1723301"/>
                    <a:gd name="connsiteX2" fmla="*/ 170667 w 862109"/>
                    <a:gd name="connsiteY2" fmla="*/ 1601838 h 1723301"/>
                    <a:gd name="connsiteX3" fmla="*/ 456863 w 862109"/>
                    <a:gd name="connsiteY3" fmla="*/ 1620360 h 1723301"/>
                    <a:gd name="connsiteX4" fmla="*/ 800194 w 862109"/>
                    <a:gd name="connsiteY4" fmla="*/ 1266068 h 1723301"/>
                    <a:gd name="connsiteX5" fmla="*/ 758455 w 862109"/>
                    <a:gd name="connsiteY5" fmla="*/ 705152 h 1723301"/>
                    <a:gd name="connsiteX6" fmla="*/ 757933 w 862109"/>
                    <a:gd name="connsiteY6" fmla="*/ 555139 h 1723301"/>
                    <a:gd name="connsiteX7" fmla="*/ 804111 w 862109"/>
                    <a:gd name="connsiteY7" fmla="*/ 771158 h 1723301"/>
                    <a:gd name="connsiteX8" fmla="*/ 854722 w 862109"/>
                    <a:gd name="connsiteY8" fmla="*/ 1350335 h 1723301"/>
                    <a:gd name="connsiteX9" fmla="*/ 300851 w 862109"/>
                    <a:gd name="connsiteY9" fmla="*/ 1723149 h 1723301"/>
                    <a:gd name="connsiteX10" fmla="*/ 99627 w 862109"/>
                    <a:gd name="connsiteY10" fmla="*/ 83136 h 1723301"/>
                    <a:gd name="connsiteX11" fmla="*/ 22894 w 862109"/>
                    <a:gd name="connsiteY11" fmla="*/ 9 h 1723301"/>
                    <a:gd name="connsiteX12" fmla="*/ 427379 w 862109"/>
                    <a:gd name="connsiteY12" fmla="*/ 87624 h 1723301"/>
                    <a:gd name="connsiteX13" fmla="*/ 746194 w 862109"/>
                    <a:gd name="connsiteY13" fmla="*/ 609668 h 1723301"/>
                    <a:gd name="connsiteX14" fmla="*/ 510347 w 862109"/>
                    <a:gd name="connsiteY14" fmla="*/ 238681 h 1723301"/>
                    <a:gd name="connsiteX15" fmla="*/ 99627 w 862109"/>
                    <a:gd name="connsiteY15" fmla="*/ 83136 h 1723301"/>
                    <a:gd name="connsiteX0" fmla="*/ 292365 w 853623"/>
                    <a:gd name="connsiteY0" fmla="*/ 1723147 h 1723299"/>
                    <a:gd name="connsiteX1" fmla="*/ 106346 w 853623"/>
                    <a:gd name="connsiteY1" fmla="*/ 1623485 h 1723299"/>
                    <a:gd name="connsiteX2" fmla="*/ 162181 w 853623"/>
                    <a:gd name="connsiteY2" fmla="*/ 1601836 h 1723299"/>
                    <a:gd name="connsiteX3" fmla="*/ 448377 w 853623"/>
                    <a:gd name="connsiteY3" fmla="*/ 1620358 h 1723299"/>
                    <a:gd name="connsiteX4" fmla="*/ 791708 w 853623"/>
                    <a:gd name="connsiteY4" fmla="*/ 1266066 h 1723299"/>
                    <a:gd name="connsiteX5" fmla="*/ 749969 w 853623"/>
                    <a:gd name="connsiteY5" fmla="*/ 705150 h 1723299"/>
                    <a:gd name="connsiteX6" fmla="*/ 749447 w 853623"/>
                    <a:gd name="connsiteY6" fmla="*/ 555137 h 1723299"/>
                    <a:gd name="connsiteX7" fmla="*/ 795625 w 853623"/>
                    <a:gd name="connsiteY7" fmla="*/ 771156 h 1723299"/>
                    <a:gd name="connsiteX8" fmla="*/ 846236 w 853623"/>
                    <a:gd name="connsiteY8" fmla="*/ 1350333 h 1723299"/>
                    <a:gd name="connsiteX9" fmla="*/ 292365 w 853623"/>
                    <a:gd name="connsiteY9" fmla="*/ 1723147 h 1723299"/>
                    <a:gd name="connsiteX10" fmla="*/ 91141 w 853623"/>
                    <a:gd name="connsiteY10" fmla="*/ 83134 h 1723299"/>
                    <a:gd name="connsiteX11" fmla="*/ 14408 w 853623"/>
                    <a:gd name="connsiteY11" fmla="*/ 7 h 1723299"/>
                    <a:gd name="connsiteX12" fmla="*/ 418893 w 853623"/>
                    <a:gd name="connsiteY12" fmla="*/ 87622 h 1723299"/>
                    <a:gd name="connsiteX13" fmla="*/ 737708 w 853623"/>
                    <a:gd name="connsiteY13" fmla="*/ 609666 h 1723299"/>
                    <a:gd name="connsiteX14" fmla="*/ 501861 w 853623"/>
                    <a:gd name="connsiteY14" fmla="*/ 238679 h 1723299"/>
                    <a:gd name="connsiteX15" fmla="*/ 91141 w 853623"/>
                    <a:gd name="connsiteY15" fmla="*/ 83134 h 1723299"/>
                    <a:gd name="connsiteX0" fmla="*/ 277957 w 839215"/>
                    <a:gd name="connsiteY0" fmla="*/ 1723140 h 1723292"/>
                    <a:gd name="connsiteX1" fmla="*/ 91938 w 839215"/>
                    <a:gd name="connsiteY1" fmla="*/ 1623478 h 1723292"/>
                    <a:gd name="connsiteX2" fmla="*/ 147773 w 839215"/>
                    <a:gd name="connsiteY2" fmla="*/ 1601829 h 1723292"/>
                    <a:gd name="connsiteX3" fmla="*/ 433969 w 839215"/>
                    <a:gd name="connsiteY3" fmla="*/ 1620351 h 1723292"/>
                    <a:gd name="connsiteX4" fmla="*/ 777300 w 839215"/>
                    <a:gd name="connsiteY4" fmla="*/ 1266059 h 1723292"/>
                    <a:gd name="connsiteX5" fmla="*/ 735561 w 839215"/>
                    <a:gd name="connsiteY5" fmla="*/ 705143 h 1723292"/>
                    <a:gd name="connsiteX6" fmla="*/ 735039 w 839215"/>
                    <a:gd name="connsiteY6" fmla="*/ 555130 h 1723292"/>
                    <a:gd name="connsiteX7" fmla="*/ 781217 w 839215"/>
                    <a:gd name="connsiteY7" fmla="*/ 771149 h 1723292"/>
                    <a:gd name="connsiteX8" fmla="*/ 831828 w 839215"/>
                    <a:gd name="connsiteY8" fmla="*/ 1350326 h 1723292"/>
                    <a:gd name="connsiteX9" fmla="*/ 277957 w 839215"/>
                    <a:gd name="connsiteY9" fmla="*/ 1723140 h 1723292"/>
                    <a:gd name="connsiteX10" fmla="*/ 76733 w 839215"/>
                    <a:gd name="connsiteY10" fmla="*/ 83127 h 1723292"/>
                    <a:gd name="connsiteX11" fmla="*/ 0 w 839215"/>
                    <a:gd name="connsiteY11" fmla="*/ 0 h 1723292"/>
                    <a:gd name="connsiteX12" fmla="*/ 404485 w 839215"/>
                    <a:gd name="connsiteY12" fmla="*/ 87615 h 1723292"/>
                    <a:gd name="connsiteX13" fmla="*/ 723300 w 839215"/>
                    <a:gd name="connsiteY13" fmla="*/ 609659 h 1723292"/>
                    <a:gd name="connsiteX14" fmla="*/ 487453 w 839215"/>
                    <a:gd name="connsiteY14" fmla="*/ 238672 h 1723292"/>
                    <a:gd name="connsiteX15" fmla="*/ 76733 w 839215"/>
                    <a:gd name="connsiteY15" fmla="*/ 83127 h 1723292"/>
                    <a:gd name="connsiteX0" fmla="*/ 277957 w 839215"/>
                    <a:gd name="connsiteY0" fmla="*/ 1717298 h 1717450"/>
                    <a:gd name="connsiteX1" fmla="*/ 91938 w 839215"/>
                    <a:gd name="connsiteY1" fmla="*/ 1617636 h 1717450"/>
                    <a:gd name="connsiteX2" fmla="*/ 147773 w 839215"/>
                    <a:gd name="connsiteY2" fmla="*/ 1595987 h 1717450"/>
                    <a:gd name="connsiteX3" fmla="*/ 433969 w 839215"/>
                    <a:gd name="connsiteY3" fmla="*/ 1614509 h 1717450"/>
                    <a:gd name="connsiteX4" fmla="*/ 777300 w 839215"/>
                    <a:gd name="connsiteY4" fmla="*/ 1260217 h 1717450"/>
                    <a:gd name="connsiteX5" fmla="*/ 735561 w 839215"/>
                    <a:gd name="connsiteY5" fmla="*/ 699301 h 1717450"/>
                    <a:gd name="connsiteX6" fmla="*/ 735039 w 839215"/>
                    <a:gd name="connsiteY6" fmla="*/ 549288 h 1717450"/>
                    <a:gd name="connsiteX7" fmla="*/ 781217 w 839215"/>
                    <a:gd name="connsiteY7" fmla="*/ 765307 h 1717450"/>
                    <a:gd name="connsiteX8" fmla="*/ 831828 w 839215"/>
                    <a:gd name="connsiteY8" fmla="*/ 1344484 h 1717450"/>
                    <a:gd name="connsiteX9" fmla="*/ 277957 w 839215"/>
                    <a:gd name="connsiteY9" fmla="*/ 1717298 h 1717450"/>
                    <a:gd name="connsiteX10" fmla="*/ 76733 w 839215"/>
                    <a:gd name="connsiteY10" fmla="*/ 77285 h 1717450"/>
                    <a:gd name="connsiteX11" fmla="*/ 0 w 839215"/>
                    <a:gd name="connsiteY11" fmla="*/ 0 h 1717450"/>
                    <a:gd name="connsiteX12" fmla="*/ 404485 w 839215"/>
                    <a:gd name="connsiteY12" fmla="*/ 81773 h 1717450"/>
                    <a:gd name="connsiteX13" fmla="*/ 723300 w 839215"/>
                    <a:gd name="connsiteY13" fmla="*/ 603817 h 1717450"/>
                    <a:gd name="connsiteX14" fmla="*/ 487453 w 839215"/>
                    <a:gd name="connsiteY14" fmla="*/ 232830 h 1717450"/>
                    <a:gd name="connsiteX15" fmla="*/ 76733 w 839215"/>
                    <a:gd name="connsiteY15" fmla="*/ 77285 h 1717450"/>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81948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81948 h 1719182"/>
                    <a:gd name="connsiteX0" fmla="*/ 277957 w 839215"/>
                    <a:gd name="connsiteY0" fmla="*/ 1713662 h 1713814"/>
                    <a:gd name="connsiteX1" fmla="*/ 91938 w 839215"/>
                    <a:gd name="connsiteY1" fmla="*/ 1614000 h 1713814"/>
                    <a:gd name="connsiteX2" fmla="*/ 147773 w 839215"/>
                    <a:gd name="connsiteY2" fmla="*/ 1592351 h 1713814"/>
                    <a:gd name="connsiteX3" fmla="*/ 433969 w 839215"/>
                    <a:gd name="connsiteY3" fmla="*/ 1610873 h 1713814"/>
                    <a:gd name="connsiteX4" fmla="*/ 777300 w 839215"/>
                    <a:gd name="connsiteY4" fmla="*/ 1256581 h 1713814"/>
                    <a:gd name="connsiteX5" fmla="*/ 735561 w 839215"/>
                    <a:gd name="connsiteY5" fmla="*/ 695665 h 1713814"/>
                    <a:gd name="connsiteX6" fmla="*/ 735039 w 839215"/>
                    <a:gd name="connsiteY6" fmla="*/ 545652 h 1713814"/>
                    <a:gd name="connsiteX7" fmla="*/ 781217 w 839215"/>
                    <a:gd name="connsiteY7" fmla="*/ 761671 h 1713814"/>
                    <a:gd name="connsiteX8" fmla="*/ 831828 w 839215"/>
                    <a:gd name="connsiteY8" fmla="*/ 1340848 h 1713814"/>
                    <a:gd name="connsiteX9" fmla="*/ 277957 w 839215"/>
                    <a:gd name="connsiteY9" fmla="*/ 1713662 h 1713814"/>
                    <a:gd name="connsiteX10" fmla="*/ 76733 w 839215"/>
                    <a:gd name="connsiteY10" fmla="*/ 76580 h 1713814"/>
                    <a:gd name="connsiteX11" fmla="*/ 0 w 839215"/>
                    <a:gd name="connsiteY11" fmla="*/ 2225 h 1713814"/>
                    <a:gd name="connsiteX12" fmla="*/ 404485 w 839215"/>
                    <a:gd name="connsiteY12" fmla="*/ 78137 h 1713814"/>
                    <a:gd name="connsiteX13" fmla="*/ 723300 w 839215"/>
                    <a:gd name="connsiteY13" fmla="*/ 600181 h 1713814"/>
                    <a:gd name="connsiteX14" fmla="*/ 487453 w 839215"/>
                    <a:gd name="connsiteY14" fmla="*/ 229194 h 1713814"/>
                    <a:gd name="connsiteX15" fmla="*/ 76733 w 839215"/>
                    <a:gd name="connsiteY15" fmla="*/ 76580 h 1713814"/>
                    <a:gd name="connsiteX0" fmla="*/ 277957 w 839215"/>
                    <a:gd name="connsiteY0" fmla="*/ 1713662 h 1853003"/>
                    <a:gd name="connsiteX1" fmla="*/ 91938 w 839215"/>
                    <a:gd name="connsiteY1" fmla="*/ 1614000 h 1853003"/>
                    <a:gd name="connsiteX2" fmla="*/ 147773 w 839215"/>
                    <a:gd name="connsiteY2" fmla="*/ 1592351 h 1853003"/>
                    <a:gd name="connsiteX3" fmla="*/ 433969 w 839215"/>
                    <a:gd name="connsiteY3" fmla="*/ 1610873 h 1853003"/>
                    <a:gd name="connsiteX4" fmla="*/ 777300 w 839215"/>
                    <a:gd name="connsiteY4" fmla="*/ 1256581 h 1853003"/>
                    <a:gd name="connsiteX5" fmla="*/ 735561 w 839215"/>
                    <a:gd name="connsiteY5" fmla="*/ 695665 h 1853003"/>
                    <a:gd name="connsiteX6" fmla="*/ 735039 w 839215"/>
                    <a:gd name="connsiteY6" fmla="*/ 545652 h 1853003"/>
                    <a:gd name="connsiteX7" fmla="*/ 781217 w 839215"/>
                    <a:gd name="connsiteY7" fmla="*/ 761671 h 1853003"/>
                    <a:gd name="connsiteX8" fmla="*/ 831828 w 839215"/>
                    <a:gd name="connsiteY8" fmla="*/ 1340848 h 1853003"/>
                    <a:gd name="connsiteX9" fmla="*/ 331507 w 839215"/>
                    <a:gd name="connsiteY9" fmla="*/ 1706921 h 1853003"/>
                    <a:gd name="connsiteX10" fmla="*/ 277957 w 839215"/>
                    <a:gd name="connsiteY10" fmla="*/ 1713662 h 1853003"/>
                    <a:gd name="connsiteX11" fmla="*/ 76733 w 839215"/>
                    <a:gd name="connsiteY11" fmla="*/ 76580 h 1853003"/>
                    <a:gd name="connsiteX12" fmla="*/ 0 w 839215"/>
                    <a:gd name="connsiteY12" fmla="*/ 2225 h 1853003"/>
                    <a:gd name="connsiteX13" fmla="*/ 404485 w 839215"/>
                    <a:gd name="connsiteY13" fmla="*/ 78137 h 1853003"/>
                    <a:gd name="connsiteX14" fmla="*/ 723300 w 839215"/>
                    <a:gd name="connsiteY14" fmla="*/ 600181 h 1853003"/>
                    <a:gd name="connsiteX15" fmla="*/ 487453 w 839215"/>
                    <a:gd name="connsiteY15" fmla="*/ 229194 h 1853003"/>
                    <a:gd name="connsiteX16" fmla="*/ 76733 w 839215"/>
                    <a:gd name="connsiteY16"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331507 w 839215"/>
                    <a:gd name="connsiteY0" fmla="*/ 1706921 h 1717197"/>
                    <a:gd name="connsiteX1" fmla="*/ 91938 w 839215"/>
                    <a:gd name="connsiteY1" fmla="*/ 1614000 h 1717197"/>
                    <a:gd name="connsiteX2" fmla="*/ 147773 w 839215"/>
                    <a:gd name="connsiteY2" fmla="*/ 1592351 h 1717197"/>
                    <a:gd name="connsiteX3" fmla="*/ 319601 w 839215"/>
                    <a:gd name="connsiteY3" fmla="*/ 1630721 h 1717197"/>
                    <a:gd name="connsiteX4" fmla="*/ 433969 w 839215"/>
                    <a:gd name="connsiteY4" fmla="*/ 1610873 h 1717197"/>
                    <a:gd name="connsiteX5" fmla="*/ 777300 w 839215"/>
                    <a:gd name="connsiteY5" fmla="*/ 1256581 h 1717197"/>
                    <a:gd name="connsiteX6" fmla="*/ 735561 w 839215"/>
                    <a:gd name="connsiteY6" fmla="*/ 695665 h 1717197"/>
                    <a:gd name="connsiteX7" fmla="*/ 735039 w 839215"/>
                    <a:gd name="connsiteY7" fmla="*/ 545652 h 1717197"/>
                    <a:gd name="connsiteX8" fmla="*/ 781217 w 839215"/>
                    <a:gd name="connsiteY8" fmla="*/ 761671 h 1717197"/>
                    <a:gd name="connsiteX9" fmla="*/ 831828 w 839215"/>
                    <a:gd name="connsiteY9" fmla="*/ 1340848 h 1717197"/>
                    <a:gd name="connsiteX10" fmla="*/ 331507 w 839215"/>
                    <a:gd name="connsiteY10" fmla="*/ 1706921 h 1717197"/>
                    <a:gd name="connsiteX11" fmla="*/ 76733 w 839215"/>
                    <a:gd name="connsiteY11" fmla="*/ 76580 h 1717197"/>
                    <a:gd name="connsiteX12" fmla="*/ 0 w 839215"/>
                    <a:gd name="connsiteY12" fmla="*/ 2225 h 1717197"/>
                    <a:gd name="connsiteX13" fmla="*/ 404485 w 839215"/>
                    <a:gd name="connsiteY13" fmla="*/ 78137 h 1717197"/>
                    <a:gd name="connsiteX14" fmla="*/ 723300 w 839215"/>
                    <a:gd name="connsiteY14" fmla="*/ 600181 h 1717197"/>
                    <a:gd name="connsiteX15" fmla="*/ 487453 w 839215"/>
                    <a:gd name="connsiteY15" fmla="*/ 229194 h 1717197"/>
                    <a:gd name="connsiteX16" fmla="*/ 76733 w 839215"/>
                    <a:gd name="connsiteY16" fmla="*/ 76580 h 1717197"/>
                    <a:gd name="connsiteX0" fmla="*/ 331507 w 839215"/>
                    <a:gd name="connsiteY0" fmla="*/ 1706921 h 1714554"/>
                    <a:gd name="connsiteX1" fmla="*/ 147773 w 839215"/>
                    <a:gd name="connsiteY1" fmla="*/ 1592351 h 1714554"/>
                    <a:gd name="connsiteX2" fmla="*/ 319601 w 839215"/>
                    <a:gd name="connsiteY2" fmla="*/ 1630721 h 1714554"/>
                    <a:gd name="connsiteX3" fmla="*/ 433969 w 839215"/>
                    <a:gd name="connsiteY3" fmla="*/ 1610873 h 1714554"/>
                    <a:gd name="connsiteX4" fmla="*/ 777300 w 839215"/>
                    <a:gd name="connsiteY4" fmla="*/ 1256581 h 1714554"/>
                    <a:gd name="connsiteX5" fmla="*/ 735561 w 839215"/>
                    <a:gd name="connsiteY5" fmla="*/ 695665 h 1714554"/>
                    <a:gd name="connsiteX6" fmla="*/ 735039 w 839215"/>
                    <a:gd name="connsiteY6" fmla="*/ 545652 h 1714554"/>
                    <a:gd name="connsiteX7" fmla="*/ 781217 w 839215"/>
                    <a:gd name="connsiteY7" fmla="*/ 761671 h 1714554"/>
                    <a:gd name="connsiteX8" fmla="*/ 831828 w 839215"/>
                    <a:gd name="connsiteY8" fmla="*/ 1340848 h 1714554"/>
                    <a:gd name="connsiteX9" fmla="*/ 331507 w 839215"/>
                    <a:gd name="connsiteY9" fmla="*/ 1706921 h 1714554"/>
                    <a:gd name="connsiteX10" fmla="*/ 76733 w 839215"/>
                    <a:gd name="connsiteY10" fmla="*/ 76580 h 1714554"/>
                    <a:gd name="connsiteX11" fmla="*/ 0 w 839215"/>
                    <a:gd name="connsiteY11" fmla="*/ 2225 h 1714554"/>
                    <a:gd name="connsiteX12" fmla="*/ 404485 w 839215"/>
                    <a:gd name="connsiteY12" fmla="*/ 78137 h 1714554"/>
                    <a:gd name="connsiteX13" fmla="*/ 723300 w 839215"/>
                    <a:gd name="connsiteY13" fmla="*/ 600181 h 1714554"/>
                    <a:gd name="connsiteX14" fmla="*/ 487453 w 839215"/>
                    <a:gd name="connsiteY14" fmla="*/ 229194 h 1714554"/>
                    <a:gd name="connsiteX15" fmla="*/ 76733 w 839215"/>
                    <a:gd name="connsiteY15" fmla="*/ 76580 h 1714554"/>
                    <a:gd name="connsiteX0" fmla="*/ 331507 w 839215"/>
                    <a:gd name="connsiteY0" fmla="*/ 1706921 h 1719220"/>
                    <a:gd name="connsiteX1" fmla="*/ 319601 w 839215"/>
                    <a:gd name="connsiteY1" fmla="*/ 1630721 h 1719220"/>
                    <a:gd name="connsiteX2" fmla="*/ 433969 w 839215"/>
                    <a:gd name="connsiteY2" fmla="*/ 1610873 h 1719220"/>
                    <a:gd name="connsiteX3" fmla="*/ 777300 w 839215"/>
                    <a:gd name="connsiteY3" fmla="*/ 1256581 h 1719220"/>
                    <a:gd name="connsiteX4" fmla="*/ 735561 w 839215"/>
                    <a:gd name="connsiteY4" fmla="*/ 695665 h 1719220"/>
                    <a:gd name="connsiteX5" fmla="*/ 735039 w 839215"/>
                    <a:gd name="connsiteY5" fmla="*/ 545652 h 1719220"/>
                    <a:gd name="connsiteX6" fmla="*/ 781217 w 839215"/>
                    <a:gd name="connsiteY6" fmla="*/ 761671 h 1719220"/>
                    <a:gd name="connsiteX7" fmla="*/ 831828 w 839215"/>
                    <a:gd name="connsiteY7" fmla="*/ 1340848 h 1719220"/>
                    <a:gd name="connsiteX8" fmla="*/ 331507 w 839215"/>
                    <a:gd name="connsiteY8" fmla="*/ 1706921 h 1719220"/>
                    <a:gd name="connsiteX9" fmla="*/ 76733 w 839215"/>
                    <a:gd name="connsiteY9" fmla="*/ 76580 h 1719220"/>
                    <a:gd name="connsiteX10" fmla="*/ 0 w 839215"/>
                    <a:gd name="connsiteY10" fmla="*/ 2225 h 1719220"/>
                    <a:gd name="connsiteX11" fmla="*/ 404485 w 839215"/>
                    <a:gd name="connsiteY11" fmla="*/ 78137 h 1719220"/>
                    <a:gd name="connsiteX12" fmla="*/ 723300 w 839215"/>
                    <a:gd name="connsiteY12" fmla="*/ 600181 h 1719220"/>
                    <a:gd name="connsiteX13" fmla="*/ 487453 w 839215"/>
                    <a:gd name="connsiteY13" fmla="*/ 229194 h 1719220"/>
                    <a:gd name="connsiteX14" fmla="*/ 76733 w 839215"/>
                    <a:gd name="connsiteY14" fmla="*/ 76580 h 1719220"/>
                    <a:gd name="connsiteX0" fmla="*/ 331507 w 839215"/>
                    <a:gd name="connsiteY0" fmla="*/ 1706921 h 1706921"/>
                    <a:gd name="connsiteX1" fmla="*/ 319601 w 839215"/>
                    <a:gd name="connsiteY1" fmla="*/ 1630721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21602"/>
                    <a:gd name="connsiteX1" fmla="*/ 433969 w 839215"/>
                    <a:gd name="connsiteY1" fmla="*/ 1610873 h 1721602"/>
                    <a:gd name="connsiteX2" fmla="*/ 777300 w 839215"/>
                    <a:gd name="connsiteY2" fmla="*/ 1256581 h 1721602"/>
                    <a:gd name="connsiteX3" fmla="*/ 735561 w 839215"/>
                    <a:gd name="connsiteY3" fmla="*/ 695665 h 1721602"/>
                    <a:gd name="connsiteX4" fmla="*/ 735039 w 839215"/>
                    <a:gd name="connsiteY4" fmla="*/ 545652 h 1721602"/>
                    <a:gd name="connsiteX5" fmla="*/ 781217 w 839215"/>
                    <a:gd name="connsiteY5" fmla="*/ 761671 h 1721602"/>
                    <a:gd name="connsiteX6" fmla="*/ 831828 w 839215"/>
                    <a:gd name="connsiteY6" fmla="*/ 1340848 h 1721602"/>
                    <a:gd name="connsiteX7" fmla="*/ 331507 w 839215"/>
                    <a:gd name="connsiteY7" fmla="*/ 1706921 h 1721602"/>
                    <a:gd name="connsiteX8" fmla="*/ 76733 w 839215"/>
                    <a:gd name="connsiteY8" fmla="*/ 76580 h 1721602"/>
                    <a:gd name="connsiteX9" fmla="*/ 0 w 839215"/>
                    <a:gd name="connsiteY9" fmla="*/ 2225 h 1721602"/>
                    <a:gd name="connsiteX10" fmla="*/ 404485 w 839215"/>
                    <a:gd name="connsiteY10" fmla="*/ 78137 h 1721602"/>
                    <a:gd name="connsiteX11" fmla="*/ 723300 w 839215"/>
                    <a:gd name="connsiteY11" fmla="*/ 600181 h 1721602"/>
                    <a:gd name="connsiteX12" fmla="*/ 487453 w 839215"/>
                    <a:gd name="connsiteY12" fmla="*/ 229194 h 1721602"/>
                    <a:gd name="connsiteX13" fmla="*/ 76733 w 839215"/>
                    <a:gd name="connsiteY13" fmla="*/ 76580 h 1721602"/>
                    <a:gd name="connsiteX0" fmla="*/ 331507 w 839215"/>
                    <a:gd name="connsiteY0" fmla="*/ 1706921 h 1717498"/>
                    <a:gd name="connsiteX1" fmla="*/ 433969 w 839215"/>
                    <a:gd name="connsiteY1" fmla="*/ 1610873 h 1717498"/>
                    <a:gd name="connsiteX2" fmla="*/ 777300 w 839215"/>
                    <a:gd name="connsiteY2" fmla="*/ 1256581 h 1717498"/>
                    <a:gd name="connsiteX3" fmla="*/ 735561 w 839215"/>
                    <a:gd name="connsiteY3" fmla="*/ 695665 h 1717498"/>
                    <a:gd name="connsiteX4" fmla="*/ 735039 w 839215"/>
                    <a:gd name="connsiteY4" fmla="*/ 545652 h 1717498"/>
                    <a:gd name="connsiteX5" fmla="*/ 781217 w 839215"/>
                    <a:gd name="connsiteY5" fmla="*/ 761671 h 1717498"/>
                    <a:gd name="connsiteX6" fmla="*/ 831828 w 839215"/>
                    <a:gd name="connsiteY6" fmla="*/ 1340848 h 1717498"/>
                    <a:gd name="connsiteX7" fmla="*/ 331507 w 839215"/>
                    <a:gd name="connsiteY7" fmla="*/ 1706921 h 1717498"/>
                    <a:gd name="connsiteX8" fmla="*/ 76733 w 839215"/>
                    <a:gd name="connsiteY8" fmla="*/ 76580 h 1717498"/>
                    <a:gd name="connsiteX9" fmla="*/ 0 w 839215"/>
                    <a:gd name="connsiteY9" fmla="*/ 2225 h 1717498"/>
                    <a:gd name="connsiteX10" fmla="*/ 404485 w 839215"/>
                    <a:gd name="connsiteY10" fmla="*/ 78137 h 1717498"/>
                    <a:gd name="connsiteX11" fmla="*/ 723300 w 839215"/>
                    <a:gd name="connsiteY11" fmla="*/ 600181 h 1717498"/>
                    <a:gd name="connsiteX12" fmla="*/ 487453 w 839215"/>
                    <a:gd name="connsiteY12" fmla="*/ 229194 h 1717498"/>
                    <a:gd name="connsiteX13" fmla="*/ 76733 w 839215"/>
                    <a:gd name="connsiteY13" fmla="*/ 76580 h 1717498"/>
                    <a:gd name="connsiteX0" fmla="*/ 331507 w 839215"/>
                    <a:gd name="connsiteY0" fmla="*/ 1706921 h 1716245"/>
                    <a:gd name="connsiteX1" fmla="*/ 433969 w 839215"/>
                    <a:gd name="connsiteY1" fmla="*/ 1610873 h 1716245"/>
                    <a:gd name="connsiteX2" fmla="*/ 777300 w 839215"/>
                    <a:gd name="connsiteY2" fmla="*/ 1256581 h 1716245"/>
                    <a:gd name="connsiteX3" fmla="*/ 735561 w 839215"/>
                    <a:gd name="connsiteY3" fmla="*/ 695665 h 1716245"/>
                    <a:gd name="connsiteX4" fmla="*/ 735039 w 839215"/>
                    <a:gd name="connsiteY4" fmla="*/ 545652 h 1716245"/>
                    <a:gd name="connsiteX5" fmla="*/ 781217 w 839215"/>
                    <a:gd name="connsiteY5" fmla="*/ 761671 h 1716245"/>
                    <a:gd name="connsiteX6" fmla="*/ 831828 w 839215"/>
                    <a:gd name="connsiteY6" fmla="*/ 1340848 h 1716245"/>
                    <a:gd name="connsiteX7" fmla="*/ 331507 w 839215"/>
                    <a:gd name="connsiteY7" fmla="*/ 1706921 h 1716245"/>
                    <a:gd name="connsiteX8" fmla="*/ 76733 w 839215"/>
                    <a:gd name="connsiteY8" fmla="*/ 76580 h 1716245"/>
                    <a:gd name="connsiteX9" fmla="*/ 0 w 839215"/>
                    <a:gd name="connsiteY9" fmla="*/ 2225 h 1716245"/>
                    <a:gd name="connsiteX10" fmla="*/ 404485 w 839215"/>
                    <a:gd name="connsiteY10" fmla="*/ 78137 h 1716245"/>
                    <a:gd name="connsiteX11" fmla="*/ 723300 w 839215"/>
                    <a:gd name="connsiteY11" fmla="*/ 600181 h 1716245"/>
                    <a:gd name="connsiteX12" fmla="*/ 487453 w 839215"/>
                    <a:gd name="connsiteY12" fmla="*/ 229194 h 1716245"/>
                    <a:gd name="connsiteX13" fmla="*/ 76733 w 839215"/>
                    <a:gd name="connsiteY13" fmla="*/ 76580 h 1716245"/>
                    <a:gd name="connsiteX0" fmla="*/ 331507 w 839215"/>
                    <a:gd name="connsiteY0" fmla="*/ 1706921 h 1717688"/>
                    <a:gd name="connsiteX1" fmla="*/ 433969 w 839215"/>
                    <a:gd name="connsiteY1" fmla="*/ 1610873 h 1717688"/>
                    <a:gd name="connsiteX2" fmla="*/ 777300 w 839215"/>
                    <a:gd name="connsiteY2" fmla="*/ 1256581 h 1717688"/>
                    <a:gd name="connsiteX3" fmla="*/ 735561 w 839215"/>
                    <a:gd name="connsiteY3" fmla="*/ 695665 h 1717688"/>
                    <a:gd name="connsiteX4" fmla="*/ 735039 w 839215"/>
                    <a:gd name="connsiteY4" fmla="*/ 545652 h 1717688"/>
                    <a:gd name="connsiteX5" fmla="*/ 781217 w 839215"/>
                    <a:gd name="connsiteY5" fmla="*/ 761671 h 1717688"/>
                    <a:gd name="connsiteX6" fmla="*/ 831828 w 839215"/>
                    <a:gd name="connsiteY6" fmla="*/ 1340848 h 1717688"/>
                    <a:gd name="connsiteX7" fmla="*/ 331507 w 839215"/>
                    <a:gd name="connsiteY7" fmla="*/ 1706921 h 1717688"/>
                    <a:gd name="connsiteX8" fmla="*/ 76733 w 839215"/>
                    <a:gd name="connsiteY8" fmla="*/ 76580 h 1717688"/>
                    <a:gd name="connsiteX9" fmla="*/ 0 w 839215"/>
                    <a:gd name="connsiteY9" fmla="*/ 2225 h 1717688"/>
                    <a:gd name="connsiteX10" fmla="*/ 404485 w 839215"/>
                    <a:gd name="connsiteY10" fmla="*/ 78137 h 1717688"/>
                    <a:gd name="connsiteX11" fmla="*/ 723300 w 839215"/>
                    <a:gd name="connsiteY11" fmla="*/ 600181 h 1717688"/>
                    <a:gd name="connsiteX12" fmla="*/ 487453 w 839215"/>
                    <a:gd name="connsiteY12" fmla="*/ 229194 h 1717688"/>
                    <a:gd name="connsiteX13" fmla="*/ 76733 w 839215"/>
                    <a:gd name="connsiteY13" fmla="*/ 76580 h 1717688"/>
                    <a:gd name="connsiteX0" fmla="*/ 331507 w 839215"/>
                    <a:gd name="connsiteY0" fmla="*/ 1706921 h 1717556"/>
                    <a:gd name="connsiteX1" fmla="*/ 433969 w 839215"/>
                    <a:gd name="connsiteY1" fmla="*/ 1610873 h 1717556"/>
                    <a:gd name="connsiteX2" fmla="*/ 777300 w 839215"/>
                    <a:gd name="connsiteY2" fmla="*/ 1256581 h 1717556"/>
                    <a:gd name="connsiteX3" fmla="*/ 735561 w 839215"/>
                    <a:gd name="connsiteY3" fmla="*/ 695665 h 1717556"/>
                    <a:gd name="connsiteX4" fmla="*/ 735039 w 839215"/>
                    <a:gd name="connsiteY4" fmla="*/ 545652 h 1717556"/>
                    <a:gd name="connsiteX5" fmla="*/ 781217 w 839215"/>
                    <a:gd name="connsiteY5" fmla="*/ 761671 h 1717556"/>
                    <a:gd name="connsiteX6" fmla="*/ 831828 w 839215"/>
                    <a:gd name="connsiteY6" fmla="*/ 1340848 h 1717556"/>
                    <a:gd name="connsiteX7" fmla="*/ 331507 w 839215"/>
                    <a:gd name="connsiteY7" fmla="*/ 1706921 h 1717556"/>
                    <a:gd name="connsiteX8" fmla="*/ 76733 w 839215"/>
                    <a:gd name="connsiteY8" fmla="*/ 76580 h 1717556"/>
                    <a:gd name="connsiteX9" fmla="*/ 0 w 839215"/>
                    <a:gd name="connsiteY9" fmla="*/ 2225 h 1717556"/>
                    <a:gd name="connsiteX10" fmla="*/ 404485 w 839215"/>
                    <a:gd name="connsiteY10" fmla="*/ 78137 h 1717556"/>
                    <a:gd name="connsiteX11" fmla="*/ 723300 w 839215"/>
                    <a:gd name="connsiteY11" fmla="*/ 600181 h 1717556"/>
                    <a:gd name="connsiteX12" fmla="*/ 487453 w 839215"/>
                    <a:gd name="connsiteY12" fmla="*/ 229194 h 1717556"/>
                    <a:gd name="connsiteX13" fmla="*/ 76733 w 839215"/>
                    <a:gd name="connsiteY13" fmla="*/ 76580 h 1717556"/>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331507 w 839215"/>
                    <a:gd name="connsiteY7" fmla="*/ 1706921 h 1718056"/>
                    <a:gd name="connsiteX8" fmla="*/ 76733 w 839215"/>
                    <a:gd name="connsiteY8" fmla="*/ 76580 h 1718056"/>
                    <a:gd name="connsiteX9" fmla="*/ 0 w 839215"/>
                    <a:gd name="connsiteY9" fmla="*/ 2225 h 1718056"/>
                    <a:gd name="connsiteX10" fmla="*/ 404485 w 839215"/>
                    <a:gd name="connsiteY10" fmla="*/ 78137 h 1718056"/>
                    <a:gd name="connsiteX11" fmla="*/ 723300 w 839215"/>
                    <a:gd name="connsiteY11" fmla="*/ 600181 h 1718056"/>
                    <a:gd name="connsiteX12" fmla="*/ 487453 w 839215"/>
                    <a:gd name="connsiteY12" fmla="*/ 229194 h 1718056"/>
                    <a:gd name="connsiteX13" fmla="*/ 76733 w 839215"/>
                    <a:gd name="connsiteY13" fmla="*/ 76580 h 1718056"/>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720584"/>
                    <a:gd name="connsiteX1" fmla="*/ 433969 w 839215"/>
                    <a:gd name="connsiteY1" fmla="*/ 1610873 h 1720584"/>
                    <a:gd name="connsiteX2" fmla="*/ 777300 w 839215"/>
                    <a:gd name="connsiteY2" fmla="*/ 1256581 h 1720584"/>
                    <a:gd name="connsiteX3" fmla="*/ 735561 w 839215"/>
                    <a:gd name="connsiteY3" fmla="*/ 695665 h 1720584"/>
                    <a:gd name="connsiteX4" fmla="*/ 735039 w 839215"/>
                    <a:gd name="connsiteY4" fmla="*/ 545652 h 1720584"/>
                    <a:gd name="connsiteX5" fmla="*/ 781217 w 839215"/>
                    <a:gd name="connsiteY5" fmla="*/ 761671 h 1720584"/>
                    <a:gd name="connsiteX6" fmla="*/ 831828 w 839215"/>
                    <a:gd name="connsiteY6" fmla="*/ 1340848 h 1720584"/>
                    <a:gd name="connsiteX7" fmla="*/ 457132 w 839215"/>
                    <a:gd name="connsiteY7" fmla="*/ 1684683 h 1720584"/>
                    <a:gd name="connsiteX8" fmla="*/ 331507 w 839215"/>
                    <a:gd name="connsiteY8" fmla="*/ 1706921 h 1720584"/>
                    <a:gd name="connsiteX9" fmla="*/ 76733 w 839215"/>
                    <a:gd name="connsiteY9" fmla="*/ 76580 h 1720584"/>
                    <a:gd name="connsiteX10" fmla="*/ 0 w 839215"/>
                    <a:gd name="connsiteY10" fmla="*/ 2225 h 1720584"/>
                    <a:gd name="connsiteX11" fmla="*/ 404485 w 839215"/>
                    <a:gd name="connsiteY11" fmla="*/ 78137 h 1720584"/>
                    <a:gd name="connsiteX12" fmla="*/ 723300 w 839215"/>
                    <a:gd name="connsiteY12" fmla="*/ 600181 h 1720584"/>
                    <a:gd name="connsiteX13" fmla="*/ 487453 w 839215"/>
                    <a:gd name="connsiteY13" fmla="*/ 229194 h 1720584"/>
                    <a:gd name="connsiteX14" fmla="*/ 76733 w 839215"/>
                    <a:gd name="connsiteY14" fmla="*/ 76580 h 1720584"/>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457132 w 839215"/>
                    <a:gd name="connsiteY7" fmla="*/ 1684683 h 1718056"/>
                    <a:gd name="connsiteX8" fmla="*/ 331507 w 839215"/>
                    <a:gd name="connsiteY8" fmla="*/ 1706921 h 1718056"/>
                    <a:gd name="connsiteX9" fmla="*/ 76733 w 839215"/>
                    <a:gd name="connsiteY9" fmla="*/ 76580 h 1718056"/>
                    <a:gd name="connsiteX10" fmla="*/ 0 w 839215"/>
                    <a:gd name="connsiteY10" fmla="*/ 2225 h 1718056"/>
                    <a:gd name="connsiteX11" fmla="*/ 404485 w 839215"/>
                    <a:gd name="connsiteY11" fmla="*/ 78137 h 1718056"/>
                    <a:gd name="connsiteX12" fmla="*/ 723300 w 839215"/>
                    <a:gd name="connsiteY12" fmla="*/ 600181 h 1718056"/>
                    <a:gd name="connsiteX13" fmla="*/ 487453 w 839215"/>
                    <a:gd name="connsiteY13" fmla="*/ 229194 h 1718056"/>
                    <a:gd name="connsiteX14" fmla="*/ 76733 w 839215"/>
                    <a:gd name="connsiteY14" fmla="*/ 76580 h 1718056"/>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8120"/>
                    <a:gd name="connsiteX1" fmla="*/ 433969 w 839215"/>
                    <a:gd name="connsiteY1" fmla="*/ 161087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1485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9215" h="1708120">
                      <a:moveTo>
                        <a:pt x="331507" y="1706921"/>
                      </a:moveTo>
                      <a:cubicBezTo>
                        <a:pt x="367591" y="1678106"/>
                        <a:pt x="403670" y="1678626"/>
                        <a:pt x="461889" y="1607709"/>
                      </a:cubicBezTo>
                      <a:cubicBezTo>
                        <a:pt x="662376" y="1561478"/>
                        <a:pt x="784675" y="1463306"/>
                        <a:pt x="777300" y="1256581"/>
                      </a:cubicBezTo>
                      <a:cubicBezTo>
                        <a:pt x="778344" y="1076307"/>
                        <a:pt x="737383" y="871766"/>
                        <a:pt x="735561" y="695665"/>
                      </a:cubicBezTo>
                      <a:cubicBezTo>
                        <a:pt x="735039" y="646881"/>
                        <a:pt x="727994" y="592614"/>
                        <a:pt x="735039" y="545652"/>
                      </a:cubicBezTo>
                      <a:cubicBezTo>
                        <a:pt x="755128" y="610875"/>
                        <a:pt x="768434" y="699575"/>
                        <a:pt x="781217" y="761671"/>
                      </a:cubicBezTo>
                      <a:cubicBezTo>
                        <a:pt x="802090" y="938295"/>
                        <a:pt x="859484" y="1156135"/>
                        <a:pt x="831828" y="1340848"/>
                      </a:cubicBezTo>
                      <a:cubicBezTo>
                        <a:pt x="813533" y="1466108"/>
                        <a:pt x="714537" y="1610377"/>
                        <a:pt x="457132" y="1684683"/>
                      </a:cubicBezTo>
                      <a:cubicBezTo>
                        <a:pt x="416607" y="1702832"/>
                        <a:pt x="326734" y="1711477"/>
                        <a:pt x="331507" y="1706921"/>
                      </a:cubicBezTo>
                      <a:close/>
                      <a:moveTo>
                        <a:pt x="76733" y="76580"/>
                      </a:moveTo>
                      <a:cubicBezTo>
                        <a:pt x="62683" y="60172"/>
                        <a:pt x="18410" y="30691"/>
                        <a:pt x="0" y="2225"/>
                      </a:cubicBezTo>
                      <a:cubicBezTo>
                        <a:pt x="107649" y="-4509"/>
                        <a:pt x="292616" y="-323"/>
                        <a:pt x="404485" y="78137"/>
                      </a:cubicBezTo>
                      <a:cubicBezTo>
                        <a:pt x="584504" y="177793"/>
                        <a:pt x="765300" y="398251"/>
                        <a:pt x="723300" y="600181"/>
                      </a:cubicBezTo>
                      <a:cubicBezTo>
                        <a:pt x="666682" y="464257"/>
                        <a:pt x="599899" y="327551"/>
                        <a:pt x="487453" y="229194"/>
                      </a:cubicBezTo>
                      <a:cubicBezTo>
                        <a:pt x="379692" y="141439"/>
                        <a:pt x="280579" y="81738"/>
                        <a:pt x="76733" y="76580"/>
                      </a:cubicBezTo>
                      <a:close/>
                    </a:path>
                  </a:pathLst>
                </a:custGeom>
                <a:solidFill>
                  <a:schemeClr val="accent2"/>
                </a:solidFill>
                <a:ln w="25963" cap="flat">
                  <a:noFill/>
                  <a:prstDash val="solid"/>
                  <a:miter/>
                </a:ln>
              </p:spPr>
              <p:txBody>
                <a:bodyPr rtlCol="0" anchor="ctr"/>
                <a:lstStyle/>
                <a:p>
                  <a:endParaRPr lang="en-US" dirty="0"/>
                </a:p>
              </p:txBody>
            </p:sp>
          </p:grpSp>
        </p:grpSp>
        <p:sp>
          <p:nvSpPr>
            <p:cNvPr id="119" name="Ribbon: Tilted Up 118">
              <a:extLst>
                <a:ext uri="{FF2B5EF4-FFF2-40B4-BE49-F238E27FC236}">
                  <a16:creationId xmlns:a16="http://schemas.microsoft.com/office/drawing/2014/main" id="{F476C73F-35E7-6F35-9B36-8955C01CF2AA}"/>
                </a:ext>
              </a:extLst>
            </p:cNvPr>
            <p:cNvSpPr/>
            <p:nvPr/>
          </p:nvSpPr>
          <p:spPr>
            <a:xfrm>
              <a:off x="6389082" y="3806176"/>
              <a:ext cx="5178274" cy="457200"/>
            </a:xfrm>
            <a:prstGeom prst="ribbon2">
              <a:avLst>
                <a:gd name="adj1" fmla="val 14548"/>
                <a:gd name="adj2" fmla="val 75000"/>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THE TRIBUNAL</a:t>
              </a:r>
            </a:p>
          </p:txBody>
        </p:sp>
      </p:grpSp>
      <p:grpSp>
        <p:nvGrpSpPr>
          <p:cNvPr id="161" name="Group 160">
            <a:extLst>
              <a:ext uri="{FF2B5EF4-FFF2-40B4-BE49-F238E27FC236}">
                <a16:creationId xmlns:a16="http://schemas.microsoft.com/office/drawing/2014/main" id="{926E520D-D663-414E-835E-0CBE9B5E4D28}"/>
              </a:ext>
            </a:extLst>
          </p:cNvPr>
          <p:cNvGrpSpPr/>
          <p:nvPr/>
        </p:nvGrpSpPr>
        <p:grpSpPr>
          <a:xfrm flipH="1">
            <a:off x="7722976" y="3368381"/>
            <a:ext cx="1998808" cy="2412762"/>
            <a:chOff x="418592" y="1586555"/>
            <a:chExt cx="1998808" cy="2412762"/>
          </a:xfrm>
        </p:grpSpPr>
        <p:grpSp>
          <p:nvGrpSpPr>
            <p:cNvPr id="162" name="Group 161">
              <a:extLst>
                <a:ext uri="{FF2B5EF4-FFF2-40B4-BE49-F238E27FC236}">
                  <a16:creationId xmlns:a16="http://schemas.microsoft.com/office/drawing/2014/main" id="{781CF3D8-B569-982B-CE96-95E1D6EDD20A}"/>
                </a:ext>
              </a:extLst>
            </p:cNvPr>
            <p:cNvGrpSpPr/>
            <p:nvPr/>
          </p:nvGrpSpPr>
          <p:grpSpPr>
            <a:xfrm>
              <a:off x="418592" y="1586555"/>
              <a:ext cx="1983057" cy="2412762"/>
              <a:chOff x="4154257" y="1381857"/>
              <a:chExt cx="2500409" cy="3042219"/>
            </a:xfrm>
          </p:grpSpPr>
          <p:sp>
            <p:nvSpPr>
              <p:cNvPr id="164" name="Oval 52">
                <a:extLst>
                  <a:ext uri="{FF2B5EF4-FFF2-40B4-BE49-F238E27FC236}">
                    <a16:creationId xmlns:a16="http://schemas.microsoft.com/office/drawing/2014/main" id="{91654DB1-F755-11FE-10A9-F8DE7D1096D2}"/>
                  </a:ext>
                </a:extLst>
              </p:cNvPr>
              <p:cNvSpPr/>
              <p:nvPr/>
            </p:nvSpPr>
            <p:spPr>
              <a:xfrm>
                <a:off x="4970086" y="1871192"/>
                <a:ext cx="1305977" cy="1739791"/>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374A0977-1E66-3A26-1A00-51F2C558F039}"/>
                  </a:ext>
                </a:extLst>
              </p:cNvPr>
              <p:cNvGrpSpPr/>
              <p:nvPr/>
            </p:nvGrpSpPr>
            <p:grpSpPr>
              <a:xfrm>
                <a:off x="6060225" y="1750064"/>
                <a:ext cx="594441" cy="617402"/>
                <a:chOff x="2698587" y="5025672"/>
                <a:chExt cx="581339" cy="603794"/>
              </a:xfrm>
              <a:solidFill>
                <a:srgbClr val="FF99CC"/>
              </a:solidFill>
            </p:grpSpPr>
            <p:sp>
              <p:nvSpPr>
                <p:cNvPr id="197" name="Freeform: Shape 196">
                  <a:extLst>
                    <a:ext uri="{FF2B5EF4-FFF2-40B4-BE49-F238E27FC236}">
                      <a16:creationId xmlns:a16="http://schemas.microsoft.com/office/drawing/2014/main" id="{24C7780D-F403-B170-9F7F-942D7FBDADB7}"/>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B0672266-D6B7-4F89-D0AA-BD81AAFFDBC5}"/>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A626020-A388-5842-4417-64824D153B85}"/>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B55E0321-9AA5-67EC-FD5F-0318403189E9}"/>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802F337C-D745-8C4F-548F-49C769FA614A}"/>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sp>
            <p:nvSpPr>
              <p:cNvPr id="166" name="Freeform: Shape 165">
                <a:extLst>
                  <a:ext uri="{FF2B5EF4-FFF2-40B4-BE49-F238E27FC236}">
                    <a16:creationId xmlns:a16="http://schemas.microsoft.com/office/drawing/2014/main" id="{B63E72FF-F747-20A0-33FB-ACAF3542A862}"/>
                  </a:ext>
                </a:extLst>
              </p:cNvPr>
              <p:cNvSpPr/>
              <p:nvPr/>
            </p:nvSpPr>
            <p:spPr>
              <a:xfrm>
                <a:off x="4257302" y="1472226"/>
                <a:ext cx="2120993" cy="2951850"/>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120991" h="2951846">
                    <a:moveTo>
                      <a:pt x="2057935" y="1983597"/>
                    </a:moveTo>
                    <a:cubicBezTo>
                      <a:pt x="2045126" y="1944882"/>
                      <a:pt x="2029107" y="1907364"/>
                      <a:pt x="2014106" y="1869457"/>
                    </a:cubicBezTo>
                    <a:cubicBezTo>
                      <a:pt x="2010845" y="1850568"/>
                      <a:pt x="2008914" y="1831446"/>
                      <a:pt x="2008288" y="1812271"/>
                    </a:cubicBezTo>
                    <a:cubicBezTo>
                      <a:pt x="2006201" y="1743629"/>
                      <a:pt x="2019037" y="1674416"/>
                      <a:pt x="2033438" y="1607575"/>
                    </a:cubicBezTo>
                    <a:cubicBezTo>
                      <a:pt x="2062710" y="1471755"/>
                      <a:pt x="2093756" y="1337318"/>
                      <a:pt x="2109331" y="1198993"/>
                    </a:cubicBezTo>
                    <a:cubicBezTo>
                      <a:pt x="2137142" y="951564"/>
                      <a:pt x="2120602" y="694247"/>
                      <a:pt x="2008053" y="468367"/>
                    </a:cubicBezTo>
                    <a:cubicBezTo>
                      <a:pt x="1910532" y="272699"/>
                      <a:pt x="1745257" y="112694"/>
                      <a:pt x="1531796" y="52742"/>
                    </a:cubicBezTo>
                    <a:cubicBezTo>
                      <a:pt x="1468608" y="35392"/>
                      <a:pt x="1403777" y="24852"/>
                      <a:pt x="1338345" y="21330"/>
                    </a:cubicBezTo>
                    <a:cubicBezTo>
                      <a:pt x="1330258" y="20051"/>
                      <a:pt x="1322170" y="18800"/>
                      <a:pt x="1314109" y="17574"/>
                    </a:cubicBezTo>
                    <a:cubicBezTo>
                      <a:pt x="1223136" y="3851"/>
                      <a:pt x="1131067" y="-2958"/>
                      <a:pt x="1039129" y="2938"/>
                    </a:cubicBezTo>
                    <a:cubicBezTo>
                      <a:pt x="886665" y="12747"/>
                      <a:pt x="735635" y="56551"/>
                      <a:pt x="608659" y="143218"/>
                    </a:cubicBezTo>
                    <a:cubicBezTo>
                      <a:pt x="480822" y="230487"/>
                      <a:pt x="389980" y="352818"/>
                      <a:pt x="347716" y="502049"/>
                    </a:cubicBezTo>
                    <a:cubicBezTo>
                      <a:pt x="303755" y="657305"/>
                      <a:pt x="307486" y="825424"/>
                      <a:pt x="231541" y="970974"/>
                    </a:cubicBezTo>
                    <a:cubicBezTo>
                      <a:pt x="209104" y="1013970"/>
                      <a:pt x="182937" y="1054850"/>
                      <a:pt x="157969" y="1096411"/>
                    </a:cubicBezTo>
                    <a:cubicBezTo>
                      <a:pt x="91677" y="1170347"/>
                      <a:pt x="19749" y="1252528"/>
                      <a:pt x="3991" y="1354171"/>
                    </a:cubicBezTo>
                    <a:cubicBezTo>
                      <a:pt x="-15445" y="1479790"/>
                      <a:pt x="56822" y="1585973"/>
                      <a:pt x="125228" y="1683991"/>
                    </a:cubicBezTo>
                    <a:cubicBezTo>
                      <a:pt x="187059" y="1772509"/>
                      <a:pt x="270961" y="1894764"/>
                      <a:pt x="207330" y="2003738"/>
                    </a:cubicBezTo>
                    <a:cubicBezTo>
                      <a:pt x="177327" y="2055160"/>
                      <a:pt x="129219" y="2093616"/>
                      <a:pt x="93112" y="2140498"/>
                    </a:cubicBezTo>
                    <a:cubicBezTo>
                      <a:pt x="54970" y="2189128"/>
                      <a:pt x="27158" y="2245036"/>
                      <a:pt x="11322" y="2304781"/>
                    </a:cubicBezTo>
                    <a:cubicBezTo>
                      <a:pt x="-17062" y="2416938"/>
                      <a:pt x="9053" y="2533842"/>
                      <a:pt x="84946" y="2621503"/>
                    </a:cubicBezTo>
                    <a:cubicBezTo>
                      <a:pt x="124471" y="2667132"/>
                      <a:pt x="175214" y="2697318"/>
                      <a:pt x="230158" y="2720823"/>
                    </a:cubicBezTo>
                    <a:cubicBezTo>
                      <a:pt x="286406" y="2744851"/>
                      <a:pt x="341324" y="2767654"/>
                      <a:pt x="387840" y="2808562"/>
                    </a:cubicBezTo>
                    <a:cubicBezTo>
                      <a:pt x="408947" y="2827345"/>
                      <a:pt x="428696" y="2847590"/>
                      <a:pt x="446932" y="2869141"/>
                    </a:cubicBezTo>
                    <a:cubicBezTo>
                      <a:pt x="464151" y="2896065"/>
                      <a:pt x="484136" y="2921109"/>
                      <a:pt x="506546" y="2943912"/>
                    </a:cubicBezTo>
                    <a:cubicBezTo>
                      <a:pt x="531305" y="2969166"/>
                      <a:pt x="579830" y="2934598"/>
                      <a:pt x="557107" y="2904908"/>
                    </a:cubicBezTo>
                    <a:cubicBezTo>
                      <a:pt x="555437" y="2902717"/>
                      <a:pt x="553767" y="2900552"/>
                      <a:pt x="552098" y="2898386"/>
                    </a:cubicBezTo>
                    <a:cubicBezTo>
                      <a:pt x="535453" y="2876706"/>
                      <a:pt x="518756" y="2855026"/>
                      <a:pt x="501250" y="2834050"/>
                    </a:cubicBezTo>
                    <a:cubicBezTo>
                      <a:pt x="449098" y="2751401"/>
                      <a:pt x="429009" y="2650200"/>
                      <a:pt x="454968" y="2553670"/>
                    </a:cubicBezTo>
                    <a:cubicBezTo>
                      <a:pt x="461621" y="2528938"/>
                      <a:pt x="471013" y="2505014"/>
                      <a:pt x="482962" y="2482342"/>
                    </a:cubicBezTo>
                    <a:cubicBezTo>
                      <a:pt x="485466" y="2488865"/>
                      <a:pt x="488205" y="2495336"/>
                      <a:pt x="491101" y="2501701"/>
                    </a:cubicBezTo>
                    <a:cubicBezTo>
                      <a:pt x="503572" y="2529877"/>
                      <a:pt x="519434" y="2556436"/>
                      <a:pt x="538297" y="2580777"/>
                    </a:cubicBezTo>
                    <a:cubicBezTo>
                      <a:pt x="538975" y="2598022"/>
                      <a:pt x="541793" y="2615111"/>
                      <a:pt x="546671" y="2631651"/>
                    </a:cubicBezTo>
                    <a:cubicBezTo>
                      <a:pt x="577665" y="2734990"/>
                      <a:pt x="681291" y="2785995"/>
                      <a:pt x="774742" y="2825676"/>
                    </a:cubicBezTo>
                    <a:cubicBezTo>
                      <a:pt x="783899" y="2829589"/>
                      <a:pt x="792926" y="2833347"/>
                      <a:pt x="801823" y="2837077"/>
                    </a:cubicBezTo>
                    <a:cubicBezTo>
                      <a:pt x="826242" y="2847278"/>
                      <a:pt x="852070" y="2812501"/>
                      <a:pt x="836834" y="2791525"/>
                    </a:cubicBezTo>
                    <a:cubicBezTo>
                      <a:pt x="832843" y="2786020"/>
                      <a:pt x="828981" y="2780385"/>
                      <a:pt x="825303" y="2774671"/>
                    </a:cubicBezTo>
                    <a:cubicBezTo>
                      <a:pt x="781473" y="2706813"/>
                      <a:pt x="760628" y="2625651"/>
                      <a:pt x="772446" y="2544801"/>
                    </a:cubicBezTo>
                    <a:cubicBezTo>
                      <a:pt x="784891" y="2459306"/>
                      <a:pt x="835295" y="2388526"/>
                      <a:pt x="885334" y="2320642"/>
                    </a:cubicBezTo>
                    <a:cubicBezTo>
                      <a:pt x="934486" y="2253881"/>
                      <a:pt x="987290" y="2185762"/>
                      <a:pt x="1009283" y="2104311"/>
                    </a:cubicBezTo>
                    <a:cubicBezTo>
                      <a:pt x="1033624" y="2014356"/>
                      <a:pt x="1011475" y="1924637"/>
                      <a:pt x="973906" y="1841855"/>
                    </a:cubicBezTo>
                    <a:cubicBezTo>
                      <a:pt x="939521" y="1766092"/>
                      <a:pt x="893683" y="1696226"/>
                      <a:pt x="855253" y="1622550"/>
                    </a:cubicBezTo>
                    <a:cubicBezTo>
                      <a:pt x="868402" y="1635672"/>
                      <a:pt x="881969" y="1648352"/>
                      <a:pt x="895952" y="1660615"/>
                    </a:cubicBezTo>
                    <a:cubicBezTo>
                      <a:pt x="911684" y="1674389"/>
                      <a:pt x="927833" y="1690147"/>
                      <a:pt x="946487" y="1699852"/>
                    </a:cubicBezTo>
                    <a:cubicBezTo>
                      <a:pt x="953192" y="1703505"/>
                      <a:pt x="961592" y="1701026"/>
                      <a:pt x="965245" y="1694322"/>
                    </a:cubicBezTo>
                    <a:cubicBezTo>
                      <a:pt x="968089" y="1689077"/>
                      <a:pt x="967254" y="1682607"/>
                      <a:pt x="963184" y="1678250"/>
                    </a:cubicBezTo>
                    <a:cubicBezTo>
                      <a:pt x="948835" y="1662987"/>
                      <a:pt x="930468" y="1651222"/>
                      <a:pt x="914554" y="1637604"/>
                    </a:cubicBezTo>
                    <a:cubicBezTo>
                      <a:pt x="899265" y="1624532"/>
                      <a:pt x="884421" y="1610940"/>
                      <a:pt x="869941" y="1596983"/>
                    </a:cubicBezTo>
                    <a:cubicBezTo>
                      <a:pt x="852096" y="1579790"/>
                      <a:pt x="835138" y="1561814"/>
                      <a:pt x="818781" y="1543265"/>
                    </a:cubicBezTo>
                    <a:cubicBezTo>
                      <a:pt x="805736" y="1509871"/>
                      <a:pt x="794831" y="1475695"/>
                      <a:pt x="786117" y="1440918"/>
                    </a:cubicBezTo>
                    <a:cubicBezTo>
                      <a:pt x="774194" y="1393878"/>
                      <a:pt x="763159" y="1343840"/>
                      <a:pt x="764020" y="1295053"/>
                    </a:cubicBezTo>
                    <a:cubicBezTo>
                      <a:pt x="764880" y="1245041"/>
                      <a:pt x="790865" y="1210003"/>
                      <a:pt x="825460" y="1176426"/>
                    </a:cubicBezTo>
                    <a:cubicBezTo>
                      <a:pt x="840122" y="1162208"/>
                      <a:pt x="854914" y="1148172"/>
                      <a:pt x="869681" y="1134084"/>
                    </a:cubicBezTo>
                    <a:cubicBezTo>
                      <a:pt x="901118" y="1110995"/>
                      <a:pt x="930781" y="1085218"/>
                      <a:pt x="959610" y="1059495"/>
                    </a:cubicBezTo>
                    <a:cubicBezTo>
                      <a:pt x="1010953" y="1013656"/>
                      <a:pt x="1060601" y="965209"/>
                      <a:pt x="1108031" y="915352"/>
                    </a:cubicBezTo>
                    <a:cubicBezTo>
                      <a:pt x="1120762" y="901968"/>
                      <a:pt x="1133363" y="888454"/>
                      <a:pt x="1145834" y="874758"/>
                    </a:cubicBezTo>
                    <a:cubicBezTo>
                      <a:pt x="1189377" y="830093"/>
                      <a:pt x="1230780" y="783550"/>
                      <a:pt x="1270018" y="735180"/>
                    </a:cubicBezTo>
                    <a:cubicBezTo>
                      <a:pt x="1308969" y="720832"/>
                      <a:pt x="1346303" y="702413"/>
                      <a:pt x="1381366" y="680185"/>
                    </a:cubicBezTo>
                    <a:cubicBezTo>
                      <a:pt x="1366104" y="695655"/>
                      <a:pt x="1350686" y="710918"/>
                      <a:pt x="1335345" y="726284"/>
                    </a:cubicBezTo>
                    <a:cubicBezTo>
                      <a:pt x="1301168" y="760566"/>
                      <a:pt x="1265687" y="795003"/>
                      <a:pt x="1226084" y="822945"/>
                    </a:cubicBezTo>
                    <a:cubicBezTo>
                      <a:pt x="1224023" y="824249"/>
                      <a:pt x="1223397" y="826989"/>
                      <a:pt x="1224701" y="829075"/>
                    </a:cubicBezTo>
                    <a:cubicBezTo>
                      <a:pt x="1225719" y="830693"/>
                      <a:pt x="1227649" y="831449"/>
                      <a:pt x="1229476" y="831007"/>
                    </a:cubicBezTo>
                    <a:cubicBezTo>
                      <a:pt x="1279410" y="821640"/>
                      <a:pt x="1327310" y="803534"/>
                      <a:pt x="1370931" y="777497"/>
                    </a:cubicBezTo>
                    <a:cubicBezTo>
                      <a:pt x="1415647" y="750338"/>
                      <a:pt x="1455068" y="713448"/>
                      <a:pt x="1491854" y="676427"/>
                    </a:cubicBezTo>
                    <a:cubicBezTo>
                      <a:pt x="1512412" y="666802"/>
                      <a:pt x="1532214" y="655634"/>
                      <a:pt x="1551102" y="643034"/>
                    </a:cubicBezTo>
                    <a:cubicBezTo>
                      <a:pt x="1552067" y="642408"/>
                      <a:pt x="1553059" y="641755"/>
                      <a:pt x="1554050" y="641104"/>
                    </a:cubicBezTo>
                    <a:cubicBezTo>
                      <a:pt x="1535970" y="698395"/>
                      <a:pt x="1509438" y="763279"/>
                      <a:pt x="1452877" y="783706"/>
                    </a:cubicBezTo>
                    <a:cubicBezTo>
                      <a:pt x="1451024" y="784384"/>
                      <a:pt x="1451155" y="787437"/>
                      <a:pt x="1453346" y="787306"/>
                    </a:cubicBezTo>
                    <a:cubicBezTo>
                      <a:pt x="1500985" y="784515"/>
                      <a:pt x="1539284" y="763070"/>
                      <a:pt x="1569495" y="731841"/>
                    </a:cubicBezTo>
                    <a:cubicBezTo>
                      <a:pt x="1593784" y="714465"/>
                      <a:pt x="1617029" y="695708"/>
                      <a:pt x="1639153" y="675620"/>
                    </a:cubicBezTo>
                    <a:cubicBezTo>
                      <a:pt x="1660572" y="655948"/>
                      <a:pt x="1680948" y="635181"/>
                      <a:pt x="1700202" y="613397"/>
                    </a:cubicBezTo>
                    <a:cubicBezTo>
                      <a:pt x="1673225" y="666802"/>
                      <a:pt x="1643040" y="719058"/>
                      <a:pt x="1613246" y="770688"/>
                    </a:cubicBezTo>
                    <a:cubicBezTo>
                      <a:pt x="1611681" y="773427"/>
                      <a:pt x="1614968" y="777132"/>
                      <a:pt x="1617786" y="775228"/>
                    </a:cubicBezTo>
                    <a:cubicBezTo>
                      <a:pt x="1680661" y="732650"/>
                      <a:pt x="1728378" y="677706"/>
                      <a:pt x="1767407" y="612744"/>
                    </a:cubicBezTo>
                    <a:cubicBezTo>
                      <a:pt x="1773173" y="603169"/>
                      <a:pt x="1778677" y="593464"/>
                      <a:pt x="1784026" y="583655"/>
                    </a:cubicBezTo>
                    <a:cubicBezTo>
                      <a:pt x="1779982" y="598969"/>
                      <a:pt x="1775573" y="614232"/>
                      <a:pt x="1770825" y="629364"/>
                    </a:cubicBezTo>
                    <a:cubicBezTo>
                      <a:pt x="1762267" y="656782"/>
                      <a:pt x="1753815" y="684281"/>
                      <a:pt x="1745231" y="711701"/>
                    </a:cubicBezTo>
                    <a:cubicBezTo>
                      <a:pt x="1740535" y="726467"/>
                      <a:pt x="1735057" y="740973"/>
                      <a:pt x="1728795" y="755139"/>
                    </a:cubicBezTo>
                    <a:cubicBezTo>
                      <a:pt x="1724360" y="765314"/>
                      <a:pt x="1718568" y="775437"/>
                      <a:pt x="1717655" y="786577"/>
                    </a:cubicBezTo>
                    <a:cubicBezTo>
                      <a:pt x="1717655" y="787177"/>
                      <a:pt x="1718151" y="787672"/>
                      <a:pt x="1718777" y="787672"/>
                    </a:cubicBezTo>
                    <a:cubicBezTo>
                      <a:pt x="1718881" y="787672"/>
                      <a:pt x="1718959" y="787672"/>
                      <a:pt x="1719038" y="787645"/>
                    </a:cubicBezTo>
                    <a:cubicBezTo>
                      <a:pt x="1744109" y="781384"/>
                      <a:pt x="1767459" y="752790"/>
                      <a:pt x="1785330" y="735050"/>
                    </a:cubicBezTo>
                    <a:cubicBezTo>
                      <a:pt x="1795374" y="725032"/>
                      <a:pt x="1804688" y="714309"/>
                      <a:pt x="1813167" y="702935"/>
                    </a:cubicBezTo>
                    <a:cubicBezTo>
                      <a:pt x="1814759" y="768706"/>
                      <a:pt x="1815855" y="834476"/>
                      <a:pt x="1814420" y="900455"/>
                    </a:cubicBezTo>
                    <a:cubicBezTo>
                      <a:pt x="1811733" y="1021613"/>
                      <a:pt x="1803906" y="1142719"/>
                      <a:pt x="1793887" y="1263485"/>
                    </a:cubicBezTo>
                    <a:cubicBezTo>
                      <a:pt x="1785043" y="1370243"/>
                      <a:pt x="1778495" y="1482295"/>
                      <a:pt x="1718959" y="1575067"/>
                    </a:cubicBezTo>
                    <a:cubicBezTo>
                      <a:pt x="1672860" y="1646892"/>
                      <a:pt x="1598115" y="1696565"/>
                      <a:pt x="1516899" y="1720645"/>
                    </a:cubicBezTo>
                    <a:cubicBezTo>
                      <a:pt x="1509751" y="1722785"/>
                      <a:pt x="1502550" y="1724715"/>
                      <a:pt x="1495297" y="1726436"/>
                    </a:cubicBezTo>
                    <a:cubicBezTo>
                      <a:pt x="1377740" y="1754326"/>
                      <a:pt x="1260652" y="1722705"/>
                      <a:pt x="1156713" y="1666849"/>
                    </a:cubicBezTo>
                    <a:cubicBezTo>
                      <a:pt x="1125484" y="1650048"/>
                      <a:pt x="1098795" y="1695599"/>
                      <a:pt x="1128928" y="1714358"/>
                    </a:cubicBezTo>
                    <a:cubicBezTo>
                      <a:pt x="1241711" y="1784564"/>
                      <a:pt x="1384654" y="1808487"/>
                      <a:pt x="1512334" y="1777024"/>
                    </a:cubicBezTo>
                    <a:cubicBezTo>
                      <a:pt x="1508316" y="1927793"/>
                      <a:pt x="1582618" y="2070840"/>
                      <a:pt x="1656528" y="2198728"/>
                    </a:cubicBezTo>
                    <a:cubicBezTo>
                      <a:pt x="1697906" y="2270290"/>
                      <a:pt x="1739309" y="2341410"/>
                      <a:pt x="1768529" y="2418999"/>
                    </a:cubicBezTo>
                    <a:cubicBezTo>
                      <a:pt x="1793809" y="2484639"/>
                      <a:pt x="1809750" y="2553514"/>
                      <a:pt x="1815881" y="2623589"/>
                    </a:cubicBezTo>
                    <a:cubicBezTo>
                      <a:pt x="1822612" y="2706474"/>
                      <a:pt x="1816011" y="2789829"/>
                      <a:pt x="1804427" y="2872010"/>
                    </a:cubicBezTo>
                    <a:cubicBezTo>
                      <a:pt x="1803801" y="2876471"/>
                      <a:pt x="1803175" y="2880985"/>
                      <a:pt x="1802497" y="2885420"/>
                    </a:cubicBezTo>
                    <a:cubicBezTo>
                      <a:pt x="1799914" y="2903082"/>
                      <a:pt x="1815776" y="2917875"/>
                      <a:pt x="1832943" y="2908822"/>
                    </a:cubicBezTo>
                    <a:cubicBezTo>
                      <a:pt x="1908888" y="2868905"/>
                      <a:pt x="1941656" y="2783829"/>
                      <a:pt x="1961588" y="2705170"/>
                    </a:cubicBezTo>
                    <a:cubicBezTo>
                      <a:pt x="1980138" y="2631442"/>
                      <a:pt x="1992948" y="2556411"/>
                      <a:pt x="1999887" y="2480699"/>
                    </a:cubicBezTo>
                    <a:cubicBezTo>
                      <a:pt x="2010218" y="2509293"/>
                      <a:pt x="2018645" y="2538565"/>
                      <a:pt x="2025089" y="2568280"/>
                    </a:cubicBezTo>
                    <a:cubicBezTo>
                      <a:pt x="2026002" y="2572559"/>
                      <a:pt x="2026863" y="2576812"/>
                      <a:pt x="2027698" y="2581091"/>
                    </a:cubicBezTo>
                    <a:cubicBezTo>
                      <a:pt x="2032629" y="2606032"/>
                      <a:pt x="2070354" y="2604258"/>
                      <a:pt x="2076380" y="2581091"/>
                    </a:cubicBezTo>
                    <a:cubicBezTo>
                      <a:pt x="2077476" y="2576916"/>
                      <a:pt x="2078520" y="2572716"/>
                      <a:pt x="2079511" y="2568489"/>
                    </a:cubicBezTo>
                    <a:cubicBezTo>
                      <a:pt x="2127359" y="2375378"/>
                      <a:pt x="2119923" y="2172717"/>
                      <a:pt x="2058040" y="1983624"/>
                    </a:cubicBezTo>
                  </a:path>
                </a:pathLst>
              </a:custGeom>
              <a:solidFill>
                <a:srgbClr val="000000"/>
              </a:solidFill>
              <a:ln w="26028" cap="flat">
                <a:noFill/>
                <a:prstDash val="solid"/>
                <a:miter/>
              </a:ln>
            </p:spPr>
            <p:txBody>
              <a:bodyPr rtlCol="0" anchor="ctr"/>
              <a:lstStyle/>
              <a:p>
                <a:endParaRPr lang="en-US"/>
              </a:p>
            </p:txBody>
          </p:sp>
          <p:grpSp>
            <p:nvGrpSpPr>
              <p:cNvPr id="167" name="Group 166">
                <a:extLst>
                  <a:ext uri="{FF2B5EF4-FFF2-40B4-BE49-F238E27FC236}">
                    <a16:creationId xmlns:a16="http://schemas.microsoft.com/office/drawing/2014/main" id="{7A94D0F9-A475-1183-EB95-DC08064A0D51}"/>
                  </a:ext>
                </a:extLst>
              </p:cNvPr>
              <p:cNvGrpSpPr/>
              <p:nvPr/>
            </p:nvGrpSpPr>
            <p:grpSpPr>
              <a:xfrm>
                <a:off x="4409946" y="1763671"/>
                <a:ext cx="581339" cy="603794"/>
                <a:chOff x="2698587" y="5025672"/>
                <a:chExt cx="581339" cy="603794"/>
              </a:xfrm>
              <a:solidFill>
                <a:srgbClr val="FF99CC"/>
              </a:solidFill>
            </p:grpSpPr>
            <p:sp>
              <p:nvSpPr>
                <p:cNvPr id="192" name="Freeform: Shape 191">
                  <a:extLst>
                    <a:ext uri="{FF2B5EF4-FFF2-40B4-BE49-F238E27FC236}">
                      <a16:creationId xmlns:a16="http://schemas.microsoft.com/office/drawing/2014/main" id="{E0ED9C00-AB36-BE46-93F9-8784DF4D4710}"/>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91872E2-C044-8F93-C5E9-01E9E319B7AE}"/>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D018AD60-2BAD-C9D6-F2E0-8D2594FE2845}"/>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E5204B89-C80A-F578-A513-E9605AA23DE0}"/>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3BBC57E-C014-BF25-638B-902DBAC173E9}"/>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68" name="Group 167">
                <a:extLst>
                  <a:ext uri="{FF2B5EF4-FFF2-40B4-BE49-F238E27FC236}">
                    <a16:creationId xmlns:a16="http://schemas.microsoft.com/office/drawing/2014/main" id="{7155386F-A7D2-1FB2-F4E4-BD3876377A9B}"/>
                  </a:ext>
                </a:extLst>
              </p:cNvPr>
              <p:cNvGrpSpPr/>
              <p:nvPr/>
            </p:nvGrpSpPr>
            <p:grpSpPr>
              <a:xfrm>
                <a:off x="4943447" y="1470897"/>
                <a:ext cx="581339" cy="603794"/>
                <a:chOff x="2698587" y="5025672"/>
                <a:chExt cx="581339" cy="603794"/>
              </a:xfrm>
              <a:solidFill>
                <a:srgbClr val="FF99CC"/>
              </a:solidFill>
            </p:grpSpPr>
            <p:sp>
              <p:nvSpPr>
                <p:cNvPr id="187" name="Freeform: Shape 186">
                  <a:extLst>
                    <a:ext uri="{FF2B5EF4-FFF2-40B4-BE49-F238E27FC236}">
                      <a16:creationId xmlns:a16="http://schemas.microsoft.com/office/drawing/2014/main" id="{D8A5C2DF-9611-87DA-F7D6-6B333C089D26}"/>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CF14964B-43BA-2039-2247-B3D54EBA58D5}"/>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AF692A7-AA6A-7B17-D4F0-4DDC41B057E0}"/>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068762B-5BFE-1BBC-2664-EDA27F3BB5CD}"/>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505FEB4F-62C3-CE5C-7E76-A52FDF73CE73}"/>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69" name="Group 168">
                <a:extLst>
                  <a:ext uri="{FF2B5EF4-FFF2-40B4-BE49-F238E27FC236}">
                    <a16:creationId xmlns:a16="http://schemas.microsoft.com/office/drawing/2014/main" id="{2961AEA5-CAE1-E5B2-20CA-1A42705862D4}"/>
                  </a:ext>
                </a:extLst>
              </p:cNvPr>
              <p:cNvGrpSpPr/>
              <p:nvPr/>
            </p:nvGrpSpPr>
            <p:grpSpPr>
              <a:xfrm>
                <a:off x="5613228" y="1381857"/>
                <a:ext cx="581339" cy="603794"/>
                <a:chOff x="2698587" y="5025672"/>
                <a:chExt cx="581339" cy="603794"/>
              </a:xfrm>
              <a:solidFill>
                <a:srgbClr val="FF99CC"/>
              </a:solidFill>
            </p:grpSpPr>
            <p:sp>
              <p:nvSpPr>
                <p:cNvPr id="182" name="Freeform: Shape 181">
                  <a:extLst>
                    <a:ext uri="{FF2B5EF4-FFF2-40B4-BE49-F238E27FC236}">
                      <a16:creationId xmlns:a16="http://schemas.microsoft.com/office/drawing/2014/main" id="{B2987F90-F48B-A254-EA5D-CC1614A805C1}"/>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603BAD53-6805-4148-898A-87671685FE32}"/>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9CF39265-4D43-CDE4-E39B-C8D6469D7DFF}"/>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8E3641F-6EC1-7349-5DB5-24FFB27480FC}"/>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B7FC6CA1-16B4-7ED3-5588-D3B3E79FFDD4}"/>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70" name="Group 169">
                <a:extLst>
                  <a:ext uri="{FF2B5EF4-FFF2-40B4-BE49-F238E27FC236}">
                    <a16:creationId xmlns:a16="http://schemas.microsoft.com/office/drawing/2014/main" id="{C39A48B1-048B-80F7-0CB9-108F087EAF6B}"/>
                  </a:ext>
                </a:extLst>
              </p:cNvPr>
              <p:cNvGrpSpPr/>
              <p:nvPr/>
            </p:nvGrpSpPr>
            <p:grpSpPr>
              <a:xfrm rot="423143">
                <a:off x="4154257" y="2137287"/>
                <a:ext cx="640081" cy="443927"/>
                <a:chOff x="4136783" y="2215100"/>
                <a:chExt cx="640080" cy="443926"/>
              </a:xfrm>
            </p:grpSpPr>
            <p:sp>
              <p:nvSpPr>
                <p:cNvPr id="180" name="Isosceles Triangle 179">
                  <a:extLst>
                    <a:ext uri="{FF2B5EF4-FFF2-40B4-BE49-F238E27FC236}">
                      <a16:creationId xmlns:a16="http://schemas.microsoft.com/office/drawing/2014/main" id="{AEF8D31B-1F96-8C22-6DCD-2751FBD0CC5D}"/>
                    </a:ext>
                  </a:extLst>
                </p:cNvPr>
                <p:cNvSpPr>
                  <a:spLocks noChangeAspect="1"/>
                </p:cNvSpPr>
                <p:nvPr/>
              </p:nvSpPr>
              <p:spPr>
                <a:xfrm rot="17329066" flipH="1">
                  <a:off x="4234860" y="2117023"/>
                  <a:ext cx="443926" cy="640080"/>
                </a:xfrm>
                <a:prstGeom prst="triangle">
                  <a:avLst>
                    <a:gd name="adj" fmla="val 15284"/>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Isosceles Triangle 180">
                  <a:extLst>
                    <a:ext uri="{FF2B5EF4-FFF2-40B4-BE49-F238E27FC236}">
                      <a16:creationId xmlns:a16="http://schemas.microsoft.com/office/drawing/2014/main" id="{B602AF7C-4009-BE93-FC64-D65B7290A4F5}"/>
                    </a:ext>
                  </a:extLst>
                </p:cNvPr>
                <p:cNvSpPr/>
                <p:nvPr/>
              </p:nvSpPr>
              <p:spPr>
                <a:xfrm rot="17329066" flipH="1">
                  <a:off x="4314305" y="2177793"/>
                  <a:ext cx="380508" cy="542726"/>
                </a:xfrm>
                <a:prstGeom prst="triangle">
                  <a:avLst>
                    <a:gd name="adj" fmla="val 15284"/>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575C661B-27E5-1609-0E60-969E249D738A}"/>
                  </a:ext>
                </a:extLst>
              </p:cNvPr>
              <p:cNvSpPr/>
              <p:nvPr/>
            </p:nvSpPr>
            <p:spPr>
              <a:xfrm>
                <a:off x="5661660" y="2593746"/>
                <a:ext cx="168498" cy="207972"/>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114E013-ADBB-DB9B-070A-065AAA174E16}"/>
                  </a:ext>
                </a:extLst>
              </p:cNvPr>
              <p:cNvSpPr/>
              <p:nvPr/>
            </p:nvSpPr>
            <p:spPr>
              <a:xfrm>
                <a:off x="5756820" y="2345578"/>
                <a:ext cx="252248" cy="179415"/>
              </a:xfrm>
              <a:custGeom>
                <a:avLst/>
                <a:gdLst>
                  <a:gd name="connsiteX0" fmla="*/ 90024 w 156080"/>
                  <a:gd name="connsiteY0" fmla="*/ 177144 h 175495"/>
                  <a:gd name="connsiteX1" fmla="*/ 56507 w 156080"/>
                  <a:gd name="connsiteY1" fmla="*/ 152378 h 175495"/>
                  <a:gd name="connsiteX2" fmla="*/ 50315 w 156080"/>
                  <a:gd name="connsiteY2" fmla="*/ 112668 h 175495"/>
                  <a:gd name="connsiteX3" fmla="*/ 50742 w 156080"/>
                  <a:gd name="connsiteY3" fmla="*/ 105838 h 175495"/>
                  <a:gd name="connsiteX4" fmla="*/ 8257 w 156080"/>
                  <a:gd name="connsiteY4" fmla="*/ 99432 h 175495"/>
                  <a:gd name="connsiteX5" fmla="*/ 2065 w 156080"/>
                  <a:gd name="connsiteY5" fmla="*/ 81285 h 175495"/>
                  <a:gd name="connsiteX6" fmla="*/ 43698 w 156080"/>
                  <a:gd name="connsiteY6" fmla="*/ 50968 h 175495"/>
                  <a:gd name="connsiteX7" fmla="*/ 58000 w 156080"/>
                  <a:gd name="connsiteY7" fmla="*/ 45417 h 175495"/>
                  <a:gd name="connsiteX8" fmla="*/ 158131 w 156080"/>
                  <a:gd name="connsiteY8" fmla="*/ 1652 h 175495"/>
                  <a:gd name="connsiteX9" fmla="*/ 144467 w 156080"/>
                  <a:gd name="connsiteY9" fmla="*/ 16809 h 175495"/>
                  <a:gd name="connsiteX10" fmla="*/ 93014 w 156080"/>
                  <a:gd name="connsiteY10" fmla="*/ 65059 h 175495"/>
                  <a:gd name="connsiteX11" fmla="*/ 96430 w 156080"/>
                  <a:gd name="connsiteY11" fmla="*/ 69542 h 175495"/>
                  <a:gd name="connsiteX12" fmla="*/ 109453 w 156080"/>
                  <a:gd name="connsiteY12" fmla="*/ 101139 h 175495"/>
                  <a:gd name="connsiteX13" fmla="*/ 117352 w 156080"/>
                  <a:gd name="connsiteY13" fmla="*/ 123771 h 175495"/>
                  <a:gd name="connsiteX14" fmla="*/ 118421 w 156080"/>
                  <a:gd name="connsiteY14" fmla="*/ 126119 h 175495"/>
                  <a:gd name="connsiteX15" fmla="*/ 121624 w 156080"/>
                  <a:gd name="connsiteY15" fmla="*/ 152806 h 175495"/>
                  <a:gd name="connsiteX16" fmla="*/ 98351 w 156080"/>
                  <a:gd name="connsiteY16" fmla="*/ 176289 h 175495"/>
                  <a:gd name="connsiteX17" fmla="*/ 90024 w 156080"/>
                  <a:gd name="connsiteY17" fmla="*/ 177144 h 175495"/>
                  <a:gd name="connsiteX0" fmla="*/ 96301 w 156081"/>
                  <a:gd name="connsiteY0" fmla="*/ 174637 h 174637"/>
                  <a:gd name="connsiteX1" fmla="*/ 54457 w 156081"/>
                  <a:gd name="connsiteY1" fmla="*/ 150726 h 174637"/>
                  <a:gd name="connsiteX2" fmla="*/ 48265 w 156081"/>
                  <a:gd name="connsiteY2" fmla="*/ 111016 h 174637"/>
                  <a:gd name="connsiteX3" fmla="*/ 48692 w 156081"/>
                  <a:gd name="connsiteY3" fmla="*/ 104186 h 174637"/>
                  <a:gd name="connsiteX4" fmla="*/ 6207 w 156081"/>
                  <a:gd name="connsiteY4" fmla="*/ 97780 h 174637"/>
                  <a:gd name="connsiteX5" fmla="*/ 15 w 156081"/>
                  <a:gd name="connsiteY5" fmla="*/ 79633 h 174637"/>
                  <a:gd name="connsiteX6" fmla="*/ 41648 w 156081"/>
                  <a:gd name="connsiteY6" fmla="*/ 49316 h 174637"/>
                  <a:gd name="connsiteX7" fmla="*/ 55950 w 156081"/>
                  <a:gd name="connsiteY7" fmla="*/ 43765 h 174637"/>
                  <a:gd name="connsiteX8" fmla="*/ 156081 w 156081"/>
                  <a:gd name="connsiteY8" fmla="*/ 0 h 174637"/>
                  <a:gd name="connsiteX9" fmla="*/ 142417 w 156081"/>
                  <a:gd name="connsiteY9" fmla="*/ 15157 h 174637"/>
                  <a:gd name="connsiteX10" fmla="*/ 90964 w 156081"/>
                  <a:gd name="connsiteY10" fmla="*/ 63407 h 174637"/>
                  <a:gd name="connsiteX11" fmla="*/ 94380 w 156081"/>
                  <a:gd name="connsiteY11" fmla="*/ 67890 h 174637"/>
                  <a:gd name="connsiteX12" fmla="*/ 107403 w 156081"/>
                  <a:gd name="connsiteY12" fmla="*/ 99487 h 174637"/>
                  <a:gd name="connsiteX13" fmla="*/ 115302 w 156081"/>
                  <a:gd name="connsiteY13" fmla="*/ 122119 h 174637"/>
                  <a:gd name="connsiteX14" fmla="*/ 116371 w 156081"/>
                  <a:gd name="connsiteY14" fmla="*/ 124467 h 174637"/>
                  <a:gd name="connsiteX15" fmla="*/ 119574 w 156081"/>
                  <a:gd name="connsiteY15" fmla="*/ 151154 h 174637"/>
                  <a:gd name="connsiteX16" fmla="*/ 96301 w 156081"/>
                  <a:gd name="connsiteY16" fmla="*/ 174637 h 174637"/>
                  <a:gd name="connsiteX0" fmla="*/ 119574 w 156081"/>
                  <a:gd name="connsiteY0" fmla="*/ 151154 h 155107"/>
                  <a:gd name="connsiteX1" fmla="*/ 54457 w 156081"/>
                  <a:gd name="connsiteY1" fmla="*/ 150726 h 155107"/>
                  <a:gd name="connsiteX2" fmla="*/ 48265 w 156081"/>
                  <a:gd name="connsiteY2" fmla="*/ 111016 h 155107"/>
                  <a:gd name="connsiteX3" fmla="*/ 48692 w 156081"/>
                  <a:gd name="connsiteY3" fmla="*/ 104186 h 155107"/>
                  <a:gd name="connsiteX4" fmla="*/ 6207 w 156081"/>
                  <a:gd name="connsiteY4" fmla="*/ 97780 h 155107"/>
                  <a:gd name="connsiteX5" fmla="*/ 15 w 156081"/>
                  <a:gd name="connsiteY5" fmla="*/ 79633 h 155107"/>
                  <a:gd name="connsiteX6" fmla="*/ 41648 w 156081"/>
                  <a:gd name="connsiteY6" fmla="*/ 49316 h 155107"/>
                  <a:gd name="connsiteX7" fmla="*/ 55950 w 156081"/>
                  <a:gd name="connsiteY7" fmla="*/ 43765 h 155107"/>
                  <a:gd name="connsiteX8" fmla="*/ 156081 w 156081"/>
                  <a:gd name="connsiteY8" fmla="*/ 0 h 155107"/>
                  <a:gd name="connsiteX9" fmla="*/ 142417 w 156081"/>
                  <a:gd name="connsiteY9" fmla="*/ 15157 h 155107"/>
                  <a:gd name="connsiteX10" fmla="*/ 90964 w 156081"/>
                  <a:gd name="connsiteY10" fmla="*/ 63407 h 155107"/>
                  <a:gd name="connsiteX11" fmla="*/ 94380 w 156081"/>
                  <a:gd name="connsiteY11" fmla="*/ 67890 h 155107"/>
                  <a:gd name="connsiteX12" fmla="*/ 107403 w 156081"/>
                  <a:gd name="connsiteY12" fmla="*/ 99487 h 155107"/>
                  <a:gd name="connsiteX13" fmla="*/ 115302 w 156081"/>
                  <a:gd name="connsiteY13" fmla="*/ 122119 h 155107"/>
                  <a:gd name="connsiteX14" fmla="*/ 116371 w 156081"/>
                  <a:gd name="connsiteY14" fmla="*/ 124467 h 155107"/>
                  <a:gd name="connsiteX15" fmla="*/ 119574 w 156081"/>
                  <a:gd name="connsiteY15" fmla="*/ 151154 h 155107"/>
                  <a:gd name="connsiteX0" fmla="*/ 116371 w 156081"/>
                  <a:gd name="connsiteY0" fmla="*/ 124467 h 150874"/>
                  <a:gd name="connsiteX1" fmla="*/ 54457 w 156081"/>
                  <a:gd name="connsiteY1" fmla="*/ 150726 h 150874"/>
                  <a:gd name="connsiteX2" fmla="*/ 48265 w 156081"/>
                  <a:gd name="connsiteY2" fmla="*/ 111016 h 150874"/>
                  <a:gd name="connsiteX3" fmla="*/ 48692 w 156081"/>
                  <a:gd name="connsiteY3" fmla="*/ 104186 h 150874"/>
                  <a:gd name="connsiteX4" fmla="*/ 6207 w 156081"/>
                  <a:gd name="connsiteY4" fmla="*/ 97780 h 150874"/>
                  <a:gd name="connsiteX5" fmla="*/ 15 w 156081"/>
                  <a:gd name="connsiteY5" fmla="*/ 79633 h 150874"/>
                  <a:gd name="connsiteX6" fmla="*/ 41648 w 156081"/>
                  <a:gd name="connsiteY6" fmla="*/ 49316 h 150874"/>
                  <a:gd name="connsiteX7" fmla="*/ 55950 w 156081"/>
                  <a:gd name="connsiteY7" fmla="*/ 43765 h 150874"/>
                  <a:gd name="connsiteX8" fmla="*/ 156081 w 156081"/>
                  <a:gd name="connsiteY8" fmla="*/ 0 h 150874"/>
                  <a:gd name="connsiteX9" fmla="*/ 142417 w 156081"/>
                  <a:gd name="connsiteY9" fmla="*/ 15157 h 150874"/>
                  <a:gd name="connsiteX10" fmla="*/ 90964 w 156081"/>
                  <a:gd name="connsiteY10" fmla="*/ 63407 h 150874"/>
                  <a:gd name="connsiteX11" fmla="*/ 94380 w 156081"/>
                  <a:gd name="connsiteY11" fmla="*/ 67890 h 150874"/>
                  <a:gd name="connsiteX12" fmla="*/ 107403 w 156081"/>
                  <a:gd name="connsiteY12" fmla="*/ 99487 h 150874"/>
                  <a:gd name="connsiteX13" fmla="*/ 115302 w 156081"/>
                  <a:gd name="connsiteY13" fmla="*/ 122119 h 150874"/>
                  <a:gd name="connsiteX14" fmla="*/ 116371 w 156081"/>
                  <a:gd name="connsiteY14" fmla="*/ 124467 h 150874"/>
                  <a:gd name="connsiteX0" fmla="*/ 116371 w 156081"/>
                  <a:gd name="connsiteY0" fmla="*/ 124467 h 124467"/>
                  <a:gd name="connsiteX1" fmla="*/ 48265 w 156081"/>
                  <a:gd name="connsiteY1" fmla="*/ 111016 h 124467"/>
                  <a:gd name="connsiteX2" fmla="*/ 48692 w 156081"/>
                  <a:gd name="connsiteY2" fmla="*/ 104186 h 124467"/>
                  <a:gd name="connsiteX3" fmla="*/ 6207 w 156081"/>
                  <a:gd name="connsiteY3" fmla="*/ 97780 h 124467"/>
                  <a:gd name="connsiteX4" fmla="*/ 15 w 156081"/>
                  <a:gd name="connsiteY4" fmla="*/ 79633 h 124467"/>
                  <a:gd name="connsiteX5" fmla="*/ 41648 w 156081"/>
                  <a:gd name="connsiteY5" fmla="*/ 49316 h 124467"/>
                  <a:gd name="connsiteX6" fmla="*/ 55950 w 156081"/>
                  <a:gd name="connsiteY6" fmla="*/ 43765 h 124467"/>
                  <a:gd name="connsiteX7" fmla="*/ 156081 w 156081"/>
                  <a:gd name="connsiteY7" fmla="*/ 0 h 124467"/>
                  <a:gd name="connsiteX8" fmla="*/ 142417 w 156081"/>
                  <a:gd name="connsiteY8" fmla="*/ 15157 h 124467"/>
                  <a:gd name="connsiteX9" fmla="*/ 90964 w 156081"/>
                  <a:gd name="connsiteY9" fmla="*/ 63407 h 124467"/>
                  <a:gd name="connsiteX10" fmla="*/ 94380 w 156081"/>
                  <a:gd name="connsiteY10" fmla="*/ 67890 h 124467"/>
                  <a:gd name="connsiteX11" fmla="*/ 107403 w 156081"/>
                  <a:gd name="connsiteY11" fmla="*/ 99487 h 124467"/>
                  <a:gd name="connsiteX12" fmla="*/ 115302 w 156081"/>
                  <a:gd name="connsiteY12" fmla="*/ 122119 h 124467"/>
                  <a:gd name="connsiteX13" fmla="*/ 116371 w 156081"/>
                  <a:gd name="connsiteY13" fmla="*/ 124467 h 124467"/>
                  <a:gd name="connsiteX0" fmla="*/ 115302 w 156081"/>
                  <a:gd name="connsiteY0" fmla="*/ 122119 h 122119"/>
                  <a:gd name="connsiteX1" fmla="*/ 48265 w 156081"/>
                  <a:gd name="connsiteY1" fmla="*/ 111016 h 122119"/>
                  <a:gd name="connsiteX2" fmla="*/ 48692 w 156081"/>
                  <a:gd name="connsiteY2" fmla="*/ 104186 h 122119"/>
                  <a:gd name="connsiteX3" fmla="*/ 6207 w 156081"/>
                  <a:gd name="connsiteY3" fmla="*/ 97780 h 122119"/>
                  <a:gd name="connsiteX4" fmla="*/ 15 w 156081"/>
                  <a:gd name="connsiteY4" fmla="*/ 79633 h 122119"/>
                  <a:gd name="connsiteX5" fmla="*/ 41648 w 156081"/>
                  <a:gd name="connsiteY5" fmla="*/ 49316 h 122119"/>
                  <a:gd name="connsiteX6" fmla="*/ 55950 w 156081"/>
                  <a:gd name="connsiteY6" fmla="*/ 43765 h 122119"/>
                  <a:gd name="connsiteX7" fmla="*/ 156081 w 156081"/>
                  <a:gd name="connsiteY7" fmla="*/ 0 h 122119"/>
                  <a:gd name="connsiteX8" fmla="*/ 142417 w 156081"/>
                  <a:gd name="connsiteY8" fmla="*/ 15157 h 122119"/>
                  <a:gd name="connsiteX9" fmla="*/ 90964 w 156081"/>
                  <a:gd name="connsiteY9" fmla="*/ 63407 h 122119"/>
                  <a:gd name="connsiteX10" fmla="*/ 94380 w 156081"/>
                  <a:gd name="connsiteY10" fmla="*/ 67890 h 122119"/>
                  <a:gd name="connsiteX11" fmla="*/ 107403 w 156081"/>
                  <a:gd name="connsiteY11" fmla="*/ 99487 h 122119"/>
                  <a:gd name="connsiteX12" fmla="*/ 115302 w 156081"/>
                  <a:gd name="connsiteY12" fmla="*/ 122119 h 122119"/>
                  <a:gd name="connsiteX0" fmla="*/ 107403 w 156081"/>
                  <a:gd name="connsiteY0" fmla="*/ 99487 h 111016"/>
                  <a:gd name="connsiteX1" fmla="*/ 48265 w 156081"/>
                  <a:gd name="connsiteY1" fmla="*/ 111016 h 111016"/>
                  <a:gd name="connsiteX2" fmla="*/ 48692 w 156081"/>
                  <a:gd name="connsiteY2" fmla="*/ 104186 h 111016"/>
                  <a:gd name="connsiteX3" fmla="*/ 6207 w 156081"/>
                  <a:gd name="connsiteY3" fmla="*/ 97780 h 111016"/>
                  <a:gd name="connsiteX4" fmla="*/ 15 w 156081"/>
                  <a:gd name="connsiteY4" fmla="*/ 79633 h 111016"/>
                  <a:gd name="connsiteX5" fmla="*/ 41648 w 156081"/>
                  <a:gd name="connsiteY5" fmla="*/ 49316 h 111016"/>
                  <a:gd name="connsiteX6" fmla="*/ 55950 w 156081"/>
                  <a:gd name="connsiteY6" fmla="*/ 43765 h 111016"/>
                  <a:gd name="connsiteX7" fmla="*/ 156081 w 156081"/>
                  <a:gd name="connsiteY7" fmla="*/ 0 h 111016"/>
                  <a:gd name="connsiteX8" fmla="*/ 142417 w 156081"/>
                  <a:gd name="connsiteY8" fmla="*/ 15157 h 111016"/>
                  <a:gd name="connsiteX9" fmla="*/ 90964 w 156081"/>
                  <a:gd name="connsiteY9" fmla="*/ 63407 h 111016"/>
                  <a:gd name="connsiteX10" fmla="*/ 94380 w 156081"/>
                  <a:gd name="connsiteY10" fmla="*/ 67890 h 111016"/>
                  <a:gd name="connsiteX11" fmla="*/ 107403 w 156081"/>
                  <a:gd name="connsiteY11" fmla="*/ 99487 h 111016"/>
                  <a:gd name="connsiteX0" fmla="*/ 107403 w 156081"/>
                  <a:gd name="connsiteY0" fmla="*/ 99487 h 111016"/>
                  <a:gd name="connsiteX1" fmla="*/ 48265 w 156081"/>
                  <a:gd name="connsiteY1" fmla="*/ 111016 h 111016"/>
                  <a:gd name="connsiteX2" fmla="*/ 6207 w 156081"/>
                  <a:gd name="connsiteY2" fmla="*/ 97780 h 111016"/>
                  <a:gd name="connsiteX3" fmla="*/ 15 w 156081"/>
                  <a:gd name="connsiteY3" fmla="*/ 79633 h 111016"/>
                  <a:gd name="connsiteX4" fmla="*/ 41648 w 156081"/>
                  <a:gd name="connsiteY4" fmla="*/ 49316 h 111016"/>
                  <a:gd name="connsiteX5" fmla="*/ 55950 w 156081"/>
                  <a:gd name="connsiteY5" fmla="*/ 43765 h 111016"/>
                  <a:gd name="connsiteX6" fmla="*/ 156081 w 156081"/>
                  <a:gd name="connsiteY6" fmla="*/ 0 h 111016"/>
                  <a:gd name="connsiteX7" fmla="*/ 142417 w 156081"/>
                  <a:gd name="connsiteY7" fmla="*/ 15157 h 111016"/>
                  <a:gd name="connsiteX8" fmla="*/ 90964 w 156081"/>
                  <a:gd name="connsiteY8" fmla="*/ 63407 h 111016"/>
                  <a:gd name="connsiteX9" fmla="*/ 94380 w 156081"/>
                  <a:gd name="connsiteY9" fmla="*/ 67890 h 111016"/>
                  <a:gd name="connsiteX10" fmla="*/ 107403 w 156081"/>
                  <a:gd name="connsiteY10" fmla="*/ 99487 h 11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081" h="111016">
                    <a:moveTo>
                      <a:pt x="107403" y="99487"/>
                    </a:moveTo>
                    <a:cubicBezTo>
                      <a:pt x="99717" y="106674"/>
                      <a:pt x="58050" y="110233"/>
                      <a:pt x="48265" y="111016"/>
                    </a:cubicBezTo>
                    <a:cubicBezTo>
                      <a:pt x="31399" y="110732"/>
                      <a:pt x="14249" y="103011"/>
                      <a:pt x="6207" y="97780"/>
                    </a:cubicBezTo>
                    <a:cubicBezTo>
                      <a:pt x="1938" y="92656"/>
                      <a:pt x="-199" y="86037"/>
                      <a:pt x="15" y="79633"/>
                    </a:cubicBezTo>
                    <a:cubicBezTo>
                      <a:pt x="1938" y="61273"/>
                      <a:pt x="23287" y="43551"/>
                      <a:pt x="41648" y="49316"/>
                    </a:cubicBezTo>
                    <a:cubicBezTo>
                      <a:pt x="46771" y="48036"/>
                      <a:pt x="51468" y="46113"/>
                      <a:pt x="55950" y="43765"/>
                    </a:cubicBezTo>
                    <a:cubicBezTo>
                      <a:pt x="88829" y="27966"/>
                      <a:pt x="122561" y="14516"/>
                      <a:pt x="156081" y="0"/>
                    </a:cubicBezTo>
                    <a:cubicBezTo>
                      <a:pt x="151809" y="5337"/>
                      <a:pt x="147327" y="10461"/>
                      <a:pt x="142417" y="15157"/>
                    </a:cubicBezTo>
                    <a:cubicBezTo>
                      <a:pt x="126405" y="32024"/>
                      <a:pt x="108685" y="48461"/>
                      <a:pt x="90964" y="63407"/>
                    </a:cubicBezTo>
                    <a:cubicBezTo>
                      <a:pt x="91818" y="64687"/>
                      <a:pt x="93526" y="66397"/>
                      <a:pt x="94380" y="67890"/>
                    </a:cubicBezTo>
                    <a:cubicBezTo>
                      <a:pt x="99931" y="77712"/>
                      <a:pt x="104200" y="88387"/>
                      <a:pt x="107403" y="99487"/>
                    </a:cubicBezTo>
                    <a:close/>
                  </a:path>
                </a:pathLst>
              </a:custGeom>
              <a:solidFill>
                <a:srgbClr val="000000"/>
              </a:solidFill>
              <a:ln w="21134" cap="flat">
                <a:noFill/>
                <a:prstDash val="solid"/>
                <a:miter/>
              </a:ln>
            </p:spPr>
            <p:txBody>
              <a:bodyPr rtlCol="0" anchor="ctr"/>
              <a:lstStyle/>
              <a:p>
                <a:endParaRPr lang="en-US"/>
              </a:p>
            </p:txBody>
          </p:sp>
          <p:sp>
            <p:nvSpPr>
              <p:cNvPr id="173" name="Oval 172">
                <a:extLst>
                  <a:ext uri="{FF2B5EF4-FFF2-40B4-BE49-F238E27FC236}">
                    <a16:creationId xmlns:a16="http://schemas.microsoft.com/office/drawing/2014/main" id="{905ECEC9-664F-19F3-5391-FC4DBA5B22E5}"/>
                  </a:ext>
                </a:extLst>
              </p:cNvPr>
              <p:cNvSpPr/>
              <p:nvPr/>
            </p:nvSpPr>
            <p:spPr>
              <a:xfrm>
                <a:off x="5833486" y="2488747"/>
                <a:ext cx="120721" cy="108938"/>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A2077D88-968C-AD37-D7EB-BD30BAEEA75F}"/>
                  </a:ext>
                </a:extLst>
              </p:cNvPr>
              <p:cNvSpPr/>
              <p:nvPr/>
            </p:nvSpPr>
            <p:spPr>
              <a:xfrm>
                <a:off x="5803410" y="2425168"/>
                <a:ext cx="219597" cy="10863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936D6210-0013-0FDD-25AC-466FD8359D94}"/>
                  </a:ext>
                </a:extLst>
              </p:cNvPr>
              <p:cNvSpPr/>
              <p:nvPr/>
            </p:nvSpPr>
            <p:spPr>
              <a:xfrm rot="1302820">
                <a:off x="5302885" y="2356346"/>
                <a:ext cx="358770" cy="215209"/>
              </a:xfrm>
              <a:custGeom>
                <a:avLst/>
                <a:gdLst>
                  <a:gd name="connsiteX0" fmla="*/ 167384 w 284242"/>
                  <a:gd name="connsiteY0" fmla="*/ 172156 h 170503"/>
                  <a:gd name="connsiteX1" fmla="*/ 161405 w 284242"/>
                  <a:gd name="connsiteY1" fmla="*/ 171515 h 170503"/>
                  <a:gd name="connsiteX2" fmla="*/ 143259 w 284242"/>
                  <a:gd name="connsiteY2" fmla="*/ 160413 h 170503"/>
                  <a:gd name="connsiteX3" fmla="*/ 133864 w 284242"/>
                  <a:gd name="connsiteY3" fmla="*/ 127961 h 170503"/>
                  <a:gd name="connsiteX4" fmla="*/ 140056 w 284242"/>
                  <a:gd name="connsiteY4" fmla="*/ 115152 h 170503"/>
                  <a:gd name="connsiteX5" fmla="*/ 141763 w 284242"/>
                  <a:gd name="connsiteY5" fmla="*/ 100633 h 170503"/>
                  <a:gd name="connsiteX6" fmla="*/ 141976 w 284242"/>
                  <a:gd name="connsiteY6" fmla="*/ 97646 h 170503"/>
                  <a:gd name="connsiteX7" fmla="*/ 146245 w 284242"/>
                  <a:gd name="connsiteY7" fmla="*/ 78218 h 170503"/>
                  <a:gd name="connsiteX8" fmla="*/ 143045 w 284242"/>
                  <a:gd name="connsiteY8" fmla="*/ 76935 h 170503"/>
                  <a:gd name="connsiteX9" fmla="*/ 143045 w 284242"/>
                  <a:gd name="connsiteY9" fmla="*/ 76935 h 170503"/>
                  <a:gd name="connsiteX10" fmla="*/ 33736 w 284242"/>
                  <a:gd name="connsiteY10" fmla="*/ 27619 h 170503"/>
                  <a:gd name="connsiteX11" fmla="*/ 12172 w 284242"/>
                  <a:gd name="connsiteY11" fmla="*/ 11607 h 170503"/>
                  <a:gd name="connsiteX12" fmla="*/ 10463 w 284242"/>
                  <a:gd name="connsiteY12" fmla="*/ 15449 h 170503"/>
                  <a:gd name="connsiteX13" fmla="*/ 2777 w 284242"/>
                  <a:gd name="connsiteY13" fmla="*/ 14169 h 170503"/>
                  <a:gd name="connsiteX14" fmla="*/ 4912 w 284242"/>
                  <a:gd name="connsiteY14" fmla="*/ 4560 h 170503"/>
                  <a:gd name="connsiteX15" fmla="*/ 24127 w 284242"/>
                  <a:gd name="connsiteY15" fmla="*/ 3067 h 170503"/>
                  <a:gd name="connsiteX16" fmla="*/ 254916 w 284242"/>
                  <a:gd name="connsiteY16" fmla="*/ 47046 h 170503"/>
                  <a:gd name="connsiteX17" fmla="*/ 279255 w 284242"/>
                  <a:gd name="connsiteY17" fmla="*/ 58789 h 170503"/>
                  <a:gd name="connsiteX18" fmla="*/ 285872 w 284242"/>
                  <a:gd name="connsiteY18" fmla="*/ 82486 h 170503"/>
                  <a:gd name="connsiteX19" fmla="*/ 195564 w 284242"/>
                  <a:gd name="connsiteY19" fmla="*/ 94230 h 170503"/>
                  <a:gd name="connsiteX20" fmla="*/ 199619 w 284242"/>
                  <a:gd name="connsiteY20" fmla="*/ 103622 h 170503"/>
                  <a:gd name="connsiteX21" fmla="*/ 206452 w 284242"/>
                  <a:gd name="connsiteY21" fmla="*/ 129029 h 170503"/>
                  <a:gd name="connsiteX22" fmla="*/ 167384 w 284242"/>
                  <a:gd name="connsiteY22" fmla="*/ 172156 h 17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242" h="170503">
                    <a:moveTo>
                      <a:pt x="167384" y="172156"/>
                    </a:moveTo>
                    <a:cubicBezTo>
                      <a:pt x="165247" y="172156"/>
                      <a:pt x="163326" y="171942"/>
                      <a:pt x="161405" y="171515"/>
                    </a:cubicBezTo>
                    <a:cubicBezTo>
                      <a:pt x="154358" y="170019"/>
                      <a:pt x="147955" y="165964"/>
                      <a:pt x="143259" y="160413"/>
                    </a:cubicBezTo>
                    <a:cubicBezTo>
                      <a:pt x="135571" y="151659"/>
                      <a:pt x="130233" y="139491"/>
                      <a:pt x="133864" y="127961"/>
                    </a:cubicBezTo>
                    <a:cubicBezTo>
                      <a:pt x="135359" y="123478"/>
                      <a:pt x="137280" y="118996"/>
                      <a:pt x="140056" y="115152"/>
                    </a:cubicBezTo>
                    <a:cubicBezTo>
                      <a:pt x="140908" y="110456"/>
                      <a:pt x="141549" y="105546"/>
                      <a:pt x="141763" y="100633"/>
                    </a:cubicBezTo>
                    <a:cubicBezTo>
                      <a:pt x="141763" y="99781"/>
                      <a:pt x="141976" y="98712"/>
                      <a:pt x="141976" y="97646"/>
                    </a:cubicBezTo>
                    <a:cubicBezTo>
                      <a:pt x="142404" y="91027"/>
                      <a:pt x="143472" y="84407"/>
                      <a:pt x="146245" y="78218"/>
                    </a:cubicBezTo>
                    <a:lnTo>
                      <a:pt x="143045" y="76935"/>
                    </a:lnTo>
                    <a:lnTo>
                      <a:pt x="143045" y="76935"/>
                    </a:lnTo>
                    <a:cubicBezTo>
                      <a:pt x="104401" y="63485"/>
                      <a:pt x="68535" y="48541"/>
                      <a:pt x="33736" y="27619"/>
                    </a:cubicBezTo>
                    <a:cubicBezTo>
                      <a:pt x="28398" y="23989"/>
                      <a:pt x="17724" y="16517"/>
                      <a:pt x="12172" y="11607"/>
                    </a:cubicBezTo>
                    <a:lnTo>
                      <a:pt x="10463" y="15449"/>
                    </a:lnTo>
                    <a:cubicBezTo>
                      <a:pt x="8969" y="17586"/>
                      <a:pt x="4912" y="18652"/>
                      <a:pt x="2777" y="14169"/>
                    </a:cubicBezTo>
                    <a:cubicBezTo>
                      <a:pt x="1284" y="10966"/>
                      <a:pt x="2136" y="6911"/>
                      <a:pt x="4912" y="4560"/>
                    </a:cubicBezTo>
                    <a:cubicBezTo>
                      <a:pt x="10463" y="291"/>
                      <a:pt x="17724" y="1574"/>
                      <a:pt x="24127" y="3067"/>
                    </a:cubicBezTo>
                    <a:cubicBezTo>
                      <a:pt x="101198" y="18224"/>
                      <a:pt x="175708" y="40215"/>
                      <a:pt x="254916" y="47046"/>
                    </a:cubicBezTo>
                    <a:cubicBezTo>
                      <a:pt x="264095" y="47687"/>
                      <a:pt x="272849" y="51744"/>
                      <a:pt x="279255" y="58789"/>
                    </a:cubicBezTo>
                    <a:cubicBezTo>
                      <a:pt x="284806" y="65408"/>
                      <a:pt x="287368" y="73946"/>
                      <a:pt x="285872" y="82486"/>
                    </a:cubicBezTo>
                    <a:cubicBezTo>
                      <a:pt x="276907" y="129243"/>
                      <a:pt x="224172" y="100847"/>
                      <a:pt x="195564" y="94230"/>
                    </a:cubicBezTo>
                    <a:lnTo>
                      <a:pt x="199619" y="103622"/>
                    </a:lnTo>
                    <a:cubicBezTo>
                      <a:pt x="203249" y="111521"/>
                      <a:pt x="205598" y="120275"/>
                      <a:pt x="206452" y="129029"/>
                    </a:cubicBezTo>
                    <a:cubicBezTo>
                      <a:pt x="207307" y="150379"/>
                      <a:pt x="189158" y="171728"/>
                      <a:pt x="167384" y="172156"/>
                    </a:cubicBezTo>
                    <a:close/>
                  </a:path>
                </a:pathLst>
              </a:custGeom>
              <a:solidFill>
                <a:srgbClr val="000000"/>
              </a:solidFill>
              <a:ln w="21134" cap="flat">
                <a:noFill/>
                <a:prstDash val="solid"/>
                <a:miter/>
              </a:ln>
            </p:spPr>
            <p:txBody>
              <a:bodyPr rtlCol="0" anchor="ctr"/>
              <a:lstStyle/>
              <a:p>
                <a:endParaRPr lang="en-US"/>
              </a:p>
            </p:txBody>
          </p:sp>
          <p:sp>
            <p:nvSpPr>
              <p:cNvPr id="176" name="Oval 175">
                <a:extLst>
                  <a:ext uri="{FF2B5EF4-FFF2-40B4-BE49-F238E27FC236}">
                    <a16:creationId xmlns:a16="http://schemas.microsoft.com/office/drawing/2014/main" id="{7E312717-1C35-2572-708D-6435A48A9CEE}"/>
                  </a:ext>
                </a:extLst>
              </p:cNvPr>
              <p:cNvSpPr/>
              <p:nvPr/>
            </p:nvSpPr>
            <p:spPr>
              <a:xfrm>
                <a:off x="5404000" y="2450722"/>
                <a:ext cx="151706" cy="132730"/>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9F26D4B-649C-BC38-E07A-E72687559C91}"/>
                  </a:ext>
                </a:extLst>
              </p:cNvPr>
              <p:cNvSpPr/>
              <p:nvPr/>
            </p:nvSpPr>
            <p:spPr>
              <a:xfrm>
                <a:off x="5317819" y="2391468"/>
                <a:ext cx="264658" cy="108221"/>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5F69EA39-B131-C1EF-2D33-713E54FCE643}"/>
                  </a:ext>
                </a:extLst>
              </p:cNvPr>
              <p:cNvSpPr/>
              <p:nvPr/>
            </p:nvSpPr>
            <p:spPr>
              <a:xfrm rot="21081421">
                <a:off x="5537784" y="2854585"/>
                <a:ext cx="305616" cy="221984"/>
              </a:xfrm>
              <a:custGeom>
                <a:avLst/>
                <a:gdLst>
                  <a:gd name="connsiteX0" fmla="*/ 0 w 328335"/>
                  <a:gd name="connsiteY0" fmla="*/ 32956 h 195613"/>
                  <a:gd name="connsiteX1" fmla="*/ 154651 w 328335"/>
                  <a:gd name="connsiteY1" fmla="*/ 2026 h 195613"/>
                  <a:gd name="connsiteX2" fmla="*/ 205408 w 328335"/>
                  <a:gd name="connsiteY2" fmla="*/ 39301 h 195613"/>
                  <a:gd name="connsiteX3" fmla="*/ 245062 w 328335"/>
                  <a:gd name="connsiteY3" fmla="*/ 18680 h 195613"/>
                  <a:gd name="connsiteX4" fmla="*/ 328335 w 328335"/>
                  <a:gd name="connsiteY4" fmla="*/ 77368 h 195613"/>
                  <a:gd name="connsiteX5" fmla="*/ 168926 w 328335"/>
                  <a:gd name="connsiteY5" fmla="*/ 194744 h 195613"/>
                  <a:gd name="connsiteX6" fmla="*/ 0 w 328335"/>
                  <a:gd name="connsiteY6" fmla="*/ 32956 h 195613"/>
                  <a:gd name="connsiteX0" fmla="*/ 0 w 344987"/>
                  <a:gd name="connsiteY0" fmla="*/ 32956 h 195076"/>
                  <a:gd name="connsiteX1" fmla="*/ 154651 w 344987"/>
                  <a:gd name="connsiteY1" fmla="*/ 2026 h 195076"/>
                  <a:gd name="connsiteX2" fmla="*/ 205408 w 344987"/>
                  <a:gd name="connsiteY2" fmla="*/ 39301 h 195076"/>
                  <a:gd name="connsiteX3" fmla="*/ 245062 w 344987"/>
                  <a:gd name="connsiteY3" fmla="*/ 18680 h 195076"/>
                  <a:gd name="connsiteX4" fmla="*/ 344987 w 344987"/>
                  <a:gd name="connsiteY4" fmla="*/ 73450 h 195076"/>
                  <a:gd name="connsiteX5" fmla="*/ 168926 w 344987"/>
                  <a:gd name="connsiteY5" fmla="*/ 194744 h 195076"/>
                  <a:gd name="connsiteX6" fmla="*/ 0 w 344987"/>
                  <a:gd name="connsiteY6" fmla="*/ 32956 h 195076"/>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8074 w 353061"/>
                  <a:gd name="connsiteY0" fmla="*/ 32956 h 161930"/>
                  <a:gd name="connsiteX1" fmla="*/ 162725 w 353061"/>
                  <a:gd name="connsiteY1" fmla="*/ 2026 h 161930"/>
                  <a:gd name="connsiteX2" fmla="*/ 213482 w 353061"/>
                  <a:gd name="connsiteY2" fmla="*/ 39301 h 161930"/>
                  <a:gd name="connsiteX3" fmla="*/ 253136 w 353061"/>
                  <a:gd name="connsiteY3" fmla="*/ 18680 h 161930"/>
                  <a:gd name="connsiteX4" fmla="*/ 353061 w 353061"/>
                  <a:gd name="connsiteY4" fmla="*/ 73450 h 161930"/>
                  <a:gd name="connsiteX5" fmla="*/ 180918 w 353061"/>
                  <a:gd name="connsiteY5" fmla="*/ 161440 h 161930"/>
                  <a:gd name="connsiteX6" fmla="*/ 38520 w 353061"/>
                  <a:gd name="connsiteY6" fmla="*/ 82205 h 161930"/>
                  <a:gd name="connsiteX7" fmla="*/ 8074 w 353061"/>
                  <a:gd name="connsiteY7" fmla="*/ 32956 h 161930"/>
                  <a:gd name="connsiteX0" fmla="*/ 18643 w 363630"/>
                  <a:gd name="connsiteY0" fmla="*/ 32956 h 161473"/>
                  <a:gd name="connsiteX1" fmla="*/ 173294 w 363630"/>
                  <a:gd name="connsiteY1" fmla="*/ 2026 h 161473"/>
                  <a:gd name="connsiteX2" fmla="*/ 224051 w 363630"/>
                  <a:gd name="connsiteY2" fmla="*/ 39301 h 161473"/>
                  <a:gd name="connsiteX3" fmla="*/ 263705 w 363630"/>
                  <a:gd name="connsiteY3" fmla="*/ 18680 h 161473"/>
                  <a:gd name="connsiteX4" fmla="*/ 363630 w 363630"/>
                  <a:gd name="connsiteY4" fmla="*/ 73450 h 161473"/>
                  <a:gd name="connsiteX5" fmla="*/ 191487 w 363630"/>
                  <a:gd name="connsiteY5" fmla="*/ 161440 h 161473"/>
                  <a:gd name="connsiteX6" fmla="*/ 18723 w 363630"/>
                  <a:gd name="connsiteY6" fmla="*/ 83185 h 161473"/>
                  <a:gd name="connsiteX7" fmla="*/ 18643 w 363630"/>
                  <a:gd name="connsiteY7" fmla="*/ 32956 h 161473"/>
                  <a:gd name="connsiteX0" fmla="*/ 18643 w 363630"/>
                  <a:gd name="connsiteY0" fmla="*/ 32956 h 161481"/>
                  <a:gd name="connsiteX1" fmla="*/ 173294 w 363630"/>
                  <a:gd name="connsiteY1" fmla="*/ 2026 h 161481"/>
                  <a:gd name="connsiteX2" fmla="*/ 224051 w 363630"/>
                  <a:gd name="connsiteY2" fmla="*/ 39301 h 161481"/>
                  <a:gd name="connsiteX3" fmla="*/ 263705 w 363630"/>
                  <a:gd name="connsiteY3" fmla="*/ 18680 h 161481"/>
                  <a:gd name="connsiteX4" fmla="*/ 363630 w 363630"/>
                  <a:gd name="connsiteY4" fmla="*/ 73450 h 161481"/>
                  <a:gd name="connsiteX5" fmla="*/ 191487 w 363630"/>
                  <a:gd name="connsiteY5" fmla="*/ 161440 h 161481"/>
                  <a:gd name="connsiteX6" fmla="*/ 18723 w 363630"/>
                  <a:gd name="connsiteY6" fmla="*/ 83185 h 161481"/>
                  <a:gd name="connsiteX7" fmla="*/ 18643 w 363630"/>
                  <a:gd name="connsiteY7" fmla="*/ 32956 h 161481"/>
                  <a:gd name="connsiteX0" fmla="*/ 18643 w 363630"/>
                  <a:gd name="connsiteY0" fmla="*/ 32956 h 161647"/>
                  <a:gd name="connsiteX1" fmla="*/ 173294 w 363630"/>
                  <a:gd name="connsiteY1" fmla="*/ 2026 h 161647"/>
                  <a:gd name="connsiteX2" fmla="*/ 224051 w 363630"/>
                  <a:gd name="connsiteY2" fmla="*/ 39301 h 161647"/>
                  <a:gd name="connsiteX3" fmla="*/ 263705 w 363630"/>
                  <a:gd name="connsiteY3" fmla="*/ 18680 h 161647"/>
                  <a:gd name="connsiteX4" fmla="*/ 363630 w 363630"/>
                  <a:gd name="connsiteY4" fmla="*/ 73450 h 161647"/>
                  <a:gd name="connsiteX5" fmla="*/ 191487 w 363630"/>
                  <a:gd name="connsiteY5" fmla="*/ 161440 h 161647"/>
                  <a:gd name="connsiteX6" fmla="*/ 18723 w 363630"/>
                  <a:gd name="connsiteY6" fmla="*/ 83185 h 161647"/>
                  <a:gd name="connsiteX7" fmla="*/ 18643 w 363630"/>
                  <a:gd name="connsiteY7" fmla="*/ 32956 h 161647"/>
                  <a:gd name="connsiteX0" fmla="*/ 18643 w 363630"/>
                  <a:gd name="connsiteY0" fmla="*/ 32956 h 161503"/>
                  <a:gd name="connsiteX1" fmla="*/ 173294 w 363630"/>
                  <a:gd name="connsiteY1" fmla="*/ 2026 h 161503"/>
                  <a:gd name="connsiteX2" fmla="*/ 224051 w 363630"/>
                  <a:gd name="connsiteY2" fmla="*/ 39301 h 161503"/>
                  <a:gd name="connsiteX3" fmla="*/ 263705 w 363630"/>
                  <a:gd name="connsiteY3" fmla="*/ 18680 h 161503"/>
                  <a:gd name="connsiteX4" fmla="*/ 363630 w 363630"/>
                  <a:gd name="connsiteY4" fmla="*/ 73450 h 161503"/>
                  <a:gd name="connsiteX5" fmla="*/ 191487 w 363630"/>
                  <a:gd name="connsiteY5" fmla="*/ 161440 h 161503"/>
                  <a:gd name="connsiteX6" fmla="*/ 18723 w 363630"/>
                  <a:gd name="connsiteY6" fmla="*/ 83185 h 161503"/>
                  <a:gd name="connsiteX7" fmla="*/ 18643 w 363630"/>
                  <a:gd name="connsiteY7" fmla="*/ 32956 h 161503"/>
                  <a:gd name="connsiteX0" fmla="*/ 18643 w 363630"/>
                  <a:gd name="connsiteY0" fmla="*/ 32956 h 161441"/>
                  <a:gd name="connsiteX1" fmla="*/ 173294 w 363630"/>
                  <a:gd name="connsiteY1" fmla="*/ 2026 h 161441"/>
                  <a:gd name="connsiteX2" fmla="*/ 224051 w 363630"/>
                  <a:gd name="connsiteY2" fmla="*/ 39301 h 161441"/>
                  <a:gd name="connsiteX3" fmla="*/ 263705 w 363630"/>
                  <a:gd name="connsiteY3" fmla="*/ 18680 h 161441"/>
                  <a:gd name="connsiteX4" fmla="*/ 363630 w 363630"/>
                  <a:gd name="connsiteY4" fmla="*/ 73450 h 161441"/>
                  <a:gd name="connsiteX5" fmla="*/ 191487 w 363630"/>
                  <a:gd name="connsiteY5" fmla="*/ 161440 h 161441"/>
                  <a:gd name="connsiteX6" fmla="*/ 18723 w 363630"/>
                  <a:gd name="connsiteY6" fmla="*/ 83185 h 161441"/>
                  <a:gd name="connsiteX7" fmla="*/ 18643 w 363630"/>
                  <a:gd name="connsiteY7" fmla="*/ 32956 h 161441"/>
                  <a:gd name="connsiteX0" fmla="*/ 18643 w 363630"/>
                  <a:gd name="connsiteY0" fmla="*/ 32956 h 161566"/>
                  <a:gd name="connsiteX1" fmla="*/ 173294 w 363630"/>
                  <a:gd name="connsiteY1" fmla="*/ 2026 h 161566"/>
                  <a:gd name="connsiteX2" fmla="*/ 224051 w 363630"/>
                  <a:gd name="connsiteY2" fmla="*/ 39301 h 161566"/>
                  <a:gd name="connsiteX3" fmla="*/ 263705 w 363630"/>
                  <a:gd name="connsiteY3" fmla="*/ 18680 h 161566"/>
                  <a:gd name="connsiteX4" fmla="*/ 363630 w 363630"/>
                  <a:gd name="connsiteY4" fmla="*/ 73450 h 161566"/>
                  <a:gd name="connsiteX5" fmla="*/ 191487 w 363630"/>
                  <a:gd name="connsiteY5" fmla="*/ 161440 h 161566"/>
                  <a:gd name="connsiteX6" fmla="*/ 18723 w 363630"/>
                  <a:gd name="connsiteY6" fmla="*/ 83185 h 161566"/>
                  <a:gd name="connsiteX7" fmla="*/ 18643 w 363630"/>
                  <a:gd name="connsiteY7" fmla="*/ 32956 h 161566"/>
                  <a:gd name="connsiteX0" fmla="*/ 18643 w 363630"/>
                  <a:gd name="connsiteY0" fmla="*/ 32956 h 161613"/>
                  <a:gd name="connsiteX1" fmla="*/ 173294 w 363630"/>
                  <a:gd name="connsiteY1" fmla="*/ 2026 h 161613"/>
                  <a:gd name="connsiteX2" fmla="*/ 224051 w 363630"/>
                  <a:gd name="connsiteY2" fmla="*/ 39301 h 161613"/>
                  <a:gd name="connsiteX3" fmla="*/ 263705 w 363630"/>
                  <a:gd name="connsiteY3" fmla="*/ 18680 h 161613"/>
                  <a:gd name="connsiteX4" fmla="*/ 363630 w 363630"/>
                  <a:gd name="connsiteY4" fmla="*/ 73450 h 161613"/>
                  <a:gd name="connsiteX5" fmla="*/ 191487 w 363630"/>
                  <a:gd name="connsiteY5" fmla="*/ 161440 h 161613"/>
                  <a:gd name="connsiteX6" fmla="*/ 18723 w 363630"/>
                  <a:gd name="connsiteY6" fmla="*/ 83185 h 161613"/>
                  <a:gd name="connsiteX7" fmla="*/ 18643 w 363630"/>
                  <a:gd name="connsiteY7" fmla="*/ 32956 h 161613"/>
                  <a:gd name="connsiteX0" fmla="*/ 18643 w 363784"/>
                  <a:gd name="connsiteY0" fmla="*/ 32956 h 161570"/>
                  <a:gd name="connsiteX1" fmla="*/ 173294 w 363784"/>
                  <a:gd name="connsiteY1" fmla="*/ 2026 h 161570"/>
                  <a:gd name="connsiteX2" fmla="*/ 224051 w 363784"/>
                  <a:gd name="connsiteY2" fmla="*/ 39301 h 161570"/>
                  <a:gd name="connsiteX3" fmla="*/ 263705 w 363784"/>
                  <a:gd name="connsiteY3" fmla="*/ 18680 h 161570"/>
                  <a:gd name="connsiteX4" fmla="*/ 363630 w 363784"/>
                  <a:gd name="connsiteY4" fmla="*/ 73450 h 161570"/>
                  <a:gd name="connsiteX5" fmla="*/ 191487 w 363784"/>
                  <a:gd name="connsiteY5" fmla="*/ 161440 h 161570"/>
                  <a:gd name="connsiteX6" fmla="*/ 18723 w 363784"/>
                  <a:gd name="connsiteY6" fmla="*/ 83185 h 161570"/>
                  <a:gd name="connsiteX7" fmla="*/ 18643 w 363784"/>
                  <a:gd name="connsiteY7" fmla="*/ 32956 h 16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784" h="161570">
                    <a:moveTo>
                      <a:pt x="18643" y="32956"/>
                    </a:moveTo>
                    <a:cubicBezTo>
                      <a:pt x="18643" y="18839"/>
                      <a:pt x="138398" y="-7491"/>
                      <a:pt x="173294" y="2026"/>
                    </a:cubicBezTo>
                    <a:cubicBezTo>
                      <a:pt x="200205" y="9375"/>
                      <a:pt x="217706" y="39301"/>
                      <a:pt x="224051" y="39301"/>
                    </a:cubicBezTo>
                    <a:cubicBezTo>
                      <a:pt x="230395" y="39301"/>
                      <a:pt x="240442" y="12989"/>
                      <a:pt x="263705" y="18680"/>
                    </a:cubicBezTo>
                    <a:cubicBezTo>
                      <a:pt x="286968" y="24371"/>
                      <a:pt x="363630" y="44900"/>
                      <a:pt x="363630" y="73450"/>
                    </a:cubicBezTo>
                    <a:cubicBezTo>
                      <a:pt x="368307" y="105595"/>
                      <a:pt x="265624" y="164716"/>
                      <a:pt x="191487" y="161440"/>
                    </a:cubicBezTo>
                    <a:cubicBezTo>
                      <a:pt x="121232" y="161125"/>
                      <a:pt x="59285" y="117333"/>
                      <a:pt x="18723" y="83185"/>
                    </a:cubicBezTo>
                    <a:cubicBezTo>
                      <a:pt x="-10084" y="61771"/>
                      <a:pt x="-2058" y="46319"/>
                      <a:pt x="18643" y="32956"/>
                    </a:cubicBezTo>
                    <a:close/>
                  </a:path>
                </a:pathLst>
              </a:custGeom>
              <a:solidFill>
                <a:schemeClr val="tx2"/>
              </a:solidFill>
              <a:ln w="2619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7F355C46-BB61-427D-303B-319F6A726887}"/>
                  </a:ext>
                </a:extLst>
              </p:cNvPr>
              <p:cNvSpPr/>
              <p:nvPr/>
            </p:nvSpPr>
            <p:spPr>
              <a:xfrm rot="21081421">
                <a:off x="5524783" y="2841675"/>
                <a:ext cx="330744" cy="242916"/>
              </a:xfrm>
              <a:custGeom>
                <a:avLst/>
                <a:gdLst>
                  <a:gd name="connsiteX0" fmla="*/ 354174 w 360524"/>
                  <a:gd name="connsiteY0" fmla="*/ 75560 h 216021"/>
                  <a:gd name="connsiteX1" fmla="*/ 329536 w 360524"/>
                  <a:gd name="connsiteY1" fmla="*/ 52402 h 216021"/>
                  <a:gd name="connsiteX2" fmla="*/ 289749 w 360524"/>
                  <a:gd name="connsiteY2" fmla="*/ 27208 h 216021"/>
                  <a:gd name="connsiteX3" fmla="*/ 226118 w 360524"/>
                  <a:gd name="connsiteY3" fmla="*/ 39210 h 216021"/>
                  <a:gd name="connsiteX4" fmla="*/ 143241 w 360524"/>
                  <a:gd name="connsiteY4" fmla="*/ 191 h 216021"/>
                  <a:gd name="connsiteX5" fmla="*/ 9052 w 360524"/>
                  <a:gd name="connsiteY5" fmla="*/ 32522 h 216021"/>
                  <a:gd name="connsiteX6" fmla="*/ 8259 w 360524"/>
                  <a:gd name="connsiteY6" fmla="*/ 32972 h 216021"/>
                  <a:gd name="connsiteX7" fmla="*/ 4373 w 360524"/>
                  <a:gd name="connsiteY7" fmla="*/ 50737 h 216021"/>
                  <a:gd name="connsiteX8" fmla="*/ 125635 w 360524"/>
                  <a:gd name="connsiteY8" fmla="*/ 199994 h 216021"/>
                  <a:gd name="connsiteX9" fmla="*/ 335193 w 360524"/>
                  <a:gd name="connsiteY9" fmla="*/ 144056 h 216021"/>
                  <a:gd name="connsiteX10" fmla="*/ 355231 w 360524"/>
                  <a:gd name="connsiteY10" fmla="*/ 105988 h 216021"/>
                  <a:gd name="connsiteX11" fmla="*/ 358245 w 360524"/>
                  <a:gd name="connsiteY11" fmla="*/ 92082 h 216021"/>
                  <a:gd name="connsiteX12" fmla="*/ 358562 w 360524"/>
                  <a:gd name="connsiteY12" fmla="*/ 90100 h 216021"/>
                  <a:gd name="connsiteX13" fmla="*/ 359144 w 360524"/>
                  <a:gd name="connsiteY13" fmla="*/ 89386 h 216021"/>
                  <a:gd name="connsiteX14" fmla="*/ 354174 w 360524"/>
                  <a:gd name="connsiteY14" fmla="*/ 75560 h 216021"/>
                  <a:gd name="connsiteX15" fmla="*/ 173008 w 360524"/>
                  <a:gd name="connsiteY15" fmla="*/ 35192 h 216021"/>
                  <a:gd name="connsiteX16" fmla="*/ 218108 w 360524"/>
                  <a:gd name="connsiteY16" fmla="*/ 63822 h 216021"/>
                  <a:gd name="connsiteX17" fmla="*/ 230401 w 360524"/>
                  <a:gd name="connsiteY17" fmla="*/ 59751 h 216021"/>
                  <a:gd name="connsiteX18" fmla="*/ 301778 w 360524"/>
                  <a:gd name="connsiteY18" fmla="*/ 60439 h 216021"/>
                  <a:gd name="connsiteX19" fmla="*/ 329403 w 360524"/>
                  <a:gd name="connsiteY19" fmla="*/ 79763 h 216021"/>
                  <a:gd name="connsiteX20" fmla="*/ 300377 w 360524"/>
                  <a:gd name="connsiteY20" fmla="*/ 88223 h 216021"/>
                  <a:gd name="connsiteX21" fmla="*/ 244623 w 360524"/>
                  <a:gd name="connsiteY21" fmla="*/ 93774 h 216021"/>
                  <a:gd name="connsiteX22" fmla="*/ 136315 w 360524"/>
                  <a:gd name="connsiteY22" fmla="*/ 77173 h 216021"/>
                  <a:gd name="connsiteX23" fmla="*/ 47913 w 360524"/>
                  <a:gd name="connsiteY23" fmla="*/ 48701 h 216021"/>
                  <a:gd name="connsiteX24" fmla="*/ 47728 w 360524"/>
                  <a:gd name="connsiteY24" fmla="*/ 48489 h 216021"/>
                  <a:gd name="connsiteX25" fmla="*/ 47384 w 360524"/>
                  <a:gd name="connsiteY25" fmla="*/ 48489 h 216021"/>
                  <a:gd name="connsiteX26" fmla="*/ 42890 w 360524"/>
                  <a:gd name="connsiteY26" fmla="*/ 46692 h 216021"/>
                  <a:gd name="connsiteX27" fmla="*/ 122674 w 360524"/>
                  <a:gd name="connsiteY27" fmla="*/ 34637 h 216021"/>
                  <a:gd name="connsiteX28" fmla="*/ 173008 w 360524"/>
                  <a:gd name="connsiteY28" fmla="*/ 35192 h 216021"/>
                  <a:gd name="connsiteX29" fmla="*/ 312749 w 360524"/>
                  <a:gd name="connsiteY29" fmla="*/ 134882 h 216021"/>
                  <a:gd name="connsiteX30" fmla="*/ 195479 w 360524"/>
                  <a:gd name="connsiteY30" fmla="*/ 193121 h 216021"/>
                  <a:gd name="connsiteX31" fmla="*/ 30095 w 360524"/>
                  <a:gd name="connsiteY31" fmla="*/ 65620 h 216021"/>
                  <a:gd name="connsiteX32" fmla="*/ 137002 w 360524"/>
                  <a:gd name="connsiteY32" fmla="*/ 110032 h 216021"/>
                  <a:gd name="connsiteX33" fmla="*/ 254457 w 360524"/>
                  <a:gd name="connsiteY33" fmla="*/ 126740 h 216021"/>
                  <a:gd name="connsiteX34" fmla="*/ 325676 w 360524"/>
                  <a:gd name="connsiteY34" fmla="*/ 113919 h 216021"/>
                  <a:gd name="connsiteX35" fmla="*/ 312749 w 360524"/>
                  <a:gd name="connsiteY35" fmla="*/ 134882 h 216021"/>
                  <a:gd name="connsiteX0" fmla="*/ 365087 w 371436"/>
                  <a:gd name="connsiteY0" fmla="*/ 75560 h 202646"/>
                  <a:gd name="connsiteX1" fmla="*/ 340449 w 371436"/>
                  <a:gd name="connsiteY1" fmla="*/ 52402 h 202646"/>
                  <a:gd name="connsiteX2" fmla="*/ 300662 w 371436"/>
                  <a:gd name="connsiteY2" fmla="*/ 27208 h 202646"/>
                  <a:gd name="connsiteX3" fmla="*/ 237031 w 371436"/>
                  <a:gd name="connsiteY3" fmla="*/ 39210 h 202646"/>
                  <a:gd name="connsiteX4" fmla="*/ 154154 w 371436"/>
                  <a:gd name="connsiteY4" fmla="*/ 191 h 202646"/>
                  <a:gd name="connsiteX5" fmla="*/ 19965 w 371436"/>
                  <a:gd name="connsiteY5" fmla="*/ 32522 h 202646"/>
                  <a:gd name="connsiteX6" fmla="*/ 19172 w 371436"/>
                  <a:gd name="connsiteY6" fmla="*/ 32972 h 202646"/>
                  <a:gd name="connsiteX7" fmla="*/ 2102 w 371436"/>
                  <a:gd name="connsiteY7" fmla="*/ 118538 h 202646"/>
                  <a:gd name="connsiteX8" fmla="*/ 136548 w 371436"/>
                  <a:gd name="connsiteY8" fmla="*/ 199994 h 202646"/>
                  <a:gd name="connsiteX9" fmla="*/ 346106 w 371436"/>
                  <a:gd name="connsiteY9" fmla="*/ 144056 h 202646"/>
                  <a:gd name="connsiteX10" fmla="*/ 366144 w 371436"/>
                  <a:gd name="connsiteY10" fmla="*/ 105988 h 202646"/>
                  <a:gd name="connsiteX11" fmla="*/ 369158 w 371436"/>
                  <a:gd name="connsiteY11" fmla="*/ 92082 h 202646"/>
                  <a:gd name="connsiteX12" fmla="*/ 369475 w 371436"/>
                  <a:gd name="connsiteY12" fmla="*/ 90100 h 202646"/>
                  <a:gd name="connsiteX13" fmla="*/ 370057 w 371436"/>
                  <a:gd name="connsiteY13" fmla="*/ 89386 h 202646"/>
                  <a:gd name="connsiteX14" fmla="*/ 365087 w 371436"/>
                  <a:gd name="connsiteY14" fmla="*/ 75560 h 202646"/>
                  <a:gd name="connsiteX15" fmla="*/ 183921 w 371436"/>
                  <a:gd name="connsiteY15" fmla="*/ 35192 h 202646"/>
                  <a:gd name="connsiteX16" fmla="*/ 229021 w 371436"/>
                  <a:gd name="connsiteY16" fmla="*/ 63822 h 202646"/>
                  <a:gd name="connsiteX17" fmla="*/ 241314 w 371436"/>
                  <a:gd name="connsiteY17" fmla="*/ 59751 h 202646"/>
                  <a:gd name="connsiteX18" fmla="*/ 312691 w 371436"/>
                  <a:gd name="connsiteY18" fmla="*/ 60439 h 202646"/>
                  <a:gd name="connsiteX19" fmla="*/ 340316 w 371436"/>
                  <a:gd name="connsiteY19" fmla="*/ 79763 h 202646"/>
                  <a:gd name="connsiteX20" fmla="*/ 311290 w 371436"/>
                  <a:gd name="connsiteY20" fmla="*/ 88223 h 202646"/>
                  <a:gd name="connsiteX21" fmla="*/ 255536 w 371436"/>
                  <a:gd name="connsiteY21" fmla="*/ 93774 h 202646"/>
                  <a:gd name="connsiteX22" fmla="*/ 147228 w 371436"/>
                  <a:gd name="connsiteY22" fmla="*/ 77173 h 202646"/>
                  <a:gd name="connsiteX23" fmla="*/ 58826 w 371436"/>
                  <a:gd name="connsiteY23" fmla="*/ 48701 h 202646"/>
                  <a:gd name="connsiteX24" fmla="*/ 58641 w 371436"/>
                  <a:gd name="connsiteY24" fmla="*/ 48489 h 202646"/>
                  <a:gd name="connsiteX25" fmla="*/ 58297 w 371436"/>
                  <a:gd name="connsiteY25" fmla="*/ 48489 h 202646"/>
                  <a:gd name="connsiteX26" fmla="*/ 53803 w 371436"/>
                  <a:gd name="connsiteY26" fmla="*/ 46692 h 202646"/>
                  <a:gd name="connsiteX27" fmla="*/ 133587 w 371436"/>
                  <a:gd name="connsiteY27" fmla="*/ 34637 h 202646"/>
                  <a:gd name="connsiteX28" fmla="*/ 183921 w 371436"/>
                  <a:gd name="connsiteY28" fmla="*/ 35192 h 202646"/>
                  <a:gd name="connsiteX29" fmla="*/ 323662 w 371436"/>
                  <a:gd name="connsiteY29" fmla="*/ 134882 h 202646"/>
                  <a:gd name="connsiteX30" fmla="*/ 206392 w 371436"/>
                  <a:gd name="connsiteY30" fmla="*/ 193121 h 202646"/>
                  <a:gd name="connsiteX31" fmla="*/ 41008 w 371436"/>
                  <a:gd name="connsiteY31" fmla="*/ 65620 h 202646"/>
                  <a:gd name="connsiteX32" fmla="*/ 147915 w 371436"/>
                  <a:gd name="connsiteY32" fmla="*/ 110032 h 202646"/>
                  <a:gd name="connsiteX33" fmla="*/ 265370 w 371436"/>
                  <a:gd name="connsiteY33" fmla="*/ 126740 h 202646"/>
                  <a:gd name="connsiteX34" fmla="*/ 336589 w 371436"/>
                  <a:gd name="connsiteY34" fmla="*/ 113919 h 202646"/>
                  <a:gd name="connsiteX35" fmla="*/ 323662 w 371436"/>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47527 w 377955"/>
                  <a:gd name="connsiteY31" fmla="*/ 65481 h 202507"/>
                  <a:gd name="connsiteX32" fmla="*/ 154434 w 377955"/>
                  <a:gd name="connsiteY32" fmla="*/ 109893 h 202507"/>
                  <a:gd name="connsiteX33" fmla="*/ 271889 w 377955"/>
                  <a:gd name="connsiteY33" fmla="*/ 126601 h 202507"/>
                  <a:gd name="connsiteX34" fmla="*/ 343108 w 377955"/>
                  <a:gd name="connsiteY34" fmla="*/ 113780 h 202507"/>
                  <a:gd name="connsiteX35" fmla="*/ 330181 w 377955"/>
                  <a:gd name="connsiteY35"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47527 w 377955"/>
                  <a:gd name="connsiteY32" fmla="*/ 65481 h 202507"/>
                  <a:gd name="connsiteX33" fmla="*/ 154434 w 377955"/>
                  <a:gd name="connsiteY33" fmla="*/ 109893 h 202507"/>
                  <a:gd name="connsiteX34" fmla="*/ 271889 w 377955"/>
                  <a:gd name="connsiteY34" fmla="*/ 126601 h 202507"/>
                  <a:gd name="connsiteX35" fmla="*/ 343108 w 377955"/>
                  <a:gd name="connsiteY35" fmla="*/ 113780 h 202507"/>
                  <a:gd name="connsiteX36" fmla="*/ 330181 w 377955"/>
                  <a:gd name="connsiteY36"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53870 w 377955"/>
                  <a:gd name="connsiteY32" fmla="*/ 93281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30328 w 377955"/>
                  <a:gd name="connsiteY32" fmla="*/ 83864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85038"/>
                  <a:gd name="connsiteY0" fmla="*/ 75421 h 200116"/>
                  <a:gd name="connsiteX1" fmla="*/ 346968 w 385038"/>
                  <a:gd name="connsiteY1" fmla="*/ 52263 h 200116"/>
                  <a:gd name="connsiteX2" fmla="*/ 307181 w 385038"/>
                  <a:gd name="connsiteY2" fmla="*/ 27069 h 200116"/>
                  <a:gd name="connsiteX3" fmla="*/ 243550 w 385038"/>
                  <a:gd name="connsiteY3" fmla="*/ 39071 h 200116"/>
                  <a:gd name="connsiteX4" fmla="*/ 160673 w 385038"/>
                  <a:gd name="connsiteY4" fmla="*/ 52 h 200116"/>
                  <a:gd name="connsiteX5" fmla="*/ 35901 w 385038"/>
                  <a:gd name="connsiteY5" fmla="*/ 32383 h 200116"/>
                  <a:gd name="connsiteX6" fmla="*/ 2149 w 385038"/>
                  <a:gd name="connsiteY6" fmla="*/ 96868 h 200116"/>
                  <a:gd name="connsiteX7" fmla="*/ 8621 w 385038"/>
                  <a:gd name="connsiteY7" fmla="*/ 118399 h 200116"/>
                  <a:gd name="connsiteX8" fmla="*/ 143067 w 385038"/>
                  <a:gd name="connsiteY8" fmla="*/ 199855 h 200116"/>
                  <a:gd name="connsiteX9" fmla="*/ 352625 w 385038"/>
                  <a:gd name="connsiteY9" fmla="*/ 143917 h 200116"/>
                  <a:gd name="connsiteX10" fmla="*/ 384905 w 385038"/>
                  <a:gd name="connsiteY10" fmla="*/ 132216 h 200116"/>
                  <a:gd name="connsiteX11" fmla="*/ 375677 w 385038"/>
                  <a:gd name="connsiteY11" fmla="*/ 91943 h 200116"/>
                  <a:gd name="connsiteX12" fmla="*/ 375994 w 385038"/>
                  <a:gd name="connsiteY12" fmla="*/ 89961 h 200116"/>
                  <a:gd name="connsiteX13" fmla="*/ 376576 w 385038"/>
                  <a:gd name="connsiteY13" fmla="*/ 89247 h 200116"/>
                  <a:gd name="connsiteX14" fmla="*/ 371606 w 385038"/>
                  <a:gd name="connsiteY14" fmla="*/ 75421 h 200116"/>
                  <a:gd name="connsiteX15" fmla="*/ 190440 w 385038"/>
                  <a:gd name="connsiteY15" fmla="*/ 35053 h 200116"/>
                  <a:gd name="connsiteX16" fmla="*/ 235540 w 385038"/>
                  <a:gd name="connsiteY16" fmla="*/ 63683 h 200116"/>
                  <a:gd name="connsiteX17" fmla="*/ 247833 w 385038"/>
                  <a:gd name="connsiteY17" fmla="*/ 59612 h 200116"/>
                  <a:gd name="connsiteX18" fmla="*/ 319210 w 385038"/>
                  <a:gd name="connsiteY18" fmla="*/ 60300 h 200116"/>
                  <a:gd name="connsiteX19" fmla="*/ 346835 w 385038"/>
                  <a:gd name="connsiteY19" fmla="*/ 79624 h 200116"/>
                  <a:gd name="connsiteX20" fmla="*/ 317809 w 385038"/>
                  <a:gd name="connsiteY20" fmla="*/ 88084 h 200116"/>
                  <a:gd name="connsiteX21" fmla="*/ 262055 w 385038"/>
                  <a:gd name="connsiteY21" fmla="*/ 93635 h 200116"/>
                  <a:gd name="connsiteX22" fmla="*/ 153747 w 385038"/>
                  <a:gd name="connsiteY22" fmla="*/ 77034 h 200116"/>
                  <a:gd name="connsiteX23" fmla="*/ 65345 w 385038"/>
                  <a:gd name="connsiteY23" fmla="*/ 48562 h 200116"/>
                  <a:gd name="connsiteX24" fmla="*/ 65160 w 385038"/>
                  <a:gd name="connsiteY24" fmla="*/ 48350 h 200116"/>
                  <a:gd name="connsiteX25" fmla="*/ 64816 w 385038"/>
                  <a:gd name="connsiteY25" fmla="*/ 48350 h 200116"/>
                  <a:gd name="connsiteX26" fmla="*/ 60322 w 385038"/>
                  <a:gd name="connsiteY26" fmla="*/ 46553 h 200116"/>
                  <a:gd name="connsiteX27" fmla="*/ 140106 w 385038"/>
                  <a:gd name="connsiteY27" fmla="*/ 34498 h 200116"/>
                  <a:gd name="connsiteX28" fmla="*/ 190440 w 385038"/>
                  <a:gd name="connsiteY28" fmla="*/ 35053 h 200116"/>
                  <a:gd name="connsiteX29" fmla="*/ 330181 w 385038"/>
                  <a:gd name="connsiteY29" fmla="*/ 134743 h 200116"/>
                  <a:gd name="connsiteX30" fmla="*/ 212911 w 385038"/>
                  <a:gd name="connsiteY30" fmla="*/ 188274 h 200116"/>
                  <a:gd name="connsiteX31" fmla="*/ 84945 w 385038"/>
                  <a:gd name="connsiteY31" fmla="*/ 142249 h 200116"/>
                  <a:gd name="connsiteX32" fmla="*/ 30328 w 385038"/>
                  <a:gd name="connsiteY32" fmla="*/ 83864 h 200116"/>
                  <a:gd name="connsiteX33" fmla="*/ 47527 w 385038"/>
                  <a:gd name="connsiteY33" fmla="*/ 65481 h 200116"/>
                  <a:gd name="connsiteX34" fmla="*/ 154434 w 385038"/>
                  <a:gd name="connsiteY34" fmla="*/ 109893 h 200116"/>
                  <a:gd name="connsiteX35" fmla="*/ 271889 w 385038"/>
                  <a:gd name="connsiteY35" fmla="*/ 126601 h 200116"/>
                  <a:gd name="connsiteX36" fmla="*/ 343108 w 385038"/>
                  <a:gd name="connsiteY36" fmla="*/ 113780 h 200116"/>
                  <a:gd name="connsiteX37" fmla="*/ 330181 w 385038"/>
                  <a:gd name="connsiteY37" fmla="*/ 134743 h 200116"/>
                  <a:gd name="connsiteX0" fmla="*/ 371606 w 385038"/>
                  <a:gd name="connsiteY0" fmla="*/ 75421 h 203564"/>
                  <a:gd name="connsiteX1" fmla="*/ 346968 w 385038"/>
                  <a:gd name="connsiteY1" fmla="*/ 52263 h 203564"/>
                  <a:gd name="connsiteX2" fmla="*/ 307181 w 385038"/>
                  <a:gd name="connsiteY2" fmla="*/ 27069 h 203564"/>
                  <a:gd name="connsiteX3" fmla="*/ 243550 w 385038"/>
                  <a:gd name="connsiteY3" fmla="*/ 39071 h 203564"/>
                  <a:gd name="connsiteX4" fmla="*/ 160673 w 385038"/>
                  <a:gd name="connsiteY4" fmla="*/ 52 h 203564"/>
                  <a:gd name="connsiteX5" fmla="*/ 35901 w 385038"/>
                  <a:gd name="connsiteY5" fmla="*/ 32383 h 203564"/>
                  <a:gd name="connsiteX6" fmla="*/ 2149 w 385038"/>
                  <a:gd name="connsiteY6" fmla="*/ 96868 h 203564"/>
                  <a:gd name="connsiteX7" fmla="*/ 8621 w 385038"/>
                  <a:gd name="connsiteY7" fmla="*/ 118399 h 203564"/>
                  <a:gd name="connsiteX8" fmla="*/ 143067 w 385038"/>
                  <a:gd name="connsiteY8" fmla="*/ 199855 h 203564"/>
                  <a:gd name="connsiteX9" fmla="*/ 352625 w 385038"/>
                  <a:gd name="connsiteY9" fmla="*/ 143917 h 203564"/>
                  <a:gd name="connsiteX10" fmla="*/ 384905 w 385038"/>
                  <a:gd name="connsiteY10" fmla="*/ 132216 h 203564"/>
                  <a:gd name="connsiteX11" fmla="*/ 375677 w 385038"/>
                  <a:gd name="connsiteY11" fmla="*/ 91943 h 203564"/>
                  <a:gd name="connsiteX12" fmla="*/ 375994 w 385038"/>
                  <a:gd name="connsiteY12" fmla="*/ 89961 h 203564"/>
                  <a:gd name="connsiteX13" fmla="*/ 376576 w 385038"/>
                  <a:gd name="connsiteY13" fmla="*/ 89247 h 203564"/>
                  <a:gd name="connsiteX14" fmla="*/ 371606 w 385038"/>
                  <a:gd name="connsiteY14" fmla="*/ 75421 h 203564"/>
                  <a:gd name="connsiteX15" fmla="*/ 190440 w 385038"/>
                  <a:gd name="connsiteY15" fmla="*/ 35053 h 203564"/>
                  <a:gd name="connsiteX16" fmla="*/ 235540 w 385038"/>
                  <a:gd name="connsiteY16" fmla="*/ 63683 h 203564"/>
                  <a:gd name="connsiteX17" fmla="*/ 247833 w 385038"/>
                  <a:gd name="connsiteY17" fmla="*/ 59612 h 203564"/>
                  <a:gd name="connsiteX18" fmla="*/ 319210 w 385038"/>
                  <a:gd name="connsiteY18" fmla="*/ 60300 h 203564"/>
                  <a:gd name="connsiteX19" fmla="*/ 346835 w 385038"/>
                  <a:gd name="connsiteY19" fmla="*/ 79624 h 203564"/>
                  <a:gd name="connsiteX20" fmla="*/ 317809 w 385038"/>
                  <a:gd name="connsiteY20" fmla="*/ 88084 h 203564"/>
                  <a:gd name="connsiteX21" fmla="*/ 262055 w 385038"/>
                  <a:gd name="connsiteY21" fmla="*/ 93635 h 203564"/>
                  <a:gd name="connsiteX22" fmla="*/ 153747 w 385038"/>
                  <a:gd name="connsiteY22" fmla="*/ 77034 h 203564"/>
                  <a:gd name="connsiteX23" fmla="*/ 65345 w 385038"/>
                  <a:gd name="connsiteY23" fmla="*/ 48562 h 203564"/>
                  <a:gd name="connsiteX24" fmla="*/ 65160 w 385038"/>
                  <a:gd name="connsiteY24" fmla="*/ 48350 h 203564"/>
                  <a:gd name="connsiteX25" fmla="*/ 64816 w 385038"/>
                  <a:gd name="connsiteY25" fmla="*/ 48350 h 203564"/>
                  <a:gd name="connsiteX26" fmla="*/ 60322 w 385038"/>
                  <a:gd name="connsiteY26" fmla="*/ 46553 h 203564"/>
                  <a:gd name="connsiteX27" fmla="*/ 140106 w 385038"/>
                  <a:gd name="connsiteY27" fmla="*/ 34498 h 203564"/>
                  <a:gd name="connsiteX28" fmla="*/ 190440 w 385038"/>
                  <a:gd name="connsiteY28" fmla="*/ 35053 h 203564"/>
                  <a:gd name="connsiteX29" fmla="*/ 330181 w 385038"/>
                  <a:gd name="connsiteY29" fmla="*/ 134743 h 203564"/>
                  <a:gd name="connsiteX30" fmla="*/ 212911 w 385038"/>
                  <a:gd name="connsiteY30" fmla="*/ 188274 h 203564"/>
                  <a:gd name="connsiteX31" fmla="*/ 84945 w 385038"/>
                  <a:gd name="connsiteY31" fmla="*/ 142249 h 203564"/>
                  <a:gd name="connsiteX32" fmla="*/ 30328 w 385038"/>
                  <a:gd name="connsiteY32" fmla="*/ 83864 h 203564"/>
                  <a:gd name="connsiteX33" fmla="*/ 47527 w 385038"/>
                  <a:gd name="connsiteY33" fmla="*/ 65481 h 203564"/>
                  <a:gd name="connsiteX34" fmla="*/ 154434 w 385038"/>
                  <a:gd name="connsiteY34" fmla="*/ 109893 h 203564"/>
                  <a:gd name="connsiteX35" fmla="*/ 271889 w 385038"/>
                  <a:gd name="connsiteY35" fmla="*/ 126601 h 203564"/>
                  <a:gd name="connsiteX36" fmla="*/ 343108 w 385038"/>
                  <a:gd name="connsiteY36" fmla="*/ 113780 h 203564"/>
                  <a:gd name="connsiteX37" fmla="*/ 330181 w 385038"/>
                  <a:gd name="connsiteY37" fmla="*/ 134743 h 203564"/>
                  <a:gd name="connsiteX0" fmla="*/ 371606 w 385038"/>
                  <a:gd name="connsiteY0" fmla="*/ 75421 h 207226"/>
                  <a:gd name="connsiteX1" fmla="*/ 346968 w 385038"/>
                  <a:gd name="connsiteY1" fmla="*/ 52263 h 207226"/>
                  <a:gd name="connsiteX2" fmla="*/ 307181 w 385038"/>
                  <a:gd name="connsiteY2" fmla="*/ 27069 h 207226"/>
                  <a:gd name="connsiteX3" fmla="*/ 243550 w 385038"/>
                  <a:gd name="connsiteY3" fmla="*/ 39071 h 207226"/>
                  <a:gd name="connsiteX4" fmla="*/ 160673 w 385038"/>
                  <a:gd name="connsiteY4" fmla="*/ 52 h 207226"/>
                  <a:gd name="connsiteX5" fmla="*/ 35901 w 385038"/>
                  <a:gd name="connsiteY5" fmla="*/ 32383 h 207226"/>
                  <a:gd name="connsiteX6" fmla="*/ 2149 w 385038"/>
                  <a:gd name="connsiteY6" fmla="*/ 96868 h 207226"/>
                  <a:gd name="connsiteX7" fmla="*/ 8621 w 385038"/>
                  <a:gd name="connsiteY7" fmla="*/ 118399 h 207226"/>
                  <a:gd name="connsiteX8" fmla="*/ 143067 w 385038"/>
                  <a:gd name="connsiteY8" fmla="*/ 199855 h 207226"/>
                  <a:gd name="connsiteX9" fmla="*/ 352625 w 385038"/>
                  <a:gd name="connsiteY9" fmla="*/ 143917 h 207226"/>
                  <a:gd name="connsiteX10" fmla="*/ 384905 w 385038"/>
                  <a:gd name="connsiteY10" fmla="*/ 132216 h 207226"/>
                  <a:gd name="connsiteX11" fmla="*/ 375677 w 385038"/>
                  <a:gd name="connsiteY11" fmla="*/ 91943 h 207226"/>
                  <a:gd name="connsiteX12" fmla="*/ 375994 w 385038"/>
                  <a:gd name="connsiteY12" fmla="*/ 89961 h 207226"/>
                  <a:gd name="connsiteX13" fmla="*/ 376576 w 385038"/>
                  <a:gd name="connsiteY13" fmla="*/ 89247 h 207226"/>
                  <a:gd name="connsiteX14" fmla="*/ 371606 w 385038"/>
                  <a:gd name="connsiteY14" fmla="*/ 75421 h 207226"/>
                  <a:gd name="connsiteX15" fmla="*/ 190440 w 385038"/>
                  <a:gd name="connsiteY15" fmla="*/ 35053 h 207226"/>
                  <a:gd name="connsiteX16" fmla="*/ 235540 w 385038"/>
                  <a:gd name="connsiteY16" fmla="*/ 63683 h 207226"/>
                  <a:gd name="connsiteX17" fmla="*/ 247833 w 385038"/>
                  <a:gd name="connsiteY17" fmla="*/ 59612 h 207226"/>
                  <a:gd name="connsiteX18" fmla="*/ 319210 w 385038"/>
                  <a:gd name="connsiteY18" fmla="*/ 60300 h 207226"/>
                  <a:gd name="connsiteX19" fmla="*/ 346835 w 385038"/>
                  <a:gd name="connsiteY19" fmla="*/ 79624 h 207226"/>
                  <a:gd name="connsiteX20" fmla="*/ 317809 w 385038"/>
                  <a:gd name="connsiteY20" fmla="*/ 88084 h 207226"/>
                  <a:gd name="connsiteX21" fmla="*/ 262055 w 385038"/>
                  <a:gd name="connsiteY21" fmla="*/ 93635 h 207226"/>
                  <a:gd name="connsiteX22" fmla="*/ 153747 w 385038"/>
                  <a:gd name="connsiteY22" fmla="*/ 77034 h 207226"/>
                  <a:gd name="connsiteX23" fmla="*/ 65345 w 385038"/>
                  <a:gd name="connsiteY23" fmla="*/ 48562 h 207226"/>
                  <a:gd name="connsiteX24" fmla="*/ 65160 w 385038"/>
                  <a:gd name="connsiteY24" fmla="*/ 48350 h 207226"/>
                  <a:gd name="connsiteX25" fmla="*/ 64816 w 385038"/>
                  <a:gd name="connsiteY25" fmla="*/ 48350 h 207226"/>
                  <a:gd name="connsiteX26" fmla="*/ 60322 w 385038"/>
                  <a:gd name="connsiteY26" fmla="*/ 46553 h 207226"/>
                  <a:gd name="connsiteX27" fmla="*/ 140106 w 385038"/>
                  <a:gd name="connsiteY27" fmla="*/ 34498 h 207226"/>
                  <a:gd name="connsiteX28" fmla="*/ 190440 w 385038"/>
                  <a:gd name="connsiteY28" fmla="*/ 35053 h 207226"/>
                  <a:gd name="connsiteX29" fmla="*/ 330181 w 385038"/>
                  <a:gd name="connsiteY29" fmla="*/ 134743 h 207226"/>
                  <a:gd name="connsiteX30" fmla="*/ 212911 w 385038"/>
                  <a:gd name="connsiteY30" fmla="*/ 188274 h 207226"/>
                  <a:gd name="connsiteX31" fmla="*/ 84945 w 385038"/>
                  <a:gd name="connsiteY31" fmla="*/ 142249 h 207226"/>
                  <a:gd name="connsiteX32" fmla="*/ 30328 w 385038"/>
                  <a:gd name="connsiteY32" fmla="*/ 83864 h 207226"/>
                  <a:gd name="connsiteX33" fmla="*/ 47527 w 385038"/>
                  <a:gd name="connsiteY33" fmla="*/ 65481 h 207226"/>
                  <a:gd name="connsiteX34" fmla="*/ 154434 w 385038"/>
                  <a:gd name="connsiteY34" fmla="*/ 109893 h 207226"/>
                  <a:gd name="connsiteX35" fmla="*/ 271889 w 385038"/>
                  <a:gd name="connsiteY35" fmla="*/ 126601 h 207226"/>
                  <a:gd name="connsiteX36" fmla="*/ 343108 w 385038"/>
                  <a:gd name="connsiteY36" fmla="*/ 113780 h 207226"/>
                  <a:gd name="connsiteX37" fmla="*/ 330181 w 385038"/>
                  <a:gd name="connsiteY37" fmla="*/ 134743 h 207226"/>
                  <a:gd name="connsiteX0" fmla="*/ 371606 w 385038"/>
                  <a:gd name="connsiteY0" fmla="*/ 75421 h 207137"/>
                  <a:gd name="connsiteX1" fmla="*/ 346968 w 385038"/>
                  <a:gd name="connsiteY1" fmla="*/ 52263 h 207137"/>
                  <a:gd name="connsiteX2" fmla="*/ 307181 w 385038"/>
                  <a:gd name="connsiteY2" fmla="*/ 27069 h 207137"/>
                  <a:gd name="connsiteX3" fmla="*/ 243550 w 385038"/>
                  <a:gd name="connsiteY3" fmla="*/ 39071 h 207137"/>
                  <a:gd name="connsiteX4" fmla="*/ 160673 w 385038"/>
                  <a:gd name="connsiteY4" fmla="*/ 52 h 207137"/>
                  <a:gd name="connsiteX5" fmla="*/ 35901 w 385038"/>
                  <a:gd name="connsiteY5" fmla="*/ 32383 h 207137"/>
                  <a:gd name="connsiteX6" fmla="*/ 2149 w 385038"/>
                  <a:gd name="connsiteY6" fmla="*/ 96868 h 207137"/>
                  <a:gd name="connsiteX7" fmla="*/ 8621 w 385038"/>
                  <a:gd name="connsiteY7" fmla="*/ 118399 h 207137"/>
                  <a:gd name="connsiteX8" fmla="*/ 143067 w 385038"/>
                  <a:gd name="connsiteY8" fmla="*/ 199855 h 207137"/>
                  <a:gd name="connsiteX9" fmla="*/ 288349 w 385038"/>
                  <a:gd name="connsiteY9" fmla="*/ 196867 h 207137"/>
                  <a:gd name="connsiteX10" fmla="*/ 352625 w 385038"/>
                  <a:gd name="connsiteY10" fmla="*/ 143917 h 207137"/>
                  <a:gd name="connsiteX11" fmla="*/ 384905 w 385038"/>
                  <a:gd name="connsiteY11" fmla="*/ 132216 h 207137"/>
                  <a:gd name="connsiteX12" fmla="*/ 375677 w 385038"/>
                  <a:gd name="connsiteY12" fmla="*/ 91943 h 207137"/>
                  <a:gd name="connsiteX13" fmla="*/ 375994 w 385038"/>
                  <a:gd name="connsiteY13" fmla="*/ 89961 h 207137"/>
                  <a:gd name="connsiteX14" fmla="*/ 376576 w 385038"/>
                  <a:gd name="connsiteY14" fmla="*/ 89247 h 207137"/>
                  <a:gd name="connsiteX15" fmla="*/ 371606 w 385038"/>
                  <a:gd name="connsiteY15" fmla="*/ 75421 h 207137"/>
                  <a:gd name="connsiteX16" fmla="*/ 190440 w 385038"/>
                  <a:gd name="connsiteY16" fmla="*/ 35053 h 207137"/>
                  <a:gd name="connsiteX17" fmla="*/ 235540 w 385038"/>
                  <a:gd name="connsiteY17" fmla="*/ 63683 h 207137"/>
                  <a:gd name="connsiteX18" fmla="*/ 247833 w 385038"/>
                  <a:gd name="connsiteY18" fmla="*/ 59612 h 207137"/>
                  <a:gd name="connsiteX19" fmla="*/ 319210 w 385038"/>
                  <a:gd name="connsiteY19" fmla="*/ 60300 h 207137"/>
                  <a:gd name="connsiteX20" fmla="*/ 346835 w 385038"/>
                  <a:gd name="connsiteY20" fmla="*/ 79624 h 207137"/>
                  <a:gd name="connsiteX21" fmla="*/ 317809 w 385038"/>
                  <a:gd name="connsiteY21" fmla="*/ 88084 h 207137"/>
                  <a:gd name="connsiteX22" fmla="*/ 262055 w 385038"/>
                  <a:gd name="connsiteY22" fmla="*/ 93635 h 207137"/>
                  <a:gd name="connsiteX23" fmla="*/ 153747 w 385038"/>
                  <a:gd name="connsiteY23" fmla="*/ 77034 h 207137"/>
                  <a:gd name="connsiteX24" fmla="*/ 65345 w 385038"/>
                  <a:gd name="connsiteY24" fmla="*/ 48562 h 207137"/>
                  <a:gd name="connsiteX25" fmla="*/ 65160 w 385038"/>
                  <a:gd name="connsiteY25" fmla="*/ 48350 h 207137"/>
                  <a:gd name="connsiteX26" fmla="*/ 64816 w 385038"/>
                  <a:gd name="connsiteY26" fmla="*/ 48350 h 207137"/>
                  <a:gd name="connsiteX27" fmla="*/ 60322 w 385038"/>
                  <a:gd name="connsiteY27" fmla="*/ 46553 h 207137"/>
                  <a:gd name="connsiteX28" fmla="*/ 140106 w 385038"/>
                  <a:gd name="connsiteY28" fmla="*/ 34498 h 207137"/>
                  <a:gd name="connsiteX29" fmla="*/ 190440 w 385038"/>
                  <a:gd name="connsiteY29" fmla="*/ 35053 h 207137"/>
                  <a:gd name="connsiteX30" fmla="*/ 330181 w 385038"/>
                  <a:gd name="connsiteY30" fmla="*/ 134743 h 207137"/>
                  <a:gd name="connsiteX31" fmla="*/ 212911 w 385038"/>
                  <a:gd name="connsiteY31" fmla="*/ 188274 h 207137"/>
                  <a:gd name="connsiteX32" fmla="*/ 84945 w 385038"/>
                  <a:gd name="connsiteY32" fmla="*/ 142249 h 207137"/>
                  <a:gd name="connsiteX33" fmla="*/ 30328 w 385038"/>
                  <a:gd name="connsiteY33" fmla="*/ 83864 h 207137"/>
                  <a:gd name="connsiteX34" fmla="*/ 47527 w 385038"/>
                  <a:gd name="connsiteY34" fmla="*/ 65481 h 207137"/>
                  <a:gd name="connsiteX35" fmla="*/ 154434 w 385038"/>
                  <a:gd name="connsiteY35" fmla="*/ 109893 h 207137"/>
                  <a:gd name="connsiteX36" fmla="*/ 271889 w 385038"/>
                  <a:gd name="connsiteY36" fmla="*/ 126601 h 207137"/>
                  <a:gd name="connsiteX37" fmla="*/ 343108 w 385038"/>
                  <a:gd name="connsiteY37" fmla="*/ 113780 h 207137"/>
                  <a:gd name="connsiteX38" fmla="*/ 330181 w 385038"/>
                  <a:gd name="connsiteY38" fmla="*/ 134743 h 207137"/>
                  <a:gd name="connsiteX0" fmla="*/ 371606 w 385038"/>
                  <a:gd name="connsiteY0" fmla="*/ 75421 h 209265"/>
                  <a:gd name="connsiteX1" fmla="*/ 346968 w 385038"/>
                  <a:gd name="connsiteY1" fmla="*/ 52263 h 209265"/>
                  <a:gd name="connsiteX2" fmla="*/ 307181 w 385038"/>
                  <a:gd name="connsiteY2" fmla="*/ 27069 h 209265"/>
                  <a:gd name="connsiteX3" fmla="*/ 243550 w 385038"/>
                  <a:gd name="connsiteY3" fmla="*/ 39071 h 209265"/>
                  <a:gd name="connsiteX4" fmla="*/ 160673 w 385038"/>
                  <a:gd name="connsiteY4" fmla="*/ 52 h 209265"/>
                  <a:gd name="connsiteX5" fmla="*/ 35901 w 385038"/>
                  <a:gd name="connsiteY5" fmla="*/ 32383 h 209265"/>
                  <a:gd name="connsiteX6" fmla="*/ 2149 w 385038"/>
                  <a:gd name="connsiteY6" fmla="*/ 96868 h 209265"/>
                  <a:gd name="connsiteX7" fmla="*/ 8621 w 385038"/>
                  <a:gd name="connsiteY7" fmla="*/ 118399 h 209265"/>
                  <a:gd name="connsiteX8" fmla="*/ 143067 w 385038"/>
                  <a:gd name="connsiteY8" fmla="*/ 199855 h 209265"/>
                  <a:gd name="connsiteX9" fmla="*/ 288349 w 385038"/>
                  <a:gd name="connsiteY9" fmla="*/ 196867 h 209265"/>
                  <a:gd name="connsiteX10" fmla="*/ 352625 w 385038"/>
                  <a:gd name="connsiteY10" fmla="*/ 143917 h 209265"/>
                  <a:gd name="connsiteX11" fmla="*/ 384905 w 385038"/>
                  <a:gd name="connsiteY11" fmla="*/ 132216 h 209265"/>
                  <a:gd name="connsiteX12" fmla="*/ 375677 w 385038"/>
                  <a:gd name="connsiteY12" fmla="*/ 91943 h 209265"/>
                  <a:gd name="connsiteX13" fmla="*/ 375994 w 385038"/>
                  <a:gd name="connsiteY13" fmla="*/ 89961 h 209265"/>
                  <a:gd name="connsiteX14" fmla="*/ 376576 w 385038"/>
                  <a:gd name="connsiteY14" fmla="*/ 89247 h 209265"/>
                  <a:gd name="connsiteX15" fmla="*/ 371606 w 385038"/>
                  <a:gd name="connsiteY15" fmla="*/ 75421 h 209265"/>
                  <a:gd name="connsiteX16" fmla="*/ 190440 w 385038"/>
                  <a:gd name="connsiteY16" fmla="*/ 35053 h 209265"/>
                  <a:gd name="connsiteX17" fmla="*/ 235540 w 385038"/>
                  <a:gd name="connsiteY17" fmla="*/ 63683 h 209265"/>
                  <a:gd name="connsiteX18" fmla="*/ 247833 w 385038"/>
                  <a:gd name="connsiteY18" fmla="*/ 59612 h 209265"/>
                  <a:gd name="connsiteX19" fmla="*/ 319210 w 385038"/>
                  <a:gd name="connsiteY19" fmla="*/ 60300 h 209265"/>
                  <a:gd name="connsiteX20" fmla="*/ 346835 w 385038"/>
                  <a:gd name="connsiteY20" fmla="*/ 79624 h 209265"/>
                  <a:gd name="connsiteX21" fmla="*/ 317809 w 385038"/>
                  <a:gd name="connsiteY21" fmla="*/ 88084 h 209265"/>
                  <a:gd name="connsiteX22" fmla="*/ 262055 w 385038"/>
                  <a:gd name="connsiteY22" fmla="*/ 93635 h 209265"/>
                  <a:gd name="connsiteX23" fmla="*/ 153747 w 385038"/>
                  <a:gd name="connsiteY23" fmla="*/ 77034 h 209265"/>
                  <a:gd name="connsiteX24" fmla="*/ 65345 w 385038"/>
                  <a:gd name="connsiteY24" fmla="*/ 48562 h 209265"/>
                  <a:gd name="connsiteX25" fmla="*/ 65160 w 385038"/>
                  <a:gd name="connsiteY25" fmla="*/ 48350 h 209265"/>
                  <a:gd name="connsiteX26" fmla="*/ 64816 w 385038"/>
                  <a:gd name="connsiteY26" fmla="*/ 48350 h 209265"/>
                  <a:gd name="connsiteX27" fmla="*/ 60322 w 385038"/>
                  <a:gd name="connsiteY27" fmla="*/ 46553 h 209265"/>
                  <a:gd name="connsiteX28" fmla="*/ 140106 w 385038"/>
                  <a:gd name="connsiteY28" fmla="*/ 34498 h 209265"/>
                  <a:gd name="connsiteX29" fmla="*/ 190440 w 385038"/>
                  <a:gd name="connsiteY29" fmla="*/ 35053 h 209265"/>
                  <a:gd name="connsiteX30" fmla="*/ 330181 w 385038"/>
                  <a:gd name="connsiteY30" fmla="*/ 134743 h 209265"/>
                  <a:gd name="connsiteX31" fmla="*/ 212911 w 385038"/>
                  <a:gd name="connsiteY31" fmla="*/ 188274 h 209265"/>
                  <a:gd name="connsiteX32" fmla="*/ 84945 w 385038"/>
                  <a:gd name="connsiteY32" fmla="*/ 142249 h 209265"/>
                  <a:gd name="connsiteX33" fmla="*/ 30328 w 385038"/>
                  <a:gd name="connsiteY33" fmla="*/ 83864 h 209265"/>
                  <a:gd name="connsiteX34" fmla="*/ 47527 w 385038"/>
                  <a:gd name="connsiteY34" fmla="*/ 65481 h 209265"/>
                  <a:gd name="connsiteX35" fmla="*/ 154434 w 385038"/>
                  <a:gd name="connsiteY35" fmla="*/ 109893 h 209265"/>
                  <a:gd name="connsiteX36" fmla="*/ 271889 w 385038"/>
                  <a:gd name="connsiteY36" fmla="*/ 126601 h 209265"/>
                  <a:gd name="connsiteX37" fmla="*/ 343108 w 385038"/>
                  <a:gd name="connsiteY37" fmla="*/ 113780 h 209265"/>
                  <a:gd name="connsiteX38" fmla="*/ 330181 w 385038"/>
                  <a:gd name="connsiteY38" fmla="*/ 134743 h 209265"/>
                  <a:gd name="connsiteX0" fmla="*/ 371606 w 393458"/>
                  <a:gd name="connsiteY0" fmla="*/ 75421 h 209265"/>
                  <a:gd name="connsiteX1" fmla="*/ 346968 w 393458"/>
                  <a:gd name="connsiteY1" fmla="*/ 52263 h 209265"/>
                  <a:gd name="connsiteX2" fmla="*/ 307181 w 393458"/>
                  <a:gd name="connsiteY2" fmla="*/ 27069 h 209265"/>
                  <a:gd name="connsiteX3" fmla="*/ 243550 w 393458"/>
                  <a:gd name="connsiteY3" fmla="*/ 39071 h 209265"/>
                  <a:gd name="connsiteX4" fmla="*/ 160673 w 393458"/>
                  <a:gd name="connsiteY4" fmla="*/ 52 h 209265"/>
                  <a:gd name="connsiteX5" fmla="*/ 35901 w 393458"/>
                  <a:gd name="connsiteY5" fmla="*/ 32383 h 209265"/>
                  <a:gd name="connsiteX6" fmla="*/ 2149 w 393458"/>
                  <a:gd name="connsiteY6" fmla="*/ 96868 h 209265"/>
                  <a:gd name="connsiteX7" fmla="*/ 8621 w 393458"/>
                  <a:gd name="connsiteY7" fmla="*/ 118399 h 209265"/>
                  <a:gd name="connsiteX8" fmla="*/ 143067 w 393458"/>
                  <a:gd name="connsiteY8" fmla="*/ 199855 h 209265"/>
                  <a:gd name="connsiteX9" fmla="*/ 288349 w 393458"/>
                  <a:gd name="connsiteY9" fmla="*/ 196867 h 209265"/>
                  <a:gd name="connsiteX10" fmla="*/ 352625 w 393458"/>
                  <a:gd name="connsiteY10" fmla="*/ 143917 h 209265"/>
                  <a:gd name="connsiteX11" fmla="*/ 393380 w 393458"/>
                  <a:gd name="connsiteY11" fmla="*/ 140691 h 209265"/>
                  <a:gd name="connsiteX12" fmla="*/ 375677 w 393458"/>
                  <a:gd name="connsiteY12" fmla="*/ 91943 h 209265"/>
                  <a:gd name="connsiteX13" fmla="*/ 375994 w 393458"/>
                  <a:gd name="connsiteY13" fmla="*/ 89961 h 209265"/>
                  <a:gd name="connsiteX14" fmla="*/ 376576 w 393458"/>
                  <a:gd name="connsiteY14" fmla="*/ 89247 h 209265"/>
                  <a:gd name="connsiteX15" fmla="*/ 371606 w 393458"/>
                  <a:gd name="connsiteY15" fmla="*/ 75421 h 209265"/>
                  <a:gd name="connsiteX16" fmla="*/ 190440 w 393458"/>
                  <a:gd name="connsiteY16" fmla="*/ 35053 h 209265"/>
                  <a:gd name="connsiteX17" fmla="*/ 235540 w 393458"/>
                  <a:gd name="connsiteY17" fmla="*/ 63683 h 209265"/>
                  <a:gd name="connsiteX18" fmla="*/ 247833 w 393458"/>
                  <a:gd name="connsiteY18" fmla="*/ 59612 h 209265"/>
                  <a:gd name="connsiteX19" fmla="*/ 319210 w 393458"/>
                  <a:gd name="connsiteY19" fmla="*/ 60300 h 209265"/>
                  <a:gd name="connsiteX20" fmla="*/ 346835 w 393458"/>
                  <a:gd name="connsiteY20" fmla="*/ 79624 h 209265"/>
                  <a:gd name="connsiteX21" fmla="*/ 317809 w 393458"/>
                  <a:gd name="connsiteY21" fmla="*/ 88084 h 209265"/>
                  <a:gd name="connsiteX22" fmla="*/ 262055 w 393458"/>
                  <a:gd name="connsiteY22" fmla="*/ 93635 h 209265"/>
                  <a:gd name="connsiteX23" fmla="*/ 153747 w 393458"/>
                  <a:gd name="connsiteY23" fmla="*/ 77034 h 209265"/>
                  <a:gd name="connsiteX24" fmla="*/ 65345 w 393458"/>
                  <a:gd name="connsiteY24" fmla="*/ 48562 h 209265"/>
                  <a:gd name="connsiteX25" fmla="*/ 65160 w 393458"/>
                  <a:gd name="connsiteY25" fmla="*/ 48350 h 209265"/>
                  <a:gd name="connsiteX26" fmla="*/ 64816 w 393458"/>
                  <a:gd name="connsiteY26" fmla="*/ 48350 h 209265"/>
                  <a:gd name="connsiteX27" fmla="*/ 60322 w 393458"/>
                  <a:gd name="connsiteY27" fmla="*/ 46553 h 209265"/>
                  <a:gd name="connsiteX28" fmla="*/ 140106 w 393458"/>
                  <a:gd name="connsiteY28" fmla="*/ 34498 h 209265"/>
                  <a:gd name="connsiteX29" fmla="*/ 190440 w 393458"/>
                  <a:gd name="connsiteY29" fmla="*/ 35053 h 209265"/>
                  <a:gd name="connsiteX30" fmla="*/ 330181 w 393458"/>
                  <a:gd name="connsiteY30" fmla="*/ 134743 h 209265"/>
                  <a:gd name="connsiteX31" fmla="*/ 212911 w 393458"/>
                  <a:gd name="connsiteY31" fmla="*/ 188274 h 209265"/>
                  <a:gd name="connsiteX32" fmla="*/ 84945 w 393458"/>
                  <a:gd name="connsiteY32" fmla="*/ 142249 h 209265"/>
                  <a:gd name="connsiteX33" fmla="*/ 30328 w 393458"/>
                  <a:gd name="connsiteY33" fmla="*/ 83864 h 209265"/>
                  <a:gd name="connsiteX34" fmla="*/ 47527 w 393458"/>
                  <a:gd name="connsiteY34" fmla="*/ 65481 h 209265"/>
                  <a:gd name="connsiteX35" fmla="*/ 154434 w 393458"/>
                  <a:gd name="connsiteY35" fmla="*/ 109893 h 209265"/>
                  <a:gd name="connsiteX36" fmla="*/ 271889 w 393458"/>
                  <a:gd name="connsiteY36" fmla="*/ 126601 h 209265"/>
                  <a:gd name="connsiteX37" fmla="*/ 343108 w 393458"/>
                  <a:gd name="connsiteY37" fmla="*/ 113780 h 209265"/>
                  <a:gd name="connsiteX38" fmla="*/ 330181 w 393458"/>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7080"/>
                  <a:gd name="connsiteY0" fmla="*/ 75421 h 209265"/>
                  <a:gd name="connsiteX1" fmla="*/ 346968 w 407080"/>
                  <a:gd name="connsiteY1" fmla="*/ 52263 h 209265"/>
                  <a:gd name="connsiteX2" fmla="*/ 307181 w 407080"/>
                  <a:gd name="connsiteY2" fmla="*/ 27069 h 209265"/>
                  <a:gd name="connsiteX3" fmla="*/ 243550 w 407080"/>
                  <a:gd name="connsiteY3" fmla="*/ 39071 h 209265"/>
                  <a:gd name="connsiteX4" fmla="*/ 160673 w 407080"/>
                  <a:gd name="connsiteY4" fmla="*/ 52 h 209265"/>
                  <a:gd name="connsiteX5" fmla="*/ 35901 w 407080"/>
                  <a:gd name="connsiteY5" fmla="*/ 32383 h 209265"/>
                  <a:gd name="connsiteX6" fmla="*/ 2149 w 407080"/>
                  <a:gd name="connsiteY6" fmla="*/ 96868 h 209265"/>
                  <a:gd name="connsiteX7" fmla="*/ 8621 w 407080"/>
                  <a:gd name="connsiteY7" fmla="*/ 118399 h 209265"/>
                  <a:gd name="connsiteX8" fmla="*/ 143067 w 407080"/>
                  <a:gd name="connsiteY8" fmla="*/ 199855 h 209265"/>
                  <a:gd name="connsiteX9" fmla="*/ 288349 w 407080"/>
                  <a:gd name="connsiteY9" fmla="*/ 196867 h 209265"/>
                  <a:gd name="connsiteX10" fmla="*/ 352625 w 407080"/>
                  <a:gd name="connsiteY10" fmla="*/ 143917 h 209265"/>
                  <a:gd name="connsiteX11" fmla="*/ 404680 w 407080"/>
                  <a:gd name="connsiteY11" fmla="*/ 127508 h 209265"/>
                  <a:gd name="connsiteX12" fmla="*/ 375677 w 407080"/>
                  <a:gd name="connsiteY12" fmla="*/ 91943 h 209265"/>
                  <a:gd name="connsiteX13" fmla="*/ 375994 w 407080"/>
                  <a:gd name="connsiteY13" fmla="*/ 89961 h 209265"/>
                  <a:gd name="connsiteX14" fmla="*/ 376576 w 407080"/>
                  <a:gd name="connsiteY14" fmla="*/ 89247 h 209265"/>
                  <a:gd name="connsiteX15" fmla="*/ 371606 w 407080"/>
                  <a:gd name="connsiteY15" fmla="*/ 75421 h 209265"/>
                  <a:gd name="connsiteX16" fmla="*/ 190440 w 407080"/>
                  <a:gd name="connsiteY16" fmla="*/ 35053 h 209265"/>
                  <a:gd name="connsiteX17" fmla="*/ 235540 w 407080"/>
                  <a:gd name="connsiteY17" fmla="*/ 63683 h 209265"/>
                  <a:gd name="connsiteX18" fmla="*/ 247833 w 407080"/>
                  <a:gd name="connsiteY18" fmla="*/ 59612 h 209265"/>
                  <a:gd name="connsiteX19" fmla="*/ 319210 w 407080"/>
                  <a:gd name="connsiteY19" fmla="*/ 60300 h 209265"/>
                  <a:gd name="connsiteX20" fmla="*/ 346835 w 407080"/>
                  <a:gd name="connsiteY20" fmla="*/ 79624 h 209265"/>
                  <a:gd name="connsiteX21" fmla="*/ 317809 w 407080"/>
                  <a:gd name="connsiteY21" fmla="*/ 88084 h 209265"/>
                  <a:gd name="connsiteX22" fmla="*/ 262055 w 407080"/>
                  <a:gd name="connsiteY22" fmla="*/ 93635 h 209265"/>
                  <a:gd name="connsiteX23" fmla="*/ 153747 w 407080"/>
                  <a:gd name="connsiteY23" fmla="*/ 77034 h 209265"/>
                  <a:gd name="connsiteX24" fmla="*/ 65345 w 407080"/>
                  <a:gd name="connsiteY24" fmla="*/ 48562 h 209265"/>
                  <a:gd name="connsiteX25" fmla="*/ 65160 w 407080"/>
                  <a:gd name="connsiteY25" fmla="*/ 48350 h 209265"/>
                  <a:gd name="connsiteX26" fmla="*/ 64816 w 407080"/>
                  <a:gd name="connsiteY26" fmla="*/ 48350 h 209265"/>
                  <a:gd name="connsiteX27" fmla="*/ 60322 w 407080"/>
                  <a:gd name="connsiteY27" fmla="*/ 46553 h 209265"/>
                  <a:gd name="connsiteX28" fmla="*/ 140106 w 407080"/>
                  <a:gd name="connsiteY28" fmla="*/ 34498 h 209265"/>
                  <a:gd name="connsiteX29" fmla="*/ 190440 w 407080"/>
                  <a:gd name="connsiteY29" fmla="*/ 35053 h 209265"/>
                  <a:gd name="connsiteX30" fmla="*/ 330181 w 407080"/>
                  <a:gd name="connsiteY30" fmla="*/ 134743 h 209265"/>
                  <a:gd name="connsiteX31" fmla="*/ 212911 w 407080"/>
                  <a:gd name="connsiteY31" fmla="*/ 188274 h 209265"/>
                  <a:gd name="connsiteX32" fmla="*/ 84945 w 407080"/>
                  <a:gd name="connsiteY32" fmla="*/ 142249 h 209265"/>
                  <a:gd name="connsiteX33" fmla="*/ 30328 w 407080"/>
                  <a:gd name="connsiteY33" fmla="*/ 83864 h 209265"/>
                  <a:gd name="connsiteX34" fmla="*/ 47527 w 407080"/>
                  <a:gd name="connsiteY34" fmla="*/ 65481 h 209265"/>
                  <a:gd name="connsiteX35" fmla="*/ 154434 w 407080"/>
                  <a:gd name="connsiteY35" fmla="*/ 109893 h 209265"/>
                  <a:gd name="connsiteX36" fmla="*/ 271889 w 407080"/>
                  <a:gd name="connsiteY36" fmla="*/ 126601 h 209265"/>
                  <a:gd name="connsiteX37" fmla="*/ 343108 w 407080"/>
                  <a:gd name="connsiteY37" fmla="*/ 113780 h 209265"/>
                  <a:gd name="connsiteX38" fmla="*/ 330181 w 407080"/>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76576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89760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8599"/>
                  <a:gd name="connsiteY0" fmla="*/ 75421 h 209265"/>
                  <a:gd name="connsiteX1" fmla="*/ 346968 w 398599"/>
                  <a:gd name="connsiteY1" fmla="*/ 52263 h 209265"/>
                  <a:gd name="connsiteX2" fmla="*/ 307181 w 398599"/>
                  <a:gd name="connsiteY2" fmla="*/ 27069 h 209265"/>
                  <a:gd name="connsiteX3" fmla="*/ 243550 w 398599"/>
                  <a:gd name="connsiteY3" fmla="*/ 39071 h 209265"/>
                  <a:gd name="connsiteX4" fmla="*/ 160673 w 398599"/>
                  <a:gd name="connsiteY4" fmla="*/ 52 h 209265"/>
                  <a:gd name="connsiteX5" fmla="*/ 35901 w 398599"/>
                  <a:gd name="connsiteY5" fmla="*/ 32383 h 209265"/>
                  <a:gd name="connsiteX6" fmla="*/ 2149 w 398599"/>
                  <a:gd name="connsiteY6" fmla="*/ 96868 h 209265"/>
                  <a:gd name="connsiteX7" fmla="*/ 8621 w 398599"/>
                  <a:gd name="connsiteY7" fmla="*/ 118399 h 209265"/>
                  <a:gd name="connsiteX8" fmla="*/ 143067 w 398599"/>
                  <a:gd name="connsiteY8" fmla="*/ 199855 h 209265"/>
                  <a:gd name="connsiteX9" fmla="*/ 288349 w 398599"/>
                  <a:gd name="connsiteY9" fmla="*/ 196867 h 209265"/>
                  <a:gd name="connsiteX10" fmla="*/ 352625 w 398599"/>
                  <a:gd name="connsiteY10" fmla="*/ 143917 h 209265"/>
                  <a:gd name="connsiteX11" fmla="*/ 394322 w 398599"/>
                  <a:gd name="connsiteY11" fmla="*/ 127508 h 209265"/>
                  <a:gd name="connsiteX12" fmla="*/ 375677 w 398599"/>
                  <a:gd name="connsiteY12" fmla="*/ 91943 h 209265"/>
                  <a:gd name="connsiteX13" fmla="*/ 398594 w 398599"/>
                  <a:gd name="connsiteY13" fmla="*/ 97495 h 209265"/>
                  <a:gd name="connsiteX14" fmla="*/ 389760 w 398599"/>
                  <a:gd name="connsiteY14" fmla="*/ 89247 h 209265"/>
                  <a:gd name="connsiteX15" fmla="*/ 371606 w 398599"/>
                  <a:gd name="connsiteY15" fmla="*/ 75421 h 209265"/>
                  <a:gd name="connsiteX16" fmla="*/ 190440 w 398599"/>
                  <a:gd name="connsiteY16" fmla="*/ 35053 h 209265"/>
                  <a:gd name="connsiteX17" fmla="*/ 235540 w 398599"/>
                  <a:gd name="connsiteY17" fmla="*/ 63683 h 209265"/>
                  <a:gd name="connsiteX18" fmla="*/ 247833 w 398599"/>
                  <a:gd name="connsiteY18" fmla="*/ 59612 h 209265"/>
                  <a:gd name="connsiteX19" fmla="*/ 319210 w 398599"/>
                  <a:gd name="connsiteY19" fmla="*/ 60300 h 209265"/>
                  <a:gd name="connsiteX20" fmla="*/ 346835 w 398599"/>
                  <a:gd name="connsiteY20" fmla="*/ 79624 h 209265"/>
                  <a:gd name="connsiteX21" fmla="*/ 317809 w 398599"/>
                  <a:gd name="connsiteY21" fmla="*/ 88084 h 209265"/>
                  <a:gd name="connsiteX22" fmla="*/ 262055 w 398599"/>
                  <a:gd name="connsiteY22" fmla="*/ 93635 h 209265"/>
                  <a:gd name="connsiteX23" fmla="*/ 153747 w 398599"/>
                  <a:gd name="connsiteY23" fmla="*/ 77034 h 209265"/>
                  <a:gd name="connsiteX24" fmla="*/ 65345 w 398599"/>
                  <a:gd name="connsiteY24" fmla="*/ 48562 h 209265"/>
                  <a:gd name="connsiteX25" fmla="*/ 65160 w 398599"/>
                  <a:gd name="connsiteY25" fmla="*/ 48350 h 209265"/>
                  <a:gd name="connsiteX26" fmla="*/ 64816 w 398599"/>
                  <a:gd name="connsiteY26" fmla="*/ 48350 h 209265"/>
                  <a:gd name="connsiteX27" fmla="*/ 60322 w 398599"/>
                  <a:gd name="connsiteY27" fmla="*/ 46553 h 209265"/>
                  <a:gd name="connsiteX28" fmla="*/ 140106 w 398599"/>
                  <a:gd name="connsiteY28" fmla="*/ 34498 h 209265"/>
                  <a:gd name="connsiteX29" fmla="*/ 190440 w 398599"/>
                  <a:gd name="connsiteY29" fmla="*/ 35053 h 209265"/>
                  <a:gd name="connsiteX30" fmla="*/ 330181 w 398599"/>
                  <a:gd name="connsiteY30" fmla="*/ 134743 h 209265"/>
                  <a:gd name="connsiteX31" fmla="*/ 212911 w 398599"/>
                  <a:gd name="connsiteY31" fmla="*/ 188274 h 209265"/>
                  <a:gd name="connsiteX32" fmla="*/ 84945 w 398599"/>
                  <a:gd name="connsiteY32" fmla="*/ 142249 h 209265"/>
                  <a:gd name="connsiteX33" fmla="*/ 30328 w 398599"/>
                  <a:gd name="connsiteY33" fmla="*/ 83864 h 209265"/>
                  <a:gd name="connsiteX34" fmla="*/ 47527 w 398599"/>
                  <a:gd name="connsiteY34" fmla="*/ 65481 h 209265"/>
                  <a:gd name="connsiteX35" fmla="*/ 154434 w 398599"/>
                  <a:gd name="connsiteY35" fmla="*/ 109893 h 209265"/>
                  <a:gd name="connsiteX36" fmla="*/ 271889 w 398599"/>
                  <a:gd name="connsiteY36" fmla="*/ 126601 h 209265"/>
                  <a:gd name="connsiteX37" fmla="*/ 343108 w 398599"/>
                  <a:gd name="connsiteY37" fmla="*/ 113780 h 209265"/>
                  <a:gd name="connsiteX38" fmla="*/ 330181 w 398599"/>
                  <a:gd name="connsiteY38" fmla="*/ 134743 h 209265"/>
                  <a:gd name="connsiteX0" fmla="*/ 371606 w 401408"/>
                  <a:gd name="connsiteY0" fmla="*/ 75421 h 209265"/>
                  <a:gd name="connsiteX1" fmla="*/ 346968 w 401408"/>
                  <a:gd name="connsiteY1" fmla="*/ 52263 h 209265"/>
                  <a:gd name="connsiteX2" fmla="*/ 307181 w 401408"/>
                  <a:gd name="connsiteY2" fmla="*/ 27069 h 209265"/>
                  <a:gd name="connsiteX3" fmla="*/ 243550 w 401408"/>
                  <a:gd name="connsiteY3" fmla="*/ 39071 h 209265"/>
                  <a:gd name="connsiteX4" fmla="*/ 160673 w 401408"/>
                  <a:gd name="connsiteY4" fmla="*/ 52 h 209265"/>
                  <a:gd name="connsiteX5" fmla="*/ 35901 w 401408"/>
                  <a:gd name="connsiteY5" fmla="*/ 32383 h 209265"/>
                  <a:gd name="connsiteX6" fmla="*/ 2149 w 401408"/>
                  <a:gd name="connsiteY6" fmla="*/ 96868 h 209265"/>
                  <a:gd name="connsiteX7" fmla="*/ 8621 w 401408"/>
                  <a:gd name="connsiteY7" fmla="*/ 118399 h 209265"/>
                  <a:gd name="connsiteX8" fmla="*/ 143067 w 401408"/>
                  <a:gd name="connsiteY8" fmla="*/ 199855 h 209265"/>
                  <a:gd name="connsiteX9" fmla="*/ 288349 w 401408"/>
                  <a:gd name="connsiteY9" fmla="*/ 196867 h 209265"/>
                  <a:gd name="connsiteX10" fmla="*/ 352625 w 401408"/>
                  <a:gd name="connsiteY10" fmla="*/ 143917 h 209265"/>
                  <a:gd name="connsiteX11" fmla="*/ 394322 w 401408"/>
                  <a:gd name="connsiteY11" fmla="*/ 127508 h 209265"/>
                  <a:gd name="connsiteX12" fmla="*/ 399219 w 401408"/>
                  <a:gd name="connsiteY12" fmla="*/ 116427 h 209265"/>
                  <a:gd name="connsiteX13" fmla="*/ 398594 w 401408"/>
                  <a:gd name="connsiteY13" fmla="*/ 97495 h 209265"/>
                  <a:gd name="connsiteX14" fmla="*/ 389760 w 401408"/>
                  <a:gd name="connsiteY14" fmla="*/ 89247 h 209265"/>
                  <a:gd name="connsiteX15" fmla="*/ 371606 w 401408"/>
                  <a:gd name="connsiteY15" fmla="*/ 75421 h 209265"/>
                  <a:gd name="connsiteX16" fmla="*/ 190440 w 401408"/>
                  <a:gd name="connsiteY16" fmla="*/ 35053 h 209265"/>
                  <a:gd name="connsiteX17" fmla="*/ 235540 w 401408"/>
                  <a:gd name="connsiteY17" fmla="*/ 63683 h 209265"/>
                  <a:gd name="connsiteX18" fmla="*/ 247833 w 401408"/>
                  <a:gd name="connsiteY18" fmla="*/ 59612 h 209265"/>
                  <a:gd name="connsiteX19" fmla="*/ 319210 w 401408"/>
                  <a:gd name="connsiteY19" fmla="*/ 60300 h 209265"/>
                  <a:gd name="connsiteX20" fmla="*/ 346835 w 401408"/>
                  <a:gd name="connsiteY20" fmla="*/ 79624 h 209265"/>
                  <a:gd name="connsiteX21" fmla="*/ 317809 w 401408"/>
                  <a:gd name="connsiteY21" fmla="*/ 88084 h 209265"/>
                  <a:gd name="connsiteX22" fmla="*/ 262055 w 401408"/>
                  <a:gd name="connsiteY22" fmla="*/ 93635 h 209265"/>
                  <a:gd name="connsiteX23" fmla="*/ 153747 w 401408"/>
                  <a:gd name="connsiteY23" fmla="*/ 77034 h 209265"/>
                  <a:gd name="connsiteX24" fmla="*/ 65345 w 401408"/>
                  <a:gd name="connsiteY24" fmla="*/ 48562 h 209265"/>
                  <a:gd name="connsiteX25" fmla="*/ 65160 w 401408"/>
                  <a:gd name="connsiteY25" fmla="*/ 48350 h 209265"/>
                  <a:gd name="connsiteX26" fmla="*/ 64816 w 401408"/>
                  <a:gd name="connsiteY26" fmla="*/ 48350 h 209265"/>
                  <a:gd name="connsiteX27" fmla="*/ 60322 w 401408"/>
                  <a:gd name="connsiteY27" fmla="*/ 46553 h 209265"/>
                  <a:gd name="connsiteX28" fmla="*/ 140106 w 401408"/>
                  <a:gd name="connsiteY28" fmla="*/ 34498 h 209265"/>
                  <a:gd name="connsiteX29" fmla="*/ 190440 w 401408"/>
                  <a:gd name="connsiteY29" fmla="*/ 35053 h 209265"/>
                  <a:gd name="connsiteX30" fmla="*/ 330181 w 401408"/>
                  <a:gd name="connsiteY30" fmla="*/ 134743 h 209265"/>
                  <a:gd name="connsiteX31" fmla="*/ 212911 w 401408"/>
                  <a:gd name="connsiteY31" fmla="*/ 188274 h 209265"/>
                  <a:gd name="connsiteX32" fmla="*/ 84945 w 401408"/>
                  <a:gd name="connsiteY32" fmla="*/ 142249 h 209265"/>
                  <a:gd name="connsiteX33" fmla="*/ 30328 w 401408"/>
                  <a:gd name="connsiteY33" fmla="*/ 83864 h 209265"/>
                  <a:gd name="connsiteX34" fmla="*/ 47527 w 401408"/>
                  <a:gd name="connsiteY34" fmla="*/ 65481 h 209265"/>
                  <a:gd name="connsiteX35" fmla="*/ 154434 w 401408"/>
                  <a:gd name="connsiteY35" fmla="*/ 109893 h 209265"/>
                  <a:gd name="connsiteX36" fmla="*/ 271889 w 401408"/>
                  <a:gd name="connsiteY36" fmla="*/ 126601 h 209265"/>
                  <a:gd name="connsiteX37" fmla="*/ 343108 w 401408"/>
                  <a:gd name="connsiteY37" fmla="*/ 113780 h 209265"/>
                  <a:gd name="connsiteX38" fmla="*/ 330181 w 401408"/>
                  <a:gd name="connsiteY38" fmla="*/ 134743 h 209265"/>
                  <a:gd name="connsiteX0" fmla="*/ 371606 w 399647"/>
                  <a:gd name="connsiteY0" fmla="*/ 75421 h 209265"/>
                  <a:gd name="connsiteX1" fmla="*/ 346968 w 399647"/>
                  <a:gd name="connsiteY1" fmla="*/ 52263 h 209265"/>
                  <a:gd name="connsiteX2" fmla="*/ 307181 w 399647"/>
                  <a:gd name="connsiteY2" fmla="*/ 27069 h 209265"/>
                  <a:gd name="connsiteX3" fmla="*/ 243550 w 399647"/>
                  <a:gd name="connsiteY3" fmla="*/ 39071 h 209265"/>
                  <a:gd name="connsiteX4" fmla="*/ 160673 w 399647"/>
                  <a:gd name="connsiteY4" fmla="*/ 52 h 209265"/>
                  <a:gd name="connsiteX5" fmla="*/ 35901 w 399647"/>
                  <a:gd name="connsiteY5" fmla="*/ 32383 h 209265"/>
                  <a:gd name="connsiteX6" fmla="*/ 2149 w 399647"/>
                  <a:gd name="connsiteY6" fmla="*/ 96868 h 209265"/>
                  <a:gd name="connsiteX7" fmla="*/ 8621 w 399647"/>
                  <a:gd name="connsiteY7" fmla="*/ 118399 h 209265"/>
                  <a:gd name="connsiteX8" fmla="*/ 143067 w 399647"/>
                  <a:gd name="connsiteY8" fmla="*/ 199855 h 209265"/>
                  <a:gd name="connsiteX9" fmla="*/ 288349 w 399647"/>
                  <a:gd name="connsiteY9" fmla="*/ 196867 h 209265"/>
                  <a:gd name="connsiteX10" fmla="*/ 352625 w 399647"/>
                  <a:gd name="connsiteY10" fmla="*/ 143917 h 209265"/>
                  <a:gd name="connsiteX11" fmla="*/ 394322 w 399647"/>
                  <a:gd name="connsiteY11" fmla="*/ 127508 h 209265"/>
                  <a:gd name="connsiteX12" fmla="*/ 398594 w 399647"/>
                  <a:gd name="connsiteY12" fmla="*/ 97495 h 209265"/>
                  <a:gd name="connsiteX13" fmla="*/ 389760 w 399647"/>
                  <a:gd name="connsiteY13" fmla="*/ 89247 h 209265"/>
                  <a:gd name="connsiteX14" fmla="*/ 371606 w 399647"/>
                  <a:gd name="connsiteY14" fmla="*/ 75421 h 209265"/>
                  <a:gd name="connsiteX15" fmla="*/ 190440 w 399647"/>
                  <a:gd name="connsiteY15" fmla="*/ 35053 h 209265"/>
                  <a:gd name="connsiteX16" fmla="*/ 235540 w 399647"/>
                  <a:gd name="connsiteY16" fmla="*/ 63683 h 209265"/>
                  <a:gd name="connsiteX17" fmla="*/ 247833 w 399647"/>
                  <a:gd name="connsiteY17" fmla="*/ 59612 h 209265"/>
                  <a:gd name="connsiteX18" fmla="*/ 319210 w 399647"/>
                  <a:gd name="connsiteY18" fmla="*/ 60300 h 209265"/>
                  <a:gd name="connsiteX19" fmla="*/ 346835 w 399647"/>
                  <a:gd name="connsiteY19" fmla="*/ 79624 h 209265"/>
                  <a:gd name="connsiteX20" fmla="*/ 317809 w 399647"/>
                  <a:gd name="connsiteY20" fmla="*/ 88084 h 209265"/>
                  <a:gd name="connsiteX21" fmla="*/ 262055 w 399647"/>
                  <a:gd name="connsiteY21" fmla="*/ 93635 h 209265"/>
                  <a:gd name="connsiteX22" fmla="*/ 153747 w 399647"/>
                  <a:gd name="connsiteY22" fmla="*/ 77034 h 209265"/>
                  <a:gd name="connsiteX23" fmla="*/ 65345 w 399647"/>
                  <a:gd name="connsiteY23" fmla="*/ 48562 h 209265"/>
                  <a:gd name="connsiteX24" fmla="*/ 65160 w 399647"/>
                  <a:gd name="connsiteY24" fmla="*/ 48350 h 209265"/>
                  <a:gd name="connsiteX25" fmla="*/ 64816 w 399647"/>
                  <a:gd name="connsiteY25" fmla="*/ 48350 h 209265"/>
                  <a:gd name="connsiteX26" fmla="*/ 60322 w 399647"/>
                  <a:gd name="connsiteY26" fmla="*/ 46553 h 209265"/>
                  <a:gd name="connsiteX27" fmla="*/ 140106 w 399647"/>
                  <a:gd name="connsiteY27" fmla="*/ 34498 h 209265"/>
                  <a:gd name="connsiteX28" fmla="*/ 190440 w 399647"/>
                  <a:gd name="connsiteY28" fmla="*/ 35053 h 209265"/>
                  <a:gd name="connsiteX29" fmla="*/ 330181 w 399647"/>
                  <a:gd name="connsiteY29" fmla="*/ 134743 h 209265"/>
                  <a:gd name="connsiteX30" fmla="*/ 212911 w 399647"/>
                  <a:gd name="connsiteY30" fmla="*/ 188274 h 209265"/>
                  <a:gd name="connsiteX31" fmla="*/ 84945 w 399647"/>
                  <a:gd name="connsiteY31" fmla="*/ 142249 h 209265"/>
                  <a:gd name="connsiteX32" fmla="*/ 30328 w 399647"/>
                  <a:gd name="connsiteY32" fmla="*/ 83864 h 209265"/>
                  <a:gd name="connsiteX33" fmla="*/ 47527 w 399647"/>
                  <a:gd name="connsiteY33" fmla="*/ 65481 h 209265"/>
                  <a:gd name="connsiteX34" fmla="*/ 154434 w 399647"/>
                  <a:gd name="connsiteY34" fmla="*/ 109893 h 209265"/>
                  <a:gd name="connsiteX35" fmla="*/ 271889 w 399647"/>
                  <a:gd name="connsiteY35" fmla="*/ 126601 h 209265"/>
                  <a:gd name="connsiteX36" fmla="*/ 343108 w 399647"/>
                  <a:gd name="connsiteY36" fmla="*/ 113780 h 209265"/>
                  <a:gd name="connsiteX37" fmla="*/ 330181 w 39964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732"/>
                  <a:gd name="connsiteY0" fmla="*/ 75421 h 209265"/>
                  <a:gd name="connsiteX1" fmla="*/ 346968 w 398732"/>
                  <a:gd name="connsiteY1" fmla="*/ 52263 h 209265"/>
                  <a:gd name="connsiteX2" fmla="*/ 307181 w 398732"/>
                  <a:gd name="connsiteY2" fmla="*/ 27069 h 209265"/>
                  <a:gd name="connsiteX3" fmla="*/ 243550 w 398732"/>
                  <a:gd name="connsiteY3" fmla="*/ 39071 h 209265"/>
                  <a:gd name="connsiteX4" fmla="*/ 160673 w 398732"/>
                  <a:gd name="connsiteY4" fmla="*/ 52 h 209265"/>
                  <a:gd name="connsiteX5" fmla="*/ 35901 w 398732"/>
                  <a:gd name="connsiteY5" fmla="*/ 32383 h 209265"/>
                  <a:gd name="connsiteX6" fmla="*/ 2149 w 398732"/>
                  <a:gd name="connsiteY6" fmla="*/ 96868 h 209265"/>
                  <a:gd name="connsiteX7" fmla="*/ 8621 w 398732"/>
                  <a:gd name="connsiteY7" fmla="*/ 118399 h 209265"/>
                  <a:gd name="connsiteX8" fmla="*/ 143067 w 398732"/>
                  <a:gd name="connsiteY8" fmla="*/ 199855 h 209265"/>
                  <a:gd name="connsiteX9" fmla="*/ 288349 w 398732"/>
                  <a:gd name="connsiteY9" fmla="*/ 196867 h 209265"/>
                  <a:gd name="connsiteX10" fmla="*/ 352625 w 398732"/>
                  <a:gd name="connsiteY10" fmla="*/ 143917 h 209265"/>
                  <a:gd name="connsiteX11" fmla="*/ 384905 w 398732"/>
                  <a:gd name="connsiteY11" fmla="*/ 128450 h 209265"/>
                  <a:gd name="connsiteX12" fmla="*/ 398594 w 398732"/>
                  <a:gd name="connsiteY12" fmla="*/ 97495 h 209265"/>
                  <a:gd name="connsiteX13" fmla="*/ 389760 w 398732"/>
                  <a:gd name="connsiteY13" fmla="*/ 89247 h 209265"/>
                  <a:gd name="connsiteX14" fmla="*/ 371606 w 398732"/>
                  <a:gd name="connsiteY14" fmla="*/ 75421 h 209265"/>
                  <a:gd name="connsiteX15" fmla="*/ 190440 w 398732"/>
                  <a:gd name="connsiteY15" fmla="*/ 35053 h 209265"/>
                  <a:gd name="connsiteX16" fmla="*/ 235540 w 398732"/>
                  <a:gd name="connsiteY16" fmla="*/ 63683 h 209265"/>
                  <a:gd name="connsiteX17" fmla="*/ 247833 w 398732"/>
                  <a:gd name="connsiteY17" fmla="*/ 59612 h 209265"/>
                  <a:gd name="connsiteX18" fmla="*/ 319210 w 398732"/>
                  <a:gd name="connsiteY18" fmla="*/ 60300 h 209265"/>
                  <a:gd name="connsiteX19" fmla="*/ 346835 w 398732"/>
                  <a:gd name="connsiteY19" fmla="*/ 79624 h 209265"/>
                  <a:gd name="connsiteX20" fmla="*/ 317809 w 398732"/>
                  <a:gd name="connsiteY20" fmla="*/ 88084 h 209265"/>
                  <a:gd name="connsiteX21" fmla="*/ 262055 w 398732"/>
                  <a:gd name="connsiteY21" fmla="*/ 93635 h 209265"/>
                  <a:gd name="connsiteX22" fmla="*/ 153747 w 398732"/>
                  <a:gd name="connsiteY22" fmla="*/ 77034 h 209265"/>
                  <a:gd name="connsiteX23" fmla="*/ 65345 w 398732"/>
                  <a:gd name="connsiteY23" fmla="*/ 48562 h 209265"/>
                  <a:gd name="connsiteX24" fmla="*/ 65160 w 398732"/>
                  <a:gd name="connsiteY24" fmla="*/ 48350 h 209265"/>
                  <a:gd name="connsiteX25" fmla="*/ 64816 w 398732"/>
                  <a:gd name="connsiteY25" fmla="*/ 48350 h 209265"/>
                  <a:gd name="connsiteX26" fmla="*/ 60322 w 398732"/>
                  <a:gd name="connsiteY26" fmla="*/ 46553 h 209265"/>
                  <a:gd name="connsiteX27" fmla="*/ 140106 w 398732"/>
                  <a:gd name="connsiteY27" fmla="*/ 34498 h 209265"/>
                  <a:gd name="connsiteX28" fmla="*/ 190440 w 398732"/>
                  <a:gd name="connsiteY28" fmla="*/ 35053 h 209265"/>
                  <a:gd name="connsiteX29" fmla="*/ 330181 w 398732"/>
                  <a:gd name="connsiteY29" fmla="*/ 134743 h 209265"/>
                  <a:gd name="connsiteX30" fmla="*/ 212911 w 398732"/>
                  <a:gd name="connsiteY30" fmla="*/ 188274 h 209265"/>
                  <a:gd name="connsiteX31" fmla="*/ 84945 w 398732"/>
                  <a:gd name="connsiteY31" fmla="*/ 142249 h 209265"/>
                  <a:gd name="connsiteX32" fmla="*/ 30328 w 398732"/>
                  <a:gd name="connsiteY32" fmla="*/ 83864 h 209265"/>
                  <a:gd name="connsiteX33" fmla="*/ 47527 w 398732"/>
                  <a:gd name="connsiteY33" fmla="*/ 65481 h 209265"/>
                  <a:gd name="connsiteX34" fmla="*/ 154434 w 398732"/>
                  <a:gd name="connsiteY34" fmla="*/ 109893 h 209265"/>
                  <a:gd name="connsiteX35" fmla="*/ 271889 w 398732"/>
                  <a:gd name="connsiteY35" fmla="*/ 126601 h 209265"/>
                  <a:gd name="connsiteX36" fmla="*/ 343108 w 398732"/>
                  <a:gd name="connsiteY36" fmla="*/ 113780 h 209265"/>
                  <a:gd name="connsiteX37" fmla="*/ 330181 w 398732"/>
                  <a:gd name="connsiteY37" fmla="*/ 134743 h 209265"/>
                  <a:gd name="connsiteX0" fmla="*/ 371606 w 399645"/>
                  <a:gd name="connsiteY0" fmla="*/ 75421 h 209265"/>
                  <a:gd name="connsiteX1" fmla="*/ 346968 w 399645"/>
                  <a:gd name="connsiteY1" fmla="*/ 52263 h 209265"/>
                  <a:gd name="connsiteX2" fmla="*/ 307181 w 399645"/>
                  <a:gd name="connsiteY2" fmla="*/ 27069 h 209265"/>
                  <a:gd name="connsiteX3" fmla="*/ 243550 w 399645"/>
                  <a:gd name="connsiteY3" fmla="*/ 39071 h 209265"/>
                  <a:gd name="connsiteX4" fmla="*/ 160673 w 399645"/>
                  <a:gd name="connsiteY4" fmla="*/ 52 h 209265"/>
                  <a:gd name="connsiteX5" fmla="*/ 35901 w 399645"/>
                  <a:gd name="connsiteY5" fmla="*/ 32383 h 209265"/>
                  <a:gd name="connsiteX6" fmla="*/ 2149 w 399645"/>
                  <a:gd name="connsiteY6" fmla="*/ 96868 h 209265"/>
                  <a:gd name="connsiteX7" fmla="*/ 8621 w 399645"/>
                  <a:gd name="connsiteY7" fmla="*/ 118399 h 209265"/>
                  <a:gd name="connsiteX8" fmla="*/ 143067 w 399645"/>
                  <a:gd name="connsiteY8" fmla="*/ 199855 h 209265"/>
                  <a:gd name="connsiteX9" fmla="*/ 288349 w 399645"/>
                  <a:gd name="connsiteY9" fmla="*/ 196867 h 209265"/>
                  <a:gd name="connsiteX10" fmla="*/ 352625 w 399645"/>
                  <a:gd name="connsiteY10" fmla="*/ 143917 h 209265"/>
                  <a:gd name="connsiteX11" fmla="*/ 384905 w 399645"/>
                  <a:gd name="connsiteY11" fmla="*/ 128450 h 209265"/>
                  <a:gd name="connsiteX12" fmla="*/ 399536 w 399645"/>
                  <a:gd name="connsiteY12" fmla="*/ 109737 h 209265"/>
                  <a:gd name="connsiteX13" fmla="*/ 389760 w 399645"/>
                  <a:gd name="connsiteY13" fmla="*/ 89247 h 209265"/>
                  <a:gd name="connsiteX14" fmla="*/ 371606 w 399645"/>
                  <a:gd name="connsiteY14" fmla="*/ 75421 h 209265"/>
                  <a:gd name="connsiteX15" fmla="*/ 190440 w 399645"/>
                  <a:gd name="connsiteY15" fmla="*/ 35053 h 209265"/>
                  <a:gd name="connsiteX16" fmla="*/ 235540 w 399645"/>
                  <a:gd name="connsiteY16" fmla="*/ 63683 h 209265"/>
                  <a:gd name="connsiteX17" fmla="*/ 247833 w 399645"/>
                  <a:gd name="connsiteY17" fmla="*/ 59612 h 209265"/>
                  <a:gd name="connsiteX18" fmla="*/ 319210 w 399645"/>
                  <a:gd name="connsiteY18" fmla="*/ 60300 h 209265"/>
                  <a:gd name="connsiteX19" fmla="*/ 346835 w 399645"/>
                  <a:gd name="connsiteY19" fmla="*/ 79624 h 209265"/>
                  <a:gd name="connsiteX20" fmla="*/ 317809 w 399645"/>
                  <a:gd name="connsiteY20" fmla="*/ 88084 h 209265"/>
                  <a:gd name="connsiteX21" fmla="*/ 262055 w 399645"/>
                  <a:gd name="connsiteY21" fmla="*/ 93635 h 209265"/>
                  <a:gd name="connsiteX22" fmla="*/ 153747 w 399645"/>
                  <a:gd name="connsiteY22" fmla="*/ 77034 h 209265"/>
                  <a:gd name="connsiteX23" fmla="*/ 65345 w 399645"/>
                  <a:gd name="connsiteY23" fmla="*/ 48562 h 209265"/>
                  <a:gd name="connsiteX24" fmla="*/ 65160 w 399645"/>
                  <a:gd name="connsiteY24" fmla="*/ 48350 h 209265"/>
                  <a:gd name="connsiteX25" fmla="*/ 64816 w 399645"/>
                  <a:gd name="connsiteY25" fmla="*/ 48350 h 209265"/>
                  <a:gd name="connsiteX26" fmla="*/ 60322 w 399645"/>
                  <a:gd name="connsiteY26" fmla="*/ 46553 h 209265"/>
                  <a:gd name="connsiteX27" fmla="*/ 140106 w 399645"/>
                  <a:gd name="connsiteY27" fmla="*/ 34498 h 209265"/>
                  <a:gd name="connsiteX28" fmla="*/ 190440 w 399645"/>
                  <a:gd name="connsiteY28" fmla="*/ 35053 h 209265"/>
                  <a:gd name="connsiteX29" fmla="*/ 330181 w 399645"/>
                  <a:gd name="connsiteY29" fmla="*/ 134743 h 209265"/>
                  <a:gd name="connsiteX30" fmla="*/ 212911 w 399645"/>
                  <a:gd name="connsiteY30" fmla="*/ 188274 h 209265"/>
                  <a:gd name="connsiteX31" fmla="*/ 84945 w 399645"/>
                  <a:gd name="connsiteY31" fmla="*/ 142249 h 209265"/>
                  <a:gd name="connsiteX32" fmla="*/ 30328 w 399645"/>
                  <a:gd name="connsiteY32" fmla="*/ 83864 h 209265"/>
                  <a:gd name="connsiteX33" fmla="*/ 47527 w 399645"/>
                  <a:gd name="connsiteY33" fmla="*/ 65481 h 209265"/>
                  <a:gd name="connsiteX34" fmla="*/ 154434 w 399645"/>
                  <a:gd name="connsiteY34" fmla="*/ 109893 h 209265"/>
                  <a:gd name="connsiteX35" fmla="*/ 271889 w 399645"/>
                  <a:gd name="connsiteY35" fmla="*/ 126601 h 209265"/>
                  <a:gd name="connsiteX36" fmla="*/ 343108 w 399645"/>
                  <a:gd name="connsiteY36" fmla="*/ 113780 h 209265"/>
                  <a:gd name="connsiteX37" fmla="*/ 330181 w 399645"/>
                  <a:gd name="connsiteY37" fmla="*/ 134743 h 209265"/>
                  <a:gd name="connsiteX0" fmla="*/ 371606 w 400081"/>
                  <a:gd name="connsiteY0" fmla="*/ 75421 h 209265"/>
                  <a:gd name="connsiteX1" fmla="*/ 346968 w 400081"/>
                  <a:gd name="connsiteY1" fmla="*/ 52263 h 209265"/>
                  <a:gd name="connsiteX2" fmla="*/ 307181 w 400081"/>
                  <a:gd name="connsiteY2" fmla="*/ 27069 h 209265"/>
                  <a:gd name="connsiteX3" fmla="*/ 243550 w 400081"/>
                  <a:gd name="connsiteY3" fmla="*/ 39071 h 209265"/>
                  <a:gd name="connsiteX4" fmla="*/ 160673 w 400081"/>
                  <a:gd name="connsiteY4" fmla="*/ 52 h 209265"/>
                  <a:gd name="connsiteX5" fmla="*/ 35901 w 400081"/>
                  <a:gd name="connsiteY5" fmla="*/ 32383 h 209265"/>
                  <a:gd name="connsiteX6" fmla="*/ 2149 w 400081"/>
                  <a:gd name="connsiteY6" fmla="*/ 96868 h 209265"/>
                  <a:gd name="connsiteX7" fmla="*/ 8621 w 400081"/>
                  <a:gd name="connsiteY7" fmla="*/ 118399 h 209265"/>
                  <a:gd name="connsiteX8" fmla="*/ 143067 w 400081"/>
                  <a:gd name="connsiteY8" fmla="*/ 199855 h 209265"/>
                  <a:gd name="connsiteX9" fmla="*/ 288349 w 400081"/>
                  <a:gd name="connsiteY9" fmla="*/ 196867 h 209265"/>
                  <a:gd name="connsiteX10" fmla="*/ 352625 w 400081"/>
                  <a:gd name="connsiteY10" fmla="*/ 143917 h 209265"/>
                  <a:gd name="connsiteX11" fmla="*/ 384905 w 400081"/>
                  <a:gd name="connsiteY11" fmla="*/ 128450 h 209265"/>
                  <a:gd name="connsiteX12" fmla="*/ 399536 w 400081"/>
                  <a:gd name="connsiteY12" fmla="*/ 109737 h 209265"/>
                  <a:gd name="connsiteX13" fmla="*/ 371606 w 400081"/>
                  <a:gd name="connsiteY13" fmla="*/ 75421 h 209265"/>
                  <a:gd name="connsiteX14" fmla="*/ 190440 w 400081"/>
                  <a:gd name="connsiteY14" fmla="*/ 35053 h 209265"/>
                  <a:gd name="connsiteX15" fmla="*/ 235540 w 400081"/>
                  <a:gd name="connsiteY15" fmla="*/ 63683 h 209265"/>
                  <a:gd name="connsiteX16" fmla="*/ 247833 w 400081"/>
                  <a:gd name="connsiteY16" fmla="*/ 59612 h 209265"/>
                  <a:gd name="connsiteX17" fmla="*/ 319210 w 400081"/>
                  <a:gd name="connsiteY17" fmla="*/ 60300 h 209265"/>
                  <a:gd name="connsiteX18" fmla="*/ 346835 w 400081"/>
                  <a:gd name="connsiteY18" fmla="*/ 79624 h 209265"/>
                  <a:gd name="connsiteX19" fmla="*/ 317809 w 400081"/>
                  <a:gd name="connsiteY19" fmla="*/ 88084 h 209265"/>
                  <a:gd name="connsiteX20" fmla="*/ 262055 w 400081"/>
                  <a:gd name="connsiteY20" fmla="*/ 93635 h 209265"/>
                  <a:gd name="connsiteX21" fmla="*/ 153747 w 400081"/>
                  <a:gd name="connsiteY21" fmla="*/ 77034 h 209265"/>
                  <a:gd name="connsiteX22" fmla="*/ 65345 w 400081"/>
                  <a:gd name="connsiteY22" fmla="*/ 48562 h 209265"/>
                  <a:gd name="connsiteX23" fmla="*/ 65160 w 400081"/>
                  <a:gd name="connsiteY23" fmla="*/ 48350 h 209265"/>
                  <a:gd name="connsiteX24" fmla="*/ 64816 w 400081"/>
                  <a:gd name="connsiteY24" fmla="*/ 48350 h 209265"/>
                  <a:gd name="connsiteX25" fmla="*/ 60322 w 400081"/>
                  <a:gd name="connsiteY25" fmla="*/ 46553 h 209265"/>
                  <a:gd name="connsiteX26" fmla="*/ 140106 w 400081"/>
                  <a:gd name="connsiteY26" fmla="*/ 34498 h 209265"/>
                  <a:gd name="connsiteX27" fmla="*/ 190440 w 400081"/>
                  <a:gd name="connsiteY27" fmla="*/ 35053 h 209265"/>
                  <a:gd name="connsiteX28" fmla="*/ 330181 w 400081"/>
                  <a:gd name="connsiteY28" fmla="*/ 134743 h 209265"/>
                  <a:gd name="connsiteX29" fmla="*/ 212911 w 400081"/>
                  <a:gd name="connsiteY29" fmla="*/ 188274 h 209265"/>
                  <a:gd name="connsiteX30" fmla="*/ 84945 w 400081"/>
                  <a:gd name="connsiteY30" fmla="*/ 142249 h 209265"/>
                  <a:gd name="connsiteX31" fmla="*/ 30328 w 400081"/>
                  <a:gd name="connsiteY31" fmla="*/ 83864 h 209265"/>
                  <a:gd name="connsiteX32" fmla="*/ 47527 w 400081"/>
                  <a:gd name="connsiteY32" fmla="*/ 65481 h 209265"/>
                  <a:gd name="connsiteX33" fmla="*/ 154434 w 400081"/>
                  <a:gd name="connsiteY33" fmla="*/ 109893 h 209265"/>
                  <a:gd name="connsiteX34" fmla="*/ 271889 w 400081"/>
                  <a:gd name="connsiteY34" fmla="*/ 126601 h 209265"/>
                  <a:gd name="connsiteX35" fmla="*/ 343108 w 400081"/>
                  <a:gd name="connsiteY35" fmla="*/ 113780 h 209265"/>
                  <a:gd name="connsiteX36" fmla="*/ 330181 w 400081"/>
                  <a:gd name="connsiteY36" fmla="*/ 134743 h 209265"/>
                  <a:gd name="connsiteX0" fmla="*/ 371606 w 394034"/>
                  <a:gd name="connsiteY0" fmla="*/ 75421 h 209265"/>
                  <a:gd name="connsiteX1" fmla="*/ 346968 w 394034"/>
                  <a:gd name="connsiteY1" fmla="*/ 52263 h 209265"/>
                  <a:gd name="connsiteX2" fmla="*/ 307181 w 394034"/>
                  <a:gd name="connsiteY2" fmla="*/ 27069 h 209265"/>
                  <a:gd name="connsiteX3" fmla="*/ 243550 w 394034"/>
                  <a:gd name="connsiteY3" fmla="*/ 39071 h 209265"/>
                  <a:gd name="connsiteX4" fmla="*/ 160673 w 394034"/>
                  <a:gd name="connsiteY4" fmla="*/ 52 h 209265"/>
                  <a:gd name="connsiteX5" fmla="*/ 35901 w 394034"/>
                  <a:gd name="connsiteY5" fmla="*/ 32383 h 209265"/>
                  <a:gd name="connsiteX6" fmla="*/ 2149 w 394034"/>
                  <a:gd name="connsiteY6" fmla="*/ 96868 h 209265"/>
                  <a:gd name="connsiteX7" fmla="*/ 8621 w 394034"/>
                  <a:gd name="connsiteY7" fmla="*/ 118399 h 209265"/>
                  <a:gd name="connsiteX8" fmla="*/ 143067 w 394034"/>
                  <a:gd name="connsiteY8" fmla="*/ 199855 h 209265"/>
                  <a:gd name="connsiteX9" fmla="*/ 288349 w 394034"/>
                  <a:gd name="connsiteY9" fmla="*/ 196867 h 209265"/>
                  <a:gd name="connsiteX10" fmla="*/ 352625 w 394034"/>
                  <a:gd name="connsiteY10" fmla="*/ 143917 h 209265"/>
                  <a:gd name="connsiteX11" fmla="*/ 384905 w 394034"/>
                  <a:gd name="connsiteY11" fmla="*/ 128450 h 209265"/>
                  <a:gd name="connsiteX12" fmla="*/ 392002 w 394034"/>
                  <a:gd name="connsiteY12" fmla="*/ 102204 h 209265"/>
                  <a:gd name="connsiteX13" fmla="*/ 371606 w 394034"/>
                  <a:gd name="connsiteY13" fmla="*/ 75421 h 209265"/>
                  <a:gd name="connsiteX14" fmla="*/ 190440 w 394034"/>
                  <a:gd name="connsiteY14" fmla="*/ 35053 h 209265"/>
                  <a:gd name="connsiteX15" fmla="*/ 235540 w 394034"/>
                  <a:gd name="connsiteY15" fmla="*/ 63683 h 209265"/>
                  <a:gd name="connsiteX16" fmla="*/ 247833 w 394034"/>
                  <a:gd name="connsiteY16" fmla="*/ 59612 h 209265"/>
                  <a:gd name="connsiteX17" fmla="*/ 319210 w 394034"/>
                  <a:gd name="connsiteY17" fmla="*/ 60300 h 209265"/>
                  <a:gd name="connsiteX18" fmla="*/ 346835 w 394034"/>
                  <a:gd name="connsiteY18" fmla="*/ 79624 h 209265"/>
                  <a:gd name="connsiteX19" fmla="*/ 317809 w 394034"/>
                  <a:gd name="connsiteY19" fmla="*/ 88084 h 209265"/>
                  <a:gd name="connsiteX20" fmla="*/ 262055 w 394034"/>
                  <a:gd name="connsiteY20" fmla="*/ 93635 h 209265"/>
                  <a:gd name="connsiteX21" fmla="*/ 153747 w 394034"/>
                  <a:gd name="connsiteY21" fmla="*/ 77034 h 209265"/>
                  <a:gd name="connsiteX22" fmla="*/ 65345 w 394034"/>
                  <a:gd name="connsiteY22" fmla="*/ 48562 h 209265"/>
                  <a:gd name="connsiteX23" fmla="*/ 65160 w 394034"/>
                  <a:gd name="connsiteY23" fmla="*/ 48350 h 209265"/>
                  <a:gd name="connsiteX24" fmla="*/ 64816 w 394034"/>
                  <a:gd name="connsiteY24" fmla="*/ 48350 h 209265"/>
                  <a:gd name="connsiteX25" fmla="*/ 60322 w 394034"/>
                  <a:gd name="connsiteY25" fmla="*/ 46553 h 209265"/>
                  <a:gd name="connsiteX26" fmla="*/ 140106 w 394034"/>
                  <a:gd name="connsiteY26" fmla="*/ 34498 h 209265"/>
                  <a:gd name="connsiteX27" fmla="*/ 190440 w 394034"/>
                  <a:gd name="connsiteY27" fmla="*/ 35053 h 209265"/>
                  <a:gd name="connsiteX28" fmla="*/ 330181 w 394034"/>
                  <a:gd name="connsiteY28" fmla="*/ 134743 h 209265"/>
                  <a:gd name="connsiteX29" fmla="*/ 212911 w 394034"/>
                  <a:gd name="connsiteY29" fmla="*/ 188274 h 209265"/>
                  <a:gd name="connsiteX30" fmla="*/ 84945 w 394034"/>
                  <a:gd name="connsiteY30" fmla="*/ 142249 h 209265"/>
                  <a:gd name="connsiteX31" fmla="*/ 30328 w 394034"/>
                  <a:gd name="connsiteY31" fmla="*/ 83864 h 209265"/>
                  <a:gd name="connsiteX32" fmla="*/ 47527 w 394034"/>
                  <a:gd name="connsiteY32" fmla="*/ 65481 h 209265"/>
                  <a:gd name="connsiteX33" fmla="*/ 154434 w 394034"/>
                  <a:gd name="connsiteY33" fmla="*/ 109893 h 209265"/>
                  <a:gd name="connsiteX34" fmla="*/ 271889 w 394034"/>
                  <a:gd name="connsiteY34" fmla="*/ 126601 h 209265"/>
                  <a:gd name="connsiteX35" fmla="*/ 343108 w 394034"/>
                  <a:gd name="connsiteY35" fmla="*/ 113780 h 209265"/>
                  <a:gd name="connsiteX36" fmla="*/ 330181 w 394034"/>
                  <a:gd name="connsiteY36" fmla="*/ 134743 h 209265"/>
                  <a:gd name="connsiteX0" fmla="*/ 371606 w 395653"/>
                  <a:gd name="connsiteY0" fmla="*/ 75421 h 209265"/>
                  <a:gd name="connsiteX1" fmla="*/ 346968 w 395653"/>
                  <a:gd name="connsiteY1" fmla="*/ 52263 h 209265"/>
                  <a:gd name="connsiteX2" fmla="*/ 307181 w 395653"/>
                  <a:gd name="connsiteY2" fmla="*/ 27069 h 209265"/>
                  <a:gd name="connsiteX3" fmla="*/ 243550 w 395653"/>
                  <a:gd name="connsiteY3" fmla="*/ 39071 h 209265"/>
                  <a:gd name="connsiteX4" fmla="*/ 160673 w 395653"/>
                  <a:gd name="connsiteY4" fmla="*/ 52 h 209265"/>
                  <a:gd name="connsiteX5" fmla="*/ 35901 w 395653"/>
                  <a:gd name="connsiteY5" fmla="*/ 32383 h 209265"/>
                  <a:gd name="connsiteX6" fmla="*/ 2149 w 395653"/>
                  <a:gd name="connsiteY6" fmla="*/ 96868 h 209265"/>
                  <a:gd name="connsiteX7" fmla="*/ 8621 w 395653"/>
                  <a:gd name="connsiteY7" fmla="*/ 118399 h 209265"/>
                  <a:gd name="connsiteX8" fmla="*/ 143067 w 395653"/>
                  <a:gd name="connsiteY8" fmla="*/ 199855 h 209265"/>
                  <a:gd name="connsiteX9" fmla="*/ 288349 w 395653"/>
                  <a:gd name="connsiteY9" fmla="*/ 196867 h 209265"/>
                  <a:gd name="connsiteX10" fmla="*/ 352625 w 395653"/>
                  <a:gd name="connsiteY10" fmla="*/ 143917 h 209265"/>
                  <a:gd name="connsiteX11" fmla="*/ 384905 w 395653"/>
                  <a:gd name="connsiteY11" fmla="*/ 128450 h 209265"/>
                  <a:gd name="connsiteX12" fmla="*/ 392002 w 395653"/>
                  <a:gd name="connsiteY12" fmla="*/ 102204 h 209265"/>
                  <a:gd name="connsiteX13" fmla="*/ 371606 w 395653"/>
                  <a:gd name="connsiteY13" fmla="*/ 75421 h 209265"/>
                  <a:gd name="connsiteX14" fmla="*/ 190440 w 395653"/>
                  <a:gd name="connsiteY14" fmla="*/ 35053 h 209265"/>
                  <a:gd name="connsiteX15" fmla="*/ 235540 w 395653"/>
                  <a:gd name="connsiteY15" fmla="*/ 63683 h 209265"/>
                  <a:gd name="connsiteX16" fmla="*/ 247833 w 395653"/>
                  <a:gd name="connsiteY16" fmla="*/ 59612 h 209265"/>
                  <a:gd name="connsiteX17" fmla="*/ 319210 w 395653"/>
                  <a:gd name="connsiteY17" fmla="*/ 60300 h 209265"/>
                  <a:gd name="connsiteX18" fmla="*/ 346835 w 395653"/>
                  <a:gd name="connsiteY18" fmla="*/ 79624 h 209265"/>
                  <a:gd name="connsiteX19" fmla="*/ 317809 w 395653"/>
                  <a:gd name="connsiteY19" fmla="*/ 88084 h 209265"/>
                  <a:gd name="connsiteX20" fmla="*/ 262055 w 395653"/>
                  <a:gd name="connsiteY20" fmla="*/ 93635 h 209265"/>
                  <a:gd name="connsiteX21" fmla="*/ 153747 w 395653"/>
                  <a:gd name="connsiteY21" fmla="*/ 77034 h 209265"/>
                  <a:gd name="connsiteX22" fmla="*/ 65345 w 395653"/>
                  <a:gd name="connsiteY22" fmla="*/ 48562 h 209265"/>
                  <a:gd name="connsiteX23" fmla="*/ 65160 w 395653"/>
                  <a:gd name="connsiteY23" fmla="*/ 48350 h 209265"/>
                  <a:gd name="connsiteX24" fmla="*/ 64816 w 395653"/>
                  <a:gd name="connsiteY24" fmla="*/ 48350 h 209265"/>
                  <a:gd name="connsiteX25" fmla="*/ 60322 w 395653"/>
                  <a:gd name="connsiteY25" fmla="*/ 46553 h 209265"/>
                  <a:gd name="connsiteX26" fmla="*/ 140106 w 395653"/>
                  <a:gd name="connsiteY26" fmla="*/ 34498 h 209265"/>
                  <a:gd name="connsiteX27" fmla="*/ 190440 w 395653"/>
                  <a:gd name="connsiteY27" fmla="*/ 35053 h 209265"/>
                  <a:gd name="connsiteX28" fmla="*/ 330181 w 395653"/>
                  <a:gd name="connsiteY28" fmla="*/ 134743 h 209265"/>
                  <a:gd name="connsiteX29" fmla="*/ 212911 w 395653"/>
                  <a:gd name="connsiteY29" fmla="*/ 188274 h 209265"/>
                  <a:gd name="connsiteX30" fmla="*/ 84945 w 395653"/>
                  <a:gd name="connsiteY30" fmla="*/ 142249 h 209265"/>
                  <a:gd name="connsiteX31" fmla="*/ 30328 w 395653"/>
                  <a:gd name="connsiteY31" fmla="*/ 83864 h 209265"/>
                  <a:gd name="connsiteX32" fmla="*/ 47527 w 395653"/>
                  <a:gd name="connsiteY32" fmla="*/ 65481 h 209265"/>
                  <a:gd name="connsiteX33" fmla="*/ 154434 w 395653"/>
                  <a:gd name="connsiteY33" fmla="*/ 109893 h 209265"/>
                  <a:gd name="connsiteX34" fmla="*/ 271889 w 395653"/>
                  <a:gd name="connsiteY34" fmla="*/ 126601 h 209265"/>
                  <a:gd name="connsiteX35" fmla="*/ 343108 w 395653"/>
                  <a:gd name="connsiteY35" fmla="*/ 113780 h 209265"/>
                  <a:gd name="connsiteX36" fmla="*/ 330181 w 395653"/>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60322 w 396819"/>
                  <a:gd name="connsiteY25" fmla="*/ 46553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90770 w 396819"/>
                  <a:gd name="connsiteY22" fmla="*/ 61746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72693 w 396819"/>
                  <a:gd name="connsiteY22" fmla="*/ 57767 h 209265"/>
                  <a:gd name="connsiteX23" fmla="*/ 56341 w 396819"/>
                  <a:gd name="connsiteY23" fmla="*/ 51175 h 209265"/>
                  <a:gd name="connsiteX24" fmla="*/ 46197 w 396819"/>
                  <a:gd name="connsiteY24" fmla="*/ 48436 h 209265"/>
                  <a:gd name="connsiteX25" fmla="*/ 140106 w 396819"/>
                  <a:gd name="connsiteY25" fmla="*/ 34498 h 209265"/>
                  <a:gd name="connsiteX26" fmla="*/ 190440 w 396819"/>
                  <a:gd name="connsiteY26" fmla="*/ 35053 h 209265"/>
                  <a:gd name="connsiteX27" fmla="*/ 330181 w 396819"/>
                  <a:gd name="connsiteY27" fmla="*/ 134743 h 209265"/>
                  <a:gd name="connsiteX28" fmla="*/ 212911 w 396819"/>
                  <a:gd name="connsiteY28" fmla="*/ 188274 h 209265"/>
                  <a:gd name="connsiteX29" fmla="*/ 84945 w 396819"/>
                  <a:gd name="connsiteY29" fmla="*/ 142249 h 209265"/>
                  <a:gd name="connsiteX30" fmla="*/ 30328 w 396819"/>
                  <a:gd name="connsiteY30" fmla="*/ 83864 h 209265"/>
                  <a:gd name="connsiteX31" fmla="*/ 47527 w 396819"/>
                  <a:gd name="connsiteY31" fmla="*/ 65481 h 209265"/>
                  <a:gd name="connsiteX32" fmla="*/ 154434 w 396819"/>
                  <a:gd name="connsiteY32" fmla="*/ 109893 h 209265"/>
                  <a:gd name="connsiteX33" fmla="*/ 271889 w 396819"/>
                  <a:gd name="connsiteY33" fmla="*/ 126601 h 209265"/>
                  <a:gd name="connsiteX34" fmla="*/ 343108 w 396819"/>
                  <a:gd name="connsiteY34" fmla="*/ 113780 h 209265"/>
                  <a:gd name="connsiteX35" fmla="*/ 330181 w 396819"/>
                  <a:gd name="connsiteY35"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56341 w 396819"/>
                  <a:gd name="connsiteY22" fmla="*/ 51175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43108 w 385141"/>
                  <a:gd name="connsiteY33" fmla="*/ 113780 h 209265"/>
                  <a:gd name="connsiteX34" fmla="*/ 330181 w 385141"/>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43108 w 385141"/>
                  <a:gd name="connsiteY34" fmla="*/ 113780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41572 w 385141"/>
                  <a:gd name="connsiteY10" fmla="*/ 152960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52960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6097"/>
                  <a:gd name="connsiteY0" fmla="*/ 75421 h 209265"/>
                  <a:gd name="connsiteX1" fmla="*/ 346968 w 386097"/>
                  <a:gd name="connsiteY1" fmla="*/ 52263 h 209265"/>
                  <a:gd name="connsiteX2" fmla="*/ 307181 w 386097"/>
                  <a:gd name="connsiteY2" fmla="*/ 27069 h 209265"/>
                  <a:gd name="connsiteX3" fmla="*/ 243550 w 386097"/>
                  <a:gd name="connsiteY3" fmla="*/ 39071 h 209265"/>
                  <a:gd name="connsiteX4" fmla="*/ 160673 w 386097"/>
                  <a:gd name="connsiteY4" fmla="*/ 52 h 209265"/>
                  <a:gd name="connsiteX5" fmla="*/ 35901 w 386097"/>
                  <a:gd name="connsiteY5" fmla="*/ 32383 h 209265"/>
                  <a:gd name="connsiteX6" fmla="*/ 2149 w 386097"/>
                  <a:gd name="connsiteY6" fmla="*/ 96868 h 209265"/>
                  <a:gd name="connsiteX7" fmla="*/ 8621 w 386097"/>
                  <a:gd name="connsiteY7" fmla="*/ 118399 h 209265"/>
                  <a:gd name="connsiteX8" fmla="*/ 143067 w 386097"/>
                  <a:gd name="connsiteY8" fmla="*/ 199855 h 209265"/>
                  <a:gd name="connsiteX9" fmla="*/ 288349 w 386097"/>
                  <a:gd name="connsiteY9" fmla="*/ 196867 h 209265"/>
                  <a:gd name="connsiteX10" fmla="*/ 341572 w 386097"/>
                  <a:gd name="connsiteY10" fmla="*/ 160998 h 209265"/>
                  <a:gd name="connsiteX11" fmla="*/ 360732 w 386097"/>
                  <a:gd name="connsiteY11" fmla="*/ 151433 h 209265"/>
                  <a:gd name="connsiteX12" fmla="*/ 383294 w 386097"/>
                  <a:gd name="connsiteY12" fmla="*/ 130313 h 209265"/>
                  <a:gd name="connsiteX13" fmla="*/ 384469 w 386097"/>
                  <a:gd name="connsiteY13" fmla="*/ 110679 h 209265"/>
                  <a:gd name="connsiteX14" fmla="*/ 371606 w 386097"/>
                  <a:gd name="connsiteY14" fmla="*/ 75421 h 209265"/>
                  <a:gd name="connsiteX15" fmla="*/ 190440 w 386097"/>
                  <a:gd name="connsiteY15" fmla="*/ 35053 h 209265"/>
                  <a:gd name="connsiteX16" fmla="*/ 235540 w 386097"/>
                  <a:gd name="connsiteY16" fmla="*/ 63683 h 209265"/>
                  <a:gd name="connsiteX17" fmla="*/ 247833 w 386097"/>
                  <a:gd name="connsiteY17" fmla="*/ 59612 h 209265"/>
                  <a:gd name="connsiteX18" fmla="*/ 319210 w 386097"/>
                  <a:gd name="connsiteY18" fmla="*/ 60300 h 209265"/>
                  <a:gd name="connsiteX19" fmla="*/ 363785 w 386097"/>
                  <a:gd name="connsiteY19" fmla="*/ 92807 h 209265"/>
                  <a:gd name="connsiteX20" fmla="*/ 314043 w 386097"/>
                  <a:gd name="connsiteY20" fmla="*/ 94676 h 209265"/>
                  <a:gd name="connsiteX21" fmla="*/ 262055 w 386097"/>
                  <a:gd name="connsiteY21" fmla="*/ 93635 h 209265"/>
                  <a:gd name="connsiteX22" fmla="*/ 153747 w 386097"/>
                  <a:gd name="connsiteY22" fmla="*/ 77034 h 209265"/>
                  <a:gd name="connsiteX23" fmla="*/ 81766 w 386097"/>
                  <a:gd name="connsiteY23" fmla="*/ 60591 h 209265"/>
                  <a:gd name="connsiteX24" fmla="*/ 46197 w 386097"/>
                  <a:gd name="connsiteY24" fmla="*/ 48436 h 209265"/>
                  <a:gd name="connsiteX25" fmla="*/ 140106 w 386097"/>
                  <a:gd name="connsiteY25" fmla="*/ 34498 h 209265"/>
                  <a:gd name="connsiteX26" fmla="*/ 190440 w 386097"/>
                  <a:gd name="connsiteY26" fmla="*/ 35053 h 209265"/>
                  <a:gd name="connsiteX27" fmla="*/ 330181 w 386097"/>
                  <a:gd name="connsiteY27" fmla="*/ 134743 h 209265"/>
                  <a:gd name="connsiteX28" fmla="*/ 212911 w 386097"/>
                  <a:gd name="connsiteY28" fmla="*/ 188274 h 209265"/>
                  <a:gd name="connsiteX29" fmla="*/ 84945 w 386097"/>
                  <a:gd name="connsiteY29" fmla="*/ 142249 h 209265"/>
                  <a:gd name="connsiteX30" fmla="*/ 30328 w 386097"/>
                  <a:gd name="connsiteY30" fmla="*/ 83864 h 209265"/>
                  <a:gd name="connsiteX31" fmla="*/ 47527 w 386097"/>
                  <a:gd name="connsiteY31" fmla="*/ 65481 h 209265"/>
                  <a:gd name="connsiteX32" fmla="*/ 154434 w 386097"/>
                  <a:gd name="connsiteY32" fmla="*/ 109893 h 209265"/>
                  <a:gd name="connsiteX33" fmla="*/ 271889 w 386097"/>
                  <a:gd name="connsiteY33" fmla="*/ 126601 h 209265"/>
                  <a:gd name="connsiteX34" fmla="*/ 325016 w 386097"/>
                  <a:gd name="connsiteY34" fmla="*/ 117251 h 209265"/>
                  <a:gd name="connsiteX35" fmla="*/ 350142 w 386097"/>
                  <a:gd name="connsiteY35" fmla="*/ 124833 h 209265"/>
                  <a:gd name="connsiteX36" fmla="*/ 330181 w 386097"/>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8819 w 384707"/>
                  <a:gd name="connsiteY13" fmla="*/ 122945 h 209265"/>
                  <a:gd name="connsiteX14" fmla="*/ 366213 w 384707"/>
                  <a:gd name="connsiteY14" fmla="*/ 114236 h 209265"/>
                  <a:gd name="connsiteX15" fmla="*/ 384469 w 384707"/>
                  <a:gd name="connsiteY15" fmla="*/ 110679 h 209265"/>
                  <a:gd name="connsiteX16" fmla="*/ 371606 w 384707"/>
                  <a:gd name="connsiteY16" fmla="*/ 75421 h 209265"/>
                  <a:gd name="connsiteX17" fmla="*/ 190440 w 384707"/>
                  <a:gd name="connsiteY17" fmla="*/ 35053 h 209265"/>
                  <a:gd name="connsiteX18" fmla="*/ 235540 w 384707"/>
                  <a:gd name="connsiteY18" fmla="*/ 63683 h 209265"/>
                  <a:gd name="connsiteX19" fmla="*/ 247833 w 384707"/>
                  <a:gd name="connsiteY19" fmla="*/ 59612 h 209265"/>
                  <a:gd name="connsiteX20" fmla="*/ 319210 w 384707"/>
                  <a:gd name="connsiteY20" fmla="*/ 60300 h 209265"/>
                  <a:gd name="connsiteX21" fmla="*/ 363785 w 384707"/>
                  <a:gd name="connsiteY21" fmla="*/ 92807 h 209265"/>
                  <a:gd name="connsiteX22" fmla="*/ 314043 w 384707"/>
                  <a:gd name="connsiteY22" fmla="*/ 94676 h 209265"/>
                  <a:gd name="connsiteX23" fmla="*/ 262055 w 384707"/>
                  <a:gd name="connsiteY23" fmla="*/ 93635 h 209265"/>
                  <a:gd name="connsiteX24" fmla="*/ 153747 w 384707"/>
                  <a:gd name="connsiteY24" fmla="*/ 77034 h 209265"/>
                  <a:gd name="connsiteX25" fmla="*/ 81766 w 384707"/>
                  <a:gd name="connsiteY25" fmla="*/ 60591 h 209265"/>
                  <a:gd name="connsiteX26" fmla="*/ 46197 w 384707"/>
                  <a:gd name="connsiteY26" fmla="*/ 48436 h 209265"/>
                  <a:gd name="connsiteX27" fmla="*/ 140106 w 384707"/>
                  <a:gd name="connsiteY27" fmla="*/ 34498 h 209265"/>
                  <a:gd name="connsiteX28" fmla="*/ 190440 w 384707"/>
                  <a:gd name="connsiteY28" fmla="*/ 35053 h 209265"/>
                  <a:gd name="connsiteX29" fmla="*/ 330181 w 384707"/>
                  <a:gd name="connsiteY29" fmla="*/ 134743 h 209265"/>
                  <a:gd name="connsiteX30" fmla="*/ 212911 w 384707"/>
                  <a:gd name="connsiteY30" fmla="*/ 188274 h 209265"/>
                  <a:gd name="connsiteX31" fmla="*/ 84945 w 384707"/>
                  <a:gd name="connsiteY31" fmla="*/ 142249 h 209265"/>
                  <a:gd name="connsiteX32" fmla="*/ 30328 w 384707"/>
                  <a:gd name="connsiteY32" fmla="*/ 83864 h 209265"/>
                  <a:gd name="connsiteX33" fmla="*/ 47527 w 384707"/>
                  <a:gd name="connsiteY33" fmla="*/ 65481 h 209265"/>
                  <a:gd name="connsiteX34" fmla="*/ 154434 w 384707"/>
                  <a:gd name="connsiteY34" fmla="*/ 109893 h 209265"/>
                  <a:gd name="connsiteX35" fmla="*/ 271889 w 384707"/>
                  <a:gd name="connsiteY35" fmla="*/ 126601 h 209265"/>
                  <a:gd name="connsiteX36" fmla="*/ 325016 w 384707"/>
                  <a:gd name="connsiteY36" fmla="*/ 117251 h 209265"/>
                  <a:gd name="connsiteX37" fmla="*/ 350142 w 384707"/>
                  <a:gd name="connsiteY37" fmla="*/ 124833 h 209265"/>
                  <a:gd name="connsiteX38" fmla="*/ 330181 w 384707"/>
                  <a:gd name="connsiteY38" fmla="*/ 134743 h 209265"/>
                  <a:gd name="connsiteX0" fmla="*/ 371606 w 392704"/>
                  <a:gd name="connsiteY0" fmla="*/ 75421 h 209265"/>
                  <a:gd name="connsiteX1" fmla="*/ 346968 w 392704"/>
                  <a:gd name="connsiteY1" fmla="*/ 52263 h 209265"/>
                  <a:gd name="connsiteX2" fmla="*/ 307181 w 392704"/>
                  <a:gd name="connsiteY2" fmla="*/ 27069 h 209265"/>
                  <a:gd name="connsiteX3" fmla="*/ 243550 w 392704"/>
                  <a:gd name="connsiteY3" fmla="*/ 39071 h 209265"/>
                  <a:gd name="connsiteX4" fmla="*/ 160673 w 392704"/>
                  <a:gd name="connsiteY4" fmla="*/ 52 h 209265"/>
                  <a:gd name="connsiteX5" fmla="*/ 35901 w 392704"/>
                  <a:gd name="connsiteY5" fmla="*/ 32383 h 209265"/>
                  <a:gd name="connsiteX6" fmla="*/ 2149 w 392704"/>
                  <a:gd name="connsiteY6" fmla="*/ 96868 h 209265"/>
                  <a:gd name="connsiteX7" fmla="*/ 8621 w 392704"/>
                  <a:gd name="connsiteY7" fmla="*/ 118399 h 209265"/>
                  <a:gd name="connsiteX8" fmla="*/ 143067 w 392704"/>
                  <a:gd name="connsiteY8" fmla="*/ 199855 h 209265"/>
                  <a:gd name="connsiteX9" fmla="*/ 288349 w 392704"/>
                  <a:gd name="connsiteY9" fmla="*/ 196867 h 209265"/>
                  <a:gd name="connsiteX10" fmla="*/ 341572 w 392704"/>
                  <a:gd name="connsiteY10" fmla="*/ 160998 h 209265"/>
                  <a:gd name="connsiteX11" fmla="*/ 360732 w 392704"/>
                  <a:gd name="connsiteY11" fmla="*/ 151433 h 209265"/>
                  <a:gd name="connsiteX12" fmla="*/ 371549 w 392704"/>
                  <a:gd name="connsiteY12" fmla="*/ 131193 h 209265"/>
                  <a:gd name="connsiteX13" fmla="*/ 392677 w 392704"/>
                  <a:gd name="connsiteY13" fmla="*/ 144773 h 209265"/>
                  <a:gd name="connsiteX14" fmla="*/ 366213 w 392704"/>
                  <a:gd name="connsiteY14" fmla="*/ 114236 h 209265"/>
                  <a:gd name="connsiteX15" fmla="*/ 384469 w 392704"/>
                  <a:gd name="connsiteY15" fmla="*/ 110679 h 209265"/>
                  <a:gd name="connsiteX16" fmla="*/ 371606 w 392704"/>
                  <a:gd name="connsiteY16" fmla="*/ 75421 h 209265"/>
                  <a:gd name="connsiteX17" fmla="*/ 190440 w 392704"/>
                  <a:gd name="connsiteY17" fmla="*/ 35053 h 209265"/>
                  <a:gd name="connsiteX18" fmla="*/ 235540 w 392704"/>
                  <a:gd name="connsiteY18" fmla="*/ 63683 h 209265"/>
                  <a:gd name="connsiteX19" fmla="*/ 247833 w 392704"/>
                  <a:gd name="connsiteY19" fmla="*/ 59612 h 209265"/>
                  <a:gd name="connsiteX20" fmla="*/ 319210 w 392704"/>
                  <a:gd name="connsiteY20" fmla="*/ 60300 h 209265"/>
                  <a:gd name="connsiteX21" fmla="*/ 363785 w 392704"/>
                  <a:gd name="connsiteY21" fmla="*/ 92807 h 209265"/>
                  <a:gd name="connsiteX22" fmla="*/ 314043 w 392704"/>
                  <a:gd name="connsiteY22" fmla="*/ 94676 h 209265"/>
                  <a:gd name="connsiteX23" fmla="*/ 262055 w 392704"/>
                  <a:gd name="connsiteY23" fmla="*/ 93635 h 209265"/>
                  <a:gd name="connsiteX24" fmla="*/ 153747 w 392704"/>
                  <a:gd name="connsiteY24" fmla="*/ 77034 h 209265"/>
                  <a:gd name="connsiteX25" fmla="*/ 81766 w 392704"/>
                  <a:gd name="connsiteY25" fmla="*/ 60591 h 209265"/>
                  <a:gd name="connsiteX26" fmla="*/ 46197 w 392704"/>
                  <a:gd name="connsiteY26" fmla="*/ 48436 h 209265"/>
                  <a:gd name="connsiteX27" fmla="*/ 140106 w 392704"/>
                  <a:gd name="connsiteY27" fmla="*/ 34498 h 209265"/>
                  <a:gd name="connsiteX28" fmla="*/ 190440 w 392704"/>
                  <a:gd name="connsiteY28" fmla="*/ 35053 h 209265"/>
                  <a:gd name="connsiteX29" fmla="*/ 330181 w 392704"/>
                  <a:gd name="connsiteY29" fmla="*/ 134743 h 209265"/>
                  <a:gd name="connsiteX30" fmla="*/ 212911 w 392704"/>
                  <a:gd name="connsiteY30" fmla="*/ 188274 h 209265"/>
                  <a:gd name="connsiteX31" fmla="*/ 84945 w 392704"/>
                  <a:gd name="connsiteY31" fmla="*/ 142249 h 209265"/>
                  <a:gd name="connsiteX32" fmla="*/ 30328 w 392704"/>
                  <a:gd name="connsiteY32" fmla="*/ 83864 h 209265"/>
                  <a:gd name="connsiteX33" fmla="*/ 47527 w 392704"/>
                  <a:gd name="connsiteY33" fmla="*/ 65481 h 209265"/>
                  <a:gd name="connsiteX34" fmla="*/ 154434 w 392704"/>
                  <a:gd name="connsiteY34" fmla="*/ 109893 h 209265"/>
                  <a:gd name="connsiteX35" fmla="*/ 271889 w 392704"/>
                  <a:gd name="connsiteY35" fmla="*/ 126601 h 209265"/>
                  <a:gd name="connsiteX36" fmla="*/ 325016 w 392704"/>
                  <a:gd name="connsiteY36" fmla="*/ 117251 h 209265"/>
                  <a:gd name="connsiteX37" fmla="*/ 350142 w 392704"/>
                  <a:gd name="connsiteY37" fmla="*/ 124833 h 209265"/>
                  <a:gd name="connsiteX38" fmla="*/ 330181 w 392704"/>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3449"/>
                  <a:gd name="connsiteY0" fmla="*/ 75421 h 209265"/>
                  <a:gd name="connsiteX1" fmla="*/ 346968 w 393449"/>
                  <a:gd name="connsiteY1" fmla="*/ 52263 h 209265"/>
                  <a:gd name="connsiteX2" fmla="*/ 307181 w 393449"/>
                  <a:gd name="connsiteY2" fmla="*/ 27069 h 209265"/>
                  <a:gd name="connsiteX3" fmla="*/ 243550 w 393449"/>
                  <a:gd name="connsiteY3" fmla="*/ 39071 h 209265"/>
                  <a:gd name="connsiteX4" fmla="*/ 160673 w 393449"/>
                  <a:gd name="connsiteY4" fmla="*/ 52 h 209265"/>
                  <a:gd name="connsiteX5" fmla="*/ 35901 w 393449"/>
                  <a:gd name="connsiteY5" fmla="*/ 32383 h 209265"/>
                  <a:gd name="connsiteX6" fmla="*/ 2149 w 393449"/>
                  <a:gd name="connsiteY6" fmla="*/ 96868 h 209265"/>
                  <a:gd name="connsiteX7" fmla="*/ 8621 w 393449"/>
                  <a:gd name="connsiteY7" fmla="*/ 118399 h 209265"/>
                  <a:gd name="connsiteX8" fmla="*/ 143067 w 393449"/>
                  <a:gd name="connsiteY8" fmla="*/ 199855 h 209265"/>
                  <a:gd name="connsiteX9" fmla="*/ 288349 w 393449"/>
                  <a:gd name="connsiteY9" fmla="*/ 196867 h 209265"/>
                  <a:gd name="connsiteX10" fmla="*/ 341572 w 393449"/>
                  <a:gd name="connsiteY10" fmla="*/ 160998 h 209265"/>
                  <a:gd name="connsiteX11" fmla="*/ 360732 w 393449"/>
                  <a:gd name="connsiteY11" fmla="*/ 151433 h 209265"/>
                  <a:gd name="connsiteX12" fmla="*/ 371549 w 393449"/>
                  <a:gd name="connsiteY12" fmla="*/ 131193 h 209265"/>
                  <a:gd name="connsiteX13" fmla="*/ 385063 w 393449"/>
                  <a:gd name="connsiteY13" fmla="*/ 144265 h 209265"/>
                  <a:gd name="connsiteX14" fmla="*/ 392677 w 393449"/>
                  <a:gd name="connsiteY14" fmla="*/ 144773 h 209265"/>
                  <a:gd name="connsiteX15" fmla="*/ 366213 w 393449"/>
                  <a:gd name="connsiteY15" fmla="*/ 114236 h 209265"/>
                  <a:gd name="connsiteX16" fmla="*/ 384469 w 393449"/>
                  <a:gd name="connsiteY16" fmla="*/ 110679 h 209265"/>
                  <a:gd name="connsiteX17" fmla="*/ 371606 w 393449"/>
                  <a:gd name="connsiteY17" fmla="*/ 75421 h 209265"/>
                  <a:gd name="connsiteX18" fmla="*/ 190440 w 393449"/>
                  <a:gd name="connsiteY18" fmla="*/ 35053 h 209265"/>
                  <a:gd name="connsiteX19" fmla="*/ 235540 w 393449"/>
                  <a:gd name="connsiteY19" fmla="*/ 63683 h 209265"/>
                  <a:gd name="connsiteX20" fmla="*/ 247833 w 393449"/>
                  <a:gd name="connsiteY20" fmla="*/ 59612 h 209265"/>
                  <a:gd name="connsiteX21" fmla="*/ 319210 w 393449"/>
                  <a:gd name="connsiteY21" fmla="*/ 60300 h 209265"/>
                  <a:gd name="connsiteX22" fmla="*/ 363785 w 393449"/>
                  <a:gd name="connsiteY22" fmla="*/ 92807 h 209265"/>
                  <a:gd name="connsiteX23" fmla="*/ 314043 w 393449"/>
                  <a:gd name="connsiteY23" fmla="*/ 94676 h 209265"/>
                  <a:gd name="connsiteX24" fmla="*/ 262055 w 393449"/>
                  <a:gd name="connsiteY24" fmla="*/ 93635 h 209265"/>
                  <a:gd name="connsiteX25" fmla="*/ 153747 w 393449"/>
                  <a:gd name="connsiteY25" fmla="*/ 77034 h 209265"/>
                  <a:gd name="connsiteX26" fmla="*/ 81766 w 393449"/>
                  <a:gd name="connsiteY26" fmla="*/ 60591 h 209265"/>
                  <a:gd name="connsiteX27" fmla="*/ 46197 w 393449"/>
                  <a:gd name="connsiteY27" fmla="*/ 48436 h 209265"/>
                  <a:gd name="connsiteX28" fmla="*/ 140106 w 393449"/>
                  <a:gd name="connsiteY28" fmla="*/ 34498 h 209265"/>
                  <a:gd name="connsiteX29" fmla="*/ 190440 w 393449"/>
                  <a:gd name="connsiteY29" fmla="*/ 35053 h 209265"/>
                  <a:gd name="connsiteX30" fmla="*/ 330181 w 393449"/>
                  <a:gd name="connsiteY30" fmla="*/ 134743 h 209265"/>
                  <a:gd name="connsiteX31" fmla="*/ 212911 w 393449"/>
                  <a:gd name="connsiteY31" fmla="*/ 188274 h 209265"/>
                  <a:gd name="connsiteX32" fmla="*/ 84945 w 393449"/>
                  <a:gd name="connsiteY32" fmla="*/ 142249 h 209265"/>
                  <a:gd name="connsiteX33" fmla="*/ 30328 w 393449"/>
                  <a:gd name="connsiteY33" fmla="*/ 83864 h 209265"/>
                  <a:gd name="connsiteX34" fmla="*/ 47527 w 393449"/>
                  <a:gd name="connsiteY34" fmla="*/ 65481 h 209265"/>
                  <a:gd name="connsiteX35" fmla="*/ 154434 w 393449"/>
                  <a:gd name="connsiteY35" fmla="*/ 109893 h 209265"/>
                  <a:gd name="connsiteX36" fmla="*/ 271889 w 393449"/>
                  <a:gd name="connsiteY36" fmla="*/ 126601 h 209265"/>
                  <a:gd name="connsiteX37" fmla="*/ 325016 w 393449"/>
                  <a:gd name="connsiteY37" fmla="*/ 117251 h 209265"/>
                  <a:gd name="connsiteX38" fmla="*/ 350142 w 393449"/>
                  <a:gd name="connsiteY38" fmla="*/ 124833 h 209265"/>
                  <a:gd name="connsiteX39" fmla="*/ 330181 w 393449"/>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1872"/>
                  <a:gd name="connsiteY0" fmla="*/ 75421 h 209265"/>
                  <a:gd name="connsiteX1" fmla="*/ 346968 w 391872"/>
                  <a:gd name="connsiteY1" fmla="*/ 52263 h 209265"/>
                  <a:gd name="connsiteX2" fmla="*/ 307181 w 391872"/>
                  <a:gd name="connsiteY2" fmla="*/ 27069 h 209265"/>
                  <a:gd name="connsiteX3" fmla="*/ 243550 w 391872"/>
                  <a:gd name="connsiteY3" fmla="*/ 39071 h 209265"/>
                  <a:gd name="connsiteX4" fmla="*/ 160673 w 391872"/>
                  <a:gd name="connsiteY4" fmla="*/ 52 h 209265"/>
                  <a:gd name="connsiteX5" fmla="*/ 35901 w 391872"/>
                  <a:gd name="connsiteY5" fmla="*/ 32383 h 209265"/>
                  <a:gd name="connsiteX6" fmla="*/ 2149 w 391872"/>
                  <a:gd name="connsiteY6" fmla="*/ 96868 h 209265"/>
                  <a:gd name="connsiteX7" fmla="*/ 8621 w 391872"/>
                  <a:gd name="connsiteY7" fmla="*/ 118399 h 209265"/>
                  <a:gd name="connsiteX8" fmla="*/ 143067 w 391872"/>
                  <a:gd name="connsiteY8" fmla="*/ 199855 h 209265"/>
                  <a:gd name="connsiteX9" fmla="*/ 288349 w 391872"/>
                  <a:gd name="connsiteY9" fmla="*/ 196867 h 209265"/>
                  <a:gd name="connsiteX10" fmla="*/ 341572 w 391872"/>
                  <a:gd name="connsiteY10" fmla="*/ 160998 h 209265"/>
                  <a:gd name="connsiteX11" fmla="*/ 360732 w 391872"/>
                  <a:gd name="connsiteY11" fmla="*/ 151433 h 209265"/>
                  <a:gd name="connsiteX12" fmla="*/ 371549 w 391872"/>
                  <a:gd name="connsiteY12" fmla="*/ 131193 h 209265"/>
                  <a:gd name="connsiteX13" fmla="*/ 385063 w 391872"/>
                  <a:gd name="connsiteY13" fmla="*/ 144265 h 209265"/>
                  <a:gd name="connsiteX14" fmla="*/ 391155 w 391872"/>
                  <a:gd name="connsiteY14" fmla="*/ 136143 h 209265"/>
                  <a:gd name="connsiteX15" fmla="*/ 366213 w 391872"/>
                  <a:gd name="connsiteY15" fmla="*/ 114236 h 209265"/>
                  <a:gd name="connsiteX16" fmla="*/ 384469 w 391872"/>
                  <a:gd name="connsiteY16" fmla="*/ 110679 h 209265"/>
                  <a:gd name="connsiteX17" fmla="*/ 371606 w 391872"/>
                  <a:gd name="connsiteY17" fmla="*/ 75421 h 209265"/>
                  <a:gd name="connsiteX18" fmla="*/ 190440 w 391872"/>
                  <a:gd name="connsiteY18" fmla="*/ 35053 h 209265"/>
                  <a:gd name="connsiteX19" fmla="*/ 235540 w 391872"/>
                  <a:gd name="connsiteY19" fmla="*/ 63683 h 209265"/>
                  <a:gd name="connsiteX20" fmla="*/ 247833 w 391872"/>
                  <a:gd name="connsiteY20" fmla="*/ 59612 h 209265"/>
                  <a:gd name="connsiteX21" fmla="*/ 319210 w 391872"/>
                  <a:gd name="connsiteY21" fmla="*/ 60300 h 209265"/>
                  <a:gd name="connsiteX22" fmla="*/ 363785 w 391872"/>
                  <a:gd name="connsiteY22" fmla="*/ 92807 h 209265"/>
                  <a:gd name="connsiteX23" fmla="*/ 314043 w 391872"/>
                  <a:gd name="connsiteY23" fmla="*/ 94676 h 209265"/>
                  <a:gd name="connsiteX24" fmla="*/ 262055 w 391872"/>
                  <a:gd name="connsiteY24" fmla="*/ 93635 h 209265"/>
                  <a:gd name="connsiteX25" fmla="*/ 153747 w 391872"/>
                  <a:gd name="connsiteY25" fmla="*/ 77034 h 209265"/>
                  <a:gd name="connsiteX26" fmla="*/ 81766 w 391872"/>
                  <a:gd name="connsiteY26" fmla="*/ 60591 h 209265"/>
                  <a:gd name="connsiteX27" fmla="*/ 46197 w 391872"/>
                  <a:gd name="connsiteY27" fmla="*/ 48436 h 209265"/>
                  <a:gd name="connsiteX28" fmla="*/ 140106 w 391872"/>
                  <a:gd name="connsiteY28" fmla="*/ 34498 h 209265"/>
                  <a:gd name="connsiteX29" fmla="*/ 190440 w 391872"/>
                  <a:gd name="connsiteY29" fmla="*/ 35053 h 209265"/>
                  <a:gd name="connsiteX30" fmla="*/ 330181 w 391872"/>
                  <a:gd name="connsiteY30" fmla="*/ 134743 h 209265"/>
                  <a:gd name="connsiteX31" fmla="*/ 212911 w 391872"/>
                  <a:gd name="connsiteY31" fmla="*/ 188274 h 209265"/>
                  <a:gd name="connsiteX32" fmla="*/ 84945 w 391872"/>
                  <a:gd name="connsiteY32" fmla="*/ 142249 h 209265"/>
                  <a:gd name="connsiteX33" fmla="*/ 30328 w 391872"/>
                  <a:gd name="connsiteY33" fmla="*/ 83864 h 209265"/>
                  <a:gd name="connsiteX34" fmla="*/ 47527 w 391872"/>
                  <a:gd name="connsiteY34" fmla="*/ 65481 h 209265"/>
                  <a:gd name="connsiteX35" fmla="*/ 154434 w 391872"/>
                  <a:gd name="connsiteY35" fmla="*/ 109893 h 209265"/>
                  <a:gd name="connsiteX36" fmla="*/ 271889 w 391872"/>
                  <a:gd name="connsiteY36" fmla="*/ 126601 h 209265"/>
                  <a:gd name="connsiteX37" fmla="*/ 325016 w 391872"/>
                  <a:gd name="connsiteY37" fmla="*/ 117251 h 209265"/>
                  <a:gd name="connsiteX38" fmla="*/ 350142 w 391872"/>
                  <a:gd name="connsiteY38" fmla="*/ 124833 h 209265"/>
                  <a:gd name="connsiteX39" fmla="*/ 330181 w 391872"/>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63785 w 391581"/>
                  <a:gd name="connsiteY22" fmla="*/ 92807 h 209265"/>
                  <a:gd name="connsiteX23" fmla="*/ 314043 w 391581"/>
                  <a:gd name="connsiteY23" fmla="*/ 94676 h 209265"/>
                  <a:gd name="connsiteX24" fmla="*/ 262055 w 391581"/>
                  <a:gd name="connsiteY24" fmla="*/ 93635 h 209265"/>
                  <a:gd name="connsiteX25" fmla="*/ 153747 w 391581"/>
                  <a:gd name="connsiteY25" fmla="*/ 77034 h 209265"/>
                  <a:gd name="connsiteX26" fmla="*/ 81766 w 391581"/>
                  <a:gd name="connsiteY26" fmla="*/ 60591 h 209265"/>
                  <a:gd name="connsiteX27" fmla="*/ 46197 w 391581"/>
                  <a:gd name="connsiteY27" fmla="*/ 48436 h 209265"/>
                  <a:gd name="connsiteX28" fmla="*/ 140106 w 391581"/>
                  <a:gd name="connsiteY28" fmla="*/ 34498 h 209265"/>
                  <a:gd name="connsiteX29" fmla="*/ 190440 w 391581"/>
                  <a:gd name="connsiteY29" fmla="*/ 35053 h 209265"/>
                  <a:gd name="connsiteX30" fmla="*/ 330181 w 391581"/>
                  <a:gd name="connsiteY30" fmla="*/ 134743 h 209265"/>
                  <a:gd name="connsiteX31" fmla="*/ 212911 w 391581"/>
                  <a:gd name="connsiteY31" fmla="*/ 188274 h 209265"/>
                  <a:gd name="connsiteX32" fmla="*/ 84945 w 391581"/>
                  <a:gd name="connsiteY32" fmla="*/ 142249 h 209265"/>
                  <a:gd name="connsiteX33" fmla="*/ 30328 w 391581"/>
                  <a:gd name="connsiteY33" fmla="*/ 83864 h 209265"/>
                  <a:gd name="connsiteX34" fmla="*/ 47527 w 391581"/>
                  <a:gd name="connsiteY34" fmla="*/ 65481 h 209265"/>
                  <a:gd name="connsiteX35" fmla="*/ 154434 w 391581"/>
                  <a:gd name="connsiteY35" fmla="*/ 109893 h 209265"/>
                  <a:gd name="connsiteX36" fmla="*/ 271889 w 391581"/>
                  <a:gd name="connsiteY36" fmla="*/ 126601 h 209265"/>
                  <a:gd name="connsiteX37" fmla="*/ 325016 w 391581"/>
                  <a:gd name="connsiteY37" fmla="*/ 117251 h 209265"/>
                  <a:gd name="connsiteX38" fmla="*/ 350142 w 391581"/>
                  <a:gd name="connsiteY38" fmla="*/ 124833 h 209265"/>
                  <a:gd name="connsiteX39" fmla="*/ 330181 w 391581"/>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14043 w 391581"/>
                  <a:gd name="connsiteY24" fmla="*/ 94676 h 209265"/>
                  <a:gd name="connsiteX25" fmla="*/ 262055 w 391581"/>
                  <a:gd name="connsiteY25" fmla="*/ 93635 h 209265"/>
                  <a:gd name="connsiteX26" fmla="*/ 153747 w 391581"/>
                  <a:gd name="connsiteY26" fmla="*/ 77034 h 209265"/>
                  <a:gd name="connsiteX27" fmla="*/ 81766 w 391581"/>
                  <a:gd name="connsiteY27" fmla="*/ 60591 h 209265"/>
                  <a:gd name="connsiteX28" fmla="*/ 46197 w 391581"/>
                  <a:gd name="connsiteY28" fmla="*/ 48436 h 209265"/>
                  <a:gd name="connsiteX29" fmla="*/ 140106 w 391581"/>
                  <a:gd name="connsiteY29" fmla="*/ 34498 h 209265"/>
                  <a:gd name="connsiteX30" fmla="*/ 190440 w 391581"/>
                  <a:gd name="connsiteY30" fmla="*/ 35053 h 209265"/>
                  <a:gd name="connsiteX31" fmla="*/ 330181 w 391581"/>
                  <a:gd name="connsiteY31" fmla="*/ 134743 h 209265"/>
                  <a:gd name="connsiteX32" fmla="*/ 212911 w 391581"/>
                  <a:gd name="connsiteY32" fmla="*/ 188274 h 209265"/>
                  <a:gd name="connsiteX33" fmla="*/ 84945 w 391581"/>
                  <a:gd name="connsiteY33" fmla="*/ 142249 h 209265"/>
                  <a:gd name="connsiteX34" fmla="*/ 30328 w 391581"/>
                  <a:gd name="connsiteY34" fmla="*/ 83864 h 209265"/>
                  <a:gd name="connsiteX35" fmla="*/ 47527 w 391581"/>
                  <a:gd name="connsiteY35" fmla="*/ 65481 h 209265"/>
                  <a:gd name="connsiteX36" fmla="*/ 154434 w 391581"/>
                  <a:gd name="connsiteY36" fmla="*/ 109893 h 209265"/>
                  <a:gd name="connsiteX37" fmla="*/ 271889 w 391581"/>
                  <a:gd name="connsiteY37" fmla="*/ 126601 h 209265"/>
                  <a:gd name="connsiteX38" fmla="*/ 325016 w 391581"/>
                  <a:gd name="connsiteY38" fmla="*/ 117251 h 209265"/>
                  <a:gd name="connsiteX39" fmla="*/ 350142 w 391581"/>
                  <a:gd name="connsiteY39" fmla="*/ 124833 h 209265"/>
                  <a:gd name="connsiteX40" fmla="*/ 330181 w 391581"/>
                  <a:gd name="connsiteY40"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47498 w 391581"/>
                  <a:gd name="connsiteY24" fmla="*/ 97056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0494 w 391581"/>
                  <a:gd name="connsiteY16" fmla="*/ 114315 h 209265"/>
                  <a:gd name="connsiteX17" fmla="*/ 384469 w 391581"/>
                  <a:gd name="connsiteY17" fmla="*/ 110679 h 209265"/>
                  <a:gd name="connsiteX18" fmla="*/ 371606 w 391581"/>
                  <a:gd name="connsiteY18" fmla="*/ 75421 h 209265"/>
                  <a:gd name="connsiteX19" fmla="*/ 190440 w 391581"/>
                  <a:gd name="connsiteY19" fmla="*/ 35053 h 209265"/>
                  <a:gd name="connsiteX20" fmla="*/ 235540 w 391581"/>
                  <a:gd name="connsiteY20" fmla="*/ 63683 h 209265"/>
                  <a:gd name="connsiteX21" fmla="*/ 247833 w 391581"/>
                  <a:gd name="connsiteY21" fmla="*/ 59612 h 209265"/>
                  <a:gd name="connsiteX22" fmla="*/ 319210 w 391581"/>
                  <a:gd name="connsiteY22" fmla="*/ 60300 h 209265"/>
                  <a:gd name="connsiteX23" fmla="*/ 357651 w 391581"/>
                  <a:gd name="connsiteY23" fmla="*/ 81319 h 209265"/>
                  <a:gd name="connsiteX24" fmla="*/ 368861 w 391581"/>
                  <a:gd name="connsiteY24" fmla="*/ 97376 h 209265"/>
                  <a:gd name="connsiteX25" fmla="*/ 350544 w 391581"/>
                  <a:gd name="connsiteY25" fmla="*/ 100609 h 209265"/>
                  <a:gd name="connsiteX26" fmla="*/ 314043 w 391581"/>
                  <a:gd name="connsiteY26" fmla="*/ 94676 h 209265"/>
                  <a:gd name="connsiteX27" fmla="*/ 262055 w 391581"/>
                  <a:gd name="connsiteY27" fmla="*/ 93635 h 209265"/>
                  <a:gd name="connsiteX28" fmla="*/ 153747 w 391581"/>
                  <a:gd name="connsiteY28" fmla="*/ 77034 h 209265"/>
                  <a:gd name="connsiteX29" fmla="*/ 81766 w 391581"/>
                  <a:gd name="connsiteY29" fmla="*/ 60591 h 209265"/>
                  <a:gd name="connsiteX30" fmla="*/ 46197 w 391581"/>
                  <a:gd name="connsiteY30" fmla="*/ 48436 h 209265"/>
                  <a:gd name="connsiteX31" fmla="*/ 140106 w 391581"/>
                  <a:gd name="connsiteY31" fmla="*/ 34498 h 209265"/>
                  <a:gd name="connsiteX32" fmla="*/ 190440 w 391581"/>
                  <a:gd name="connsiteY32" fmla="*/ 35053 h 209265"/>
                  <a:gd name="connsiteX33" fmla="*/ 330181 w 391581"/>
                  <a:gd name="connsiteY33" fmla="*/ 134743 h 209265"/>
                  <a:gd name="connsiteX34" fmla="*/ 212911 w 391581"/>
                  <a:gd name="connsiteY34" fmla="*/ 188274 h 209265"/>
                  <a:gd name="connsiteX35" fmla="*/ 84945 w 391581"/>
                  <a:gd name="connsiteY35" fmla="*/ 142249 h 209265"/>
                  <a:gd name="connsiteX36" fmla="*/ 30328 w 391581"/>
                  <a:gd name="connsiteY36" fmla="*/ 83864 h 209265"/>
                  <a:gd name="connsiteX37" fmla="*/ 47527 w 391581"/>
                  <a:gd name="connsiteY37" fmla="*/ 65481 h 209265"/>
                  <a:gd name="connsiteX38" fmla="*/ 154434 w 391581"/>
                  <a:gd name="connsiteY38" fmla="*/ 109893 h 209265"/>
                  <a:gd name="connsiteX39" fmla="*/ 271889 w 391581"/>
                  <a:gd name="connsiteY39" fmla="*/ 126601 h 209265"/>
                  <a:gd name="connsiteX40" fmla="*/ 325016 w 391581"/>
                  <a:gd name="connsiteY40" fmla="*/ 117251 h 209265"/>
                  <a:gd name="connsiteX41" fmla="*/ 350142 w 391581"/>
                  <a:gd name="connsiteY41" fmla="*/ 124833 h 209265"/>
                  <a:gd name="connsiteX42" fmla="*/ 330181 w 391581"/>
                  <a:gd name="connsiteY42"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66213 w 391155"/>
                  <a:gd name="connsiteY16" fmla="*/ 114236 h 209265"/>
                  <a:gd name="connsiteX17" fmla="*/ 380494 w 391155"/>
                  <a:gd name="connsiteY17" fmla="*/ 114315 h 209265"/>
                  <a:gd name="connsiteX18" fmla="*/ 384469 w 391155"/>
                  <a:gd name="connsiteY18" fmla="*/ 110679 h 209265"/>
                  <a:gd name="connsiteX19" fmla="*/ 371606 w 391155"/>
                  <a:gd name="connsiteY19" fmla="*/ 75421 h 209265"/>
                  <a:gd name="connsiteX20" fmla="*/ 190440 w 391155"/>
                  <a:gd name="connsiteY20" fmla="*/ 35053 h 209265"/>
                  <a:gd name="connsiteX21" fmla="*/ 235540 w 391155"/>
                  <a:gd name="connsiteY21" fmla="*/ 63683 h 209265"/>
                  <a:gd name="connsiteX22" fmla="*/ 247833 w 391155"/>
                  <a:gd name="connsiteY22" fmla="*/ 59612 h 209265"/>
                  <a:gd name="connsiteX23" fmla="*/ 319210 w 391155"/>
                  <a:gd name="connsiteY23" fmla="*/ 60300 h 209265"/>
                  <a:gd name="connsiteX24" fmla="*/ 357651 w 391155"/>
                  <a:gd name="connsiteY24" fmla="*/ 81319 h 209265"/>
                  <a:gd name="connsiteX25" fmla="*/ 368861 w 391155"/>
                  <a:gd name="connsiteY25" fmla="*/ 97376 h 209265"/>
                  <a:gd name="connsiteX26" fmla="*/ 350544 w 391155"/>
                  <a:gd name="connsiteY26" fmla="*/ 100609 h 209265"/>
                  <a:gd name="connsiteX27" fmla="*/ 314043 w 391155"/>
                  <a:gd name="connsiteY27" fmla="*/ 94676 h 209265"/>
                  <a:gd name="connsiteX28" fmla="*/ 262055 w 391155"/>
                  <a:gd name="connsiteY28" fmla="*/ 93635 h 209265"/>
                  <a:gd name="connsiteX29" fmla="*/ 153747 w 391155"/>
                  <a:gd name="connsiteY29" fmla="*/ 77034 h 209265"/>
                  <a:gd name="connsiteX30" fmla="*/ 81766 w 391155"/>
                  <a:gd name="connsiteY30" fmla="*/ 60591 h 209265"/>
                  <a:gd name="connsiteX31" fmla="*/ 46197 w 391155"/>
                  <a:gd name="connsiteY31" fmla="*/ 48436 h 209265"/>
                  <a:gd name="connsiteX32" fmla="*/ 140106 w 391155"/>
                  <a:gd name="connsiteY32" fmla="*/ 34498 h 209265"/>
                  <a:gd name="connsiteX33" fmla="*/ 190440 w 391155"/>
                  <a:gd name="connsiteY33" fmla="*/ 35053 h 209265"/>
                  <a:gd name="connsiteX34" fmla="*/ 330181 w 391155"/>
                  <a:gd name="connsiteY34" fmla="*/ 134743 h 209265"/>
                  <a:gd name="connsiteX35" fmla="*/ 212911 w 391155"/>
                  <a:gd name="connsiteY35" fmla="*/ 188274 h 209265"/>
                  <a:gd name="connsiteX36" fmla="*/ 84945 w 391155"/>
                  <a:gd name="connsiteY36" fmla="*/ 142249 h 209265"/>
                  <a:gd name="connsiteX37" fmla="*/ 30328 w 391155"/>
                  <a:gd name="connsiteY37" fmla="*/ 83864 h 209265"/>
                  <a:gd name="connsiteX38" fmla="*/ 47527 w 391155"/>
                  <a:gd name="connsiteY38" fmla="*/ 65481 h 209265"/>
                  <a:gd name="connsiteX39" fmla="*/ 154434 w 391155"/>
                  <a:gd name="connsiteY39" fmla="*/ 109893 h 209265"/>
                  <a:gd name="connsiteX40" fmla="*/ 271889 w 391155"/>
                  <a:gd name="connsiteY40" fmla="*/ 126601 h 209265"/>
                  <a:gd name="connsiteX41" fmla="*/ 325016 w 391155"/>
                  <a:gd name="connsiteY41" fmla="*/ 117251 h 209265"/>
                  <a:gd name="connsiteX42" fmla="*/ 350142 w 391155"/>
                  <a:gd name="connsiteY42" fmla="*/ 124833 h 209265"/>
                  <a:gd name="connsiteX43" fmla="*/ 330181 w 391155"/>
                  <a:gd name="connsiteY43"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80494 w 391155"/>
                  <a:gd name="connsiteY16" fmla="*/ 114315 h 209265"/>
                  <a:gd name="connsiteX17" fmla="*/ 384469 w 391155"/>
                  <a:gd name="connsiteY17" fmla="*/ 110679 h 209265"/>
                  <a:gd name="connsiteX18" fmla="*/ 371606 w 391155"/>
                  <a:gd name="connsiteY18" fmla="*/ 75421 h 209265"/>
                  <a:gd name="connsiteX19" fmla="*/ 190440 w 391155"/>
                  <a:gd name="connsiteY19" fmla="*/ 35053 h 209265"/>
                  <a:gd name="connsiteX20" fmla="*/ 235540 w 391155"/>
                  <a:gd name="connsiteY20" fmla="*/ 63683 h 209265"/>
                  <a:gd name="connsiteX21" fmla="*/ 247833 w 391155"/>
                  <a:gd name="connsiteY21" fmla="*/ 59612 h 209265"/>
                  <a:gd name="connsiteX22" fmla="*/ 319210 w 391155"/>
                  <a:gd name="connsiteY22" fmla="*/ 60300 h 209265"/>
                  <a:gd name="connsiteX23" fmla="*/ 357651 w 391155"/>
                  <a:gd name="connsiteY23" fmla="*/ 81319 h 209265"/>
                  <a:gd name="connsiteX24" fmla="*/ 368861 w 391155"/>
                  <a:gd name="connsiteY24" fmla="*/ 97376 h 209265"/>
                  <a:gd name="connsiteX25" fmla="*/ 350544 w 391155"/>
                  <a:gd name="connsiteY25" fmla="*/ 100609 h 209265"/>
                  <a:gd name="connsiteX26" fmla="*/ 314043 w 391155"/>
                  <a:gd name="connsiteY26" fmla="*/ 94676 h 209265"/>
                  <a:gd name="connsiteX27" fmla="*/ 262055 w 391155"/>
                  <a:gd name="connsiteY27" fmla="*/ 93635 h 209265"/>
                  <a:gd name="connsiteX28" fmla="*/ 153747 w 391155"/>
                  <a:gd name="connsiteY28" fmla="*/ 77034 h 209265"/>
                  <a:gd name="connsiteX29" fmla="*/ 81766 w 391155"/>
                  <a:gd name="connsiteY29" fmla="*/ 60591 h 209265"/>
                  <a:gd name="connsiteX30" fmla="*/ 46197 w 391155"/>
                  <a:gd name="connsiteY30" fmla="*/ 48436 h 209265"/>
                  <a:gd name="connsiteX31" fmla="*/ 140106 w 391155"/>
                  <a:gd name="connsiteY31" fmla="*/ 34498 h 209265"/>
                  <a:gd name="connsiteX32" fmla="*/ 190440 w 391155"/>
                  <a:gd name="connsiteY32" fmla="*/ 35053 h 209265"/>
                  <a:gd name="connsiteX33" fmla="*/ 330181 w 391155"/>
                  <a:gd name="connsiteY33" fmla="*/ 134743 h 209265"/>
                  <a:gd name="connsiteX34" fmla="*/ 212911 w 391155"/>
                  <a:gd name="connsiteY34" fmla="*/ 188274 h 209265"/>
                  <a:gd name="connsiteX35" fmla="*/ 84945 w 391155"/>
                  <a:gd name="connsiteY35" fmla="*/ 142249 h 209265"/>
                  <a:gd name="connsiteX36" fmla="*/ 30328 w 391155"/>
                  <a:gd name="connsiteY36" fmla="*/ 83864 h 209265"/>
                  <a:gd name="connsiteX37" fmla="*/ 47527 w 391155"/>
                  <a:gd name="connsiteY37" fmla="*/ 65481 h 209265"/>
                  <a:gd name="connsiteX38" fmla="*/ 154434 w 391155"/>
                  <a:gd name="connsiteY38" fmla="*/ 109893 h 209265"/>
                  <a:gd name="connsiteX39" fmla="*/ 271889 w 391155"/>
                  <a:gd name="connsiteY39" fmla="*/ 126601 h 209265"/>
                  <a:gd name="connsiteX40" fmla="*/ 325016 w 391155"/>
                  <a:gd name="connsiteY40" fmla="*/ 117251 h 209265"/>
                  <a:gd name="connsiteX41" fmla="*/ 350142 w 391155"/>
                  <a:gd name="connsiteY41" fmla="*/ 124833 h 209265"/>
                  <a:gd name="connsiteX42" fmla="*/ 330181 w 391155"/>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80494 w 391156"/>
                  <a:gd name="connsiteY15" fmla="*/ 114315 h 209265"/>
                  <a:gd name="connsiteX16" fmla="*/ 384469 w 391156"/>
                  <a:gd name="connsiteY16" fmla="*/ 110679 h 209265"/>
                  <a:gd name="connsiteX17" fmla="*/ 371606 w 391156"/>
                  <a:gd name="connsiteY17" fmla="*/ 75421 h 209265"/>
                  <a:gd name="connsiteX18" fmla="*/ 190440 w 391156"/>
                  <a:gd name="connsiteY18" fmla="*/ 35053 h 209265"/>
                  <a:gd name="connsiteX19" fmla="*/ 235540 w 391156"/>
                  <a:gd name="connsiteY19" fmla="*/ 63683 h 209265"/>
                  <a:gd name="connsiteX20" fmla="*/ 247833 w 391156"/>
                  <a:gd name="connsiteY20" fmla="*/ 59612 h 209265"/>
                  <a:gd name="connsiteX21" fmla="*/ 319210 w 391156"/>
                  <a:gd name="connsiteY21" fmla="*/ 60300 h 209265"/>
                  <a:gd name="connsiteX22" fmla="*/ 357651 w 391156"/>
                  <a:gd name="connsiteY22" fmla="*/ 81319 h 209265"/>
                  <a:gd name="connsiteX23" fmla="*/ 368861 w 391156"/>
                  <a:gd name="connsiteY23" fmla="*/ 97376 h 209265"/>
                  <a:gd name="connsiteX24" fmla="*/ 350544 w 391156"/>
                  <a:gd name="connsiteY24" fmla="*/ 100609 h 209265"/>
                  <a:gd name="connsiteX25" fmla="*/ 314043 w 391156"/>
                  <a:gd name="connsiteY25" fmla="*/ 94676 h 209265"/>
                  <a:gd name="connsiteX26" fmla="*/ 262055 w 391156"/>
                  <a:gd name="connsiteY26" fmla="*/ 93635 h 209265"/>
                  <a:gd name="connsiteX27" fmla="*/ 153747 w 391156"/>
                  <a:gd name="connsiteY27" fmla="*/ 77034 h 209265"/>
                  <a:gd name="connsiteX28" fmla="*/ 81766 w 391156"/>
                  <a:gd name="connsiteY28" fmla="*/ 60591 h 209265"/>
                  <a:gd name="connsiteX29" fmla="*/ 46197 w 391156"/>
                  <a:gd name="connsiteY29" fmla="*/ 48436 h 209265"/>
                  <a:gd name="connsiteX30" fmla="*/ 140106 w 391156"/>
                  <a:gd name="connsiteY30" fmla="*/ 34498 h 209265"/>
                  <a:gd name="connsiteX31" fmla="*/ 190440 w 391156"/>
                  <a:gd name="connsiteY31" fmla="*/ 35053 h 209265"/>
                  <a:gd name="connsiteX32" fmla="*/ 330181 w 391156"/>
                  <a:gd name="connsiteY32" fmla="*/ 134743 h 209265"/>
                  <a:gd name="connsiteX33" fmla="*/ 212911 w 391156"/>
                  <a:gd name="connsiteY33" fmla="*/ 188274 h 209265"/>
                  <a:gd name="connsiteX34" fmla="*/ 84945 w 391156"/>
                  <a:gd name="connsiteY34" fmla="*/ 142249 h 209265"/>
                  <a:gd name="connsiteX35" fmla="*/ 30328 w 391156"/>
                  <a:gd name="connsiteY35" fmla="*/ 83864 h 209265"/>
                  <a:gd name="connsiteX36" fmla="*/ 47527 w 391156"/>
                  <a:gd name="connsiteY36" fmla="*/ 65481 h 209265"/>
                  <a:gd name="connsiteX37" fmla="*/ 154434 w 391156"/>
                  <a:gd name="connsiteY37" fmla="*/ 109893 h 209265"/>
                  <a:gd name="connsiteX38" fmla="*/ 271889 w 391156"/>
                  <a:gd name="connsiteY38" fmla="*/ 126601 h 209265"/>
                  <a:gd name="connsiteX39" fmla="*/ 325016 w 391156"/>
                  <a:gd name="connsiteY39" fmla="*/ 117251 h 209265"/>
                  <a:gd name="connsiteX40" fmla="*/ 350142 w 391156"/>
                  <a:gd name="connsiteY40" fmla="*/ 124833 h 209265"/>
                  <a:gd name="connsiteX41" fmla="*/ 330181 w 391156"/>
                  <a:gd name="connsiteY41" fmla="*/ 134743 h 209265"/>
                  <a:gd name="connsiteX0" fmla="*/ 371606 w 391157"/>
                  <a:gd name="connsiteY0" fmla="*/ 75421 h 209265"/>
                  <a:gd name="connsiteX1" fmla="*/ 346968 w 391157"/>
                  <a:gd name="connsiteY1" fmla="*/ 52263 h 209265"/>
                  <a:gd name="connsiteX2" fmla="*/ 307181 w 391157"/>
                  <a:gd name="connsiteY2" fmla="*/ 27069 h 209265"/>
                  <a:gd name="connsiteX3" fmla="*/ 243550 w 391157"/>
                  <a:gd name="connsiteY3" fmla="*/ 39071 h 209265"/>
                  <a:gd name="connsiteX4" fmla="*/ 160673 w 391157"/>
                  <a:gd name="connsiteY4" fmla="*/ 52 h 209265"/>
                  <a:gd name="connsiteX5" fmla="*/ 35901 w 391157"/>
                  <a:gd name="connsiteY5" fmla="*/ 32383 h 209265"/>
                  <a:gd name="connsiteX6" fmla="*/ 2149 w 391157"/>
                  <a:gd name="connsiteY6" fmla="*/ 96868 h 209265"/>
                  <a:gd name="connsiteX7" fmla="*/ 8621 w 391157"/>
                  <a:gd name="connsiteY7" fmla="*/ 118399 h 209265"/>
                  <a:gd name="connsiteX8" fmla="*/ 143067 w 391157"/>
                  <a:gd name="connsiteY8" fmla="*/ 199855 h 209265"/>
                  <a:gd name="connsiteX9" fmla="*/ 288349 w 391157"/>
                  <a:gd name="connsiteY9" fmla="*/ 196867 h 209265"/>
                  <a:gd name="connsiteX10" fmla="*/ 341572 w 391157"/>
                  <a:gd name="connsiteY10" fmla="*/ 160998 h 209265"/>
                  <a:gd name="connsiteX11" fmla="*/ 360732 w 391157"/>
                  <a:gd name="connsiteY11" fmla="*/ 151433 h 209265"/>
                  <a:gd name="connsiteX12" fmla="*/ 371041 w 391157"/>
                  <a:gd name="connsiteY12" fmla="*/ 137792 h 209265"/>
                  <a:gd name="connsiteX13" fmla="*/ 379987 w 391157"/>
                  <a:gd name="connsiteY13" fmla="*/ 144265 h 209265"/>
                  <a:gd name="connsiteX14" fmla="*/ 391155 w 391157"/>
                  <a:gd name="connsiteY14" fmla="*/ 136143 h 209265"/>
                  <a:gd name="connsiteX15" fmla="*/ 380494 w 391157"/>
                  <a:gd name="connsiteY15" fmla="*/ 114315 h 209265"/>
                  <a:gd name="connsiteX16" fmla="*/ 384469 w 391157"/>
                  <a:gd name="connsiteY16" fmla="*/ 110679 h 209265"/>
                  <a:gd name="connsiteX17" fmla="*/ 371606 w 391157"/>
                  <a:gd name="connsiteY17" fmla="*/ 75421 h 209265"/>
                  <a:gd name="connsiteX18" fmla="*/ 190440 w 391157"/>
                  <a:gd name="connsiteY18" fmla="*/ 35053 h 209265"/>
                  <a:gd name="connsiteX19" fmla="*/ 235540 w 391157"/>
                  <a:gd name="connsiteY19" fmla="*/ 63683 h 209265"/>
                  <a:gd name="connsiteX20" fmla="*/ 247833 w 391157"/>
                  <a:gd name="connsiteY20" fmla="*/ 59612 h 209265"/>
                  <a:gd name="connsiteX21" fmla="*/ 319210 w 391157"/>
                  <a:gd name="connsiteY21" fmla="*/ 60300 h 209265"/>
                  <a:gd name="connsiteX22" fmla="*/ 357651 w 391157"/>
                  <a:gd name="connsiteY22" fmla="*/ 81319 h 209265"/>
                  <a:gd name="connsiteX23" fmla="*/ 368861 w 391157"/>
                  <a:gd name="connsiteY23" fmla="*/ 97376 h 209265"/>
                  <a:gd name="connsiteX24" fmla="*/ 350544 w 391157"/>
                  <a:gd name="connsiteY24" fmla="*/ 100609 h 209265"/>
                  <a:gd name="connsiteX25" fmla="*/ 314043 w 391157"/>
                  <a:gd name="connsiteY25" fmla="*/ 94676 h 209265"/>
                  <a:gd name="connsiteX26" fmla="*/ 262055 w 391157"/>
                  <a:gd name="connsiteY26" fmla="*/ 93635 h 209265"/>
                  <a:gd name="connsiteX27" fmla="*/ 153747 w 391157"/>
                  <a:gd name="connsiteY27" fmla="*/ 77034 h 209265"/>
                  <a:gd name="connsiteX28" fmla="*/ 81766 w 391157"/>
                  <a:gd name="connsiteY28" fmla="*/ 60591 h 209265"/>
                  <a:gd name="connsiteX29" fmla="*/ 46197 w 391157"/>
                  <a:gd name="connsiteY29" fmla="*/ 48436 h 209265"/>
                  <a:gd name="connsiteX30" fmla="*/ 140106 w 391157"/>
                  <a:gd name="connsiteY30" fmla="*/ 34498 h 209265"/>
                  <a:gd name="connsiteX31" fmla="*/ 190440 w 391157"/>
                  <a:gd name="connsiteY31" fmla="*/ 35053 h 209265"/>
                  <a:gd name="connsiteX32" fmla="*/ 330181 w 391157"/>
                  <a:gd name="connsiteY32" fmla="*/ 134743 h 209265"/>
                  <a:gd name="connsiteX33" fmla="*/ 212911 w 391157"/>
                  <a:gd name="connsiteY33" fmla="*/ 188274 h 209265"/>
                  <a:gd name="connsiteX34" fmla="*/ 84945 w 391157"/>
                  <a:gd name="connsiteY34" fmla="*/ 142249 h 209265"/>
                  <a:gd name="connsiteX35" fmla="*/ 30328 w 391157"/>
                  <a:gd name="connsiteY35" fmla="*/ 83864 h 209265"/>
                  <a:gd name="connsiteX36" fmla="*/ 47527 w 391157"/>
                  <a:gd name="connsiteY36" fmla="*/ 65481 h 209265"/>
                  <a:gd name="connsiteX37" fmla="*/ 154434 w 391157"/>
                  <a:gd name="connsiteY37" fmla="*/ 109893 h 209265"/>
                  <a:gd name="connsiteX38" fmla="*/ 271889 w 391157"/>
                  <a:gd name="connsiteY38" fmla="*/ 126601 h 209265"/>
                  <a:gd name="connsiteX39" fmla="*/ 325016 w 391157"/>
                  <a:gd name="connsiteY39" fmla="*/ 117251 h 209265"/>
                  <a:gd name="connsiteX40" fmla="*/ 350142 w 391157"/>
                  <a:gd name="connsiteY40" fmla="*/ 124833 h 209265"/>
                  <a:gd name="connsiteX41" fmla="*/ 330181 w 391157"/>
                  <a:gd name="connsiteY41" fmla="*/ 134743 h 209265"/>
                  <a:gd name="connsiteX0" fmla="*/ 371606 w 391242"/>
                  <a:gd name="connsiteY0" fmla="*/ 75421 h 209265"/>
                  <a:gd name="connsiteX1" fmla="*/ 346968 w 391242"/>
                  <a:gd name="connsiteY1" fmla="*/ 52263 h 209265"/>
                  <a:gd name="connsiteX2" fmla="*/ 307181 w 391242"/>
                  <a:gd name="connsiteY2" fmla="*/ 27069 h 209265"/>
                  <a:gd name="connsiteX3" fmla="*/ 243550 w 391242"/>
                  <a:gd name="connsiteY3" fmla="*/ 39071 h 209265"/>
                  <a:gd name="connsiteX4" fmla="*/ 160673 w 391242"/>
                  <a:gd name="connsiteY4" fmla="*/ 52 h 209265"/>
                  <a:gd name="connsiteX5" fmla="*/ 35901 w 391242"/>
                  <a:gd name="connsiteY5" fmla="*/ 32383 h 209265"/>
                  <a:gd name="connsiteX6" fmla="*/ 2149 w 391242"/>
                  <a:gd name="connsiteY6" fmla="*/ 96868 h 209265"/>
                  <a:gd name="connsiteX7" fmla="*/ 8621 w 391242"/>
                  <a:gd name="connsiteY7" fmla="*/ 118399 h 209265"/>
                  <a:gd name="connsiteX8" fmla="*/ 143067 w 391242"/>
                  <a:gd name="connsiteY8" fmla="*/ 199855 h 209265"/>
                  <a:gd name="connsiteX9" fmla="*/ 288349 w 391242"/>
                  <a:gd name="connsiteY9" fmla="*/ 196867 h 209265"/>
                  <a:gd name="connsiteX10" fmla="*/ 341572 w 391242"/>
                  <a:gd name="connsiteY10" fmla="*/ 160998 h 209265"/>
                  <a:gd name="connsiteX11" fmla="*/ 360732 w 391242"/>
                  <a:gd name="connsiteY11" fmla="*/ 151433 h 209265"/>
                  <a:gd name="connsiteX12" fmla="*/ 371041 w 391242"/>
                  <a:gd name="connsiteY12" fmla="*/ 137792 h 209265"/>
                  <a:gd name="connsiteX13" fmla="*/ 379987 w 391242"/>
                  <a:gd name="connsiteY13" fmla="*/ 144265 h 209265"/>
                  <a:gd name="connsiteX14" fmla="*/ 391155 w 391242"/>
                  <a:gd name="connsiteY14" fmla="*/ 136143 h 209265"/>
                  <a:gd name="connsiteX15" fmla="*/ 384469 w 391242"/>
                  <a:gd name="connsiteY15" fmla="*/ 110679 h 209265"/>
                  <a:gd name="connsiteX16" fmla="*/ 371606 w 391242"/>
                  <a:gd name="connsiteY16" fmla="*/ 75421 h 209265"/>
                  <a:gd name="connsiteX17" fmla="*/ 190440 w 391242"/>
                  <a:gd name="connsiteY17" fmla="*/ 35053 h 209265"/>
                  <a:gd name="connsiteX18" fmla="*/ 235540 w 391242"/>
                  <a:gd name="connsiteY18" fmla="*/ 63683 h 209265"/>
                  <a:gd name="connsiteX19" fmla="*/ 247833 w 391242"/>
                  <a:gd name="connsiteY19" fmla="*/ 59612 h 209265"/>
                  <a:gd name="connsiteX20" fmla="*/ 319210 w 391242"/>
                  <a:gd name="connsiteY20" fmla="*/ 60300 h 209265"/>
                  <a:gd name="connsiteX21" fmla="*/ 357651 w 391242"/>
                  <a:gd name="connsiteY21" fmla="*/ 81319 h 209265"/>
                  <a:gd name="connsiteX22" fmla="*/ 368861 w 391242"/>
                  <a:gd name="connsiteY22" fmla="*/ 97376 h 209265"/>
                  <a:gd name="connsiteX23" fmla="*/ 350544 w 391242"/>
                  <a:gd name="connsiteY23" fmla="*/ 100609 h 209265"/>
                  <a:gd name="connsiteX24" fmla="*/ 314043 w 391242"/>
                  <a:gd name="connsiteY24" fmla="*/ 94676 h 209265"/>
                  <a:gd name="connsiteX25" fmla="*/ 262055 w 391242"/>
                  <a:gd name="connsiteY25" fmla="*/ 93635 h 209265"/>
                  <a:gd name="connsiteX26" fmla="*/ 153747 w 391242"/>
                  <a:gd name="connsiteY26" fmla="*/ 77034 h 209265"/>
                  <a:gd name="connsiteX27" fmla="*/ 81766 w 391242"/>
                  <a:gd name="connsiteY27" fmla="*/ 60591 h 209265"/>
                  <a:gd name="connsiteX28" fmla="*/ 46197 w 391242"/>
                  <a:gd name="connsiteY28" fmla="*/ 48436 h 209265"/>
                  <a:gd name="connsiteX29" fmla="*/ 140106 w 391242"/>
                  <a:gd name="connsiteY29" fmla="*/ 34498 h 209265"/>
                  <a:gd name="connsiteX30" fmla="*/ 190440 w 391242"/>
                  <a:gd name="connsiteY30" fmla="*/ 35053 h 209265"/>
                  <a:gd name="connsiteX31" fmla="*/ 330181 w 391242"/>
                  <a:gd name="connsiteY31" fmla="*/ 134743 h 209265"/>
                  <a:gd name="connsiteX32" fmla="*/ 212911 w 391242"/>
                  <a:gd name="connsiteY32" fmla="*/ 188274 h 209265"/>
                  <a:gd name="connsiteX33" fmla="*/ 84945 w 391242"/>
                  <a:gd name="connsiteY33" fmla="*/ 142249 h 209265"/>
                  <a:gd name="connsiteX34" fmla="*/ 30328 w 391242"/>
                  <a:gd name="connsiteY34" fmla="*/ 83864 h 209265"/>
                  <a:gd name="connsiteX35" fmla="*/ 47527 w 391242"/>
                  <a:gd name="connsiteY35" fmla="*/ 65481 h 209265"/>
                  <a:gd name="connsiteX36" fmla="*/ 154434 w 391242"/>
                  <a:gd name="connsiteY36" fmla="*/ 109893 h 209265"/>
                  <a:gd name="connsiteX37" fmla="*/ 271889 w 391242"/>
                  <a:gd name="connsiteY37" fmla="*/ 126601 h 209265"/>
                  <a:gd name="connsiteX38" fmla="*/ 325016 w 391242"/>
                  <a:gd name="connsiteY38" fmla="*/ 117251 h 209265"/>
                  <a:gd name="connsiteX39" fmla="*/ 350142 w 391242"/>
                  <a:gd name="connsiteY39" fmla="*/ 124833 h 209265"/>
                  <a:gd name="connsiteX40" fmla="*/ 330181 w 391242"/>
                  <a:gd name="connsiteY40" fmla="*/ 134743 h 209265"/>
                  <a:gd name="connsiteX0" fmla="*/ 371606 w 392261"/>
                  <a:gd name="connsiteY0" fmla="*/ 75421 h 209265"/>
                  <a:gd name="connsiteX1" fmla="*/ 346968 w 392261"/>
                  <a:gd name="connsiteY1" fmla="*/ 52263 h 209265"/>
                  <a:gd name="connsiteX2" fmla="*/ 307181 w 392261"/>
                  <a:gd name="connsiteY2" fmla="*/ 27069 h 209265"/>
                  <a:gd name="connsiteX3" fmla="*/ 243550 w 392261"/>
                  <a:gd name="connsiteY3" fmla="*/ 39071 h 209265"/>
                  <a:gd name="connsiteX4" fmla="*/ 160673 w 392261"/>
                  <a:gd name="connsiteY4" fmla="*/ 52 h 209265"/>
                  <a:gd name="connsiteX5" fmla="*/ 35901 w 392261"/>
                  <a:gd name="connsiteY5" fmla="*/ 32383 h 209265"/>
                  <a:gd name="connsiteX6" fmla="*/ 2149 w 392261"/>
                  <a:gd name="connsiteY6" fmla="*/ 96868 h 209265"/>
                  <a:gd name="connsiteX7" fmla="*/ 8621 w 392261"/>
                  <a:gd name="connsiteY7" fmla="*/ 118399 h 209265"/>
                  <a:gd name="connsiteX8" fmla="*/ 143067 w 392261"/>
                  <a:gd name="connsiteY8" fmla="*/ 199855 h 209265"/>
                  <a:gd name="connsiteX9" fmla="*/ 288349 w 392261"/>
                  <a:gd name="connsiteY9" fmla="*/ 196867 h 209265"/>
                  <a:gd name="connsiteX10" fmla="*/ 341572 w 392261"/>
                  <a:gd name="connsiteY10" fmla="*/ 160998 h 209265"/>
                  <a:gd name="connsiteX11" fmla="*/ 360732 w 392261"/>
                  <a:gd name="connsiteY11" fmla="*/ 151433 h 209265"/>
                  <a:gd name="connsiteX12" fmla="*/ 371041 w 392261"/>
                  <a:gd name="connsiteY12" fmla="*/ 137792 h 209265"/>
                  <a:gd name="connsiteX13" fmla="*/ 379987 w 392261"/>
                  <a:gd name="connsiteY13" fmla="*/ 144265 h 209265"/>
                  <a:gd name="connsiteX14" fmla="*/ 391155 w 392261"/>
                  <a:gd name="connsiteY14" fmla="*/ 136143 h 209265"/>
                  <a:gd name="connsiteX15" fmla="*/ 384469 w 392261"/>
                  <a:gd name="connsiteY15" fmla="*/ 110679 h 209265"/>
                  <a:gd name="connsiteX16" fmla="*/ 371606 w 392261"/>
                  <a:gd name="connsiteY16" fmla="*/ 75421 h 209265"/>
                  <a:gd name="connsiteX17" fmla="*/ 190440 w 392261"/>
                  <a:gd name="connsiteY17" fmla="*/ 35053 h 209265"/>
                  <a:gd name="connsiteX18" fmla="*/ 235540 w 392261"/>
                  <a:gd name="connsiteY18" fmla="*/ 63683 h 209265"/>
                  <a:gd name="connsiteX19" fmla="*/ 247833 w 392261"/>
                  <a:gd name="connsiteY19" fmla="*/ 59612 h 209265"/>
                  <a:gd name="connsiteX20" fmla="*/ 319210 w 392261"/>
                  <a:gd name="connsiteY20" fmla="*/ 60300 h 209265"/>
                  <a:gd name="connsiteX21" fmla="*/ 357651 w 392261"/>
                  <a:gd name="connsiteY21" fmla="*/ 81319 h 209265"/>
                  <a:gd name="connsiteX22" fmla="*/ 368861 w 392261"/>
                  <a:gd name="connsiteY22" fmla="*/ 97376 h 209265"/>
                  <a:gd name="connsiteX23" fmla="*/ 350544 w 392261"/>
                  <a:gd name="connsiteY23" fmla="*/ 100609 h 209265"/>
                  <a:gd name="connsiteX24" fmla="*/ 314043 w 392261"/>
                  <a:gd name="connsiteY24" fmla="*/ 94676 h 209265"/>
                  <a:gd name="connsiteX25" fmla="*/ 262055 w 392261"/>
                  <a:gd name="connsiteY25" fmla="*/ 93635 h 209265"/>
                  <a:gd name="connsiteX26" fmla="*/ 153747 w 392261"/>
                  <a:gd name="connsiteY26" fmla="*/ 77034 h 209265"/>
                  <a:gd name="connsiteX27" fmla="*/ 81766 w 392261"/>
                  <a:gd name="connsiteY27" fmla="*/ 60591 h 209265"/>
                  <a:gd name="connsiteX28" fmla="*/ 46197 w 392261"/>
                  <a:gd name="connsiteY28" fmla="*/ 48436 h 209265"/>
                  <a:gd name="connsiteX29" fmla="*/ 140106 w 392261"/>
                  <a:gd name="connsiteY29" fmla="*/ 34498 h 209265"/>
                  <a:gd name="connsiteX30" fmla="*/ 190440 w 392261"/>
                  <a:gd name="connsiteY30" fmla="*/ 35053 h 209265"/>
                  <a:gd name="connsiteX31" fmla="*/ 330181 w 392261"/>
                  <a:gd name="connsiteY31" fmla="*/ 134743 h 209265"/>
                  <a:gd name="connsiteX32" fmla="*/ 212911 w 392261"/>
                  <a:gd name="connsiteY32" fmla="*/ 188274 h 209265"/>
                  <a:gd name="connsiteX33" fmla="*/ 84945 w 392261"/>
                  <a:gd name="connsiteY33" fmla="*/ 142249 h 209265"/>
                  <a:gd name="connsiteX34" fmla="*/ 30328 w 392261"/>
                  <a:gd name="connsiteY34" fmla="*/ 83864 h 209265"/>
                  <a:gd name="connsiteX35" fmla="*/ 47527 w 392261"/>
                  <a:gd name="connsiteY35" fmla="*/ 65481 h 209265"/>
                  <a:gd name="connsiteX36" fmla="*/ 154434 w 392261"/>
                  <a:gd name="connsiteY36" fmla="*/ 109893 h 209265"/>
                  <a:gd name="connsiteX37" fmla="*/ 271889 w 392261"/>
                  <a:gd name="connsiteY37" fmla="*/ 126601 h 209265"/>
                  <a:gd name="connsiteX38" fmla="*/ 325016 w 392261"/>
                  <a:gd name="connsiteY38" fmla="*/ 117251 h 209265"/>
                  <a:gd name="connsiteX39" fmla="*/ 350142 w 392261"/>
                  <a:gd name="connsiteY39" fmla="*/ 124833 h 209265"/>
                  <a:gd name="connsiteX40" fmla="*/ 330181 w 392261"/>
                  <a:gd name="connsiteY40" fmla="*/ 134743 h 209265"/>
                  <a:gd name="connsiteX0" fmla="*/ 371606 w 394097"/>
                  <a:gd name="connsiteY0" fmla="*/ 75421 h 209265"/>
                  <a:gd name="connsiteX1" fmla="*/ 346968 w 394097"/>
                  <a:gd name="connsiteY1" fmla="*/ 52263 h 209265"/>
                  <a:gd name="connsiteX2" fmla="*/ 307181 w 394097"/>
                  <a:gd name="connsiteY2" fmla="*/ 27069 h 209265"/>
                  <a:gd name="connsiteX3" fmla="*/ 243550 w 394097"/>
                  <a:gd name="connsiteY3" fmla="*/ 39071 h 209265"/>
                  <a:gd name="connsiteX4" fmla="*/ 160673 w 394097"/>
                  <a:gd name="connsiteY4" fmla="*/ 52 h 209265"/>
                  <a:gd name="connsiteX5" fmla="*/ 35901 w 394097"/>
                  <a:gd name="connsiteY5" fmla="*/ 32383 h 209265"/>
                  <a:gd name="connsiteX6" fmla="*/ 2149 w 394097"/>
                  <a:gd name="connsiteY6" fmla="*/ 96868 h 209265"/>
                  <a:gd name="connsiteX7" fmla="*/ 8621 w 394097"/>
                  <a:gd name="connsiteY7" fmla="*/ 118399 h 209265"/>
                  <a:gd name="connsiteX8" fmla="*/ 143067 w 394097"/>
                  <a:gd name="connsiteY8" fmla="*/ 199855 h 209265"/>
                  <a:gd name="connsiteX9" fmla="*/ 288349 w 394097"/>
                  <a:gd name="connsiteY9" fmla="*/ 196867 h 209265"/>
                  <a:gd name="connsiteX10" fmla="*/ 341572 w 394097"/>
                  <a:gd name="connsiteY10" fmla="*/ 160998 h 209265"/>
                  <a:gd name="connsiteX11" fmla="*/ 360732 w 394097"/>
                  <a:gd name="connsiteY11" fmla="*/ 151433 h 209265"/>
                  <a:gd name="connsiteX12" fmla="*/ 371041 w 394097"/>
                  <a:gd name="connsiteY12" fmla="*/ 137792 h 209265"/>
                  <a:gd name="connsiteX13" fmla="*/ 379987 w 394097"/>
                  <a:gd name="connsiteY13" fmla="*/ 144265 h 209265"/>
                  <a:gd name="connsiteX14" fmla="*/ 393693 w 394097"/>
                  <a:gd name="connsiteY14" fmla="*/ 136651 h 209265"/>
                  <a:gd name="connsiteX15" fmla="*/ 384469 w 394097"/>
                  <a:gd name="connsiteY15" fmla="*/ 110679 h 209265"/>
                  <a:gd name="connsiteX16" fmla="*/ 371606 w 394097"/>
                  <a:gd name="connsiteY16" fmla="*/ 75421 h 209265"/>
                  <a:gd name="connsiteX17" fmla="*/ 190440 w 394097"/>
                  <a:gd name="connsiteY17" fmla="*/ 35053 h 209265"/>
                  <a:gd name="connsiteX18" fmla="*/ 235540 w 394097"/>
                  <a:gd name="connsiteY18" fmla="*/ 63683 h 209265"/>
                  <a:gd name="connsiteX19" fmla="*/ 247833 w 394097"/>
                  <a:gd name="connsiteY19" fmla="*/ 59612 h 209265"/>
                  <a:gd name="connsiteX20" fmla="*/ 319210 w 394097"/>
                  <a:gd name="connsiteY20" fmla="*/ 60300 h 209265"/>
                  <a:gd name="connsiteX21" fmla="*/ 357651 w 394097"/>
                  <a:gd name="connsiteY21" fmla="*/ 81319 h 209265"/>
                  <a:gd name="connsiteX22" fmla="*/ 368861 w 394097"/>
                  <a:gd name="connsiteY22" fmla="*/ 97376 h 209265"/>
                  <a:gd name="connsiteX23" fmla="*/ 350544 w 394097"/>
                  <a:gd name="connsiteY23" fmla="*/ 100609 h 209265"/>
                  <a:gd name="connsiteX24" fmla="*/ 314043 w 394097"/>
                  <a:gd name="connsiteY24" fmla="*/ 94676 h 209265"/>
                  <a:gd name="connsiteX25" fmla="*/ 262055 w 394097"/>
                  <a:gd name="connsiteY25" fmla="*/ 93635 h 209265"/>
                  <a:gd name="connsiteX26" fmla="*/ 153747 w 394097"/>
                  <a:gd name="connsiteY26" fmla="*/ 77034 h 209265"/>
                  <a:gd name="connsiteX27" fmla="*/ 81766 w 394097"/>
                  <a:gd name="connsiteY27" fmla="*/ 60591 h 209265"/>
                  <a:gd name="connsiteX28" fmla="*/ 46197 w 394097"/>
                  <a:gd name="connsiteY28" fmla="*/ 48436 h 209265"/>
                  <a:gd name="connsiteX29" fmla="*/ 140106 w 394097"/>
                  <a:gd name="connsiteY29" fmla="*/ 34498 h 209265"/>
                  <a:gd name="connsiteX30" fmla="*/ 190440 w 394097"/>
                  <a:gd name="connsiteY30" fmla="*/ 35053 h 209265"/>
                  <a:gd name="connsiteX31" fmla="*/ 330181 w 394097"/>
                  <a:gd name="connsiteY31" fmla="*/ 134743 h 209265"/>
                  <a:gd name="connsiteX32" fmla="*/ 212911 w 394097"/>
                  <a:gd name="connsiteY32" fmla="*/ 188274 h 209265"/>
                  <a:gd name="connsiteX33" fmla="*/ 84945 w 394097"/>
                  <a:gd name="connsiteY33" fmla="*/ 142249 h 209265"/>
                  <a:gd name="connsiteX34" fmla="*/ 30328 w 394097"/>
                  <a:gd name="connsiteY34" fmla="*/ 83864 h 209265"/>
                  <a:gd name="connsiteX35" fmla="*/ 47527 w 394097"/>
                  <a:gd name="connsiteY35" fmla="*/ 65481 h 209265"/>
                  <a:gd name="connsiteX36" fmla="*/ 154434 w 394097"/>
                  <a:gd name="connsiteY36" fmla="*/ 109893 h 209265"/>
                  <a:gd name="connsiteX37" fmla="*/ 271889 w 394097"/>
                  <a:gd name="connsiteY37" fmla="*/ 126601 h 209265"/>
                  <a:gd name="connsiteX38" fmla="*/ 325016 w 394097"/>
                  <a:gd name="connsiteY38" fmla="*/ 117251 h 209265"/>
                  <a:gd name="connsiteX39" fmla="*/ 350142 w 394097"/>
                  <a:gd name="connsiteY39" fmla="*/ 124833 h 209265"/>
                  <a:gd name="connsiteX40" fmla="*/ 330181 w 394097"/>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353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72953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65245 w 393694"/>
                  <a:gd name="connsiteY28" fmla="*/ 53730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53151 w 393694"/>
                  <a:gd name="connsiteY28" fmla="*/ 65574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3694" h="209265">
                    <a:moveTo>
                      <a:pt x="371606" y="75421"/>
                    </a:moveTo>
                    <a:cubicBezTo>
                      <a:pt x="365631" y="66433"/>
                      <a:pt x="354951" y="58555"/>
                      <a:pt x="346968" y="52263"/>
                    </a:cubicBezTo>
                    <a:cubicBezTo>
                      <a:pt x="334701" y="42640"/>
                      <a:pt x="321589" y="33176"/>
                      <a:pt x="307181" y="27069"/>
                    </a:cubicBezTo>
                    <a:cubicBezTo>
                      <a:pt x="282332" y="16574"/>
                      <a:pt x="260231" y="21914"/>
                      <a:pt x="243550" y="39071"/>
                    </a:cubicBezTo>
                    <a:cubicBezTo>
                      <a:pt x="229935" y="9701"/>
                      <a:pt x="195281" y="1167"/>
                      <a:pt x="160673" y="52"/>
                    </a:cubicBezTo>
                    <a:cubicBezTo>
                      <a:pt x="126065" y="-1063"/>
                      <a:pt x="62322" y="16247"/>
                      <a:pt x="35901" y="32383"/>
                    </a:cubicBezTo>
                    <a:cubicBezTo>
                      <a:pt x="9480" y="48519"/>
                      <a:pt x="6696" y="82532"/>
                      <a:pt x="2149" y="96868"/>
                    </a:cubicBezTo>
                    <a:cubicBezTo>
                      <a:pt x="-2398" y="111204"/>
                      <a:pt x="505" y="112953"/>
                      <a:pt x="8621" y="118399"/>
                    </a:cubicBezTo>
                    <a:cubicBezTo>
                      <a:pt x="56193" y="121038"/>
                      <a:pt x="85733" y="195602"/>
                      <a:pt x="143067" y="199855"/>
                    </a:cubicBezTo>
                    <a:cubicBezTo>
                      <a:pt x="189688" y="212933"/>
                      <a:pt x="247773" y="212782"/>
                      <a:pt x="288349" y="196867"/>
                    </a:cubicBezTo>
                    <a:cubicBezTo>
                      <a:pt x="323275" y="187544"/>
                      <a:pt x="326801" y="169501"/>
                      <a:pt x="338526" y="161506"/>
                    </a:cubicBezTo>
                    <a:cubicBezTo>
                      <a:pt x="350251" y="153511"/>
                      <a:pt x="354213" y="151325"/>
                      <a:pt x="358701" y="148895"/>
                    </a:cubicBezTo>
                    <a:cubicBezTo>
                      <a:pt x="363697" y="143928"/>
                      <a:pt x="363940" y="146601"/>
                      <a:pt x="371041" y="137792"/>
                    </a:cubicBezTo>
                    <a:cubicBezTo>
                      <a:pt x="375096" y="136597"/>
                      <a:pt x="376466" y="142002"/>
                      <a:pt x="379987" y="144265"/>
                    </a:cubicBezTo>
                    <a:cubicBezTo>
                      <a:pt x="388584" y="151604"/>
                      <a:pt x="393778" y="148411"/>
                      <a:pt x="393693" y="136651"/>
                    </a:cubicBezTo>
                    <a:cubicBezTo>
                      <a:pt x="390887" y="124454"/>
                      <a:pt x="392295" y="129937"/>
                      <a:pt x="384469" y="110679"/>
                    </a:cubicBezTo>
                    <a:cubicBezTo>
                      <a:pt x="385955" y="90788"/>
                      <a:pt x="380367" y="85000"/>
                      <a:pt x="371606" y="75421"/>
                    </a:cubicBezTo>
                    <a:close/>
                    <a:moveTo>
                      <a:pt x="190440" y="35053"/>
                    </a:moveTo>
                    <a:cubicBezTo>
                      <a:pt x="208205" y="40182"/>
                      <a:pt x="220022" y="54484"/>
                      <a:pt x="235540" y="63683"/>
                    </a:cubicBezTo>
                    <a:cubicBezTo>
                      <a:pt x="239690" y="66142"/>
                      <a:pt x="246035" y="64053"/>
                      <a:pt x="247833" y="59612"/>
                    </a:cubicBezTo>
                    <a:cubicBezTo>
                      <a:pt x="272259" y="37459"/>
                      <a:pt x="300907" y="56682"/>
                      <a:pt x="319210" y="60300"/>
                    </a:cubicBezTo>
                    <a:cubicBezTo>
                      <a:pt x="337513" y="63918"/>
                      <a:pt x="350222" y="75901"/>
                      <a:pt x="357651" y="81319"/>
                    </a:cubicBezTo>
                    <a:cubicBezTo>
                      <a:pt x="365080" y="86737"/>
                      <a:pt x="368945" y="88086"/>
                      <a:pt x="372414" y="98578"/>
                    </a:cubicBezTo>
                    <a:cubicBezTo>
                      <a:pt x="375883" y="105787"/>
                      <a:pt x="371525" y="115827"/>
                      <a:pt x="365265" y="116832"/>
                    </a:cubicBezTo>
                    <a:cubicBezTo>
                      <a:pt x="344284" y="102867"/>
                      <a:pt x="333106" y="110057"/>
                      <a:pt x="317596" y="109696"/>
                    </a:cubicBezTo>
                    <a:cubicBezTo>
                      <a:pt x="302086" y="109335"/>
                      <a:pt x="305505" y="117340"/>
                      <a:pt x="272207" y="114664"/>
                    </a:cubicBezTo>
                    <a:cubicBezTo>
                      <a:pt x="238909" y="111988"/>
                      <a:pt x="169968" y="111732"/>
                      <a:pt x="117807" y="93637"/>
                    </a:cubicBezTo>
                    <a:cubicBezTo>
                      <a:pt x="98080" y="89424"/>
                      <a:pt x="88081" y="71324"/>
                      <a:pt x="53659" y="70981"/>
                    </a:cubicBezTo>
                    <a:cubicBezTo>
                      <a:pt x="31421" y="70638"/>
                      <a:pt x="26655" y="73405"/>
                      <a:pt x="25496" y="66944"/>
                    </a:cubicBezTo>
                    <a:cubicBezTo>
                      <a:pt x="24105" y="56369"/>
                      <a:pt x="40481" y="52402"/>
                      <a:pt x="46197" y="48436"/>
                    </a:cubicBezTo>
                    <a:cubicBezTo>
                      <a:pt x="79569" y="32787"/>
                      <a:pt x="116066" y="36729"/>
                      <a:pt x="140106" y="34498"/>
                    </a:cubicBezTo>
                    <a:cubicBezTo>
                      <a:pt x="164147" y="32268"/>
                      <a:pt x="174103" y="30348"/>
                      <a:pt x="190440" y="35053"/>
                    </a:cubicBezTo>
                    <a:close/>
                    <a:moveTo>
                      <a:pt x="330181" y="143155"/>
                    </a:moveTo>
                    <a:cubicBezTo>
                      <a:pt x="302397" y="181276"/>
                      <a:pt x="253784" y="188425"/>
                      <a:pt x="212911" y="188274"/>
                    </a:cubicBezTo>
                    <a:cubicBezTo>
                      <a:pt x="172038" y="188123"/>
                      <a:pt x="108742" y="173857"/>
                      <a:pt x="84945" y="142249"/>
                    </a:cubicBezTo>
                    <a:cubicBezTo>
                      <a:pt x="58438" y="125632"/>
                      <a:pt x="51788" y="106943"/>
                      <a:pt x="30328" y="94078"/>
                    </a:cubicBezTo>
                    <a:cubicBezTo>
                      <a:pt x="23935" y="83795"/>
                      <a:pt x="40919" y="85805"/>
                      <a:pt x="50573" y="86171"/>
                    </a:cubicBezTo>
                    <a:cubicBezTo>
                      <a:pt x="93173" y="101646"/>
                      <a:pt x="117548" y="112868"/>
                      <a:pt x="154434" y="120708"/>
                    </a:cubicBezTo>
                    <a:cubicBezTo>
                      <a:pt x="191320" y="128548"/>
                      <a:pt x="232368" y="134267"/>
                      <a:pt x="271889" y="133210"/>
                    </a:cubicBezTo>
                    <a:cubicBezTo>
                      <a:pt x="300319" y="134436"/>
                      <a:pt x="313146" y="126598"/>
                      <a:pt x="325016" y="124461"/>
                    </a:cubicBezTo>
                    <a:cubicBezTo>
                      <a:pt x="336886" y="122324"/>
                      <a:pt x="347810" y="118262"/>
                      <a:pt x="353695" y="136249"/>
                    </a:cubicBezTo>
                    <a:cubicBezTo>
                      <a:pt x="341692" y="139394"/>
                      <a:pt x="335045" y="136441"/>
                      <a:pt x="330181" y="143155"/>
                    </a:cubicBezTo>
                    <a:close/>
                  </a:path>
                </a:pathLst>
              </a:custGeom>
              <a:solidFill>
                <a:srgbClr val="000000"/>
              </a:solidFill>
              <a:ln w="26194" cap="flat">
                <a:noFill/>
                <a:prstDash val="solid"/>
                <a:miter/>
              </a:ln>
            </p:spPr>
            <p:txBody>
              <a:bodyPr rtlCol="0" anchor="ctr"/>
              <a:lstStyle/>
              <a:p>
                <a:endParaRPr lang="en-US"/>
              </a:p>
            </p:txBody>
          </p:sp>
        </p:grpSp>
        <p:sp>
          <p:nvSpPr>
            <p:cNvPr id="163" name="Ribbon: Tilted Up 162">
              <a:extLst>
                <a:ext uri="{FF2B5EF4-FFF2-40B4-BE49-F238E27FC236}">
                  <a16:creationId xmlns:a16="http://schemas.microsoft.com/office/drawing/2014/main" id="{E720E3A7-A31A-A5FD-98E3-530EE1DBC291}"/>
                </a:ext>
              </a:extLst>
            </p:cNvPr>
            <p:cNvSpPr/>
            <p:nvPr/>
          </p:nvSpPr>
          <p:spPr>
            <a:xfrm>
              <a:off x="449434" y="3304352"/>
              <a:ext cx="1967966" cy="457200"/>
            </a:xfrm>
            <a:prstGeom prst="ribbon2">
              <a:avLst>
                <a:gd name="adj1" fmla="val 14548"/>
                <a:gd name="adj2" fmla="val 75000"/>
              </a:avLst>
            </a:prstGeom>
            <a:solidFill>
              <a:schemeClr val="tx2"/>
            </a:solidFill>
            <a:ln w="28575">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AZURA</a:t>
              </a:r>
            </a:p>
          </p:txBody>
        </p:sp>
      </p:grpSp>
      <p:grpSp>
        <p:nvGrpSpPr>
          <p:cNvPr id="160" name="Group 159">
            <a:extLst>
              <a:ext uri="{FF2B5EF4-FFF2-40B4-BE49-F238E27FC236}">
                <a16:creationId xmlns:a16="http://schemas.microsoft.com/office/drawing/2014/main" id="{EA8276CA-6643-6F15-BC00-B4478660260C}"/>
              </a:ext>
            </a:extLst>
          </p:cNvPr>
          <p:cNvGrpSpPr/>
          <p:nvPr/>
        </p:nvGrpSpPr>
        <p:grpSpPr>
          <a:xfrm>
            <a:off x="2360414" y="3522385"/>
            <a:ext cx="5178274" cy="2483689"/>
            <a:chOff x="838200" y="1758681"/>
            <a:chExt cx="5178274" cy="2483689"/>
          </a:xfrm>
        </p:grpSpPr>
        <p:grpSp>
          <p:nvGrpSpPr>
            <p:cNvPr id="4" name="Group 3">
              <a:extLst>
                <a:ext uri="{FF2B5EF4-FFF2-40B4-BE49-F238E27FC236}">
                  <a16:creationId xmlns:a16="http://schemas.microsoft.com/office/drawing/2014/main" id="{108C6A8F-0A5C-5864-1B90-5BC2D48EFBD3}"/>
                </a:ext>
              </a:extLst>
            </p:cNvPr>
            <p:cNvGrpSpPr/>
            <p:nvPr/>
          </p:nvGrpSpPr>
          <p:grpSpPr>
            <a:xfrm>
              <a:off x="930806" y="1758681"/>
              <a:ext cx="4639543" cy="2344796"/>
              <a:chOff x="890476" y="4030708"/>
              <a:chExt cx="4639543" cy="2344796"/>
            </a:xfrm>
          </p:grpSpPr>
          <p:grpSp>
            <p:nvGrpSpPr>
              <p:cNvPr id="5" name="Group 4">
                <a:extLst>
                  <a:ext uri="{FF2B5EF4-FFF2-40B4-BE49-F238E27FC236}">
                    <a16:creationId xmlns:a16="http://schemas.microsoft.com/office/drawing/2014/main" id="{11A8BE49-75BE-517D-B604-FAE24E93D67C}"/>
                  </a:ext>
                </a:extLst>
              </p:cNvPr>
              <p:cNvGrpSpPr/>
              <p:nvPr/>
            </p:nvGrpSpPr>
            <p:grpSpPr>
              <a:xfrm>
                <a:off x="890476" y="4410958"/>
                <a:ext cx="1640848" cy="1964546"/>
                <a:chOff x="305721" y="1689720"/>
                <a:chExt cx="2177844" cy="2607478"/>
              </a:xfrm>
            </p:grpSpPr>
            <p:sp>
              <p:nvSpPr>
                <p:cNvPr id="29" name="Trapezoid 28">
                  <a:extLst>
                    <a:ext uri="{FF2B5EF4-FFF2-40B4-BE49-F238E27FC236}">
                      <a16:creationId xmlns:a16="http://schemas.microsoft.com/office/drawing/2014/main" id="{F990A7B5-40CF-E4F3-7362-EB85A3C1E75C}"/>
                    </a:ext>
                  </a:extLst>
                </p:cNvPr>
                <p:cNvSpPr/>
                <p:nvPr/>
              </p:nvSpPr>
              <p:spPr>
                <a:xfrm rot="20011123">
                  <a:off x="1810861" y="1689720"/>
                  <a:ext cx="299558" cy="686087"/>
                </a:xfrm>
                <a:prstGeom prst="trapezoid">
                  <a:avLst>
                    <a:gd name="adj" fmla="val 37016"/>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rapezoid 29">
                  <a:extLst>
                    <a:ext uri="{FF2B5EF4-FFF2-40B4-BE49-F238E27FC236}">
                      <a16:creationId xmlns:a16="http://schemas.microsoft.com/office/drawing/2014/main" id="{9A52A399-509A-CF0C-0405-F7BA97D0FE87}"/>
                    </a:ext>
                  </a:extLst>
                </p:cNvPr>
                <p:cNvSpPr/>
                <p:nvPr/>
              </p:nvSpPr>
              <p:spPr>
                <a:xfrm rot="1313040">
                  <a:off x="847670" y="1728079"/>
                  <a:ext cx="290487" cy="686087"/>
                </a:xfrm>
                <a:prstGeom prst="trapezoid">
                  <a:avLst>
                    <a:gd name="adj" fmla="val 34555"/>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66">
                  <a:extLst>
                    <a:ext uri="{FF2B5EF4-FFF2-40B4-BE49-F238E27FC236}">
                      <a16:creationId xmlns:a16="http://schemas.microsoft.com/office/drawing/2014/main" id="{A580D768-EC41-D354-BD5F-F074C513D900}"/>
                    </a:ext>
                  </a:extLst>
                </p:cNvPr>
                <p:cNvSpPr/>
                <p:nvPr/>
              </p:nvSpPr>
              <p:spPr>
                <a:xfrm>
                  <a:off x="650833" y="2105455"/>
                  <a:ext cx="1561844" cy="2147229"/>
                </a:xfrm>
                <a:custGeom>
                  <a:avLst/>
                  <a:gdLst>
                    <a:gd name="connsiteX0" fmla="*/ 0 w 1392965"/>
                    <a:gd name="connsiteY0" fmla="*/ 232165 h 2147229"/>
                    <a:gd name="connsiteX1" fmla="*/ 232165 w 1392965"/>
                    <a:gd name="connsiteY1" fmla="*/ 0 h 2147229"/>
                    <a:gd name="connsiteX2" fmla="*/ 1160800 w 1392965"/>
                    <a:gd name="connsiteY2" fmla="*/ 0 h 2147229"/>
                    <a:gd name="connsiteX3" fmla="*/ 1392965 w 1392965"/>
                    <a:gd name="connsiteY3" fmla="*/ 232165 h 2147229"/>
                    <a:gd name="connsiteX4" fmla="*/ 1392965 w 1392965"/>
                    <a:gd name="connsiteY4" fmla="*/ 1915064 h 2147229"/>
                    <a:gd name="connsiteX5" fmla="*/ 1160800 w 1392965"/>
                    <a:gd name="connsiteY5" fmla="*/ 2147229 h 2147229"/>
                    <a:gd name="connsiteX6" fmla="*/ 232165 w 1392965"/>
                    <a:gd name="connsiteY6" fmla="*/ 2147229 h 2147229"/>
                    <a:gd name="connsiteX7" fmla="*/ 0 w 1392965"/>
                    <a:gd name="connsiteY7" fmla="*/ 1915064 h 2147229"/>
                    <a:gd name="connsiteX8" fmla="*/ 0 w 1392965"/>
                    <a:gd name="connsiteY8" fmla="*/ 232165 h 2147229"/>
                    <a:gd name="connsiteX0" fmla="*/ 1807 w 1394772"/>
                    <a:gd name="connsiteY0" fmla="*/ 232165 h 2147229"/>
                    <a:gd name="connsiteX1" fmla="*/ 233972 w 1394772"/>
                    <a:gd name="connsiteY1" fmla="*/ 0 h 2147229"/>
                    <a:gd name="connsiteX2" fmla="*/ 1162607 w 1394772"/>
                    <a:gd name="connsiteY2" fmla="*/ 0 h 2147229"/>
                    <a:gd name="connsiteX3" fmla="*/ 1394772 w 1394772"/>
                    <a:gd name="connsiteY3" fmla="*/ 232165 h 2147229"/>
                    <a:gd name="connsiteX4" fmla="*/ 1394772 w 1394772"/>
                    <a:gd name="connsiteY4" fmla="*/ 1915064 h 2147229"/>
                    <a:gd name="connsiteX5" fmla="*/ 1162607 w 1394772"/>
                    <a:gd name="connsiteY5" fmla="*/ 2147229 h 2147229"/>
                    <a:gd name="connsiteX6" fmla="*/ 233972 w 1394772"/>
                    <a:gd name="connsiteY6" fmla="*/ 2147229 h 2147229"/>
                    <a:gd name="connsiteX7" fmla="*/ 1807 w 1394772"/>
                    <a:gd name="connsiteY7" fmla="*/ 1915064 h 2147229"/>
                    <a:gd name="connsiteX8" fmla="*/ 0 w 1394772"/>
                    <a:gd name="connsiteY8" fmla="*/ 499896 h 2147229"/>
                    <a:gd name="connsiteX9" fmla="*/ 1807 w 1394772"/>
                    <a:gd name="connsiteY9" fmla="*/ 232165 h 2147229"/>
                    <a:gd name="connsiteX0" fmla="*/ 17742 w 1410707"/>
                    <a:gd name="connsiteY0" fmla="*/ 232165 h 2147229"/>
                    <a:gd name="connsiteX1" fmla="*/ 249907 w 1410707"/>
                    <a:gd name="connsiteY1" fmla="*/ 0 h 2147229"/>
                    <a:gd name="connsiteX2" fmla="*/ 1178542 w 1410707"/>
                    <a:gd name="connsiteY2" fmla="*/ 0 h 2147229"/>
                    <a:gd name="connsiteX3" fmla="*/ 1410707 w 1410707"/>
                    <a:gd name="connsiteY3" fmla="*/ 232165 h 2147229"/>
                    <a:gd name="connsiteX4" fmla="*/ 1410707 w 1410707"/>
                    <a:gd name="connsiteY4" fmla="*/ 1915064 h 2147229"/>
                    <a:gd name="connsiteX5" fmla="*/ 1178542 w 1410707"/>
                    <a:gd name="connsiteY5" fmla="*/ 2147229 h 2147229"/>
                    <a:gd name="connsiteX6" fmla="*/ 249907 w 1410707"/>
                    <a:gd name="connsiteY6" fmla="*/ 2147229 h 2147229"/>
                    <a:gd name="connsiteX7" fmla="*/ 17742 w 1410707"/>
                    <a:gd name="connsiteY7" fmla="*/ 1915064 h 2147229"/>
                    <a:gd name="connsiteX8" fmla="*/ 15935 w 1410707"/>
                    <a:gd name="connsiteY8" fmla="*/ 1051293 h 2147229"/>
                    <a:gd name="connsiteX9" fmla="*/ 15935 w 1410707"/>
                    <a:gd name="connsiteY9" fmla="*/ 499896 h 2147229"/>
                    <a:gd name="connsiteX10" fmla="*/ 17742 w 1410707"/>
                    <a:gd name="connsiteY10" fmla="*/ 232165 h 2147229"/>
                    <a:gd name="connsiteX0" fmla="*/ 81653 w 1474618"/>
                    <a:gd name="connsiteY0" fmla="*/ 232165 h 2147229"/>
                    <a:gd name="connsiteX1" fmla="*/ 313818 w 1474618"/>
                    <a:gd name="connsiteY1" fmla="*/ 0 h 2147229"/>
                    <a:gd name="connsiteX2" fmla="*/ 1242453 w 1474618"/>
                    <a:gd name="connsiteY2" fmla="*/ 0 h 2147229"/>
                    <a:gd name="connsiteX3" fmla="*/ 1474618 w 1474618"/>
                    <a:gd name="connsiteY3" fmla="*/ 232165 h 2147229"/>
                    <a:gd name="connsiteX4" fmla="*/ 1474618 w 1474618"/>
                    <a:gd name="connsiteY4" fmla="*/ 1915064 h 2147229"/>
                    <a:gd name="connsiteX5" fmla="*/ 1242453 w 1474618"/>
                    <a:gd name="connsiteY5" fmla="*/ 2147229 h 2147229"/>
                    <a:gd name="connsiteX6" fmla="*/ 313818 w 1474618"/>
                    <a:gd name="connsiteY6" fmla="*/ 2147229 h 2147229"/>
                    <a:gd name="connsiteX7" fmla="*/ 81653 w 1474618"/>
                    <a:gd name="connsiteY7" fmla="*/ 1915064 h 2147229"/>
                    <a:gd name="connsiteX8" fmla="*/ 79846 w 1474618"/>
                    <a:gd name="connsiteY8" fmla="*/ 1051293 h 2147229"/>
                    <a:gd name="connsiteX9" fmla="*/ 79846 w 1474618"/>
                    <a:gd name="connsiteY9" fmla="*/ 499896 h 2147229"/>
                    <a:gd name="connsiteX10" fmla="*/ 81653 w 1474618"/>
                    <a:gd name="connsiteY10" fmla="*/ 232165 h 2147229"/>
                    <a:gd name="connsiteX0" fmla="*/ 168879 w 1561844"/>
                    <a:gd name="connsiteY0" fmla="*/ 232165 h 2147229"/>
                    <a:gd name="connsiteX1" fmla="*/ 401044 w 1561844"/>
                    <a:gd name="connsiteY1" fmla="*/ 0 h 2147229"/>
                    <a:gd name="connsiteX2" fmla="*/ 1329679 w 1561844"/>
                    <a:gd name="connsiteY2" fmla="*/ 0 h 2147229"/>
                    <a:gd name="connsiteX3" fmla="*/ 1561844 w 1561844"/>
                    <a:gd name="connsiteY3" fmla="*/ 232165 h 2147229"/>
                    <a:gd name="connsiteX4" fmla="*/ 1561844 w 1561844"/>
                    <a:gd name="connsiteY4" fmla="*/ 1915064 h 2147229"/>
                    <a:gd name="connsiteX5" fmla="*/ 1329679 w 1561844"/>
                    <a:gd name="connsiteY5" fmla="*/ 2147229 h 2147229"/>
                    <a:gd name="connsiteX6" fmla="*/ 401044 w 1561844"/>
                    <a:gd name="connsiteY6" fmla="*/ 2147229 h 2147229"/>
                    <a:gd name="connsiteX7" fmla="*/ 168879 w 1561844"/>
                    <a:gd name="connsiteY7" fmla="*/ 1915064 h 2147229"/>
                    <a:gd name="connsiteX8" fmla="*/ 167072 w 1561844"/>
                    <a:gd name="connsiteY8" fmla="*/ 1051293 h 2147229"/>
                    <a:gd name="connsiteX9" fmla="*/ 167072 w 1561844"/>
                    <a:gd name="connsiteY9" fmla="*/ 499896 h 2147229"/>
                    <a:gd name="connsiteX10" fmla="*/ 168879 w 1561844"/>
                    <a:gd name="connsiteY10" fmla="*/ 232165 h 214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1844" h="2147229">
                      <a:moveTo>
                        <a:pt x="168879" y="232165"/>
                      </a:moveTo>
                      <a:cubicBezTo>
                        <a:pt x="168879" y="103944"/>
                        <a:pt x="272823" y="0"/>
                        <a:pt x="401044" y="0"/>
                      </a:cubicBezTo>
                      <a:lnTo>
                        <a:pt x="1329679" y="0"/>
                      </a:lnTo>
                      <a:cubicBezTo>
                        <a:pt x="1457900" y="0"/>
                        <a:pt x="1561844" y="103944"/>
                        <a:pt x="1561844" y="232165"/>
                      </a:cubicBezTo>
                      <a:lnTo>
                        <a:pt x="1561844" y="1915064"/>
                      </a:lnTo>
                      <a:cubicBezTo>
                        <a:pt x="1561844" y="2043285"/>
                        <a:pt x="1457900" y="2147229"/>
                        <a:pt x="1329679" y="2147229"/>
                      </a:cubicBezTo>
                      <a:lnTo>
                        <a:pt x="401044" y="2147229"/>
                      </a:lnTo>
                      <a:cubicBezTo>
                        <a:pt x="272823" y="2147229"/>
                        <a:pt x="168879" y="2043285"/>
                        <a:pt x="168879" y="1915064"/>
                      </a:cubicBezTo>
                      <a:cubicBezTo>
                        <a:pt x="129884" y="1732408"/>
                        <a:pt x="167373" y="1287154"/>
                        <a:pt x="167072" y="1051293"/>
                      </a:cubicBezTo>
                      <a:cubicBezTo>
                        <a:pt x="-12433" y="571898"/>
                        <a:pt x="-95143" y="480188"/>
                        <a:pt x="167072" y="499896"/>
                      </a:cubicBezTo>
                      <a:cubicBezTo>
                        <a:pt x="167674" y="410652"/>
                        <a:pt x="168277" y="321409"/>
                        <a:pt x="168879" y="23216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D3745C9-CA51-EF08-F780-56776C121CFA}"/>
                    </a:ext>
                  </a:extLst>
                </p:cNvPr>
                <p:cNvSpPr/>
                <p:nvPr/>
              </p:nvSpPr>
              <p:spPr>
                <a:xfrm>
                  <a:off x="914879" y="2871063"/>
                  <a:ext cx="111469" cy="134515"/>
                </a:xfrm>
                <a:custGeom>
                  <a:avLst/>
                  <a:gdLst>
                    <a:gd name="connsiteX0" fmla="*/ 53699 w 111469"/>
                    <a:gd name="connsiteY0" fmla="*/ 60983 h 134515"/>
                    <a:gd name="connsiteX1" fmla="*/ 85840 w 111469"/>
                    <a:gd name="connsiteY1" fmla="*/ 125371 h 134515"/>
                    <a:gd name="connsiteX2" fmla="*/ 111251 w 111469"/>
                    <a:gd name="connsiteY2" fmla="*/ 121927 h 134515"/>
                    <a:gd name="connsiteX3" fmla="*/ 12973 w 111469"/>
                    <a:gd name="connsiteY3" fmla="*/ 587 h 134515"/>
                    <a:gd name="connsiteX4" fmla="*/ 3060 w 111469"/>
                    <a:gd name="connsiteY4" fmla="*/ 17597 h 134515"/>
                    <a:gd name="connsiteX5" fmla="*/ 53699 w 111469"/>
                    <a:gd name="connsiteY5" fmla="*/ 60983 h 13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69" h="134515">
                      <a:moveTo>
                        <a:pt x="53699" y="60983"/>
                      </a:moveTo>
                      <a:cubicBezTo>
                        <a:pt x="71152" y="79715"/>
                        <a:pt x="77283" y="102021"/>
                        <a:pt x="85840" y="125371"/>
                      </a:cubicBezTo>
                      <a:cubicBezTo>
                        <a:pt x="90928" y="139224"/>
                        <a:pt x="110103" y="136746"/>
                        <a:pt x="111251" y="121927"/>
                      </a:cubicBezTo>
                      <a:cubicBezTo>
                        <a:pt x="115425" y="67688"/>
                        <a:pt x="59021" y="18562"/>
                        <a:pt x="12973" y="587"/>
                      </a:cubicBezTo>
                      <a:cubicBezTo>
                        <a:pt x="3634" y="-3066"/>
                        <a:pt x="-4689" y="11283"/>
                        <a:pt x="3060" y="17597"/>
                      </a:cubicBezTo>
                      <a:cubicBezTo>
                        <a:pt x="20513" y="31789"/>
                        <a:pt x="38254" y="44416"/>
                        <a:pt x="53699" y="60983"/>
                      </a:cubicBezTo>
                      <a:close/>
                    </a:path>
                  </a:pathLst>
                </a:custGeom>
                <a:solidFill>
                  <a:srgbClr val="C00000"/>
                </a:solidFill>
                <a:ln w="2608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34B1C17-80EF-70D1-6E5F-0A31ACC5D27D}"/>
                    </a:ext>
                  </a:extLst>
                </p:cNvPr>
                <p:cNvSpPr/>
                <p:nvPr/>
              </p:nvSpPr>
              <p:spPr>
                <a:xfrm>
                  <a:off x="305721" y="1792986"/>
                  <a:ext cx="2177844" cy="2504212"/>
                </a:xfrm>
                <a:custGeom>
                  <a:avLst/>
                  <a:gdLst>
                    <a:gd name="connsiteX0" fmla="*/ 2176626 w 2177843"/>
                    <a:gd name="connsiteY0" fmla="*/ 1524084 h 2504212"/>
                    <a:gd name="connsiteX1" fmla="*/ 2127970 w 2177843"/>
                    <a:gd name="connsiteY1" fmla="*/ 1382472 h 2504212"/>
                    <a:gd name="connsiteX2" fmla="*/ 2060556 w 2177843"/>
                    <a:gd name="connsiteY2" fmla="*/ 1259462 h 2504212"/>
                    <a:gd name="connsiteX3" fmla="*/ 2098646 w 2177843"/>
                    <a:gd name="connsiteY3" fmla="*/ 1127294 h 2504212"/>
                    <a:gd name="connsiteX4" fmla="*/ 2157294 w 2177843"/>
                    <a:gd name="connsiteY4" fmla="*/ 998127 h 2504212"/>
                    <a:gd name="connsiteX5" fmla="*/ 2106551 w 2177843"/>
                    <a:gd name="connsiteY5" fmla="*/ 804311 h 2504212"/>
                    <a:gd name="connsiteX6" fmla="*/ 1973966 w 2177843"/>
                    <a:gd name="connsiteY6" fmla="*/ 670500 h 2504212"/>
                    <a:gd name="connsiteX7" fmla="*/ 1942972 w 2177843"/>
                    <a:gd name="connsiteY7" fmla="*/ 564918 h 2504212"/>
                    <a:gd name="connsiteX8" fmla="*/ 1973548 w 2177843"/>
                    <a:gd name="connsiteY8" fmla="*/ 413992 h 2504212"/>
                    <a:gd name="connsiteX9" fmla="*/ 1885132 w 2177843"/>
                    <a:gd name="connsiteY9" fmla="*/ 144622 h 2504212"/>
                    <a:gd name="connsiteX10" fmla="*/ 1231339 w 2177843"/>
                    <a:gd name="connsiteY10" fmla="*/ 91400 h 2504212"/>
                    <a:gd name="connsiteX11" fmla="*/ 728211 w 2177843"/>
                    <a:gd name="connsiteY11" fmla="*/ 117698 h 2504212"/>
                    <a:gd name="connsiteX12" fmla="*/ 473242 w 2177843"/>
                    <a:gd name="connsiteY12" fmla="*/ 250179 h 2504212"/>
                    <a:gd name="connsiteX13" fmla="*/ 351406 w 2177843"/>
                    <a:gd name="connsiteY13" fmla="*/ 534941 h 2504212"/>
                    <a:gd name="connsiteX14" fmla="*/ 287174 w 2177843"/>
                    <a:gd name="connsiteY14" fmla="*/ 821947 h 2504212"/>
                    <a:gd name="connsiteX15" fmla="*/ 324221 w 2177843"/>
                    <a:gd name="connsiteY15" fmla="*/ 975064 h 2504212"/>
                    <a:gd name="connsiteX16" fmla="*/ 327064 w 2177843"/>
                    <a:gd name="connsiteY16" fmla="*/ 1046757 h 2504212"/>
                    <a:gd name="connsiteX17" fmla="*/ 313081 w 2177843"/>
                    <a:gd name="connsiteY17" fmla="*/ 1102484 h 2504212"/>
                    <a:gd name="connsiteX18" fmla="*/ 309793 w 2177843"/>
                    <a:gd name="connsiteY18" fmla="*/ 1110310 h 2504212"/>
                    <a:gd name="connsiteX19" fmla="*/ 165208 w 2177843"/>
                    <a:gd name="connsiteY19" fmla="*/ 1311249 h 2504212"/>
                    <a:gd name="connsiteX20" fmla="*/ 64008 w 2177843"/>
                    <a:gd name="connsiteY20" fmla="*/ 1512004 h 2504212"/>
                    <a:gd name="connsiteX21" fmla="*/ 168051 w 2177843"/>
                    <a:gd name="connsiteY21" fmla="*/ 1728961 h 2504212"/>
                    <a:gd name="connsiteX22" fmla="*/ 183626 w 2177843"/>
                    <a:gd name="connsiteY22" fmla="*/ 1789306 h 2504212"/>
                    <a:gd name="connsiteX23" fmla="*/ 153702 w 2177843"/>
                    <a:gd name="connsiteY23" fmla="*/ 1843127 h 2504212"/>
                    <a:gd name="connsiteX24" fmla="*/ 144362 w 2177843"/>
                    <a:gd name="connsiteY24" fmla="*/ 1851502 h 2504212"/>
                    <a:gd name="connsiteX25" fmla="*/ 30718 w 2177843"/>
                    <a:gd name="connsiteY25" fmla="*/ 1950667 h 2504212"/>
                    <a:gd name="connsiteX26" fmla="*/ 898 w 2177843"/>
                    <a:gd name="connsiteY26" fmla="*/ 2098462 h 2504212"/>
                    <a:gd name="connsiteX27" fmla="*/ 27327 w 2177843"/>
                    <a:gd name="connsiteY27" fmla="*/ 2187034 h 2504212"/>
                    <a:gd name="connsiteX28" fmla="*/ 32988 w 2177843"/>
                    <a:gd name="connsiteY28" fmla="*/ 2198748 h 2504212"/>
                    <a:gd name="connsiteX29" fmla="*/ 85088 w 2177843"/>
                    <a:gd name="connsiteY29" fmla="*/ 2338299 h 2504212"/>
                    <a:gd name="connsiteX30" fmla="*/ 301523 w 2177843"/>
                    <a:gd name="connsiteY30" fmla="*/ 2501225 h 2504212"/>
                    <a:gd name="connsiteX31" fmla="*/ 339170 w 2177843"/>
                    <a:gd name="connsiteY31" fmla="*/ 2479623 h 2504212"/>
                    <a:gd name="connsiteX32" fmla="*/ 383704 w 2177843"/>
                    <a:gd name="connsiteY32" fmla="*/ 2323532 h 2504212"/>
                    <a:gd name="connsiteX33" fmla="*/ 423959 w 2177843"/>
                    <a:gd name="connsiteY33" fmla="*/ 2273963 h 2504212"/>
                    <a:gd name="connsiteX34" fmla="*/ 629307 w 2177843"/>
                    <a:gd name="connsiteY34" fmla="*/ 2469344 h 2504212"/>
                    <a:gd name="connsiteX35" fmla="*/ 634394 w 2177843"/>
                    <a:gd name="connsiteY35" fmla="*/ 2468588 h 2504212"/>
                    <a:gd name="connsiteX36" fmla="*/ 668832 w 2177843"/>
                    <a:gd name="connsiteY36" fmla="*/ 2457604 h 2504212"/>
                    <a:gd name="connsiteX37" fmla="*/ 688894 w 2177843"/>
                    <a:gd name="connsiteY37" fmla="*/ 2446282 h 2504212"/>
                    <a:gd name="connsiteX38" fmla="*/ 693512 w 2177843"/>
                    <a:gd name="connsiteY38" fmla="*/ 2443177 h 2504212"/>
                    <a:gd name="connsiteX39" fmla="*/ 674337 w 2177843"/>
                    <a:gd name="connsiteY39" fmla="*/ 2410383 h 2504212"/>
                    <a:gd name="connsiteX40" fmla="*/ 664788 w 2177843"/>
                    <a:gd name="connsiteY40" fmla="*/ 2414192 h 2504212"/>
                    <a:gd name="connsiteX41" fmla="*/ 659935 w 2177843"/>
                    <a:gd name="connsiteY41" fmla="*/ 2415575 h 2504212"/>
                    <a:gd name="connsiteX42" fmla="*/ 621089 w 2177843"/>
                    <a:gd name="connsiteY42" fmla="*/ 2357683 h 2504212"/>
                    <a:gd name="connsiteX43" fmla="*/ 611201 w 2177843"/>
                    <a:gd name="connsiteY43" fmla="*/ 2313775 h 2504212"/>
                    <a:gd name="connsiteX44" fmla="*/ 626124 w 2177843"/>
                    <a:gd name="connsiteY44" fmla="*/ 2243882 h 2504212"/>
                    <a:gd name="connsiteX45" fmla="*/ 655500 w 2177843"/>
                    <a:gd name="connsiteY45" fmla="*/ 2199948 h 2504212"/>
                    <a:gd name="connsiteX46" fmla="*/ 697895 w 2177843"/>
                    <a:gd name="connsiteY46" fmla="*/ 2168041 h 2504212"/>
                    <a:gd name="connsiteX47" fmla="*/ 809296 w 2177843"/>
                    <a:gd name="connsiteY47" fmla="*/ 2098592 h 2504212"/>
                    <a:gd name="connsiteX48" fmla="*/ 822366 w 2177843"/>
                    <a:gd name="connsiteY48" fmla="*/ 2089095 h 2504212"/>
                    <a:gd name="connsiteX49" fmla="*/ 856439 w 2177843"/>
                    <a:gd name="connsiteY49" fmla="*/ 2069972 h 2504212"/>
                    <a:gd name="connsiteX50" fmla="*/ 892937 w 2177843"/>
                    <a:gd name="connsiteY50" fmla="*/ 2030186 h 2504212"/>
                    <a:gd name="connsiteX51" fmla="*/ 899694 w 2177843"/>
                    <a:gd name="connsiteY51" fmla="*/ 2020455 h 2504212"/>
                    <a:gd name="connsiteX52" fmla="*/ 968126 w 2177843"/>
                    <a:gd name="connsiteY52" fmla="*/ 1924317 h 2504212"/>
                    <a:gd name="connsiteX53" fmla="*/ 1016469 w 2177843"/>
                    <a:gd name="connsiteY53" fmla="*/ 1728335 h 2504212"/>
                    <a:gd name="connsiteX54" fmla="*/ 1366194 w 2177843"/>
                    <a:gd name="connsiteY54" fmla="*/ 1800028 h 2504212"/>
                    <a:gd name="connsiteX55" fmla="*/ 1487300 w 2177843"/>
                    <a:gd name="connsiteY55" fmla="*/ 1790245 h 2504212"/>
                    <a:gd name="connsiteX56" fmla="*/ 1507858 w 2177843"/>
                    <a:gd name="connsiteY56" fmla="*/ 1786253 h 2504212"/>
                    <a:gd name="connsiteX57" fmla="*/ 1508145 w 2177843"/>
                    <a:gd name="connsiteY57" fmla="*/ 1795097 h 2504212"/>
                    <a:gd name="connsiteX58" fmla="*/ 1494657 w 2177843"/>
                    <a:gd name="connsiteY58" fmla="*/ 1912916 h 2504212"/>
                    <a:gd name="connsiteX59" fmla="*/ 1519467 w 2177843"/>
                    <a:gd name="connsiteY59" fmla="*/ 1989461 h 2504212"/>
                    <a:gd name="connsiteX60" fmla="*/ 1559071 w 2177843"/>
                    <a:gd name="connsiteY60" fmla="*/ 2024681 h 2504212"/>
                    <a:gd name="connsiteX61" fmla="*/ 1598987 w 2177843"/>
                    <a:gd name="connsiteY61" fmla="*/ 2066894 h 2504212"/>
                    <a:gd name="connsiteX62" fmla="*/ 1648295 w 2177843"/>
                    <a:gd name="connsiteY62" fmla="*/ 2105245 h 2504212"/>
                    <a:gd name="connsiteX63" fmla="*/ 1693560 w 2177843"/>
                    <a:gd name="connsiteY63" fmla="*/ 2161102 h 2504212"/>
                    <a:gd name="connsiteX64" fmla="*/ 1737312 w 2177843"/>
                    <a:gd name="connsiteY64" fmla="*/ 2315106 h 2504212"/>
                    <a:gd name="connsiteX65" fmla="*/ 1735303 w 2177843"/>
                    <a:gd name="connsiteY65" fmla="*/ 2350456 h 2504212"/>
                    <a:gd name="connsiteX66" fmla="*/ 1736607 w 2177843"/>
                    <a:gd name="connsiteY66" fmla="*/ 2360266 h 2504212"/>
                    <a:gd name="connsiteX67" fmla="*/ 1714536 w 2177843"/>
                    <a:gd name="connsiteY67" fmla="*/ 2466553 h 2504212"/>
                    <a:gd name="connsiteX68" fmla="*/ 1754139 w 2177843"/>
                    <a:gd name="connsiteY68" fmla="*/ 2496999 h 2504212"/>
                    <a:gd name="connsiteX69" fmla="*/ 1839268 w 2177843"/>
                    <a:gd name="connsiteY69" fmla="*/ 2400182 h 2504212"/>
                    <a:gd name="connsiteX70" fmla="*/ 1884324 w 2177843"/>
                    <a:gd name="connsiteY70" fmla="*/ 2324967 h 2504212"/>
                    <a:gd name="connsiteX71" fmla="*/ 1915735 w 2177843"/>
                    <a:gd name="connsiteY71" fmla="*/ 2283825 h 2504212"/>
                    <a:gd name="connsiteX72" fmla="*/ 1954686 w 2177843"/>
                    <a:gd name="connsiteY72" fmla="*/ 2173520 h 2504212"/>
                    <a:gd name="connsiteX73" fmla="*/ 1917848 w 2177843"/>
                    <a:gd name="connsiteY73" fmla="*/ 2018942 h 2504212"/>
                    <a:gd name="connsiteX74" fmla="*/ 1913726 w 2177843"/>
                    <a:gd name="connsiteY74" fmla="*/ 2014141 h 2504212"/>
                    <a:gd name="connsiteX75" fmla="*/ 1929197 w 2177843"/>
                    <a:gd name="connsiteY75" fmla="*/ 1996531 h 2504212"/>
                    <a:gd name="connsiteX76" fmla="*/ 2002533 w 2177843"/>
                    <a:gd name="connsiteY76" fmla="*/ 1912237 h 2504212"/>
                    <a:gd name="connsiteX77" fmla="*/ 2095045 w 2177843"/>
                    <a:gd name="connsiteY77" fmla="*/ 1790114 h 2504212"/>
                    <a:gd name="connsiteX78" fmla="*/ 2176626 w 2177843"/>
                    <a:gd name="connsiteY78" fmla="*/ 1524084 h 2504212"/>
                    <a:gd name="connsiteX79" fmla="*/ 537734 w 2177843"/>
                    <a:gd name="connsiteY79" fmla="*/ 1143418 h 2504212"/>
                    <a:gd name="connsiteX80" fmla="*/ 584042 w 2177843"/>
                    <a:gd name="connsiteY80" fmla="*/ 1036583 h 2504212"/>
                    <a:gd name="connsiteX81" fmla="*/ 664736 w 2177843"/>
                    <a:gd name="connsiteY81" fmla="*/ 1032017 h 2504212"/>
                    <a:gd name="connsiteX82" fmla="*/ 710157 w 2177843"/>
                    <a:gd name="connsiteY82" fmla="*/ 1067733 h 2504212"/>
                    <a:gd name="connsiteX83" fmla="*/ 736142 w 2177843"/>
                    <a:gd name="connsiteY83" fmla="*/ 1115763 h 2504212"/>
                    <a:gd name="connsiteX84" fmla="*/ 749969 w 2177843"/>
                    <a:gd name="connsiteY84" fmla="*/ 1113963 h 2504212"/>
                    <a:gd name="connsiteX85" fmla="*/ 751613 w 2177843"/>
                    <a:gd name="connsiteY85" fmla="*/ 1103110 h 2504212"/>
                    <a:gd name="connsiteX86" fmla="*/ 758448 w 2177843"/>
                    <a:gd name="connsiteY86" fmla="*/ 1115137 h 2504212"/>
                    <a:gd name="connsiteX87" fmla="*/ 682424 w 2177843"/>
                    <a:gd name="connsiteY87" fmla="*/ 1321763 h 2504212"/>
                    <a:gd name="connsiteX88" fmla="*/ 663405 w 2177843"/>
                    <a:gd name="connsiteY88" fmla="*/ 1335120 h 2504212"/>
                    <a:gd name="connsiteX89" fmla="*/ 648743 w 2177843"/>
                    <a:gd name="connsiteY89" fmla="*/ 1320302 h 2504212"/>
                    <a:gd name="connsiteX90" fmla="*/ 565675 w 2177843"/>
                    <a:gd name="connsiteY90" fmla="*/ 1273393 h 2504212"/>
                    <a:gd name="connsiteX91" fmla="*/ 537734 w 2177843"/>
                    <a:gd name="connsiteY91" fmla="*/ 1143418 h 2504212"/>
                    <a:gd name="connsiteX92" fmla="*/ 1422781 w 2177843"/>
                    <a:gd name="connsiteY92" fmla="*/ 1750120 h 2504212"/>
                    <a:gd name="connsiteX93" fmla="*/ 1030062 w 2177843"/>
                    <a:gd name="connsiteY93" fmla="*/ 1685836 h 2504212"/>
                    <a:gd name="connsiteX94" fmla="*/ 1016626 w 2177843"/>
                    <a:gd name="connsiteY94" fmla="*/ 1678401 h 2504212"/>
                    <a:gd name="connsiteX95" fmla="*/ 980440 w 2177843"/>
                    <a:gd name="connsiteY95" fmla="*/ 1655808 h 2504212"/>
                    <a:gd name="connsiteX96" fmla="*/ 953855 w 2177843"/>
                    <a:gd name="connsiteY96" fmla="*/ 1636632 h 2504212"/>
                    <a:gd name="connsiteX97" fmla="*/ 769458 w 2177843"/>
                    <a:gd name="connsiteY97" fmla="*/ 1422832 h 2504212"/>
                    <a:gd name="connsiteX98" fmla="*/ 762257 w 2177843"/>
                    <a:gd name="connsiteY98" fmla="*/ 1411614 h 2504212"/>
                    <a:gd name="connsiteX99" fmla="*/ 921557 w 2177843"/>
                    <a:gd name="connsiteY99" fmla="*/ 1130321 h 2504212"/>
                    <a:gd name="connsiteX100" fmla="*/ 934967 w 2177843"/>
                    <a:gd name="connsiteY100" fmla="*/ 952445 h 2504212"/>
                    <a:gd name="connsiteX101" fmla="*/ 900634 w 2177843"/>
                    <a:gd name="connsiteY101" fmla="*/ 842558 h 2504212"/>
                    <a:gd name="connsiteX102" fmla="*/ 942272 w 2177843"/>
                    <a:gd name="connsiteY102" fmla="*/ 689337 h 2504212"/>
                    <a:gd name="connsiteX103" fmla="*/ 1186988 w 2177843"/>
                    <a:gd name="connsiteY103" fmla="*/ 461996 h 2504212"/>
                    <a:gd name="connsiteX104" fmla="*/ 1736737 w 2177843"/>
                    <a:gd name="connsiteY104" fmla="*/ 535959 h 2504212"/>
                    <a:gd name="connsiteX105" fmla="*/ 1757791 w 2177843"/>
                    <a:gd name="connsiteY105" fmla="*/ 688971 h 2504212"/>
                    <a:gd name="connsiteX106" fmla="*/ 1793220 w 2177843"/>
                    <a:gd name="connsiteY106" fmla="*/ 752577 h 2504212"/>
                    <a:gd name="connsiteX107" fmla="*/ 1809448 w 2177843"/>
                    <a:gd name="connsiteY107" fmla="*/ 839923 h 2504212"/>
                    <a:gd name="connsiteX108" fmla="*/ 1851738 w 2177843"/>
                    <a:gd name="connsiteY108" fmla="*/ 1051010 h 2504212"/>
                    <a:gd name="connsiteX109" fmla="*/ 1800995 w 2177843"/>
                    <a:gd name="connsiteY109" fmla="*/ 1470262 h 2504212"/>
                    <a:gd name="connsiteX110" fmla="*/ 1613910 w 2177843"/>
                    <a:gd name="connsiteY110" fmla="*/ 1688523 h 2504212"/>
                    <a:gd name="connsiteX111" fmla="*/ 1537260 w 2177843"/>
                    <a:gd name="connsiteY111" fmla="*/ 1727266 h 2504212"/>
                    <a:gd name="connsiteX112" fmla="*/ 1422781 w 2177843"/>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537734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537734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77844" h="2504212">
                      <a:moveTo>
                        <a:pt x="2176626" y="1524084"/>
                      </a:moveTo>
                      <a:cubicBezTo>
                        <a:pt x="2172061" y="1473706"/>
                        <a:pt x="2154163" y="1425519"/>
                        <a:pt x="2127970" y="1382472"/>
                      </a:cubicBezTo>
                      <a:cubicBezTo>
                        <a:pt x="2103551" y="1342373"/>
                        <a:pt x="2072113" y="1305953"/>
                        <a:pt x="2060556" y="1259462"/>
                      </a:cubicBezTo>
                      <a:cubicBezTo>
                        <a:pt x="2048215" y="1209919"/>
                        <a:pt x="2073078" y="1167602"/>
                        <a:pt x="2098646" y="1127294"/>
                      </a:cubicBezTo>
                      <a:cubicBezTo>
                        <a:pt x="2124839" y="1086048"/>
                        <a:pt x="2146963" y="1046366"/>
                        <a:pt x="2157294" y="998127"/>
                      </a:cubicBezTo>
                      <a:cubicBezTo>
                        <a:pt x="2172739" y="925834"/>
                        <a:pt x="2153929" y="859985"/>
                        <a:pt x="2106551" y="804311"/>
                      </a:cubicBezTo>
                      <a:cubicBezTo>
                        <a:pt x="2065799" y="756412"/>
                        <a:pt x="2011117" y="721687"/>
                        <a:pt x="1973966" y="670500"/>
                      </a:cubicBezTo>
                      <a:cubicBezTo>
                        <a:pt x="1951190" y="639115"/>
                        <a:pt x="1937259" y="604208"/>
                        <a:pt x="1942972" y="564918"/>
                      </a:cubicBezTo>
                      <a:cubicBezTo>
                        <a:pt x="1950486" y="513444"/>
                        <a:pt x="1971148" y="466562"/>
                        <a:pt x="1973548" y="413992"/>
                      </a:cubicBezTo>
                      <a:cubicBezTo>
                        <a:pt x="1977931" y="318610"/>
                        <a:pt x="1954190" y="210053"/>
                        <a:pt x="1885132" y="144622"/>
                      </a:cubicBezTo>
                      <a:cubicBezTo>
                        <a:pt x="1593639" y="-131531"/>
                        <a:pt x="1249836" y="68520"/>
                        <a:pt x="1231339" y="91400"/>
                      </a:cubicBezTo>
                      <a:cubicBezTo>
                        <a:pt x="1181326" y="15533"/>
                        <a:pt x="885293" y="-41524"/>
                        <a:pt x="728211" y="117698"/>
                      </a:cubicBezTo>
                      <a:cubicBezTo>
                        <a:pt x="632907" y="137082"/>
                        <a:pt x="542404" y="181747"/>
                        <a:pt x="473242" y="250179"/>
                      </a:cubicBezTo>
                      <a:cubicBezTo>
                        <a:pt x="396488" y="326150"/>
                        <a:pt x="355762" y="428289"/>
                        <a:pt x="351406" y="534941"/>
                      </a:cubicBezTo>
                      <a:cubicBezTo>
                        <a:pt x="300088" y="622105"/>
                        <a:pt x="272721" y="721244"/>
                        <a:pt x="287174" y="821947"/>
                      </a:cubicBezTo>
                      <a:cubicBezTo>
                        <a:pt x="294636" y="874021"/>
                        <a:pt x="314255" y="923486"/>
                        <a:pt x="324221" y="975064"/>
                      </a:cubicBezTo>
                      <a:cubicBezTo>
                        <a:pt x="328838" y="998962"/>
                        <a:pt x="329830" y="1023095"/>
                        <a:pt x="327064" y="1046757"/>
                      </a:cubicBezTo>
                      <a:cubicBezTo>
                        <a:pt x="323960" y="1064107"/>
                        <a:pt x="319472" y="1082891"/>
                        <a:pt x="313081" y="1102484"/>
                      </a:cubicBezTo>
                      <a:cubicBezTo>
                        <a:pt x="312037" y="1105119"/>
                        <a:pt x="310941" y="1107728"/>
                        <a:pt x="309793" y="1110310"/>
                      </a:cubicBezTo>
                      <a:cubicBezTo>
                        <a:pt x="276399" y="1185786"/>
                        <a:pt x="216133" y="1247539"/>
                        <a:pt x="165208" y="1311249"/>
                      </a:cubicBezTo>
                      <a:cubicBezTo>
                        <a:pt x="118560" y="1369584"/>
                        <a:pt x="69434" y="1434807"/>
                        <a:pt x="64008" y="1512004"/>
                      </a:cubicBezTo>
                      <a:cubicBezTo>
                        <a:pt x="57903" y="1598464"/>
                        <a:pt x="130666" y="1658808"/>
                        <a:pt x="168051" y="1728961"/>
                      </a:cubicBezTo>
                      <a:cubicBezTo>
                        <a:pt x="177887" y="1747432"/>
                        <a:pt x="184722" y="1768304"/>
                        <a:pt x="183626" y="1789306"/>
                      </a:cubicBezTo>
                      <a:cubicBezTo>
                        <a:pt x="177626" y="1805194"/>
                        <a:pt x="168051" y="1823091"/>
                        <a:pt x="153702" y="1843127"/>
                      </a:cubicBezTo>
                      <a:cubicBezTo>
                        <a:pt x="150545" y="1846049"/>
                        <a:pt x="147389" y="1848841"/>
                        <a:pt x="144362" y="1851502"/>
                      </a:cubicBezTo>
                      <a:cubicBezTo>
                        <a:pt x="106116" y="1884818"/>
                        <a:pt x="60094" y="1907881"/>
                        <a:pt x="30718" y="1950667"/>
                      </a:cubicBezTo>
                      <a:cubicBezTo>
                        <a:pt x="3325" y="1990557"/>
                        <a:pt x="-2572" y="2051658"/>
                        <a:pt x="898" y="2098462"/>
                      </a:cubicBezTo>
                      <a:cubicBezTo>
                        <a:pt x="3220" y="2129612"/>
                        <a:pt x="11438" y="2160788"/>
                        <a:pt x="27327" y="2187034"/>
                      </a:cubicBezTo>
                      <a:cubicBezTo>
                        <a:pt x="29101" y="2190895"/>
                        <a:pt x="31005" y="2194809"/>
                        <a:pt x="32988" y="2198748"/>
                      </a:cubicBezTo>
                      <a:cubicBezTo>
                        <a:pt x="34788" y="2248683"/>
                        <a:pt x="55242" y="2299035"/>
                        <a:pt x="85088" y="2338299"/>
                      </a:cubicBezTo>
                      <a:cubicBezTo>
                        <a:pt x="140292" y="2410957"/>
                        <a:pt x="220595" y="2461570"/>
                        <a:pt x="301523" y="2501225"/>
                      </a:cubicBezTo>
                      <a:cubicBezTo>
                        <a:pt x="318794" y="2509704"/>
                        <a:pt x="338309" y="2499399"/>
                        <a:pt x="339170" y="2479623"/>
                      </a:cubicBezTo>
                      <a:cubicBezTo>
                        <a:pt x="341648" y="2423949"/>
                        <a:pt x="353101" y="2370754"/>
                        <a:pt x="383704" y="2323532"/>
                      </a:cubicBezTo>
                      <a:cubicBezTo>
                        <a:pt x="395261" y="2305687"/>
                        <a:pt x="409062" y="2289382"/>
                        <a:pt x="423959" y="2273963"/>
                      </a:cubicBezTo>
                      <a:cubicBezTo>
                        <a:pt x="447231" y="2370780"/>
                        <a:pt x="531133" y="2481867"/>
                        <a:pt x="629307" y="2469344"/>
                      </a:cubicBezTo>
                      <a:cubicBezTo>
                        <a:pt x="629594" y="2469318"/>
                        <a:pt x="634159" y="2468640"/>
                        <a:pt x="634394" y="2468588"/>
                      </a:cubicBezTo>
                      <a:cubicBezTo>
                        <a:pt x="645717" y="2466657"/>
                        <a:pt x="657222" y="2463083"/>
                        <a:pt x="668832" y="2457604"/>
                      </a:cubicBezTo>
                      <a:cubicBezTo>
                        <a:pt x="676137" y="2455021"/>
                        <a:pt x="682972" y="2451160"/>
                        <a:pt x="688894" y="2446282"/>
                      </a:cubicBezTo>
                      <a:cubicBezTo>
                        <a:pt x="690434" y="2445264"/>
                        <a:pt x="691973" y="2444247"/>
                        <a:pt x="693512" y="2443177"/>
                      </a:cubicBezTo>
                      <a:cubicBezTo>
                        <a:pt x="713757" y="2429011"/>
                        <a:pt x="696591" y="2400365"/>
                        <a:pt x="674337" y="2410383"/>
                      </a:cubicBezTo>
                      <a:cubicBezTo>
                        <a:pt x="671128" y="2411818"/>
                        <a:pt x="667945" y="2413070"/>
                        <a:pt x="664788" y="2414192"/>
                      </a:cubicBezTo>
                      <a:cubicBezTo>
                        <a:pt x="663118" y="2414688"/>
                        <a:pt x="661501" y="2415157"/>
                        <a:pt x="659935" y="2415575"/>
                      </a:cubicBezTo>
                      <a:cubicBezTo>
                        <a:pt x="635699" y="2413018"/>
                        <a:pt x="627637" y="2378606"/>
                        <a:pt x="621089" y="2357683"/>
                      </a:cubicBezTo>
                      <a:cubicBezTo>
                        <a:pt x="616627" y="2343386"/>
                        <a:pt x="613001" y="2328620"/>
                        <a:pt x="611201" y="2313775"/>
                      </a:cubicBezTo>
                      <a:cubicBezTo>
                        <a:pt x="611827" y="2290112"/>
                        <a:pt x="615245" y="2264675"/>
                        <a:pt x="626124" y="2243882"/>
                      </a:cubicBezTo>
                      <a:cubicBezTo>
                        <a:pt x="634368" y="2228124"/>
                        <a:pt x="644465" y="2213697"/>
                        <a:pt x="655500" y="2199948"/>
                      </a:cubicBezTo>
                      <a:cubicBezTo>
                        <a:pt x="668623" y="2187973"/>
                        <a:pt x="683337" y="2177538"/>
                        <a:pt x="697895" y="2168041"/>
                      </a:cubicBezTo>
                      <a:cubicBezTo>
                        <a:pt x="734629" y="2144117"/>
                        <a:pt x="773449" y="2123977"/>
                        <a:pt x="809296" y="2098592"/>
                      </a:cubicBezTo>
                      <a:cubicBezTo>
                        <a:pt x="813679" y="2095487"/>
                        <a:pt x="818035" y="2092304"/>
                        <a:pt x="822366" y="2089095"/>
                      </a:cubicBezTo>
                      <a:cubicBezTo>
                        <a:pt x="834341" y="2084869"/>
                        <a:pt x="845794" y="2078477"/>
                        <a:pt x="856439" y="2069972"/>
                      </a:cubicBezTo>
                      <a:cubicBezTo>
                        <a:pt x="870735" y="2058545"/>
                        <a:pt x="882032" y="2044770"/>
                        <a:pt x="892937" y="2030186"/>
                      </a:cubicBezTo>
                      <a:cubicBezTo>
                        <a:pt x="895416" y="2026873"/>
                        <a:pt x="897607" y="2023664"/>
                        <a:pt x="899694" y="2020455"/>
                      </a:cubicBezTo>
                      <a:cubicBezTo>
                        <a:pt x="926514" y="1991653"/>
                        <a:pt x="949864" y="1959720"/>
                        <a:pt x="968126" y="1924317"/>
                      </a:cubicBezTo>
                      <a:cubicBezTo>
                        <a:pt x="999485" y="1863581"/>
                        <a:pt x="1013547" y="1796167"/>
                        <a:pt x="1016469" y="1728335"/>
                      </a:cubicBezTo>
                      <a:cubicBezTo>
                        <a:pt x="1123591" y="1783644"/>
                        <a:pt x="1245766" y="1803133"/>
                        <a:pt x="1366194" y="1800028"/>
                      </a:cubicBezTo>
                      <a:cubicBezTo>
                        <a:pt x="1406528" y="1798985"/>
                        <a:pt x="1447357" y="1796323"/>
                        <a:pt x="1487300" y="1790245"/>
                      </a:cubicBezTo>
                      <a:cubicBezTo>
                        <a:pt x="1494187" y="1789201"/>
                        <a:pt x="1501048" y="1787819"/>
                        <a:pt x="1507858" y="1786253"/>
                      </a:cubicBezTo>
                      <a:cubicBezTo>
                        <a:pt x="1507936" y="1789097"/>
                        <a:pt x="1508040" y="1792019"/>
                        <a:pt x="1508145" y="1795097"/>
                      </a:cubicBezTo>
                      <a:cubicBezTo>
                        <a:pt x="1498048" y="1833579"/>
                        <a:pt x="1491682" y="1873208"/>
                        <a:pt x="1494657" y="1912916"/>
                      </a:cubicBezTo>
                      <a:cubicBezTo>
                        <a:pt x="1496692" y="1940075"/>
                        <a:pt x="1504075" y="1966738"/>
                        <a:pt x="1519467" y="1989461"/>
                      </a:cubicBezTo>
                      <a:cubicBezTo>
                        <a:pt x="1528833" y="2003315"/>
                        <a:pt x="1542948" y="2018394"/>
                        <a:pt x="1559071" y="2024681"/>
                      </a:cubicBezTo>
                      <a:cubicBezTo>
                        <a:pt x="1569898" y="2040674"/>
                        <a:pt x="1584481" y="2054762"/>
                        <a:pt x="1598987" y="2066894"/>
                      </a:cubicBezTo>
                      <a:cubicBezTo>
                        <a:pt x="1614954" y="2080251"/>
                        <a:pt x="1632329" y="2091861"/>
                        <a:pt x="1648295" y="2105245"/>
                      </a:cubicBezTo>
                      <a:cubicBezTo>
                        <a:pt x="1667132" y="2121029"/>
                        <a:pt x="1681063" y="2140074"/>
                        <a:pt x="1693560" y="2161102"/>
                      </a:cubicBezTo>
                      <a:cubicBezTo>
                        <a:pt x="1721293" y="2207775"/>
                        <a:pt x="1735042" y="2261049"/>
                        <a:pt x="1737312" y="2315106"/>
                      </a:cubicBezTo>
                      <a:cubicBezTo>
                        <a:pt x="1736842" y="2326976"/>
                        <a:pt x="1736164" y="2338768"/>
                        <a:pt x="1735303" y="2350456"/>
                      </a:cubicBezTo>
                      <a:cubicBezTo>
                        <a:pt x="1735042" y="2354004"/>
                        <a:pt x="1735564" y="2357265"/>
                        <a:pt x="1736607" y="2360266"/>
                      </a:cubicBezTo>
                      <a:cubicBezTo>
                        <a:pt x="1733920" y="2396686"/>
                        <a:pt x="1726328" y="2432715"/>
                        <a:pt x="1714536" y="2466553"/>
                      </a:cubicBezTo>
                      <a:cubicBezTo>
                        <a:pt x="1707022" y="2488128"/>
                        <a:pt x="1735042" y="2510565"/>
                        <a:pt x="1754139" y="2496999"/>
                      </a:cubicBezTo>
                      <a:cubicBezTo>
                        <a:pt x="1789124" y="2472162"/>
                        <a:pt x="1815370" y="2435220"/>
                        <a:pt x="1839268" y="2400182"/>
                      </a:cubicBezTo>
                      <a:cubicBezTo>
                        <a:pt x="1855730" y="2376024"/>
                        <a:pt x="1870783" y="2350874"/>
                        <a:pt x="1884324" y="2324967"/>
                      </a:cubicBezTo>
                      <a:cubicBezTo>
                        <a:pt x="1897447" y="2313358"/>
                        <a:pt x="1908221" y="2296582"/>
                        <a:pt x="1915735" y="2283825"/>
                      </a:cubicBezTo>
                      <a:cubicBezTo>
                        <a:pt x="1935406" y="2250457"/>
                        <a:pt x="1948529" y="2211662"/>
                        <a:pt x="1954686" y="2173520"/>
                      </a:cubicBezTo>
                      <a:cubicBezTo>
                        <a:pt x="1962852" y="2122829"/>
                        <a:pt x="1958834" y="2052858"/>
                        <a:pt x="1917848" y="2018942"/>
                      </a:cubicBezTo>
                      <a:cubicBezTo>
                        <a:pt x="1916491" y="2017324"/>
                        <a:pt x="1915135" y="2015707"/>
                        <a:pt x="1913726" y="2014141"/>
                      </a:cubicBezTo>
                      <a:cubicBezTo>
                        <a:pt x="1919074" y="2008506"/>
                        <a:pt x="1924240" y="2002636"/>
                        <a:pt x="1929197" y="1996531"/>
                      </a:cubicBezTo>
                      <a:cubicBezTo>
                        <a:pt x="1955129" y="1969868"/>
                        <a:pt x="1978688" y="1940570"/>
                        <a:pt x="2002533" y="1912237"/>
                      </a:cubicBezTo>
                      <a:cubicBezTo>
                        <a:pt x="2035406" y="1873156"/>
                        <a:pt x="2066947" y="1832796"/>
                        <a:pt x="2095045" y="1790114"/>
                      </a:cubicBezTo>
                      <a:cubicBezTo>
                        <a:pt x="2146676" y="1711638"/>
                        <a:pt x="2185288" y="1619726"/>
                        <a:pt x="2176626" y="1524084"/>
                      </a:cubicBezTo>
                      <a:close/>
                      <a:moveTo>
                        <a:pt x="491785" y="1143418"/>
                      </a:moveTo>
                      <a:cubicBezTo>
                        <a:pt x="456773" y="1084071"/>
                        <a:pt x="417278" y="928233"/>
                        <a:pt x="450788" y="935494"/>
                      </a:cubicBezTo>
                      <a:cubicBezTo>
                        <a:pt x="534752" y="953687"/>
                        <a:pt x="621508" y="1009977"/>
                        <a:pt x="664736" y="1032017"/>
                      </a:cubicBezTo>
                      <a:cubicBezTo>
                        <a:pt x="707964" y="1054057"/>
                        <a:pt x="697347" y="1053254"/>
                        <a:pt x="710157" y="1067733"/>
                      </a:cubicBezTo>
                      <a:cubicBezTo>
                        <a:pt x="722888" y="1082134"/>
                        <a:pt x="727115" y="1099509"/>
                        <a:pt x="736142" y="1115763"/>
                      </a:cubicBezTo>
                      <a:cubicBezTo>
                        <a:pt x="739298" y="1121477"/>
                        <a:pt x="748377" y="1120250"/>
                        <a:pt x="749969" y="1113963"/>
                      </a:cubicBezTo>
                      <a:cubicBezTo>
                        <a:pt x="750882" y="1110363"/>
                        <a:pt x="751404" y="1106736"/>
                        <a:pt x="751613" y="1103110"/>
                      </a:cubicBezTo>
                      <a:lnTo>
                        <a:pt x="758448" y="1115137"/>
                      </a:lnTo>
                      <a:cubicBezTo>
                        <a:pt x="745951" y="1181768"/>
                        <a:pt x="722706" y="1252940"/>
                        <a:pt x="682424" y="1321763"/>
                      </a:cubicBezTo>
                      <a:cubicBezTo>
                        <a:pt x="676163" y="1326328"/>
                        <a:pt x="669823" y="1330763"/>
                        <a:pt x="663405" y="1335120"/>
                      </a:cubicBezTo>
                      <a:cubicBezTo>
                        <a:pt x="662910" y="1327659"/>
                        <a:pt x="657092" y="1320119"/>
                        <a:pt x="648743" y="1320302"/>
                      </a:cubicBezTo>
                      <a:cubicBezTo>
                        <a:pt x="611018" y="1321084"/>
                        <a:pt x="591835" y="1302874"/>
                        <a:pt x="565675" y="1273393"/>
                      </a:cubicBezTo>
                      <a:cubicBezTo>
                        <a:pt x="539515" y="1243912"/>
                        <a:pt x="530487" y="1209020"/>
                        <a:pt x="491785" y="1143418"/>
                      </a:cubicBezTo>
                      <a:close/>
                      <a:moveTo>
                        <a:pt x="1422781" y="1750120"/>
                      </a:moveTo>
                      <a:cubicBezTo>
                        <a:pt x="1289101" y="1761390"/>
                        <a:pt x="1150280" y="1749755"/>
                        <a:pt x="1030062" y="1685836"/>
                      </a:cubicBezTo>
                      <a:cubicBezTo>
                        <a:pt x="1025522" y="1683436"/>
                        <a:pt x="1021061" y="1680931"/>
                        <a:pt x="1016626" y="1678401"/>
                      </a:cubicBezTo>
                      <a:cubicBezTo>
                        <a:pt x="1014382" y="1659095"/>
                        <a:pt x="995468" y="1651555"/>
                        <a:pt x="980440" y="1655808"/>
                      </a:cubicBezTo>
                      <a:cubicBezTo>
                        <a:pt x="971413" y="1649650"/>
                        <a:pt x="962517" y="1643285"/>
                        <a:pt x="953855" y="1636632"/>
                      </a:cubicBezTo>
                      <a:cubicBezTo>
                        <a:pt x="916470" y="1541642"/>
                        <a:pt x="837524" y="1452469"/>
                        <a:pt x="769458" y="1422832"/>
                      </a:cubicBezTo>
                      <a:lnTo>
                        <a:pt x="762257" y="1411614"/>
                      </a:lnTo>
                      <a:cubicBezTo>
                        <a:pt x="796721" y="1375663"/>
                        <a:pt x="913495" y="1241826"/>
                        <a:pt x="921557" y="1130321"/>
                      </a:cubicBezTo>
                      <a:cubicBezTo>
                        <a:pt x="942063" y="1074151"/>
                        <a:pt x="942663" y="1007963"/>
                        <a:pt x="934967" y="952445"/>
                      </a:cubicBezTo>
                      <a:cubicBezTo>
                        <a:pt x="929697" y="914407"/>
                        <a:pt x="918139" y="876813"/>
                        <a:pt x="900634" y="842558"/>
                      </a:cubicBezTo>
                      <a:cubicBezTo>
                        <a:pt x="915270" y="814747"/>
                        <a:pt x="938306" y="760534"/>
                        <a:pt x="942272" y="689337"/>
                      </a:cubicBezTo>
                      <a:cubicBezTo>
                        <a:pt x="942272" y="689337"/>
                        <a:pt x="1159281" y="651142"/>
                        <a:pt x="1186988" y="461996"/>
                      </a:cubicBezTo>
                      <a:cubicBezTo>
                        <a:pt x="1335383" y="572875"/>
                        <a:pt x="1644539" y="588528"/>
                        <a:pt x="1736737" y="535959"/>
                      </a:cubicBezTo>
                      <a:cubicBezTo>
                        <a:pt x="1736737" y="535959"/>
                        <a:pt x="1744251" y="650620"/>
                        <a:pt x="1757791" y="688971"/>
                      </a:cubicBezTo>
                      <a:cubicBezTo>
                        <a:pt x="1765983" y="712165"/>
                        <a:pt x="1778454" y="733166"/>
                        <a:pt x="1793220" y="752577"/>
                      </a:cubicBezTo>
                      <a:cubicBezTo>
                        <a:pt x="1796429" y="781588"/>
                        <a:pt x="1801778" y="810494"/>
                        <a:pt x="1809448" y="839923"/>
                      </a:cubicBezTo>
                      <a:cubicBezTo>
                        <a:pt x="1827606" y="909555"/>
                        <a:pt x="1844694" y="979239"/>
                        <a:pt x="1851738" y="1051010"/>
                      </a:cubicBezTo>
                      <a:cubicBezTo>
                        <a:pt x="1865331" y="1189934"/>
                        <a:pt x="1856200" y="1340103"/>
                        <a:pt x="1800995" y="1470262"/>
                      </a:cubicBezTo>
                      <a:cubicBezTo>
                        <a:pt x="1757661" y="1539894"/>
                        <a:pt x="1695256" y="1622909"/>
                        <a:pt x="1613910" y="1688523"/>
                      </a:cubicBezTo>
                      <a:cubicBezTo>
                        <a:pt x="1589491" y="1703655"/>
                        <a:pt x="1563897" y="1717013"/>
                        <a:pt x="1537260" y="1727266"/>
                      </a:cubicBezTo>
                      <a:cubicBezTo>
                        <a:pt x="1500005" y="1741615"/>
                        <a:pt x="1462306" y="1746780"/>
                        <a:pt x="1422781" y="1750120"/>
                      </a:cubicBezTo>
                      <a:close/>
                    </a:path>
                  </a:pathLst>
                </a:custGeom>
                <a:solidFill>
                  <a:srgbClr val="C00000"/>
                </a:solidFill>
                <a:ln w="2608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A1FB5C8C-84B3-0602-A1D8-A0C6BC4DE156}"/>
                    </a:ext>
                  </a:extLst>
                </p:cNvPr>
                <p:cNvSpPr/>
                <p:nvPr/>
              </p:nvSpPr>
              <p:spPr>
                <a:xfrm>
                  <a:off x="1512786" y="3203070"/>
                  <a:ext cx="333919" cy="190074"/>
                </a:xfrm>
                <a:custGeom>
                  <a:avLst/>
                  <a:gdLst>
                    <a:gd name="connsiteX0" fmla="*/ 0 w 333919"/>
                    <a:gd name="connsiteY0" fmla="*/ 42907 h 190074"/>
                    <a:gd name="connsiteX1" fmla="*/ 169878 w 333919"/>
                    <a:gd name="connsiteY1" fmla="*/ 1682 h 190074"/>
                    <a:gd name="connsiteX2" fmla="*/ 206182 w 333919"/>
                    <a:gd name="connsiteY2" fmla="*/ 33952 h 190074"/>
                    <a:gd name="connsiteX3" fmla="*/ 262655 w 333919"/>
                    <a:gd name="connsiteY3" fmla="*/ 12896 h 190074"/>
                    <a:gd name="connsiteX4" fmla="*/ 333920 w 333919"/>
                    <a:gd name="connsiteY4" fmla="*/ 63534 h 190074"/>
                    <a:gd name="connsiteX5" fmla="*/ 251899 w 333919"/>
                    <a:gd name="connsiteY5" fmla="*/ 175136 h 190074"/>
                    <a:gd name="connsiteX6" fmla="*/ 53784 w 333919"/>
                    <a:gd name="connsiteY6" fmla="*/ 136142 h 190074"/>
                    <a:gd name="connsiteX7" fmla="*/ 0 w 333919"/>
                    <a:gd name="connsiteY7" fmla="*/ 42907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19" h="190074">
                      <a:moveTo>
                        <a:pt x="0" y="42907"/>
                      </a:moveTo>
                      <a:cubicBezTo>
                        <a:pt x="0" y="42907"/>
                        <a:pt x="125936" y="-9989"/>
                        <a:pt x="169878" y="1682"/>
                      </a:cubicBezTo>
                      <a:cubicBezTo>
                        <a:pt x="193785" y="8028"/>
                        <a:pt x="206182" y="33952"/>
                        <a:pt x="206182" y="33952"/>
                      </a:cubicBezTo>
                      <a:cubicBezTo>
                        <a:pt x="206182" y="33952"/>
                        <a:pt x="233531" y="6603"/>
                        <a:pt x="262655" y="12896"/>
                      </a:cubicBezTo>
                      <a:cubicBezTo>
                        <a:pt x="282771" y="17226"/>
                        <a:pt x="333920" y="63534"/>
                        <a:pt x="333920" y="63534"/>
                      </a:cubicBezTo>
                      <a:cubicBezTo>
                        <a:pt x="333920" y="63534"/>
                        <a:pt x="322706" y="137487"/>
                        <a:pt x="251899" y="175136"/>
                      </a:cubicBezTo>
                      <a:cubicBezTo>
                        <a:pt x="197361" y="204126"/>
                        <a:pt x="102647" y="190814"/>
                        <a:pt x="53784" y="136142"/>
                      </a:cubicBezTo>
                      <a:cubicBezTo>
                        <a:pt x="17668" y="95697"/>
                        <a:pt x="0" y="42907"/>
                        <a:pt x="0" y="42907"/>
                      </a:cubicBezTo>
                      <a:close/>
                    </a:path>
                  </a:pathLst>
                </a:custGeom>
                <a:solidFill>
                  <a:srgbClr val="EC834E"/>
                </a:solidFill>
                <a:ln w="26789" cap="flat">
                  <a:noFill/>
                  <a:prstDash val="solid"/>
                  <a:miter/>
                </a:ln>
              </p:spPr>
              <p:txBody>
                <a:bodyPr rtlCol="0" anchor="ctr"/>
                <a:lstStyle/>
                <a:p>
                  <a:endParaRPr lang="en-US"/>
                </a:p>
              </p:txBody>
            </p:sp>
            <p:grpSp>
              <p:nvGrpSpPr>
                <p:cNvPr id="35" name="Graphic 23" descr="A smiling woman">
                  <a:extLst>
                    <a:ext uri="{FF2B5EF4-FFF2-40B4-BE49-F238E27FC236}">
                      <a16:creationId xmlns:a16="http://schemas.microsoft.com/office/drawing/2014/main" id="{E3D4E7B0-983E-F340-F75E-7BC54E7E6720}"/>
                    </a:ext>
                  </a:extLst>
                </p:cNvPr>
                <p:cNvGrpSpPr/>
                <p:nvPr/>
              </p:nvGrpSpPr>
              <p:grpSpPr>
                <a:xfrm>
                  <a:off x="1307318" y="2598030"/>
                  <a:ext cx="732462" cy="811171"/>
                  <a:chOff x="1301742" y="2592454"/>
                  <a:chExt cx="732462" cy="811171"/>
                </a:xfrm>
                <a:solidFill>
                  <a:srgbClr val="000000"/>
                </a:solidFill>
              </p:grpSpPr>
              <p:sp>
                <p:nvSpPr>
                  <p:cNvPr id="55" name="Freeform: Shape 54">
                    <a:extLst>
                      <a:ext uri="{FF2B5EF4-FFF2-40B4-BE49-F238E27FC236}">
                        <a16:creationId xmlns:a16="http://schemas.microsoft.com/office/drawing/2014/main" id="{00771543-84AC-1080-E187-6BDD18FCA5F9}"/>
                      </a:ext>
                    </a:extLst>
                  </p:cNvPr>
                  <p:cNvSpPr/>
                  <p:nvPr/>
                </p:nvSpPr>
                <p:spPr>
                  <a:xfrm>
                    <a:off x="1501057" y="3189127"/>
                    <a:ext cx="358864" cy="214498"/>
                  </a:xfrm>
                  <a:custGeom>
                    <a:avLst/>
                    <a:gdLst>
                      <a:gd name="connsiteX0" fmla="*/ 352345 w 358864"/>
                      <a:gd name="connsiteY0" fmla="*/ 71695 h 214498"/>
                      <a:gd name="connsiteX1" fmla="*/ 327308 w 358864"/>
                      <a:gd name="connsiteY1" fmla="*/ 47815 h 214498"/>
                      <a:gd name="connsiteX2" fmla="*/ 286836 w 358864"/>
                      <a:gd name="connsiteY2" fmla="*/ 22186 h 214498"/>
                      <a:gd name="connsiteX3" fmla="*/ 222079 w 358864"/>
                      <a:gd name="connsiteY3" fmla="*/ 34718 h 214498"/>
                      <a:gd name="connsiteX4" fmla="*/ 141403 w 358864"/>
                      <a:gd name="connsiteY4" fmla="*/ 1210 h 214498"/>
                      <a:gd name="connsiteX5" fmla="*/ 79981 w 358864"/>
                      <a:gd name="connsiteY5" fmla="*/ 19094 h 214498"/>
                      <a:gd name="connsiteX6" fmla="*/ 9389 w 358864"/>
                      <a:gd name="connsiteY6" fmla="*/ 43727 h 214498"/>
                      <a:gd name="connsiteX7" fmla="*/ 8233 w 358864"/>
                      <a:gd name="connsiteY7" fmla="*/ 44668 h 214498"/>
                      <a:gd name="connsiteX8" fmla="*/ 4872 w 358864"/>
                      <a:gd name="connsiteY8" fmla="*/ 62417 h 214498"/>
                      <a:gd name="connsiteX9" fmla="*/ 126666 w 358864"/>
                      <a:gd name="connsiteY9" fmla="*/ 202148 h 214498"/>
                      <a:gd name="connsiteX10" fmla="*/ 334999 w 358864"/>
                      <a:gd name="connsiteY10" fmla="*/ 138253 h 214498"/>
                      <a:gd name="connsiteX11" fmla="*/ 353878 w 358864"/>
                      <a:gd name="connsiteY11" fmla="*/ 101303 h 214498"/>
                      <a:gd name="connsiteX12" fmla="*/ 356567 w 358864"/>
                      <a:gd name="connsiteY12" fmla="*/ 88206 h 214498"/>
                      <a:gd name="connsiteX13" fmla="*/ 356916 w 358864"/>
                      <a:gd name="connsiteY13" fmla="*/ 86028 h 214498"/>
                      <a:gd name="connsiteX14" fmla="*/ 357481 w 358864"/>
                      <a:gd name="connsiteY14" fmla="*/ 85437 h 214498"/>
                      <a:gd name="connsiteX15" fmla="*/ 352345 w 358864"/>
                      <a:gd name="connsiteY15" fmla="*/ 71695 h 214498"/>
                      <a:gd name="connsiteX16" fmla="*/ 121610 w 358864"/>
                      <a:gd name="connsiteY16" fmla="*/ 39209 h 214498"/>
                      <a:gd name="connsiteX17" fmla="*/ 169586 w 358864"/>
                      <a:gd name="connsiteY17" fmla="*/ 33212 h 214498"/>
                      <a:gd name="connsiteX18" fmla="*/ 214012 w 358864"/>
                      <a:gd name="connsiteY18" fmla="*/ 59405 h 214498"/>
                      <a:gd name="connsiteX19" fmla="*/ 226194 w 358864"/>
                      <a:gd name="connsiteY19" fmla="*/ 55694 h 214498"/>
                      <a:gd name="connsiteX20" fmla="*/ 299125 w 358864"/>
                      <a:gd name="connsiteY20" fmla="*/ 55963 h 214498"/>
                      <a:gd name="connsiteX21" fmla="*/ 327738 w 358864"/>
                      <a:gd name="connsiteY21" fmla="*/ 75782 h 214498"/>
                      <a:gd name="connsiteX22" fmla="*/ 297108 w 358864"/>
                      <a:gd name="connsiteY22" fmla="*/ 85033 h 214498"/>
                      <a:gd name="connsiteX23" fmla="*/ 244911 w 358864"/>
                      <a:gd name="connsiteY23" fmla="*/ 92294 h 214498"/>
                      <a:gd name="connsiteX24" fmla="*/ 134814 w 358864"/>
                      <a:gd name="connsiteY24" fmla="*/ 81161 h 214498"/>
                      <a:gd name="connsiteX25" fmla="*/ 46124 w 358864"/>
                      <a:gd name="connsiteY25" fmla="*/ 57173 h 214498"/>
                      <a:gd name="connsiteX26" fmla="*/ 121610 w 358864"/>
                      <a:gd name="connsiteY26" fmla="*/ 39209 h 214498"/>
                      <a:gd name="connsiteX27" fmla="*/ 312249 w 358864"/>
                      <a:gd name="connsiteY27" fmla="*/ 128894 h 214498"/>
                      <a:gd name="connsiteX28" fmla="*/ 202125 w 358864"/>
                      <a:gd name="connsiteY28" fmla="*/ 190854 h 214498"/>
                      <a:gd name="connsiteX29" fmla="*/ 30150 w 358864"/>
                      <a:gd name="connsiteY29" fmla="*/ 75486 h 214498"/>
                      <a:gd name="connsiteX30" fmla="*/ 135863 w 358864"/>
                      <a:gd name="connsiteY30" fmla="*/ 114077 h 214498"/>
                      <a:gd name="connsiteX31" fmla="*/ 252709 w 358864"/>
                      <a:gd name="connsiteY31" fmla="*/ 125452 h 214498"/>
                      <a:gd name="connsiteX32" fmla="*/ 323221 w 358864"/>
                      <a:gd name="connsiteY32" fmla="*/ 110715 h 214498"/>
                      <a:gd name="connsiteX33" fmla="*/ 312249 w 358864"/>
                      <a:gd name="connsiteY33" fmla="*/ 128894 h 21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8864" h="214498">
                        <a:moveTo>
                          <a:pt x="352345" y="71695"/>
                        </a:moveTo>
                        <a:cubicBezTo>
                          <a:pt x="346294" y="62444"/>
                          <a:pt x="335537" y="54269"/>
                          <a:pt x="327308" y="47815"/>
                        </a:cubicBezTo>
                        <a:cubicBezTo>
                          <a:pt x="314830" y="38026"/>
                          <a:pt x="301492" y="28372"/>
                          <a:pt x="286836" y="22186"/>
                        </a:cubicBezTo>
                        <a:cubicBezTo>
                          <a:pt x="261476" y="11483"/>
                          <a:pt x="239048" y="17184"/>
                          <a:pt x="222079" y="34718"/>
                        </a:cubicBezTo>
                        <a:cubicBezTo>
                          <a:pt x="208848" y="6024"/>
                          <a:pt x="172436" y="-3684"/>
                          <a:pt x="141403" y="1210"/>
                        </a:cubicBezTo>
                        <a:cubicBezTo>
                          <a:pt x="120373" y="4545"/>
                          <a:pt x="99828" y="11618"/>
                          <a:pt x="79981" y="19094"/>
                        </a:cubicBezTo>
                        <a:cubicBezTo>
                          <a:pt x="56666" y="27861"/>
                          <a:pt x="32570" y="34772"/>
                          <a:pt x="9389" y="43727"/>
                        </a:cubicBezTo>
                        <a:cubicBezTo>
                          <a:pt x="8879" y="43915"/>
                          <a:pt x="8636" y="44345"/>
                          <a:pt x="8233" y="44668"/>
                        </a:cubicBezTo>
                        <a:cubicBezTo>
                          <a:pt x="408" y="46631"/>
                          <a:pt x="-3922" y="57307"/>
                          <a:pt x="4872" y="62417"/>
                        </a:cubicBezTo>
                        <a:cubicBezTo>
                          <a:pt x="21114" y="123731"/>
                          <a:pt x="67342" y="179371"/>
                          <a:pt x="126666" y="202148"/>
                        </a:cubicBezTo>
                        <a:cubicBezTo>
                          <a:pt x="203900" y="231837"/>
                          <a:pt x="289121" y="207016"/>
                          <a:pt x="334999" y="138253"/>
                        </a:cubicBezTo>
                        <a:cubicBezTo>
                          <a:pt x="342583" y="126877"/>
                          <a:pt x="349790" y="114453"/>
                          <a:pt x="353878" y="101303"/>
                        </a:cubicBezTo>
                        <a:cubicBezTo>
                          <a:pt x="355222" y="96946"/>
                          <a:pt x="355975" y="92724"/>
                          <a:pt x="356567" y="88206"/>
                        </a:cubicBezTo>
                        <a:cubicBezTo>
                          <a:pt x="356621" y="87803"/>
                          <a:pt x="356755" y="86969"/>
                          <a:pt x="356916" y="86028"/>
                        </a:cubicBezTo>
                        <a:cubicBezTo>
                          <a:pt x="357078" y="85813"/>
                          <a:pt x="357320" y="85652"/>
                          <a:pt x="357481" y="85437"/>
                        </a:cubicBezTo>
                        <a:cubicBezTo>
                          <a:pt x="360896" y="80811"/>
                          <a:pt x="357535" y="73631"/>
                          <a:pt x="352345" y="71695"/>
                        </a:cubicBezTo>
                        <a:close/>
                        <a:moveTo>
                          <a:pt x="121610" y="39209"/>
                        </a:moveTo>
                        <a:cubicBezTo>
                          <a:pt x="137020" y="34852"/>
                          <a:pt x="153477" y="30496"/>
                          <a:pt x="169586" y="33212"/>
                        </a:cubicBezTo>
                        <a:cubicBezTo>
                          <a:pt x="187362" y="36197"/>
                          <a:pt x="199006" y="50746"/>
                          <a:pt x="214012" y="59405"/>
                        </a:cubicBezTo>
                        <a:cubicBezTo>
                          <a:pt x="218126" y="61771"/>
                          <a:pt x="224096" y="59862"/>
                          <a:pt x="226194" y="55694"/>
                        </a:cubicBezTo>
                        <a:cubicBezTo>
                          <a:pt x="251177" y="32836"/>
                          <a:pt x="272341" y="37138"/>
                          <a:pt x="299125" y="55963"/>
                        </a:cubicBezTo>
                        <a:cubicBezTo>
                          <a:pt x="306682" y="61287"/>
                          <a:pt x="316955" y="70162"/>
                          <a:pt x="327738" y="75782"/>
                        </a:cubicBezTo>
                        <a:cubicBezTo>
                          <a:pt x="317466" y="78848"/>
                          <a:pt x="307247" y="82505"/>
                          <a:pt x="297108" y="85033"/>
                        </a:cubicBezTo>
                        <a:cubicBezTo>
                          <a:pt x="280059" y="89255"/>
                          <a:pt x="262444" y="91487"/>
                          <a:pt x="244911" y="92294"/>
                        </a:cubicBezTo>
                        <a:cubicBezTo>
                          <a:pt x="207934" y="93988"/>
                          <a:pt x="170904" y="88933"/>
                          <a:pt x="134814" y="81161"/>
                        </a:cubicBezTo>
                        <a:cubicBezTo>
                          <a:pt x="106094" y="74976"/>
                          <a:pt x="74737" y="67042"/>
                          <a:pt x="46124" y="57173"/>
                        </a:cubicBezTo>
                        <a:cubicBezTo>
                          <a:pt x="71833" y="55048"/>
                          <a:pt x="97676" y="45986"/>
                          <a:pt x="121610" y="39209"/>
                        </a:cubicBezTo>
                        <a:close/>
                        <a:moveTo>
                          <a:pt x="312249" y="128894"/>
                        </a:moveTo>
                        <a:cubicBezTo>
                          <a:pt x="286620" y="165656"/>
                          <a:pt x="247250" y="188971"/>
                          <a:pt x="202125" y="190854"/>
                        </a:cubicBezTo>
                        <a:cubicBezTo>
                          <a:pt x="118652" y="194350"/>
                          <a:pt x="65863" y="141749"/>
                          <a:pt x="30150" y="75486"/>
                        </a:cubicBezTo>
                        <a:cubicBezTo>
                          <a:pt x="63927" y="92025"/>
                          <a:pt x="99344" y="105148"/>
                          <a:pt x="135863" y="114077"/>
                        </a:cubicBezTo>
                        <a:cubicBezTo>
                          <a:pt x="173835" y="123328"/>
                          <a:pt x="213635" y="128114"/>
                          <a:pt x="252709" y="125452"/>
                        </a:cubicBezTo>
                        <a:cubicBezTo>
                          <a:pt x="274277" y="124000"/>
                          <a:pt x="300819" y="120369"/>
                          <a:pt x="323221" y="110715"/>
                        </a:cubicBezTo>
                        <a:cubicBezTo>
                          <a:pt x="319859" y="116927"/>
                          <a:pt x="316336" y="123059"/>
                          <a:pt x="312249" y="128894"/>
                        </a:cubicBezTo>
                        <a:close/>
                      </a:path>
                    </a:pathLst>
                  </a:custGeom>
                  <a:solidFill>
                    <a:srgbClr val="000000"/>
                  </a:solidFill>
                  <a:ln w="2678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80F434E0-E917-285A-9846-11126C6F29B2}"/>
                      </a:ext>
                    </a:extLst>
                  </p:cNvPr>
                  <p:cNvSpPr/>
                  <p:nvPr/>
                </p:nvSpPr>
                <p:spPr>
                  <a:xfrm>
                    <a:off x="1657423" y="2881659"/>
                    <a:ext cx="171624" cy="211689"/>
                  </a:xfrm>
                  <a:custGeom>
                    <a:avLst/>
                    <a:gdLst>
                      <a:gd name="connsiteX0" fmla="*/ 12279 w 171624"/>
                      <a:gd name="connsiteY0" fmla="*/ 195328 h 211689"/>
                      <a:gd name="connsiteX1" fmla="*/ 167393 w 171624"/>
                      <a:gd name="connsiteY1" fmla="*/ 164510 h 211689"/>
                      <a:gd name="connsiteX2" fmla="*/ 160804 w 171624"/>
                      <a:gd name="connsiteY2" fmla="*/ 122935 h 211689"/>
                      <a:gd name="connsiteX3" fmla="*/ 136440 w 171624"/>
                      <a:gd name="connsiteY3" fmla="*/ 77137 h 211689"/>
                      <a:gd name="connsiteX4" fmla="*/ 97016 w 171624"/>
                      <a:gd name="connsiteY4" fmla="*/ 4125 h 211689"/>
                      <a:gd name="connsiteX5" fmla="*/ 82145 w 171624"/>
                      <a:gd name="connsiteY5" fmla="*/ 4125 h 211689"/>
                      <a:gd name="connsiteX6" fmla="*/ 87228 w 171624"/>
                      <a:gd name="connsiteY6" fmla="*/ 50649 h 211689"/>
                      <a:gd name="connsiteX7" fmla="*/ 121515 w 171624"/>
                      <a:gd name="connsiteY7" fmla="*/ 120138 h 211689"/>
                      <a:gd name="connsiteX8" fmla="*/ 120843 w 171624"/>
                      <a:gd name="connsiteY8" fmla="*/ 143480 h 211689"/>
                      <a:gd name="connsiteX9" fmla="*/ 96559 w 171624"/>
                      <a:gd name="connsiteY9" fmla="*/ 156953 h 211689"/>
                      <a:gd name="connsiteX10" fmla="*/ 37800 w 171624"/>
                      <a:gd name="connsiteY10" fmla="*/ 151602 h 211689"/>
                      <a:gd name="connsiteX11" fmla="*/ 12279 w 171624"/>
                      <a:gd name="connsiteY11" fmla="*/ 195328 h 2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24" h="211689">
                        <a:moveTo>
                          <a:pt x="12279" y="195328"/>
                        </a:moveTo>
                        <a:cubicBezTo>
                          <a:pt x="59152" y="222731"/>
                          <a:pt x="138941" y="217810"/>
                          <a:pt x="167393" y="164510"/>
                        </a:cubicBezTo>
                        <a:cubicBezTo>
                          <a:pt x="175945" y="148455"/>
                          <a:pt x="170405" y="136300"/>
                          <a:pt x="160804" y="122935"/>
                        </a:cubicBezTo>
                        <a:cubicBezTo>
                          <a:pt x="150747" y="108924"/>
                          <a:pt x="143701" y="92681"/>
                          <a:pt x="136440" y="77137"/>
                        </a:cubicBezTo>
                        <a:cubicBezTo>
                          <a:pt x="124715" y="51966"/>
                          <a:pt x="112452" y="25881"/>
                          <a:pt x="97016" y="4125"/>
                        </a:cubicBezTo>
                        <a:cubicBezTo>
                          <a:pt x="93009" y="-1522"/>
                          <a:pt x="86206" y="-1226"/>
                          <a:pt x="82145" y="4125"/>
                        </a:cubicBezTo>
                        <a:cubicBezTo>
                          <a:pt x="70635" y="19266"/>
                          <a:pt x="79967" y="34971"/>
                          <a:pt x="87228" y="50649"/>
                        </a:cubicBezTo>
                        <a:cubicBezTo>
                          <a:pt x="98092" y="74099"/>
                          <a:pt x="111162" y="96473"/>
                          <a:pt x="121515" y="120138"/>
                        </a:cubicBezTo>
                        <a:cubicBezTo>
                          <a:pt x="126732" y="132024"/>
                          <a:pt x="131062" y="135332"/>
                          <a:pt x="120843" y="143480"/>
                        </a:cubicBezTo>
                        <a:cubicBezTo>
                          <a:pt x="113528" y="149262"/>
                          <a:pt x="105434" y="154076"/>
                          <a:pt x="96559" y="156953"/>
                        </a:cubicBezTo>
                        <a:cubicBezTo>
                          <a:pt x="76713" y="163407"/>
                          <a:pt x="55979" y="161848"/>
                          <a:pt x="37800" y="151602"/>
                        </a:cubicBezTo>
                        <a:cubicBezTo>
                          <a:pt x="9402" y="135601"/>
                          <a:pt x="-15877" y="178870"/>
                          <a:pt x="12279" y="195328"/>
                        </a:cubicBezTo>
                        <a:close/>
                      </a:path>
                    </a:pathLst>
                  </a:custGeom>
                  <a:solidFill>
                    <a:srgbClr val="000000"/>
                  </a:solidFill>
                  <a:ln w="2678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530147A4-73BD-11D8-FB1E-38D7E0F44C0B}"/>
                      </a:ext>
                    </a:extLst>
                  </p:cNvPr>
                  <p:cNvSpPr/>
                  <p:nvPr/>
                </p:nvSpPr>
                <p:spPr>
                  <a:xfrm>
                    <a:off x="1301742" y="2592454"/>
                    <a:ext cx="287145" cy="113786"/>
                  </a:xfrm>
                  <a:custGeom>
                    <a:avLst/>
                    <a:gdLst>
                      <a:gd name="connsiteX0" fmla="*/ 135154 w 287145"/>
                      <a:gd name="connsiteY0" fmla="*/ 37049 h 113786"/>
                      <a:gd name="connsiteX1" fmla="*/ 211420 w 287145"/>
                      <a:gd name="connsiteY1" fmla="*/ 54045 h 113786"/>
                      <a:gd name="connsiteX2" fmla="*/ 240249 w 287145"/>
                      <a:gd name="connsiteY2" fmla="*/ 72358 h 113786"/>
                      <a:gd name="connsiteX3" fmla="*/ 262005 w 287145"/>
                      <a:gd name="connsiteY3" fmla="*/ 97260 h 113786"/>
                      <a:gd name="connsiteX4" fmla="*/ 285239 w 287145"/>
                      <a:gd name="connsiteY4" fmla="*/ 91129 h 113786"/>
                      <a:gd name="connsiteX5" fmla="*/ 241782 w 287145"/>
                      <a:gd name="connsiteY5" fmla="*/ 30218 h 113786"/>
                      <a:gd name="connsiteX6" fmla="*/ 147471 w 287145"/>
                      <a:gd name="connsiteY6" fmla="*/ 503 h 113786"/>
                      <a:gd name="connsiteX7" fmla="*/ 3759 w 287145"/>
                      <a:gd name="connsiteY7" fmla="*/ 87902 h 113786"/>
                      <a:gd name="connsiteX8" fmla="*/ 24816 w 287145"/>
                      <a:gd name="connsiteY8" fmla="*/ 108958 h 113786"/>
                      <a:gd name="connsiteX9" fmla="*/ 135154 w 287145"/>
                      <a:gd name="connsiteY9" fmla="*/ 37049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45" h="113786">
                        <a:moveTo>
                          <a:pt x="135154" y="37049"/>
                        </a:moveTo>
                        <a:cubicBezTo>
                          <a:pt x="163149" y="31671"/>
                          <a:pt x="187836" y="38905"/>
                          <a:pt x="211420" y="54045"/>
                        </a:cubicBezTo>
                        <a:cubicBezTo>
                          <a:pt x="220940" y="60176"/>
                          <a:pt x="231186" y="65528"/>
                          <a:pt x="240249" y="72358"/>
                        </a:cubicBezTo>
                        <a:cubicBezTo>
                          <a:pt x="249634" y="79458"/>
                          <a:pt x="253426" y="89704"/>
                          <a:pt x="262005" y="97260"/>
                        </a:cubicBezTo>
                        <a:cubicBezTo>
                          <a:pt x="270234" y="104521"/>
                          <a:pt x="281501" y="101187"/>
                          <a:pt x="285239" y="91129"/>
                        </a:cubicBezTo>
                        <a:cubicBezTo>
                          <a:pt x="295566" y="63188"/>
                          <a:pt x="261494" y="42293"/>
                          <a:pt x="241782" y="30218"/>
                        </a:cubicBezTo>
                        <a:cubicBezTo>
                          <a:pt x="211636" y="11770"/>
                          <a:pt x="184071" y="-2940"/>
                          <a:pt x="147471" y="503"/>
                        </a:cubicBezTo>
                        <a:cubicBezTo>
                          <a:pt x="88093" y="6069"/>
                          <a:pt x="40871" y="43933"/>
                          <a:pt x="3759" y="87902"/>
                        </a:cubicBezTo>
                        <a:cubicBezTo>
                          <a:pt x="-8450" y="102370"/>
                          <a:pt x="11881" y="123346"/>
                          <a:pt x="24816" y="108958"/>
                        </a:cubicBezTo>
                        <a:cubicBezTo>
                          <a:pt x="54881" y="75505"/>
                          <a:pt x="89707" y="45762"/>
                          <a:pt x="135154" y="37049"/>
                        </a:cubicBezTo>
                        <a:close/>
                      </a:path>
                    </a:pathLst>
                  </a:custGeom>
                  <a:solidFill>
                    <a:srgbClr val="000000"/>
                  </a:solidFill>
                  <a:ln w="2678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1DD18A3-8E0D-B98E-B84A-2B6E481DFC09}"/>
                      </a:ext>
                    </a:extLst>
                  </p:cNvPr>
                  <p:cNvSpPr/>
                  <p:nvPr/>
                </p:nvSpPr>
                <p:spPr>
                  <a:xfrm>
                    <a:off x="1826308" y="2602488"/>
                    <a:ext cx="198289" cy="133022"/>
                  </a:xfrm>
                  <a:custGeom>
                    <a:avLst/>
                    <a:gdLst>
                      <a:gd name="connsiteX0" fmla="*/ 23948 w 198289"/>
                      <a:gd name="connsiteY0" fmla="*/ 55170 h 133022"/>
                      <a:gd name="connsiteX1" fmla="*/ 124094 w 198289"/>
                      <a:gd name="connsiteY1" fmla="*/ 50249 h 133022"/>
                      <a:gd name="connsiteX2" fmla="*/ 156391 w 198289"/>
                      <a:gd name="connsiteY2" fmla="*/ 90372 h 133022"/>
                      <a:gd name="connsiteX3" fmla="*/ 176775 w 198289"/>
                      <a:gd name="connsiteY3" fmla="*/ 131598 h 133022"/>
                      <a:gd name="connsiteX4" fmla="*/ 190006 w 198289"/>
                      <a:gd name="connsiteY4" fmla="*/ 129904 h 133022"/>
                      <a:gd name="connsiteX5" fmla="*/ 184870 w 198289"/>
                      <a:gd name="connsiteY5" fmla="*/ 64448 h 133022"/>
                      <a:gd name="connsiteX6" fmla="*/ 129311 w 198289"/>
                      <a:gd name="connsiteY6" fmla="*/ 11605 h 133022"/>
                      <a:gd name="connsiteX7" fmla="*/ 1412 w 198289"/>
                      <a:gd name="connsiteY7" fmla="*/ 41993 h 133022"/>
                      <a:gd name="connsiteX8" fmla="*/ 23948 w 198289"/>
                      <a:gd name="connsiteY8" fmla="*/ 55170 h 13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289" h="133022">
                        <a:moveTo>
                          <a:pt x="23948" y="55170"/>
                        </a:moveTo>
                        <a:cubicBezTo>
                          <a:pt x="44332" y="25777"/>
                          <a:pt x="98600" y="33549"/>
                          <a:pt x="124094" y="50249"/>
                        </a:cubicBezTo>
                        <a:cubicBezTo>
                          <a:pt x="138858" y="59903"/>
                          <a:pt x="149856" y="74022"/>
                          <a:pt x="156391" y="90372"/>
                        </a:cubicBezTo>
                        <a:cubicBezTo>
                          <a:pt x="162281" y="105109"/>
                          <a:pt x="161554" y="122992"/>
                          <a:pt x="176775" y="131598"/>
                        </a:cubicBezTo>
                        <a:cubicBezTo>
                          <a:pt x="181051" y="134018"/>
                          <a:pt x="186483" y="133292"/>
                          <a:pt x="190006" y="129904"/>
                        </a:cubicBezTo>
                        <a:cubicBezTo>
                          <a:pt x="207029" y="113365"/>
                          <a:pt x="193986" y="82331"/>
                          <a:pt x="184870" y="64448"/>
                        </a:cubicBezTo>
                        <a:cubicBezTo>
                          <a:pt x="173037" y="41213"/>
                          <a:pt x="152841" y="22550"/>
                          <a:pt x="129311" y="11605"/>
                        </a:cubicBezTo>
                        <a:cubicBezTo>
                          <a:pt x="87682" y="-7784"/>
                          <a:pt x="23033" y="-6171"/>
                          <a:pt x="1412" y="41993"/>
                        </a:cubicBezTo>
                        <a:cubicBezTo>
                          <a:pt x="-5419" y="57241"/>
                          <a:pt x="14239" y="69154"/>
                          <a:pt x="23948" y="55170"/>
                        </a:cubicBezTo>
                        <a:close/>
                      </a:path>
                    </a:pathLst>
                  </a:custGeom>
                  <a:solidFill>
                    <a:srgbClr val="000000"/>
                  </a:solidFill>
                  <a:ln w="2678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5446133-09EB-CA78-FAFB-F387773FBACF}"/>
                      </a:ext>
                    </a:extLst>
                  </p:cNvPr>
                  <p:cNvSpPr/>
                  <p:nvPr/>
                </p:nvSpPr>
                <p:spPr>
                  <a:xfrm>
                    <a:off x="1824223" y="2778769"/>
                    <a:ext cx="209982" cy="178527"/>
                  </a:xfrm>
                  <a:custGeom>
                    <a:avLst/>
                    <a:gdLst>
                      <a:gd name="connsiteX0" fmla="*/ 191635 w 209982"/>
                      <a:gd name="connsiteY0" fmla="*/ 17492 h 178527"/>
                      <a:gd name="connsiteX1" fmla="*/ 156809 w 209982"/>
                      <a:gd name="connsiteY1" fmla="*/ 45460 h 178527"/>
                      <a:gd name="connsiteX2" fmla="*/ 167862 w 209982"/>
                      <a:gd name="connsiteY2" fmla="*/ 16712 h 178527"/>
                      <a:gd name="connsiteX3" fmla="*/ 142153 w 209982"/>
                      <a:gd name="connsiteY3" fmla="*/ 9639 h 178527"/>
                      <a:gd name="connsiteX4" fmla="*/ 127820 w 209982"/>
                      <a:gd name="connsiteY4" fmla="*/ 39140 h 178527"/>
                      <a:gd name="connsiteX5" fmla="*/ 123624 w 209982"/>
                      <a:gd name="connsiteY5" fmla="*/ 42609 h 178527"/>
                      <a:gd name="connsiteX6" fmla="*/ 77451 w 209982"/>
                      <a:gd name="connsiteY6" fmla="*/ 41399 h 178527"/>
                      <a:gd name="connsiteX7" fmla="*/ 136 w 209982"/>
                      <a:gd name="connsiteY7" fmla="*/ 106532 h 178527"/>
                      <a:gd name="connsiteX8" fmla="*/ 17212 w 209982"/>
                      <a:gd name="connsiteY8" fmla="*/ 116320 h 178527"/>
                      <a:gd name="connsiteX9" fmla="*/ 30793 w 209982"/>
                      <a:gd name="connsiteY9" fmla="*/ 104353 h 178527"/>
                      <a:gd name="connsiteX10" fmla="*/ 32621 w 209982"/>
                      <a:gd name="connsiteY10" fmla="*/ 122990 h 178527"/>
                      <a:gd name="connsiteX11" fmla="*/ 74089 w 209982"/>
                      <a:gd name="connsiteY11" fmla="*/ 176774 h 178527"/>
                      <a:gd name="connsiteX12" fmla="*/ 125345 w 209982"/>
                      <a:gd name="connsiteY12" fmla="*/ 145310 h 178527"/>
                      <a:gd name="connsiteX13" fmla="*/ 118596 w 209982"/>
                      <a:gd name="connsiteY13" fmla="*/ 76332 h 178527"/>
                      <a:gd name="connsiteX14" fmla="*/ 118703 w 209982"/>
                      <a:gd name="connsiteY14" fmla="*/ 75875 h 178527"/>
                      <a:gd name="connsiteX15" fmla="*/ 122629 w 209982"/>
                      <a:gd name="connsiteY15" fmla="*/ 75364 h 178527"/>
                      <a:gd name="connsiteX16" fmla="*/ 168427 w 209982"/>
                      <a:gd name="connsiteY16" fmla="*/ 72997 h 178527"/>
                      <a:gd name="connsiteX17" fmla="*/ 209491 w 209982"/>
                      <a:gd name="connsiteY17" fmla="*/ 25048 h 178527"/>
                      <a:gd name="connsiteX18" fmla="*/ 191635 w 209982"/>
                      <a:gd name="connsiteY18" fmla="*/ 17492 h 17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82" h="178527">
                        <a:moveTo>
                          <a:pt x="191635" y="17492"/>
                        </a:moveTo>
                        <a:cubicBezTo>
                          <a:pt x="182975" y="34757"/>
                          <a:pt x="171089" y="43120"/>
                          <a:pt x="156809" y="45460"/>
                        </a:cubicBezTo>
                        <a:cubicBezTo>
                          <a:pt x="162161" y="36639"/>
                          <a:pt x="166033" y="26958"/>
                          <a:pt x="167862" y="16712"/>
                        </a:cubicBezTo>
                        <a:cubicBezTo>
                          <a:pt x="170847" y="12"/>
                          <a:pt x="145541" y="-7303"/>
                          <a:pt x="142153" y="9639"/>
                        </a:cubicBezTo>
                        <a:cubicBezTo>
                          <a:pt x="139948" y="20665"/>
                          <a:pt x="135618" y="30884"/>
                          <a:pt x="127820" y="39140"/>
                        </a:cubicBezTo>
                        <a:cubicBezTo>
                          <a:pt x="126583" y="40431"/>
                          <a:pt x="125077" y="41506"/>
                          <a:pt x="123624" y="42609"/>
                        </a:cubicBezTo>
                        <a:cubicBezTo>
                          <a:pt x="108457" y="39113"/>
                          <a:pt x="92833" y="39355"/>
                          <a:pt x="77451" y="41399"/>
                        </a:cubicBezTo>
                        <a:cubicBezTo>
                          <a:pt x="44911" y="45702"/>
                          <a:pt x="-2876" y="66919"/>
                          <a:pt x="136" y="106532"/>
                        </a:cubicBezTo>
                        <a:cubicBezTo>
                          <a:pt x="727" y="114277"/>
                          <a:pt x="9629" y="121753"/>
                          <a:pt x="17212" y="116320"/>
                        </a:cubicBezTo>
                        <a:cubicBezTo>
                          <a:pt x="22214" y="112717"/>
                          <a:pt x="26571" y="108575"/>
                          <a:pt x="30793" y="104353"/>
                        </a:cubicBezTo>
                        <a:cubicBezTo>
                          <a:pt x="30793" y="111103"/>
                          <a:pt x="31465" y="117611"/>
                          <a:pt x="32621" y="122990"/>
                        </a:cubicBezTo>
                        <a:cubicBezTo>
                          <a:pt x="37381" y="144772"/>
                          <a:pt x="51446" y="169809"/>
                          <a:pt x="74089" y="176774"/>
                        </a:cubicBezTo>
                        <a:cubicBezTo>
                          <a:pt x="97620" y="184035"/>
                          <a:pt x="119268" y="167819"/>
                          <a:pt x="125345" y="145310"/>
                        </a:cubicBezTo>
                        <a:cubicBezTo>
                          <a:pt x="131826" y="121376"/>
                          <a:pt x="121634" y="99647"/>
                          <a:pt x="118596" y="76332"/>
                        </a:cubicBezTo>
                        <a:cubicBezTo>
                          <a:pt x="118596" y="76170"/>
                          <a:pt x="118703" y="76036"/>
                          <a:pt x="118703" y="75875"/>
                        </a:cubicBezTo>
                        <a:cubicBezTo>
                          <a:pt x="120021" y="75848"/>
                          <a:pt x="121312" y="75659"/>
                          <a:pt x="122629" y="75364"/>
                        </a:cubicBezTo>
                        <a:cubicBezTo>
                          <a:pt x="137985" y="77784"/>
                          <a:pt x="152103" y="80500"/>
                          <a:pt x="168427" y="72997"/>
                        </a:cubicBezTo>
                        <a:cubicBezTo>
                          <a:pt x="188515" y="63746"/>
                          <a:pt x="202580" y="45621"/>
                          <a:pt x="209491" y="25048"/>
                        </a:cubicBezTo>
                        <a:cubicBezTo>
                          <a:pt x="213014" y="14614"/>
                          <a:pt x="196610" y="7542"/>
                          <a:pt x="191635" y="17492"/>
                        </a:cubicBezTo>
                        <a:close/>
                      </a:path>
                    </a:pathLst>
                  </a:custGeom>
                  <a:solidFill>
                    <a:srgbClr val="000000"/>
                  </a:solidFill>
                  <a:ln w="2678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9A9CFFC-F489-EE0C-F655-A102A1ADC47D}"/>
                      </a:ext>
                    </a:extLst>
                  </p:cNvPr>
                  <p:cNvSpPr/>
                  <p:nvPr/>
                </p:nvSpPr>
                <p:spPr>
                  <a:xfrm>
                    <a:off x="1332974" y="2780245"/>
                    <a:ext cx="234725" cy="182669"/>
                  </a:xfrm>
                  <a:custGeom>
                    <a:avLst/>
                    <a:gdLst>
                      <a:gd name="connsiteX0" fmla="*/ 197185 w 234725"/>
                      <a:gd name="connsiteY0" fmla="*/ 86903 h 182669"/>
                      <a:gd name="connsiteX1" fmla="*/ 217623 w 234725"/>
                      <a:gd name="connsiteY1" fmla="*/ 100968 h 182669"/>
                      <a:gd name="connsiteX2" fmla="*/ 234699 w 234725"/>
                      <a:gd name="connsiteY2" fmla="*/ 91179 h 182669"/>
                      <a:gd name="connsiteX3" fmla="*/ 145122 w 234725"/>
                      <a:gd name="connsiteY3" fmla="*/ 32904 h 182669"/>
                      <a:gd name="connsiteX4" fmla="*/ 94322 w 234725"/>
                      <a:gd name="connsiteY4" fmla="*/ 39143 h 182669"/>
                      <a:gd name="connsiteX5" fmla="*/ 88594 w 234725"/>
                      <a:gd name="connsiteY5" fmla="*/ 35674 h 182669"/>
                      <a:gd name="connsiteX6" fmla="*/ 70819 w 234725"/>
                      <a:gd name="connsiteY6" fmla="*/ 9293 h 182669"/>
                      <a:gd name="connsiteX7" fmla="*/ 45110 w 234725"/>
                      <a:gd name="connsiteY7" fmla="*/ 16392 h 182669"/>
                      <a:gd name="connsiteX8" fmla="*/ 61299 w 234725"/>
                      <a:gd name="connsiteY8" fmla="*/ 45597 h 182669"/>
                      <a:gd name="connsiteX9" fmla="*/ 18056 w 234725"/>
                      <a:gd name="connsiteY9" fmla="*/ 21717 h 182669"/>
                      <a:gd name="connsiteX10" fmla="*/ 1168 w 234725"/>
                      <a:gd name="connsiteY10" fmla="*/ 31586 h 182669"/>
                      <a:gd name="connsiteX11" fmla="*/ 48337 w 234725"/>
                      <a:gd name="connsiteY11" fmla="*/ 73215 h 182669"/>
                      <a:gd name="connsiteX12" fmla="*/ 97872 w 234725"/>
                      <a:gd name="connsiteY12" fmla="*/ 71575 h 182669"/>
                      <a:gd name="connsiteX13" fmla="*/ 108145 w 234725"/>
                      <a:gd name="connsiteY13" fmla="*/ 70983 h 182669"/>
                      <a:gd name="connsiteX14" fmla="*/ 161203 w 234725"/>
                      <a:gd name="connsiteY14" fmla="*/ 182102 h 182669"/>
                      <a:gd name="connsiteX15" fmla="*/ 197185 w 234725"/>
                      <a:gd name="connsiteY15" fmla="*/ 86903 h 1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725" h="182669">
                        <a:moveTo>
                          <a:pt x="197185" y="86903"/>
                        </a:moveTo>
                        <a:cubicBezTo>
                          <a:pt x="203639" y="91771"/>
                          <a:pt x="210066" y="96746"/>
                          <a:pt x="217623" y="100968"/>
                        </a:cubicBezTo>
                        <a:cubicBezTo>
                          <a:pt x="224695" y="104894"/>
                          <a:pt x="235318" y="100054"/>
                          <a:pt x="234699" y="91179"/>
                        </a:cubicBezTo>
                        <a:cubicBezTo>
                          <a:pt x="231795" y="49093"/>
                          <a:pt x="180404" y="34034"/>
                          <a:pt x="145122" y="32904"/>
                        </a:cubicBezTo>
                        <a:cubicBezTo>
                          <a:pt x="128341" y="32366"/>
                          <a:pt x="110243" y="33630"/>
                          <a:pt x="94322" y="39143"/>
                        </a:cubicBezTo>
                        <a:cubicBezTo>
                          <a:pt x="92252" y="38067"/>
                          <a:pt x="90208" y="36992"/>
                          <a:pt x="88594" y="35674"/>
                        </a:cubicBezTo>
                        <a:cubicBezTo>
                          <a:pt x="80150" y="28790"/>
                          <a:pt x="74073" y="19646"/>
                          <a:pt x="70819" y="9293"/>
                        </a:cubicBezTo>
                        <a:cubicBezTo>
                          <a:pt x="65709" y="-6977"/>
                          <a:pt x="40242" y="-146"/>
                          <a:pt x="45110" y="16392"/>
                        </a:cubicBezTo>
                        <a:cubicBezTo>
                          <a:pt x="48310" y="27203"/>
                          <a:pt x="54172" y="36911"/>
                          <a:pt x="61299" y="45597"/>
                        </a:cubicBezTo>
                        <a:cubicBezTo>
                          <a:pt x="44760" y="45597"/>
                          <a:pt x="29701" y="39331"/>
                          <a:pt x="18056" y="21717"/>
                        </a:cubicBezTo>
                        <a:cubicBezTo>
                          <a:pt x="11064" y="11148"/>
                          <a:pt x="-4345" y="20265"/>
                          <a:pt x="1168" y="31586"/>
                        </a:cubicBezTo>
                        <a:cubicBezTo>
                          <a:pt x="10634" y="51029"/>
                          <a:pt x="27737" y="66197"/>
                          <a:pt x="48337" y="73215"/>
                        </a:cubicBezTo>
                        <a:cubicBezTo>
                          <a:pt x="66381" y="79374"/>
                          <a:pt x="81576" y="75474"/>
                          <a:pt x="97872" y="71575"/>
                        </a:cubicBezTo>
                        <a:cubicBezTo>
                          <a:pt x="101449" y="72274"/>
                          <a:pt x="104918" y="72167"/>
                          <a:pt x="108145" y="70983"/>
                        </a:cubicBezTo>
                        <a:cubicBezTo>
                          <a:pt x="101825" y="104733"/>
                          <a:pt x="110538" y="190438"/>
                          <a:pt x="161203" y="182102"/>
                        </a:cubicBezTo>
                        <a:cubicBezTo>
                          <a:pt x="199336" y="175809"/>
                          <a:pt x="203693" y="125574"/>
                          <a:pt x="197185" y="86903"/>
                        </a:cubicBezTo>
                        <a:close/>
                      </a:path>
                    </a:pathLst>
                  </a:custGeom>
                  <a:solidFill>
                    <a:srgbClr val="000000"/>
                  </a:solidFill>
                  <a:ln w="26789" cap="flat">
                    <a:noFill/>
                    <a:prstDash val="solid"/>
                    <a:miter/>
                  </a:ln>
                </p:spPr>
                <p:txBody>
                  <a:bodyPr rtlCol="0" anchor="ctr"/>
                  <a:lstStyle/>
                  <a:p>
                    <a:endParaRPr lang="en-US"/>
                  </a:p>
                </p:txBody>
              </p:sp>
            </p:grpSp>
            <p:grpSp>
              <p:nvGrpSpPr>
                <p:cNvPr id="36" name="Group 35">
                  <a:extLst>
                    <a:ext uri="{FF2B5EF4-FFF2-40B4-BE49-F238E27FC236}">
                      <a16:creationId xmlns:a16="http://schemas.microsoft.com/office/drawing/2014/main" id="{C9636AFD-98FC-6006-5623-DD68C440A55D}"/>
                    </a:ext>
                  </a:extLst>
                </p:cNvPr>
                <p:cNvGrpSpPr/>
                <p:nvPr/>
              </p:nvGrpSpPr>
              <p:grpSpPr>
                <a:xfrm>
                  <a:off x="1925724" y="2939475"/>
                  <a:ext cx="199034" cy="236380"/>
                  <a:chOff x="4237775" y="1773904"/>
                  <a:chExt cx="349137" cy="414647"/>
                </a:xfrm>
              </p:grpSpPr>
              <p:sp>
                <p:nvSpPr>
                  <p:cNvPr id="51" name="Moon 50">
                    <a:extLst>
                      <a:ext uri="{FF2B5EF4-FFF2-40B4-BE49-F238E27FC236}">
                        <a16:creationId xmlns:a16="http://schemas.microsoft.com/office/drawing/2014/main" id="{F35CBFF2-6BDE-B347-A9DC-CCFF6C2CDD52}"/>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Moon 51">
                    <a:extLst>
                      <a:ext uri="{FF2B5EF4-FFF2-40B4-BE49-F238E27FC236}">
                        <a16:creationId xmlns:a16="http://schemas.microsoft.com/office/drawing/2014/main" id="{7E373164-B504-67D1-A84F-7D294B730A2C}"/>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Moon 52">
                    <a:extLst>
                      <a:ext uri="{FF2B5EF4-FFF2-40B4-BE49-F238E27FC236}">
                        <a16:creationId xmlns:a16="http://schemas.microsoft.com/office/drawing/2014/main" id="{CF7B3563-FF13-782A-4922-E717DAE1AE88}"/>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ardrop 53">
                    <a:extLst>
                      <a:ext uri="{FF2B5EF4-FFF2-40B4-BE49-F238E27FC236}">
                        <a16:creationId xmlns:a16="http://schemas.microsoft.com/office/drawing/2014/main" id="{06C164C8-0EBD-2587-0C31-DAB10DFCAC66}"/>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239DBE9E-4F8A-8418-0EEA-6F3ABD669B9C}"/>
                    </a:ext>
                  </a:extLst>
                </p:cNvPr>
                <p:cNvGrpSpPr/>
                <p:nvPr/>
              </p:nvGrpSpPr>
              <p:grpSpPr>
                <a:xfrm rot="1331252">
                  <a:off x="1837045" y="2404344"/>
                  <a:ext cx="183280" cy="217670"/>
                  <a:chOff x="4237775" y="1773904"/>
                  <a:chExt cx="349137" cy="414647"/>
                </a:xfrm>
              </p:grpSpPr>
              <p:sp>
                <p:nvSpPr>
                  <p:cNvPr id="47" name="Moon 46">
                    <a:extLst>
                      <a:ext uri="{FF2B5EF4-FFF2-40B4-BE49-F238E27FC236}">
                        <a16:creationId xmlns:a16="http://schemas.microsoft.com/office/drawing/2014/main" id="{01060E36-68FC-3993-E75E-21CE744A33D9}"/>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Moon 47">
                    <a:extLst>
                      <a:ext uri="{FF2B5EF4-FFF2-40B4-BE49-F238E27FC236}">
                        <a16:creationId xmlns:a16="http://schemas.microsoft.com/office/drawing/2014/main" id="{D99E05CD-677B-0101-E047-1A6883EC93A2}"/>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Moon 48">
                    <a:extLst>
                      <a:ext uri="{FF2B5EF4-FFF2-40B4-BE49-F238E27FC236}">
                        <a16:creationId xmlns:a16="http://schemas.microsoft.com/office/drawing/2014/main" id="{5843AEFF-6E68-623A-258F-92BB057FEC5A}"/>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ardrop 49">
                    <a:extLst>
                      <a:ext uri="{FF2B5EF4-FFF2-40B4-BE49-F238E27FC236}">
                        <a16:creationId xmlns:a16="http://schemas.microsoft.com/office/drawing/2014/main" id="{5DDED855-23D5-A061-0178-1F372F3D2B7E}"/>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25FC22D8-4694-D675-D6A6-42B43CE7E8AA}"/>
                    </a:ext>
                  </a:extLst>
                </p:cNvPr>
                <p:cNvGrpSpPr/>
                <p:nvPr/>
              </p:nvGrpSpPr>
              <p:grpSpPr>
                <a:xfrm rot="20268748" flipH="1">
                  <a:off x="1355216" y="2397250"/>
                  <a:ext cx="199034" cy="236380"/>
                  <a:chOff x="4237775" y="1773904"/>
                  <a:chExt cx="349137" cy="414647"/>
                </a:xfrm>
              </p:grpSpPr>
              <p:sp>
                <p:nvSpPr>
                  <p:cNvPr id="43" name="Moon 42">
                    <a:extLst>
                      <a:ext uri="{FF2B5EF4-FFF2-40B4-BE49-F238E27FC236}">
                        <a16:creationId xmlns:a16="http://schemas.microsoft.com/office/drawing/2014/main" id="{4037E8F1-AB6A-D7CA-8465-45B28453D53F}"/>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Moon 43">
                    <a:extLst>
                      <a:ext uri="{FF2B5EF4-FFF2-40B4-BE49-F238E27FC236}">
                        <a16:creationId xmlns:a16="http://schemas.microsoft.com/office/drawing/2014/main" id="{41402B8C-5FBF-B8C8-99B7-DA880B4EF29A}"/>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Moon 44">
                    <a:extLst>
                      <a:ext uri="{FF2B5EF4-FFF2-40B4-BE49-F238E27FC236}">
                        <a16:creationId xmlns:a16="http://schemas.microsoft.com/office/drawing/2014/main" id="{D0158120-842A-4EF7-3A2D-C2679FCFECF7}"/>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ardrop 45">
                    <a:extLst>
                      <a:ext uri="{FF2B5EF4-FFF2-40B4-BE49-F238E27FC236}">
                        <a16:creationId xmlns:a16="http://schemas.microsoft.com/office/drawing/2014/main" id="{561895A3-7515-0DD5-F7C0-B7F83A83F968}"/>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CFC7A7E9-D3C6-BFB7-430D-AD10DE210B87}"/>
                    </a:ext>
                  </a:extLst>
                </p:cNvPr>
                <p:cNvGrpSpPr/>
                <p:nvPr/>
              </p:nvGrpSpPr>
              <p:grpSpPr>
                <a:xfrm rot="21349259">
                  <a:off x="1089654" y="1807243"/>
                  <a:ext cx="994980" cy="797532"/>
                  <a:chOff x="2617845" y="2395009"/>
                  <a:chExt cx="1218604" cy="797532"/>
                </a:xfrm>
              </p:grpSpPr>
              <p:sp>
                <p:nvSpPr>
                  <p:cNvPr id="40" name="Trapezoid 39">
                    <a:extLst>
                      <a:ext uri="{FF2B5EF4-FFF2-40B4-BE49-F238E27FC236}">
                        <a16:creationId xmlns:a16="http://schemas.microsoft.com/office/drawing/2014/main" id="{F3EA9058-B774-D47B-BBBE-D21AFE60B5F6}"/>
                      </a:ext>
                    </a:extLst>
                  </p:cNvPr>
                  <p:cNvSpPr/>
                  <p:nvPr/>
                </p:nvSpPr>
                <p:spPr>
                  <a:xfrm rot="16200000">
                    <a:off x="2843747" y="2606681"/>
                    <a:ext cx="356544" cy="808347"/>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rapezoid 40">
                    <a:extLst>
                      <a:ext uri="{FF2B5EF4-FFF2-40B4-BE49-F238E27FC236}">
                        <a16:creationId xmlns:a16="http://schemas.microsoft.com/office/drawing/2014/main" id="{231CEA0C-2060-F519-F60A-0D0C2D08B9E8}"/>
                      </a:ext>
                    </a:extLst>
                  </p:cNvPr>
                  <p:cNvSpPr/>
                  <p:nvPr/>
                </p:nvSpPr>
                <p:spPr>
                  <a:xfrm rot="5400000" flipH="1">
                    <a:off x="3455003" y="2811094"/>
                    <a:ext cx="356544" cy="406349"/>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ardrop 41">
                    <a:extLst>
                      <a:ext uri="{FF2B5EF4-FFF2-40B4-BE49-F238E27FC236}">
                        <a16:creationId xmlns:a16="http://schemas.microsoft.com/office/drawing/2014/main" id="{231629D2-7A83-B7CE-89FE-682EBD89CA46}"/>
                      </a:ext>
                    </a:extLst>
                  </p:cNvPr>
                  <p:cNvSpPr/>
                  <p:nvPr/>
                </p:nvSpPr>
                <p:spPr>
                  <a:xfrm rot="18900000">
                    <a:off x="2945632" y="2395009"/>
                    <a:ext cx="785125" cy="785126"/>
                  </a:xfrm>
                  <a:prstGeom prst="teardrop">
                    <a:avLst>
                      <a:gd name="adj" fmla="val 119058"/>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 name="Group 5">
                <a:extLst>
                  <a:ext uri="{FF2B5EF4-FFF2-40B4-BE49-F238E27FC236}">
                    <a16:creationId xmlns:a16="http://schemas.microsoft.com/office/drawing/2014/main" id="{BCA8DB0B-EFEE-A4A1-5228-A07D1B53885B}"/>
                  </a:ext>
                </a:extLst>
              </p:cNvPr>
              <p:cNvGrpSpPr/>
              <p:nvPr/>
            </p:nvGrpSpPr>
            <p:grpSpPr>
              <a:xfrm>
                <a:off x="2590433" y="4030708"/>
                <a:ext cx="1582146" cy="2277252"/>
                <a:chOff x="86845" y="4041483"/>
                <a:chExt cx="2099929" cy="3022521"/>
              </a:xfrm>
            </p:grpSpPr>
            <p:grpSp>
              <p:nvGrpSpPr>
                <p:cNvPr id="13" name="Group 12">
                  <a:extLst>
                    <a:ext uri="{FF2B5EF4-FFF2-40B4-BE49-F238E27FC236}">
                      <a16:creationId xmlns:a16="http://schemas.microsoft.com/office/drawing/2014/main" id="{2E1E4ABE-A9D9-1BC1-178A-319D69A60393}"/>
                    </a:ext>
                  </a:extLst>
                </p:cNvPr>
                <p:cNvGrpSpPr/>
                <p:nvPr/>
              </p:nvGrpSpPr>
              <p:grpSpPr>
                <a:xfrm>
                  <a:off x="86845" y="4571077"/>
                  <a:ext cx="2099929" cy="2492927"/>
                  <a:chOff x="86845" y="4571077"/>
                  <a:chExt cx="2099929" cy="2492927"/>
                </a:xfrm>
              </p:grpSpPr>
              <p:sp>
                <p:nvSpPr>
                  <p:cNvPr id="19" name="Oval 52">
                    <a:extLst>
                      <a:ext uri="{FF2B5EF4-FFF2-40B4-BE49-F238E27FC236}">
                        <a16:creationId xmlns:a16="http://schemas.microsoft.com/office/drawing/2014/main" id="{83676CEB-6103-4E0C-8860-64CA4DC731F5}"/>
                      </a:ext>
                    </a:extLst>
                  </p:cNvPr>
                  <p:cNvSpPr/>
                  <p:nvPr/>
                </p:nvSpPr>
                <p:spPr>
                  <a:xfrm>
                    <a:off x="160038" y="4882040"/>
                    <a:ext cx="2026736" cy="2181964"/>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 name="connsiteX0" fmla="*/ 201875 w 1473005"/>
                      <a:gd name="connsiteY0" fmla="*/ 818561 h 1836146"/>
                      <a:gd name="connsiteX1" fmla="*/ 837440 w 1473005"/>
                      <a:gd name="connsiteY1" fmla="*/ 0 h 1836146"/>
                      <a:gd name="connsiteX2" fmla="*/ 1473005 w 1473005"/>
                      <a:gd name="connsiteY2" fmla="*/ 818561 h 1836146"/>
                      <a:gd name="connsiteX3" fmla="*/ 1114166 w 1473005"/>
                      <a:gd name="connsiteY3" fmla="*/ 1649154 h 1836146"/>
                      <a:gd name="connsiteX4" fmla="*/ 61242 w 1473005"/>
                      <a:gd name="connsiteY4" fmla="*/ 1813755 h 1836146"/>
                      <a:gd name="connsiteX5" fmla="*/ 201875 w 1473005"/>
                      <a:gd name="connsiteY5" fmla="*/ 818561 h 1836146"/>
                      <a:gd name="connsiteX0" fmla="*/ 201875 w 1753868"/>
                      <a:gd name="connsiteY0" fmla="*/ 818561 h 1894069"/>
                      <a:gd name="connsiteX1" fmla="*/ 837440 w 1753868"/>
                      <a:gd name="connsiteY1" fmla="*/ 0 h 1894069"/>
                      <a:gd name="connsiteX2" fmla="*/ 1473005 w 1753868"/>
                      <a:gd name="connsiteY2" fmla="*/ 818561 h 1894069"/>
                      <a:gd name="connsiteX3" fmla="*/ 1688026 w 1753868"/>
                      <a:gd name="connsiteY3" fmla="*/ 1813115 h 1894069"/>
                      <a:gd name="connsiteX4" fmla="*/ 61242 w 1753868"/>
                      <a:gd name="connsiteY4" fmla="*/ 1813755 h 1894069"/>
                      <a:gd name="connsiteX5" fmla="*/ 201875 w 1753868"/>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31537 w 1717688"/>
                      <a:gd name="connsiteY0" fmla="*/ 818561 h 1868559"/>
                      <a:gd name="connsiteX1" fmla="*/ 867102 w 1717688"/>
                      <a:gd name="connsiteY1" fmla="*/ 0 h 1868559"/>
                      <a:gd name="connsiteX2" fmla="*/ 1502667 w 1717688"/>
                      <a:gd name="connsiteY2" fmla="*/ 818561 h 1868559"/>
                      <a:gd name="connsiteX3" fmla="*/ 1717688 w 1717688"/>
                      <a:gd name="connsiteY3" fmla="*/ 1813115 h 1868559"/>
                      <a:gd name="connsiteX4" fmla="*/ 55770 w 1717688"/>
                      <a:gd name="connsiteY4" fmla="*/ 1720064 h 1868559"/>
                      <a:gd name="connsiteX5" fmla="*/ 231537 w 1717688"/>
                      <a:gd name="connsiteY5" fmla="*/ 818561 h 1868559"/>
                      <a:gd name="connsiteX0" fmla="*/ 231537 w 1717688"/>
                      <a:gd name="connsiteY0" fmla="*/ 818561 h 1987342"/>
                      <a:gd name="connsiteX1" fmla="*/ 867102 w 1717688"/>
                      <a:gd name="connsiteY1" fmla="*/ 0 h 1987342"/>
                      <a:gd name="connsiteX2" fmla="*/ 1502667 w 1717688"/>
                      <a:gd name="connsiteY2" fmla="*/ 818561 h 1987342"/>
                      <a:gd name="connsiteX3" fmla="*/ 1717688 w 1717688"/>
                      <a:gd name="connsiteY3" fmla="*/ 1813115 h 1987342"/>
                      <a:gd name="connsiteX4" fmla="*/ 55770 w 1717688"/>
                      <a:gd name="connsiteY4" fmla="*/ 1720064 h 1987342"/>
                      <a:gd name="connsiteX5" fmla="*/ 231537 w 1717688"/>
                      <a:gd name="connsiteY5" fmla="*/ 818561 h 1987342"/>
                      <a:gd name="connsiteX0" fmla="*/ 231537 w 1782434"/>
                      <a:gd name="connsiteY0" fmla="*/ 818561 h 1934171"/>
                      <a:gd name="connsiteX1" fmla="*/ 867102 w 1782434"/>
                      <a:gd name="connsiteY1" fmla="*/ 0 h 1934171"/>
                      <a:gd name="connsiteX2" fmla="*/ 1502667 w 1782434"/>
                      <a:gd name="connsiteY2" fmla="*/ 818561 h 1934171"/>
                      <a:gd name="connsiteX3" fmla="*/ 1717688 w 1782434"/>
                      <a:gd name="connsiteY3" fmla="*/ 1813115 h 1934171"/>
                      <a:gd name="connsiteX4" fmla="*/ 387589 w 1782434"/>
                      <a:gd name="connsiteY4" fmla="*/ 1907058 h 1934171"/>
                      <a:gd name="connsiteX5" fmla="*/ 55770 w 1782434"/>
                      <a:gd name="connsiteY5" fmla="*/ 1720064 h 1934171"/>
                      <a:gd name="connsiteX6" fmla="*/ 231537 w 1782434"/>
                      <a:gd name="connsiteY6" fmla="*/ 818561 h 1934171"/>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774066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109288"/>
                      <a:gd name="connsiteX1" fmla="*/ 867102 w 1782435"/>
                      <a:gd name="connsiteY1" fmla="*/ 0 h 2109288"/>
                      <a:gd name="connsiteX2" fmla="*/ 1502667 w 1782435"/>
                      <a:gd name="connsiteY2" fmla="*/ 818561 h 2109288"/>
                      <a:gd name="connsiteX3" fmla="*/ 1717688 w 1782435"/>
                      <a:gd name="connsiteY3" fmla="*/ 1813115 h 2109288"/>
                      <a:gd name="connsiteX4" fmla="*/ 902891 w 1782435"/>
                      <a:gd name="connsiteY4" fmla="*/ 2071018 h 2109288"/>
                      <a:gd name="connsiteX5" fmla="*/ 598394 w 1782435"/>
                      <a:gd name="connsiteY5" fmla="*/ 2071015 h 2109288"/>
                      <a:gd name="connsiteX6" fmla="*/ 55770 w 1782435"/>
                      <a:gd name="connsiteY6" fmla="*/ 1720064 h 2109288"/>
                      <a:gd name="connsiteX7" fmla="*/ 231537 w 1782435"/>
                      <a:gd name="connsiteY7" fmla="*/ 818561 h 2109288"/>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42137 w 1793035"/>
                      <a:gd name="connsiteY0" fmla="*/ 818561 h 2103271"/>
                      <a:gd name="connsiteX1" fmla="*/ 877702 w 1793035"/>
                      <a:gd name="connsiteY1" fmla="*/ 0 h 2103271"/>
                      <a:gd name="connsiteX2" fmla="*/ 1513267 w 1793035"/>
                      <a:gd name="connsiteY2" fmla="*/ 818561 h 2103271"/>
                      <a:gd name="connsiteX3" fmla="*/ 1728288 w 1793035"/>
                      <a:gd name="connsiteY3" fmla="*/ 1813115 h 2103271"/>
                      <a:gd name="connsiteX4" fmla="*/ 913491 w 1793035"/>
                      <a:gd name="connsiteY4" fmla="*/ 2071018 h 2103271"/>
                      <a:gd name="connsiteX5" fmla="*/ 0 w 1793035"/>
                      <a:gd name="connsiteY5" fmla="*/ 2059302 h 2103271"/>
                      <a:gd name="connsiteX6" fmla="*/ 66370 w 1793035"/>
                      <a:gd name="connsiteY6" fmla="*/ 1720064 h 2103271"/>
                      <a:gd name="connsiteX7" fmla="*/ 242137 w 1793035"/>
                      <a:gd name="connsiteY7" fmla="*/ 818561 h 2103271"/>
                      <a:gd name="connsiteX0" fmla="*/ 242140 w 1793038"/>
                      <a:gd name="connsiteY0" fmla="*/ 818561 h 2103271"/>
                      <a:gd name="connsiteX1" fmla="*/ 877705 w 1793038"/>
                      <a:gd name="connsiteY1" fmla="*/ 0 h 2103271"/>
                      <a:gd name="connsiteX2" fmla="*/ 1513270 w 1793038"/>
                      <a:gd name="connsiteY2" fmla="*/ 818561 h 2103271"/>
                      <a:gd name="connsiteX3" fmla="*/ 1728291 w 1793038"/>
                      <a:gd name="connsiteY3" fmla="*/ 1813115 h 2103271"/>
                      <a:gd name="connsiteX4" fmla="*/ 913494 w 1793038"/>
                      <a:gd name="connsiteY4" fmla="*/ 2071018 h 2103271"/>
                      <a:gd name="connsiteX5" fmla="*/ 3 w 1793038"/>
                      <a:gd name="connsiteY5" fmla="*/ 2059302 h 2103271"/>
                      <a:gd name="connsiteX6" fmla="*/ 66373 w 1793038"/>
                      <a:gd name="connsiteY6" fmla="*/ 1720064 h 2103271"/>
                      <a:gd name="connsiteX7" fmla="*/ 242140 w 1793038"/>
                      <a:gd name="connsiteY7" fmla="*/ 818561 h 2103271"/>
                      <a:gd name="connsiteX0" fmla="*/ 294261 w 1845159"/>
                      <a:gd name="connsiteY0" fmla="*/ 818561 h 2103271"/>
                      <a:gd name="connsiteX1" fmla="*/ 929826 w 1845159"/>
                      <a:gd name="connsiteY1" fmla="*/ 0 h 2103271"/>
                      <a:gd name="connsiteX2" fmla="*/ 1565391 w 1845159"/>
                      <a:gd name="connsiteY2" fmla="*/ 818561 h 2103271"/>
                      <a:gd name="connsiteX3" fmla="*/ 1780412 w 1845159"/>
                      <a:gd name="connsiteY3" fmla="*/ 1813115 h 2103271"/>
                      <a:gd name="connsiteX4" fmla="*/ 965615 w 1845159"/>
                      <a:gd name="connsiteY4" fmla="*/ 2071018 h 2103271"/>
                      <a:gd name="connsiteX5" fmla="*/ 52124 w 1845159"/>
                      <a:gd name="connsiteY5" fmla="*/ 2059302 h 2103271"/>
                      <a:gd name="connsiteX6" fmla="*/ 118494 w 1845159"/>
                      <a:gd name="connsiteY6" fmla="*/ 1720064 h 2103271"/>
                      <a:gd name="connsiteX7" fmla="*/ 294261 w 1845159"/>
                      <a:gd name="connsiteY7" fmla="*/ 818561 h 2103271"/>
                      <a:gd name="connsiteX0" fmla="*/ 294261 w 1845159"/>
                      <a:gd name="connsiteY0" fmla="*/ 818561 h 2126588"/>
                      <a:gd name="connsiteX1" fmla="*/ 929826 w 1845159"/>
                      <a:gd name="connsiteY1" fmla="*/ 0 h 2126588"/>
                      <a:gd name="connsiteX2" fmla="*/ 1565391 w 1845159"/>
                      <a:gd name="connsiteY2" fmla="*/ 818561 h 2126588"/>
                      <a:gd name="connsiteX3" fmla="*/ 1780412 w 1845159"/>
                      <a:gd name="connsiteY3" fmla="*/ 1813115 h 2126588"/>
                      <a:gd name="connsiteX4" fmla="*/ 965615 w 1845159"/>
                      <a:gd name="connsiteY4" fmla="*/ 2071018 h 2126588"/>
                      <a:gd name="connsiteX5" fmla="*/ 52124 w 1845159"/>
                      <a:gd name="connsiteY5" fmla="*/ 2059302 h 2126588"/>
                      <a:gd name="connsiteX6" fmla="*/ 118494 w 1845159"/>
                      <a:gd name="connsiteY6" fmla="*/ 1720064 h 2126588"/>
                      <a:gd name="connsiteX7" fmla="*/ 294261 w 1845159"/>
                      <a:gd name="connsiteY7" fmla="*/ 818561 h 2126588"/>
                      <a:gd name="connsiteX0" fmla="*/ 294261 w 1856537"/>
                      <a:gd name="connsiteY0" fmla="*/ 818561 h 2126588"/>
                      <a:gd name="connsiteX1" fmla="*/ 929826 w 1856537"/>
                      <a:gd name="connsiteY1" fmla="*/ 0 h 2126588"/>
                      <a:gd name="connsiteX2" fmla="*/ 1565391 w 1856537"/>
                      <a:gd name="connsiteY2" fmla="*/ 818561 h 2126588"/>
                      <a:gd name="connsiteX3" fmla="*/ 1797124 w 1856537"/>
                      <a:gd name="connsiteY3" fmla="*/ 1415175 h 2126588"/>
                      <a:gd name="connsiteX4" fmla="*/ 1780412 w 1856537"/>
                      <a:gd name="connsiteY4" fmla="*/ 1813115 h 2126588"/>
                      <a:gd name="connsiteX5" fmla="*/ 965615 w 1856537"/>
                      <a:gd name="connsiteY5" fmla="*/ 2071018 h 2126588"/>
                      <a:gd name="connsiteX6" fmla="*/ 52124 w 1856537"/>
                      <a:gd name="connsiteY6" fmla="*/ 2059302 h 2126588"/>
                      <a:gd name="connsiteX7" fmla="*/ 118494 w 1856537"/>
                      <a:gd name="connsiteY7" fmla="*/ 1720064 h 2126588"/>
                      <a:gd name="connsiteX8" fmla="*/ 294261 w 1856537"/>
                      <a:gd name="connsiteY8" fmla="*/ 818561 h 2126588"/>
                      <a:gd name="connsiteX0" fmla="*/ 294261 w 1811531"/>
                      <a:gd name="connsiteY0" fmla="*/ 818561 h 2126588"/>
                      <a:gd name="connsiteX1" fmla="*/ 929826 w 1811531"/>
                      <a:gd name="connsiteY1" fmla="*/ 0 h 2126588"/>
                      <a:gd name="connsiteX2" fmla="*/ 1565391 w 1811531"/>
                      <a:gd name="connsiteY2" fmla="*/ 818561 h 2126588"/>
                      <a:gd name="connsiteX3" fmla="*/ 1516050 w 1811531"/>
                      <a:gd name="connsiteY3" fmla="*/ 1497156 h 2126588"/>
                      <a:gd name="connsiteX4" fmla="*/ 1780412 w 1811531"/>
                      <a:gd name="connsiteY4" fmla="*/ 1813115 h 2126588"/>
                      <a:gd name="connsiteX5" fmla="*/ 965615 w 1811531"/>
                      <a:gd name="connsiteY5" fmla="*/ 2071018 h 2126588"/>
                      <a:gd name="connsiteX6" fmla="*/ 52124 w 1811531"/>
                      <a:gd name="connsiteY6" fmla="*/ 2059302 h 2126588"/>
                      <a:gd name="connsiteX7" fmla="*/ 118494 w 1811531"/>
                      <a:gd name="connsiteY7" fmla="*/ 1720064 h 2126588"/>
                      <a:gd name="connsiteX8" fmla="*/ 294261 w 1811531"/>
                      <a:gd name="connsiteY8" fmla="*/ 818561 h 2126588"/>
                      <a:gd name="connsiteX0" fmla="*/ 294261 w 1877722"/>
                      <a:gd name="connsiteY0" fmla="*/ 818561 h 2126588"/>
                      <a:gd name="connsiteX1" fmla="*/ 929826 w 1877722"/>
                      <a:gd name="connsiteY1" fmla="*/ 0 h 2126588"/>
                      <a:gd name="connsiteX2" fmla="*/ 1565391 w 1877722"/>
                      <a:gd name="connsiteY2" fmla="*/ 818561 h 2126588"/>
                      <a:gd name="connsiteX3" fmla="*/ 1516050 w 1877722"/>
                      <a:gd name="connsiteY3" fmla="*/ 1497156 h 2126588"/>
                      <a:gd name="connsiteX4" fmla="*/ 1850681 w 1877722"/>
                      <a:gd name="connsiteY4" fmla="*/ 1871672 h 2126588"/>
                      <a:gd name="connsiteX5" fmla="*/ 965615 w 1877722"/>
                      <a:gd name="connsiteY5" fmla="*/ 2071018 h 2126588"/>
                      <a:gd name="connsiteX6" fmla="*/ 52124 w 1877722"/>
                      <a:gd name="connsiteY6" fmla="*/ 2059302 h 2126588"/>
                      <a:gd name="connsiteX7" fmla="*/ 118494 w 1877722"/>
                      <a:gd name="connsiteY7" fmla="*/ 1720064 h 2126588"/>
                      <a:gd name="connsiteX8" fmla="*/ 294261 w 1877722"/>
                      <a:gd name="connsiteY8" fmla="*/ 818561 h 2126588"/>
                      <a:gd name="connsiteX0" fmla="*/ 335669 w 1919131"/>
                      <a:gd name="connsiteY0" fmla="*/ 818561 h 2126588"/>
                      <a:gd name="connsiteX1" fmla="*/ 971234 w 1919131"/>
                      <a:gd name="connsiteY1" fmla="*/ 0 h 2126588"/>
                      <a:gd name="connsiteX2" fmla="*/ 1606799 w 1919131"/>
                      <a:gd name="connsiteY2" fmla="*/ 818561 h 2126588"/>
                      <a:gd name="connsiteX3" fmla="*/ 1557458 w 1919131"/>
                      <a:gd name="connsiteY3" fmla="*/ 1497156 h 2126588"/>
                      <a:gd name="connsiteX4" fmla="*/ 1892089 w 1919131"/>
                      <a:gd name="connsiteY4" fmla="*/ 1871672 h 2126588"/>
                      <a:gd name="connsiteX5" fmla="*/ 1007023 w 1919131"/>
                      <a:gd name="connsiteY5" fmla="*/ 2071018 h 2126588"/>
                      <a:gd name="connsiteX6" fmla="*/ 93532 w 1919131"/>
                      <a:gd name="connsiteY6" fmla="*/ 2059302 h 2126588"/>
                      <a:gd name="connsiteX7" fmla="*/ 42788 w 1919131"/>
                      <a:gd name="connsiteY7" fmla="*/ 1720064 h 2126588"/>
                      <a:gd name="connsiteX8" fmla="*/ 335669 w 1919131"/>
                      <a:gd name="connsiteY8" fmla="*/ 818561 h 2126588"/>
                      <a:gd name="connsiteX0" fmla="*/ 391842 w 1975304"/>
                      <a:gd name="connsiteY0" fmla="*/ 818561 h 2126588"/>
                      <a:gd name="connsiteX1" fmla="*/ 1027407 w 1975304"/>
                      <a:gd name="connsiteY1" fmla="*/ 0 h 2126588"/>
                      <a:gd name="connsiteX2" fmla="*/ 1662972 w 1975304"/>
                      <a:gd name="connsiteY2" fmla="*/ 818561 h 2126588"/>
                      <a:gd name="connsiteX3" fmla="*/ 1613631 w 1975304"/>
                      <a:gd name="connsiteY3" fmla="*/ 1497156 h 2126588"/>
                      <a:gd name="connsiteX4" fmla="*/ 1948262 w 1975304"/>
                      <a:gd name="connsiteY4" fmla="*/ 1871672 h 2126588"/>
                      <a:gd name="connsiteX5" fmla="*/ 1063196 w 1975304"/>
                      <a:gd name="connsiteY5" fmla="*/ 2071018 h 2126588"/>
                      <a:gd name="connsiteX6" fmla="*/ 56014 w 1975304"/>
                      <a:gd name="connsiteY6" fmla="*/ 2059302 h 2126588"/>
                      <a:gd name="connsiteX7" fmla="*/ 98961 w 1975304"/>
                      <a:gd name="connsiteY7" fmla="*/ 1720064 h 2126588"/>
                      <a:gd name="connsiteX8" fmla="*/ 391842 w 1975304"/>
                      <a:gd name="connsiteY8" fmla="*/ 818561 h 212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304" h="2126588">
                        <a:moveTo>
                          <a:pt x="391842" y="818561"/>
                        </a:moveTo>
                        <a:cubicBezTo>
                          <a:pt x="546583" y="531884"/>
                          <a:pt x="676394" y="0"/>
                          <a:pt x="1027407" y="0"/>
                        </a:cubicBezTo>
                        <a:cubicBezTo>
                          <a:pt x="1378420" y="0"/>
                          <a:pt x="1565268" y="569035"/>
                          <a:pt x="1662972" y="818561"/>
                        </a:cubicBezTo>
                        <a:cubicBezTo>
                          <a:pt x="1760676" y="1068087"/>
                          <a:pt x="1577794" y="1331397"/>
                          <a:pt x="1613631" y="1497156"/>
                        </a:cubicBezTo>
                        <a:cubicBezTo>
                          <a:pt x="1649468" y="1662915"/>
                          <a:pt x="2086847" y="1762365"/>
                          <a:pt x="1948262" y="1871672"/>
                        </a:cubicBezTo>
                        <a:cubicBezTo>
                          <a:pt x="1809677" y="1980979"/>
                          <a:pt x="1249745" y="2028035"/>
                          <a:pt x="1063196" y="2071018"/>
                        </a:cubicBezTo>
                        <a:cubicBezTo>
                          <a:pt x="876647" y="2114001"/>
                          <a:pt x="197201" y="2176352"/>
                          <a:pt x="56014" y="2059302"/>
                        </a:cubicBezTo>
                        <a:cubicBezTo>
                          <a:pt x="-96884" y="1848562"/>
                          <a:pt x="113259" y="1858537"/>
                          <a:pt x="98961" y="1720064"/>
                        </a:cubicBezTo>
                        <a:cubicBezTo>
                          <a:pt x="-53087" y="1581632"/>
                          <a:pt x="237101" y="1105238"/>
                          <a:pt x="391842"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BCF15BF-6BF3-377D-E062-B55F4A971695}"/>
                      </a:ext>
                    </a:extLst>
                  </p:cNvPr>
                  <p:cNvSpPr/>
                  <p:nvPr/>
                </p:nvSpPr>
                <p:spPr>
                  <a:xfrm>
                    <a:off x="162199" y="4678769"/>
                    <a:ext cx="1904306" cy="201447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55978" h="1963353">
                        <a:moveTo>
                          <a:pt x="1858476" y="1796809"/>
                        </a:moveTo>
                        <a:cubicBezTo>
                          <a:pt x="1813858" y="1587209"/>
                          <a:pt x="1785164" y="1374896"/>
                          <a:pt x="1759336" y="1162321"/>
                        </a:cubicBezTo>
                        <a:cubicBezTo>
                          <a:pt x="1747075" y="1059374"/>
                          <a:pt x="1737157" y="956139"/>
                          <a:pt x="1725680" y="853088"/>
                        </a:cubicBezTo>
                        <a:cubicBezTo>
                          <a:pt x="1714985" y="757079"/>
                          <a:pt x="1702463" y="660784"/>
                          <a:pt x="1677412" y="567334"/>
                        </a:cubicBezTo>
                        <a:cubicBezTo>
                          <a:pt x="1654196" y="480482"/>
                          <a:pt x="1620017" y="394519"/>
                          <a:pt x="1569928" y="319538"/>
                        </a:cubicBezTo>
                        <a:cubicBezTo>
                          <a:pt x="1522706" y="249698"/>
                          <a:pt x="1463744" y="188545"/>
                          <a:pt x="1395916" y="138741"/>
                        </a:cubicBezTo>
                        <a:cubicBezTo>
                          <a:pt x="1261814" y="39368"/>
                          <a:pt x="1090146" y="-13488"/>
                          <a:pt x="923178" y="4044"/>
                        </a:cubicBezTo>
                        <a:cubicBezTo>
                          <a:pt x="898134" y="6730"/>
                          <a:pt x="873611" y="6235"/>
                          <a:pt x="871000" y="6469"/>
                        </a:cubicBezTo>
                        <a:cubicBezTo>
                          <a:pt x="192160" y="68144"/>
                          <a:pt x="32498" y="1248754"/>
                          <a:pt x="18148" y="1486817"/>
                        </a:cubicBezTo>
                        <a:cubicBezTo>
                          <a:pt x="16842" y="1505341"/>
                          <a:pt x="16059" y="1523838"/>
                          <a:pt x="15275" y="1542309"/>
                        </a:cubicBezTo>
                        <a:cubicBezTo>
                          <a:pt x="10320" y="1583609"/>
                          <a:pt x="6409" y="1625011"/>
                          <a:pt x="4581" y="1666519"/>
                        </a:cubicBezTo>
                        <a:cubicBezTo>
                          <a:pt x="2492" y="1714497"/>
                          <a:pt x="3798" y="1762554"/>
                          <a:pt x="7970" y="1810376"/>
                        </a:cubicBezTo>
                        <a:cubicBezTo>
                          <a:pt x="12670" y="1859318"/>
                          <a:pt x="17626" y="1909487"/>
                          <a:pt x="38237" y="1954491"/>
                        </a:cubicBezTo>
                        <a:cubicBezTo>
                          <a:pt x="50759" y="1982198"/>
                          <a:pt x="634631" y="1944238"/>
                          <a:pt x="640631" y="1911522"/>
                        </a:cubicBezTo>
                        <a:cubicBezTo>
                          <a:pt x="653414" y="1845204"/>
                          <a:pt x="658376" y="1777581"/>
                          <a:pt x="655242" y="1710115"/>
                        </a:cubicBezTo>
                        <a:cubicBezTo>
                          <a:pt x="653675" y="1677946"/>
                          <a:pt x="649765" y="1645935"/>
                          <a:pt x="643242" y="1614394"/>
                        </a:cubicBezTo>
                        <a:cubicBezTo>
                          <a:pt x="641414" y="1605784"/>
                          <a:pt x="639332" y="1589609"/>
                          <a:pt x="634370" y="1576825"/>
                        </a:cubicBezTo>
                        <a:cubicBezTo>
                          <a:pt x="687593" y="1475626"/>
                          <a:pt x="746293" y="1377322"/>
                          <a:pt x="806560" y="1280140"/>
                        </a:cubicBezTo>
                        <a:cubicBezTo>
                          <a:pt x="932051" y="1077818"/>
                          <a:pt x="1065363" y="879255"/>
                          <a:pt x="1167891" y="663784"/>
                        </a:cubicBezTo>
                        <a:cubicBezTo>
                          <a:pt x="1219292" y="555827"/>
                          <a:pt x="1270165" y="441167"/>
                          <a:pt x="1294426" y="322852"/>
                        </a:cubicBezTo>
                        <a:lnTo>
                          <a:pt x="1298337" y="323635"/>
                        </a:lnTo>
                        <a:cubicBezTo>
                          <a:pt x="1297821" y="325148"/>
                          <a:pt x="1298337" y="326844"/>
                          <a:pt x="1299642" y="327783"/>
                        </a:cubicBezTo>
                        <a:cubicBezTo>
                          <a:pt x="1411043" y="404825"/>
                          <a:pt x="1485400" y="521625"/>
                          <a:pt x="1533922" y="646644"/>
                        </a:cubicBezTo>
                        <a:cubicBezTo>
                          <a:pt x="1590018" y="792873"/>
                          <a:pt x="1617151" y="948756"/>
                          <a:pt x="1613495" y="1105395"/>
                        </a:cubicBezTo>
                        <a:cubicBezTo>
                          <a:pt x="1607234" y="1353268"/>
                          <a:pt x="1513317" y="1659607"/>
                          <a:pt x="1247464" y="1737952"/>
                        </a:cubicBezTo>
                        <a:cubicBezTo>
                          <a:pt x="1186681" y="1755823"/>
                          <a:pt x="1121197" y="1760884"/>
                          <a:pt x="1059101" y="1747814"/>
                        </a:cubicBezTo>
                        <a:cubicBezTo>
                          <a:pt x="1029624" y="1741892"/>
                          <a:pt x="1001184" y="1731873"/>
                          <a:pt x="974573" y="1718019"/>
                        </a:cubicBezTo>
                        <a:cubicBezTo>
                          <a:pt x="945095" y="1702419"/>
                          <a:pt x="921089" y="1680295"/>
                          <a:pt x="893700" y="1662110"/>
                        </a:cubicBezTo>
                        <a:cubicBezTo>
                          <a:pt x="868388" y="1645465"/>
                          <a:pt x="838650" y="1677920"/>
                          <a:pt x="853261" y="1702522"/>
                        </a:cubicBezTo>
                        <a:cubicBezTo>
                          <a:pt x="885089" y="1756919"/>
                          <a:pt x="953961" y="1790181"/>
                          <a:pt x="1013184" y="1806540"/>
                        </a:cubicBezTo>
                        <a:cubicBezTo>
                          <a:pt x="1076063" y="1824046"/>
                          <a:pt x="1142585" y="1824855"/>
                          <a:pt x="1206770" y="1813740"/>
                        </a:cubicBezTo>
                        <a:cubicBezTo>
                          <a:pt x="1211725" y="1812906"/>
                          <a:pt x="1216681" y="1811966"/>
                          <a:pt x="1221375" y="1810949"/>
                        </a:cubicBezTo>
                        <a:cubicBezTo>
                          <a:pt x="1222942" y="1827699"/>
                          <a:pt x="1229464" y="1843560"/>
                          <a:pt x="1240681" y="1856162"/>
                        </a:cubicBezTo>
                        <a:cubicBezTo>
                          <a:pt x="1245904" y="1862135"/>
                          <a:pt x="1252165" y="1867275"/>
                          <a:pt x="1258948" y="1871371"/>
                        </a:cubicBezTo>
                        <a:cubicBezTo>
                          <a:pt x="1259986" y="1887103"/>
                          <a:pt x="1269904" y="1902914"/>
                          <a:pt x="1286598" y="1906356"/>
                        </a:cubicBezTo>
                        <a:cubicBezTo>
                          <a:pt x="1374521" y="1924672"/>
                          <a:pt x="1740030" y="1876641"/>
                          <a:pt x="1827947" y="1850474"/>
                        </a:cubicBezTo>
                        <a:cubicBezTo>
                          <a:pt x="1851431" y="1843482"/>
                          <a:pt x="1863431" y="1820368"/>
                          <a:pt x="1858476" y="1796809"/>
                        </a:cubicBezTo>
                      </a:path>
                    </a:pathLst>
                  </a:custGeom>
                  <a:solidFill>
                    <a:schemeClr val="bg1">
                      <a:lumMod val="95000"/>
                    </a:schemeClr>
                  </a:solidFill>
                  <a:ln w="38100" cap="flat">
                    <a:solidFill>
                      <a:schemeClr val="bg1">
                        <a:lumMod val="75000"/>
                      </a:schemeClr>
                    </a:solid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E0B9B712-E08A-32AC-0007-7C75EE2EE84B}"/>
                      </a:ext>
                    </a:extLst>
                  </p:cNvPr>
                  <p:cNvSpPr/>
                  <p:nvPr/>
                </p:nvSpPr>
                <p:spPr>
                  <a:xfrm>
                    <a:off x="1038705" y="6383933"/>
                    <a:ext cx="382398" cy="16779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 name="connsiteX0" fmla="*/ 1854876 w 1855979"/>
                      <a:gd name="connsiteY0" fmla="*/ 1796088 h 1953770"/>
                      <a:gd name="connsiteX1" fmla="*/ 1755736 w 1855979"/>
                      <a:gd name="connsiteY1" fmla="*/ 1161600 h 1953770"/>
                      <a:gd name="connsiteX2" fmla="*/ 1722080 w 1855979"/>
                      <a:gd name="connsiteY2" fmla="*/ 852367 h 1953770"/>
                      <a:gd name="connsiteX3" fmla="*/ 1673812 w 1855979"/>
                      <a:gd name="connsiteY3" fmla="*/ 566613 h 1953770"/>
                      <a:gd name="connsiteX4" fmla="*/ 1566328 w 1855979"/>
                      <a:gd name="connsiteY4" fmla="*/ 318817 h 1953770"/>
                      <a:gd name="connsiteX5" fmla="*/ 1392316 w 1855979"/>
                      <a:gd name="connsiteY5" fmla="*/ 138020 h 1953770"/>
                      <a:gd name="connsiteX6" fmla="*/ 919578 w 1855979"/>
                      <a:gd name="connsiteY6" fmla="*/ 3323 h 1953770"/>
                      <a:gd name="connsiteX7" fmla="*/ 867400 w 1855979"/>
                      <a:gd name="connsiteY7" fmla="*/ 5748 h 1953770"/>
                      <a:gd name="connsiteX8" fmla="*/ 14548 w 1855979"/>
                      <a:gd name="connsiteY8" fmla="*/ 1486096 h 1953770"/>
                      <a:gd name="connsiteX9" fmla="*/ 11675 w 1855979"/>
                      <a:gd name="connsiteY9" fmla="*/ 1541588 h 1953770"/>
                      <a:gd name="connsiteX10" fmla="*/ 981 w 1855979"/>
                      <a:gd name="connsiteY10" fmla="*/ 1665798 h 1953770"/>
                      <a:gd name="connsiteX11" fmla="*/ 4370 w 1855979"/>
                      <a:gd name="connsiteY11" fmla="*/ 1809655 h 1953770"/>
                      <a:gd name="connsiteX12" fmla="*/ 34637 w 1855979"/>
                      <a:gd name="connsiteY12" fmla="*/ 1953770 h 1953770"/>
                      <a:gd name="connsiteX13" fmla="*/ 651642 w 1855979"/>
                      <a:gd name="connsiteY13" fmla="*/ 1709394 h 1953770"/>
                      <a:gd name="connsiteX14" fmla="*/ 639642 w 1855979"/>
                      <a:gd name="connsiteY14" fmla="*/ 1613673 h 1953770"/>
                      <a:gd name="connsiteX15" fmla="*/ 630770 w 1855979"/>
                      <a:gd name="connsiteY15" fmla="*/ 1576104 h 1953770"/>
                      <a:gd name="connsiteX16" fmla="*/ 802960 w 1855979"/>
                      <a:gd name="connsiteY16" fmla="*/ 1279419 h 1953770"/>
                      <a:gd name="connsiteX17" fmla="*/ 1164291 w 1855979"/>
                      <a:gd name="connsiteY17" fmla="*/ 663063 h 1953770"/>
                      <a:gd name="connsiteX18" fmla="*/ 1290826 w 1855979"/>
                      <a:gd name="connsiteY18" fmla="*/ 322131 h 1953770"/>
                      <a:gd name="connsiteX19" fmla="*/ 1294737 w 1855979"/>
                      <a:gd name="connsiteY19" fmla="*/ 322914 h 1953770"/>
                      <a:gd name="connsiteX20" fmla="*/ 1296042 w 1855979"/>
                      <a:gd name="connsiteY20" fmla="*/ 327062 h 1953770"/>
                      <a:gd name="connsiteX21" fmla="*/ 1530322 w 1855979"/>
                      <a:gd name="connsiteY21" fmla="*/ 645923 h 1953770"/>
                      <a:gd name="connsiteX22" fmla="*/ 1609895 w 1855979"/>
                      <a:gd name="connsiteY22" fmla="*/ 1104674 h 1953770"/>
                      <a:gd name="connsiteX23" fmla="*/ 1243864 w 1855979"/>
                      <a:gd name="connsiteY23" fmla="*/ 1737231 h 1953770"/>
                      <a:gd name="connsiteX24" fmla="*/ 1055501 w 1855979"/>
                      <a:gd name="connsiteY24" fmla="*/ 1747093 h 1953770"/>
                      <a:gd name="connsiteX25" fmla="*/ 970973 w 1855979"/>
                      <a:gd name="connsiteY25" fmla="*/ 1717298 h 1953770"/>
                      <a:gd name="connsiteX26" fmla="*/ 890100 w 1855979"/>
                      <a:gd name="connsiteY26" fmla="*/ 1661389 h 1953770"/>
                      <a:gd name="connsiteX27" fmla="*/ 849661 w 1855979"/>
                      <a:gd name="connsiteY27" fmla="*/ 1701801 h 1953770"/>
                      <a:gd name="connsiteX28" fmla="*/ 1009584 w 1855979"/>
                      <a:gd name="connsiteY28" fmla="*/ 1805819 h 1953770"/>
                      <a:gd name="connsiteX29" fmla="*/ 1203170 w 1855979"/>
                      <a:gd name="connsiteY29" fmla="*/ 1813019 h 1953770"/>
                      <a:gd name="connsiteX30" fmla="*/ 1217775 w 1855979"/>
                      <a:gd name="connsiteY30" fmla="*/ 1810228 h 1953770"/>
                      <a:gd name="connsiteX31" fmla="*/ 1237081 w 1855979"/>
                      <a:gd name="connsiteY31" fmla="*/ 1855441 h 1953770"/>
                      <a:gd name="connsiteX32" fmla="*/ 1255348 w 1855979"/>
                      <a:gd name="connsiteY32" fmla="*/ 1870650 h 1953770"/>
                      <a:gd name="connsiteX33" fmla="*/ 1282998 w 1855979"/>
                      <a:gd name="connsiteY33" fmla="*/ 1905635 h 1953770"/>
                      <a:gd name="connsiteX34" fmla="*/ 1824347 w 1855979"/>
                      <a:gd name="connsiteY34" fmla="*/ 1849753 h 1953770"/>
                      <a:gd name="connsiteX35" fmla="*/ 1854876 w 1855979"/>
                      <a:gd name="connsiteY35" fmla="*/ 1796088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34" fmla="*/ 1824347 w 1854876"/>
                      <a:gd name="connsiteY34" fmla="*/ 1849753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32" fmla="*/ 1282998 w 1755736"/>
                      <a:gd name="connsiteY32"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39642 w 1755736"/>
                      <a:gd name="connsiteY12" fmla="*/ 1613673 h 1953770"/>
                      <a:gd name="connsiteX13" fmla="*/ 630770 w 1755736"/>
                      <a:gd name="connsiteY13" fmla="*/ 1576104 h 1953770"/>
                      <a:gd name="connsiteX14" fmla="*/ 802960 w 1755736"/>
                      <a:gd name="connsiteY14" fmla="*/ 1279419 h 1953770"/>
                      <a:gd name="connsiteX15" fmla="*/ 1164291 w 1755736"/>
                      <a:gd name="connsiteY15" fmla="*/ 663063 h 1953770"/>
                      <a:gd name="connsiteX16" fmla="*/ 1290826 w 1755736"/>
                      <a:gd name="connsiteY16" fmla="*/ 322131 h 1953770"/>
                      <a:gd name="connsiteX17" fmla="*/ 1294737 w 1755736"/>
                      <a:gd name="connsiteY17" fmla="*/ 322914 h 1953770"/>
                      <a:gd name="connsiteX18" fmla="*/ 1296042 w 1755736"/>
                      <a:gd name="connsiteY18" fmla="*/ 327062 h 1953770"/>
                      <a:gd name="connsiteX19" fmla="*/ 1530322 w 1755736"/>
                      <a:gd name="connsiteY19" fmla="*/ 645923 h 1953770"/>
                      <a:gd name="connsiteX20" fmla="*/ 1609895 w 1755736"/>
                      <a:gd name="connsiteY20" fmla="*/ 1104674 h 1953770"/>
                      <a:gd name="connsiteX21" fmla="*/ 1243864 w 1755736"/>
                      <a:gd name="connsiteY21" fmla="*/ 1737231 h 1953770"/>
                      <a:gd name="connsiteX22" fmla="*/ 1055501 w 1755736"/>
                      <a:gd name="connsiteY22" fmla="*/ 1747093 h 1953770"/>
                      <a:gd name="connsiteX23" fmla="*/ 970973 w 1755736"/>
                      <a:gd name="connsiteY23" fmla="*/ 1717298 h 1953770"/>
                      <a:gd name="connsiteX24" fmla="*/ 890100 w 1755736"/>
                      <a:gd name="connsiteY24" fmla="*/ 1661389 h 1953770"/>
                      <a:gd name="connsiteX25" fmla="*/ 849661 w 1755736"/>
                      <a:gd name="connsiteY25" fmla="*/ 1701801 h 1953770"/>
                      <a:gd name="connsiteX26" fmla="*/ 1009584 w 1755736"/>
                      <a:gd name="connsiteY26" fmla="*/ 1805819 h 1953770"/>
                      <a:gd name="connsiteX27" fmla="*/ 1203170 w 1755736"/>
                      <a:gd name="connsiteY27" fmla="*/ 1813019 h 1953770"/>
                      <a:gd name="connsiteX28" fmla="*/ 1217775 w 1755736"/>
                      <a:gd name="connsiteY28" fmla="*/ 1810228 h 1953770"/>
                      <a:gd name="connsiteX29" fmla="*/ 1237081 w 1755736"/>
                      <a:gd name="connsiteY29" fmla="*/ 1855441 h 1953770"/>
                      <a:gd name="connsiteX30" fmla="*/ 1255348 w 1755736"/>
                      <a:gd name="connsiteY30" fmla="*/ 1870650 h 1953770"/>
                      <a:gd name="connsiteX0" fmla="*/ 1755736 w 1755736"/>
                      <a:gd name="connsiteY0" fmla="*/ 1161600 h 1870650"/>
                      <a:gd name="connsiteX1" fmla="*/ 1722080 w 1755736"/>
                      <a:gd name="connsiteY1" fmla="*/ 852367 h 1870650"/>
                      <a:gd name="connsiteX2" fmla="*/ 1673812 w 1755736"/>
                      <a:gd name="connsiteY2" fmla="*/ 566613 h 1870650"/>
                      <a:gd name="connsiteX3" fmla="*/ 1566328 w 1755736"/>
                      <a:gd name="connsiteY3" fmla="*/ 318817 h 1870650"/>
                      <a:gd name="connsiteX4" fmla="*/ 1392316 w 1755736"/>
                      <a:gd name="connsiteY4" fmla="*/ 138020 h 1870650"/>
                      <a:gd name="connsiteX5" fmla="*/ 919578 w 1755736"/>
                      <a:gd name="connsiteY5" fmla="*/ 3323 h 1870650"/>
                      <a:gd name="connsiteX6" fmla="*/ 867400 w 1755736"/>
                      <a:gd name="connsiteY6" fmla="*/ 5748 h 1870650"/>
                      <a:gd name="connsiteX7" fmla="*/ 14548 w 1755736"/>
                      <a:gd name="connsiteY7" fmla="*/ 1486096 h 1870650"/>
                      <a:gd name="connsiteX8" fmla="*/ 11675 w 1755736"/>
                      <a:gd name="connsiteY8" fmla="*/ 1541588 h 1870650"/>
                      <a:gd name="connsiteX9" fmla="*/ 981 w 1755736"/>
                      <a:gd name="connsiteY9" fmla="*/ 1665798 h 1870650"/>
                      <a:gd name="connsiteX10" fmla="*/ 4370 w 1755736"/>
                      <a:gd name="connsiteY10" fmla="*/ 1809655 h 1870650"/>
                      <a:gd name="connsiteX11" fmla="*/ 639642 w 1755736"/>
                      <a:gd name="connsiteY11" fmla="*/ 1613673 h 1870650"/>
                      <a:gd name="connsiteX12" fmla="*/ 630770 w 1755736"/>
                      <a:gd name="connsiteY12" fmla="*/ 1576104 h 1870650"/>
                      <a:gd name="connsiteX13" fmla="*/ 802960 w 1755736"/>
                      <a:gd name="connsiteY13" fmla="*/ 1279419 h 1870650"/>
                      <a:gd name="connsiteX14" fmla="*/ 1164291 w 1755736"/>
                      <a:gd name="connsiteY14" fmla="*/ 663063 h 1870650"/>
                      <a:gd name="connsiteX15" fmla="*/ 1290826 w 1755736"/>
                      <a:gd name="connsiteY15" fmla="*/ 322131 h 1870650"/>
                      <a:gd name="connsiteX16" fmla="*/ 1294737 w 1755736"/>
                      <a:gd name="connsiteY16" fmla="*/ 322914 h 1870650"/>
                      <a:gd name="connsiteX17" fmla="*/ 1296042 w 1755736"/>
                      <a:gd name="connsiteY17" fmla="*/ 327062 h 1870650"/>
                      <a:gd name="connsiteX18" fmla="*/ 1530322 w 1755736"/>
                      <a:gd name="connsiteY18" fmla="*/ 645923 h 1870650"/>
                      <a:gd name="connsiteX19" fmla="*/ 1609895 w 1755736"/>
                      <a:gd name="connsiteY19" fmla="*/ 1104674 h 1870650"/>
                      <a:gd name="connsiteX20" fmla="*/ 1243864 w 1755736"/>
                      <a:gd name="connsiteY20" fmla="*/ 1737231 h 1870650"/>
                      <a:gd name="connsiteX21" fmla="*/ 1055501 w 1755736"/>
                      <a:gd name="connsiteY21" fmla="*/ 1747093 h 1870650"/>
                      <a:gd name="connsiteX22" fmla="*/ 970973 w 1755736"/>
                      <a:gd name="connsiteY22" fmla="*/ 1717298 h 1870650"/>
                      <a:gd name="connsiteX23" fmla="*/ 890100 w 1755736"/>
                      <a:gd name="connsiteY23" fmla="*/ 1661389 h 1870650"/>
                      <a:gd name="connsiteX24" fmla="*/ 849661 w 1755736"/>
                      <a:gd name="connsiteY24" fmla="*/ 1701801 h 1870650"/>
                      <a:gd name="connsiteX25" fmla="*/ 1009584 w 1755736"/>
                      <a:gd name="connsiteY25" fmla="*/ 1805819 h 1870650"/>
                      <a:gd name="connsiteX26" fmla="*/ 1203170 w 1755736"/>
                      <a:gd name="connsiteY26" fmla="*/ 1813019 h 1870650"/>
                      <a:gd name="connsiteX27" fmla="*/ 1217775 w 1755736"/>
                      <a:gd name="connsiteY27" fmla="*/ 1810228 h 1870650"/>
                      <a:gd name="connsiteX28" fmla="*/ 1237081 w 1755736"/>
                      <a:gd name="connsiteY28" fmla="*/ 1855441 h 1870650"/>
                      <a:gd name="connsiteX29" fmla="*/ 1255348 w 1755736"/>
                      <a:gd name="connsiteY29" fmla="*/ 1870650 h 1870650"/>
                      <a:gd name="connsiteX0" fmla="*/ 1754755 w 1754755"/>
                      <a:gd name="connsiteY0" fmla="*/ 1161600 h 1870650"/>
                      <a:gd name="connsiteX1" fmla="*/ 1721099 w 1754755"/>
                      <a:gd name="connsiteY1" fmla="*/ 852367 h 1870650"/>
                      <a:gd name="connsiteX2" fmla="*/ 1672831 w 1754755"/>
                      <a:gd name="connsiteY2" fmla="*/ 566613 h 1870650"/>
                      <a:gd name="connsiteX3" fmla="*/ 1565347 w 1754755"/>
                      <a:gd name="connsiteY3" fmla="*/ 318817 h 1870650"/>
                      <a:gd name="connsiteX4" fmla="*/ 1391335 w 1754755"/>
                      <a:gd name="connsiteY4" fmla="*/ 138020 h 1870650"/>
                      <a:gd name="connsiteX5" fmla="*/ 918597 w 1754755"/>
                      <a:gd name="connsiteY5" fmla="*/ 3323 h 1870650"/>
                      <a:gd name="connsiteX6" fmla="*/ 866419 w 1754755"/>
                      <a:gd name="connsiteY6" fmla="*/ 5748 h 1870650"/>
                      <a:gd name="connsiteX7" fmla="*/ 13567 w 1754755"/>
                      <a:gd name="connsiteY7" fmla="*/ 1486096 h 1870650"/>
                      <a:gd name="connsiteX8" fmla="*/ 10694 w 1754755"/>
                      <a:gd name="connsiteY8" fmla="*/ 1541588 h 1870650"/>
                      <a:gd name="connsiteX9" fmla="*/ 0 w 1754755"/>
                      <a:gd name="connsiteY9" fmla="*/ 1665798 h 1870650"/>
                      <a:gd name="connsiteX10" fmla="*/ 638661 w 1754755"/>
                      <a:gd name="connsiteY10" fmla="*/ 1613673 h 1870650"/>
                      <a:gd name="connsiteX11" fmla="*/ 629789 w 1754755"/>
                      <a:gd name="connsiteY11" fmla="*/ 1576104 h 1870650"/>
                      <a:gd name="connsiteX12" fmla="*/ 801979 w 1754755"/>
                      <a:gd name="connsiteY12" fmla="*/ 1279419 h 1870650"/>
                      <a:gd name="connsiteX13" fmla="*/ 1163310 w 1754755"/>
                      <a:gd name="connsiteY13" fmla="*/ 663063 h 1870650"/>
                      <a:gd name="connsiteX14" fmla="*/ 1289845 w 1754755"/>
                      <a:gd name="connsiteY14" fmla="*/ 322131 h 1870650"/>
                      <a:gd name="connsiteX15" fmla="*/ 1293756 w 1754755"/>
                      <a:gd name="connsiteY15" fmla="*/ 322914 h 1870650"/>
                      <a:gd name="connsiteX16" fmla="*/ 1295061 w 1754755"/>
                      <a:gd name="connsiteY16" fmla="*/ 327062 h 1870650"/>
                      <a:gd name="connsiteX17" fmla="*/ 1529341 w 1754755"/>
                      <a:gd name="connsiteY17" fmla="*/ 645923 h 1870650"/>
                      <a:gd name="connsiteX18" fmla="*/ 1608914 w 1754755"/>
                      <a:gd name="connsiteY18" fmla="*/ 1104674 h 1870650"/>
                      <a:gd name="connsiteX19" fmla="*/ 1242883 w 1754755"/>
                      <a:gd name="connsiteY19" fmla="*/ 1737231 h 1870650"/>
                      <a:gd name="connsiteX20" fmla="*/ 1054520 w 1754755"/>
                      <a:gd name="connsiteY20" fmla="*/ 1747093 h 1870650"/>
                      <a:gd name="connsiteX21" fmla="*/ 969992 w 1754755"/>
                      <a:gd name="connsiteY21" fmla="*/ 1717298 h 1870650"/>
                      <a:gd name="connsiteX22" fmla="*/ 889119 w 1754755"/>
                      <a:gd name="connsiteY22" fmla="*/ 1661389 h 1870650"/>
                      <a:gd name="connsiteX23" fmla="*/ 848680 w 1754755"/>
                      <a:gd name="connsiteY23" fmla="*/ 1701801 h 1870650"/>
                      <a:gd name="connsiteX24" fmla="*/ 1008603 w 1754755"/>
                      <a:gd name="connsiteY24" fmla="*/ 1805819 h 1870650"/>
                      <a:gd name="connsiteX25" fmla="*/ 1202189 w 1754755"/>
                      <a:gd name="connsiteY25" fmla="*/ 1813019 h 1870650"/>
                      <a:gd name="connsiteX26" fmla="*/ 1216794 w 1754755"/>
                      <a:gd name="connsiteY26" fmla="*/ 1810228 h 1870650"/>
                      <a:gd name="connsiteX27" fmla="*/ 1236100 w 1754755"/>
                      <a:gd name="connsiteY27" fmla="*/ 1855441 h 1870650"/>
                      <a:gd name="connsiteX28" fmla="*/ 1254367 w 1754755"/>
                      <a:gd name="connsiteY28" fmla="*/ 1870650 h 1870650"/>
                      <a:gd name="connsiteX0" fmla="*/ 1744061 w 1744061"/>
                      <a:gd name="connsiteY0" fmla="*/ 1161600 h 1870650"/>
                      <a:gd name="connsiteX1" fmla="*/ 1710405 w 1744061"/>
                      <a:gd name="connsiteY1" fmla="*/ 852367 h 1870650"/>
                      <a:gd name="connsiteX2" fmla="*/ 1662137 w 1744061"/>
                      <a:gd name="connsiteY2" fmla="*/ 566613 h 1870650"/>
                      <a:gd name="connsiteX3" fmla="*/ 1554653 w 1744061"/>
                      <a:gd name="connsiteY3" fmla="*/ 318817 h 1870650"/>
                      <a:gd name="connsiteX4" fmla="*/ 1380641 w 1744061"/>
                      <a:gd name="connsiteY4" fmla="*/ 138020 h 1870650"/>
                      <a:gd name="connsiteX5" fmla="*/ 907903 w 1744061"/>
                      <a:gd name="connsiteY5" fmla="*/ 3323 h 1870650"/>
                      <a:gd name="connsiteX6" fmla="*/ 855725 w 1744061"/>
                      <a:gd name="connsiteY6" fmla="*/ 5748 h 1870650"/>
                      <a:gd name="connsiteX7" fmla="*/ 2873 w 1744061"/>
                      <a:gd name="connsiteY7" fmla="*/ 1486096 h 1870650"/>
                      <a:gd name="connsiteX8" fmla="*/ 0 w 1744061"/>
                      <a:gd name="connsiteY8" fmla="*/ 1541588 h 1870650"/>
                      <a:gd name="connsiteX9" fmla="*/ 627967 w 1744061"/>
                      <a:gd name="connsiteY9" fmla="*/ 1613673 h 1870650"/>
                      <a:gd name="connsiteX10" fmla="*/ 619095 w 1744061"/>
                      <a:gd name="connsiteY10" fmla="*/ 1576104 h 1870650"/>
                      <a:gd name="connsiteX11" fmla="*/ 791285 w 1744061"/>
                      <a:gd name="connsiteY11" fmla="*/ 1279419 h 1870650"/>
                      <a:gd name="connsiteX12" fmla="*/ 1152616 w 1744061"/>
                      <a:gd name="connsiteY12" fmla="*/ 663063 h 1870650"/>
                      <a:gd name="connsiteX13" fmla="*/ 1279151 w 1744061"/>
                      <a:gd name="connsiteY13" fmla="*/ 322131 h 1870650"/>
                      <a:gd name="connsiteX14" fmla="*/ 1283062 w 1744061"/>
                      <a:gd name="connsiteY14" fmla="*/ 322914 h 1870650"/>
                      <a:gd name="connsiteX15" fmla="*/ 1284367 w 1744061"/>
                      <a:gd name="connsiteY15" fmla="*/ 327062 h 1870650"/>
                      <a:gd name="connsiteX16" fmla="*/ 1518647 w 1744061"/>
                      <a:gd name="connsiteY16" fmla="*/ 645923 h 1870650"/>
                      <a:gd name="connsiteX17" fmla="*/ 1598220 w 1744061"/>
                      <a:gd name="connsiteY17" fmla="*/ 1104674 h 1870650"/>
                      <a:gd name="connsiteX18" fmla="*/ 1232189 w 1744061"/>
                      <a:gd name="connsiteY18" fmla="*/ 1737231 h 1870650"/>
                      <a:gd name="connsiteX19" fmla="*/ 1043826 w 1744061"/>
                      <a:gd name="connsiteY19" fmla="*/ 1747093 h 1870650"/>
                      <a:gd name="connsiteX20" fmla="*/ 959298 w 1744061"/>
                      <a:gd name="connsiteY20" fmla="*/ 1717298 h 1870650"/>
                      <a:gd name="connsiteX21" fmla="*/ 878425 w 1744061"/>
                      <a:gd name="connsiteY21" fmla="*/ 1661389 h 1870650"/>
                      <a:gd name="connsiteX22" fmla="*/ 837986 w 1744061"/>
                      <a:gd name="connsiteY22" fmla="*/ 1701801 h 1870650"/>
                      <a:gd name="connsiteX23" fmla="*/ 997909 w 1744061"/>
                      <a:gd name="connsiteY23" fmla="*/ 1805819 h 1870650"/>
                      <a:gd name="connsiteX24" fmla="*/ 1191495 w 1744061"/>
                      <a:gd name="connsiteY24" fmla="*/ 1813019 h 1870650"/>
                      <a:gd name="connsiteX25" fmla="*/ 1206100 w 1744061"/>
                      <a:gd name="connsiteY25" fmla="*/ 1810228 h 1870650"/>
                      <a:gd name="connsiteX26" fmla="*/ 1225406 w 1744061"/>
                      <a:gd name="connsiteY26" fmla="*/ 1855441 h 1870650"/>
                      <a:gd name="connsiteX27" fmla="*/ 1243673 w 1744061"/>
                      <a:gd name="connsiteY27" fmla="*/ 1870650 h 1870650"/>
                      <a:gd name="connsiteX0" fmla="*/ 1743030 w 1743030"/>
                      <a:gd name="connsiteY0" fmla="*/ 1161600 h 1870650"/>
                      <a:gd name="connsiteX1" fmla="*/ 1709374 w 1743030"/>
                      <a:gd name="connsiteY1" fmla="*/ 852367 h 1870650"/>
                      <a:gd name="connsiteX2" fmla="*/ 1661106 w 1743030"/>
                      <a:gd name="connsiteY2" fmla="*/ 566613 h 1870650"/>
                      <a:gd name="connsiteX3" fmla="*/ 1553622 w 1743030"/>
                      <a:gd name="connsiteY3" fmla="*/ 318817 h 1870650"/>
                      <a:gd name="connsiteX4" fmla="*/ 1379610 w 1743030"/>
                      <a:gd name="connsiteY4" fmla="*/ 138020 h 1870650"/>
                      <a:gd name="connsiteX5" fmla="*/ 906872 w 1743030"/>
                      <a:gd name="connsiteY5" fmla="*/ 3323 h 1870650"/>
                      <a:gd name="connsiteX6" fmla="*/ 854694 w 1743030"/>
                      <a:gd name="connsiteY6" fmla="*/ 5748 h 1870650"/>
                      <a:gd name="connsiteX7" fmla="*/ 1842 w 1743030"/>
                      <a:gd name="connsiteY7" fmla="*/ 1486096 h 1870650"/>
                      <a:gd name="connsiteX8" fmla="*/ 626936 w 1743030"/>
                      <a:gd name="connsiteY8" fmla="*/ 1613673 h 1870650"/>
                      <a:gd name="connsiteX9" fmla="*/ 618064 w 1743030"/>
                      <a:gd name="connsiteY9" fmla="*/ 1576104 h 1870650"/>
                      <a:gd name="connsiteX10" fmla="*/ 790254 w 1743030"/>
                      <a:gd name="connsiteY10" fmla="*/ 1279419 h 1870650"/>
                      <a:gd name="connsiteX11" fmla="*/ 1151585 w 1743030"/>
                      <a:gd name="connsiteY11" fmla="*/ 663063 h 1870650"/>
                      <a:gd name="connsiteX12" fmla="*/ 1278120 w 1743030"/>
                      <a:gd name="connsiteY12" fmla="*/ 322131 h 1870650"/>
                      <a:gd name="connsiteX13" fmla="*/ 1282031 w 1743030"/>
                      <a:gd name="connsiteY13" fmla="*/ 322914 h 1870650"/>
                      <a:gd name="connsiteX14" fmla="*/ 1283336 w 1743030"/>
                      <a:gd name="connsiteY14" fmla="*/ 327062 h 1870650"/>
                      <a:gd name="connsiteX15" fmla="*/ 1517616 w 1743030"/>
                      <a:gd name="connsiteY15" fmla="*/ 645923 h 1870650"/>
                      <a:gd name="connsiteX16" fmla="*/ 1597189 w 1743030"/>
                      <a:gd name="connsiteY16" fmla="*/ 1104674 h 1870650"/>
                      <a:gd name="connsiteX17" fmla="*/ 1231158 w 1743030"/>
                      <a:gd name="connsiteY17" fmla="*/ 1737231 h 1870650"/>
                      <a:gd name="connsiteX18" fmla="*/ 1042795 w 1743030"/>
                      <a:gd name="connsiteY18" fmla="*/ 1747093 h 1870650"/>
                      <a:gd name="connsiteX19" fmla="*/ 958267 w 1743030"/>
                      <a:gd name="connsiteY19" fmla="*/ 1717298 h 1870650"/>
                      <a:gd name="connsiteX20" fmla="*/ 877394 w 1743030"/>
                      <a:gd name="connsiteY20" fmla="*/ 1661389 h 1870650"/>
                      <a:gd name="connsiteX21" fmla="*/ 836955 w 1743030"/>
                      <a:gd name="connsiteY21" fmla="*/ 1701801 h 1870650"/>
                      <a:gd name="connsiteX22" fmla="*/ 996878 w 1743030"/>
                      <a:gd name="connsiteY22" fmla="*/ 1805819 h 1870650"/>
                      <a:gd name="connsiteX23" fmla="*/ 1190464 w 1743030"/>
                      <a:gd name="connsiteY23" fmla="*/ 1813019 h 1870650"/>
                      <a:gd name="connsiteX24" fmla="*/ 1205069 w 1743030"/>
                      <a:gd name="connsiteY24" fmla="*/ 1810228 h 1870650"/>
                      <a:gd name="connsiteX25" fmla="*/ 1224375 w 1743030"/>
                      <a:gd name="connsiteY25" fmla="*/ 1855441 h 1870650"/>
                      <a:gd name="connsiteX26" fmla="*/ 1242642 w 1743030"/>
                      <a:gd name="connsiteY26" fmla="*/ 1870650 h 1870650"/>
                      <a:gd name="connsiteX0" fmla="*/ 1124966 w 1124966"/>
                      <a:gd name="connsiteY0" fmla="*/ 1275169 h 1984219"/>
                      <a:gd name="connsiteX1" fmla="*/ 1091310 w 1124966"/>
                      <a:gd name="connsiteY1" fmla="*/ 965936 h 1984219"/>
                      <a:gd name="connsiteX2" fmla="*/ 1043042 w 1124966"/>
                      <a:gd name="connsiteY2" fmla="*/ 680182 h 1984219"/>
                      <a:gd name="connsiteX3" fmla="*/ 935558 w 1124966"/>
                      <a:gd name="connsiteY3" fmla="*/ 432386 h 1984219"/>
                      <a:gd name="connsiteX4" fmla="*/ 761546 w 1124966"/>
                      <a:gd name="connsiteY4" fmla="*/ 251589 h 1984219"/>
                      <a:gd name="connsiteX5" fmla="*/ 288808 w 1124966"/>
                      <a:gd name="connsiteY5" fmla="*/ 116892 h 1984219"/>
                      <a:gd name="connsiteX6" fmla="*/ 236630 w 1124966"/>
                      <a:gd name="connsiteY6" fmla="*/ 119317 h 1984219"/>
                      <a:gd name="connsiteX7" fmla="*/ 8872 w 1124966"/>
                      <a:gd name="connsiteY7" fmla="*/ 1727242 h 1984219"/>
                      <a:gd name="connsiteX8" fmla="*/ 0 w 1124966"/>
                      <a:gd name="connsiteY8" fmla="*/ 1689673 h 1984219"/>
                      <a:gd name="connsiteX9" fmla="*/ 172190 w 1124966"/>
                      <a:gd name="connsiteY9" fmla="*/ 1392988 h 1984219"/>
                      <a:gd name="connsiteX10" fmla="*/ 533521 w 1124966"/>
                      <a:gd name="connsiteY10" fmla="*/ 776632 h 1984219"/>
                      <a:gd name="connsiteX11" fmla="*/ 660056 w 1124966"/>
                      <a:gd name="connsiteY11" fmla="*/ 435700 h 1984219"/>
                      <a:gd name="connsiteX12" fmla="*/ 663967 w 1124966"/>
                      <a:gd name="connsiteY12" fmla="*/ 436483 h 1984219"/>
                      <a:gd name="connsiteX13" fmla="*/ 665272 w 1124966"/>
                      <a:gd name="connsiteY13" fmla="*/ 440631 h 1984219"/>
                      <a:gd name="connsiteX14" fmla="*/ 899552 w 1124966"/>
                      <a:gd name="connsiteY14" fmla="*/ 759492 h 1984219"/>
                      <a:gd name="connsiteX15" fmla="*/ 979125 w 1124966"/>
                      <a:gd name="connsiteY15" fmla="*/ 1218243 h 1984219"/>
                      <a:gd name="connsiteX16" fmla="*/ 613094 w 1124966"/>
                      <a:gd name="connsiteY16" fmla="*/ 1850800 h 1984219"/>
                      <a:gd name="connsiteX17" fmla="*/ 424731 w 1124966"/>
                      <a:gd name="connsiteY17" fmla="*/ 1860662 h 1984219"/>
                      <a:gd name="connsiteX18" fmla="*/ 340203 w 1124966"/>
                      <a:gd name="connsiteY18" fmla="*/ 1830867 h 1984219"/>
                      <a:gd name="connsiteX19" fmla="*/ 259330 w 1124966"/>
                      <a:gd name="connsiteY19" fmla="*/ 1774958 h 1984219"/>
                      <a:gd name="connsiteX20" fmla="*/ 218891 w 1124966"/>
                      <a:gd name="connsiteY20" fmla="*/ 1815370 h 1984219"/>
                      <a:gd name="connsiteX21" fmla="*/ 378814 w 1124966"/>
                      <a:gd name="connsiteY21" fmla="*/ 1919388 h 1984219"/>
                      <a:gd name="connsiteX22" fmla="*/ 572400 w 1124966"/>
                      <a:gd name="connsiteY22" fmla="*/ 1926588 h 1984219"/>
                      <a:gd name="connsiteX23" fmla="*/ 587005 w 1124966"/>
                      <a:gd name="connsiteY23" fmla="*/ 1923797 h 1984219"/>
                      <a:gd name="connsiteX24" fmla="*/ 606311 w 1124966"/>
                      <a:gd name="connsiteY24" fmla="*/ 1969010 h 1984219"/>
                      <a:gd name="connsiteX25" fmla="*/ 624578 w 1124966"/>
                      <a:gd name="connsiteY25" fmla="*/ 1984219 h 1984219"/>
                      <a:gd name="connsiteX0" fmla="*/ 1117000 w 1117000"/>
                      <a:gd name="connsiteY0" fmla="*/ 1275169 h 1984219"/>
                      <a:gd name="connsiteX1" fmla="*/ 1083344 w 1117000"/>
                      <a:gd name="connsiteY1" fmla="*/ 965936 h 1984219"/>
                      <a:gd name="connsiteX2" fmla="*/ 1035076 w 1117000"/>
                      <a:gd name="connsiteY2" fmla="*/ 680182 h 1984219"/>
                      <a:gd name="connsiteX3" fmla="*/ 927592 w 1117000"/>
                      <a:gd name="connsiteY3" fmla="*/ 432386 h 1984219"/>
                      <a:gd name="connsiteX4" fmla="*/ 753580 w 1117000"/>
                      <a:gd name="connsiteY4" fmla="*/ 251589 h 1984219"/>
                      <a:gd name="connsiteX5" fmla="*/ 280842 w 1117000"/>
                      <a:gd name="connsiteY5" fmla="*/ 116892 h 1984219"/>
                      <a:gd name="connsiteX6" fmla="*/ 228664 w 1117000"/>
                      <a:gd name="connsiteY6" fmla="*/ 119317 h 1984219"/>
                      <a:gd name="connsiteX7" fmla="*/ 906 w 1117000"/>
                      <a:gd name="connsiteY7" fmla="*/ 1727242 h 1984219"/>
                      <a:gd name="connsiteX8" fmla="*/ 164224 w 1117000"/>
                      <a:gd name="connsiteY8" fmla="*/ 1392988 h 1984219"/>
                      <a:gd name="connsiteX9" fmla="*/ 525555 w 1117000"/>
                      <a:gd name="connsiteY9" fmla="*/ 776632 h 1984219"/>
                      <a:gd name="connsiteX10" fmla="*/ 652090 w 1117000"/>
                      <a:gd name="connsiteY10" fmla="*/ 435700 h 1984219"/>
                      <a:gd name="connsiteX11" fmla="*/ 656001 w 1117000"/>
                      <a:gd name="connsiteY11" fmla="*/ 436483 h 1984219"/>
                      <a:gd name="connsiteX12" fmla="*/ 657306 w 1117000"/>
                      <a:gd name="connsiteY12" fmla="*/ 440631 h 1984219"/>
                      <a:gd name="connsiteX13" fmla="*/ 891586 w 1117000"/>
                      <a:gd name="connsiteY13" fmla="*/ 759492 h 1984219"/>
                      <a:gd name="connsiteX14" fmla="*/ 971159 w 1117000"/>
                      <a:gd name="connsiteY14" fmla="*/ 1218243 h 1984219"/>
                      <a:gd name="connsiteX15" fmla="*/ 605128 w 1117000"/>
                      <a:gd name="connsiteY15" fmla="*/ 1850800 h 1984219"/>
                      <a:gd name="connsiteX16" fmla="*/ 416765 w 1117000"/>
                      <a:gd name="connsiteY16" fmla="*/ 1860662 h 1984219"/>
                      <a:gd name="connsiteX17" fmla="*/ 332237 w 1117000"/>
                      <a:gd name="connsiteY17" fmla="*/ 1830867 h 1984219"/>
                      <a:gd name="connsiteX18" fmla="*/ 251364 w 1117000"/>
                      <a:gd name="connsiteY18" fmla="*/ 1774958 h 1984219"/>
                      <a:gd name="connsiteX19" fmla="*/ 210925 w 1117000"/>
                      <a:gd name="connsiteY19" fmla="*/ 1815370 h 1984219"/>
                      <a:gd name="connsiteX20" fmla="*/ 370848 w 1117000"/>
                      <a:gd name="connsiteY20" fmla="*/ 1919388 h 1984219"/>
                      <a:gd name="connsiteX21" fmla="*/ 564434 w 1117000"/>
                      <a:gd name="connsiteY21" fmla="*/ 1926588 h 1984219"/>
                      <a:gd name="connsiteX22" fmla="*/ 579039 w 1117000"/>
                      <a:gd name="connsiteY22" fmla="*/ 1923797 h 1984219"/>
                      <a:gd name="connsiteX23" fmla="*/ 598345 w 1117000"/>
                      <a:gd name="connsiteY23" fmla="*/ 1969010 h 1984219"/>
                      <a:gd name="connsiteX24" fmla="*/ 616612 w 1117000"/>
                      <a:gd name="connsiteY24" fmla="*/ 1984219 h 1984219"/>
                      <a:gd name="connsiteX0" fmla="*/ 966945 w 966945"/>
                      <a:gd name="connsiteY0" fmla="*/ 1250410 h 1959460"/>
                      <a:gd name="connsiteX1" fmla="*/ 933289 w 966945"/>
                      <a:gd name="connsiteY1" fmla="*/ 941177 h 1959460"/>
                      <a:gd name="connsiteX2" fmla="*/ 885021 w 966945"/>
                      <a:gd name="connsiteY2" fmla="*/ 655423 h 1959460"/>
                      <a:gd name="connsiteX3" fmla="*/ 777537 w 966945"/>
                      <a:gd name="connsiteY3" fmla="*/ 407627 h 1959460"/>
                      <a:gd name="connsiteX4" fmla="*/ 603525 w 966945"/>
                      <a:gd name="connsiteY4" fmla="*/ 226830 h 1959460"/>
                      <a:gd name="connsiteX5" fmla="*/ 130787 w 966945"/>
                      <a:gd name="connsiteY5" fmla="*/ 92133 h 1959460"/>
                      <a:gd name="connsiteX6" fmla="*/ 78609 w 966945"/>
                      <a:gd name="connsiteY6" fmla="*/ 94558 h 1959460"/>
                      <a:gd name="connsiteX7" fmla="*/ 14169 w 966945"/>
                      <a:gd name="connsiteY7" fmla="*/ 1368229 h 1959460"/>
                      <a:gd name="connsiteX8" fmla="*/ 375500 w 966945"/>
                      <a:gd name="connsiteY8" fmla="*/ 751873 h 1959460"/>
                      <a:gd name="connsiteX9" fmla="*/ 502035 w 966945"/>
                      <a:gd name="connsiteY9" fmla="*/ 410941 h 1959460"/>
                      <a:gd name="connsiteX10" fmla="*/ 505946 w 966945"/>
                      <a:gd name="connsiteY10" fmla="*/ 411724 h 1959460"/>
                      <a:gd name="connsiteX11" fmla="*/ 507251 w 966945"/>
                      <a:gd name="connsiteY11" fmla="*/ 415872 h 1959460"/>
                      <a:gd name="connsiteX12" fmla="*/ 741531 w 966945"/>
                      <a:gd name="connsiteY12" fmla="*/ 734733 h 1959460"/>
                      <a:gd name="connsiteX13" fmla="*/ 821104 w 966945"/>
                      <a:gd name="connsiteY13" fmla="*/ 1193484 h 1959460"/>
                      <a:gd name="connsiteX14" fmla="*/ 455073 w 966945"/>
                      <a:gd name="connsiteY14" fmla="*/ 1826041 h 1959460"/>
                      <a:gd name="connsiteX15" fmla="*/ 266710 w 966945"/>
                      <a:gd name="connsiteY15" fmla="*/ 1835903 h 1959460"/>
                      <a:gd name="connsiteX16" fmla="*/ 182182 w 966945"/>
                      <a:gd name="connsiteY16" fmla="*/ 1806108 h 1959460"/>
                      <a:gd name="connsiteX17" fmla="*/ 101309 w 966945"/>
                      <a:gd name="connsiteY17" fmla="*/ 1750199 h 1959460"/>
                      <a:gd name="connsiteX18" fmla="*/ 60870 w 966945"/>
                      <a:gd name="connsiteY18" fmla="*/ 1790611 h 1959460"/>
                      <a:gd name="connsiteX19" fmla="*/ 220793 w 966945"/>
                      <a:gd name="connsiteY19" fmla="*/ 1894629 h 1959460"/>
                      <a:gd name="connsiteX20" fmla="*/ 414379 w 966945"/>
                      <a:gd name="connsiteY20" fmla="*/ 1901829 h 1959460"/>
                      <a:gd name="connsiteX21" fmla="*/ 428984 w 966945"/>
                      <a:gd name="connsiteY21" fmla="*/ 1899038 h 1959460"/>
                      <a:gd name="connsiteX22" fmla="*/ 448290 w 966945"/>
                      <a:gd name="connsiteY22" fmla="*/ 1944251 h 1959460"/>
                      <a:gd name="connsiteX23" fmla="*/ 466557 w 966945"/>
                      <a:gd name="connsiteY23" fmla="*/ 1959460 h 1959460"/>
                      <a:gd name="connsiteX0" fmla="*/ 909940 w 909940"/>
                      <a:gd name="connsiteY0" fmla="*/ 1204754 h 1913804"/>
                      <a:gd name="connsiteX1" fmla="*/ 876284 w 909940"/>
                      <a:gd name="connsiteY1" fmla="*/ 895521 h 1913804"/>
                      <a:gd name="connsiteX2" fmla="*/ 828016 w 909940"/>
                      <a:gd name="connsiteY2" fmla="*/ 609767 h 1913804"/>
                      <a:gd name="connsiteX3" fmla="*/ 720532 w 909940"/>
                      <a:gd name="connsiteY3" fmla="*/ 361971 h 1913804"/>
                      <a:gd name="connsiteX4" fmla="*/ 546520 w 909940"/>
                      <a:gd name="connsiteY4" fmla="*/ 181174 h 1913804"/>
                      <a:gd name="connsiteX5" fmla="*/ 73782 w 909940"/>
                      <a:gd name="connsiteY5" fmla="*/ 46477 h 1913804"/>
                      <a:gd name="connsiteX6" fmla="*/ 21604 w 909940"/>
                      <a:gd name="connsiteY6" fmla="*/ 48902 h 1913804"/>
                      <a:gd name="connsiteX7" fmla="*/ 318495 w 909940"/>
                      <a:gd name="connsiteY7" fmla="*/ 706217 h 1913804"/>
                      <a:gd name="connsiteX8" fmla="*/ 445030 w 909940"/>
                      <a:gd name="connsiteY8" fmla="*/ 365285 h 1913804"/>
                      <a:gd name="connsiteX9" fmla="*/ 448941 w 909940"/>
                      <a:gd name="connsiteY9" fmla="*/ 366068 h 1913804"/>
                      <a:gd name="connsiteX10" fmla="*/ 450246 w 909940"/>
                      <a:gd name="connsiteY10" fmla="*/ 370216 h 1913804"/>
                      <a:gd name="connsiteX11" fmla="*/ 684526 w 909940"/>
                      <a:gd name="connsiteY11" fmla="*/ 689077 h 1913804"/>
                      <a:gd name="connsiteX12" fmla="*/ 764099 w 909940"/>
                      <a:gd name="connsiteY12" fmla="*/ 1147828 h 1913804"/>
                      <a:gd name="connsiteX13" fmla="*/ 398068 w 909940"/>
                      <a:gd name="connsiteY13" fmla="*/ 1780385 h 1913804"/>
                      <a:gd name="connsiteX14" fmla="*/ 209705 w 909940"/>
                      <a:gd name="connsiteY14" fmla="*/ 1790247 h 1913804"/>
                      <a:gd name="connsiteX15" fmla="*/ 125177 w 909940"/>
                      <a:gd name="connsiteY15" fmla="*/ 1760452 h 1913804"/>
                      <a:gd name="connsiteX16" fmla="*/ 44304 w 909940"/>
                      <a:gd name="connsiteY16" fmla="*/ 1704543 h 1913804"/>
                      <a:gd name="connsiteX17" fmla="*/ 3865 w 909940"/>
                      <a:gd name="connsiteY17" fmla="*/ 1744955 h 1913804"/>
                      <a:gd name="connsiteX18" fmla="*/ 163788 w 909940"/>
                      <a:gd name="connsiteY18" fmla="*/ 1848973 h 1913804"/>
                      <a:gd name="connsiteX19" fmla="*/ 357374 w 909940"/>
                      <a:gd name="connsiteY19" fmla="*/ 1856173 h 1913804"/>
                      <a:gd name="connsiteX20" fmla="*/ 371979 w 909940"/>
                      <a:gd name="connsiteY20" fmla="*/ 1853382 h 1913804"/>
                      <a:gd name="connsiteX21" fmla="*/ 391285 w 909940"/>
                      <a:gd name="connsiteY21" fmla="*/ 1898595 h 1913804"/>
                      <a:gd name="connsiteX22" fmla="*/ 409552 w 909940"/>
                      <a:gd name="connsiteY22" fmla="*/ 1913804 h 1913804"/>
                      <a:gd name="connsiteX0" fmla="*/ 909940 w 909940"/>
                      <a:gd name="connsiteY0" fmla="*/ 1179500 h 1888550"/>
                      <a:gd name="connsiteX1" fmla="*/ 876284 w 909940"/>
                      <a:gd name="connsiteY1" fmla="*/ 870267 h 1888550"/>
                      <a:gd name="connsiteX2" fmla="*/ 828016 w 909940"/>
                      <a:gd name="connsiteY2" fmla="*/ 584513 h 1888550"/>
                      <a:gd name="connsiteX3" fmla="*/ 720532 w 909940"/>
                      <a:gd name="connsiteY3" fmla="*/ 336717 h 1888550"/>
                      <a:gd name="connsiteX4" fmla="*/ 546520 w 909940"/>
                      <a:gd name="connsiteY4" fmla="*/ 155920 h 1888550"/>
                      <a:gd name="connsiteX5" fmla="*/ 73782 w 909940"/>
                      <a:gd name="connsiteY5" fmla="*/ 21223 h 1888550"/>
                      <a:gd name="connsiteX6" fmla="*/ 21604 w 909940"/>
                      <a:gd name="connsiteY6" fmla="*/ 23648 h 1888550"/>
                      <a:gd name="connsiteX7" fmla="*/ 445030 w 909940"/>
                      <a:gd name="connsiteY7" fmla="*/ 340031 h 1888550"/>
                      <a:gd name="connsiteX8" fmla="*/ 448941 w 909940"/>
                      <a:gd name="connsiteY8" fmla="*/ 340814 h 1888550"/>
                      <a:gd name="connsiteX9" fmla="*/ 450246 w 909940"/>
                      <a:gd name="connsiteY9" fmla="*/ 344962 h 1888550"/>
                      <a:gd name="connsiteX10" fmla="*/ 684526 w 909940"/>
                      <a:gd name="connsiteY10" fmla="*/ 663823 h 1888550"/>
                      <a:gd name="connsiteX11" fmla="*/ 764099 w 909940"/>
                      <a:gd name="connsiteY11" fmla="*/ 1122574 h 1888550"/>
                      <a:gd name="connsiteX12" fmla="*/ 398068 w 909940"/>
                      <a:gd name="connsiteY12" fmla="*/ 1755131 h 1888550"/>
                      <a:gd name="connsiteX13" fmla="*/ 209705 w 909940"/>
                      <a:gd name="connsiteY13" fmla="*/ 1764993 h 1888550"/>
                      <a:gd name="connsiteX14" fmla="*/ 125177 w 909940"/>
                      <a:gd name="connsiteY14" fmla="*/ 1735198 h 1888550"/>
                      <a:gd name="connsiteX15" fmla="*/ 44304 w 909940"/>
                      <a:gd name="connsiteY15" fmla="*/ 1679289 h 1888550"/>
                      <a:gd name="connsiteX16" fmla="*/ 3865 w 909940"/>
                      <a:gd name="connsiteY16" fmla="*/ 1719701 h 1888550"/>
                      <a:gd name="connsiteX17" fmla="*/ 163788 w 909940"/>
                      <a:gd name="connsiteY17" fmla="*/ 1823719 h 1888550"/>
                      <a:gd name="connsiteX18" fmla="*/ 357374 w 909940"/>
                      <a:gd name="connsiteY18" fmla="*/ 1830919 h 1888550"/>
                      <a:gd name="connsiteX19" fmla="*/ 371979 w 909940"/>
                      <a:gd name="connsiteY19" fmla="*/ 1828128 h 1888550"/>
                      <a:gd name="connsiteX20" fmla="*/ 391285 w 909940"/>
                      <a:gd name="connsiteY20" fmla="*/ 1873341 h 1888550"/>
                      <a:gd name="connsiteX21" fmla="*/ 409552 w 909940"/>
                      <a:gd name="connsiteY21" fmla="*/ 1888550 h 1888550"/>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450246 w 909940"/>
                      <a:gd name="connsiteY8" fmla="*/ 331318 h 1874906"/>
                      <a:gd name="connsiteX9" fmla="*/ 684526 w 909940"/>
                      <a:gd name="connsiteY9" fmla="*/ 650179 h 1874906"/>
                      <a:gd name="connsiteX10" fmla="*/ 764099 w 909940"/>
                      <a:gd name="connsiteY10" fmla="*/ 1108930 h 1874906"/>
                      <a:gd name="connsiteX11" fmla="*/ 398068 w 909940"/>
                      <a:gd name="connsiteY11" fmla="*/ 1741487 h 1874906"/>
                      <a:gd name="connsiteX12" fmla="*/ 209705 w 909940"/>
                      <a:gd name="connsiteY12" fmla="*/ 1751349 h 1874906"/>
                      <a:gd name="connsiteX13" fmla="*/ 125177 w 909940"/>
                      <a:gd name="connsiteY13" fmla="*/ 1721554 h 1874906"/>
                      <a:gd name="connsiteX14" fmla="*/ 44304 w 909940"/>
                      <a:gd name="connsiteY14" fmla="*/ 1665645 h 1874906"/>
                      <a:gd name="connsiteX15" fmla="*/ 3865 w 909940"/>
                      <a:gd name="connsiteY15" fmla="*/ 1706057 h 1874906"/>
                      <a:gd name="connsiteX16" fmla="*/ 163788 w 909940"/>
                      <a:gd name="connsiteY16" fmla="*/ 1810075 h 1874906"/>
                      <a:gd name="connsiteX17" fmla="*/ 357374 w 909940"/>
                      <a:gd name="connsiteY17" fmla="*/ 1817275 h 1874906"/>
                      <a:gd name="connsiteX18" fmla="*/ 371979 w 909940"/>
                      <a:gd name="connsiteY18" fmla="*/ 1814484 h 1874906"/>
                      <a:gd name="connsiteX19" fmla="*/ 391285 w 909940"/>
                      <a:gd name="connsiteY19" fmla="*/ 1859697 h 1874906"/>
                      <a:gd name="connsiteX20" fmla="*/ 409552 w 909940"/>
                      <a:gd name="connsiteY20" fmla="*/ 1874906 h 1874906"/>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684526 w 909940"/>
                      <a:gd name="connsiteY8" fmla="*/ 650179 h 1874906"/>
                      <a:gd name="connsiteX9" fmla="*/ 764099 w 909940"/>
                      <a:gd name="connsiteY9" fmla="*/ 1108930 h 1874906"/>
                      <a:gd name="connsiteX10" fmla="*/ 398068 w 909940"/>
                      <a:gd name="connsiteY10" fmla="*/ 1741487 h 1874906"/>
                      <a:gd name="connsiteX11" fmla="*/ 209705 w 909940"/>
                      <a:gd name="connsiteY11" fmla="*/ 1751349 h 1874906"/>
                      <a:gd name="connsiteX12" fmla="*/ 125177 w 909940"/>
                      <a:gd name="connsiteY12" fmla="*/ 1721554 h 1874906"/>
                      <a:gd name="connsiteX13" fmla="*/ 44304 w 909940"/>
                      <a:gd name="connsiteY13" fmla="*/ 1665645 h 1874906"/>
                      <a:gd name="connsiteX14" fmla="*/ 3865 w 909940"/>
                      <a:gd name="connsiteY14" fmla="*/ 1706057 h 1874906"/>
                      <a:gd name="connsiteX15" fmla="*/ 163788 w 909940"/>
                      <a:gd name="connsiteY15" fmla="*/ 1810075 h 1874906"/>
                      <a:gd name="connsiteX16" fmla="*/ 357374 w 909940"/>
                      <a:gd name="connsiteY16" fmla="*/ 1817275 h 1874906"/>
                      <a:gd name="connsiteX17" fmla="*/ 371979 w 909940"/>
                      <a:gd name="connsiteY17" fmla="*/ 1814484 h 1874906"/>
                      <a:gd name="connsiteX18" fmla="*/ 391285 w 909940"/>
                      <a:gd name="connsiteY18" fmla="*/ 1859697 h 1874906"/>
                      <a:gd name="connsiteX19" fmla="*/ 409552 w 909940"/>
                      <a:gd name="connsiteY19" fmla="*/ 1874906 h 1874906"/>
                      <a:gd name="connsiteX0" fmla="*/ 909940 w 909940"/>
                      <a:gd name="connsiteY0" fmla="*/ 1023583 h 1732633"/>
                      <a:gd name="connsiteX1" fmla="*/ 876284 w 909940"/>
                      <a:gd name="connsiteY1" fmla="*/ 714350 h 1732633"/>
                      <a:gd name="connsiteX2" fmla="*/ 828016 w 909940"/>
                      <a:gd name="connsiteY2" fmla="*/ 428596 h 1732633"/>
                      <a:gd name="connsiteX3" fmla="*/ 720532 w 909940"/>
                      <a:gd name="connsiteY3" fmla="*/ 180800 h 1732633"/>
                      <a:gd name="connsiteX4" fmla="*/ 546520 w 909940"/>
                      <a:gd name="connsiteY4" fmla="*/ 3 h 1732633"/>
                      <a:gd name="connsiteX5" fmla="*/ 445030 w 909940"/>
                      <a:gd name="connsiteY5" fmla="*/ 184114 h 1732633"/>
                      <a:gd name="connsiteX6" fmla="*/ 448941 w 909940"/>
                      <a:gd name="connsiteY6" fmla="*/ 184897 h 1732633"/>
                      <a:gd name="connsiteX7" fmla="*/ 684526 w 909940"/>
                      <a:gd name="connsiteY7" fmla="*/ 507906 h 1732633"/>
                      <a:gd name="connsiteX8" fmla="*/ 764099 w 909940"/>
                      <a:gd name="connsiteY8" fmla="*/ 966657 h 1732633"/>
                      <a:gd name="connsiteX9" fmla="*/ 398068 w 909940"/>
                      <a:gd name="connsiteY9" fmla="*/ 1599214 h 1732633"/>
                      <a:gd name="connsiteX10" fmla="*/ 209705 w 909940"/>
                      <a:gd name="connsiteY10" fmla="*/ 1609076 h 1732633"/>
                      <a:gd name="connsiteX11" fmla="*/ 125177 w 909940"/>
                      <a:gd name="connsiteY11" fmla="*/ 1579281 h 1732633"/>
                      <a:gd name="connsiteX12" fmla="*/ 44304 w 909940"/>
                      <a:gd name="connsiteY12" fmla="*/ 1523372 h 1732633"/>
                      <a:gd name="connsiteX13" fmla="*/ 3865 w 909940"/>
                      <a:gd name="connsiteY13" fmla="*/ 1563784 h 1732633"/>
                      <a:gd name="connsiteX14" fmla="*/ 163788 w 909940"/>
                      <a:gd name="connsiteY14" fmla="*/ 1667802 h 1732633"/>
                      <a:gd name="connsiteX15" fmla="*/ 357374 w 909940"/>
                      <a:gd name="connsiteY15" fmla="*/ 1675002 h 1732633"/>
                      <a:gd name="connsiteX16" fmla="*/ 371979 w 909940"/>
                      <a:gd name="connsiteY16" fmla="*/ 1672211 h 1732633"/>
                      <a:gd name="connsiteX17" fmla="*/ 391285 w 909940"/>
                      <a:gd name="connsiteY17" fmla="*/ 1717424 h 1732633"/>
                      <a:gd name="connsiteX18" fmla="*/ 409552 w 909940"/>
                      <a:gd name="connsiteY18" fmla="*/ 1732633 h 173263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448941 w 909940"/>
                      <a:gd name="connsiteY5" fmla="*/ 21527 h 1569263"/>
                      <a:gd name="connsiteX6" fmla="*/ 684526 w 909940"/>
                      <a:gd name="connsiteY6" fmla="*/ 344536 h 1569263"/>
                      <a:gd name="connsiteX7" fmla="*/ 764099 w 909940"/>
                      <a:gd name="connsiteY7" fmla="*/ 803287 h 1569263"/>
                      <a:gd name="connsiteX8" fmla="*/ 398068 w 909940"/>
                      <a:gd name="connsiteY8" fmla="*/ 1435844 h 1569263"/>
                      <a:gd name="connsiteX9" fmla="*/ 209705 w 909940"/>
                      <a:gd name="connsiteY9" fmla="*/ 1445706 h 1569263"/>
                      <a:gd name="connsiteX10" fmla="*/ 125177 w 909940"/>
                      <a:gd name="connsiteY10" fmla="*/ 1415911 h 1569263"/>
                      <a:gd name="connsiteX11" fmla="*/ 44304 w 909940"/>
                      <a:gd name="connsiteY11" fmla="*/ 1360002 h 1569263"/>
                      <a:gd name="connsiteX12" fmla="*/ 3865 w 909940"/>
                      <a:gd name="connsiteY12" fmla="*/ 1400414 h 1569263"/>
                      <a:gd name="connsiteX13" fmla="*/ 163788 w 909940"/>
                      <a:gd name="connsiteY13" fmla="*/ 1504432 h 1569263"/>
                      <a:gd name="connsiteX14" fmla="*/ 357374 w 909940"/>
                      <a:gd name="connsiteY14" fmla="*/ 1511632 h 1569263"/>
                      <a:gd name="connsiteX15" fmla="*/ 371979 w 909940"/>
                      <a:gd name="connsiteY15" fmla="*/ 1508841 h 1569263"/>
                      <a:gd name="connsiteX16" fmla="*/ 391285 w 909940"/>
                      <a:gd name="connsiteY16" fmla="*/ 1554054 h 1569263"/>
                      <a:gd name="connsiteX17" fmla="*/ 409552 w 909940"/>
                      <a:gd name="connsiteY17" fmla="*/ 1569263 h 156926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684526 w 909940"/>
                      <a:gd name="connsiteY5" fmla="*/ 344536 h 1569263"/>
                      <a:gd name="connsiteX6" fmla="*/ 764099 w 909940"/>
                      <a:gd name="connsiteY6" fmla="*/ 803287 h 1569263"/>
                      <a:gd name="connsiteX7" fmla="*/ 398068 w 909940"/>
                      <a:gd name="connsiteY7" fmla="*/ 1435844 h 1569263"/>
                      <a:gd name="connsiteX8" fmla="*/ 209705 w 909940"/>
                      <a:gd name="connsiteY8" fmla="*/ 1445706 h 1569263"/>
                      <a:gd name="connsiteX9" fmla="*/ 125177 w 909940"/>
                      <a:gd name="connsiteY9" fmla="*/ 1415911 h 1569263"/>
                      <a:gd name="connsiteX10" fmla="*/ 44304 w 909940"/>
                      <a:gd name="connsiteY10" fmla="*/ 1360002 h 1569263"/>
                      <a:gd name="connsiteX11" fmla="*/ 3865 w 909940"/>
                      <a:gd name="connsiteY11" fmla="*/ 1400414 h 1569263"/>
                      <a:gd name="connsiteX12" fmla="*/ 163788 w 909940"/>
                      <a:gd name="connsiteY12" fmla="*/ 1504432 h 1569263"/>
                      <a:gd name="connsiteX13" fmla="*/ 357374 w 909940"/>
                      <a:gd name="connsiteY13" fmla="*/ 1511632 h 1569263"/>
                      <a:gd name="connsiteX14" fmla="*/ 371979 w 909940"/>
                      <a:gd name="connsiteY14" fmla="*/ 1508841 h 1569263"/>
                      <a:gd name="connsiteX15" fmla="*/ 391285 w 909940"/>
                      <a:gd name="connsiteY15" fmla="*/ 1554054 h 1569263"/>
                      <a:gd name="connsiteX16" fmla="*/ 409552 w 909940"/>
                      <a:gd name="connsiteY16" fmla="*/ 1569263 h 1569263"/>
                      <a:gd name="connsiteX0" fmla="*/ 909940 w 909940"/>
                      <a:gd name="connsiteY0" fmla="*/ 840200 h 1549250"/>
                      <a:gd name="connsiteX1" fmla="*/ 876284 w 909940"/>
                      <a:gd name="connsiteY1" fmla="*/ 530967 h 1549250"/>
                      <a:gd name="connsiteX2" fmla="*/ 828016 w 909940"/>
                      <a:gd name="connsiteY2" fmla="*/ 245213 h 1549250"/>
                      <a:gd name="connsiteX3" fmla="*/ 445030 w 909940"/>
                      <a:gd name="connsiteY3" fmla="*/ 731 h 1549250"/>
                      <a:gd name="connsiteX4" fmla="*/ 684526 w 909940"/>
                      <a:gd name="connsiteY4" fmla="*/ 324523 h 1549250"/>
                      <a:gd name="connsiteX5" fmla="*/ 764099 w 909940"/>
                      <a:gd name="connsiteY5" fmla="*/ 783274 h 1549250"/>
                      <a:gd name="connsiteX6" fmla="*/ 398068 w 909940"/>
                      <a:gd name="connsiteY6" fmla="*/ 1415831 h 1549250"/>
                      <a:gd name="connsiteX7" fmla="*/ 209705 w 909940"/>
                      <a:gd name="connsiteY7" fmla="*/ 1425693 h 1549250"/>
                      <a:gd name="connsiteX8" fmla="*/ 125177 w 909940"/>
                      <a:gd name="connsiteY8" fmla="*/ 1395898 h 1549250"/>
                      <a:gd name="connsiteX9" fmla="*/ 44304 w 909940"/>
                      <a:gd name="connsiteY9" fmla="*/ 1339989 h 1549250"/>
                      <a:gd name="connsiteX10" fmla="*/ 3865 w 909940"/>
                      <a:gd name="connsiteY10" fmla="*/ 1380401 h 1549250"/>
                      <a:gd name="connsiteX11" fmla="*/ 163788 w 909940"/>
                      <a:gd name="connsiteY11" fmla="*/ 1484419 h 1549250"/>
                      <a:gd name="connsiteX12" fmla="*/ 357374 w 909940"/>
                      <a:gd name="connsiteY12" fmla="*/ 1491619 h 1549250"/>
                      <a:gd name="connsiteX13" fmla="*/ 371979 w 909940"/>
                      <a:gd name="connsiteY13" fmla="*/ 1488828 h 1549250"/>
                      <a:gd name="connsiteX14" fmla="*/ 391285 w 909940"/>
                      <a:gd name="connsiteY14" fmla="*/ 1534041 h 1549250"/>
                      <a:gd name="connsiteX15" fmla="*/ 409552 w 909940"/>
                      <a:gd name="connsiteY15" fmla="*/ 1549250 h 1549250"/>
                      <a:gd name="connsiteX0" fmla="*/ 909940 w 909940"/>
                      <a:gd name="connsiteY0" fmla="*/ 610000 h 1319050"/>
                      <a:gd name="connsiteX1" fmla="*/ 876284 w 909940"/>
                      <a:gd name="connsiteY1" fmla="*/ 300767 h 1319050"/>
                      <a:gd name="connsiteX2" fmla="*/ 828016 w 909940"/>
                      <a:gd name="connsiteY2" fmla="*/ 15013 h 1319050"/>
                      <a:gd name="connsiteX3" fmla="*/ 684526 w 909940"/>
                      <a:gd name="connsiteY3" fmla="*/ 94323 h 1319050"/>
                      <a:gd name="connsiteX4" fmla="*/ 764099 w 909940"/>
                      <a:gd name="connsiteY4" fmla="*/ 553074 h 1319050"/>
                      <a:gd name="connsiteX5" fmla="*/ 398068 w 909940"/>
                      <a:gd name="connsiteY5" fmla="*/ 1185631 h 1319050"/>
                      <a:gd name="connsiteX6" fmla="*/ 209705 w 909940"/>
                      <a:gd name="connsiteY6" fmla="*/ 1195493 h 1319050"/>
                      <a:gd name="connsiteX7" fmla="*/ 125177 w 909940"/>
                      <a:gd name="connsiteY7" fmla="*/ 1165698 h 1319050"/>
                      <a:gd name="connsiteX8" fmla="*/ 44304 w 909940"/>
                      <a:gd name="connsiteY8" fmla="*/ 1109789 h 1319050"/>
                      <a:gd name="connsiteX9" fmla="*/ 3865 w 909940"/>
                      <a:gd name="connsiteY9" fmla="*/ 1150201 h 1319050"/>
                      <a:gd name="connsiteX10" fmla="*/ 163788 w 909940"/>
                      <a:gd name="connsiteY10" fmla="*/ 1254219 h 1319050"/>
                      <a:gd name="connsiteX11" fmla="*/ 357374 w 909940"/>
                      <a:gd name="connsiteY11" fmla="*/ 1261419 h 1319050"/>
                      <a:gd name="connsiteX12" fmla="*/ 371979 w 909940"/>
                      <a:gd name="connsiteY12" fmla="*/ 1258628 h 1319050"/>
                      <a:gd name="connsiteX13" fmla="*/ 391285 w 909940"/>
                      <a:gd name="connsiteY13" fmla="*/ 1303841 h 1319050"/>
                      <a:gd name="connsiteX14" fmla="*/ 409552 w 909940"/>
                      <a:gd name="connsiteY14" fmla="*/ 1319050 h 1319050"/>
                      <a:gd name="connsiteX0" fmla="*/ 909940 w 909940"/>
                      <a:gd name="connsiteY0" fmla="*/ 522502 h 1231552"/>
                      <a:gd name="connsiteX1" fmla="*/ 876284 w 909940"/>
                      <a:gd name="connsiteY1" fmla="*/ 213269 h 1231552"/>
                      <a:gd name="connsiteX2" fmla="*/ 684526 w 909940"/>
                      <a:gd name="connsiteY2" fmla="*/ 6825 h 1231552"/>
                      <a:gd name="connsiteX3" fmla="*/ 764099 w 909940"/>
                      <a:gd name="connsiteY3" fmla="*/ 465576 h 1231552"/>
                      <a:gd name="connsiteX4" fmla="*/ 398068 w 909940"/>
                      <a:gd name="connsiteY4" fmla="*/ 1098133 h 1231552"/>
                      <a:gd name="connsiteX5" fmla="*/ 209705 w 909940"/>
                      <a:gd name="connsiteY5" fmla="*/ 1107995 h 1231552"/>
                      <a:gd name="connsiteX6" fmla="*/ 125177 w 909940"/>
                      <a:gd name="connsiteY6" fmla="*/ 1078200 h 1231552"/>
                      <a:gd name="connsiteX7" fmla="*/ 44304 w 909940"/>
                      <a:gd name="connsiteY7" fmla="*/ 1022291 h 1231552"/>
                      <a:gd name="connsiteX8" fmla="*/ 3865 w 909940"/>
                      <a:gd name="connsiteY8" fmla="*/ 1062703 h 1231552"/>
                      <a:gd name="connsiteX9" fmla="*/ 163788 w 909940"/>
                      <a:gd name="connsiteY9" fmla="*/ 1166721 h 1231552"/>
                      <a:gd name="connsiteX10" fmla="*/ 357374 w 909940"/>
                      <a:gd name="connsiteY10" fmla="*/ 1173921 h 1231552"/>
                      <a:gd name="connsiteX11" fmla="*/ 371979 w 909940"/>
                      <a:gd name="connsiteY11" fmla="*/ 1171130 h 1231552"/>
                      <a:gd name="connsiteX12" fmla="*/ 391285 w 909940"/>
                      <a:gd name="connsiteY12" fmla="*/ 1216343 h 1231552"/>
                      <a:gd name="connsiteX13" fmla="*/ 409552 w 909940"/>
                      <a:gd name="connsiteY13" fmla="*/ 1231552 h 1231552"/>
                      <a:gd name="connsiteX0" fmla="*/ 909940 w 909940"/>
                      <a:gd name="connsiteY0" fmla="*/ 309784 h 1018834"/>
                      <a:gd name="connsiteX1" fmla="*/ 876284 w 909940"/>
                      <a:gd name="connsiteY1" fmla="*/ 551 h 1018834"/>
                      <a:gd name="connsiteX2" fmla="*/ 764099 w 909940"/>
                      <a:gd name="connsiteY2" fmla="*/ 252858 h 1018834"/>
                      <a:gd name="connsiteX3" fmla="*/ 398068 w 909940"/>
                      <a:gd name="connsiteY3" fmla="*/ 885415 h 1018834"/>
                      <a:gd name="connsiteX4" fmla="*/ 209705 w 909940"/>
                      <a:gd name="connsiteY4" fmla="*/ 895277 h 1018834"/>
                      <a:gd name="connsiteX5" fmla="*/ 125177 w 909940"/>
                      <a:gd name="connsiteY5" fmla="*/ 865482 h 1018834"/>
                      <a:gd name="connsiteX6" fmla="*/ 44304 w 909940"/>
                      <a:gd name="connsiteY6" fmla="*/ 809573 h 1018834"/>
                      <a:gd name="connsiteX7" fmla="*/ 3865 w 909940"/>
                      <a:gd name="connsiteY7" fmla="*/ 849985 h 1018834"/>
                      <a:gd name="connsiteX8" fmla="*/ 163788 w 909940"/>
                      <a:gd name="connsiteY8" fmla="*/ 954003 h 1018834"/>
                      <a:gd name="connsiteX9" fmla="*/ 357374 w 909940"/>
                      <a:gd name="connsiteY9" fmla="*/ 961203 h 1018834"/>
                      <a:gd name="connsiteX10" fmla="*/ 371979 w 909940"/>
                      <a:gd name="connsiteY10" fmla="*/ 958412 h 1018834"/>
                      <a:gd name="connsiteX11" fmla="*/ 391285 w 909940"/>
                      <a:gd name="connsiteY11" fmla="*/ 1003625 h 1018834"/>
                      <a:gd name="connsiteX12" fmla="*/ 409552 w 909940"/>
                      <a:gd name="connsiteY12" fmla="*/ 1018834 h 1018834"/>
                      <a:gd name="connsiteX0" fmla="*/ 909940 w 909940"/>
                      <a:gd name="connsiteY0" fmla="*/ 90174 h 799224"/>
                      <a:gd name="connsiteX1" fmla="*/ 764099 w 909940"/>
                      <a:gd name="connsiteY1" fmla="*/ 33248 h 799224"/>
                      <a:gd name="connsiteX2" fmla="*/ 398068 w 909940"/>
                      <a:gd name="connsiteY2" fmla="*/ 665805 h 799224"/>
                      <a:gd name="connsiteX3" fmla="*/ 209705 w 909940"/>
                      <a:gd name="connsiteY3" fmla="*/ 675667 h 799224"/>
                      <a:gd name="connsiteX4" fmla="*/ 125177 w 909940"/>
                      <a:gd name="connsiteY4" fmla="*/ 645872 h 799224"/>
                      <a:gd name="connsiteX5" fmla="*/ 44304 w 909940"/>
                      <a:gd name="connsiteY5" fmla="*/ 589963 h 799224"/>
                      <a:gd name="connsiteX6" fmla="*/ 3865 w 909940"/>
                      <a:gd name="connsiteY6" fmla="*/ 630375 h 799224"/>
                      <a:gd name="connsiteX7" fmla="*/ 163788 w 909940"/>
                      <a:gd name="connsiteY7" fmla="*/ 734393 h 799224"/>
                      <a:gd name="connsiteX8" fmla="*/ 357374 w 909940"/>
                      <a:gd name="connsiteY8" fmla="*/ 741593 h 799224"/>
                      <a:gd name="connsiteX9" fmla="*/ 371979 w 909940"/>
                      <a:gd name="connsiteY9" fmla="*/ 738802 h 799224"/>
                      <a:gd name="connsiteX10" fmla="*/ 391285 w 909940"/>
                      <a:gd name="connsiteY10" fmla="*/ 784015 h 799224"/>
                      <a:gd name="connsiteX11" fmla="*/ 409552 w 909940"/>
                      <a:gd name="connsiteY11" fmla="*/ 799224 h 799224"/>
                      <a:gd name="connsiteX0" fmla="*/ 909940 w 909940"/>
                      <a:gd name="connsiteY0" fmla="*/ 0 h 709050"/>
                      <a:gd name="connsiteX1" fmla="*/ 398068 w 909940"/>
                      <a:gd name="connsiteY1" fmla="*/ 575631 h 709050"/>
                      <a:gd name="connsiteX2" fmla="*/ 209705 w 909940"/>
                      <a:gd name="connsiteY2" fmla="*/ 585493 h 709050"/>
                      <a:gd name="connsiteX3" fmla="*/ 125177 w 909940"/>
                      <a:gd name="connsiteY3" fmla="*/ 555698 h 709050"/>
                      <a:gd name="connsiteX4" fmla="*/ 44304 w 909940"/>
                      <a:gd name="connsiteY4" fmla="*/ 499789 h 709050"/>
                      <a:gd name="connsiteX5" fmla="*/ 3865 w 909940"/>
                      <a:gd name="connsiteY5" fmla="*/ 540201 h 709050"/>
                      <a:gd name="connsiteX6" fmla="*/ 163788 w 909940"/>
                      <a:gd name="connsiteY6" fmla="*/ 644219 h 709050"/>
                      <a:gd name="connsiteX7" fmla="*/ 357374 w 909940"/>
                      <a:gd name="connsiteY7" fmla="*/ 651419 h 709050"/>
                      <a:gd name="connsiteX8" fmla="*/ 371979 w 909940"/>
                      <a:gd name="connsiteY8" fmla="*/ 648628 h 709050"/>
                      <a:gd name="connsiteX9" fmla="*/ 391285 w 909940"/>
                      <a:gd name="connsiteY9" fmla="*/ 693841 h 709050"/>
                      <a:gd name="connsiteX10" fmla="*/ 409552 w 909940"/>
                      <a:gd name="connsiteY10" fmla="*/ 709050 h 709050"/>
                      <a:gd name="connsiteX0" fmla="*/ 398068 w 409552"/>
                      <a:gd name="connsiteY0" fmla="*/ 80403 h 213822"/>
                      <a:gd name="connsiteX1" fmla="*/ 209705 w 409552"/>
                      <a:gd name="connsiteY1" fmla="*/ 90265 h 213822"/>
                      <a:gd name="connsiteX2" fmla="*/ 125177 w 409552"/>
                      <a:gd name="connsiteY2" fmla="*/ 60470 h 213822"/>
                      <a:gd name="connsiteX3" fmla="*/ 44304 w 409552"/>
                      <a:gd name="connsiteY3" fmla="*/ 4561 h 213822"/>
                      <a:gd name="connsiteX4" fmla="*/ 3865 w 409552"/>
                      <a:gd name="connsiteY4" fmla="*/ 44973 h 213822"/>
                      <a:gd name="connsiteX5" fmla="*/ 163788 w 409552"/>
                      <a:gd name="connsiteY5" fmla="*/ 148991 h 213822"/>
                      <a:gd name="connsiteX6" fmla="*/ 357374 w 409552"/>
                      <a:gd name="connsiteY6" fmla="*/ 156191 h 213822"/>
                      <a:gd name="connsiteX7" fmla="*/ 371979 w 409552"/>
                      <a:gd name="connsiteY7" fmla="*/ 153400 h 213822"/>
                      <a:gd name="connsiteX8" fmla="*/ 391285 w 409552"/>
                      <a:gd name="connsiteY8" fmla="*/ 198613 h 213822"/>
                      <a:gd name="connsiteX9" fmla="*/ 409552 w 409552"/>
                      <a:gd name="connsiteY9" fmla="*/ 213822 h 213822"/>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63535"/>
                      <a:gd name="connsiteX1" fmla="*/ 209705 w 398068"/>
                      <a:gd name="connsiteY1" fmla="*/ 90265 h 163535"/>
                      <a:gd name="connsiteX2" fmla="*/ 125177 w 398068"/>
                      <a:gd name="connsiteY2" fmla="*/ 60470 h 163535"/>
                      <a:gd name="connsiteX3" fmla="*/ 44304 w 398068"/>
                      <a:gd name="connsiteY3" fmla="*/ 4561 h 163535"/>
                      <a:gd name="connsiteX4" fmla="*/ 3865 w 398068"/>
                      <a:gd name="connsiteY4" fmla="*/ 44973 h 163535"/>
                      <a:gd name="connsiteX5" fmla="*/ 163788 w 398068"/>
                      <a:gd name="connsiteY5" fmla="*/ 148991 h 163535"/>
                      <a:gd name="connsiteX6" fmla="*/ 357374 w 398068"/>
                      <a:gd name="connsiteY6" fmla="*/ 156191 h 163535"/>
                      <a:gd name="connsiteX7" fmla="*/ 371979 w 398068"/>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 name="connsiteX7" fmla="*/ 371979 w 372693"/>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93" h="163535">
                        <a:moveTo>
                          <a:pt x="372693" y="80403"/>
                        </a:moveTo>
                        <a:cubicBezTo>
                          <a:pt x="255987" y="95517"/>
                          <a:pt x="250958" y="93587"/>
                          <a:pt x="209705" y="90265"/>
                        </a:cubicBezTo>
                        <a:cubicBezTo>
                          <a:pt x="168452" y="86943"/>
                          <a:pt x="151788" y="74324"/>
                          <a:pt x="125177" y="60470"/>
                        </a:cubicBezTo>
                        <a:cubicBezTo>
                          <a:pt x="95699" y="44870"/>
                          <a:pt x="71693" y="22746"/>
                          <a:pt x="44304" y="4561"/>
                        </a:cubicBezTo>
                        <a:cubicBezTo>
                          <a:pt x="18992" y="-12084"/>
                          <a:pt x="-10746" y="20371"/>
                          <a:pt x="3865" y="44973"/>
                        </a:cubicBezTo>
                        <a:cubicBezTo>
                          <a:pt x="35693" y="99370"/>
                          <a:pt x="104565" y="132632"/>
                          <a:pt x="163788" y="148991"/>
                        </a:cubicBezTo>
                        <a:cubicBezTo>
                          <a:pt x="226667" y="166497"/>
                          <a:pt x="293189" y="167306"/>
                          <a:pt x="357374" y="156191"/>
                        </a:cubicBezTo>
                      </a:path>
                    </a:pathLst>
                  </a:custGeom>
                  <a:solidFill>
                    <a:schemeClr val="tx2">
                      <a:lumMod val="75000"/>
                    </a:schemeClr>
                  </a:solidFill>
                  <a:ln w="38100" cap="flat">
                    <a:solidFill>
                      <a:schemeClr val="tx2">
                        <a:lumMod val="75000"/>
                      </a:schemeClr>
                    </a:solidFill>
                    <a:prstDash val="solid"/>
                    <a:miter/>
                  </a:ln>
                </p:spPr>
                <p:txBody>
                  <a:bodyPr rtlCol="0" anchor="ctr"/>
                  <a:lstStyle/>
                  <a:p>
                    <a:endParaRPr lang="en-US" dirty="0"/>
                  </a:p>
                </p:txBody>
              </p:sp>
              <p:sp>
                <p:nvSpPr>
                  <p:cNvPr id="22" name="Isosceles Triangle 88">
                    <a:extLst>
                      <a:ext uri="{FF2B5EF4-FFF2-40B4-BE49-F238E27FC236}">
                        <a16:creationId xmlns:a16="http://schemas.microsoft.com/office/drawing/2014/main" id="{79E97138-C6A7-0E3D-E133-51468231B5A0}"/>
                      </a:ext>
                    </a:extLst>
                  </p:cNvPr>
                  <p:cNvSpPr/>
                  <p:nvPr/>
                </p:nvSpPr>
                <p:spPr>
                  <a:xfrm rot="18500506">
                    <a:off x="270378" y="5255334"/>
                    <a:ext cx="343414" cy="710480"/>
                  </a:xfrm>
                  <a:custGeom>
                    <a:avLst/>
                    <a:gdLst>
                      <a:gd name="connsiteX0" fmla="*/ 0 w 414403"/>
                      <a:gd name="connsiteY0" fmla="*/ 710480 h 710480"/>
                      <a:gd name="connsiteX1" fmla="*/ 207202 w 414403"/>
                      <a:gd name="connsiteY1" fmla="*/ 0 h 710480"/>
                      <a:gd name="connsiteX2" fmla="*/ 414403 w 414403"/>
                      <a:gd name="connsiteY2" fmla="*/ 710480 h 710480"/>
                      <a:gd name="connsiteX3" fmla="*/ 0 w 414403"/>
                      <a:gd name="connsiteY3" fmla="*/ 710480 h 710480"/>
                      <a:gd name="connsiteX0" fmla="*/ 0 w 414403"/>
                      <a:gd name="connsiteY0" fmla="*/ 710480 h 710480"/>
                      <a:gd name="connsiteX1" fmla="*/ 207202 w 414403"/>
                      <a:gd name="connsiteY1" fmla="*/ 0 h 710480"/>
                      <a:gd name="connsiteX2" fmla="*/ 343414 w 414403"/>
                      <a:gd name="connsiteY2" fmla="*/ 412004 h 710480"/>
                      <a:gd name="connsiteX3" fmla="*/ 414403 w 414403"/>
                      <a:gd name="connsiteY3" fmla="*/ 710480 h 710480"/>
                      <a:gd name="connsiteX4" fmla="*/ 0 w 414403"/>
                      <a:gd name="connsiteY4" fmla="*/ 710480 h 710480"/>
                      <a:gd name="connsiteX0" fmla="*/ 0 w 343414"/>
                      <a:gd name="connsiteY0" fmla="*/ 710480 h 710480"/>
                      <a:gd name="connsiteX1" fmla="*/ 207202 w 343414"/>
                      <a:gd name="connsiteY1" fmla="*/ 0 h 710480"/>
                      <a:gd name="connsiteX2" fmla="*/ 343414 w 343414"/>
                      <a:gd name="connsiteY2" fmla="*/ 412004 h 710480"/>
                      <a:gd name="connsiteX3" fmla="*/ 0 w 343414"/>
                      <a:gd name="connsiteY3" fmla="*/ 710480 h 710480"/>
                    </a:gdLst>
                    <a:ahLst/>
                    <a:cxnLst>
                      <a:cxn ang="0">
                        <a:pos x="connsiteX0" y="connsiteY0"/>
                      </a:cxn>
                      <a:cxn ang="0">
                        <a:pos x="connsiteX1" y="connsiteY1"/>
                      </a:cxn>
                      <a:cxn ang="0">
                        <a:pos x="connsiteX2" y="connsiteY2"/>
                      </a:cxn>
                      <a:cxn ang="0">
                        <a:pos x="connsiteX3" y="connsiteY3"/>
                      </a:cxn>
                    </a:cxnLst>
                    <a:rect l="l" t="t" r="r" b="b"/>
                    <a:pathLst>
                      <a:path w="343414" h="710480">
                        <a:moveTo>
                          <a:pt x="0" y="710480"/>
                        </a:moveTo>
                        <a:lnTo>
                          <a:pt x="207202" y="0"/>
                        </a:lnTo>
                        <a:lnTo>
                          <a:pt x="343414" y="412004"/>
                        </a:lnTo>
                        <a:lnTo>
                          <a:pt x="0" y="710480"/>
                        </a:lnTo>
                        <a:close/>
                      </a:path>
                    </a:pathLst>
                  </a:custGeom>
                  <a:solidFill>
                    <a:schemeClr val="tx2">
                      <a:lumMod val="60000"/>
                      <a:lumOff val="40000"/>
                    </a:schemeClr>
                  </a:solidFill>
                  <a:ln w="3810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artial Circle 22">
                    <a:extLst>
                      <a:ext uri="{FF2B5EF4-FFF2-40B4-BE49-F238E27FC236}">
                        <a16:creationId xmlns:a16="http://schemas.microsoft.com/office/drawing/2014/main" id="{4B992C69-3E12-5B45-9482-FF5FDDA955F8}"/>
                      </a:ext>
                    </a:extLst>
                  </p:cNvPr>
                  <p:cNvSpPr/>
                  <p:nvPr/>
                </p:nvSpPr>
                <p:spPr>
                  <a:xfrm rot="15300000">
                    <a:off x="999841" y="5281386"/>
                    <a:ext cx="1422871" cy="570137"/>
                  </a:xfrm>
                  <a:prstGeom prst="pie">
                    <a:avLst>
                      <a:gd name="adj1" fmla="val 20389712"/>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Chord 23">
                    <a:extLst>
                      <a:ext uri="{FF2B5EF4-FFF2-40B4-BE49-F238E27FC236}">
                        <a16:creationId xmlns:a16="http://schemas.microsoft.com/office/drawing/2014/main" id="{8FF8BF3A-9208-73BF-B2D8-C04E3F0754E9}"/>
                      </a:ext>
                    </a:extLst>
                  </p:cNvPr>
                  <p:cNvSpPr/>
                  <p:nvPr/>
                </p:nvSpPr>
                <p:spPr>
                  <a:xfrm rot="14336559" flipH="1">
                    <a:off x="323905" y="4599787"/>
                    <a:ext cx="1558555" cy="1501136"/>
                  </a:xfrm>
                  <a:prstGeom prst="chord">
                    <a:avLst>
                      <a:gd name="adj1" fmla="val 4922892"/>
                      <a:gd name="adj2" fmla="val 14611186"/>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Partial Circle 24">
                    <a:extLst>
                      <a:ext uri="{FF2B5EF4-FFF2-40B4-BE49-F238E27FC236}">
                        <a16:creationId xmlns:a16="http://schemas.microsoft.com/office/drawing/2014/main" id="{208A9F63-D3DC-547A-B769-01140A7F16F6}"/>
                      </a:ext>
                    </a:extLst>
                  </p:cNvPr>
                  <p:cNvSpPr/>
                  <p:nvPr/>
                </p:nvSpPr>
                <p:spPr>
                  <a:xfrm rot="4500000">
                    <a:off x="79402" y="5618606"/>
                    <a:ext cx="1406890" cy="429662"/>
                  </a:xfrm>
                  <a:prstGeom prst="pie">
                    <a:avLst>
                      <a:gd name="adj1" fmla="val 20797815"/>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6" name="Graphic 25" descr="Angry face with fang">
                    <a:extLst>
                      <a:ext uri="{FF2B5EF4-FFF2-40B4-BE49-F238E27FC236}">
                        <a16:creationId xmlns:a16="http://schemas.microsoft.com/office/drawing/2014/main" id="{88429A97-55FD-1297-2AB0-C92A46EE9CA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7834" y="5293849"/>
                    <a:ext cx="1053568" cy="1021640"/>
                  </a:xfrm>
                  <a:prstGeom prst="rect">
                    <a:avLst/>
                  </a:prstGeom>
                </p:spPr>
              </p:pic>
              <p:sp>
                <p:nvSpPr>
                  <p:cNvPr id="27" name="Oval 26">
                    <a:extLst>
                      <a:ext uri="{FF2B5EF4-FFF2-40B4-BE49-F238E27FC236}">
                        <a16:creationId xmlns:a16="http://schemas.microsoft.com/office/drawing/2014/main" id="{4A8F64DA-CF42-2ACD-5BDC-D52BAFD82DF4}"/>
                      </a:ext>
                    </a:extLst>
                  </p:cNvPr>
                  <p:cNvSpPr/>
                  <p:nvPr/>
                </p:nvSpPr>
                <p:spPr>
                  <a:xfrm>
                    <a:off x="1017403" y="5573496"/>
                    <a:ext cx="140732"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6BAA542A-B7CC-0177-D38E-A697A72642D3}"/>
                      </a:ext>
                    </a:extLst>
                  </p:cNvPr>
                  <p:cNvSpPr/>
                  <p:nvPr/>
                </p:nvSpPr>
                <p:spPr>
                  <a:xfrm>
                    <a:off x="1503416" y="5565041"/>
                    <a:ext cx="112585"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BF530C11-405A-1386-C0F8-7D0038B11F95}"/>
                    </a:ext>
                  </a:extLst>
                </p:cNvPr>
                <p:cNvGrpSpPr/>
                <p:nvPr/>
              </p:nvGrpSpPr>
              <p:grpSpPr>
                <a:xfrm rot="20806144">
                  <a:off x="564051" y="4041483"/>
                  <a:ext cx="1157941" cy="1153974"/>
                  <a:chOff x="2702691" y="1730717"/>
                  <a:chExt cx="1649498" cy="1643849"/>
                </a:xfrm>
              </p:grpSpPr>
              <p:sp>
                <p:nvSpPr>
                  <p:cNvPr id="15" name="Block Arc 67">
                    <a:extLst>
                      <a:ext uri="{FF2B5EF4-FFF2-40B4-BE49-F238E27FC236}">
                        <a16:creationId xmlns:a16="http://schemas.microsoft.com/office/drawing/2014/main" id="{23891F94-3A76-BDF8-AC5E-B55E0AF1FB32}"/>
                      </a:ext>
                    </a:extLst>
                  </p:cNvPr>
                  <p:cNvSpPr/>
                  <p:nvPr/>
                </p:nvSpPr>
                <p:spPr>
                  <a:xfrm rot="5400000">
                    <a:off x="2485801"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Block Arc 67">
                    <a:extLst>
                      <a:ext uri="{FF2B5EF4-FFF2-40B4-BE49-F238E27FC236}">
                        <a16:creationId xmlns:a16="http://schemas.microsoft.com/office/drawing/2014/main" id="{03C49D0C-D0D8-BB52-C924-A62FA1F8327B}"/>
                      </a:ext>
                    </a:extLst>
                  </p:cNvPr>
                  <p:cNvSpPr/>
                  <p:nvPr/>
                </p:nvSpPr>
                <p:spPr>
                  <a:xfrm rot="16200000" flipH="1">
                    <a:off x="3289006"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Arrow: Up 16">
                    <a:extLst>
                      <a:ext uri="{FF2B5EF4-FFF2-40B4-BE49-F238E27FC236}">
                        <a16:creationId xmlns:a16="http://schemas.microsoft.com/office/drawing/2014/main" id="{4F175E2E-1D31-B0AE-E9A7-15177897A82D}"/>
                      </a:ext>
                    </a:extLst>
                  </p:cNvPr>
                  <p:cNvSpPr/>
                  <p:nvPr/>
                </p:nvSpPr>
                <p:spPr>
                  <a:xfrm>
                    <a:off x="3280469" y="1730717"/>
                    <a:ext cx="530911" cy="1500163"/>
                  </a:xfrm>
                  <a:prstGeom prst="upArrow">
                    <a:avLst>
                      <a:gd name="adj1" fmla="val 71206"/>
                      <a:gd name="adj2" fmla="val 4382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ardrop 17">
                    <a:extLst>
                      <a:ext uri="{FF2B5EF4-FFF2-40B4-BE49-F238E27FC236}">
                        <a16:creationId xmlns:a16="http://schemas.microsoft.com/office/drawing/2014/main" id="{EA147751-3E3F-A89F-25B7-703445447E86}"/>
                      </a:ext>
                    </a:extLst>
                  </p:cNvPr>
                  <p:cNvSpPr/>
                  <p:nvPr/>
                </p:nvSpPr>
                <p:spPr>
                  <a:xfrm rot="18900000">
                    <a:off x="3132700" y="2537945"/>
                    <a:ext cx="836621" cy="836621"/>
                  </a:xfrm>
                  <a:prstGeom prst="teardrop">
                    <a:avLst>
                      <a:gd name="adj" fmla="val 10874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 name="Group 6">
                <a:extLst>
                  <a:ext uri="{FF2B5EF4-FFF2-40B4-BE49-F238E27FC236}">
                    <a16:creationId xmlns:a16="http://schemas.microsoft.com/office/drawing/2014/main" id="{236B7A04-B5F6-993E-EFCE-76D71AD68BAF}"/>
                  </a:ext>
                </a:extLst>
              </p:cNvPr>
              <p:cNvGrpSpPr/>
              <p:nvPr/>
            </p:nvGrpSpPr>
            <p:grpSpPr>
              <a:xfrm>
                <a:off x="4178582" y="4691543"/>
                <a:ext cx="1351437" cy="1587471"/>
                <a:chOff x="3390764" y="1717317"/>
                <a:chExt cx="1793719" cy="2106999"/>
              </a:xfrm>
            </p:grpSpPr>
            <p:sp>
              <p:nvSpPr>
                <p:cNvPr id="8" name="Freeform: Shape 7">
                  <a:extLst>
                    <a:ext uri="{FF2B5EF4-FFF2-40B4-BE49-F238E27FC236}">
                      <a16:creationId xmlns:a16="http://schemas.microsoft.com/office/drawing/2014/main" id="{53DFBB94-8253-F8A2-2DB7-02AAD4EE22EE}"/>
                    </a:ext>
                  </a:extLst>
                </p:cNvPr>
                <p:cNvSpPr/>
                <p:nvPr/>
              </p:nvSpPr>
              <p:spPr>
                <a:xfrm>
                  <a:off x="4364065" y="1738201"/>
                  <a:ext cx="790984" cy="2083125"/>
                </a:xfrm>
                <a:custGeom>
                  <a:avLst/>
                  <a:gdLst>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31405 w 790984"/>
                    <a:gd name="connsiteY4" fmla="*/ 595704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544152 w 790984"/>
                    <a:gd name="connsiteY10"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88262 w 790984"/>
                    <a:gd name="connsiteY10" fmla="*/ 1739188 h 2096474"/>
                    <a:gd name="connsiteX11" fmla="*/ 544152 w 790984"/>
                    <a:gd name="connsiteY11"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14843 w 790984"/>
                    <a:gd name="connsiteY10" fmla="*/ 1926072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75147 w 790984"/>
                    <a:gd name="connsiteY10" fmla="*/ 1979468 h 2096474"/>
                    <a:gd name="connsiteX11" fmla="*/ 488262 w 790984"/>
                    <a:gd name="connsiteY11" fmla="*/ 1739188 h 2096474"/>
                    <a:gd name="connsiteX12" fmla="*/ 544152 w 790984"/>
                    <a:gd name="connsiteY12" fmla="*/ 1565138 h 2096474"/>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984" h="2083125">
                      <a:moveTo>
                        <a:pt x="544152" y="1565138"/>
                      </a:moveTo>
                      <a:lnTo>
                        <a:pt x="690007" y="1497821"/>
                      </a:lnTo>
                      <a:lnTo>
                        <a:pt x="790984" y="1312697"/>
                      </a:lnTo>
                      <a:lnTo>
                        <a:pt x="790984" y="1049035"/>
                      </a:lnTo>
                      <a:lnTo>
                        <a:pt x="731405" y="595704"/>
                      </a:lnTo>
                      <a:cubicBezTo>
                        <a:pt x="699616" y="511557"/>
                        <a:pt x="707873" y="440760"/>
                        <a:pt x="622689" y="336589"/>
                      </a:cubicBezTo>
                      <a:lnTo>
                        <a:pt x="381467" y="84147"/>
                      </a:lnTo>
                      <a:lnTo>
                        <a:pt x="162684" y="0"/>
                      </a:lnTo>
                      <a:lnTo>
                        <a:pt x="0" y="5610"/>
                      </a:lnTo>
                      <a:lnTo>
                        <a:pt x="377210" y="2083125"/>
                      </a:lnTo>
                      <a:cubicBezTo>
                        <a:pt x="596662" y="2048573"/>
                        <a:pt x="575835" y="2014020"/>
                        <a:pt x="675147" y="1979468"/>
                      </a:cubicBezTo>
                      <a:cubicBezTo>
                        <a:pt x="808636" y="1932748"/>
                        <a:pt x="488262" y="1845979"/>
                        <a:pt x="488262" y="1739188"/>
                      </a:cubicBezTo>
                      <a:cubicBezTo>
                        <a:pt x="506892" y="1647799"/>
                        <a:pt x="525522" y="1623155"/>
                        <a:pt x="544152" y="1565138"/>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D3CC69A-5EDB-92AB-5102-D7C55553F811}"/>
                    </a:ext>
                  </a:extLst>
                </p:cNvPr>
                <p:cNvSpPr/>
                <p:nvPr/>
              </p:nvSpPr>
              <p:spPr>
                <a:xfrm>
                  <a:off x="3411363" y="1755031"/>
                  <a:ext cx="1407570" cy="2069285"/>
                </a:xfrm>
                <a:custGeom>
                  <a:avLst/>
                  <a:gdLst>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757325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649749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56712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098902"/>
                    <a:gd name="connsiteY0" fmla="*/ 1469772 h 2170999"/>
                    <a:gd name="connsiteX1" fmla="*/ 179514 w 1098902"/>
                    <a:gd name="connsiteY1" fmla="*/ 1172452 h 2170999"/>
                    <a:gd name="connsiteX2" fmla="*/ 56098 w 1098902"/>
                    <a:gd name="connsiteY2" fmla="*/ 1110744 h 2170999"/>
                    <a:gd name="connsiteX3" fmla="*/ 0 w 1098902"/>
                    <a:gd name="connsiteY3" fmla="*/ 1015377 h 2170999"/>
                    <a:gd name="connsiteX4" fmla="*/ 44879 w 1098902"/>
                    <a:gd name="connsiteY4" fmla="*/ 875132 h 2170999"/>
                    <a:gd name="connsiteX5" fmla="*/ 100977 w 1098902"/>
                    <a:gd name="connsiteY5" fmla="*/ 835863 h 2170999"/>
                    <a:gd name="connsiteX6" fmla="*/ 61708 w 1098902"/>
                    <a:gd name="connsiteY6" fmla="*/ 650739 h 2170999"/>
                    <a:gd name="connsiteX7" fmla="*/ 145855 w 1098902"/>
                    <a:gd name="connsiteY7" fmla="*/ 308540 h 2170999"/>
                    <a:gd name="connsiteX8" fmla="*/ 280491 w 1098902"/>
                    <a:gd name="connsiteY8" fmla="*/ 140246 h 2170999"/>
                    <a:gd name="connsiteX9" fmla="*/ 457182 w 1098902"/>
                    <a:gd name="connsiteY9" fmla="*/ 30249 h 2170999"/>
                    <a:gd name="connsiteX10" fmla="*/ 649749 w 1098902"/>
                    <a:gd name="connsiteY10" fmla="*/ 0 h 2170999"/>
                    <a:gd name="connsiteX11" fmla="*/ 1098902 w 1098902"/>
                    <a:gd name="connsiteY11" fmla="*/ 1582702 h 2170999"/>
                    <a:gd name="connsiteX12" fmla="*/ 956712 w 1098902"/>
                    <a:gd name="connsiteY12" fmla="*/ 1632457 h 2170999"/>
                    <a:gd name="connsiteX13" fmla="*/ 1037816 w 1098902"/>
                    <a:gd name="connsiteY13" fmla="*/ 2170999 h 2170999"/>
                    <a:gd name="connsiteX14" fmla="*/ 302930 w 1098902"/>
                    <a:gd name="connsiteY14" fmla="*/ 1587578 h 2170999"/>
                    <a:gd name="connsiteX15" fmla="*/ 392687 w 1098902"/>
                    <a:gd name="connsiteY15" fmla="*/ 1469772 h 2170999"/>
                    <a:gd name="connsiteX0" fmla="*/ 392687 w 1101349"/>
                    <a:gd name="connsiteY0" fmla="*/ 1469772 h 2170999"/>
                    <a:gd name="connsiteX1" fmla="*/ 179514 w 1101349"/>
                    <a:gd name="connsiteY1" fmla="*/ 1172452 h 2170999"/>
                    <a:gd name="connsiteX2" fmla="*/ 56098 w 1101349"/>
                    <a:gd name="connsiteY2" fmla="*/ 1110744 h 2170999"/>
                    <a:gd name="connsiteX3" fmla="*/ 0 w 1101349"/>
                    <a:gd name="connsiteY3" fmla="*/ 1015377 h 2170999"/>
                    <a:gd name="connsiteX4" fmla="*/ 44879 w 1101349"/>
                    <a:gd name="connsiteY4" fmla="*/ 875132 h 2170999"/>
                    <a:gd name="connsiteX5" fmla="*/ 100977 w 1101349"/>
                    <a:gd name="connsiteY5" fmla="*/ 835863 h 2170999"/>
                    <a:gd name="connsiteX6" fmla="*/ 61708 w 1101349"/>
                    <a:gd name="connsiteY6" fmla="*/ 650739 h 2170999"/>
                    <a:gd name="connsiteX7" fmla="*/ 145855 w 1101349"/>
                    <a:gd name="connsiteY7" fmla="*/ 308540 h 2170999"/>
                    <a:gd name="connsiteX8" fmla="*/ 280491 w 1101349"/>
                    <a:gd name="connsiteY8" fmla="*/ 140246 h 2170999"/>
                    <a:gd name="connsiteX9" fmla="*/ 457182 w 1101349"/>
                    <a:gd name="connsiteY9" fmla="*/ 30249 h 2170999"/>
                    <a:gd name="connsiteX10" fmla="*/ 649749 w 1101349"/>
                    <a:gd name="connsiteY10" fmla="*/ 0 h 2170999"/>
                    <a:gd name="connsiteX11" fmla="*/ 1015670 w 1101349"/>
                    <a:gd name="connsiteY11" fmla="*/ 987585 h 2170999"/>
                    <a:gd name="connsiteX12" fmla="*/ 1098902 w 1101349"/>
                    <a:gd name="connsiteY12" fmla="*/ 1582702 h 2170999"/>
                    <a:gd name="connsiteX13" fmla="*/ 956712 w 1101349"/>
                    <a:gd name="connsiteY13" fmla="*/ 1632457 h 2170999"/>
                    <a:gd name="connsiteX14" fmla="*/ 1037816 w 1101349"/>
                    <a:gd name="connsiteY14" fmla="*/ 2170999 h 2170999"/>
                    <a:gd name="connsiteX15" fmla="*/ 302930 w 1101349"/>
                    <a:gd name="connsiteY15" fmla="*/ 1587578 h 2170999"/>
                    <a:gd name="connsiteX16" fmla="*/ 392687 w 1101349"/>
                    <a:gd name="connsiteY16" fmla="*/ 1469772 h 2170999"/>
                    <a:gd name="connsiteX0" fmla="*/ 392687 w 1130604"/>
                    <a:gd name="connsiteY0" fmla="*/ 1469772 h 2170999"/>
                    <a:gd name="connsiteX1" fmla="*/ 179514 w 1130604"/>
                    <a:gd name="connsiteY1" fmla="*/ 1172452 h 2170999"/>
                    <a:gd name="connsiteX2" fmla="*/ 56098 w 1130604"/>
                    <a:gd name="connsiteY2" fmla="*/ 1110744 h 2170999"/>
                    <a:gd name="connsiteX3" fmla="*/ 0 w 1130604"/>
                    <a:gd name="connsiteY3" fmla="*/ 1015377 h 2170999"/>
                    <a:gd name="connsiteX4" fmla="*/ 44879 w 1130604"/>
                    <a:gd name="connsiteY4" fmla="*/ 875132 h 2170999"/>
                    <a:gd name="connsiteX5" fmla="*/ 100977 w 1130604"/>
                    <a:gd name="connsiteY5" fmla="*/ 835863 h 2170999"/>
                    <a:gd name="connsiteX6" fmla="*/ 61708 w 1130604"/>
                    <a:gd name="connsiteY6" fmla="*/ 650739 h 2170999"/>
                    <a:gd name="connsiteX7" fmla="*/ 145855 w 1130604"/>
                    <a:gd name="connsiteY7" fmla="*/ 308540 h 2170999"/>
                    <a:gd name="connsiteX8" fmla="*/ 280491 w 1130604"/>
                    <a:gd name="connsiteY8" fmla="*/ 140246 h 2170999"/>
                    <a:gd name="connsiteX9" fmla="*/ 457182 w 1130604"/>
                    <a:gd name="connsiteY9" fmla="*/ 30249 h 2170999"/>
                    <a:gd name="connsiteX10" fmla="*/ 649749 w 1130604"/>
                    <a:gd name="connsiteY10" fmla="*/ 0 h 2170999"/>
                    <a:gd name="connsiteX11" fmla="*/ 1093364 w 1130604"/>
                    <a:gd name="connsiteY11" fmla="*/ 1083208 h 2170999"/>
                    <a:gd name="connsiteX12" fmla="*/ 1098902 w 1130604"/>
                    <a:gd name="connsiteY12" fmla="*/ 1582702 h 2170999"/>
                    <a:gd name="connsiteX13" fmla="*/ 956712 w 1130604"/>
                    <a:gd name="connsiteY13" fmla="*/ 1632457 h 2170999"/>
                    <a:gd name="connsiteX14" fmla="*/ 1037816 w 1130604"/>
                    <a:gd name="connsiteY14" fmla="*/ 2170999 h 2170999"/>
                    <a:gd name="connsiteX15" fmla="*/ 302930 w 1130604"/>
                    <a:gd name="connsiteY15" fmla="*/ 1587578 h 2170999"/>
                    <a:gd name="connsiteX16" fmla="*/ 392687 w 1130604"/>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22073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808945 w 1407570"/>
                    <a:gd name="connsiteY15" fmla="*/ 176189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065491"/>
                    <a:gd name="connsiteX1" fmla="*/ 481478 w 1407570"/>
                    <a:gd name="connsiteY1" fmla="*/ 1172452 h 2065491"/>
                    <a:gd name="connsiteX2" fmla="*/ 324037 w 1407570"/>
                    <a:gd name="connsiteY2" fmla="*/ 1106491 h 2065491"/>
                    <a:gd name="connsiteX3" fmla="*/ 0 w 1407570"/>
                    <a:gd name="connsiteY3" fmla="*/ 696400 h 2065491"/>
                    <a:gd name="connsiteX4" fmla="*/ 368108 w 1407570"/>
                    <a:gd name="connsiteY4" fmla="*/ 849614 h 2065491"/>
                    <a:gd name="connsiteX5" fmla="*/ 402941 w 1407570"/>
                    <a:gd name="connsiteY5" fmla="*/ 835863 h 2065491"/>
                    <a:gd name="connsiteX6" fmla="*/ 363672 w 1407570"/>
                    <a:gd name="connsiteY6" fmla="*/ 650739 h 2065491"/>
                    <a:gd name="connsiteX7" fmla="*/ 447819 w 1407570"/>
                    <a:gd name="connsiteY7" fmla="*/ 308540 h 2065491"/>
                    <a:gd name="connsiteX8" fmla="*/ 582455 w 1407570"/>
                    <a:gd name="connsiteY8" fmla="*/ 140246 h 2065491"/>
                    <a:gd name="connsiteX9" fmla="*/ 759146 w 1407570"/>
                    <a:gd name="connsiteY9" fmla="*/ 30249 h 2065491"/>
                    <a:gd name="connsiteX10" fmla="*/ 951713 w 1407570"/>
                    <a:gd name="connsiteY10" fmla="*/ 0 h 2065491"/>
                    <a:gd name="connsiteX11" fmla="*/ 1395328 w 1407570"/>
                    <a:gd name="connsiteY11" fmla="*/ 1083208 h 2065491"/>
                    <a:gd name="connsiteX12" fmla="*/ 1400866 w 1407570"/>
                    <a:gd name="connsiteY12" fmla="*/ 1582702 h 2065491"/>
                    <a:gd name="connsiteX13" fmla="*/ 1258676 w 1407570"/>
                    <a:gd name="connsiteY13" fmla="*/ 1632457 h 2065491"/>
                    <a:gd name="connsiteX14" fmla="*/ 1363226 w 1407570"/>
                    <a:gd name="connsiteY14" fmla="*/ 2065491 h 2065491"/>
                    <a:gd name="connsiteX15" fmla="*/ 621376 w 1407570"/>
                    <a:gd name="connsiteY15" fmla="*/ 1949462 h 2065491"/>
                    <a:gd name="connsiteX16" fmla="*/ 604894 w 1407570"/>
                    <a:gd name="connsiteY16" fmla="*/ 1587578 h 2065491"/>
                    <a:gd name="connsiteX17" fmla="*/ 694651 w 1407570"/>
                    <a:gd name="connsiteY17" fmla="*/ 1469772 h 2065491"/>
                    <a:gd name="connsiteX0" fmla="*/ 694651 w 1407570"/>
                    <a:gd name="connsiteY0" fmla="*/ 1469772 h 2071182"/>
                    <a:gd name="connsiteX1" fmla="*/ 481478 w 1407570"/>
                    <a:gd name="connsiteY1" fmla="*/ 1172452 h 2071182"/>
                    <a:gd name="connsiteX2" fmla="*/ 324037 w 1407570"/>
                    <a:gd name="connsiteY2" fmla="*/ 1106491 h 2071182"/>
                    <a:gd name="connsiteX3" fmla="*/ 0 w 1407570"/>
                    <a:gd name="connsiteY3" fmla="*/ 696400 h 2071182"/>
                    <a:gd name="connsiteX4" fmla="*/ 368108 w 1407570"/>
                    <a:gd name="connsiteY4" fmla="*/ 849614 h 2071182"/>
                    <a:gd name="connsiteX5" fmla="*/ 402941 w 1407570"/>
                    <a:gd name="connsiteY5" fmla="*/ 835863 h 2071182"/>
                    <a:gd name="connsiteX6" fmla="*/ 363672 w 1407570"/>
                    <a:gd name="connsiteY6" fmla="*/ 650739 h 2071182"/>
                    <a:gd name="connsiteX7" fmla="*/ 447819 w 1407570"/>
                    <a:gd name="connsiteY7" fmla="*/ 308540 h 2071182"/>
                    <a:gd name="connsiteX8" fmla="*/ 582455 w 1407570"/>
                    <a:gd name="connsiteY8" fmla="*/ 140246 h 2071182"/>
                    <a:gd name="connsiteX9" fmla="*/ 759146 w 1407570"/>
                    <a:gd name="connsiteY9" fmla="*/ 30249 h 2071182"/>
                    <a:gd name="connsiteX10" fmla="*/ 951713 w 1407570"/>
                    <a:gd name="connsiteY10" fmla="*/ 0 h 2071182"/>
                    <a:gd name="connsiteX11" fmla="*/ 1395328 w 1407570"/>
                    <a:gd name="connsiteY11" fmla="*/ 1083208 h 2071182"/>
                    <a:gd name="connsiteX12" fmla="*/ 1400866 w 1407570"/>
                    <a:gd name="connsiteY12" fmla="*/ 1582702 h 2071182"/>
                    <a:gd name="connsiteX13" fmla="*/ 1258676 w 1407570"/>
                    <a:gd name="connsiteY13" fmla="*/ 1632457 h 2071182"/>
                    <a:gd name="connsiteX14" fmla="*/ 1363226 w 1407570"/>
                    <a:gd name="connsiteY14" fmla="*/ 2065491 h 2071182"/>
                    <a:gd name="connsiteX15" fmla="*/ 621376 w 1407570"/>
                    <a:gd name="connsiteY15" fmla="*/ 1949462 h 2071182"/>
                    <a:gd name="connsiteX16" fmla="*/ 604894 w 1407570"/>
                    <a:gd name="connsiteY16" fmla="*/ 1587578 h 2071182"/>
                    <a:gd name="connsiteX17" fmla="*/ 694651 w 1407570"/>
                    <a:gd name="connsiteY17" fmla="*/ 1469772 h 2071182"/>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7570" h="2069285">
                      <a:moveTo>
                        <a:pt x="694651" y="1469772"/>
                      </a:moveTo>
                      <a:lnTo>
                        <a:pt x="481478" y="1172452"/>
                      </a:lnTo>
                      <a:lnTo>
                        <a:pt x="324037" y="1106491"/>
                      </a:lnTo>
                      <a:cubicBezTo>
                        <a:pt x="160735" y="978300"/>
                        <a:pt x="73988" y="858615"/>
                        <a:pt x="0" y="696400"/>
                      </a:cubicBezTo>
                      <a:cubicBezTo>
                        <a:pt x="196422" y="717700"/>
                        <a:pt x="252494" y="790037"/>
                        <a:pt x="368108" y="849614"/>
                      </a:cubicBezTo>
                      <a:lnTo>
                        <a:pt x="402941" y="835863"/>
                      </a:lnTo>
                      <a:lnTo>
                        <a:pt x="363672" y="650739"/>
                      </a:lnTo>
                      <a:lnTo>
                        <a:pt x="447819" y="308540"/>
                      </a:lnTo>
                      <a:lnTo>
                        <a:pt x="582455" y="140246"/>
                      </a:lnTo>
                      <a:lnTo>
                        <a:pt x="759146" y="30249"/>
                      </a:lnTo>
                      <a:lnTo>
                        <a:pt x="951713" y="0"/>
                      </a:lnTo>
                      <a:cubicBezTo>
                        <a:pt x="1224088" y="159556"/>
                        <a:pt x="1332422" y="538529"/>
                        <a:pt x="1395328" y="1083208"/>
                      </a:cubicBezTo>
                      <a:cubicBezTo>
                        <a:pt x="1410423" y="1346992"/>
                        <a:pt x="1410692" y="1475223"/>
                        <a:pt x="1400866" y="1582702"/>
                      </a:cubicBezTo>
                      <a:lnTo>
                        <a:pt x="1258676" y="1632457"/>
                      </a:lnTo>
                      <a:lnTo>
                        <a:pt x="1363226" y="2065491"/>
                      </a:lnTo>
                      <a:cubicBezTo>
                        <a:pt x="1069050" y="2097154"/>
                        <a:pt x="795240" y="1921393"/>
                        <a:pt x="547957" y="1882717"/>
                      </a:cubicBezTo>
                      <a:cubicBezTo>
                        <a:pt x="249386" y="1773812"/>
                        <a:pt x="570341" y="1621438"/>
                        <a:pt x="604894" y="1587578"/>
                      </a:cubicBezTo>
                      <a:lnTo>
                        <a:pt x="694651" y="1469772"/>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886488B-4944-85AF-3B76-F56DB1A958C2}"/>
                    </a:ext>
                  </a:extLst>
                </p:cNvPr>
                <p:cNvSpPr/>
                <p:nvPr/>
              </p:nvSpPr>
              <p:spPr>
                <a:xfrm>
                  <a:off x="3390764" y="1720608"/>
                  <a:ext cx="1487489" cy="1704292"/>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57871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440889 w 1792651"/>
                    <a:gd name="connsiteY20" fmla="*/ 226554 h 1711174"/>
                    <a:gd name="connsiteX21" fmla="*/ 1090494 w 1792651"/>
                    <a:gd name="connsiteY21" fmla="*/ 69801 h 1711174"/>
                    <a:gd name="connsiteX22" fmla="*/ 462548 w 1792651"/>
                    <a:gd name="connsiteY22" fmla="*/ 474401 h 1711174"/>
                    <a:gd name="connsiteX23" fmla="*/ 427325 w 1792651"/>
                    <a:gd name="connsiteY23" fmla="*/ 849559 h 1711174"/>
                    <a:gd name="connsiteX24" fmla="*/ 555681 w 1792651"/>
                    <a:gd name="connsiteY24" fmla="*/ 892865 h 1711174"/>
                    <a:gd name="connsiteX25" fmla="*/ 428451 w 1792651"/>
                    <a:gd name="connsiteY25" fmla="*/ 924772 h 1711174"/>
                    <a:gd name="connsiteX26" fmla="*/ 113727 w 1792651"/>
                    <a:gd name="connsiteY26" fmla="*/ 758906 h 1711174"/>
                    <a:gd name="connsiteX27" fmla="*/ 143498 w 1792651"/>
                    <a:gd name="connsiteY27" fmla="*/ 903507 h 1711174"/>
                    <a:gd name="connsiteX28" fmla="*/ 366950 w 1792651"/>
                    <a:gd name="connsiteY28" fmla="*/ 1123315 h 1711174"/>
                    <a:gd name="connsiteX29" fmla="*/ 472981 w 1792651"/>
                    <a:gd name="connsiteY29" fmla="*/ 1160540 h 1711174"/>
                    <a:gd name="connsiteX30" fmla="*/ 512898 w 1792651"/>
                    <a:gd name="connsiteY30" fmla="*/ 1212979 h 1711174"/>
                    <a:gd name="connsiteX31" fmla="*/ 693955 w 1792651"/>
                    <a:gd name="connsiteY31" fmla="*/ 1423781 h 1711174"/>
                    <a:gd name="connsiteX32" fmla="*/ 725521 w 1792651"/>
                    <a:gd name="connsiteY32" fmla="*/ 1529704 h 1711174"/>
                    <a:gd name="connsiteX33" fmla="*/ 552031 w 1792651"/>
                    <a:gd name="connsiteY33" fmla="*/ 1105234 h 1711174"/>
                    <a:gd name="connsiteX34" fmla="*/ 508465 w 1792651"/>
                    <a:gd name="connsiteY34" fmla="*/ 1054100 h 1711174"/>
                    <a:gd name="connsiteX35" fmla="*/ 489159 w 1792651"/>
                    <a:gd name="connsiteY35" fmla="*/ 1035578 h 1711174"/>
                    <a:gd name="connsiteX36" fmla="*/ 422892 w 1792651"/>
                    <a:gd name="connsiteY36" fmla="*/ 1002444 h 1711174"/>
                    <a:gd name="connsiteX37" fmla="*/ 461242 w 1792651"/>
                    <a:gd name="connsiteY37" fmla="*/ 996183 h 1711174"/>
                    <a:gd name="connsiteX38" fmla="*/ 552031 w 1792651"/>
                    <a:gd name="connsiteY38" fmla="*/ 1105234 h 1711174"/>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090494 w 1792651"/>
                    <a:gd name="connsiteY20" fmla="*/ 69801 h 1711174"/>
                    <a:gd name="connsiteX21" fmla="*/ 462548 w 1792651"/>
                    <a:gd name="connsiteY21" fmla="*/ 474401 h 1711174"/>
                    <a:gd name="connsiteX22" fmla="*/ 427325 w 1792651"/>
                    <a:gd name="connsiteY22" fmla="*/ 849559 h 1711174"/>
                    <a:gd name="connsiteX23" fmla="*/ 555681 w 1792651"/>
                    <a:gd name="connsiteY23" fmla="*/ 892865 h 1711174"/>
                    <a:gd name="connsiteX24" fmla="*/ 428451 w 1792651"/>
                    <a:gd name="connsiteY24" fmla="*/ 924772 h 1711174"/>
                    <a:gd name="connsiteX25" fmla="*/ 113727 w 1792651"/>
                    <a:gd name="connsiteY25" fmla="*/ 758906 h 1711174"/>
                    <a:gd name="connsiteX26" fmla="*/ 143498 w 1792651"/>
                    <a:gd name="connsiteY26" fmla="*/ 903507 h 1711174"/>
                    <a:gd name="connsiteX27" fmla="*/ 366950 w 1792651"/>
                    <a:gd name="connsiteY27" fmla="*/ 1123315 h 1711174"/>
                    <a:gd name="connsiteX28" fmla="*/ 472981 w 1792651"/>
                    <a:gd name="connsiteY28" fmla="*/ 1160540 h 1711174"/>
                    <a:gd name="connsiteX29" fmla="*/ 512898 w 1792651"/>
                    <a:gd name="connsiteY29" fmla="*/ 1212979 h 1711174"/>
                    <a:gd name="connsiteX30" fmla="*/ 693955 w 1792651"/>
                    <a:gd name="connsiteY30" fmla="*/ 1423781 h 1711174"/>
                    <a:gd name="connsiteX31" fmla="*/ 725521 w 1792651"/>
                    <a:gd name="connsiteY31" fmla="*/ 1529704 h 1711174"/>
                    <a:gd name="connsiteX32" fmla="*/ 552031 w 1792651"/>
                    <a:gd name="connsiteY32" fmla="*/ 1105234 h 1711174"/>
                    <a:gd name="connsiteX33" fmla="*/ 508465 w 1792651"/>
                    <a:gd name="connsiteY33" fmla="*/ 1054100 h 1711174"/>
                    <a:gd name="connsiteX34" fmla="*/ 489159 w 1792651"/>
                    <a:gd name="connsiteY34" fmla="*/ 1035578 h 1711174"/>
                    <a:gd name="connsiteX35" fmla="*/ 422892 w 1792651"/>
                    <a:gd name="connsiteY35" fmla="*/ 1002444 h 1711174"/>
                    <a:gd name="connsiteX36" fmla="*/ 461242 w 1792651"/>
                    <a:gd name="connsiteY36" fmla="*/ 996183 h 1711174"/>
                    <a:gd name="connsiteX37" fmla="*/ 552031 w 1792651"/>
                    <a:gd name="connsiteY37" fmla="*/ 1105234 h 17111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688475 w 1792651"/>
                    <a:gd name="connsiteY6" fmla="*/ 567212 h 1735374"/>
                    <a:gd name="connsiteX7" fmla="*/ 1734653 w 1792651"/>
                    <a:gd name="connsiteY7" fmla="*/ 783231 h 1735374"/>
                    <a:gd name="connsiteX8" fmla="*/ 1785264 w 1792651"/>
                    <a:gd name="connsiteY8" fmla="*/ 1362408 h 1735374"/>
                    <a:gd name="connsiteX9" fmla="*/ 1231393 w 1792651"/>
                    <a:gd name="connsiteY9" fmla="*/ 1735222 h 1735374"/>
                    <a:gd name="connsiteX10" fmla="*/ 725521 w 1792651"/>
                    <a:gd name="connsiteY10" fmla="*/ 1553904 h 1735374"/>
                    <a:gd name="connsiteX11" fmla="*/ 648299 w 1792651"/>
                    <a:gd name="connsiteY11" fmla="*/ 1483726 h 1735374"/>
                    <a:gd name="connsiteX12" fmla="*/ 510547 w 1792651"/>
                    <a:gd name="connsiteY12" fmla="*/ 1239790 h 1735374"/>
                    <a:gd name="connsiteX13" fmla="*/ 344885 w 1792651"/>
                    <a:gd name="connsiteY13" fmla="*/ 1183962 h 1735374"/>
                    <a:gd name="connsiteX14" fmla="*/ 54186 w 1792651"/>
                    <a:gd name="connsiteY14" fmla="*/ 872418 h 1735374"/>
                    <a:gd name="connsiteX15" fmla="*/ 62691 w 1792651"/>
                    <a:gd name="connsiteY15" fmla="*/ 740575 h 1735374"/>
                    <a:gd name="connsiteX16" fmla="*/ 393669 w 1792651"/>
                    <a:gd name="connsiteY16" fmla="*/ 888110 h 1735374"/>
                    <a:gd name="connsiteX17" fmla="*/ 409586 w 1792651"/>
                    <a:gd name="connsiteY17" fmla="*/ 425028 h 1735374"/>
                    <a:gd name="connsiteX18" fmla="*/ 957871 w 1792651"/>
                    <a:gd name="connsiteY18" fmla="*/ 24200 h 1735374"/>
                    <a:gd name="connsiteX19" fmla="*/ 1090494 w 1792651"/>
                    <a:gd name="connsiteY19" fmla="*/ 94001 h 1735374"/>
                    <a:gd name="connsiteX20" fmla="*/ 462548 w 1792651"/>
                    <a:gd name="connsiteY20" fmla="*/ 498601 h 1735374"/>
                    <a:gd name="connsiteX21" fmla="*/ 427325 w 1792651"/>
                    <a:gd name="connsiteY21" fmla="*/ 873759 h 1735374"/>
                    <a:gd name="connsiteX22" fmla="*/ 555681 w 1792651"/>
                    <a:gd name="connsiteY22" fmla="*/ 917065 h 1735374"/>
                    <a:gd name="connsiteX23" fmla="*/ 428451 w 1792651"/>
                    <a:gd name="connsiteY23" fmla="*/ 948972 h 1735374"/>
                    <a:gd name="connsiteX24" fmla="*/ 113727 w 1792651"/>
                    <a:gd name="connsiteY24" fmla="*/ 783106 h 1735374"/>
                    <a:gd name="connsiteX25" fmla="*/ 143498 w 1792651"/>
                    <a:gd name="connsiteY25" fmla="*/ 927707 h 1735374"/>
                    <a:gd name="connsiteX26" fmla="*/ 366950 w 1792651"/>
                    <a:gd name="connsiteY26" fmla="*/ 1147515 h 1735374"/>
                    <a:gd name="connsiteX27" fmla="*/ 472981 w 1792651"/>
                    <a:gd name="connsiteY27" fmla="*/ 1184740 h 1735374"/>
                    <a:gd name="connsiteX28" fmla="*/ 512898 w 1792651"/>
                    <a:gd name="connsiteY28" fmla="*/ 1237179 h 1735374"/>
                    <a:gd name="connsiteX29" fmla="*/ 693955 w 1792651"/>
                    <a:gd name="connsiteY29" fmla="*/ 1447981 h 1735374"/>
                    <a:gd name="connsiteX30" fmla="*/ 725521 w 1792651"/>
                    <a:gd name="connsiteY30" fmla="*/ 1553904 h 1735374"/>
                    <a:gd name="connsiteX31" fmla="*/ 552031 w 1792651"/>
                    <a:gd name="connsiteY31" fmla="*/ 1129434 h 1735374"/>
                    <a:gd name="connsiteX32" fmla="*/ 508465 w 1792651"/>
                    <a:gd name="connsiteY32" fmla="*/ 1078300 h 1735374"/>
                    <a:gd name="connsiteX33" fmla="*/ 489159 w 1792651"/>
                    <a:gd name="connsiteY33" fmla="*/ 1059778 h 1735374"/>
                    <a:gd name="connsiteX34" fmla="*/ 422892 w 1792651"/>
                    <a:gd name="connsiteY34" fmla="*/ 1026644 h 1735374"/>
                    <a:gd name="connsiteX35" fmla="*/ 461242 w 1792651"/>
                    <a:gd name="connsiteY35" fmla="*/ 1020383 h 1735374"/>
                    <a:gd name="connsiteX36" fmla="*/ 552031 w 1792651"/>
                    <a:gd name="connsiteY36"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734653 w 1792651"/>
                    <a:gd name="connsiteY6" fmla="*/ 783231 h 1735374"/>
                    <a:gd name="connsiteX7" fmla="*/ 1785264 w 1792651"/>
                    <a:gd name="connsiteY7" fmla="*/ 1362408 h 1735374"/>
                    <a:gd name="connsiteX8" fmla="*/ 1231393 w 1792651"/>
                    <a:gd name="connsiteY8" fmla="*/ 1735222 h 1735374"/>
                    <a:gd name="connsiteX9" fmla="*/ 725521 w 1792651"/>
                    <a:gd name="connsiteY9" fmla="*/ 1553904 h 1735374"/>
                    <a:gd name="connsiteX10" fmla="*/ 648299 w 1792651"/>
                    <a:gd name="connsiteY10" fmla="*/ 1483726 h 1735374"/>
                    <a:gd name="connsiteX11" fmla="*/ 510547 w 1792651"/>
                    <a:gd name="connsiteY11" fmla="*/ 1239790 h 1735374"/>
                    <a:gd name="connsiteX12" fmla="*/ 344885 w 1792651"/>
                    <a:gd name="connsiteY12" fmla="*/ 1183962 h 1735374"/>
                    <a:gd name="connsiteX13" fmla="*/ 54186 w 1792651"/>
                    <a:gd name="connsiteY13" fmla="*/ 872418 h 1735374"/>
                    <a:gd name="connsiteX14" fmla="*/ 62691 w 1792651"/>
                    <a:gd name="connsiteY14" fmla="*/ 740575 h 1735374"/>
                    <a:gd name="connsiteX15" fmla="*/ 393669 w 1792651"/>
                    <a:gd name="connsiteY15" fmla="*/ 888110 h 1735374"/>
                    <a:gd name="connsiteX16" fmla="*/ 409586 w 1792651"/>
                    <a:gd name="connsiteY16" fmla="*/ 425028 h 1735374"/>
                    <a:gd name="connsiteX17" fmla="*/ 957871 w 1792651"/>
                    <a:gd name="connsiteY17" fmla="*/ 24200 h 1735374"/>
                    <a:gd name="connsiteX18" fmla="*/ 1090494 w 1792651"/>
                    <a:gd name="connsiteY18" fmla="*/ 94001 h 1735374"/>
                    <a:gd name="connsiteX19" fmla="*/ 462548 w 1792651"/>
                    <a:gd name="connsiteY19" fmla="*/ 498601 h 1735374"/>
                    <a:gd name="connsiteX20" fmla="*/ 427325 w 1792651"/>
                    <a:gd name="connsiteY20" fmla="*/ 873759 h 1735374"/>
                    <a:gd name="connsiteX21" fmla="*/ 555681 w 1792651"/>
                    <a:gd name="connsiteY21" fmla="*/ 917065 h 1735374"/>
                    <a:gd name="connsiteX22" fmla="*/ 428451 w 1792651"/>
                    <a:gd name="connsiteY22" fmla="*/ 948972 h 1735374"/>
                    <a:gd name="connsiteX23" fmla="*/ 113727 w 1792651"/>
                    <a:gd name="connsiteY23" fmla="*/ 783106 h 1735374"/>
                    <a:gd name="connsiteX24" fmla="*/ 143498 w 1792651"/>
                    <a:gd name="connsiteY24" fmla="*/ 927707 h 1735374"/>
                    <a:gd name="connsiteX25" fmla="*/ 366950 w 1792651"/>
                    <a:gd name="connsiteY25" fmla="*/ 1147515 h 1735374"/>
                    <a:gd name="connsiteX26" fmla="*/ 472981 w 1792651"/>
                    <a:gd name="connsiteY26" fmla="*/ 1184740 h 1735374"/>
                    <a:gd name="connsiteX27" fmla="*/ 512898 w 1792651"/>
                    <a:gd name="connsiteY27" fmla="*/ 1237179 h 1735374"/>
                    <a:gd name="connsiteX28" fmla="*/ 693955 w 1792651"/>
                    <a:gd name="connsiteY28" fmla="*/ 1447981 h 1735374"/>
                    <a:gd name="connsiteX29" fmla="*/ 725521 w 1792651"/>
                    <a:gd name="connsiteY29" fmla="*/ 1553904 h 1735374"/>
                    <a:gd name="connsiteX30" fmla="*/ 552031 w 1792651"/>
                    <a:gd name="connsiteY30" fmla="*/ 1129434 h 1735374"/>
                    <a:gd name="connsiteX31" fmla="*/ 508465 w 1792651"/>
                    <a:gd name="connsiteY31" fmla="*/ 1078300 h 1735374"/>
                    <a:gd name="connsiteX32" fmla="*/ 489159 w 1792651"/>
                    <a:gd name="connsiteY32" fmla="*/ 1059778 h 1735374"/>
                    <a:gd name="connsiteX33" fmla="*/ 422892 w 1792651"/>
                    <a:gd name="connsiteY33" fmla="*/ 1026644 h 1735374"/>
                    <a:gd name="connsiteX34" fmla="*/ 461242 w 1792651"/>
                    <a:gd name="connsiteY34" fmla="*/ 1020383 h 1735374"/>
                    <a:gd name="connsiteX35" fmla="*/ 552031 w 1792651"/>
                    <a:gd name="connsiteY35"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734653 w 1792651"/>
                    <a:gd name="connsiteY5" fmla="*/ 783231 h 1735374"/>
                    <a:gd name="connsiteX6" fmla="*/ 1785264 w 1792651"/>
                    <a:gd name="connsiteY6" fmla="*/ 1362408 h 1735374"/>
                    <a:gd name="connsiteX7" fmla="*/ 1231393 w 1792651"/>
                    <a:gd name="connsiteY7" fmla="*/ 1735222 h 1735374"/>
                    <a:gd name="connsiteX8" fmla="*/ 725521 w 1792651"/>
                    <a:gd name="connsiteY8" fmla="*/ 1553904 h 1735374"/>
                    <a:gd name="connsiteX9" fmla="*/ 648299 w 1792651"/>
                    <a:gd name="connsiteY9" fmla="*/ 1483726 h 1735374"/>
                    <a:gd name="connsiteX10" fmla="*/ 510547 w 1792651"/>
                    <a:gd name="connsiteY10" fmla="*/ 1239790 h 1735374"/>
                    <a:gd name="connsiteX11" fmla="*/ 344885 w 1792651"/>
                    <a:gd name="connsiteY11" fmla="*/ 1183962 h 1735374"/>
                    <a:gd name="connsiteX12" fmla="*/ 54186 w 1792651"/>
                    <a:gd name="connsiteY12" fmla="*/ 872418 h 1735374"/>
                    <a:gd name="connsiteX13" fmla="*/ 62691 w 1792651"/>
                    <a:gd name="connsiteY13" fmla="*/ 740575 h 1735374"/>
                    <a:gd name="connsiteX14" fmla="*/ 393669 w 1792651"/>
                    <a:gd name="connsiteY14" fmla="*/ 888110 h 1735374"/>
                    <a:gd name="connsiteX15" fmla="*/ 409586 w 1792651"/>
                    <a:gd name="connsiteY15" fmla="*/ 425028 h 1735374"/>
                    <a:gd name="connsiteX16" fmla="*/ 957871 w 1792651"/>
                    <a:gd name="connsiteY16" fmla="*/ 24200 h 1735374"/>
                    <a:gd name="connsiteX17" fmla="*/ 1090494 w 1792651"/>
                    <a:gd name="connsiteY17" fmla="*/ 94001 h 1735374"/>
                    <a:gd name="connsiteX18" fmla="*/ 462548 w 1792651"/>
                    <a:gd name="connsiteY18" fmla="*/ 498601 h 1735374"/>
                    <a:gd name="connsiteX19" fmla="*/ 427325 w 1792651"/>
                    <a:gd name="connsiteY19" fmla="*/ 873759 h 1735374"/>
                    <a:gd name="connsiteX20" fmla="*/ 555681 w 1792651"/>
                    <a:gd name="connsiteY20" fmla="*/ 917065 h 1735374"/>
                    <a:gd name="connsiteX21" fmla="*/ 428451 w 1792651"/>
                    <a:gd name="connsiteY21" fmla="*/ 948972 h 1735374"/>
                    <a:gd name="connsiteX22" fmla="*/ 113727 w 1792651"/>
                    <a:gd name="connsiteY22" fmla="*/ 783106 h 1735374"/>
                    <a:gd name="connsiteX23" fmla="*/ 143498 w 1792651"/>
                    <a:gd name="connsiteY23" fmla="*/ 927707 h 1735374"/>
                    <a:gd name="connsiteX24" fmla="*/ 366950 w 1792651"/>
                    <a:gd name="connsiteY24" fmla="*/ 1147515 h 1735374"/>
                    <a:gd name="connsiteX25" fmla="*/ 472981 w 1792651"/>
                    <a:gd name="connsiteY25" fmla="*/ 1184740 h 1735374"/>
                    <a:gd name="connsiteX26" fmla="*/ 512898 w 1792651"/>
                    <a:gd name="connsiteY26" fmla="*/ 1237179 h 1735374"/>
                    <a:gd name="connsiteX27" fmla="*/ 693955 w 1792651"/>
                    <a:gd name="connsiteY27" fmla="*/ 1447981 h 1735374"/>
                    <a:gd name="connsiteX28" fmla="*/ 725521 w 1792651"/>
                    <a:gd name="connsiteY28" fmla="*/ 1553904 h 1735374"/>
                    <a:gd name="connsiteX29" fmla="*/ 552031 w 1792651"/>
                    <a:gd name="connsiteY29" fmla="*/ 1129434 h 1735374"/>
                    <a:gd name="connsiteX30" fmla="*/ 508465 w 1792651"/>
                    <a:gd name="connsiteY30" fmla="*/ 1078300 h 1735374"/>
                    <a:gd name="connsiteX31" fmla="*/ 489159 w 1792651"/>
                    <a:gd name="connsiteY31" fmla="*/ 1059778 h 1735374"/>
                    <a:gd name="connsiteX32" fmla="*/ 422892 w 1792651"/>
                    <a:gd name="connsiteY32" fmla="*/ 1026644 h 1735374"/>
                    <a:gd name="connsiteX33" fmla="*/ 461242 w 1792651"/>
                    <a:gd name="connsiteY33" fmla="*/ 1020383 h 1735374"/>
                    <a:gd name="connsiteX34" fmla="*/ 552031 w 1792651"/>
                    <a:gd name="connsiteY34" fmla="*/ 1129434 h 1735374"/>
                    <a:gd name="connsiteX0" fmla="*/ 1231393 w 1822884"/>
                    <a:gd name="connsiteY0" fmla="*/ 1735222 h 1735374"/>
                    <a:gd name="connsiteX1" fmla="*/ 1045374 w 1822884"/>
                    <a:gd name="connsiteY1" fmla="*/ 1635560 h 1735374"/>
                    <a:gd name="connsiteX2" fmla="*/ 1101209 w 1822884"/>
                    <a:gd name="connsiteY2" fmla="*/ 1613911 h 1735374"/>
                    <a:gd name="connsiteX3" fmla="*/ 1387405 w 1822884"/>
                    <a:gd name="connsiteY3" fmla="*/ 1632433 h 1735374"/>
                    <a:gd name="connsiteX4" fmla="*/ 1730736 w 1822884"/>
                    <a:gd name="connsiteY4" fmla="*/ 1278141 h 1735374"/>
                    <a:gd name="connsiteX5" fmla="*/ 1785264 w 1822884"/>
                    <a:gd name="connsiteY5" fmla="*/ 1362408 h 1735374"/>
                    <a:gd name="connsiteX6" fmla="*/ 1231393 w 1822884"/>
                    <a:gd name="connsiteY6" fmla="*/ 1735222 h 1735374"/>
                    <a:gd name="connsiteX7" fmla="*/ 725521 w 1822884"/>
                    <a:gd name="connsiteY7" fmla="*/ 1553904 h 1735374"/>
                    <a:gd name="connsiteX8" fmla="*/ 648299 w 1822884"/>
                    <a:gd name="connsiteY8" fmla="*/ 1483726 h 1735374"/>
                    <a:gd name="connsiteX9" fmla="*/ 510547 w 1822884"/>
                    <a:gd name="connsiteY9" fmla="*/ 1239790 h 1735374"/>
                    <a:gd name="connsiteX10" fmla="*/ 344885 w 1822884"/>
                    <a:gd name="connsiteY10" fmla="*/ 1183962 h 1735374"/>
                    <a:gd name="connsiteX11" fmla="*/ 54186 w 1822884"/>
                    <a:gd name="connsiteY11" fmla="*/ 872418 h 1735374"/>
                    <a:gd name="connsiteX12" fmla="*/ 62691 w 1822884"/>
                    <a:gd name="connsiteY12" fmla="*/ 740575 h 1735374"/>
                    <a:gd name="connsiteX13" fmla="*/ 393669 w 1822884"/>
                    <a:gd name="connsiteY13" fmla="*/ 888110 h 1735374"/>
                    <a:gd name="connsiteX14" fmla="*/ 409586 w 1822884"/>
                    <a:gd name="connsiteY14" fmla="*/ 425028 h 1735374"/>
                    <a:gd name="connsiteX15" fmla="*/ 957871 w 1822884"/>
                    <a:gd name="connsiteY15" fmla="*/ 24200 h 1735374"/>
                    <a:gd name="connsiteX16" fmla="*/ 1090494 w 1822884"/>
                    <a:gd name="connsiteY16" fmla="*/ 94001 h 1735374"/>
                    <a:gd name="connsiteX17" fmla="*/ 462548 w 1822884"/>
                    <a:gd name="connsiteY17" fmla="*/ 498601 h 1735374"/>
                    <a:gd name="connsiteX18" fmla="*/ 427325 w 1822884"/>
                    <a:gd name="connsiteY18" fmla="*/ 873759 h 1735374"/>
                    <a:gd name="connsiteX19" fmla="*/ 555681 w 1822884"/>
                    <a:gd name="connsiteY19" fmla="*/ 917065 h 1735374"/>
                    <a:gd name="connsiteX20" fmla="*/ 428451 w 1822884"/>
                    <a:gd name="connsiteY20" fmla="*/ 948972 h 1735374"/>
                    <a:gd name="connsiteX21" fmla="*/ 113727 w 1822884"/>
                    <a:gd name="connsiteY21" fmla="*/ 783106 h 1735374"/>
                    <a:gd name="connsiteX22" fmla="*/ 143498 w 1822884"/>
                    <a:gd name="connsiteY22" fmla="*/ 927707 h 1735374"/>
                    <a:gd name="connsiteX23" fmla="*/ 366950 w 1822884"/>
                    <a:gd name="connsiteY23" fmla="*/ 1147515 h 1735374"/>
                    <a:gd name="connsiteX24" fmla="*/ 472981 w 1822884"/>
                    <a:gd name="connsiteY24" fmla="*/ 1184740 h 1735374"/>
                    <a:gd name="connsiteX25" fmla="*/ 512898 w 1822884"/>
                    <a:gd name="connsiteY25" fmla="*/ 1237179 h 1735374"/>
                    <a:gd name="connsiteX26" fmla="*/ 693955 w 1822884"/>
                    <a:gd name="connsiteY26" fmla="*/ 1447981 h 1735374"/>
                    <a:gd name="connsiteX27" fmla="*/ 725521 w 1822884"/>
                    <a:gd name="connsiteY27" fmla="*/ 1553904 h 1735374"/>
                    <a:gd name="connsiteX28" fmla="*/ 552031 w 1822884"/>
                    <a:gd name="connsiteY28" fmla="*/ 1129434 h 1735374"/>
                    <a:gd name="connsiteX29" fmla="*/ 508465 w 1822884"/>
                    <a:gd name="connsiteY29" fmla="*/ 1078300 h 1735374"/>
                    <a:gd name="connsiteX30" fmla="*/ 489159 w 1822884"/>
                    <a:gd name="connsiteY30" fmla="*/ 1059778 h 1735374"/>
                    <a:gd name="connsiteX31" fmla="*/ 422892 w 1822884"/>
                    <a:gd name="connsiteY31" fmla="*/ 1026644 h 1735374"/>
                    <a:gd name="connsiteX32" fmla="*/ 461242 w 1822884"/>
                    <a:gd name="connsiteY32" fmla="*/ 1020383 h 1735374"/>
                    <a:gd name="connsiteX33" fmla="*/ 552031 w 1822884"/>
                    <a:gd name="connsiteY33" fmla="*/ 1129434 h 1735374"/>
                    <a:gd name="connsiteX0" fmla="*/ 1231393 w 1786806"/>
                    <a:gd name="connsiteY0" fmla="*/ 1735222 h 1735374"/>
                    <a:gd name="connsiteX1" fmla="*/ 1045374 w 1786806"/>
                    <a:gd name="connsiteY1" fmla="*/ 1635560 h 1735374"/>
                    <a:gd name="connsiteX2" fmla="*/ 1101209 w 1786806"/>
                    <a:gd name="connsiteY2" fmla="*/ 1613911 h 1735374"/>
                    <a:gd name="connsiteX3" fmla="*/ 1387405 w 1786806"/>
                    <a:gd name="connsiteY3" fmla="*/ 1632433 h 1735374"/>
                    <a:gd name="connsiteX4" fmla="*/ 1785264 w 1786806"/>
                    <a:gd name="connsiteY4" fmla="*/ 1362408 h 1735374"/>
                    <a:gd name="connsiteX5" fmla="*/ 1231393 w 1786806"/>
                    <a:gd name="connsiteY5" fmla="*/ 1735222 h 1735374"/>
                    <a:gd name="connsiteX6" fmla="*/ 725521 w 1786806"/>
                    <a:gd name="connsiteY6" fmla="*/ 1553904 h 1735374"/>
                    <a:gd name="connsiteX7" fmla="*/ 648299 w 1786806"/>
                    <a:gd name="connsiteY7" fmla="*/ 1483726 h 1735374"/>
                    <a:gd name="connsiteX8" fmla="*/ 510547 w 1786806"/>
                    <a:gd name="connsiteY8" fmla="*/ 1239790 h 1735374"/>
                    <a:gd name="connsiteX9" fmla="*/ 344885 w 1786806"/>
                    <a:gd name="connsiteY9" fmla="*/ 1183962 h 1735374"/>
                    <a:gd name="connsiteX10" fmla="*/ 54186 w 1786806"/>
                    <a:gd name="connsiteY10" fmla="*/ 872418 h 1735374"/>
                    <a:gd name="connsiteX11" fmla="*/ 62691 w 1786806"/>
                    <a:gd name="connsiteY11" fmla="*/ 740575 h 1735374"/>
                    <a:gd name="connsiteX12" fmla="*/ 393669 w 1786806"/>
                    <a:gd name="connsiteY12" fmla="*/ 888110 h 1735374"/>
                    <a:gd name="connsiteX13" fmla="*/ 409586 w 1786806"/>
                    <a:gd name="connsiteY13" fmla="*/ 425028 h 1735374"/>
                    <a:gd name="connsiteX14" fmla="*/ 957871 w 1786806"/>
                    <a:gd name="connsiteY14" fmla="*/ 24200 h 1735374"/>
                    <a:gd name="connsiteX15" fmla="*/ 1090494 w 1786806"/>
                    <a:gd name="connsiteY15" fmla="*/ 94001 h 1735374"/>
                    <a:gd name="connsiteX16" fmla="*/ 462548 w 1786806"/>
                    <a:gd name="connsiteY16" fmla="*/ 498601 h 1735374"/>
                    <a:gd name="connsiteX17" fmla="*/ 427325 w 1786806"/>
                    <a:gd name="connsiteY17" fmla="*/ 873759 h 1735374"/>
                    <a:gd name="connsiteX18" fmla="*/ 555681 w 1786806"/>
                    <a:gd name="connsiteY18" fmla="*/ 917065 h 1735374"/>
                    <a:gd name="connsiteX19" fmla="*/ 428451 w 1786806"/>
                    <a:gd name="connsiteY19" fmla="*/ 948972 h 1735374"/>
                    <a:gd name="connsiteX20" fmla="*/ 113727 w 1786806"/>
                    <a:gd name="connsiteY20" fmla="*/ 783106 h 1735374"/>
                    <a:gd name="connsiteX21" fmla="*/ 143498 w 1786806"/>
                    <a:gd name="connsiteY21" fmla="*/ 927707 h 1735374"/>
                    <a:gd name="connsiteX22" fmla="*/ 366950 w 1786806"/>
                    <a:gd name="connsiteY22" fmla="*/ 1147515 h 1735374"/>
                    <a:gd name="connsiteX23" fmla="*/ 472981 w 1786806"/>
                    <a:gd name="connsiteY23" fmla="*/ 1184740 h 1735374"/>
                    <a:gd name="connsiteX24" fmla="*/ 512898 w 1786806"/>
                    <a:gd name="connsiteY24" fmla="*/ 1237179 h 1735374"/>
                    <a:gd name="connsiteX25" fmla="*/ 693955 w 1786806"/>
                    <a:gd name="connsiteY25" fmla="*/ 1447981 h 1735374"/>
                    <a:gd name="connsiteX26" fmla="*/ 725521 w 1786806"/>
                    <a:gd name="connsiteY26" fmla="*/ 1553904 h 1735374"/>
                    <a:gd name="connsiteX27" fmla="*/ 552031 w 1786806"/>
                    <a:gd name="connsiteY27" fmla="*/ 1129434 h 1735374"/>
                    <a:gd name="connsiteX28" fmla="*/ 508465 w 1786806"/>
                    <a:gd name="connsiteY28" fmla="*/ 1078300 h 1735374"/>
                    <a:gd name="connsiteX29" fmla="*/ 489159 w 1786806"/>
                    <a:gd name="connsiteY29" fmla="*/ 1059778 h 1735374"/>
                    <a:gd name="connsiteX30" fmla="*/ 422892 w 1786806"/>
                    <a:gd name="connsiteY30" fmla="*/ 1026644 h 1735374"/>
                    <a:gd name="connsiteX31" fmla="*/ 461242 w 1786806"/>
                    <a:gd name="connsiteY31" fmla="*/ 1020383 h 1735374"/>
                    <a:gd name="connsiteX32" fmla="*/ 552031 w 1786806"/>
                    <a:gd name="connsiteY32" fmla="*/ 1129434 h 1735374"/>
                    <a:gd name="connsiteX0" fmla="*/ 1231393 w 1785474"/>
                    <a:gd name="connsiteY0" fmla="*/ 1735222 h 1863317"/>
                    <a:gd name="connsiteX1" fmla="*/ 1045374 w 1785474"/>
                    <a:gd name="connsiteY1" fmla="*/ 1635560 h 1863317"/>
                    <a:gd name="connsiteX2" fmla="*/ 1101209 w 1785474"/>
                    <a:gd name="connsiteY2" fmla="*/ 1613911 h 1863317"/>
                    <a:gd name="connsiteX3" fmla="*/ 1387405 w 1785474"/>
                    <a:gd name="connsiteY3" fmla="*/ 1632433 h 1863317"/>
                    <a:gd name="connsiteX4" fmla="*/ 1785264 w 1785474"/>
                    <a:gd name="connsiteY4" fmla="*/ 1362408 h 1863317"/>
                    <a:gd name="connsiteX5" fmla="*/ 1439501 w 1785474"/>
                    <a:gd name="connsiteY5" fmla="*/ 1692456 h 1863317"/>
                    <a:gd name="connsiteX6" fmla="*/ 1231393 w 1785474"/>
                    <a:gd name="connsiteY6" fmla="*/ 1735222 h 1863317"/>
                    <a:gd name="connsiteX7" fmla="*/ 725521 w 1785474"/>
                    <a:gd name="connsiteY7" fmla="*/ 1553904 h 1863317"/>
                    <a:gd name="connsiteX8" fmla="*/ 648299 w 1785474"/>
                    <a:gd name="connsiteY8" fmla="*/ 1483726 h 1863317"/>
                    <a:gd name="connsiteX9" fmla="*/ 510547 w 1785474"/>
                    <a:gd name="connsiteY9" fmla="*/ 1239790 h 1863317"/>
                    <a:gd name="connsiteX10" fmla="*/ 344885 w 1785474"/>
                    <a:gd name="connsiteY10" fmla="*/ 1183962 h 1863317"/>
                    <a:gd name="connsiteX11" fmla="*/ 54186 w 1785474"/>
                    <a:gd name="connsiteY11" fmla="*/ 872418 h 1863317"/>
                    <a:gd name="connsiteX12" fmla="*/ 62691 w 1785474"/>
                    <a:gd name="connsiteY12" fmla="*/ 740575 h 1863317"/>
                    <a:gd name="connsiteX13" fmla="*/ 393669 w 1785474"/>
                    <a:gd name="connsiteY13" fmla="*/ 888110 h 1863317"/>
                    <a:gd name="connsiteX14" fmla="*/ 409586 w 1785474"/>
                    <a:gd name="connsiteY14" fmla="*/ 425028 h 1863317"/>
                    <a:gd name="connsiteX15" fmla="*/ 957871 w 1785474"/>
                    <a:gd name="connsiteY15" fmla="*/ 24200 h 1863317"/>
                    <a:gd name="connsiteX16" fmla="*/ 1090494 w 1785474"/>
                    <a:gd name="connsiteY16" fmla="*/ 94001 h 1863317"/>
                    <a:gd name="connsiteX17" fmla="*/ 462548 w 1785474"/>
                    <a:gd name="connsiteY17" fmla="*/ 498601 h 1863317"/>
                    <a:gd name="connsiteX18" fmla="*/ 427325 w 1785474"/>
                    <a:gd name="connsiteY18" fmla="*/ 873759 h 1863317"/>
                    <a:gd name="connsiteX19" fmla="*/ 555681 w 1785474"/>
                    <a:gd name="connsiteY19" fmla="*/ 917065 h 1863317"/>
                    <a:gd name="connsiteX20" fmla="*/ 428451 w 1785474"/>
                    <a:gd name="connsiteY20" fmla="*/ 948972 h 1863317"/>
                    <a:gd name="connsiteX21" fmla="*/ 113727 w 1785474"/>
                    <a:gd name="connsiteY21" fmla="*/ 783106 h 1863317"/>
                    <a:gd name="connsiteX22" fmla="*/ 143498 w 1785474"/>
                    <a:gd name="connsiteY22" fmla="*/ 927707 h 1863317"/>
                    <a:gd name="connsiteX23" fmla="*/ 366950 w 1785474"/>
                    <a:gd name="connsiteY23" fmla="*/ 1147515 h 1863317"/>
                    <a:gd name="connsiteX24" fmla="*/ 472981 w 1785474"/>
                    <a:gd name="connsiteY24" fmla="*/ 1184740 h 1863317"/>
                    <a:gd name="connsiteX25" fmla="*/ 512898 w 1785474"/>
                    <a:gd name="connsiteY25" fmla="*/ 1237179 h 1863317"/>
                    <a:gd name="connsiteX26" fmla="*/ 693955 w 1785474"/>
                    <a:gd name="connsiteY26" fmla="*/ 1447981 h 1863317"/>
                    <a:gd name="connsiteX27" fmla="*/ 725521 w 1785474"/>
                    <a:gd name="connsiteY27" fmla="*/ 1553904 h 1863317"/>
                    <a:gd name="connsiteX28" fmla="*/ 552031 w 1785474"/>
                    <a:gd name="connsiteY28" fmla="*/ 1129434 h 1863317"/>
                    <a:gd name="connsiteX29" fmla="*/ 508465 w 1785474"/>
                    <a:gd name="connsiteY29" fmla="*/ 1078300 h 1863317"/>
                    <a:gd name="connsiteX30" fmla="*/ 489159 w 1785474"/>
                    <a:gd name="connsiteY30" fmla="*/ 1059778 h 1863317"/>
                    <a:gd name="connsiteX31" fmla="*/ 422892 w 1785474"/>
                    <a:gd name="connsiteY31" fmla="*/ 1026644 h 1863317"/>
                    <a:gd name="connsiteX32" fmla="*/ 461242 w 1785474"/>
                    <a:gd name="connsiteY32" fmla="*/ 1020383 h 1863317"/>
                    <a:gd name="connsiteX33" fmla="*/ 552031 w 1785474"/>
                    <a:gd name="connsiteY33" fmla="*/ 1129434 h 1863317"/>
                    <a:gd name="connsiteX0" fmla="*/ 1231393 w 1785474"/>
                    <a:gd name="connsiteY0" fmla="*/ 1735222 h 1858726"/>
                    <a:gd name="connsiteX1" fmla="*/ 1045374 w 1785474"/>
                    <a:gd name="connsiteY1" fmla="*/ 1635560 h 1858726"/>
                    <a:gd name="connsiteX2" fmla="*/ 1101209 w 1785474"/>
                    <a:gd name="connsiteY2" fmla="*/ 1613911 h 1858726"/>
                    <a:gd name="connsiteX3" fmla="*/ 1387405 w 1785474"/>
                    <a:gd name="connsiteY3" fmla="*/ 1632433 h 1858726"/>
                    <a:gd name="connsiteX4" fmla="*/ 1785264 w 1785474"/>
                    <a:gd name="connsiteY4" fmla="*/ 1362408 h 1858726"/>
                    <a:gd name="connsiteX5" fmla="*/ 1439501 w 1785474"/>
                    <a:gd name="connsiteY5" fmla="*/ 1692456 h 1858726"/>
                    <a:gd name="connsiteX6" fmla="*/ 1231393 w 1785474"/>
                    <a:gd name="connsiteY6" fmla="*/ 1735222 h 1858726"/>
                    <a:gd name="connsiteX7" fmla="*/ 725521 w 1785474"/>
                    <a:gd name="connsiteY7" fmla="*/ 1553904 h 1858726"/>
                    <a:gd name="connsiteX8" fmla="*/ 648299 w 1785474"/>
                    <a:gd name="connsiteY8" fmla="*/ 1483726 h 1858726"/>
                    <a:gd name="connsiteX9" fmla="*/ 510547 w 1785474"/>
                    <a:gd name="connsiteY9" fmla="*/ 1239790 h 1858726"/>
                    <a:gd name="connsiteX10" fmla="*/ 344885 w 1785474"/>
                    <a:gd name="connsiteY10" fmla="*/ 1183962 h 1858726"/>
                    <a:gd name="connsiteX11" fmla="*/ 54186 w 1785474"/>
                    <a:gd name="connsiteY11" fmla="*/ 872418 h 1858726"/>
                    <a:gd name="connsiteX12" fmla="*/ 62691 w 1785474"/>
                    <a:gd name="connsiteY12" fmla="*/ 740575 h 1858726"/>
                    <a:gd name="connsiteX13" fmla="*/ 393669 w 1785474"/>
                    <a:gd name="connsiteY13" fmla="*/ 888110 h 1858726"/>
                    <a:gd name="connsiteX14" fmla="*/ 409586 w 1785474"/>
                    <a:gd name="connsiteY14" fmla="*/ 425028 h 1858726"/>
                    <a:gd name="connsiteX15" fmla="*/ 957871 w 1785474"/>
                    <a:gd name="connsiteY15" fmla="*/ 24200 h 1858726"/>
                    <a:gd name="connsiteX16" fmla="*/ 1090494 w 1785474"/>
                    <a:gd name="connsiteY16" fmla="*/ 94001 h 1858726"/>
                    <a:gd name="connsiteX17" fmla="*/ 462548 w 1785474"/>
                    <a:gd name="connsiteY17" fmla="*/ 498601 h 1858726"/>
                    <a:gd name="connsiteX18" fmla="*/ 427325 w 1785474"/>
                    <a:gd name="connsiteY18" fmla="*/ 873759 h 1858726"/>
                    <a:gd name="connsiteX19" fmla="*/ 555681 w 1785474"/>
                    <a:gd name="connsiteY19" fmla="*/ 917065 h 1858726"/>
                    <a:gd name="connsiteX20" fmla="*/ 428451 w 1785474"/>
                    <a:gd name="connsiteY20" fmla="*/ 948972 h 1858726"/>
                    <a:gd name="connsiteX21" fmla="*/ 113727 w 1785474"/>
                    <a:gd name="connsiteY21" fmla="*/ 783106 h 1858726"/>
                    <a:gd name="connsiteX22" fmla="*/ 143498 w 1785474"/>
                    <a:gd name="connsiteY22" fmla="*/ 927707 h 1858726"/>
                    <a:gd name="connsiteX23" fmla="*/ 366950 w 1785474"/>
                    <a:gd name="connsiteY23" fmla="*/ 1147515 h 1858726"/>
                    <a:gd name="connsiteX24" fmla="*/ 472981 w 1785474"/>
                    <a:gd name="connsiteY24" fmla="*/ 1184740 h 1858726"/>
                    <a:gd name="connsiteX25" fmla="*/ 512898 w 1785474"/>
                    <a:gd name="connsiteY25" fmla="*/ 1237179 h 1858726"/>
                    <a:gd name="connsiteX26" fmla="*/ 693955 w 1785474"/>
                    <a:gd name="connsiteY26" fmla="*/ 1447981 h 1858726"/>
                    <a:gd name="connsiteX27" fmla="*/ 725521 w 1785474"/>
                    <a:gd name="connsiteY27" fmla="*/ 1553904 h 1858726"/>
                    <a:gd name="connsiteX28" fmla="*/ 552031 w 1785474"/>
                    <a:gd name="connsiteY28" fmla="*/ 1129434 h 1858726"/>
                    <a:gd name="connsiteX29" fmla="*/ 508465 w 1785474"/>
                    <a:gd name="connsiteY29" fmla="*/ 1078300 h 1858726"/>
                    <a:gd name="connsiteX30" fmla="*/ 489159 w 1785474"/>
                    <a:gd name="connsiteY30" fmla="*/ 1059778 h 1858726"/>
                    <a:gd name="connsiteX31" fmla="*/ 422892 w 1785474"/>
                    <a:gd name="connsiteY31" fmla="*/ 1026644 h 1858726"/>
                    <a:gd name="connsiteX32" fmla="*/ 461242 w 1785474"/>
                    <a:gd name="connsiteY32" fmla="*/ 1020383 h 1858726"/>
                    <a:gd name="connsiteX33" fmla="*/ 552031 w 1785474"/>
                    <a:gd name="connsiteY33" fmla="*/ 1129434 h 1858726"/>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222"/>
                    <a:gd name="connsiteX1" fmla="*/ 1045374 w 1450407"/>
                    <a:gd name="connsiteY1" fmla="*/ 1635560 h 1735222"/>
                    <a:gd name="connsiteX2" fmla="*/ 1101209 w 1450407"/>
                    <a:gd name="connsiteY2" fmla="*/ 1613911 h 1735222"/>
                    <a:gd name="connsiteX3" fmla="*/ 1387405 w 1450407"/>
                    <a:gd name="connsiteY3" fmla="*/ 1632433 h 1735222"/>
                    <a:gd name="connsiteX4" fmla="*/ 1439501 w 1450407"/>
                    <a:gd name="connsiteY4" fmla="*/ 1692456 h 1735222"/>
                    <a:gd name="connsiteX5" fmla="*/ 1231393 w 1450407"/>
                    <a:gd name="connsiteY5" fmla="*/ 1735222 h 1735222"/>
                    <a:gd name="connsiteX6" fmla="*/ 725521 w 1450407"/>
                    <a:gd name="connsiteY6" fmla="*/ 1553904 h 1735222"/>
                    <a:gd name="connsiteX7" fmla="*/ 648299 w 1450407"/>
                    <a:gd name="connsiteY7" fmla="*/ 1483726 h 1735222"/>
                    <a:gd name="connsiteX8" fmla="*/ 510547 w 1450407"/>
                    <a:gd name="connsiteY8" fmla="*/ 1239790 h 1735222"/>
                    <a:gd name="connsiteX9" fmla="*/ 344885 w 1450407"/>
                    <a:gd name="connsiteY9" fmla="*/ 1183962 h 1735222"/>
                    <a:gd name="connsiteX10" fmla="*/ 54186 w 1450407"/>
                    <a:gd name="connsiteY10" fmla="*/ 872418 h 1735222"/>
                    <a:gd name="connsiteX11" fmla="*/ 62691 w 1450407"/>
                    <a:gd name="connsiteY11" fmla="*/ 740575 h 1735222"/>
                    <a:gd name="connsiteX12" fmla="*/ 393669 w 1450407"/>
                    <a:gd name="connsiteY12" fmla="*/ 888110 h 1735222"/>
                    <a:gd name="connsiteX13" fmla="*/ 409586 w 1450407"/>
                    <a:gd name="connsiteY13" fmla="*/ 425028 h 1735222"/>
                    <a:gd name="connsiteX14" fmla="*/ 957871 w 1450407"/>
                    <a:gd name="connsiteY14" fmla="*/ 24200 h 1735222"/>
                    <a:gd name="connsiteX15" fmla="*/ 1090494 w 1450407"/>
                    <a:gd name="connsiteY15" fmla="*/ 94001 h 1735222"/>
                    <a:gd name="connsiteX16" fmla="*/ 462548 w 1450407"/>
                    <a:gd name="connsiteY16" fmla="*/ 498601 h 1735222"/>
                    <a:gd name="connsiteX17" fmla="*/ 427325 w 1450407"/>
                    <a:gd name="connsiteY17" fmla="*/ 873759 h 1735222"/>
                    <a:gd name="connsiteX18" fmla="*/ 555681 w 1450407"/>
                    <a:gd name="connsiteY18" fmla="*/ 917065 h 1735222"/>
                    <a:gd name="connsiteX19" fmla="*/ 428451 w 1450407"/>
                    <a:gd name="connsiteY19" fmla="*/ 948972 h 1735222"/>
                    <a:gd name="connsiteX20" fmla="*/ 113727 w 1450407"/>
                    <a:gd name="connsiteY20" fmla="*/ 783106 h 1735222"/>
                    <a:gd name="connsiteX21" fmla="*/ 143498 w 1450407"/>
                    <a:gd name="connsiteY21" fmla="*/ 927707 h 1735222"/>
                    <a:gd name="connsiteX22" fmla="*/ 366950 w 1450407"/>
                    <a:gd name="connsiteY22" fmla="*/ 1147515 h 1735222"/>
                    <a:gd name="connsiteX23" fmla="*/ 472981 w 1450407"/>
                    <a:gd name="connsiteY23" fmla="*/ 1184740 h 1735222"/>
                    <a:gd name="connsiteX24" fmla="*/ 512898 w 1450407"/>
                    <a:gd name="connsiteY24" fmla="*/ 1237179 h 1735222"/>
                    <a:gd name="connsiteX25" fmla="*/ 693955 w 1450407"/>
                    <a:gd name="connsiteY25" fmla="*/ 1447981 h 1735222"/>
                    <a:gd name="connsiteX26" fmla="*/ 725521 w 1450407"/>
                    <a:gd name="connsiteY26" fmla="*/ 1553904 h 1735222"/>
                    <a:gd name="connsiteX27" fmla="*/ 552031 w 1450407"/>
                    <a:gd name="connsiteY27" fmla="*/ 1129434 h 1735222"/>
                    <a:gd name="connsiteX28" fmla="*/ 508465 w 1450407"/>
                    <a:gd name="connsiteY28" fmla="*/ 1078300 h 1735222"/>
                    <a:gd name="connsiteX29" fmla="*/ 489159 w 1450407"/>
                    <a:gd name="connsiteY29" fmla="*/ 1059778 h 1735222"/>
                    <a:gd name="connsiteX30" fmla="*/ 422892 w 1450407"/>
                    <a:gd name="connsiteY30" fmla="*/ 1026644 h 1735222"/>
                    <a:gd name="connsiteX31" fmla="*/ 461242 w 1450407"/>
                    <a:gd name="connsiteY31" fmla="*/ 1020383 h 1735222"/>
                    <a:gd name="connsiteX32" fmla="*/ 552031 w 1450407"/>
                    <a:gd name="connsiteY32" fmla="*/ 1129434 h 1735222"/>
                    <a:gd name="connsiteX0" fmla="*/ 1231393 w 1484133"/>
                    <a:gd name="connsiteY0" fmla="*/ 1735222 h 1735222"/>
                    <a:gd name="connsiteX1" fmla="*/ 1045374 w 1484133"/>
                    <a:gd name="connsiteY1" fmla="*/ 1635560 h 1735222"/>
                    <a:gd name="connsiteX2" fmla="*/ 1101209 w 1484133"/>
                    <a:gd name="connsiteY2" fmla="*/ 1613911 h 1735222"/>
                    <a:gd name="connsiteX3" fmla="*/ 1387405 w 1484133"/>
                    <a:gd name="connsiteY3" fmla="*/ 1632433 h 1735222"/>
                    <a:gd name="connsiteX4" fmla="*/ 1477892 w 1484133"/>
                    <a:gd name="connsiteY4" fmla="*/ 1668026 h 1735222"/>
                    <a:gd name="connsiteX5" fmla="*/ 1231393 w 1484133"/>
                    <a:gd name="connsiteY5" fmla="*/ 1735222 h 1735222"/>
                    <a:gd name="connsiteX6" fmla="*/ 725521 w 1484133"/>
                    <a:gd name="connsiteY6" fmla="*/ 1553904 h 1735222"/>
                    <a:gd name="connsiteX7" fmla="*/ 648299 w 1484133"/>
                    <a:gd name="connsiteY7" fmla="*/ 1483726 h 1735222"/>
                    <a:gd name="connsiteX8" fmla="*/ 510547 w 1484133"/>
                    <a:gd name="connsiteY8" fmla="*/ 1239790 h 1735222"/>
                    <a:gd name="connsiteX9" fmla="*/ 344885 w 1484133"/>
                    <a:gd name="connsiteY9" fmla="*/ 1183962 h 1735222"/>
                    <a:gd name="connsiteX10" fmla="*/ 54186 w 1484133"/>
                    <a:gd name="connsiteY10" fmla="*/ 872418 h 1735222"/>
                    <a:gd name="connsiteX11" fmla="*/ 62691 w 1484133"/>
                    <a:gd name="connsiteY11" fmla="*/ 740575 h 1735222"/>
                    <a:gd name="connsiteX12" fmla="*/ 393669 w 1484133"/>
                    <a:gd name="connsiteY12" fmla="*/ 888110 h 1735222"/>
                    <a:gd name="connsiteX13" fmla="*/ 409586 w 1484133"/>
                    <a:gd name="connsiteY13" fmla="*/ 425028 h 1735222"/>
                    <a:gd name="connsiteX14" fmla="*/ 957871 w 1484133"/>
                    <a:gd name="connsiteY14" fmla="*/ 24200 h 1735222"/>
                    <a:gd name="connsiteX15" fmla="*/ 1090494 w 1484133"/>
                    <a:gd name="connsiteY15" fmla="*/ 94001 h 1735222"/>
                    <a:gd name="connsiteX16" fmla="*/ 462548 w 1484133"/>
                    <a:gd name="connsiteY16" fmla="*/ 498601 h 1735222"/>
                    <a:gd name="connsiteX17" fmla="*/ 427325 w 1484133"/>
                    <a:gd name="connsiteY17" fmla="*/ 873759 h 1735222"/>
                    <a:gd name="connsiteX18" fmla="*/ 555681 w 1484133"/>
                    <a:gd name="connsiteY18" fmla="*/ 917065 h 1735222"/>
                    <a:gd name="connsiteX19" fmla="*/ 428451 w 1484133"/>
                    <a:gd name="connsiteY19" fmla="*/ 948972 h 1735222"/>
                    <a:gd name="connsiteX20" fmla="*/ 113727 w 1484133"/>
                    <a:gd name="connsiteY20" fmla="*/ 783106 h 1735222"/>
                    <a:gd name="connsiteX21" fmla="*/ 143498 w 1484133"/>
                    <a:gd name="connsiteY21" fmla="*/ 927707 h 1735222"/>
                    <a:gd name="connsiteX22" fmla="*/ 366950 w 1484133"/>
                    <a:gd name="connsiteY22" fmla="*/ 1147515 h 1735222"/>
                    <a:gd name="connsiteX23" fmla="*/ 472981 w 1484133"/>
                    <a:gd name="connsiteY23" fmla="*/ 1184740 h 1735222"/>
                    <a:gd name="connsiteX24" fmla="*/ 512898 w 1484133"/>
                    <a:gd name="connsiteY24" fmla="*/ 1237179 h 1735222"/>
                    <a:gd name="connsiteX25" fmla="*/ 693955 w 1484133"/>
                    <a:gd name="connsiteY25" fmla="*/ 1447981 h 1735222"/>
                    <a:gd name="connsiteX26" fmla="*/ 725521 w 1484133"/>
                    <a:gd name="connsiteY26" fmla="*/ 1553904 h 1735222"/>
                    <a:gd name="connsiteX27" fmla="*/ 552031 w 1484133"/>
                    <a:gd name="connsiteY27" fmla="*/ 1129434 h 1735222"/>
                    <a:gd name="connsiteX28" fmla="*/ 508465 w 1484133"/>
                    <a:gd name="connsiteY28" fmla="*/ 1078300 h 1735222"/>
                    <a:gd name="connsiteX29" fmla="*/ 489159 w 1484133"/>
                    <a:gd name="connsiteY29" fmla="*/ 1059778 h 1735222"/>
                    <a:gd name="connsiteX30" fmla="*/ 422892 w 1484133"/>
                    <a:gd name="connsiteY30" fmla="*/ 1026644 h 1735222"/>
                    <a:gd name="connsiteX31" fmla="*/ 461242 w 1484133"/>
                    <a:gd name="connsiteY31" fmla="*/ 1020383 h 1735222"/>
                    <a:gd name="connsiteX32" fmla="*/ 552031 w 1484133"/>
                    <a:gd name="connsiteY32" fmla="*/ 1129434 h 1735222"/>
                    <a:gd name="connsiteX0" fmla="*/ 1231393 w 1484133"/>
                    <a:gd name="connsiteY0" fmla="*/ 1728242 h 1728242"/>
                    <a:gd name="connsiteX1" fmla="*/ 1045374 w 1484133"/>
                    <a:gd name="connsiteY1" fmla="*/ 1635560 h 1728242"/>
                    <a:gd name="connsiteX2" fmla="*/ 1101209 w 1484133"/>
                    <a:gd name="connsiteY2" fmla="*/ 1613911 h 1728242"/>
                    <a:gd name="connsiteX3" fmla="*/ 1387405 w 1484133"/>
                    <a:gd name="connsiteY3" fmla="*/ 1632433 h 1728242"/>
                    <a:gd name="connsiteX4" fmla="*/ 1477892 w 1484133"/>
                    <a:gd name="connsiteY4" fmla="*/ 1668026 h 1728242"/>
                    <a:gd name="connsiteX5" fmla="*/ 1231393 w 1484133"/>
                    <a:gd name="connsiteY5" fmla="*/ 1728242 h 1728242"/>
                    <a:gd name="connsiteX6" fmla="*/ 725521 w 1484133"/>
                    <a:gd name="connsiteY6" fmla="*/ 1553904 h 1728242"/>
                    <a:gd name="connsiteX7" fmla="*/ 648299 w 1484133"/>
                    <a:gd name="connsiteY7" fmla="*/ 1483726 h 1728242"/>
                    <a:gd name="connsiteX8" fmla="*/ 510547 w 1484133"/>
                    <a:gd name="connsiteY8" fmla="*/ 1239790 h 1728242"/>
                    <a:gd name="connsiteX9" fmla="*/ 344885 w 1484133"/>
                    <a:gd name="connsiteY9" fmla="*/ 1183962 h 1728242"/>
                    <a:gd name="connsiteX10" fmla="*/ 54186 w 1484133"/>
                    <a:gd name="connsiteY10" fmla="*/ 872418 h 1728242"/>
                    <a:gd name="connsiteX11" fmla="*/ 62691 w 1484133"/>
                    <a:gd name="connsiteY11" fmla="*/ 740575 h 1728242"/>
                    <a:gd name="connsiteX12" fmla="*/ 393669 w 1484133"/>
                    <a:gd name="connsiteY12" fmla="*/ 888110 h 1728242"/>
                    <a:gd name="connsiteX13" fmla="*/ 409586 w 1484133"/>
                    <a:gd name="connsiteY13" fmla="*/ 425028 h 1728242"/>
                    <a:gd name="connsiteX14" fmla="*/ 957871 w 1484133"/>
                    <a:gd name="connsiteY14" fmla="*/ 24200 h 1728242"/>
                    <a:gd name="connsiteX15" fmla="*/ 1090494 w 1484133"/>
                    <a:gd name="connsiteY15" fmla="*/ 94001 h 1728242"/>
                    <a:gd name="connsiteX16" fmla="*/ 462548 w 1484133"/>
                    <a:gd name="connsiteY16" fmla="*/ 498601 h 1728242"/>
                    <a:gd name="connsiteX17" fmla="*/ 427325 w 1484133"/>
                    <a:gd name="connsiteY17" fmla="*/ 873759 h 1728242"/>
                    <a:gd name="connsiteX18" fmla="*/ 555681 w 1484133"/>
                    <a:gd name="connsiteY18" fmla="*/ 917065 h 1728242"/>
                    <a:gd name="connsiteX19" fmla="*/ 428451 w 1484133"/>
                    <a:gd name="connsiteY19" fmla="*/ 948972 h 1728242"/>
                    <a:gd name="connsiteX20" fmla="*/ 113727 w 1484133"/>
                    <a:gd name="connsiteY20" fmla="*/ 783106 h 1728242"/>
                    <a:gd name="connsiteX21" fmla="*/ 143498 w 1484133"/>
                    <a:gd name="connsiteY21" fmla="*/ 927707 h 1728242"/>
                    <a:gd name="connsiteX22" fmla="*/ 366950 w 1484133"/>
                    <a:gd name="connsiteY22" fmla="*/ 1147515 h 1728242"/>
                    <a:gd name="connsiteX23" fmla="*/ 472981 w 1484133"/>
                    <a:gd name="connsiteY23" fmla="*/ 1184740 h 1728242"/>
                    <a:gd name="connsiteX24" fmla="*/ 512898 w 1484133"/>
                    <a:gd name="connsiteY24" fmla="*/ 1237179 h 1728242"/>
                    <a:gd name="connsiteX25" fmla="*/ 693955 w 1484133"/>
                    <a:gd name="connsiteY25" fmla="*/ 1447981 h 1728242"/>
                    <a:gd name="connsiteX26" fmla="*/ 725521 w 1484133"/>
                    <a:gd name="connsiteY26" fmla="*/ 1553904 h 1728242"/>
                    <a:gd name="connsiteX27" fmla="*/ 552031 w 1484133"/>
                    <a:gd name="connsiteY27" fmla="*/ 1129434 h 1728242"/>
                    <a:gd name="connsiteX28" fmla="*/ 508465 w 1484133"/>
                    <a:gd name="connsiteY28" fmla="*/ 1078300 h 1728242"/>
                    <a:gd name="connsiteX29" fmla="*/ 489159 w 1484133"/>
                    <a:gd name="connsiteY29" fmla="*/ 1059778 h 1728242"/>
                    <a:gd name="connsiteX30" fmla="*/ 422892 w 1484133"/>
                    <a:gd name="connsiteY30" fmla="*/ 1026644 h 1728242"/>
                    <a:gd name="connsiteX31" fmla="*/ 461242 w 1484133"/>
                    <a:gd name="connsiteY31" fmla="*/ 1020383 h 1728242"/>
                    <a:gd name="connsiteX32" fmla="*/ 552031 w 1484133"/>
                    <a:gd name="connsiteY32" fmla="*/ 1129434 h 1728242"/>
                    <a:gd name="connsiteX0" fmla="*/ 1231393 w 1484133"/>
                    <a:gd name="connsiteY0" fmla="*/ 1728242 h 1728492"/>
                    <a:gd name="connsiteX1" fmla="*/ 1045374 w 1484133"/>
                    <a:gd name="connsiteY1" fmla="*/ 1635560 h 1728492"/>
                    <a:gd name="connsiteX2" fmla="*/ 1101209 w 1484133"/>
                    <a:gd name="connsiteY2" fmla="*/ 1613911 h 1728492"/>
                    <a:gd name="connsiteX3" fmla="*/ 1387405 w 1484133"/>
                    <a:gd name="connsiteY3" fmla="*/ 1632433 h 1728492"/>
                    <a:gd name="connsiteX4" fmla="*/ 1477892 w 1484133"/>
                    <a:gd name="connsiteY4" fmla="*/ 1668026 h 1728492"/>
                    <a:gd name="connsiteX5" fmla="*/ 1231393 w 1484133"/>
                    <a:gd name="connsiteY5" fmla="*/ 1728242 h 1728492"/>
                    <a:gd name="connsiteX6" fmla="*/ 725521 w 1484133"/>
                    <a:gd name="connsiteY6" fmla="*/ 1553904 h 1728492"/>
                    <a:gd name="connsiteX7" fmla="*/ 648299 w 1484133"/>
                    <a:gd name="connsiteY7" fmla="*/ 1483726 h 1728492"/>
                    <a:gd name="connsiteX8" fmla="*/ 510547 w 1484133"/>
                    <a:gd name="connsiteY8" fmla="*/ 1239790 h 1728492"/>
                    <a:gd name="connsiteX9" fmla="*/ 344885 w 1484133"/>
                    <a:gd name="connsiteY9" fmla="*/ 1183962 h 1728492"/>
                    <a:gd name="connsiteX10" fmla="*/ 54186 w 1484133"/>
                    <a:gd name="connsiteY10" fmla="*/ 872418 h 1728492"/>
                    <a:gd name="connsiteX11" fmla="*/ 62691 w 1484133"/>
                    <a:gd name="connsiteY11" fmla="*/ 740575 h 1728492"/>
                    <a:gd name="connsiteX12" fmla="*/ 393669 w 1484133"/>
                    <a:gd name="connsiteY12" fmla="*/ 888110 h 1728492"/>
                    <a:gd name="connsiteX13" fmla="*/ 409586 w 1484133"/>
                    <a:gd name="connsiteY13" fmla="*/ 425028 h 1728492"/>
                    <a:gd name="connsiteX14" fmla="*/ 957871 w 1484133"/>
                    <a:gd name="connsiteY14" fmla="*/ 24200 h 1728492"/>
                    <a:gd name="connsiteX15" fmla="*/ 1090494 w 1484133"/>
                    <a:gd name="connsiteY15" fmla="*/ 94001 h 1728492"/>
                    <a:gd name="connsiteX16" fmla="*/ 462548 w 1484133"/>
                    <a:gd name="connsiteY16" fmla="*/ 498601 h 1728492"/>
                    <a:gd name="connsiteX17" fmla="*/ 427325 w 1484133"/>
                    <a:gd name="connsiteY17" fmla="*/ 873759 h 1728492"/>
                    <a:gd name="connsiteX18" fmla="*/ 555681 w 1484133"/>
                    <a:gd name="connsiteY18" fmla="*/ 917065 h 1728492"/>
                    <a:gd name="connsiteX19" fmla="*/ 428451 w 1484133"/>
                    <a:gd name="connsiteY19" fmla="*/ 948972 h 1728492"/>
                    <a:gd name="connsiteX20" fmla="*/ 113727 w 1484133"/>
                    <a:gd name="connsiteY20" fmla="*/ 783106 h 1728492"/>
                    <a:gd name="connsiteX21" fmla="*/ 143498 w 1484133"/>
                    <a:gd name="connsiteY21" fmla="*/ 927707 h 1728492"/>
                    <a:gd name="connsiteX22" fmla="*/ 366950 w 1484133"/>
                    <a:gd name="connsiteY22" fmla="*/ 1147515 h 1728492"/>
                    <a:gd name="connsiteX23" fmla="*/ 472981 w 1484133"/>
                    <a:gd name="connsiteY23" fmla="*/ 1184740 h 1728492"/>
                    <a:gd name="connsiteX24" fmla="*/ 512898 w 1484133"/>
                    <a:gd name="connsiteY24" fmla="*/ 1237179 h 1728492"/>
                    <a:gd name="connsiteX25" fmla="*/ 693955 w 1484133"/>
                    <a:gd name="connsiteY25" fmla="*/ 1447981 h 1728492"/>
                    <a:gd name="connsiteX26" fmla="*/ 725521 w 1484133"/>
                    <a:gd name="connsiteY26" fmla="*/ 1553904 h 1728492"/>
                    <a:gd name="connsiteX27" fmla="*/ 552031 w 1484133"/>
                    <a:gd name="connsiteY27" fmla="*/ 1129434 h 1728492"/>
                    <a:gd name="connsiteX28" fmla="*/ 508465 w 1484133"/>
                    <a:gd name="connsiteY28" fmla="*/ 1078300 h 1728492"/>
                    <a:gd name="connsiteX29" fmla="*/ 489159 w 1484133"/>
                    <a:gd name="connsiteY29" fmla="*/ 1059778 h 1728492"/>
                    <a:gd name="connsiteX30" fmla="*/ 422892 w 1484133"/>
                    <a:gd name="connsiteY30" fmla="*/ 1026644 h 1728492"/>
                    <a:gd name="connsiteX31" fmla="*/ 461242 w 1484133"/>
                    <a:gd name="connsiteY31" fmla="*/ 1020383 h 1728492"/>
                    <a:gd name="connsiteX32" fmla="*/ 552031 w 1484133"/>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04042 h 1704292"/>
                    <a:gd name="connsiteX1" fmla="*/ 1045374 w 1487489"/>
                    <a:gd name="connsiteY1" fmla="*/ 1611360 h 1704292"/>
                    <a:gd name="connsiteX2" fmla="*/ 1101209 w 1487489"/>
                    <a:gd name="connsiteY2" fmla="*/ 1589711 h 1704292"/>
                    <a:gd name="connsiteX3" fmla="*/ 1418361 w 1487489"/>
                    <a:gd name="connsiteY3" fmla="*/ 1608233 h 1704292"/>
                    <a:gd name="connsiteX4" fmla="*/ 1477892 w 1487489"/>
                    <a:gd name="connsiteY4" fmla="*/ 1643826 h 1704292"/>
                    <a:gd name="connsiteX5" fmla="*/ 1231393 w 1487489"/>
                    <a:gd name="connsiteY5" fmla="*/ 1704042 h 1704292"/>
                    <a:gd name="connsiteX6" fmla="*/ 725521 w 1487489"/>
                    <a:gd name="connsiteY6" fmla="*/ 1529704 h 1704292"/>
                    <a:gd name="connsiteX7" fmla="*/ 648299 w 1487489"/>
                    <a:gd name="connsiteY7" fmla="*/ 1459526 h 1704292"/>
                    <a:gd name="connsiteX8" fmla="*/ 510547 w 1487489"/>
                    <a:gd name="connsiteY8" fmla="*/ 1215590 h 1704292"/>
                    <a:gd name="connsiteX9" fmla="*/ 344885 w 1487489"/>
                    <a:gd name="connsiteY9" fmla="*/ 1159762 h 1704292"/>
                    <a:gd name="connsiteX10" fmla="*/ 54186 w 1487489"/>
                    <a:gd name="connsiteY10" fmla="*/ 848218 h 1704292"/>
                    <a:gd name="connsiteX11" fmla="*/ 62691 w 1487489"/>
                    <a:gd name="connsiteY11" fmla="*/ 716375 h 1704292"/>
                    <a:gd name="connsiteX12" fmla="*/ 393669 w 1487489"/>
                    <a:gd name="connsiteY12" fmla="*/ 863910 h 1704292"/>
                    <a:gd name="connsiteX13" fmla="*/ 409586 w 1487489"/>
                    <a:gd name="connsiteY13" fmla="*/ 400828 h 1704292"/>
                    <a:gd name="connsiteX14" fmla="*/ 957871 w 1487489"/>
                    <a:gd name="connsiteY14" fmla="*/ 0 h 1704292"/>
                    <a:gd name="connsiteX15" fmla="*/ 1090494 w 1487489"/>
                    <a:gd name="connsiteY15" fmla="*/ 69801 h 1704292"/>
                    <a:gd name="connsiteX16" fmla="*/ 462548 w 1487489"/>
                    <a:gd name="connsiteY16" fmla="*/ 474401 h 1704292"/>
                    <a:gd name="connsiteX17" fmla="*/ 427325 w 1487489"/>
                    <a:gd name="connsiteY17" fmla="*/ 849559 h 1704292"/>
                    <a:gd name="connsiteX18" fmla="*/ 555681 w 1487489"/>
                    <a:gd name="connsiteY18" fmla="*/ 892865 h 1704292"/>
                    <a:gd name="connsiteX19" fmla="*/ 428451 w 1487489"/>
                    <a:gd name="connsiteY19" fmla="*/ 924772 h 1704292"/>
                    <a:gd name="connsiteX20" fmla="*/ 113727 w 1487489"/>
                    <a:gd name="connsiteY20" fmla="*/ 758906 h 1704292"/>
                    <a:gd name="connsiteX21" fmla="*/ 143498 w 1487489"/>
                    <a:gd name="connsiteY21" fmla="*/ 903507 h 1704292"/>
                    <a:gd name="connsiteX22" fmla="*/ 366950 w 1487489"/>
                    <a:gd name="connsiteY22" fmla="*/ 1123315 h 1704292"/>
                    <a:gd name="connsiteX23" fmla="*/ 472981 w 1487489"/>
                    <a:gd name="connsiteY23" fmla="*/ 1160540 h 1704292"/>
                    <a:gd name="connsiteX24" fmla="*/ 512898 w 1487489"/>
                    <a:gd name="connsiteY24" fmla="*/ 1212979 h 1704292"/>
                    <a:gd name="connsiteX25" fmla="*/ 693955 w 1487489"/>
                    <a:gd name="connsiteY25" fmla="*/ 1423781 h 1704292"/>
                    <a:gd name="connsiteX26" fmla="*/ 725521 w 1487489"/>
                    <a:gd name="connsiteY26" fmla="*/ 1529704 h 1704292"/>
                    <a:gd name="connsiteX27" fmla="*/ 552031 w 1487489"/>
                    <a:gd name="connsiteY27" fmla="*/ 1105234 h 1704292"/>
                    <a:gd name="connsiteX28" fmla="*/ 508465 w 1487489"/>
                    <a:gd name="connsiteY28" fmla="*/ 1054100 h 1704292"/>
                    <a:gd name="connsiteX29" fmla="*/ 489159 w 1487489"/>
                    <a:gd name="connsiteY29" fmla="*/ 1035578 h 1704292"/>
                    <a:gd name="connsiteX30" fmla="*/ 422892 w 1487489"/>
                    <a:gd name="connsiteY30" fmla="*/ 1002444 h 1704292"/>
                    <a:gd name="connsiteX31" fmla="*/ 461242 w 1487489"/>
                    <a:gd name="connsiteY31" fmla="*/ 996183 h 1704292"/>
                    <a:gd name="connsiteX32" fmla="*/ 552031 w 1487489"/>
                    <a:gd name="connsiteY32" fmla="*/ 1105234 h 17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7489" h="1704292">
                      <a:moveTo>
                        <a:pt x="1231393" y="1704042"/>
                      </a:moveTo>
                      <a:cubicBezTo>
                        <a:pt x="1126080" y="1689204"/>
                        <a:pt x="1028419" y="1682844"/>
                        <a:pt x="1045374" y="1611360"/>
                      </a:cubicBezTo>
                      <a:cubicBezTo>
                        <a:pt x="1055321" y="1589449"/>
                        <a:pt x="1062858" y="1575944"/>
                        <a:pt x="1101209" y="1589711"/>
                      </a:cubicBezTo>
                      <a:cubicBezTo>
                        <a:pt x="1175280" y="1617765"/>
                        <a:pt x="1230101" y="1654638"/>
                        <a:pt x="1418361" y="1608233"/>
                      </a:cubicBezTo>
                      <a:cubicBezTo>
                        <a:pt x="1474743" y="1621324"/>
                        <a:pt x="1503894" y="1626694"/>
                        <a:pt x="1477892" y="1643826"/>
                      </a:cubicBezTo>
                      <a:cubicBezTo>
                        <a:pt x="1413500" y="1685022"/>
                        <a:pt x="1317747" y="1706913"/>
                        <a:pt x="1231393" y="1704042"/>
                      </a:cubicBezTo>
                      <a:close/>
                      <a:moveTo>
                        <a:pt x="725521" y="1529704"/>
                      </a:moveTo>
                      <a:cubicBezTo>
                        <a:pt x="690044" y="1522137"/>
                        <a:pt x="670477" y="1485093"/>
                        <a:pt x="648299" y="1459526"/>
                      </a:cubicBezTo>
                      <a:cubicBezTo>
                        <a:pt x="591426" y="1385170"/>
                        <a:pt x="543942" y="1304291"/>
                        <a:pt x="510547" y="1215590"/>
                      </a:cubicBezTo>
                      <a:cubicBezTo>
                        <a:pt x="456286" y="1252113"/>
                        <a:pt x="420945" y="1220991"/>
                        <a:pt x="344885" y="1159762"/>
                      </a:cubicBezTo>
                      <a:cubicBezTo>
                        <a:pt x="268825" y="1098533"/>
                        <a:pt x="110433" y="929204"/>
                        <a:pt x="54186" y="848218"/>
                      </a:cubicBezTo>
                      <a:cubicBezTo>
                        <a:pt x="-6314" y="745967"/>
                        <a:pt x="-32167" y="701710"/>
                        <a:pt x="62691" y="716375"/>
                      </a:cubicBezTo>
                      <a:cubicBezTo>
                        <a:pt x="321750" y="786152"/>
                        <a:pt x="325929" y="839946"/>
                        <a:pt x="393669" y="863910"/>
                      </a:cubicBezTo>
                      <a:cubicBezTo>
                        <a:pt x="310707" y="725375"/>
                        <a:pt x="352975" y="542229"/>
                        <a:pt x="409586" y="400828"/>
                      </a:cubicBezTo>
                      <a:cubicBezTo>
                        <a:pt x="548409" y="155631"/>
                        <a:pt x="649742" y="43751"/>
                        <a:pt x="957871" y="0"/>
                      </a:cubicBezTo>
                      <a:cubicBezTo>
                        <a:pt x="1099850" y="32901"/>
                        <a:pt x="1173048" y="-9266"/>
                        <a:pt x="1090494" y="69801"/>
                      </a:cubicBezTo>
                      <a:cubicBezTo>
                        <a:pt x="693602" y="41307"/>
                        <a:pt x="538175" y="306050"/>
                        <a:pt x="462548" y="474401"/>
                      </a:cubicBezTo>
                      <a:cubicBezTo>
                        <a:pt x="414019" y="594668"/>
                        <a:pt x="426802" y="723547"/>
                        <a:pt x="427325" y="849559"/>
                      </a:cubicBezTo>
                      <a:cubicBezTo>
                        <a:pt x="471675" y="833903"/>
                        <a:pt x="545248" y="842254"/>
                        <a:pt x="555681" y="892865"/>
                      </a:cubicBezTo>
                      <a:cubicBezTo>
                        <a:pt x="555869" y="905400"/>
                        <a:pt x="454236" y="887073"/>
                        <a:pt x="428451" y="924772"/>
                      </a:cubicBezTo>
                      <a:cubicBezTo>
                        <a:pt x="342032" y="910950"/>
                        <a:pt x="275668" y="798825"/>
                        <a:pt x="113727" y="758906"/>
                      </a:cubicBezTo>
                      <a:cubicBezTo>
                        <a:pt x="-13864" y="715666"/>
                        <a:pt x="72941" y="817963"/>
                        <a:pt x="143498" y="903507"/>
                      </a:cubicBezTo>
                      <a:cubicBezTo>
                        <a:pt x="197043" y="963533"/>
                        <a:pt x="316998" y="1079059"/>
                        <a:pt x="366950" y="1123315"/>
                      </a:cubicBezTo>
                      <a:cubicBezTo>
                        <a:pt x="385995" y="1143926"/>
                        <a:pt x="445325" y="1154540"/>
                        <a:pt x="472981" y="1160540"/>
                      </a:cubicBezTo>
                      <a:cubicBezTo>
                        <a:pt x="497242" y="1164196"/>
                        <a:pt x="536637" y="1183762"/>
                        <a:pt x="512898" y="1212979"/>
                      </a:cubicBezTo>
                      <a:cubicBezTo>
                        <a:pt x="573949" y="1284202"/>
                        <a:pt x="630821" y="1352558"/>
                        <a:pt x="693955" y="1423781"/>
                      </a:cubicBezTo>
                      <a:cubicBezTo>
                        <a:pt x="716916" y="1449870"/>
                        <a:pt x="787095" y="1510660"/>
                        <a:pt x="725521" y="1529704"/>
                      </a:cubicBezTo>
                      <a:close/>
                      <a:moveTo>
                        <a:pt x="552031" y="1105234"/>
                      </a:moveTo>
                      <a:cubicBezTo>
                        <a:pt x="524637" y="1104712"/>
                        <a:pt x="526465" y="1068451"/>
                        <a:pt x="508465" y="1054100"/>
                      </a:cubicBezTo>
                      <a:cubicBezTo>
                        <a:pt x="491503" y="1078884"/>
                        <a:pt x="475070" y="1055145"/>
                        <a:pt x="489159" y="1035578"/>
                      </a:cubicBezTo>
                      <a:cubicBezTo>
                        <a:pt x="470891" y="1018094"/>
                        <a:pt x="444286" y="1011311"/>
                        <a:pt x="422892" y="1002444"/>
                      </a:cubicBezTo>
                      <a:cubicBezTo>
                        <a:pt x="432280" y="995400"/>
                        <a:pt x="449242" y="997744"/>
                        <a:pt x="461242" y="996183"/>
                      </a:cubicBezTo>
                      <a:cubicBezTo>
                        <a:pt x="503764" y="985744"/>
                        <a:pt x="641254" y="1085928"/>
                        <a:pt x="552031" y="1105234"/>
                      </a:cubicBezTo>
                      <a:close/>
                    </a:path>
                  </a:pathLst>
                </a:custGeom>
                <a:solidFill>
                  <a:schemeClr val="accent2"/>
                </a:solidFill>
                <a:ln w="25963" cap="flat">
                  <a:noFill/>
                  <a:prstDash val="solid"/>
                  <a:miter/>
                </a:ln>
              </p:spPr>
              <p:txBody>
                <a:bodyPr rtlCol="0" anchor="ctr"/>
                <a:lstStyle/>
                <a:p>
                  <a:endParaRPr lang="en-US" dirty="0"/>
                </a:p>
              </p:txBody>
            </p:sp>
            <p:pic>
              <p:nvPicPr>
                <p:cNvPr id="11" name="Graphic 10" descr="Smiling face with closed eyes">
                  <a:extLst>
                    <a:ext uri="{FF2B5EF4-FFF2-40B4-BE49-F238E27FC236}">
                      <a16:creationId xmlns:a16="http://schemas.microsoft.com/office/drawing/2014/main" id="{65CCA7A8-C33B-CFDD-C03A-AE9218AD235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08008" y="2271370"/>
                  <a:ext cx="817710" cy="894370"/>
                </a:xfrm>
                <a:prstGeom prst="rect">
                  <a:avLst/>
                </a:prstGeom>
              </p:spPr>
            </p:pic>
            <p:sp>
              <p:nvSpPr>
                <p:cNvPr id="12" name="Freeform: Shape 11">
                  <a:extLst>
                    <a:ext uri="{FF2B5EF4-FFF2-40B4-BE49-F238E27FC236}">
                      <a16:creationId xmlns:a16="http://schemas.microsoft.com/office/drawing/2014/main" id="{89DA1835-91E4-F1A3-D423-AF2A88CFEC03}"/>
                    </a:ext>
                  </a:extLst>
                </p:cNvPr>
                <p:cNvSpPr/>
                <p:nvPr/>
              </p:nvSpPr>
              <p:spPr>
                <a:xfrm>
                  <a:off x="4345268" y="1717317"/>
                  <a:ext cx="839215" cy="1708120"/>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30169 w 1792651"/>
                    <a:gd name="connsiteY21" fmla="*/ 75247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47333 h 1747485"/>
                    <a:gd name="connsiteX1" fmla="*/ 1045374 w 1792651"/>
                    <a:gd name="connsiteY1" fmla="*/ 1647671 h 1747485"/>
                    <a:gd name="connsiteX2" fmla="*/ 1101209 w 1792651"/>
                    <a:gd name="connsiteY2" fmla="*/ 1626022 h 1747485"/>
                    <a:gd name="connsiteX3" fmla="*/ 1387405 w 1792651"/>
                    <a:gd name="connsiteY3" fmla="*/ 1644544 h 1747485"/>
                    <a:gd name="connsiteX4" fmla="*/ 1730736 w 1792651"/>
                    <a:gd name="connsiteY4" fmla="*/ 1290252 h 1747485"/>
                    <a:gd name="connsiteX5" fmla="*/ 1688997 w 1792651"/>
                    <a:gd name="connsiteY5" fmla="*/ 729336 h 1747485"/>
                    <a:gd name="connsiteX6" fmla="*/ 1688475 w 1792651"/>
                    <a:gd name="connsiteY6" fmla="*/ 579323 h 1747485"/>
                    <a:gd name="connsiteX7" fmla="*/ 1734653 w 1792651"/>
                    <a:gd name="connsiteY7" fmla="*/ 795342 h 1747485"/>
                    <a:gd name="connsiteX8" fmla="*/ 1785264 w 1792651"/>
                    <a:gd name="connsiteY8" fmla="*/ 1374519 h 1747485"/>
                    <a:gd name="connsiteX9" fmla="*/ 1231393 w 1792651"/>
                    <a:gd name="connsiteY9" fmla="*/ 1747333 h 1747485"/>
                    <a:gd name="connsiteX10" fmla="*/ 725521 w 1792651"/>
                    <a:gd name="connsiteY10" fmla="*/ 1566015 h 1747485"/>
                    <a:gd name="connsiteX11" fmla="*/ 648299 w 1792651"/>
                    <a:gd name="connsiteY11" fmla="*/ 1495837 h 1747485"/>
                    <a:gd name="connsiteX12" fmla="*/ 510547 w 1792651"/>
                    <a:gd name="connsiteY12" fmla="*/ 1251901 h 1747485"/>
                    <a:gd name="connsiteX13" fmla="*/ 344885 w 1792651"/>
                    <a:gd name="connsiteY13" fmla="*/ 1196073 h 1747485"/>
                    <a:gd name="connsiteX14" fmla="*/ 54186 w 1792651"/>
                    <a:gd name="connsiteY14" fmla="*/ 884529 h 1747485"/>
                    <a:gd name="connsiteX15" fmla="*/ 62691 w 1792651"/>
                    <a:gd name="connsiteY15" fmla="*/ 752686 h 1747485"/>
                    <a:gd name="connsiteX16" fmla="*/ 393669 w 1792651"/>
                    <a:gd name="connsiteY16" fmla="*/ 900221 h 1747485"/>
                    <a:gd name="connsiteX17" fmla="*/ 409586 w 1792651"/>
                    <a:gd name="connsiteY17" fmla="*/ 437139 h 1747485"/>
                    <a:gd name="connsiteX18" fmla="*/ 953436 w 1792651"/>
                    <a:gd name="connsiteY18" fmla="*/ 24193 h 1747485"/>
                    <a:gd name="connsiteX19" fmla="*/ 1357921 w 1792651"/>
                    <a:gd name="connsiteY19" fmla="*/ 111808 h 1747485"/>
                    <a:gd name="connsiteX20" fmla="*/ 1676736 w 1792651"/>
                    <a:gd name="connsiteY20" fmla="*/ 633852 h 1747485"/>
                    <a:gd name="connsiteX21" fmla="*/ 1440889 w 1792651"/>
                    <a:gd name="connsiteY21" fmla="*/ 262865 h 1747485"/>
                    <a:gd name="connsiteX22" fmla="*/ 1030169 w 1792651"/>
                    <a:gd name="connsiteY22" fmla="*/ 107320 h 1747485"/>
                    <a:gd name="connsiteX23" fmla="*/ 462548 w 1792651"/>
                    <a:gd name="connsiteY23" fmla="*/ 510712 h 1747485"/>
                    <a:gd name="connsiteX24" fmla="*/ 427325 w 1792651"/>
                    <a:gd name="connsiteY24" fmla="*/ 885870 h 1747485"/>
                    <a:gd name="connsiteX25" fmla="*/ 555681 w 1792651"/>
                    <a:gd name="connsiteY25" fmla="*/ 929176 h 1747485"/>
                    <a:gd name="connsiteX26" fmla="*/ 428451 w 1792651"/>
                    <a:gd name="connsiteY26" fmla="*/ 961083 h 1747485"/>
                    <a:gd name="connsiteX27" fmla="*/ 113727 w 1792651"/>
                    <a:gd name="connsiteY27" fmla="*/ 795217 h 1747485"/>
                    <a:gd name="connsiteX28" fmla="*/ 143498 w 1792651"/>
                    <a:gd name="connsiteY28" fmla="*/ 939818 h 1747485"/>
                    <a:gd name="connsiteX29" fmla="*/ 366950 w 1792651"/>
                    <a:gd name="connsiteY29" fmla="*/ 1159626 h 1747485"/>
                    <a:gd name="connsiteX30" fmla="*/ 472981 w 1792651"/>
                    <a:gd name="connsiteY30" fmla="*/ 1196851 h 1747485"/>
                    <a:gd name="connsiteX31" fmla="*/ 512898 w 1792651"/>
                    <a:gd name="connsiteY31" fmla="*/ 1249290 h 1747485"/>
                    <a:gd name="connsiteX32" fmla="*/ 693955 w 1792651"/>
                    <a:gd name="connsiteY32" fmla="*/ 1460092 h 1747485"/>
                    <a:gd name="connsiteX33" fmla="*/ 725521 w 1792651"/>
                    <a:gd name="connsiteY33" fmla="*/ 1566015 h 1747485"/>
                    <a:gd name="connsiteX34" fmla="*/ 552031 w 1792651"/>
                    <a:gd name="connsiteY34" fmla="*/ 1141545 h 1747485"/>
                    <a:gd name="connsiteX35" fmla="*/ 508465 w 1792651"/>
                    <a:gd name="connsiteY35" fmla="*/ 1090411 h 1747485"/>
                    <a:gd name="connsiteX36" fmla="*/ 489159 w 1792651"/>
                    <a:gd name="connsiteY36" fmla="*/ 1071889 h 1747485"/>
                    <a:gd name="connsiteX37" fmla="*/ 422892 w 1792651"/>
                    <a:gd name="connsiteY37" fmla="*/ 1038755 h 1747485"/>
                    <a:gd name="connsiteX38" fmla="*/ 461242 w 1792651"/>
                    <a:gd name="connsiteY38" fmla="*/ 1032494 h 1747485"/>
                    <a:gd name="connsiteX39" fmla="*/ 552031 w 1792651"/>
                    <a:gd name="connsiteY39" fmla="*/ 1141545 h 1747485"/>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27325 w 1792651"/>
                    <a:gd name="connsiteY23" fmla="*/ 861677 h 1723292"/>
                    <a:gd name="connsiteX24" fmla="*/ 555681 w 1792651"/>
                    <a:gd name="connsiteY24" fmla="*/ 904983 h 1723292"/>
                    <a:gd name="connsiteX25" fmla="*/ 428451 w 1792651"/>
                    <a:gd name="connsiteY25" fmla="*/ 936890 h 1723292"/>
                    <a:gd name="connsiteX26" fmla="*/ 113727 w 1792651"/>
                    <a:gd name="connsiteY26" fmla="*/ 771024 h 1723292"/>
                    <a:gd name="connsiteX27" fmla="*/ 143498 w 1792651"/>
                    <a:gd name="connsiteY27" fmla="*/ 915625 h 1723292"/>
                    <a:gd name="connsiteX28" fmla="*/ 366950 w 1792651"/>
                    <a:gd name="connsiteY28" fmla="*/ 1135433 h 1723292"/>
                    <a:gd name="connsiteX29" fmla="*/ 472981 w 1792651"/>
                    <a:gd name="connsiteY29" fmla="*/ 1172658 h 1723292"/>
                    <a:gd name="connsiteX30" fmla="*/ 512898 w 1792651"/>
                    <a:gd name="connsiteY30" fmla="*/ 1225097 h 1723292"/>
                    <a:gd name="connsiteX31" fmla="*/ 693955 w 1792651"/>
                    <a:gd name="connsiteY31" fmla="*/ 1435899 h 1723292"/>
                    <a:gd name="connsiteX32" fmla="*/ 725521 w 1792651"/>
                    <a:gd name="connsiteY32" fmla="*/ 1541822 h 1723292"/>
                    <a:gd name="connsiteX33" fmla="*/ 552031 w 1792651"/>
                    <a:gd name="connsiteY33" fmla="*/ 1117352 h 1723292"/>
                    <a:gd name="connsiteX34" fmla="*/ 508465 w 1792651"/>
                    <a:gd name="connsiteY34" fmla="*/ 1066218 h 1723292"/>
                    <a:gd name="connsiteX35" fmla="*/ 489159 w 1792651"/>
                    <a:gd name="connsiteY35" fmla="*/ 1047696 h 1723292"/>
                    <a:gd name="connsiteX36" fmla="*/ 422892 w 1792651"/>
                    <a:gd name="connsiteY36" fmla="*/ 1014562 h 1723292"/>
                    <a:gd name="connsiteX37" fmla="*/ 461242 w 1792651"/>
                    <a:gd name="connsiteY37" fmla="*/ 1008301 h 1723292"/>
                    <a:gd name="connsiteX38" fmla="*/ 552031 w 1792651"/>
                    <a:gd name="connsiteY38"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7325 w 1792651"/>
                    <a:gd name="connsiteY22" fmla="*/ 861677 h 1723292"/>
                    <a:gd name="connsiteX23" fmla="*/ 555681 w 1792651"/>
                    <a:gd name="connsiteY23" fmla="*/ 904983 h 1723292"/>
                    <a:gd name="connsiteX24" fmla="*/ 428451 w 1792651"/>
                    <a:gd name="connsiteY24" fmla="*/ 936890 h 1723292"/>
                    <a:gd name="connsiteX25" fmla="*/ 113727 w 1792651"/>
                    <a:gd name="connsiteY25" fmla="*/ 771024 h 1723292"/>
                    <a:gd name="connsiteX26" fmla="*/ 143498 w 1792651"/>
                    <a:gd name="connsiteY26" fmla="*/ 915625 h 1723292"/>
                    <a:gd name="connsiteX27" fmla="*/ 366950 w 1792651"/>
                    <a:gd name="connsiteY27" fmla="*/ 1135433 h 1723292"/>
                    <a:gd name="connsiteX28" fmla="*/ 472981 w 1792651"/>
                    <a:gd name="connsiteY28" fmla="*/ 1172658 h 1723292"/>
                    <a:gd name="connsiteX29" fmla="*/ 512898 w 1792651"/>
                    <a:gd name="connsiteY29" fmla="*/ 1225097 h 1723292"/>
                    <a:gd name="connsiteX30" fmla="*/ 693955 w 1792651"/>
                    <a:gd name="connsiteY30" fmla="*/ 1435899 h 1723292"/>
                    <a:gd name="connsiteX31" fmla="*/ 725521 w 1792651"/>
                    <a:gd name="connsiteY31" fmla="*/ 1541822 h 1723292"/>
                    <a:gd name="connsiteX32" fmla="*/ 552031 w 1792651"/>
                    <a:gd name="connsiteY32" fmla="*/ 1117352 h 1723292"/>
                    <a:gd name="connsiteX33" fmla="*/ 508465 w 1792651"/>
                    <a:gd name="connsiteY33" fmla="*/ 1066218 h 1723292"/>
                    <a:gd name="connsiteX34" fmla="*/ 489159 w 1792651"/>
                    <a:gd name="connsiteY34" fmla="*/ 1047696 h 1723292"/>
                    <a:gd name="connsiteX35" fmla="*/ 422892 w 1792651"/>
                    <a:gd name="connsiteY35" fmla="*/ 1014562 h 1723292"/>
                    <a:gd name="connsiteX36" fmla="*/ 461242 w 1792651"/>
                    <a:gd name="connsiteY36" fmla="*/ 1008301 h 1723292"/>
                    <a:gd name="connsiteX37" fmla="*/ 552031 w 1792651"/>
                    <a:gd name="connsiteY37"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555681 w 1792651"/>
                    <a:gd name="connsiteY22" fmla="*/ 904983 h 1723292"/>
                    <a:gd name="connsiteX23" fmla="*/ 428451 w 1792651"/>
                    <a:gd name="connsiteY23" fmla="*/ 936890 h 1723292"/>
                    <a:gd name="connsiteX24" fmla="*/ 113727 w 1792651"/>
                    <a:gd name="connsiteY24" fmla="*/ 771024 h 1723292"/>
                    <a:gd name="connsiteX25" fmla="*/ 143498 w 1792651"/>
                    <a:gd name="connsiteY25" fmla="*/ 915625 h 1723292"/>
                    <a:gd name="connsiteX26" fmla="*/ 366950 w 1792651"/>
                    <a:gd name="connsiteY26" fmla="*/ 1135433 h 1723292"/>
                    <a:gd name="connsiteX27" fmla="*/ 472981 w 1792651"/>
                    <a:gd name="connsiteY27" fmla="*/ 1172658 h 1723292"/>
                    <a:gd name="connsiteX28" fmla="*/ 512898 w 1792651"/>
                    <a:gd name="connsiteY28" fmla="*/ 1225097 h 1723292"/>
                    <a:gd name="connsiteX29" fmla="*/ 693955 w 1792651"/>
                    <a:gd name="connsiteY29" fmla="*/ 1435899 h 1723292"/>
                    <a:gd name="connsiteX30" fmla="*/ 725521 w 1792651"/>
                    <a:gd name="connsiteY30" fmla="*/ 1541822 h 1723292"/>
                    <a:gd name="connsiteX31" fmla="*/ 552031 w 1792651"/>
                    <a:gd name="connsiteY31" fmla="*/ 1117352 h 1723292"/>
                    <a:gd name="connsiteX32" fmla="*/ 508465 w 1792651"/>
                    <a:gd name="connsiteY32" fmla="*/ 1066218 h 1723292"/>
                    <a:gd name="connsiteX33" fmla="*/ 489159 w 1792651"/>
                    <a:gd name="connsiteY33" fmla="*/ 1047696 h 1723292"/>
                    <a:gd name="connsiteX34" fmla="*/ 422892 w 1792651"/>
                    <a:gd name="connsiteY34" fmla="*/ 1014562 h 1723292"/>
                    <a:gd name="connsiteX35" fmla="*/ 461242 w 1792651"/>
                    <a:gd name="connsiteY35" fmla="*/ 1008301 h 1723292"/>
                    <a:gd name="connsiteX36" fmla="*/ 552031 w 1792651"/>
                    <a:gd name="connsiteY36"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8451 w 1792651"/>
                    <a:gd name="connsiteY22" fmla="*/ 936890 h 1723292"/>
                    <a:gd name="connsiteX23" fmla="*/ 113727 w 1792651"/>
                    <a:gd name="connsiteY23" fmla="*/ 771024 h 1723292"/>
                    <a:gd name="connsiteX24" fmla="*/ 143498 w 1792651"/>
                    <a:gd name="connsiteY24" fmla="*/ 915625 h 1723292"/>
                    <a:gd name="connsiteX25" fmla="*/ 366950 w 1792651"/>
                    <a:gd name="connsiteY25" fmla="*/ 1135433 h 1723292"/>
                    <a:gd name="connsiteX26" fmla="*/ 472981 w 1792651"/>
                    <a:gd name="connsiteY26" fmla="*/ 1172658 h 1723292"/>
                    <a:gd name="connsiteX27" fmla="*/ 512898 w 1792651"/>
                    <a:gd name="connsiteY27" fmla="*/ 1225097 h 1723292"/>
                    <a:gd name="connsiteX28" fmla="*/ 693955 w 1792651"/>
                    <a:gd name="connsiteY28" fmla="*/ 1435899 h 1723292"/>
                    <a:gd name="connsiteX29" fmla="*/ 725521 w 1792651"/>
                    <a:gd name="connsiteY29" fmla="*/ 1541822 h 1723292"/>
                    <a:gd name="connsiteX30" fmla="*/ 552031 w 1792651"/>
                    <a:gd name="connsiteY30" fmla="*/ 1117352 h 1723292"/>
                    <a:gd name="connsiteX31" fmla="*/ 508465 w 1792651"/>
                    <a:gd name="connsiteY31" fmla="*/ 1066218 h 1723292"/>
                    <a:gd name="connsiteX32" fmla="*/ 489159 w 1792651"/>
                    <a:gd name="connsiteY32" fmla="*/ 1047696 h 1723292"/>
                    <a:gd name="connsiteX33" fmla="*/ 422892 w 1792651"/>
                    <a:gd name="connsiteY33" fmla="*/ 1014562 h 1723292"/>
                    <a:gd name="connsiteX34" fmla="*/ 461242 w 1792651"/>
                    <a:gd name="connsiteY34" fmla="*/ 1008301 h 1723292"/>
                    <a:gd name="connsiteX35" fmla="*/ 552031 w 1792651"/>
                    <a:gd name="connsiteY35"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113727 w 1792651"/>
                    <a:gd name="connsiteY22" fmla="*/ 771024 h 1723292"/>
                    <a:gd name="connsiteX23" fmla="*/ 143498 w 1792651"/>
                    <a:gd name="connsiteY23" fmla="*/ 915625 h 1723292"/>
                    <a:gd name="connsiteX24" fmla="*/ 366950 w 1792651"/>
                    <a:gd name="connsiteY24" fmla="*/ 1135433 h 1723292"/>
                    <a:gd name="connsiteX25" fmla="*/ 472981 w 1792651"/>
                    <a:gd name="connsiteY25" fmla="*/ 1172658 h 1723292"/>
                    <a:gd name="connsiteX26" fmla="*/ 512898 w 1792651"/>
                    <a:gd name="connsiteY26" fmla="*/ 1225097 h 1723292"/>
                    <a:gd name="connsiteX27" fmla="*/ 693955 w 1792651"/>
                    <a:gd name="connsiteY27" fmla="*/ 1435899 h 1723292"/>
                    <a:gd name="connsiteX28" fmla="*/ 725521 w 1792651"/>
                    <a:gd name="connsiteY28" fmla="*/ 1541822 h 1723292"/>
                    <a:gd name="connsiteX29" fmla="*/ 552031 w 1792651"/>
                    <a:gd name="connsiteY29" fmla="*/ 1117352 h 1723292"/>
                    <a:gd name="connsiteX30" fmla="*/ 508465 w 1792651"/>
                    <a:gd name="connsiteY30" fmla="*/ 1066218 h 1723292"/>
                    <a:gd name="connsiteX31" fmla="*/ 489159 w 1792651"/>
                    <a:gd name="connsiteY31" fmla="*/ 1047696 h 1723292"/>
                    <a:gd name="connsiteX32" fmla="*/ 422892 w 1792651"/>
                    <a:gd name="connsiteY32" fmla="*/ 1014562 h 1723292"/>
                    <a:gd name="connsiteX33" fmla="*/ 461242 w 1792651"/>
                    <a:gd name="connsiteY33" fmla="*/ 1008301 h 1723292"/>
                    <a:gd name="connsiteX34" fmla="*/ 552031 w 1792651"/>
                    <a:gd name="connsiteY34"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13727 w 1792651"/>
                    <a:gd name="connsiteY21" fmla="*/ 771024 h 1723292"/>
                    <a:gd name="connsiteX22" fmla="*/ 143498 w 1792651"/>
                    <a:gd name="connsiteY22" fmla="*/ 915625 h 1723292"/>
                    <a:gd name="connsiteX23" fmla="*/ 366950 w 1792651"/>
                    <a:gd name="connsiteY23" fmla="*/ 1135433 h 1723292"/>
                    <a:gd name="connsiteX24" fmla="*/ 472981 w 1792651"/>
                    <a:gd name="connsiteY24" fmla="*/ 1172658 h 1723292"/>
                    <a:gd name="connsiteX25" fmla="*/ 512898 w 1792651"/>
                    <a:gd name="connsiteY25" fmla="*/ 1225097 h 1723292"/>
                    <a:gd name="connsiteX26" fmla="*/ 693955 w 1792651"/>
                    <a:gd name="connsiteY26" fmla="*/ 1435899 h 1723292"/>
                    <a:gd name="connsiteX27" fmla="*/ 725521 w 1792651"/>
                    <a:gd name="connsiteY27" fmla="*/ 1541822 h 1723292"/>
                    <a:gd name="connsiteX28" fmla="*/ 552031 w 1792651"/>
                    <a:gd name="connsiteY28" fmla="*/ 1117352 h 1723292"/>
                    <a:gd name="connsiteX29" fmla="*/ 508465 w 1792651"/>
                    <a:gd name="connsiteY29" fmla="*/ 1066218 h 1723292"/>
                    <a:gd name="connsiteX30" fmla="*/ 489159 w 1792651"/>
                    <a:gd name="connsiteY30" fmla="*/ 1047696 h 1723292"/>
                    <a:gd name="connsiteX31" fmla="*/ 422892 w 1792651"/>
                    <a:gd name="connsiteY31" fmla="*/ 1014562 h 1723292"/>
                    <a:gd name="connsiteX32" fmla="*/ 461242 w 1792651"/>
                    <a:gd name="connsiteY32" fmla="*/ 1008301 h 1723292"/>
                    <a:gd name="connsiteX33" fmla="*/ 552031 w 1792651"/>
                    <a:gd name="connsiteY33"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43498 w 1792651"/>
                    <a:gd name="connsiteY21" fmla="*/ 915625 h 1723292"/>
                    <a:gd name="connsiteX22" fmla="*/ 366950 w 1792651"/>
                    <a:gd name="connsiteY22" fmla="*/ 1135433 h 1723292"/>
                    <a:gd name="connsiteX23" fmla="*/ 472981 w 1792651"/>
                    <a:gd name="connsiteY23" fmla="*/ 1172658 h 1723292"/>
                    <a:gd name="connsiteX24" fmla="*/ 512898 w 1792651"/>
                    <a:gd name="connsiteY24" fmla="*/ 1225097 h 1723292"/>
                    <a:gd name="connsiteX25" fmla="*/ 693955 w 1792651"/>
                    <a:gd name="connsiteY25" fmla="*/ 1435899 h 1723292"/>
                    <a:gd name="connsiteX26" fmla="*/ 725521 w 1792651"/>
                    <a:gd name="connsiteY26" fmla="*/ 1541822 h 1723292"/>
                    <a:gd name="connsiteX27" fmla="*/ 552031 w 1792651"/>
                    <a:gd name="connsiteY27" fmla="*/ 1117352 h 1723292"/>
                    <a:gd name="connsiteX28" fmla="*/ 508465 w 1792651"/>
                    <a:gd name="connsiteY28" fmla="*/ 1066218 h 1723292"/>
                    <a:gd name="connsiteX29" fmla="*/ 489159 w 1792651"/>
                    <a:gd name="connsiteY29" fmla="*/ 1047696 h 1723292"/>
                    <a:gd name="connsiteX30" fmla="*/ 422892 w 1792651"/>
                    <a:gd name="connsiteY30" fmla="*/ 1014562 h 1723292"/>
                    <a:gd name="connsiteX31" fmla="*/ 461242 w 1792651"/>
                    <a:gd name="connsiteY31" fmla="*/ 1008301 h 1723292"/>
                    <a:gd name="connsiteX32" fmla="*/ 552031 w 1792651"/>
                    <a:gd name="connsiteY32" fmla="*/ 1117352 h 1723292"/>
                    <a:gd name="connsiteX0" fmla="*/ 1177207 w 1738465"/>
                    <a:gd name="connsiteY0" fmla="*/ 1723140 h 1723292"/>
                    <a:gd name="connsiteX1" fmla="*/ 991188 w 1738465"/>
                    <a:gd name="connsiteY1" fmla="*/ 1623478 h 1723292"/>
                    <a:gd name="connsiteX2" fmla="*/ 1047023 w 1738465"/>
                    <a:gd name="connsiteY2" fmla="*/ 1601829 h 1723292"/>
                    <a:gd name="connsiteX3" fmla="*/ 1333219 w 1738465"/>
                    <a:gd name="connsiteY3" fmla="*/ 1620351 h 1723292"/>
                    <a:gd name="connsiteX4" fmla="*/ 1676550 w 1738465"/>
                    <a:gd name="connsiteY4" fmla="*/ 1266059 h 1723292"/>
                    <a:gd name="connsiteX5" fmla="*/ 1634811 w 1738465"/>
                    <a:gd name="connsiteY5" fmla="*/ 705143 h 1723292"/>
                    <a:gd name="connsiteX6" fmla="*/ 1634289 w 1738465"/>
                    <a:gd name="connsiteY6" fmla="*/ 555130 h 1723292"/>
                    <a:gd name="connsiteX7" fmla="*/ 1680467 w 1738465"/>
                    <a:gd name="connsiteY7" fmla="*/ 771149 h 1723292"/>
                    <a:gd name="connsiteX8" fmla="*/ 1731078 w 1738465"/>
                    <a:gd name="connsiteY8" fmla="*/ 1350326 h 1723292"/>
                    <a:gd name="connsiteX9" fmla="*/ 1177207 w 1738465"/>
                    <a:gd name="connsiteY9" fmla="*/ 1723140 h 1723292"/>
                    <a:gd name="connsiteX10" fmla="*/ 671335 w 1738465"/>
                    <a:gd name="connsiteY10" fmla="*/ 1541822 h 1723292"/>
                    <a:gd name="connsiteX11" fmla="*/ 594113 w 1738465"/>
                    <a:gd name="connsiteY11" fmla="*/ 1471644 h 1723292"/>
                    <a:gd name="connsiteX12" fmla="*/ 456361 w 1738465"/>
                    <a:gd name="connsiteY12" fmla="*/ 1227708 h 1723292"/>
                    <a:gd name="connsiteX13" fmla="*/ 290699 w 1738465"/>
                    <a:gd name="connsiteY13" fmla="*/ 1171880 h 1723292"/>
                    <a:gd name="connsiteX14" fmla="*/ 0 w 1738465"/>
                    <a:gd name="connsiteY14" fmla="*/ 860336 h 1723292"/>
                    <a:gd name="connsiteX15" fmla="*/ 899250 w 1738465"/>
                    <a:gd name="connsiteY15" fmla="*/ 0 h 1723292"/>
                    <a:gd name="connsiteX16" fmla="*/ 1303735 w 1738465"/>
                    <a:gd name="connsiteY16" fmla="*/ 87615 h 1723292"/>
                    <a:gd name="connsiteX17" fmla="*/ 1622550 w 1738465"/>
                    <a:gd name="connsiteY17" fmla="*/ 609659 h 1723292"/>
                    <a:gd name="connsiteX18" fmla="*/ 1386703 w 1738465"/>
                    <a:gd name="connsiteY18" fmla="*/ 238672 h 1723292"/>
                    <a:gd name="connsiteX19" fmla="*/ 975983 w 1738465"/>
                    <a:gd name="connsiteY19" fmla="*/ 83127 h 1723292"/>
                    <a:gd name="connsiteX20" fmla="*/ 89312 w 1738465"/>
                    <a:gd name="connsiteY20" fmla="*/ 915625 h 1723292"/>
                    <a:gd name="connsiteX21" fmla="*/ 312764 w 1738465"/>
                    <a:gd name="connsiteY21" fmla="*/ 1135433 h 1723292"/>
                    <a:gd name="connsiteX22" fmla="*/ 418795 w 1738465"/>
                    <a:gd name="connsiteY22" fmla="*/ 1172658 h 1723292"/>
                    <a:gd name="connsiteX23" fmla="*/ 458712 w 1738465"/>
                    <a:gd name="connsiteY23" fmla="*/ 1225097 h 1723292"/>
                    <a:gd name="connsiteX24" fmla="*/ 639769 w 1738465"/>
                    <a:gd name="connsiteY24" fmla="*/ 1435899 h 1723292"/>
                    <a:gd name="connsiteX25" fmla="*/ 671335 w 1738465"/>
                    <a:gd name="connsiteY25" fmla="*/ 1541822 h 1723292"/>
                    <a:gd name="connsiteX26" fmla="*/ 497845 w 1738465"/>
                    <a:gd name="connsiteY26" fmla="*/ 1117352 h 1723292"/>
                    <a:gd name="connsiteX27" fmla="*/ 454279 w 1738465"/>
                    <a:gd name="connsiteY27" fmla="*/ 1066218 h 1723292"/>
                    <a:gd name="connsiteX28" fmla="*/ 434973 w 1738465"/>
                    <a:gd name="connsiteY28" fmla="*/ 1047696 h 1723292"/>
                    <a:gd name="connsiteX29" fmla="*/ 368706 w 1738465"/>
                    <a:gd name="connsiteY29" fmla="*/ 1014562 h 1723292"/>
                    <a:gd name="connsiteX30" fmla="*/ 407056 w 1738465"/>
                    <a:gd name="connsiteY30" fmla="*/ 1008301 h 1723292"/>
                    <a:gd name="connsiteX31" fmla="*/ 497845 w 1738465"/>
                    <a:gd name="connsiteY31" fmla="*/ 1117352 h 1723292"/>
                    <a:gd name="connsiteX0" fmla="*/ 1087895 w 1649153"/>
                    <a:gd name="connsiteY0" fmla="*/ 1723140 h 1723292"/>
                    <a:gd name="connsiteX1" fmla="*/ 901876 w 1649153"/>
                    <a:gd name="connsiteY1" fmla="*/ 1623478 h 1723292"/>
                    <a:gd name="connsiteX2" fmla="*/ 957711 w 1649153"/>
                    <a:gd name="connsiteY2" fmla="*/ 1601829 h 1723292"/>
                    <a:gd name="connsiteX3" fmla="*/ 1243907 w 1649153"/>
                    <a:gd name="connsiteY3" fmla="*/ 1620351 h 1723292"/>
                    <a:gd name="connsiteX4" fmla="*/ 1587238 w 1649153"/>
                    <a:gd name="connsiteY4" fmla="*/ 1266059 h 1723292"/>
                    <a:gd name="connsiteX5" fmla="*/ 1545499 w 1649153"/>
                    <a:gd name="connsiteY5" fmla="*/ 705143 h 1723292"/>
                    <a:gd name="connsiteX6" fmla="*/ 1544977 w 1649153"/>
                    <a:gd name="connsiteY6" fmla="*/ 555130 h 1723292"/>
                    <a:gd name="connsiteX7" fmla="*/ 1591155 w 1649153"/>
                    <a:gd name="connsiteY7" fmla="*/ 771149 h 1723292"/>
                    <a:gd name="connsiteX8" fmla="*/ 1641766 w 1649153"/>
                    <a:gd name="connsiteY8" fmla="*/ 1350326 h 1723292"/>
                    <a:gd name="connsiteX9" fmla="*/ 1087895 w 1649153"/>
                    <a:gd name="connsiteY9" fmla="*/ 1723140 h 1723292"/>
                    <a:gd name="connsiteX10" fmla="*/ 582023 w 1649153"/>
                    <a:gd name="connsiteY10" fmla="*/ 1541822 h 1723292"/>
                    <a:gd name="connsiteX11" fmla="*/ 504801 w 1649153"/>
                    <a:gd name="connsiteY11" fmla="*/ 1471644 h 1723292"/>
                    <a:gd name="connsiteX12" fmla="*/ 367049 w 1649153"/>
                    <a:gd name="connsiteY12" fmla="*/ 1227708 h 1723292"/>
                    <a:gd name="connsiteX13" fmla="*/ 201387 w 1649153"/>
                    <a:gd name="connsiteY13" fmla="*/ 1171880 h 1723292"/>
                    <a:gd name="connsiteX14" fmla="*/ 809938 w 1649153"/>
                    <a:gd name="connsiteY14" fmla="*/ 0 h 1723292"/>
                    <a:gd name="connsiteX15" fmla="*/ 1214423 w 1649153"/>
                    <a:gd name="connsiteY15" fmla="*/ 87615 h 1723292"/>
                    <a:gd name="connsiteX16" fmla="*/ 1533238 w 1649153"/>
                    <a:gd name="connsiteY16" fmla="*/ 609659 h 1723292"/>
                    <a:gd name="connsiteX17" fmla="*/ 1297391 w 1649153"/>
                    <a:gd name="connsiteY17" fmla="*/ 238672 h 1723292"/>
                    <a:gd name="connsiteX18" fmla="*/ 886671 w 1649153"/>
                    <a:gd name="connsiteY18" fmla="*/ 83127 h 1723292"/>
                    <a:gd name="connsiteX19" fmla="*/ 0 w 1649153"/>
                    <a:gd name="connsiteY19" fmla="*/ 915625 h 1723292"/>
                    <a:gd name="connsiteX20" fmla="*/ 223452 w 1649153"/>
                    <a:gd name="connsiteY20" fmla="*/ 1135433 h 1723292"/>
                    <a:gd name="connsiteX21" fmla="*/ 329483 w 1649153"/>
                    <a:gd name="connsiteY21" fmla="*/ 1172658 h 1723292"/>
                    <a:gd name="connsiteX22" fmla="*/ 369400 w 1649153"/>
                    <a:gd name="connsiteY22" fmla="*/ 1225097 h 1723292"/>
                    <a:gd name="connsiteX23" fmla="*/ 550457 w 1649153"/>
                    <a:gd name="connsiteY23" fmla="*/ 1435899 h 1723292"/>
                    <a:gd name="connsiteX24" fmla="*/ 582023 w 1649153"/>
                    <a:gd name="connsiteY24" fmla="*/ 1541822 h 1723292"/>
                    <a:gd name="connsiteX25" fmla="*/ 408533 w 1649153"/>
                    <a:gd name="connsiteY25" fmla="*/ 1117352 h 1723292"/>
                    <a:gd name="connsiteX26" fmla="*/ 364967 w 1649153"/>
                    <a:gd name="connsiteY26" fmla="*/ 1066218 h 1723292"/>
                    <a:gd name="connsiteX27" fmla="*/ 345661 w 1649153"/>
                    <a:gd name="connsiteY27" fmla="*/ 1047696 h 1723292"/>
                    <a:gd name="connsiteX28" fmla="*/ 279394 w 1649153"/>
                    <a:gd name="connsiteY28" fmla="*/ 1014562 h 1723292"/>
                    <a:gd name="connsiteX29" fmla="*/ 317744 w 1649153"/>
                    <a:gd name="connsiteY29" fmla="*/ 1008301 h 1723292"/>
                    <a:gd name="connsiteX30" fmla="*/ 408533 w 1649153"/>
                    <a:gd name="connsiteY30"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39204 w 1464905"/>
                    <a:gd name="connsiteY19" fmla="*/ 1135433 h 1723292"/>
                    <a:gd name="connsiteX20" fmla="*/ 145235 w 1464905"/>
                    <a:gd name="connsiteY20" fmla="*/ 1172658 h 1723292"/>
                    <a:gd name="connsiteX21" fmla="*/ 185152 w 1464905"/>
                    <a:gd name="connsiteY21" fmla="*/ 1225097 h 1723292"/>
                    <a:gd name="connsiteX22" fmla="*/ 366209 w 1464905"/>
                    <a:gd name="connsiteY22" fmla="*/ 1435899 h 1723292"/>
                    <a:gd name="connsiteX23" fmla="*/ 397775 w 1464905"/>
                    <a:gd name="connsiteY23" fmla="*/ 1541822 h 1723292"/>
                    <a:gd name="connsiteX24" fmla="*/ 224285 w 1464905"/>
                    <a:gd name="connsiteY24" fmla="*/ 1117352 h 1723292"/>
                    <a:gd name="connsiteX25" fmla="*/ 180719 w 1464905"/>
                    <a:gd name="connsiteY25" fmla="*/ 1066218 h 1723292"/>
                    <a:gd name="connsiteX26" fmla="*/ 161413 w 1464905"/>
                    <a:gd name="connsiteY26" fmla="*/ 1047696 h 1723292"/>
                    <a:gd name="connsiteX27" fmla="*/ 95146 w 1464905"/>
                    <a:gd name="connsiteY27" fmla="*/ 1014562 h 1723292"/>
                    <a:gd name="connsiteX28" fmla="*/ 133496 w 1464905"/>
                    <a:gd name="connsiteY28" fmla="*/ 1008301 h 1723292"/>
                    <a:gd name="connsiteX29" fmla="*/ 224285 w 1464905"/>
                    <a:gd name="connsiteY29"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145235 w 1464905"/>
                    <a:gd name="connsiteY19" fmla="*/ 1172658 h 1723292"/>
                    <a:gd name="connsiteX20" fmla="*/ 185152 w 1464905"/>
                    <a:gd name="connsiteY20" fmla="*/ 1225097 h 1723292"/>
                    <a:gd name="connsiteX21" fmla="*/ 366209 w 1464905"/>
                    <a:gd name="connsiteY21" fmla="*/ 1435899 h 1723292"/>
                    <a:gd name="connsiteX22" fmla="*/ 397775 w 1464905"/>
                    <a:gd name="connsiteY22" fmla="*/ 1541822 h 1723292"/>
                    <a:gd name="connsiteX23" fmla="*/ 224285 w 1464905"/>
                    <a:gd name="connsiteY23" fmla="*/ 1117352 h 1723292"/>
                    <a:gd name="connsiteX24" fmla="*/ 180719 w 1464905"/>
                    <a:gd name="connsiteY24" fmla="*/ 1066218 h 1723292"/>
                    <a:gd name="connsiteX25" fmla="*/ 161413 w 1464905"/>
                    <a:gd name="connsiteY25" fmla="*/ 1047696 h 1723292"/>
                    <a:gd name="connsiteX26" fmla="*/ 95146 w 1464905"/>
                    <a:gd name="connsiteY26" fmla="*/ 1014562 h 1723292"/>
                    <a:gd name="connsiteX27" fmla="*/ 133496 w 1464905"/>
                    <a:gd name="connsiteY27" fmla="*/ 1008301 h 1723292"/>
                    <a:gd name="connsiteX28" fmla="*/ 224285 w 1464905"/>
                    <a:gd name="connsiteY28"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50089 w 1369759"/>
                    <a:gd name="connsiteY18" fmla="*/ 1172658 h 1723292"/>
                    <a:gd name="connsiteX19" fmla="*/ 90006 w 1369759"/>
                    <a:gd name="connsiteY19" fmla="*/ 1225097 h 1723292"/>
                    <a:gd name="connsiteX20" fmla="*/ 271063 w 1369759"/>
                    <a:gd name="connsiteY20" fmla="*/ 1435899 h 1723292"/>
                    <a:gd name="connsiteX21" fmla="*/ 302629 w 1369759"/>
                    <a:gd name="connsiteY21" fmla="*/ 1541822 h 1723292"/>
                    <a:gd name="connsiteX22" fmla="*/ 129139 w 1369759"/>
                    <a:gd name="connsiteY22" fmla="*/ 1117352 h 1723292"/>
                    <a:gd name="connsiteX23" fmla="*/ 85573 w 1369759"/>
                    <a:gd name="connsiteY23" fmla="*/ 1066218 h 1723292"/>
                    <a:gd name="connsiteX24" fmla="*/ 66267 w 1369759"/>
                    <a:gd name="connsiteY24" fmla="*/ 1047696 h 1723292"/>
                    <a:gd name="connsiteX25" fmla="*/ 0 w 1369759"/>
                    <a:gd name="connsiteY25" fmla="*/ 1014562 h 1723292"/>
                    <a:gd name="connsiteX26" fmla="*/ 38350 w 1369759"/>
                    <a:gd name="connsiteY26" fmla="*/ 1008301 h 1723292"/>
                    <a:gd name="connsiteX27" fmla="*/ 129139 w 1369759"/>
                    <a:gd name="connsiteY27"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90006 w 1369759"/>
                    <a:gd name="connsiteY18" fmla="*/ 1225097 h 1723292"/>
                    <a:gd name="connsiteX19" fmla="*/ 271063 w 1369759"/>
                    <a:gd name="connsiteY19" fmla="*/ 1435899 h 1723292"/>
                    <a:gd name="connsiteX20" fmla="*/ 302629 w 1369759"/>
                    <a:gd name="connsiteY20" fmla="*/ 1541822 h 1723292"/>
                    <a:gd name="connsiteX21" fmla="*/ 129139 w 1369759"/>
                    <a:gd name="connsiteY21" fmla="*/ 1117352 h 1723292"/>
                    <a:gd name="connsiteX22" fmla="*/ 85573 w 1369759"/>
                    <a:gd name="connsiteY22" fmla="*/ 1066218 h 1723292"/>
                    <a:gd name="connsiteX23" fmla="*/ 66267 w 1369759"/>
                    <a:gd name="connsiteY23" fmla="*/ 1047696 h 1723292"/>
                    <a:gd name="connsiteX24" fmla="*/ 0 w 1369759"/>
                    <a:gd name="connsiteY24" fmla="*/ 1014562 h 1723292"/>
                    <a:gd name="connsiteX25" fmla="*/ 38350 w 1369759"/>
                    <a:gd name="connsiteY25" fmla="*/ 1008301 h 1723292"/>
                    <a:gd name="connsiteX26" fmla="*/ 129139 w 1369759"/>
                    <a:gd name="connsiteY26"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271063 w 1369759"/>
                    <a:gd name="connsiteY18" fmla="*/ 1435899 h 1723292"/>
                    <a:gd name="connsiteX19" fmla="*/ 302629 w 1369759"/>
                    <a:gd name="connsiteY19" fmla="*/ 1541822 h 1723292"/>
                    <a:gd name="connsiteX20" fmla="*/ 129139 w 1369759"/>
                    <a:gd name="connsiteY20" fmla="*/ 1117352 h 1723292"/>
                    <a:gd name="connsiteX21" fmla="*/ 85573 w 1369759"/>
                    <a:gd name="connsiteY21" fmla="*/ 1066218 h 1723292"/>
                    <a:gd name="connsiteX22" fmla="*/ 66267 w 1369759"/>
                    <a:gd name="connsiteY22" fmla="*/ 1047696 h 1723292"/>
                    <a:gd name="connsiteX23" fmla="*/ 0 w 1369759"/>
                    <a:gd name="connsiteY23" fmla="*/ 1014562 h 1723292"/>
                    <a:gd name="connsiteX24" fmla="*/ 38350 w 1369759"/>
                    <a:gd name="connsiteY24" fmla="*/ 1008301 h 1723292"/>
                    <a:gd name="connsiteX25" fmla="*/ 129139 w 1369759"/>
                    <a:gd name="connsiteY25" fmla="*/ 1117352 h 1723292"/>
                    <a:gd name="connsiteX0" fmla="*/ 772318 w 1333576"/>
                    <a:gd name="connsiteY0" fmla="*/ 1723140 h 1723292"/>
                    <a:gd name="connsiteX1" fmla="*/ 586299 w 1333576"/>
                    <a:gd name="connsiteY1" fmla="*/ 1623478 h 1723292"/>
                    <a:gd name="connsiteX2" fmla="*/ 642134 w 1333576"/>
                    <a:gd name="connsiteY2" fmla="*/ 1601829 h 1723292"/>
                    <a:gd name="connsiteX3" fmla="*/ 928330 w 1333576"/>
                    <a:gd name="connsiteY3" fmla="*/ 1620351 h 1723292"/>
                    <a:gd name="connsiteX4" fmla="*/ 1271661 w 1333576"/>
                    <a:gd name="connsiteY4" fmla="*/ 1266059 h 1723292"/>
                    <a:gd name="connsiteX5" fmla="*/ 1229922 w 1333576"/>
                    <a:gd name="connsiteY5" fmla="*/ 705143 h 1723292"/>
                    <a:gd name="connsiteX6" fmla="*/ 1229400 w 1333576"/>
                    <a:gd name="connsiteY6" fmla="*/ 555130 h 1723292"/>
                    <a:gd name="connsiteX7" fmla="*/ 1275578 w 1333576"/>
                    <a:gd name="connsiteY7" fmla="*/ 771149 h 1723292"/>
                    <a:gd name="connsiteX8" fmla="*/ 1326189 w 1333576"/>
                    <a:gd name="connsiteY8" fmla="*/ 1350326 h 1723292"/>
                    <a:gd name="connsiteX9" fmla="*/ 772318 w 1333576"/>
                    <a:gd name="connsiteY9" fmla="*/ 1723140 h 1723292"/>
                    <a:gd name="connsiteX10" fmla="*/ 266446 w 1333576"/>
                    <a:gd name="connsiteY10" fmla="*/ 1541822 h 1723292"/>
                    <a:gd name="connsiteX11" fmla="*/ 189224 w 1333576"/>
                    <a:gd name="connsiteY11" fmla="*/ 1471644 h 1723292"/>
                    <a:gd name="connsiteX12" fmla="*/ 51472 w 1333576"/>
                    <a:gd name="connsiteY12" fmla="*/ 1227708 h 1723292"/>
                    <a:gd name="connsiteX13" fmla="*/ 494361 w 1333576"/>
                    <a:gd name="connsiteY13" fmla="*/ 0 h 1723292"/>
                    <a:gd name="connsiteX14" fmla="*/ 898846 w 1333576"/>
                    <a:gd name="connsiteY14" fmla="*/ 87615 h 1723292"/>
                    <a:gd name="connsiteX15" fmla="*/ 1217661 w 1333576"/>
                    <a:gd name="connsiteY15" fmla="*/ 609659 h 1723292"/>
                    <a:gd name="connsiteX16" fmla="*/ 981814 w 1333576"/>
                    <a:gd name="connsiteY16" fmla="*/ 238672 h 1723292"/>
                    <a:gd name="connsiteX17" fmla="*/ 571094 w 1333576"/>
                    <a:gd name="connsiteY17" fmla="*/ 83127 h 1723292"/>
                    <a:gd name="connsiteX18" fmla="*/ 234880 w 1333576"/>
                    <a:gd name="connsiteY18" fmla="*/ 1435899 h 1723292"/>
                    <a:gd name="connsiteX19" fmla="*/ 266446 w 1333576"/>
                    <a:gd name="connsiteY19" fmla="*/ 1541822 h 1723292"/>
                    <a:gd name="connsiteX20" fmla="*/ 92956 w 1333576"/>
                    <a:gd name="connsiteY20" fmla="*/ 1117352 h 1723292"/>
                    <a:gd name="connsiteX21" fmla="*/ 49390 w 1333576"/>
                    <a:gd name="connsiteY21" fmla="*/ 1066218 h 1723292"/>
                    <a:gd name="connsiteX22" fmla="*/ 30084 w 1333576"/>
                    <a:gd name="connsiteY22" fmla="*/ 1047696 h 1723292"/>
                    <a:gd name="connsiteX23" fmla="*/ 2167 w 1333576"/>
                    <a:gd name="connsiteY23" fmla="*/ 1008301 h 1723292"/>
                    <a:gd name="connsiteX24" fmla="*/ 92956 w 1333576"/>
                    <a:gd name="connsiteY24" fmla="*/ 1117352 h 1723292"/>
                    <a:gd name="connsiteX0" fmla="*/ 747563 w 1308821"/>
                    <a:gd name="connsiteY0" fmla="*/ 1723140 h 1723292"/>
                    <a:gd name="connsiteX1" fmla="*/ 561544 w 1308821"/>
                    <a:gd name="connsiteY1" fmla="*/ 1623478 h 1723292"/>
                    <a:gd name="connsiteX2" fmla="*/ 617379 w 1308821"/>
                    <a:gd name="connsiteY2" fmla="*/ 1601829 h 1723292"/>
                    <a:gd name="connsiteX3" fmla="*/ 903575 w 1308821"/>
                    <a:gd name="connsiteY3" fmla="*/ 1620351 h 1723292"/>
                    <a:gd name="connsiteX4" fmla="*/ 1246906 w 1308821"/>
                    <a:gd name="connsiteY4" fmla="*/ 1266059 h 1723292"/>
                    <a:gd name="connsiteX5" fmla="*/ 1205167 w 1308821"/>
                    <a:gd name="connsiteY5" fmla="*/ 705143 h 1723292"/>
                    <a:gd name="connsiteX6" fmla="*/ 1204645 w 1308821"/>
                    <a:gd name="connsiteY6" fmla="*/ 555130 h 1723292"/>
                    <a:gd name="connsiteX7" fmla="*/ 1250823 w 1308821"/>
                    <a:gd name="connsiteY7" fmla="*/ 771149 h 1723292"/>
                    <a:gd name="connsiteX8" fmla="*/ 1301434 w 1308821"/>
                    <a:gd name="connsiteY8" fmla="*/ 1350326 h 1723292"/>
                    <a:gd name="connsiteX9" fmla="*/ 747563 w 1308821"/>
                    <a:gd name="connsiteY9" fmla="*/ 1723140 h 1723292"/>
                    <a:gd name="connsiteX10" fmla="*/ 241691 w 1308821"/>
                    <a:gd name="connsiteY10" fmla="*/ 1541822 h 1723292"/>
                    <a:gd name="connsiteX11" fmla="*/ 164469 w 1308821"/>
                    <a:gd name="connsiteY11" fmla="*/ 1471644 h 1723292"/>
                    <a:gd name="connsiteX12" fmla="*/ 26717 w 1308821"/>
                    <a:gd name="connsiteY12" fmla="*/ 1227708 h 1723292"/>
                    <a:gd name="connsiteX13" fmla="*/ 469606 w 1308821"/>
                    <a:gd name="connsiteY13" fmla="*/ 0 h 1723292"/>
                    <a:gd name="connsiteX14" fmla="*/ 874091 w 1308821"/>
                    <a:gd name="connsiteY14" fmla="*/ 87615 h 1723292"/>
                    <a:gd name="connsiteX15" fmla="*/ 1192906 w 1308821"/>
                    <a:gd name="connsiteY15" fmla="*/ 609659 h 1723292"/>
                    <a:gd name="connsiteX16" fmla="*/ 957059 w 1308821"/>
                    <a:gd name="connsiteY16" fmla="*/ 238672 h 1723292"/>
                    <a:gd name="connsiteX17" fmla="*/ 546339 w 1308821"/>
                    <a:gd name="connsiteY17" fmla="*/ 83127 h 1723292"/>
                    <a:gd name="connsiteX18" fmla="*/ 210125 w 1308821"/>
                    <a:gd name="connsiteY18" fmla="*/ 1435899 h 1723292"/>
                    <a:gd name="connsiteX19" fmla="*/ 241691 w 1308821"/>
                    <a:gd name="connsiteY19" fmla="*/ 1541822 h 1723292"/>
                    <a:gd name="connsiteX20" fmla="*/ 68201 w 1308821"/>
                    <a:gd name="connsiteY20" fmla="*/ 1117352 h 1723292"/>
                    <a:gd name="connsiteX21" fmla="*/ 24635 w 1308821"/>
                    <a:gd name="connsiteY21" fmla="*/ 1066218 h 1723292"/>
                    <a:gd name="connsiteX22" fmla="*/ 5329 w 1308821"/>
                    <a:gd name="connsiteY22" fmla="*/ 1047696 h 1723292"/>
                    <a:gd name="connsiteX23" fmla="*/ 68201 w 1308821"/>
                    <a:gd name="connsiteY23" fmla="*/ 1117352 h 1723292"/>
                    <a:gd name="connsiteX0" fmla="*/ 722928 w 1284186"/>
                    <a:gd name="connsiteY0" fmla="*/ 1723140 h 1723292"/>
                    <a:gd name="connsiteX1" fmla="*/ 536909 w 1284186"/>
                    <a:gd name="connsiteY1" fmla="*/ 1623478 h 1723292"/>
                    <a:gd name="connsiteX2" fmla="*/ 592744 w 1284186"/>
                    <a:gd name="connsiteY2" fmla="*/ 1601829 h 1723292"/>
                    <a:gd name="connsiteX3" fmla="*/ 878940 w 1284186"/>
                    <a:gd name="connsiteY3" fmla="*/ 1620351 h 1723292"/>
                    <a:gd name="connsiteX4" fmla="*/ 1222271 w 1284186"/>
                    <a:gd name="connsiteY4" fmla="*/ 1266059 h 1723292"/>
                    <a:gd name="connsiteX5" fmla="*/ 1180532 w 1284186"/>
                    <a:gd name="connsiteY5" fmla="*/ 705143 h 1723292"/>
                    <a:gd name="connsiteX6" fmla="*/ 1180010 w 1284186"/>
                    <a:gd name="connsiteY6" fmla="*/ 555130 h 1723292"/>
                    <a:gd name="connsiteX7" fmla="*/ 1226188 w 1284186"/>
                    <a:gd name="connsiteY7" fmla="*/ 771149 h 1723292"/>
                    <a:gd name="connsiteX8" fmla="*/ 1276799 w 1284186"/>
                    <a:gd name="connsiteY8" fmla="*/ 1350326 h 1723292"/>
                    <a:gd name="connsiteX9" fmla="*/ 722928 w 1284186"/>
                    <a:gd name="connsiteY9" fmla="*/ 1723140 h 1723292"/>
                    <a:gd name="connsiteX10" fmla="*/ 217056 w 1284186"/>
                    <a:gd name="connsiteY10" fmla="*/ 1541822 h 1723292"/>
                    <a:gd name="connsiteX11" fmla="*/ 139834 w 1284186"/>
                    <a:gd name="connsiteY11" fmla="*/ 1471644 h 1723292"/>
                    <a:gd name="connsiteX12" fmla="*/ 2082 w 1284186"/>
                    <a:gd name="connsiteY12" fmla="*/ 1227708 h 1723292"/>
                    <a:gd name="connsiteX13" fmla="*/ 444971 w 1284186"/>
                    <a:gd name="connsiteY13" fmla="*/ 0 h 1723292"/>
                    <a:gd name="connsiteX14" fmla="*/ 849456 w 1284186"/>
                    <a:gd name="connsiteY14" fmla="*/ 87615 h 1723292"/>
                    <a:gd name="connsiteX15" fmla="*/ 1168271 w 1284186"/>
                    <a:gd name="connsiteY15" fmla="*/ 609659 h 1723292"/>
                    <a:gd name="connsiteX16" fmla="*/ 932424 w 1284186"/>
                    <a:gd name="connsiteY16" fmla="*/ 238672 h 1723292"/>
                    <a:gd name="connsiteX17" fmla="*/ 521704 w 1284186"/>
                    <a:gd name="connsiteY17" fmla="*/ 83127 h 1723292"/>
                    <a:gd name="connsiteX18" fmla="*/ 185490 w 1284186"/>
                    <a:gd name="connsiteY18" fmla="*/ 1435899 h 1723292"/>
                    <a:gd name="connsiteX19" fmla="*/ 217056 w 1284186"/>
                    <a:gd name="connsiteY19" fmla="*/ 1541822 h 1723292"/>
                    <a:gd name="connsiteX20" fmla="*/ 43566 w 1284186"/>
                    <a:gd name="connsiteY20" fmla="*/ 1117352 h 1723292"/>
                    <a:gd name="connsiteX21" fmla="*/ 0 w 1284186"/>
                    <a:gd name="connsiteY21" fmla="*/ 1066218 h 1723292"/>
                    <a:gd name="connsiteX22" fmla="*/ 43566 w 1284186"/>
                    <a:gd name="connsiteY22" fmla="*/ 1117352 h 1723292"/>
                    <a:gd name="connsiteX0" fmla="*/ 720846 w 1282104"/>
                    <a:gd name="connsiteY0" fmla="*/ 1723140 h 1723292"/>
                    <a:gd name="connsiteX1" fmla="*/ 534827 w 1282104"/>
                    <a:gd name="connsiteY1" fmla="*/ 1623478 h 1723292"/>
                    <a:gd name="connsiteX2" fmla="*/ 590662 w 1282104"/>
                    <a:gd name="connsiteY2" fmla="*/ 1601829 h 1723292"/>
                    <a:gd name="connsiteX3" fmla="*/ 876858 w 1282104"/>
                    <a:gd name="connsiteY3" fmla="*/ 1620351 h 1723292"/>
                    <a:gd name="connsiteX4" fmla="*/ 1220189 w 1282104"/>
                    <a:gd name="connsiteY4" fmla="*/ 1266059 h 1723292"/>
                    <a:gd name="connsiteX5" fmla="*/ 1178450 w 1282104"/>
                    <a:gd name="connsiteY5" fmla="*/ 705143 h 1723292"/>
                    <a:gd name="connsiteX6" fmla="*/ 1177928 w 1282104"/>
                    <a:gd name="connsiteY6" fmla="*/ 555130 h 1723292"/>
                    <a:gd name="connsiteX7" fmla="*/ 1224106 w 1282104"/>
                    <a:gd name="connsiteY7" fmla="*/ 771149 h 1723292"/>
                    <a:gd name="connsiteX8" fmla="*/ 1274717 w 1282104"/>
                    <a:gd name="connsiteY8" fmla="*/ 1350326 h 1723292"/>
                    <a:gd name="connsiteX9" fmla="*/ 720846 w 1282104"/>
                    <a:gd name="connsiteY9" fmla="*/ 1723140 h 1723292"/>
                    <a:gd name="connsiteX10" fmla="*/ 214974 w 1282104"/>
                    <a:gd name="connsiteY10" fmla="*/ 1541822 h 1723292"/>
                    <a:gd name="connsiteX11" fmla="*/ 137752 w 1282104"/>
                    <a:gd name="connsiteY11" fmla="*/ 1471644 h 1723292"/>
                    <a:gd name="connsiteX12" fmla="*/ 0 w 1282104"/>
                    <a:gd name="connsiteY12" fmla="*/ 1227708 h 1723292"/>
                    <a:gd name="connsiteX13" fmla="*/ 442889 w 1282104"/>
                    <a:gd name="connsiteY13" fmla="*/ 0 h 1723292"/>
                    <a:gd name="connsiteX14" fmla="*/ 847374 w 1282104"/>
                    <a:gd name="connsiteY14" fmla="*/ 87615 h 1723292"/>
                    <a:gd name="connsiteX15" fmla="*/ 1166189 w 1282104"/>
                    <a:gd name="connsiteY15" fmla="*/ 609659 h 1723292"/>
                    <a:gd name="connsiteX16" fmla="*/ 930342 w 1282104"/>
                    <a:gd name="connsiteY16" fmla="*/ 238672 h 1723292"/>
                    <a:gd name="connsiteX17" fmla="*/ 519622 w 1282104"/>
                    <a:gd name="connsiteY17" fmla="*/ 83127 h 1723292"/>
                    <a:gd name="connsiteX18" fmla="*/ 183408 w 1282104"/>
                    <a:gd name="connsiteY18" fmla="*/ 1435899 h 1723292"/>
                    <a:gd name="connsiteX19" fmla="*/ 214974 w 1282104"/>
                    <a:gd name="connsiteY19" fmla="*/ 1541822 h 1723292"/>
                    <a:gd name="connsiteX0" fmla="*/ 583094 w 1144352"/>
                    <a:gd name="connsiteY0" fmla="*/ 1723140 h 1723292"/>
                    <a:gd name="connsiteX1" fmla="*/ 397075 w 1144352"/>
                    <a:gd name="connsiteY1" fmla="*/ 1623478 h 1723292"/>
                    <a:gd name="connsiteX2" fmla="*/ 452910 w 1144352"/>
                    <a:gd name="connsiteY2" fmla="*/ 1601829 h 1723292"/>
                    <a:gd name="connsiteX3" fmla="*/ 739106 w 1144352"/>
                    <a:gd name="connsiteY3" fmla="*/ 1620351 h 1723292"/>
                    <a:gd name="connsiteX4" fmla="*/ 1082437 w 1144352"/>
                    <a:gd name="connsiteY4" fmla="*/ 1266059 h 1723292"/>
                    <a:gd name="connsiteX5" fmla="*/ 1040698 w 1144352"/>
                    <a:gd name="connsiteY5" fmla="*/ 705143 h 1723292"/>
                    <a:gd name="connsiteX6" fmla="*/ 1040176 w 1144352"/>
                    <a:gd name="connsiteY6" fmla="*/ 555130 h 1723292"/>
                    <a:gd name="connsiteX7" fmla="*/ 1086354 w 1144352"/>
                    <a:gd name="connsiteY7" fmla="*/ 771149 h 1723292"/>
                    <a:gd name="connsiteX8" fmla="*/ 1136965 w 1144352"/>
                    <a:gd name="connsiteY8" fmla="*/ 1350326 h 1723292"/>
                    <a:gd name="connsiteX9" fmla="*/ 583094 w 1144352"/>
                    <a:gd name="connsiteY9" fmla="*/ 1723140 h 1723292"/>
                    <a:gd name="connsiteX10" fmla="*/ 77222 w 1144352"/>
                    <a:gd name="connsiteY10" fmla="*/ 1541822 h 1723292"/>
                    <a:gd name="connsiteX11" fmla="*/ 0 w 1144352"/>
                    <a:gd name="connsiteY11" fmla="*/ 1471644 h 1723292"/>
                    <a:gd name="connsiteX12" fmla="*/ 305137 w 1144352"/>
                    <a:gd name="connsiteY12" fmla="*/ 0 h 1723292"/>
                    <a:gd name="connsiteX13" fmla="*/ 709622 w 1144352"/>
                    <a:gd name="connsiteY13" fmla="*/ 87615 h 1723292"/>
                    <a:gd name="connsiteX14" fmla="*/ 1028437 w 1144352"/>
                    <a:gd name="connsiteY14" fmla="*/ 609659 h 1723292"/>
                    <a:gd name="connsiteX15" fmla="*/ 792590 w 1144352"/>
                    <a:gd name="connsiteY15" fmla="*/ 238672 h 1723292"/>
                    <a:gd name="connsiteX16" fmla="*/ 381870 w 1144352"/>
                    <a:gd name="connsiteY16" fmla="*/ 83127 h 1723292"/>
                    <a:gd name="connsiteX17" fmla="*/ 45656 w 1144352"/>
                    <a:gd name="connsiteY17" fmla="*/ 1435899 h 1723292"/>
                    <a:gd name="connsiteX18" fmla="*/ 77222 w 1144352"/>
                    <a:gd name="connsiteY18" fmla="*/ 1541822 h 1723292"/>
                    <a:gd name="connsiteX0" fmla="*/ 548507 w 1109765"/>
                    <a:gd name="connsiteY0" fmla="*/ 1723140 h 1723292"/>
                    <a:gd name="connsiteX1" fmla="*/ 362488 w 1109765"/>
                    <a:gd name="connsiteY1" fmla="*/ 1623478 h 1723292"/>
                    <a:gd name="connsiteX2" fmla="*/ 418323 w 1109765"/>
                    <a:gd name="connsiteY2" fmla="*/ 1601829 h 1723292"/>
                    <a:gd name="connsiteX3" fmla="*/ 704519 w 1109765"/>
                    <a:gd name="connsiteY3" fmla="*/ 1620351 h 1723292"/>
                    <a:gd name="connsiteX4" fmla="*/ 1047850 w 1109765"/>
                    <a:gd name="connsiteY4" fmla="*/ 1266059 h 1723292"/>
                    <a:gd name="connsiteX5" fmla="*/ 1006111 w 1109765"/>
                    <a:gd name="connsiteY5" fmla="*/ 705143 h 1723292"/>
                    <a:gd name="connsiteX6" fmla="*/ 1005589 w 1109765"/>
                    <a:gd name="connsiteY6" fmla="*/ 555130 h 1723292"/>
                    <a:gd name="connsiteX7" fmla="*/ 1051767 w 1109765"/>
                    <a:gd name="connsiteY7" fmla="*/ 771149 h 1723292"/>
                    <a:gd name="connsiteX8" fmla="*/ 1102378 w 1109765"/>
                    <a:gd name="connsiteY8" fmla="*/ 1350326 h 1723292"/>
                    <a:gd name="connsiteX9" fmla="*/ 548507 w 1109765"/>
                    <a:gd name="connsiteY9" fmla="*/ 1723140 h 1723292"/>
                    <a:gd name="connsiteX10" fmla="*/ 42635 w 1109765"/>
                    <a:gd name="connsiteY10" fmla="*/ 1541822 h 1723292"/>
                    <a:gd name="connsiteX11" fmla="*/ 270550 w 1109765"/>
                    <a:gd name="connsiteY11" fmla="*/ 0 h 1723292"/>
                    <a:gd name="connsiteX12" fmla="*/ 675035 w 1109765"/>
                    <a:gd name="connsiteY12" fmla="*/ 87615 h 1723292"/>
                    <a:gd name="connsiteX13" fmla="*/ 993850 w 1109765"/>
                    <a:gd name="connsiteY13" fmla="*/ 609659 h 1723292"/>
                    <a:gd name="connsiteX14" fmla="*/ 758003 w 1109765"/>
                    <a:gd name="connsiteY14" fmla="*/ 238672 h 1723292"/>
                    <a:gd name="connsiteX15" fmla="*/ 347283 w 1109765"/>
                    <a:gd name="connsiteY15" fmla="*/ 83127 h 1723292"/>
                    <a:gd name="connsiteX16" fmla="*/ 11069 w 1109765"/>
                    <a:gd name="connsiteY16" fmla="*/ 1435899 h 1723292"/>
                    <a:gd name="connsiteX17" fmla="*/ 42635 w 1109765"/>
                    <a:gd name="connsiteY17" fmla="*/ 1541822 h 1723292"/>
                    <a:gd name="connsiteX0" fmla="*/ 505872 w 1067130"/>
                    <a:gd name="connsiteY0" fmla="*/ 1723140 h 1723292"/>
                    <a:gd name="connsiteX1" fmla="*/ 319853 w 1067130"/>
                    <a:gd name="connsiteY1" fmla="*/ 1623478 h 1723292"/>
                    <a:gd name="connsiteX2" fmla="*/ 375688 w 1067130"/>
                    <a:gd name="connsiteY2" fmla="*/ 1601829 h 1723292"/>
                    <a:gd name="connsiteX3" fmla="*/ 661884 w 1067130"/>
                    <a:gd name="connsiteY3" fmla="*/ 1620351 h 1723292"/>
                    <a:gd name="connsiteX4" fmla="*/ 1005215 w 1067130"/>
                    <a:gd name="connsiteY4" fmla="*/ 1266059 h 1723292"/>
                    <a:gd name="connsiteX5" fmla="*/ 963476 w 1067130"/>
                    <a:gd name="connsiteY5" fmla="*/ 705143 h 1723292"/>
                    <a:gd name="connsiteX6" fmla="*/ 962954 w 1067130"/>
                    <a:gd name="connsiteY6" fmla="*/ 555130 h 1723292"/>
                    <a:gd name="connsiteX7" fmla="*/ 1009132 w 1067130"/>
                    <a:gd name="connsiteY7" fmla="*/ 771149 h 1723292"/>
                    <a:gd name="connsiteX8" fmla="*/ 1059743 w 1067130"/>
                    <a:gd name="connsiteY8" fmla="*/ 1350326 h 1723292"/>
                    <a:gd name="connsiteX9" fmla="*/ 505872 w 1067130"/>
                    <a:gd name="connsiteY9" fmla="*/ 1723140 h 1723292"/>
                    <a:gd name="connsiteX10" fmla="*/ 0 w 1067130"/>
                    <a:gd name="connsiteY10" fmla="*/ 1541822 h 1723292"/>
                    <a:gd name="connsiteX11" fmla="*/ 227915 w 1067130"/>
                    <a:gd name="connsiteY11" fmla="*/ 0 h 1723292"/>
                    <a:gd name="connsiteX12" fmla="*/ 632400 w 1067130"/>
                    <a:gd name="connsiteY12" fmla="*/ 87615 h 1723292"/>
                    <a:gd name="connsiteX13" fmla="*/ 951215 w 1067130"/>
                    <a:gd name="connsiteY13" fmla="*/ 609659 h 1723292"/>
                    <a:gd name="connsiteX14" fmla="*/ 715368 w 1067130"/>
                    <a:gd name="connsiteY14" fmla="*/ 238672 h 1723292"/>
                    <a:gd name="connsiteX15" fmla="*/ 304648 w 1067130"/>
                    <a:gd name="connsiteY15" fmla="*/ 83127 h 1723292"/>
                    <a:gd name="connsiteX16" fmla="*/ 0 w 1067130"/>
                    <a:gd name="connsiteY16" fmla="*/ 1541822 h 1723292"/>
                    <a:gd name="connsiteX0" fmla="*/ 300851 w 862109"/>
                    <a:gd name="connsiteY0" fmla="*/ 1723149 h 1723301"/>
                    <a:gd name="connsiteX1" fmla="*/ 114832 w 862109"/>
                    <a:gd name="connsiteY1" fmla="*/ 1623487 h 1723301"/>
                    <a:gd name="connsiteX2" fmla="*/ 170667 w 862109"/>
                    <a:gd name="connsiteY2" fmla="*/ 1601838 h 1723301"/>
                    <a:gd name="connsiteX3" fmla="*/ 456863 w 862109"/>
                    <a:gd name="connsiteY3" fmla="*/ 1620360 h 1723301"/>
                    <a:gd name="connsiteX4" fmla="*/ 800194 w 862109"/>
                    <a:gd name="connsiteY4" fmla="*/ 1266068 h 1723301"/>
                    <a:gd name="connsiteX5" fmla="*/ 758455 w 862109"/>
                    <a:gd name="connsiteY5" fmla="*/ 705152 h 1723301"/>
                    <a:gd name="connsiteX6" fmla="*/ 757933 w 862109"/>
                    <a:gd name="connsiteY6" fmla="*/ 555139 h 1723301"/>
                    <a:gd name="connsiteX7" fmla="*/ 804111 w 862109"/>
                    <a:gd name="connsiteY7" fmla="*/ 771158 h 1723301"/>
                    <a:gd name="connsiteX8" fmla="*/ 854722 w 862109"/>
                    <a:gd name="connsiteY8" fmla="*/ 1350335 h 1723301"/>
                    <a:gd name="connsiteX9" fmla="*/ 300851 w 862109"/>
                    <a:gd name="connsiteY9" fmla="*/ 1723149 h 1723301"/>
                    <a:gd name="connsiteX10" fmla="*/ 99627 w 862109"/>
                    <a:gd name="connsiteY10" fmla="*/ 83136 h 1723301"/>
                    <a:gd name="connsiteX11" fmla="*/ 22894 w 862109"/>
                    <a:gd name="connsiteY11" fmla="*/ 9 h 1723301"/>
                    <a:gd name="connsiteX12" fmla="*/ 427379 w 862109"/>
                    <a:gd name="connsiteY12" fmla="*/ 87624 h 1723301"/>
                    <a:gd name="connsiteX13" fmla="*/ 746194 w 862109"/>
                    <a:gd name="connsiteY13" fmla="*/ 609668 h 1723301"/>
                    <a:gd name="connsiteX14" fmla="*/ 510347 w 862109"/>
                    <a:gd name="connsiteY14" fmla="*/ 238681 h 1723301"/>
                    <a:gd name="connsiteX15" fmla="*/ 99627 w 862109"/>
                    <a:gd name="connsiteY15" fmla="*/ 83136 h 1723301"/>
                    <a:gd name="connsiteX0" fmla="*/ 292365 w 853623"/>
                    <a:gd name="connsiteY0" fmla="*/ 1723147 h 1723299"/>
                    <a:gd name="connsiteX1" fmla="*/ 106346 w 853623"/>
                    <a:gd name="connsiteY1" fmla="*/ 1623485 h 1723299"/>
                    <a:gd name="connsiteX2" fmla="*/ 162181 w 853623"/>
                    <a:gd name="connsiteY2" fmla="*/ 1601836 h 1723299"/>
                    <a:gd name="connsiteX3" fmla="*/ 448377 w 853623"/>
                    <a:gd name="connsiteY3" fmla="*/ 1620358 h 1723299"/>
                    <a:gd name="connsiteX4" fmla="*/ 791708 w 853623"/>
                    <a:gd name="connsiteY4" fmla="*/ 1266066 h 1723299"/>
                    <a:gd name="connsiteX5" fmla="*/ 749969 w 853623"/>
                    <a:gd name="connsiteY5" fmla="*/ 705150 h 1723299"/>
                    <a:gd name="connsiteX6" fmla="*/ 749447 w 853623"/>
                    <a:gd name="connsiteY6" fmla="*/ 555137 h 1723299"/>
                    <a:gd name="connsiteX7" fmla="*/ 795625 w 853623"/>
                    <a:gd name="connsiteY7" fmla="*/ 771156 h 1723299"/>
                    <a:gd name="connsiteX8" fmla="*/ 846236 w 853623"/>
                    <a:gd name="connsiteY8" fmla="*/ 1350333 h 1723299"/>
                    <a:gd name="connsiteX9" fmla="*/ 292365 w 853623"/>
                    <a:gd name="connsiteY9" fmla="*/ 1723147 h 1723299"/>
                    <a:gd name="connsiteX10" fmla="*/ 91141 w 853623"/>
                    <a:gd name="connsiteY10" fmla="*/ 83134 h 1723299"/>
                    <a:gd name="connsiteX11" fmla="*/ 14408 w 853623"/>
                    <a:gd name="connsiteY11" fmla="*/ 7 h 1723299"/>
                    <a:gd name="connsiteX12" fmla="*/ 418893 w 853623"/>
                    <a:gd name="connsiteY12" fmla="*/ 87622 h 1723299"/>
                    <a:gd name="connsiteX13" fmla="*/ 737708 w 853623"/>
                    <a:gd name="connsiteY13" fmla="*/ 609666 h 1723299"/>
                    <a:gd name="connsiteX14" fmla="*/ 501861 w 853623"/>
                    <a:gd name="connsiteY14" fmla="*/ 238679 h 1723299"/>
                    <a:gd name="connsiteX15" fmla="*/ 91141 w 853623"/>
                    <a:gd name="connsiteY15" fmla="*/ 83134 h 1723299"/>
                    <a:gd name="connsiteX0" fmla="*/ 277957 w 839215"/>
                    <a:gd name="connsiteY0" fmla="*/ 1723140 h 1723292"/>
                    <a:gd name="connsiteX1" fmla="*/ 91938 w 839215"/>
                    <a:gd name="connsiteY1" fmla="*/ 1623478 h 1723292"/>
                    <a:gd name="connsiteX2" fmla="*/ 147773 w 839215"/>
                    <a:gd name="connsiteY2" fmla="*/ 1601829 h 1723292"/>
                    <a:gd name="connsiteX3" fmla="*/ 433969 w 839215"/>
                    <a:gd name="connsiteY3" fmla="*/ 1620351 h 1723292"/>
                    <a:gd name="connsiteX4" fmla="*/ 777300 w 839215"/>
                    <a:gd name="connsiteY4" fmla="*/ 1266059 h 1723292"/>
                    <a:gd name="connsiteX5" fmla="*/ 735561 w 839215"/>
                    <a:gd name="connsiteY5" fmla="*/ 705143 h 1723292"/>
                    <a:gd name="connsiteX6" fmla="*/ 735039 w 839215"/>
                    <a:gd name="connsiteY6" fmla="*/ 555130 h 1723292"/>
                    <a:gd name="connsiteX7" fmla="*/ 781217 w 839215"/>
                    <a:gd name="connsiteY7" fmla="*/ 771149 h 1723292"/>
                    <a:gd name="connsiteX8" fmla="*/ 831828 w 839215"/>
                    <a:gd name="connsiteY8" fmla="*/ 1350326 h 1723292"/>
                    <a:gd name="connsiteX9" fmla="*/ 277957 w 839215"/>
                    <a:gd name="connsiteY9" fmla="*/ 1723140 h 1723292"/>
                    <a:gd name="connsiteX10" fmla="*/ 76733 w 839215"/>
                    <a:gd name="connsiteY10" fmla="*/ 83127 h 1723292"/>
                    <a:gd name="connsiteX11" fmla="*/ 0 w 839215"/>
                    <a:gd name="connsiteY11" fmla="*/ 0 h 1723292"/>
                    <a:gd name="connsiteX12" fmla="*/ 404485 w 839215"/>
                    <a:gd name="connsiteY12" fmla="*/ 87615 h 1723292"/>
                    <a:gd name="connsiteX13" fmla="*/ 723300 w 839215"/>
                    <a:gd name="connsiteY13" fmla="*/ 609659 h 1723292"/>
                    <a:gd name="connsiteX14" fmla="*/ 487453 w 839215"/>
                    <a:gd name="connsiteY14" fmla="*/ 238672 h 1723292"/>
                    <a:gd name="connsiteX15" fmla="*/ 76733 w 839215"/>
                    <a:gd name="connsiteY15" fmla="*/ 83127 h 1723292"/>
                    <a:gd name="connsiteX0" fmla="*/ 277957 w 839215"/>
                    <a:gd name="connsiteY0" fmla="*/ 1717298 h 1717450"/>
                    <a:gd name="connsiteX1" fmla="*/ 91938 w 839215"/>
                    <a:gd name="connsiteY1" fmla="*/ 1617636 h 1717450"/>
                    <a:gd name="connsiteX2" fmla="*/ 147773 w 839215"/>
                    <a:gd name="connsiteY2" fmla="*/ 1595987 h 1717450"/>
                    <a:gd name="connsiteX3" fmla="*/ 433969 w 839215"/>
                    <a:gd name="connsiteY3" fmla="*/ 1614509 h 1717450"/>
                    <a:gd name="connsiteX4" fmla="*/ 777300 w 839215"/>
                    <a:gd name="connsiteY4" fmla="*/ 1260217 h 1717450"/>
                    <a:gd name="connsiteX5" fmla="*/ 735561 w 839215"/>
                    <a:gd name="connsiteY5" fmla="*/ 699301 h 1717450"/>
                    <a:gd name="connsiteX6" fmla="*/ 735039 w 839215"/>
                    <a:gd name="connsiteY6" fmla="*/ 549288 h 1717450"/>
                    <a:gd name="connsiteX7" fmla="*/ 781217 w 839215"/>
                    <a:gd name="connsiteY7" fmla="*/ 765307 h 1717450"/>
                    <a:gd name="connsiteX8" fmla="*/ 831828 w 839215"/>
                    <a:gd name="connsiteY8" fmla="*/ 1344484 h 1717450"/>
                    <a:gd name="connsiteX9" fmla="*/ 277957 w 839215"/>
                    <a:gd name="connsiteY9" fmla="*/ 1717298 h 1717450"/>
                    <a:gd name="connsiteX10" fmla="*/ 76733 w 839215"/>
                    <a:gd name="connsiteY10" fmla="*/ 77285 h 1717450"/>
                    <a:gd name="connsiteX11" fmla="*/ 0 w 839215"/>
                    <a:gd name="connsiteY11" fmla="*/ 0 h 1717450"/>
                    <a:gd name="connsiteX12" fmla="*/ 404485 w 839215"/>
                    <a:gd name="connsiteY12" fmla="*/ 81773 h 1717450"/>
                    <a:gd name="connsiteX13" fmla="*/ 723300 w 839215"/>
                    <a:gd name="connsiteY13" fmla="*/ 603817 h 1717450"/>
                    <a:gd name="connsiteX14" fmla="*/ 487453 w 839215"/>
                    <a:gd name="connsiteY14" fmla="*/ 232830 h 1717450"/>
                    <a:gd name="connsiteX15" fmla="*/ 76733 w 839215"/>
                    <a:gd name="connsiteY15" fmla="*/ 77285 h 1717450"/>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81948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81948 h 1719182"/>
                    <a:gd name="connsiteX0" fmla="*/ 277957 w 839215"/>
                    <a:gd name="connsiteY0" fmla="*/ 1713662 h 1713814"/>
                    <a:gd name="connsiteX1" fmla="*/ 91938 w 839215"/>
                    <a:gd name="connsiteY1" fmla="*/ 1614000 h 1713814"/>
                    <a:gd name="connsiteX2" fmla="*/ 147773 w 839215"/>
                    <a:gd name="connsiteY2" fmla="*/ 1592351 h 1713814"/>
                    <a:gd name="connsiteX3" fmla="*/ 433969 w 839215"/>
                    <a:gd name="connsiteY3" fmla="*/ 1610873 h 1713814"/>
                    <a:gd name="connsiteX4" fmla="*/ 777300 w 839215"/>
                    <a:gd name="connsiteY4" fmla="*/ 1256581 h 1713814"/>
                    <a:gd name="connsiteX5" fmla="*/ 735561 w 839215"/>
                    <a:gd name="connsiteY5" fmla="*/ 695665 h 1713814"/>
                    <a:gd name="connsiteX6" fmla="*/ 735039 w 839215"/>
                    <a:gd name="connsiteY6" fmla="*/ 545652 h 1713814"/>
                    <a:gd name="connsiteX7" fmla="*/ 781217 w 839215"/>
                    <a:gd name="connsiteY7" fmla="*/ 761671 h 1713814"/>
                    <a:gd name="connsiteX8" fmla="*/ 831828 w 839215"/>
                    <a:gd name="connsiteY8" fmla="*/ 1340848 h 1713814"/>
                    <a:gd name="connsiteX9" fmla="*/ 277957 w 839215"/>
                    <a:gd name="connsiteY9" fmla="*/ 1713662 h 1713814"/>
                    <a:gd name="connsiteX10" fmla="*/ 76733 w 839215"/>
                    <a:gd name="connsiteY10" fmla="*/ 76580 h 1713814"/>
                    <a:gd name="connsiteX11" fmla="*/ 0 w 839215"/>
                    <a:gd name="connsiteY11" fmla="*/ 2225 h 1713814"/>
                    <a:gd name="connsiteX12" fmla="*/ 404485 w 839215"/>
                    <a:gd name="connsiteY12" fmla="*/ 78137 h 1713814"/>
                    <a:gd name="connsiteX13" fmla="*/ 723300 w 839215"/>
                    <a:gd name="connsiteY13" fmla="*/ 600181 h 1713814"/>
                    <a:gd name="connsiteX14" fmla="*/ 487453 w 839215"/>
                    <a:gd name="connsiteY14" fmla="*/ 229194 h 1713814"/>
                    <a:gd name="connsiteX15" fmla="*/ 76733 w 839215"/>
                    <a:gd name="connsiteY15" fmla="*/ 76580 h 1713814"/>
                    <a:gd name="connsiteX0" fmla="*/ 277957 w 839215"/>
                    <a:gd name="connsiteY0" fmla="*/ 1713662 h 1853003"/>
                    <a:gd name="connsiteX1" fmla="*/ 91938 w 839215"/>
                    <a:gd name="connsiteY1" fmla="*/ 1614000 h 1853003"/>
                    <a:gd name="connsiteX2" fmla="*/ 147773 w 839215"/>
                    <a:gd name="connsiteY2" fmla="*/ 1592351 h 1853003"/>
                    <a:gd name="connsiteX3" fmla="*/ 433969 w 839215"/>
                    <a:gd name="connsiteY3" fmla="*/ 1610873 h 1853003"/>
                    <a:gd name="connsiteX4" fmla="*/ 777300 w 839215"/>
                    <a:gd name="connsiteY4" fmla="*/ 1256581 h 1853003"/>
                    <a:gd name="connsiteX5" fmla="*/ 735561 w 839215"/>
                    <a:gd name="connsiteY5" fmla="*/ 695665 h 1853003"/>
                    <a:gd name="connsiteX6" fmla="*/ 735039 w 839215"/>
                    <a:gd name="connsiteY6" fmla="*/ 545652 h 1853003"/>
                    <a:gd name="connsiteX7" fmla="*/ 781217 w 839215"/>
                    <a:gd name="connsiteY7" fmla="*/ 761671 h 1853003"/>
                    <a:gd name="connsiteX8" fmla="*/ 831828 w 839215"/>
                    <a:gd name="connsiteY8" fmla="*/ 1340848 h 1853003"/>
                    <a:gd name="connsiteX9" fmla="*/ 331507 w 839215"/>
                    <a:gd name="connsiteY9" fmla="*/ 1706921 h 1853003"/>
                    <a:gd name="connsiteX10" fmla="*/ 277957 w 839215"/>
                    <a:gd name="connsiteY10" fmla="*/ 1713662 h 1853003"/>
                    <a:gd name="connsiteX11" fmla="*/ 76733 w 839215"/>
                    <a:gd name="connsiteY11" fmla="*/ 76580 h 1853003"/>
                    <a:gd name="connsiteX12" fmla="*/ 0 w 839215"/>
                    <a:gd name="connsiteY12" fmla="*/ 2225 h 1853003"/>
                    <a:gd name="connsiteX13" fmla="*/ 404485 w 839215"/>
                    <a:gd name="connsiteY13" fmla="*/ 78137 h 1853003"/>
                    <a:gd name="connsiteX14" fmla="*/ 723300 w 839215"/>
                    <a:gd name="connsiteY14" fmla="*/ 600181 h 1853003"/>
                    <a:gd name="connsiteX15" fmla="*/ 487453 w 839215"/>
                    <a:gd name="connsiteY15" fmla="*/ 229194 h 1853003"/>
                    <a:gd name="connsiteX16" fmla="*/ 76733 w 839215"/>
                    <a:gd name="connsiteY16"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331507 w 839215"/>
                    <a:gd name="connsiteY0" fmla="*/ 1706921 h 1717197"/>
                    <a:gd name="connsiteX1" fmla="*/ 91938 w 839215"/>
                    <a:gd name="connsiteY1" fmla="*/ 1614000 h 1717197"/>
                    <a:gd name="connsiteX2" fmla="*/ 147773 w 839215"/>
                    <a:gd name="connsiteY2" fmla="*/ 1592351 h 1717197"/>
                    <a:gd name="connsiteX3" fmla="*/ 319601 w 839215"/>
                    <a:gd name="connsiteY3" fmla="*/ 1630721 h 1717197"/>
                    <a:gd name="connsiteX4" fmla="*/ 433969 w 839215"/>
                    <a:gd name="connsiteY4" fmla="*/ 1610873 h 1717197"/>
                    <a:gd name="connsiteX5" fmla="*/ 777300 w 839215"/>
                    <a:gd name="connsiteY5" fmla="*/ 1256581 h 1717197"/>
                    <a:gd name="connsiteX6" fmla="*/ 735561 w 839215"/>
                    <a:gd name="connsiteY6" fmla="*/ 695665 h 1717197"/>
                    <a:gd name="connsiteX7" fmla="*/ 735039 w 839215"/>
                    <a:gd name="connsiteY7" fmla="*/ 545652 h 1717197"/>
                    <a:gd name="connsiteX8" fmla="*/ 781217 w 839215"/>
                    <a:gd name="connsiteY8" fmla="*/ 761671 h 1717197"/>
                    <a:gd name="connsiteX9" fmla="*/ 831828 w 839215"/>
                    <a:gd name="connsiteY9" fmla="*/ 1340848 h 1717197"/>
                    <a:gd name="connsiteX10" fmla="*/ 331507 w 839215"/>
                    <a:gd name="connsiteY10" fmla="*/ 1706921 h 1717197"/>
                    <a:gd name="connsiteX11" fmla="*/ 76733 w 839215"/>
                    <a:gd name="connsiteY11" fmla="*/ 76580 h 1717197"/>
                    <a:gd name="connsiteX12" fmla="*/ 0 w 839215"/>
                    <a:gd name="connsiteY12" fmla="*/ 2225 h 1717197"/>
                    <a:gd name="connsiteX13" fmla="*/ 404485 w 839215"/>
                    <a:gd name="connsiteY13" fmla="*/ 78137 h 1717197"/>
                    <a:gd name="connsiteX14" fmla="*/ 723300 w 839215"/>
                    <a:gd name="connsiteY14" fmla="*/ 600181 h 1717197"/>
                    <a:gd name="connsiteX15" fmla="*/ 487453 w 839215"/>
                    <a:gd name="connsiteY15" fmla="*/ 229194 h 1717197"/>
                    <a:gd name="connsiteX16" fmla="*/ 76733 w 839215"/>
                    <a:gd name="connsiteY16" fmla="*/ 76580 h 1717197"/>
                    <a:gd name="connsiteX0" fmla="*/ 331507 w 839215"/>
                    <a:gd name="connsiteY0" fmla="*/ 1706921 h 1714554"/>
                    <a:gd name="connsiteX1" fmla="*/ 147773 w 839215"/>
                    <a:gd name="connsiteY1" fmla="*/ 1592351 h 1714554"/>
                    <a:gd name="connsiteX2" fmla="*/ 319601 w 839215"/>
                    <a:gd name="connsiteY2" fmla="*/ 1630721 h 1714554"/>
                    <a:gd name="connsiteX3" fmla="*/ 433969 w 839215"/>
                    <a:gd name="connsiteY3" fmla="*/ 1610873 h 1714554"/>
                    <a:gd name="connsiteX4" fmla="*/ 777300 w 839215"/>
                    <a:gd name="connsiteY4" fmla="*/ 1256581 h 1714554"/>
                    <a:gd name="connsiteX5" fmla="*/ 735561 w 839215"/>
                    <a:gd name="connsiteY5" fmla="*/ 695665 h 1714554"/>
                    <a:gd name="connsiteX6" fmla="*/ 735039 w 839215"/>
                    <a:gd name="connsiteY6" fmla="*/ 545652 h 1714554"/>
                    <a:gd name="connsiteX7" fmla="*/ 781217 w 839215"/>
                    <a:gd name="connsiteY7" fmla="*/ 761671 h 1714554"/>
                    <a:gd name="connsiteX8" fmla="*/ 831828 w 839215"/>
                    <a:gd name="connsiteY8" fmla="*/ 1340848 h 1714554"/>
                    <a:gd name="connsiteX9" fmla="*/ 331507 w 839215"/>
                    <a:gd name="connsiteY9" fmla="*/ 1706921 h 1714554"/>
                    <a:gd name="connsiteX10" fmla="*/ 76733 w 839215"/>
                    <a:gd name="connsiteY10" fmla="*/ 76580 h 1714554"/>
                    <a:gd name="connsiteX11" fmla="*/ 0 w 839215"/>
                    <a:gd name="connsiteY11" fmla="*/ 2225 h 1714554"/>
                    <a:gd name="connsiteX12" fmla="*/ 404485 w 839215"/>
                    <a:gd name="connsiteY12" fmla="*/ 78137 h 1714554"/>
                    <a:gd name="connsiteX13" fmla="*/ 723300 w 839215"/>
                    <a:gd name="connsiteY13" fmla="*/ 600181 h 1714554"/>
                    <a:gd name="connsiteX14" fmla="*/ 487453 w 839215"/>
                    <a:gd name="connsiteY14" fmla="*/ 229194 h 1714554"/>
                    <a:gd name="connsiteX15" fmla="*/ 76733 w 839215"/>
                    <a:gd name="connsiteY15" fmla="*/ 76580 h 1714554"/>
                    <a:gd name="connsiteX0" fmla="*/ 331507 w 839215"/>
                    <a:gd name="connsiteY0" fmla="*/ 1706921 h 1719220"/>
                    <a:gd name="connsiteX1" fmla="*/ 319601 w 839215"/>
                    <a:gd name="connsiteY1" fmla="*/ 1630721 h 1719220"/>
                    <a:gd name="connsiteX2" fmla="*/ 433969 w 839215"/>
                    <a:gd name="connsiteY2" fmla="*/ 1610873 h 1719220"/>
                    <a:gd name="connsiteX3" fmla="*/ 777300 w 839215"/>
                    <a:gd name="connsiteY3" fmla="*/ 1256581 h 1719220"/>
                    <a:gd name="connsiteX4" fmla="*/ 735561 w 839215"/>
                    <a:gd name="connsiteY4" fmla="*/ 695665 h 1719220"/>
                    <a:gd name="connsiteX5" fmla="*/ 735039 w 839215"/>
                    <a:gd name="connsiteY5" fmla="*/ 545652 h 1719220"/>
                    <a:gd name="connsiteX6" fmla="*/ 781217 w 839215"/>
                    <a:gd name="connsiteY6" fmla="*/ 761671 h 1719220"/>
                    <a:gd name="connsiteX7" fmla="*/ 831828 w 839215"/>
                    <a:gd name="connsiteY7" fmla="*/ 1340848 h 1719220"/>
                    <a:gd name="connsiteX8" fmla="*/ 331507 w 839215"/>
                    <a:gd name="connsiteY8" fmla="*/ 1706921 h 1719220"/>
                    <a:gd name="connsiteX9" fmla="*/ 76733 w 839215"/>
                    <a:gd name="connsiteY9" fmla="*/ 76580 h 1719220"/>
                    <a:gd name="connsiteX10" fmla="*/ 0 w 839215"/>
                    <a:gd name="connsiteY10" fmla="*/ 2225 h 1719220"/>
                    <a:gd name="connsiteX11" fmla="*/ 404485 w 839215"/>
                    <a:gd name="connsiteY11" fmla="*/ 78137 h 1719220"/>
                    <a:gd name="connsiteX12" fmla="*/ 723300 w 839215"/>
                    <a:gd name="connsiteY12" fmla="*/ 600181 h 1719220"/>
                    <a:gd name="connsiteX13" fmla="*/ 487453 w 839215"/>
                    <a:gd name="connsiteY13" fmla="*/ 229194 h 1719220"/>
                    <a:gd name="connsiteX14" fmla="*/ 76733 w 839215"/>
                    <a:gd name="connsiteY14" fmla="*/ 76580 h 1719220"/>
                    <a:gd name="connsiteX0" fmla="*/ 331507 w 839215"/>
                    <a:gd name="connsiteY0" fmla="*/ 1706921 h 1706921"/>
                    <a:gd name="connsiteX1" fmla="*/ 319601 w 839215"/>
                    <a:gd name="connsiteY1" fmla="*/ 1630721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21602"/>
                    <a:gd name="connsiteX1" fmla="*/ 433969 w 839215"/>
                    <a:gd name="connsiteY1" fmla="*/ 1610873 h 1721602"/>
                    <a:gd name="connsiteX2" fmla="*/ 777300 w 839215"/>
                    <a:gd name="connsiteY2" fmla="*/ 1256581 h 1721602"/>
                    <a:gd name="connsiteX3" fmla="*/ 735561 w 839215"/>
                    <a:gd name="connsiteY3" fmla="*/ 695665 h 1721602"/>
                    <a:gd name="connsiteX4" fmla="*/ 735039 w 839215"/>
                    <a:gd name="connsiteY4" fmla="*/ 545652 h 1721602"/>
                    <a:gd name="connsiteX5" fmla="*/ 781217 w 839215"/>
                    <a:gd name="connsiteY5" fmla="*/ 761671 h 1721602"/>
                    <a:gd name="connsiteX6" fmla="*/ 831828 w 839215"/>
                    <a:gd name="connsiteY6" fmla="*/ 1340848 h 1721602"/>
                    <a:gd name="connsiteX7" fmla="*/ 331507 w 839215"/>
                    <a:gd name="connsiteY7" fmla="*/ 1706921 h 1721602"/>
                    <a:gd name="connsiteX8" fmla="*/ 76733 w 839215"/>
                    <a:gd name="connsiteY8" fmla="*/ 76580 h 1721602"/>
                    <a:gd name="connsiteX9" fmla="*/ 0 w 839215"/>
                    <a:gd name="connsiteY9" fmla="*/ 2225 h 1721602"/>
                    <a:gd name="connsiteX10" fmla="*/ 404485 w 839215"/>
                    <a:gd name="connsiteY10" fmla="*/ 78137 h 1721602"/>
                    <a:gd name="connsiteX11" fmla="*/ 723300 w 839215"/>
                    <a:gd name="connsiteY11" fmla="*/ 600181 h 1721602"/>
                    <a:gd name="connsiteX12" fmla="*/ 487453 w 839215"/>
                    <a:gd name="connsiteY12" fmla="*/ 229194 h 1721602"/>
                    <a:gd name="connsiteX13" fmla="*/ 76733 w 839215"/>
                    <a:gd name="connsiteY13" fmla="*/ 76580 h 1721602"/>
                    <a:gd name="connsiteX0" fmla="*/ 331507 w 839215"/>
                    <a:gd name="connsiteY0" fmla="*/ 1706921 h 1717498"/>
                    <a:gd name="connsiteX1" fmla="*/ 433969 w 839215"/>
                    <a:gd name="connsiteY1" fmla="*/ 1610873 h 1717498"/>
                    <a:gd name="connsiteX2" fmla="*/ 777300 w 839215"/>
                    <a:gd name="connsiteY2" fmla="*/ 1256581 h 1717498"/>
                    <a:gd name="connsiteX3" fmla="*/ 735561 w 839215"/>
                    <a:gd name="connsiteY3" fmla="*/ 695665 h 1717498"/>
                    <a:gd name="connsiteX4" fmla="*/ 735039 w 839215"/>
                    <a:gd name="connsiteY4" fmla="*/ 545652 h 1717498"/>
                    <a:gd name="connsiteX5" fmla="*/ 781217 w 839215"/>
                    <a:gd name="connsiteY5" fmla="*/ 761671 h 1717498"/>
                    <a:gd name="connsiteX6" fmla="*/ 831828 w 839215"/>
                    <a:gd name="connsiteY6" fmla="*/ 1340848 h 1717498"/>
                    <a:gd name="connsiteX7" fmla="*/ 331507 w 839215"/>
                    <a:gd name="connsiteY7" fmla="*/ 1706921 h 1717498"/>
                    <a:gd name="connsiteX8" fmla="*/ 76733 w 839215"/>
                    <a:gd name="connsiteY8" fmla="*/ 76580 h 1717498"/>
                    <a:gd name="connsiteX9" fmla="*/ 0 w 839215"/>
                    <a:gd name="connsiteY9" fmla="*/ 2225 h 1717498"/>
                    <a:gd name="connsiteX10" fmla="*/ 404485 w 839215"/>
                    <a:gd name="connsiteY10" fmla="*/ 78137 h 1717498"/>
                    <a:gd name="connsiteX11" fmla="*/ 723300 w 839215"/>
                    <a:gd name="connsiteY11" fmla="*/ 600181 h 1717498"/>
                    <a:gd name="connsiteX12" fmla="*/ 487453 w 839215"/>
                    <a:gd name="connsiteY12" fmla="*/ 229194 h 1717498"/>
                    <a:gd name="connsiteX13" fmla="*/ 76733 w 839215"/>
                    <a:gd name="connsiteY13" fmla="*/ 76580 h 1717498"/>
                    <a:gd name="connsiteX0" fmla="*/ 331507 w 839215"/>
                    <a:gd name="connsiteY0" fmla="*/ 1706921 h 1716245"/>
                    <a:gd name="connsiteX1" fmla="*/ 433969 w 839215"/>
                    <a:gd name="connsiteY1" fmla="*/ 1610873 h 1716245"/>
                    <a:gd name="connsiteX2" fmla="*/ 777300 w 839215"/>
                    <a:gd name="connsiteY2" fmla="*/ 1256581 h 1716245"/>
                    <a:gd name="connsiteX3" fmla="*/ 735561 w 839215"/>
                    <a:gd name="connsiteY3" fmla="*/ 695665 h 1716245"/>
                    <a:gd name="connsiteX4" fmla="*/ 735039 w 839215"/>
                    <a:gd name="connsiteY4" fmla="*/ 545652 h 1716245"/>
                    <a:gd name="connsiteX5" fmla="*/ 781217 w 839215"/>
                    <a:gd name="connsiteY5" fmla="*/ 761671 h 1716245"/>
                    <a:gd name="connsiteX6" fmla="*/ 831828 w 839215"/>
                    <a:gd name="connsiteY6" fmla="*/ 1340848 h 1716245"/>
                    <a:gd name="connsiteX7" fmla="*/ 331507 w 839215"/>
                    <a:gd name="connsiteY7" fmla="*/ 1706921 h 1716245"/>
                    <a:gd name="connsiteX8" fmla="*/ 76733 w 839215"/>
                    <a:gd name="connsiteY8" fmla="*/ 76580 h 1716245"/>
                    <a:gd name="connsiteX9" fmla="*/ 0 w 839215"/>
                    <a:gd name="connsiteY9" fmla="*/ 2225 h 1716245"/>
                    <a:gd name="connsiteX10" fmla="*/ 404485 w 839215"/>
                    <a:gd name="connsiteY10" fmla="*/ 78137 h 1716245"/>
                    <a:gd name="connsiteX11" fmla="*/ 723300 w 839215"/>
                    <a:gd name="connsiteY11" fmla="*/ 600181 h 1716245"/>
                    <a:gd name="connsiteX12" fmla="*/ 487453 w 839215"/>
                    <a:gd name="connsiteY12" fmla="*/ 229194 h 1716245"/>
                    <a:gd name="connsiteX13" fmla="*/ 76733 w 839215"/>
                    <a:gd name="connsiteY13" fmla="*/ 76580 h 1716245"/>
                    <a:gd name="connsiteX0" fmla="*/ 331507 w 839215"/>
                    <a:gd name="connsiteY0" fmla="*/ 1706921 h 1717688"/>
                    <a:gd name="connsiteX1" fmla="*/ 433969 w 839215"/>
                    <a:gd name="connsiteY1" fmla="*/ 1610873 h 1717688"/>
                    <a:gd name="connsiteX2" fmla="*/ 777300 w 839215"/>
                    <a:gd name="connsiteY2" fmla="*/ 1256581 h 1717688"/>
                    <a:gd name="connsiteX3" fmla="*/ 735561 w 839215"/>
                    <a:gd name="connsiteY3" fmla="*/ 695665 h 1717688"/>
                    <a:gd name="connsiteX4" fmla="*/ 735039 w 839215"/>
                    <a:gd name="connsiteY4" fmla="*/ 545652 h 1717688"/>
                    <a:gd name="connsiteX5" fmla="*/ 781217 w 839215"/>
                    <a:gd name="connsiteY5" fmla="*/ 761671 h 1717688"/>
                    <a:gd name="connsiteX6" fmla="*/ 831828 w 839215"/>
                    <a:gd name="connsiteY6" fmla="*/ 1340848 h 1717688"/>
                    <a:gd name="connsiteX7" fmla="*/ 331507 w 839215"/>
                    <a:gd name="connsiteY7" fmla="*/ 1706921 h 1717688"/>
                    <a:gd name="connsiteX8" fmla="*/ 76733 w 839215"/>
                    <a:gd name="connsiteY8" fmla="*/ 76580 h 1717688"/>
                    <a:gd name="connsiteX9" fmla="*/ 0 w 839215"/>
                    <a:gd name="connsiteY9" fmla="*/ 2225 h 1717688"/>
                    <a:gd name="connsiteX10" fmla="*/ 404485 w 839215"/>
                    <a:gd name="connsiteY10" fmla="*/ 78137 h 1717688"/>
                    <a:gd name="connsiteX11" fmla="*/ 723300 w 839215"/>
                    <a:gd name="connsiteY11" fmla="*/ 600181 h 1717688"/>
                    <a:gd name="connsiteX12" fmla="*/ 487453 w 839215"/>
                    <a:gd name="connsiteY12" fmla="*/ 229194 h 1717688"/>
                    <a:gd name="connsiteX13" fmla="*/ 76733 w 839215"/>
                    <a:gd name="connsiteY13" fmla="*/ 76580 h 1717688"/>
                    <a:gd name="connsiteX0" fmla="*/ 331507 w 839215"/>
                    <a:gd name="connsiteY0" fmla="*/ 1706921 h 1717556"/>
                    <a:gd name="connsiteX1" fmla="*/ 433969 w 839215"/>
                    <a:gd name="connsiteY1" fmla="*/ 1610873 h 1717556"/>
                    <a:gd name="connsiteX2" fmla="*/ 777300 w 839215"/>
                    <a:gd name="connsiteY2" fmla="*/ 1256581 h 1717556"/>
                    <a:gd name="connsiteX3" fmla="*/ 735561 w 839215"/>
                    <a:gd name="connsiteY3" fmla="*/ 695665 h 1717556"/>
                    <a:gd name="connsiteX4" fmla="*/ 735039 w 839215"/>
                    <a:gd name="connsiteY4" fmla="*/ 545652 h 1717556"/>
                    <a:gd name="connsiteX5" fmla="*/ 781217 w 839215"/>
                    <a:gd name="connsiteY5" fmla="*/ 761671 h 1717556"/>
                    <a:gd name="connsiteX6" fmla="*/ 831828 w 839215"/>
                    <a:gd name="connsiteY6" fmla="*/ 1340848 h 1717556"/>
                    <a:gd name="connsiteX7" fmla="*/ 331507 w 839215"/>
                    <a:gd name="connsiteY7" fmla="*/ 1706921 h 1717556"/>
                    <a:gd name="connsiteX8" fmla="*/ 76733 w 839215"/>
                    <a:gd name="connsiteY8" fmla="*/ 76580 h 1717556"/>
                    <a:gd name="connsiteX9" fmla="*/ 0 w 839215"/>
                    <a:gd name="connsiteY9" fmla="*/ 2225 h 1717556"/>
                    <a:gd name="connsiteX10" fmla="*/ 404485 w 839215"/>
                    <a:gd name="connsiteY10" fmla="*/ 78137 h 1717556"/>
                    <a:gd name="connsiteX11" fmla="*/ 723300 w 839215"/>
                    <a:gd name="connsiteY11" fmla="*/ 600181 h 1717556"/>
                    <a:gd name="connsiteX12" fmla="*/ 487453 w 839215"/>
                    <a:gd name="connsiteY12" fmla="*/ 229194 h 1717556"/>
                    <a:gd name="connsiteX13" fmla="*/ 76733 w 839215"/>
                    <a:gd name="connsiteY13" fmla="*/ 76580 h 1717556"/>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331507 w 839215"/>
                    <a:gd name="connsiteY7" fmla="*/ 1706921 h 1718056"/>
                    <a:gd name="connsiteX8" fmla="*/ 76733 w 839215"/>
                    <a:gd name="connsiteY8" fmla="*/ 76580 h 1718056"/>
                    <a:gd name="connsiteX9" fmla="*/ 0 w 839215"/>
                    <a:gd name="connsiteY9" fmla="*/ 2225 h 1718056"/>
                    <a:gd name="connsiteX10" fmla="*/ 404485 w 839215"/>
                    <a:gd name="connsiteY10" fmla="*/ 78137 h 1718056"/>
                    <a:gd name="connsiteX11" fmla="*/ 723300 w 839215"/>
                    <a:gd name="connsiteY11" fmla="*/ 600181 h 1718056"/>
                    <a:gd name="connsiteX12" fmla="*/ 487453 w 839215"/>
                    <a:gd name="connsiteY12" fmla="*/ 229194 h 1718056"/>
                    <a:gd name="connsiteX13" fmla="*/ 76733 w 839215"/>
                    <a:gd name="connsiteY13" fmla="*/ 76580 h 1718056"/>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720584"/>
                    <a:gd name="connsiteX1" fmla="*/ 433969 w 839215"/>
                    <a:gd name="connsiteY1" fmla="*/ 1610873 h 1720584"/>
                    <a:gd name="connsiteX2" fmla="*/ 777300 w 839215"/>
                    <a:gd name="connsiteY2" fmla="*/ 1256581 h 1720584"/>
                    <a:gd name="connsiteX3" fmla="*/ 735561 w 839215"/>
                    <a:gd name="connsiteY3" fmla="*/ 695665 h 1720584"/>
                    <a:gd name="connsiteX4" fmla="*/ 735039 w 839215"/>
                    <a:gd name="connsiteY4" fmla="*/ 545652 h 1720584"/>
                    <a:gd name="connsiteX5" fmla="*/ 781217 w 839215"/>
                    <a:gd name="connsiteY5" fmla="*/ 761671 h 1720584"/>
                    <a:gd name="connsiteX6" fmla="*/ 831828 w 839215"/>
                    <a:gd name="connsiteY6" fmla="*/ 1340848 h 1720584"/>
                    <a:gd name="connsiteX7" fmla="*/ 457132 w 839215"/>
                    <a:gd name="connsiteY7" fmla="*/ 1684683 h 1720584"/>
                    <a:gd name="connsiteX8" fmla="*/ 331507 w 839215"/>
                    <a:gd name="connsiteY8" fmla="*/ 1706921 h 1720584"/>
                    <a:gd name="connsiteX9" fmla="*/ 76733 w 839215"/>
                    <a:gd name="connsiteY9" fmla="*/ 76580 h 1720584"/>
                    <a:gd name="connsiteX10" fmla="*/ 0 w 839215"/>
                    <a:gd name="connsiteY10" fmla="*/ 2225 h 1720584"/>
                    <a:gd name="connsiteX11" fmla="*/ 404485 w 839215"/>
                    <a:gd name="connsiteY11" fmla="*/ 78137 h 1720584"/>
                    <a:gd name="connsiteX12" fmla="*/ 723300 w 839215"/>
                    <a:gd name="connsiteY12" fmla="*/ 600181 h 1720584"/>
                    <a:gd name="connsiteX13" fmla="*/ 487453 w 839215"/>
                    <a:gd name="connsiteY13" fmla="*/ 229194 h 1720584"/>
                    <a:gd name="connsiteX14" fmla="*/ 76733 w 839215"/>
                    <a:gd name="connsiteY14" fmla="*/ 76580 h 1720584"/>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457132 w 839215"/>
                    <a:gd name="connsiteY7" fmla="*/ 1684683 h 1718056"/>
                    <a:gd name="connsiteX8" fmla="*/ 331507 w 839215"/>
                    <a:gd name="connsiteY8" fmla="*/ 1706921 h 1718056"/>
                    <a:gd name="connsiteX9" fmla="*/ 76733 w 839215"/>
                    <a:gd name="connsiteY9" fmla="*/ 76580 h 1718056"/>
                    <a:gd name="connsiteX10" fmla="*/ 0 w 839215"/>
                    <a:gd name="connsiteY10" fmla="*/ 2225 h 1718056"/>
                    <a:gd name="connsiteX11" fmla="*/ 404485 w 839215"/>
                    <a:gd name="connsiteY11" fmla="*/ 78137 h 1718056"/>
                    <a:gd name="connsiteX12" fmla="*/ 723300 w 839215"/>
                    <a:gd name="connsiteY12" fmla="*/ 600181 h 1718056"/>
                    <a:gd name="connsiteX13" fmla="*/ 487453 w 839215"/>
                    <a:gd name="connsiteY13" fmla="*/ 229194 h 1718056"/>
                    <a:gd name="connsiteX14" fmla="*/ 76733 w 839215"/>
                    <a:gd name="connsiteY14" fmla="*/ 76580 h 1718056"/>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8120"/>
                    <a:gd name="connsiteX1" fmla="*/ 433969 w 839215"/>
                    <a:gd name="connsiteY1" fmla="*/ 161087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1485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9215" h="1708120">
                      <a:moveTo>
                        <a:pt x="331507" y="1706921"/>
                      </a:moveTo>
                      <a:cubicBezTo>
                        <a:pt x="367591" y="1678106"/>
                        <a:pt x="403670" y="1678626"/>
                        <a:pt x="461889" y="1607709"/>
                      </a:cubicBezTo>
                      <a:cubicBezTo>
                        <a:pt x="662376" y="1561478"/>
                        <a:pt x="784675" y="1463306"/>
                        <a:pt x="777300" y="1256581"/>
                      </a:cubicBezTo>
                      <a:cubicBezTo>
                        <a:pt x="778344" y="1076307"/>
                        <a:pt x="737383" y="871766"/>
                        <a:pt x="735561" y="695665"/>
                      </a:cubicBezTo>
                      <a:cubicBezTo>
                        <a:pt x="735039" y="646881"/>
                        <a:pt x="727994" y="592614"/>
                        <a:pt x="735039" y="545652"/>
                      </a:cubicBezTo>
                      <a:cubicBezTo>
                        <a:pt x="755128" y="610875"/>
                        <a:pt x="768434" y="699575"/>
                        <a:pt x="781217" y="761671"/>
                      </a:cubicBezTo>
                      <a:cubicBezTo>
                        <a:pt x="802090" y="938295"/>
                        <a:pt x="859484" y="1156135"/>
                        <a:pt x="831828" y="1340848"/>
                      </a:cubicBezTo>
                      <a:cubicBezTo>
                        <a:pt x="813533" y="1466108"/>
                        <a:pt x="714537" y="1610377"/>
                        <a:pt x="457132" y="1684683"/>
                      </a:cubicBezTo>
                      <a:cubicBezTo>
                        <a:pt x="416607" y="1702832"/>
                        <a:pt x="326734" y="1711477"/>
                        <a:pt x="331507" y="1706921"/>
                      </a:cubicBezTo>
                      <a:close/>
                      <a:moveTo>
                        <a:pt x="76733" y="76580"/>
                      </a:moveTo>
                      <a:cubicBezTo>
                        <a:pt x="62683" y="60172"/>
                        <a:pt x="18410" y="30691"/>
                        <a:pt x="0" y="2225"/>
                      </a:cubicBezTo>
                      <a:cubicBezTo>
                        <a:pt x="107649" y="-4509"/>
                        <a:pt x="292616" y="-323"/>
                        <a:pt x="404485" y="78137"/>
                      </a:cubicBezTo>
                      <a:cubicBezTo>
                        <a:pt x="584504" y="177793"/>
                        <a:pt x="765300" y="398251"/>
                        <a:pt x="723300" y="600181"/>
                      </a:cubicBezTo>
                      <a:cubicBezTo>
                        <a:pt x="666682" y="464257"/>
                        <a:pt x="599899" y="327551"/>
                        <a:pt x="487453" y="229194"/>
                      </a:cubicBezTo>
                      <a:cubicBezTo>
                        <a:pt x="379692" y="141439"/>
                        <a:pt x="280579" y="81738"/>
                        <a:pt x="76733" y="76580"/>
                      </a:cubicBezTo>
                      <a:close/>
                    </a:path>
                  </a:pathLst>
                </a:custGeom>
                <a:solidFill>
                  <a:schemeClr val="tx2"/>
                </a:solidFill>
                <a:ln w="25963" cap="flat">
                  <a:noFill/>
                  <a:prstDash val="solid"/>
                  <a:miter/>
                </a:ln>
              </p:spPr>
              <p:txBody>
                <a:bodyPr rtlCol="0" anchor="ctr"/>
                <a:lstStyle/>
                <a:p>
                  <a:endParaRPr lang="en-US" dirty="0"/>
                </a:p>
              </p:txBody>
            </p:sp>
          </p:grpSp>
        </p:grpSp>
        <p:sp>
          <p:nvSpPr>
            <p:cNvPr id="61" name="Ribbon: Tilted Up 60">
              <a:extLst>
                <a:ext uri="{FF2B5EF4-FFF2-40B4-BE49-F238E27FC236}">
                  <a16:creationId xmlns:a16="http://schemas.microsoft.com/office/drawing/2014/main" id="{03998773-C08E-9FFA-A76A-BE2E74B07E04}"/>
                </a:ext>
              </a:extLst>
            </p:cNvPr>
            <p:cNvSpPr/>
            <p:nvPr/>
          </p:nvSpPr>
          <p:spPr>
            <a:xfrm>
              <a:off x="838200" y="3785170"/>
              <a:ext cx="5178274" cy="457200"/>
            </a:xfrm>
            <a:prstGeom prst="ribbon2">
              <a:avLst>
                <a:gd name="adj1" fmla="val 14548"/>
                <a:gd name="adj2" fmla="val 75000"/>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THE TRIBUNAL</a:t>
              </a:r>
            </a:p>
          </p:txBody>
        </p:sp>
      </p:grpSp>
      <p:sp>
        <p:nvSpPr>
          <p:cNvPr id="239" name="TextBox 238">
            <a:extLst>
              <a:ext uri="{FF2B5EF4-FFF2-40B4-BE49-F238E27FC236}">
                <a16:creationId xmlns:a16="http://schemas.microsoft.com/office/drawing/2014/main" id="{E84EFF7A-B975-4A8C-57C5-8A967368D96A}"/>
              </a:ext>
            </a:extLst>
          </p:cNvPr>
          <p:cNvSpPr txBox="1"/>
          <p:nvPr/>
        </p:nvSpPr>
        <p:spPr>
          <a:xfrm>
            <a:off x="1112704" y="1611405"/>
            <a:ext cx="4490232" cy="1569660"/>
          </a:xfrm>
          <a:prstGeom prst="wedgeRectCallout">
            <a:avLst>
              <a:gd name="adj1" fmla="val 94292"/>
              <a:gd name="adj2" fmla="val 112915"/>
            </a:avLst>
          </a:prstGeom>
          <a:solidFill>
            <a:schemeClr val="tx2">
              <a:lumMod val="20000"/>
              <a:lumOff val="80000"/>
            </a:schemeClr>
          </a:solidFill>
          <a:ln w="38100">
            <a:solidFill>
              <a:schemeClr val="tx2">
                <a:lumMod val="50000"/>
              </a:schemeClr>
            </a:solidFill>
          </a:ln>
        </p:spPr>
        <p:txBody>
          <a:bodyPr wrap="square" lIns="182880" tIns="91440" rIns="182880" bIns="91440">
            <a:spAutoFit/>
          </a:bodyPr>
          <a:lstStyle/>
          <a:p>
            <a:pPr algn="ctr"/>
            <a:r>
              <a:rPr lang="en-US" dirty="0"/>
              <a:t>What you have done here today is foul beyond measure and you will grow to regret it, for the lives of gods are not what mortals think and matters that weigh only years to mortals weigh on gods forever.</a:t>
            </a:r>
          </a:p>
        </p:txBody>
      </p:sp>
      <p:sp>
        <p:nvSpPr>
          <p:cNvPr id="259" name="TextBox 258">
            <a:extLst>
              <a:ext uri="{FF2B5EF4-FFF2-40B4-BE49-F238E27FC236}">
                <a16:creationId xmlns:a16="http://schemas.microsoft.com/office/drawing/2014/main" id="{FC30034E-CEFE-118D-6BDD-B70B4C05C84F}"/>
              </a:ext>
            </a:extLst>
          </p:cNvPr>
          <p:cNvSpPr txBox="1"/>
          <p:nvPr/>
        </p:nvSpPr>
        <p:spPr>
          <a:xfrm>
            <a:off x="5521391" y="1472278"/>
            <a:ext cx="4984568" cy="1940957"/>
          </a:xfrm>
          <a:prstGeom prst="wedgeRoundRectCallout">
            <a:avLst>
              <a:gd name="adj1" fmla="val -52668"/>
              <a:gd name="adj2" fmla="val 78531"/>
              <a:gd name="adj3" fmla="val 16667"/>
            </a:avLst>
          </a:prstGeom>
          <a:solidFill>
            <a:schemeClr val="accent4">
              <a:lumMod val="20000"/>
              <a:lumOff val="80000"/>
            </a:schemeClr>
          </a:solidFill>
          <a:ln w="38100">
            <a:solidFill>
              <a:schemeClr val="accent4">
                <a:lumMod val="75000"/>
              </a:schemeClr>
            </a:solidFill>
          </a:ln>
        </p:spPr>
        <p:txBody>
          <a:bodyPr wrap="square">
            <a:spAutoFit/>
          </a:bodyPr>
          <a:lstStyle/>
          <a:p>
            <a:pPr algn="ctr"/>
            <a:r>
              <a:rPr lang="en-US" dirty="0"/>
              <a:t>The old gods are cruel and arbitrary, and distant from the hopes and fears of mer. Your age is past. We are the new gods, born of the flesh, and wise and caring of the needs of our people. Spare us your threats and chiding, inconstant spirit. We are bold and fresh, and will not fear you.</a:t>
            </a:r>
          </a:p>
        </p:txBody>
      </p:sp>
      <p:sp>
        <p:nvSpPr>
          <p:cNvPr id="261" name="TextBox 260">
            <a:extLst>
              <a:ext uri="{FF2B5EF4-FFF2-40B4-BE49-F238E27FC236}">
                <a16:creationId xmlns:a16="http://schemas.microsoft.com/office/drawing/2014/main" id="{7A1AF21A-AF40-2BD2-1CE6-9D374BF9A001}"/>
              </a:ext>
            </a:extLst>
          </p:cNvPr>
          <p:cNvSpPr txBox="1"/>
          <p:nvPr/>
        </p:nvSpPr>
        <p:spPr>
          <a:xfrm>
            <a:off x="4149606" y="1590637"/>
            <a:ext cx="3892789" cy="1846659"/>
          </a:xfrm>
          <a:prstGeom prst="wedgeRectCallout">
            <a:avLst>
              <a:gd name="adj1" fmla="val 38140"/>
              <a:gd name="adj2" fmla="val 67767"/>
            </a:avLst>
          </a:prstGeom>
          <a:solidFill>
            <a:schemeClr val="tx2">
              <a:lumMod val="20000"/>
              <a:lumOff val="80000"/>
            </a:schemeClr>
          </a:solidFill>
          <a:ln w="38100">
            <a:solidFill>
              <a:schemeClr val="tx2">
                <a:lumMod val="50000"/>
              </a:schemeClr>
            </a:solidFill>
          </a:ln>
        </p:spPr>
        <p:txBody>
          <a:bodyPr wrap="square" lIns="182880" tIns="91440" rIns="182880" bIns="91440">
            <a:spAutoFit/>
          </a:bodyPr>
          <a:lstStyle/>
          <a:p>
            <a:pPr algn="ctr"/>
            <a:r>
              <a:rPr lang="en-US" dirty="0"/>
              <a:t>This is not my act, but your act. You have chosen your fate, and the fate of your people, and all the </a:t>
            </a:r>
            <a:r>
              <a:rPr lang="en-US" dirty="0" err="1"/>
              <a:t>Dunmer</a:t>
            </a:r>
            <a:r>
              <a:rPr lang="en-US" dirty="0"/>
              <a:t> shall share your fate, from now to the end of time. You think yourselves gods, but you are blind, and all is darkness.</a:t>
            </a:r>
          </a:p>
        </p:txBody>
      </p:sp>
    </p:spTree>
    <p:extLst>
      <p:ext uri="{BB962C8B-B14F-4D97-AF65-F5344CB8AC3E}">
        <p14:creationId xmlns:p14="http://schemas.microsoft.com/office/powerpoint/2010/main" val="41739033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9"/>
                                        </p:tgtEl>
                                        <p:attrNameLst>
                                          <p:attrName>style.visibility</p:attrName>
                                        </p:attrNameLst>
                                      </p:cBhvr>
                                      <p:to>
                                        <p:strVal val="visible"/>
                                      </p:to>
                                    </p:set>
                                    <p:animEffect transition="in" filter="fade">
                                      <p:cBhvr>
                                        <p:cTn id="7" dur="500"/>
                                        <p:tgtEl>
                                          <p:spTgt spid="239"/>
                                        </p:tgtEl>
                                      </p:cBhvr>
                                    </p:animEffect>
                                  </p:childTnLst>
                                </p:cTn>
                              </p:par>
                            </p:childTnLst>
                          </p:cTn>
                        </p:par>
                        <p:par>
                          <p:cTn id="8" fill="hold">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59"/>
                                        </p:tgtEl>
                                        <p:attrNameLst>
                                          <p:attrName>style.visibility</p:attrName>
                                        </p:attrNameLst>
                                      </p:cBhvr>
                                      <p:to>
                                        <p:strVal val="visible"/>
                                      </p:to>
                                    </p:set>
                                    <p:animEffect transition="in" filter="fade">
                                      <p:cBhvr>
                                        <p:cTn id="11" dur="500"/>
                                        <p:tgtEl>
                                          <p:spTgt spid="25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xit" presetSubtype="0" fill="hold" grpId="1" nodeType="clickEffect">
                                  <p:stCondLst>
                                    <p:cond delay="0"/>
                                  </p:stCondLst>
                                  <p:childTnLst>
                                    <p:animEffect transition="out" filter="fade">
                                      <p:cBhvr>
                                        <p:cTn id="15" dur="500"/>
                                        <p:tgtEl>
                                          <p:spTgt spid="259"/>
                                        </p:tgtEl>
                                      </p:cBhvr>
                                    </p:animEffect>
                                    <p:set>
                                      <p:cBhvr>
                                        <p:cTn id="16" dur="1" fill="hold">
                                          <p:stCondLst>
                                            <p:cond delay="499"/>
                                          </p:stCondLst>
                                        </p:cTn>
                                        <p:tgtEl>
                                          <p:spTgt spid="259"/>
                                        </p:tgtEl>
                                        <p:attrNameLst>
                                          <p:attrName>style.visibility</p:attrName>
                                        </p:attrNameLst>
                                      </p:cBhvr>
                                      <p:to>
                                        <p:strVal val="hidden"/>
                                      </p:to>
                                    </p:set>
                                  </p:childTnLst>
                                </p:cTn>
                              </p:par>
                              <p:par>
                                <p:cTn id="17" presetID="10" presetClass="exit" presetSubtype="0" fill="hold" grpId="1" nodeType="withEffect">
                                  <p:stCondLst>
                                    <p:cond delay="0"/>
                                  </p:stCondLst>
                                  <p:childTnLst>
                                    <p:animEffect transition="out" filter="fade">
                                      <p:cBhvr>
                                        <p:cTn id="18" dur="500"/>
                                        <p:tgtEl>
                                          <p:spTgt spid="239"/>
                                        </p:tgtEl>
                                      </p:cBhvr>
                                    </p:animEffect>
                                    <p:set>
                                      <p:cBhvr>
                                        <p:cTn id="19" dur="1" fill="hold">
                                          <p:stCondLst>
                                            <p:cond delay="499"/>
                                          </p:stCondLst>
                                        </p:cTn>
                                        <p:tgtEl>
                                          <p:spTgt spid="239"/>
                                        </p:tgtEl>
                                        <p:attrNameLst>
                                          <p:attrName>style.visibility</p:attrName>
                                        </p:attrNameLst>
                                      </p:cBhvr>
                                      <p:to>
                                        <p:strVal val="hidden"/>
                                      </p:to>
                                    </p:set>
                                  </p:childTnLst>
                                </p:cTn>
                              </p:par>
                              <p:par>
                                <p:cTn id="20" presetID="22" presetClass="entr" presetSubtype="4" fill="hold" nodeType="withEffect">
                                  <p:stCondLst>
                                    <p:cond delay="0"/>
                                  </p:stCondLst>
                                  <p:childTnLst>
                                    <p:set>
                                      <p:cBhvr>
                                        <p:cTn id="21" dur="1" fill="hold">
                                          <p:stCondLst>
                                            <p:cond delay="0"/>
                                          </p:stCondLst>
                                        </p:cTn>
                                        <p:tgtEl>
                                          <p:spTgt spid="160"/>
                                        </p:tgtEl>
                                        <p:attrNameLst>
                                          <p:attrName>style.visibility</p:attrName>
                                        </p:attrNameLst>
                                      </p:cBhvr>
                                      <p:to>
                                        <p:strVal val="visible"/>
                                      </p:to>
                                    </p:set>
                                    <p:animEffect transition="in" filter="wipe(down)">
                                      <p:cBhvr>
                                        <p:cTn id="22" dur="500"/>
                                        <p:tgtEl>
                                          <p:spTgt spid="160"/>
                                        </p:tgtEl>
                                      </p:cBhvr>
                                    </p:animEffect>
                                  </p:childTnLst>
                                </p:cTn>
                              </p:par>
                            </p:childTnLst>
                          </p:cTn>
                        </p:par>
                        <p:par>
                          <p:cTn id="23" fill="hold">
                            <p:stCondLst>
                              <p:cond delay="500"/>
                            </p:stCondLst>
                            <p:childTnLst>
                              <p:par>
                                <p:cTn id="24" presetID="10" presetClass="entr" presetSubtype="0" fill="hold" grpId="0" nodeType="afterEffect">
                                  <p:stCondLst>
                                    <p:cond delay="500"/>
                                  </p:stCondLst>
                                  <p:childTnLst>
                                    <p:set>
                                      <p:cBhvr>
                                        <p:cTn id="25" dur="1" fill="hold">
                                          <p:stCondLst>
                                            <p:cond delay="0"/>
                                          </p:stCondLst>
                                        </p:cTn>
                                        <p:tgtEl>
                                          <p:spTgt spid="261"/>
                                        </p:tgtEl>
                                        <p:attrNameLst>
                                          <p:attrName>style.visibility</p:attrName>
                                        </p:attrNameLst>
                                      </p:cBhvr>
                                      <p:to>
                                        <p:strVal val="visible"/>
                                      </p:to>
                                    </p:set>
                                    <p:animEffect transition="in" filter="fade">
                                      <p:cBhvr>
                                        <p:cTn id="26" dur="500"/>
                                        <p:tgtEl>
                                          <p:spTgt spid="261"/>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grpId="1" nodeType="clickEffect">
                                  <p:stCondLst>
                                    <p:cond delay="0"/>
                                  </p:stCondLst>
                                  <p:childTnLst>
                                    <p:animEffect transition="out" filter="fade">
                                      <p:cBhvr>
                                        <p:cTn id="30" dur="500"/>
                                        <p:tgtEl>
                                          <p:spTgt spid="261"/>
                                        </p:tgtEl>
                                      </p:cBhvr>
                                    </p:animEffect>
                                    <p:set>
                                      <p:cBhvr>
                                        <p:cTn id="31" dur="1" fill="hold">
                                          <p:stCondLst>
                                            <p:cond delay="499"/>
                                          </p:stCondLst>
                                        </p:cTn>
                                        <p:tgtEl>
                                          <p:spTgt spid="26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500"/>
                                        <p:tgtEl>
                                          <p:spTgt spid="161"/>
                                        </p:tgtEl>
                                      </p:cBhvr>
                                    </p:animEffect>
                                    <p:set>
                                      <p:cBhvr>
                                        <p:cTn id="34" dur="1" fill="hold">
                                          <p:stCondLst>
                                            <p:cond delay="499"/>
                                          </p:stCondLst>
                                        </p:cTn>
                                        <p:tgtEl>
                                          <p:spTgt spid="1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animBg="1"/>
      <p:bldP spid="239" grpId="1" animBg="1"/>
      <p:bldP spid="259" grpId="0" animBg="1"/>
      <p:bldP spid="259" grpId="1" animBg="1"/>
      <p:bldP spid="261" grpId="0" animBg="1"/>
      <p:bldP spid="261"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A9A341-919E-E4C2-0EE2-573BEC0EF853}"/>
              </a:ext>
            </a:extLst>
          </p:cNvPr>
          <p:cNvSpPr>
            <a:spLocks noGrp="1"/>
          </p:cNvSpPr>
          <p:nvPr>
            <p:ph type="title"/>
          </p:nvPr>
        </p:nvSpPr>
        <p:spPr/>
        <p:txBody>
          <a:bodyPr/>
          <a:lstStyle/>
          <a:p>
            <a:r>
              <a:rPr lang="en-US" b="1" dirty="0"/>
              <a:t>Apotheosis: </a:t>
            </a:r>
            <a:r>
              <a:rPr lang="en-US" dirty="0"/>
              <a:t>Into Red Mountain</a:t>
            </a:r>
          </a:p>
        </p:txBody>
      </p:sp>
      <p:grpSp>
        <p:nvGrpSpPr>
          <p:cNvPr id="5" name="Group 4">
            <a:extLst>
              <a:ext uri="{FF2B5EF4-FFF2-40B4-BE49-F238E27FC236}">
                <a16:creationId xmlns:a16="http://schemas.microsoft.com/office/drawing/2014/main" id="{DABCB688-A2A8-51BA-FB2C-96EFA67E12B0}"/>
              </a:ext>
            </a:extLst>
          </p:cNvPr>
          <p:cNvGrpSpPr/>
          <p:nvPr/>
        </p:nvGrpSpPr>
        <p:grpSpPr>
          <a:xfrm>
            <a:off x="841132" y="2727771"/>
            <a:ext cx="5432464" cy="1920240"/>
            <a:chOff x="6406479" y="2081054"/>
            <a:chExt cx="5432464" cy="1920240"/>
          </a:xfrm>
        </p:grpSpPr>
        <p:sp>
          <p:nvSpPr>
            <p:cNvPr id="6" name="Oval 5">
              <a:extLst>
                <a:ext uri="{FF2B5EF4-FFF2-40B4-BE49-F238E27FC236}">
                  <a16:creationId xmlns:a16="http://schemas.microsoft.com/office/drawing/2014/main" id="{5E7C78EF-EAF2-9BC7-F66D-F4C4EC8A9767}"/>
                </a:ext>
              </a:extLst>
            </p:cNvPr>
            <p:cNvSpPr/>
            <p:nvPr/>
          </p:nvSpPr>
          <p:spPr>
            <a:xfrm>
              <a:off x="9918703" y="2081054"/>
              <a:ext cx="1920240" cy="1920240"/>
            </a:xfrm>
            <a:prstGeom prst="ellipse">
              <a:avLst/>
            </a:prstGeom>
            <a:blipFill dpi="0" rotWithShape="1">
              <a:blip r:embed="rId3"/>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7" name="Oval 6">
              <a:extLst>
                <a:ext uri="{FF2B5EF4-FFF2-40B4-BE49-F238E27FC236}">
                  <a16:creationId xmlns:a16="http://schemas.microsoft.com/office/drawing/2014/main" id="{BE148866-70BD-DB53-78B0-5D0550D74C48}"/>
                </a:ext>
              </a:extLst>
            </p:cNvPr>
            <p:cNvSpPr/>
            <p:nvPr/>
          </p:nvSpPr>
          <p:spPr>
            <a:xfrm>
              <a:off x="8162591" y="2081054"/>
              <a:ext cx="1920240" cy="1920240"/>
            </a:xfrm>
            <a:prstGeom prst="ellipse">
              <a:avLst/>
            </a:prstGeom>
            <a:blipFill dpi="0" rotWithShape="1">
              <a:blip r:embed="rId4"/>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8" name="Oval 7">
              <a:extLst>
                <a:ext uri="{FF2B5EF4-FFF2-40B4-BE49-F238E27FC236}">
                  <a16:creationId xmlns:a16="http://schemas.microsoft.com/office/drawing/2014/main" id="{3743E0A5-C5AC-1A3F-7887-054E737280B6}"/>
                </a:ext>
              </a:extLst>
            </p:cNvPr>
            <p:cNvSpPr/>
            <p:nvPr/>
          </p:nvSpPr>
          <p:spPr>
            <a:xfrm>
              <a:off x="6406479" y="2081054"/>
              <a:ext cx="1920240" cy="1920240"/>
            </a:xfrm>
            <a:prstGeom prst="ellipse">
              <a:avLst/>
            </a:prstGeom>
            <a:blipFill dpi="0" rotWithShape="1">
              <a:blip r:embed="rId5"/>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pic>
        <p:nvPicPr>
          <p:cNvPr id="9" name="Picture 2">
            <a:extLst>
              <a:ext uri="{FF2B5EF4-FFF2-40B4-BE49-F238E27FC236}">
                <a16:creationId xmlns:a16="http://schemas.microsoft.com/office/drawing/2014/main" id="{89FEBABB-7694-BC0B-5381-D29BAE4A9346}"/>
              </a:ext>
            </a:extLst>
          </p:cNvPr>
          <p:cNvPicPr>
            <a:picLocks noChangeAspect="1" noChangeArrowheads="1"/>
          </p:cNvPicPr>
          <p:nvPr/>
        </p:nvPicPr>
        <p:blipFill rotWithShape="1">
          <a:blip r:embed="rId6">
            <a:alphaModFix amt="70000"/>
            <a:extLst>
              <a:ext uri="{28A0092B-C50C-407E-A947-70E740481C1C}">
                <a14:useLocalDpi xmlns:a14="http://schemas.microsoft.com/office/drawing/2010/main" val="0"/>
              </a:ext>
            </a:extLst>
          </a:blip>
          <a:srcRect t="-1"/>
          <a:stretch/>
        </p:blipFill>
        <p:spPr bwMode="auto">
          <a:xfrm>
            <a:off x="8533549" y="29440"/>
            <a:ext cx="3658451" cy="3658451"/>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grpSp>
        <p:nvGrpSpPr>
          <p:cNvPr id="10" name="Group 9">
            <a:extLst>
              <a:ext uri="{FF2B5EF4-FFF2-40B4-BE49-F238E27FC236}">
                <a16:creationId xmlns:a16="http://schemas.microsoft.com/office/drawing/2014/main" id="{A77C819F-D708-8DA1-F29E-341DF00FCF60}"/>
              </a:ext>
            </a:extLst>
          </p:cNvPr>
          <p:cNvGrpSpPr/>
          <p:nvPr/>
        </p:nvGrpSpPr>
        <p:grpSpPr>
          <a:xfrm>
            <a:off x="6194924" y="3687891"/>
            <a:ext cx="3085999" cy="2316844"/>
            <a:chOff x="4410756" y="3329786"/>
            <a:chExt cx="3085999" cy="2316844"/>
          </a:xfrm>
        </p:grpSpPr>
        <p:pic>
          <p:nvPicPr>
            <p:cNvPr id="11" name="Picture 10" descr="A close up of a hammer&#10;&#10;Description automatically generated">
              <a:extLst>
                <a:ext uri="{FF2B5EF4-FFF2-40B4-BE49-F238E27FC236}">
                  <a16:creationId xmlns:a16="http://schemas.microsoft.com/office/drawing/2014/main" id="{75537894-A987-4CD1-678F-1B9B106BB6FA}"/>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rot="5400000">
              <a:off x="5481327" y="2768103"/>
              <a:ext cx="1229345" cy="2352711"/>
            </a:xfrm>
            <a:prstGeom prst="rect">
              <a:avLst/>
            </a:prstGeom>
          </p:spPr>
        </p:pic>
        <p:pic>
          <p:nvPicPr>
            <p:cNvPr id="12" name="Picture 11" descr="A gold and silver sword with spikes&#10;&#10;Description automatically generated">
              <a:extLst>
                <a:ext uri="{FF2B5EF4-FFF2-40B4-BE49-F238E27FC236}">
                  <a16:creationId xmlns:a16="http://schemas.microsoft.com/office/drawing/2014/main" id="{A139090F-4591-D2D1-E5EE-4D16576950D2}"/>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rot="4468016">
              <a:off x="5225412" y="3320530"/>
              <a:ext cx="723399" cy="2352711"/>
            </a:xfrm>
            <a:prstGeom prst="rect">
              <a:avLst/>
            </a:prstGeom>
          </p:spPr>
        </p:pic>
        <p:pic>
          <p:nvPicPr>
            <p:cNvPr id="13" name="Picture 12" descr="A gold statue with a black background&#10;&#10;Description automatically generated">
              <a:extLst>
                <a:ext uri="{FF2B5EF4-FFF2-40B4-BE49-F238E27FC236}">
                  <a16:creationId xmlns:a16="http://schemas.microsoft.com/office/drawing/2014/main" id="{43198DFC-B0C2-B93F-3A46-25C12E86FD91}"/>
                </a:ext>
              </a:extLst>
            </p:cNvPr>
            <p:cNvPicPr>
              <a:picLocks noChangeAspect="1"/>
            </p:cNvPicPr>
            <p:nvPr/>
          </p:nvPicPr>
          <p:blipFill rotWithShape="1">
            <a:blip r:embed="rId9">
              <a:extLst>
                <a:ext uri="{28A0092B-C50C-407E-A947-70E740481C1C}">
                  <a14:useLocalDpi xmlns:a14="http://schemas.microsoft.com/office/drawing/2010/main" val="0"/>
                </a:ext>
              </a:extLst>
            </a:blip>
            <a:srcRect/>
            <a:stretch/>
          </p:blipFill>
          <p:spPr>
            <a:xfrm rot="4588057">
              <a:off x="5810551" y="3960426"/>
              <a:ext cx="1019697" cy="2352711"/>
            </a:xfrm>
            <a:prstGeom prst="rect">
              <a:avLst/>
            </a:prstGeom>
          </p:spPr>
        </p:pic>
      </p:grpSp>
      <p:sp>
        <p:nvSpPr>
          <p:cNvPr id="4" name="Oval 3">
            <a:extLst>
              <a:ext uri="{FF2B5EF4-FFF2-40B4-BE49-F238E27FC236}">
                <a16:creationId xmlns:a16="http://schemas.microsoft.com/office/drawing/2014/main" id="{E359851B-64E9-BA5A-04AB-2978B8AAB5C7}"/>
              </a:ext>
            </a:extLst>
          </p:cNvPr>
          <p:cNvSpPr>
            <a:spLocks noChangeAspect="1"/>
          </p:cNvSpPr>
          <p:nvPr/>
        </p:nvSpPr>
        <p:spPr>
          <a:xfrm>
            <a:off x="8816446" y="2727771"/>
            <a:ext cx="1920240" cy="1920240"/>
          </a:xfrm>
          <a:prstGeom prst="ellipse">
            <a:avLst/>
          </a:prstGeom>
          <a:blipFill dpi="0" rotWithShape="1">
            <a:blip r:embed="rId10">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3" name="Right Triangle 2">
            <a:extLst>
              <a:ext uri="{FF2B5EF4-FFF2-40B4-BE49-F238E27FC236}">
                <a16:creationId xmlns:a16="http://schemas.microsoft.com/office/drawing/2014/main" id="{9B7BD020-CFC8-C67D-9434-BADFC55B8F25}"/>
              </a:ext>
            </a:extLst>
          </p:cNvPr>
          <p:cNvSpPr/>
          <p:nvPr/>
        </p:nvSpPr>
        <p:spPr>
          <a:xfrm rot="11695162" flipH="1">
            <a:off x="9510773" y="3162705"/>
            <a:ext cx="114509" cy="59033"/>
          </a:xfrm>
          <a:custGeom>
            <a:avLst/>
            <a:gdLst>
              <a:gd name="connsiteX0" fmla="*/ 0 w 261937"/>
              <a:gd name="connsiteY0" fmla="*/ 130968 h 130968"/>
              <a:gd name="connsiteX1" fmla="*/ 0 w 261937"/>
              <a:gd name="connsiteY1" fmla="*/ 0 h 130968"/>
              <a:gd name="connsiteX2" fmla="*/ 261937 w 261937"/>
              <a:gd name="connsiteY2" fmla="*/ 130968 h 130968"/>
              <a:gd name="connsiteX3" fmla="*/ 0 w 261937"/>
              <a:gd name="connsiteY3" fmla="*/ 130968 h 130968"/>
              <a:gd name="connsiteX0" fmla="*/ 51711 w 261937"/>
              <a:gd name="connsiteY0" fmla="*/ 223604 h 223604"/>
              <a:gd name="connsiteX1" fmla="*/ 0 w 261937"/>
              <a:gd name="connsiteY1" fmla="*/ 0 h 223604"/>
              <a:gd name="connsiteX2" fmla="*/ 261937 w 261937"/>
              <a:gd name="connsiteY2" fmla="*/ 130968 h 223604"/>
              <a:gd name="connsiteX3" fmla="*/ 51711 w 261937"/>
              <a:gd name="connsiteY3" fmla="*/ 223604 h 223604"/>
              <a:gd name="connsiteX0" fmla="*/ 51711 w 176825"/>
              <a:gd name="connsiteY0" fmla="*/ 223604 h 223604"/>
              <a:gd name="connsiteX1" fmla="*/ 0 w 176825"/>
              <a:gd name="connsiteY1" fmla="*/ 0 h 223604"/>
              <a:gd name="connsiteX2" fmla="*/ 176825 w 176825"/>
              <a:gd name="connsiteY2" fmla="*/ 219185 h 223604"/>
              <a:gd name="connsiteX3" fmla="*/ 51711 w 176825"/>
              <a:gd name="connsiteY3" fmla="*/ 223604 h 223604"/>
              <a:gd name="connsiteX0" fmla="*/ 51711 w 176825"/>
              <a:gd name="connsiteY0" fmla="*/ 223604 h 223604"/>
              <a:gd name="connsiteX1" fmla="*/ 0 w 176825"/>
              <a:gd name="connsiteY1" fmla="*/ 0 h 223604"/>
              <a:gd name="connsiteX2" fmla="*/ 111476 w 176825"/>
              <a:gd name="connsiteY2" fmla="*/ 148457 h 223604"/>
              <a:gd name="connsiteX3" fmla="*/ 176825 w 176825"/>
              <a:gd name="connsiteY3" fmla="*/ 219185 h 223604"/>
              <a:gd name="connsiteX4" fmla="*/ 51711 w 176825"/>
              <a:gd name="connsiteY4" fmla="*/ 223604 h 223604"/>
              <a:gd name="connsiteX0" fmla="*/ 51711 w 176825"/>
              <a:gd name="connsiteY0" fmla="*/ 223604 h 223604"/>
              <a:gd name="connsiteX1" fmla="*/ 0 w 176825"/>
              <a:gd name="connsiteY1" fmla="*/ 0 h 223604"/>
              <a:gd name="connsiteX2" fmla="*/ 55322 w 176825"/>
              <a:gd name="connsiteY2" fmla="*/ 81743 h 223604"/>
              <a:gd name="connsiteX3" fmla="*/ 111476 w 176825"/>
              <a:gd name="connsiteY3" fmla="*/ 148457 h 223604"/>
              <a:gd name="connsiteX4" fmla="*/ 176825 w 176825"/>
              <a:gd name="connsiteY4" fmla="*/ 219185 h 223604"/>
              <a:gd name="connsiteX5" fmla="*/ 51711 w 176825"/>
              <a:gd name="connsiteY5" fmla="*/ 223604 h 223604"/>
              <a:gd name="connsiteX0" fmla="*/ 1216086 w 1216086"/>
              <a:gd name="connsiteY0" fmla="*/ 191300 h 219185"/>
              <a:gd name="connsiteX1" fmla="*/ 0 w 1216086"/>
              <a:gd name="connsiteY1" fmla="*/ 0 h 219185"/>
              <a:gd name="connsiteX2" fmla="*/ 55322 w 1216086"/>
              <a:gd name="connsiteY2" fmla="*/ 81743 h 219185"/>
              <a:gd name="connsiteX3" fmla="*/ 111476 w 1216086"/>
              <a:gd name="connsiteY3" fmla="*/ 148457 h 219185"/>
              <a:gd name="connsiteX4" fmla="*/ 176825 w 1216086"/>
              <a:gd name="connsiteY4" fmla="*/ 219185 h 219185"/>
              <a:gd name="connsiteX5" fmla="*/ 1216086 w 1216086"/>
              <a:gd name="connsiteY5" fmla="*/ 191300 h 219185"/>
              <a:gd name="connsiteX0" fmla="*/ 1216086 w 1319727"/>
              <a:gd name="connsiteY0" fmla="*/ 191300 h 193481"/>
              <a:gd name="connsiteX1" fmla="*/ 0 w 1319727"/>
              <a:gd name="connsiteY1" fmla="*/ 0 h 193481"/>
              <a:gd name="connsiteX2" fmla="*/ 55322 w 1319727"/>
              <a:gd name="connsiteY2" fmla="*/ 81743 h 193481"/>
              <a:gd name="connsiteX3" fmla="*/ 111476 w 1319727"/>
              <a:gd name="connsiteY3" fmla="*/ 148457 h 193481"/>
              <a:gd name="connsiteX4" fmla="*/ 1319727 w 1319727"/>
              <a:gd name="connsiteY4" fmla="*/ 193481 h 193481"/>
              <a:gd name="connsiteX5" fmla="*/ 1216086 w 1319727"/>
              <a:gd name="connsiteY5" fmla="*/ 191300 h 193481"/>
              <a:gd name="connsiteX0" fmla="*/ 1216086 w 1319727"/>
              <a:gd name="connsiteY0" fmla="*/ 191300 h 193481"/>
              <a:gd name="connsiteX1" fmla="*/ 0 w 1319727"/>
              <a:gd name="connsiteY1" fmla="*/ 0 h 193481"/>
              <a:gd name="connsiteX2" fmla="*/ 55322 w 1319727"/>
              <a:gd name="connsiteY2" fmla="*/ 81743 h 193481"/>
              <a:gd name="connsiteX3" fmla="*/ 1260827 w 1319727"/>
              <a:gd name="connsiteY3" fmla="*/ 154044 h 193481"/>
              <a:gd name="connsiteX4" fmla="*/ 1319727 w 1319727"/>
              <a:gd name="connsiteY4" fmla="*/ 193481 h 193481"/>
              <a:gd name="connsiteX5" fmla="*/ 1216086 w 1319727"/>
              <a:gd name="connsiteY5" fmla="*/ 191300 h 193481"/>
              <a:gd name="connsiteX0" fmla="*/ 1216086 w 1319727"/>
              <a:gd name="connsiteY0" fmla="*/ 191300 h 193481"/>
              <a:gd name="connsiteX1" fmla="*/ 0 w 1319727"/>
              <a:gd name="connsiteY1" fmla="*/ 0 h 193481"/>
              <a:gd name="connsiteX2" fmla="*/ 1238439 w 1319727"/>
              <a:gd name="connsiteY2" fmla="*/ 182578 h 193481"/>
              <a:gd name="connsiteX3" fmla="*/ 1260827 w 1319727"/>
              <a:gd name="connsiteY3" fmla="*/ 154044 h 193481"/>
              <a:gd name="connsiteX4" fmla="*/ 1319727 w 1319727"/>
              <a:gd name="connsiteY4" fmla="*/ 193481 h 193481"/>
              <a:gd name="connsiteX5" fmla="*/ 1216086 w 1319727"/>
              <a:gd name="connsiteY5" fmla="*/ 191300 h 193481"/>
              <a:gd name="connsiteX0" fmla="*/ 9641 w 113282"/>
              <a:gd name="connsiteY0" fmla="*/ 37256 h 39437"/>
              <a:gd name="connsiteX1" fmla="*/ 0 w 113282"/>
              <a:gd name="connsiteY1" fmla="*/ 7222 h 39437"/>
              <a:gd name="connsiteX2" fmla="*/ 31994 w 113282"/>
              <a:gd name="connsiteY2" fmla="*/ 28534 h 39437"/>
              <a:gd name="connsiteX3" fmla="*/ 54382 w 113282"/>
              <a:gd name="connsiteY3" fmla="*/ 0 h 39437"/>
              <a:gd name="connsiteX4" fmla="*/ 113282 w 113282"/>
              <a:gd name="connsiteY4" fmla="*/ 39437 h 39437"/>
              <a:gd name="connsiteX5" fmla="*/ 9641 w 113282"/>
              <a:gd name="connsiteY5" fmla="*/ 37256 h 39437"/>
              <a:gd name="connsiteX0" fmla="*/ 9641 w 113282"/>
              <a:gd name="connsiteY0" fmla="*/ 37256 h 39437"/>
              <a:gd name="connsiteX1" fmla="*/ 0 w 113282"/>
              <a:gd name="connsiteY1" fmla="*/ 7222 h 39437"/>
              <a:gd name="connsiteX2" fmla="*/ 54382 w 113282"/>
              <a:gd name="connsiteY2" fmla="*/ 0 h 39437"/>
              <a:gd name="connsiteX3" fmla="*/ 113282 w 113282"/>
              <a:gd name="connsiteY3" fmla="*/ 39437 h 39437"/>
              <a:gd name="connsiteX4" fmla="*/ 9641 w 113282"/>
              <a:gd name="connsiteY4" fmla="*/ 37256 h 39437"/>
              <a:gd name="connsiteX0" fmla="*/ 9641 w 113282"/>
              <a:gd name="connsiteY0" fmla="*/ 47686 h 49867"/>
              <a:gd name="connsiteX1" fmla="*/ 0 w 113282"/>
              <a:gd name="connsiteY1" fmla="*/ 17652 h 49867"/>
              <a:gd name="connsiteX2" fmla="*/ 52232 w 113282"/>
              <a:gd name="connsiteY2" fmla="*/ 0 h 49867"/>
              <a:gd name="connsiteX3" fmla="*/ 113282 w 113282"/>
              <a:gd name="connsiteY3" fmla="*/ 49867 h 49867"/>
              <a:gd name="connsiteX4" fmla="*/ 9641 w 113282"/>
              <a:gd name="connsiteY4" fmla="*/ 47686 h 49867"/>
              <a:gd name="connsiteX0" fmla="*/ 9641 w 113282"/>
              <a:gd name="connsiteY0" fmla="*/ 47686 h 54712"/>
              <a:gd name="connsiteX1" fmla="*/ 0 w 113282"/>
              <a:gd name="connsiteY1" fmla="*/ 17652 h 54712"/>
              <a:gd name="connsiteX2" fmla="*/ 52232 w 113282"/>
              <a:gd name="connsiteY2" fmla="*/ 0 h 54712"/>
              <a:gd name="connsiteX3" fmla="*/ 113282 w 113282"/>
              <a:gd name="connsiteY3" fmla="*/ 49867 h 54712"/>
              <a:gd name="connsiteX4" fmla="*/ 9641 w 113282"/>
              <a:gd name="connsiteY4" fmla="*/ 47686 h 54712"/>
              <a:gd name="connsiteX0" fmla="*/ 2125 w 113282"/>
              <a:gd name="connsiteY0" fmla="*/ 48147 h 55039"/>
              <a:gd name="connsiteX1" fmla="*/ 0 w 113282"/>
              <a:gd name="connsiteY1" fmla="*/ 17652 h 55039"/>
              <a:gd name="connsiteX2" fmla="*/ 52232 w 113282"/>
              <a:gd name="connsiteY2" fmla="*/ 0 h 55039"/>
              <a:gd name="connsiteX3" fmla="*/ 113282 w 113282"/>
              <a:gd name="connsiteY3" fmla="*/ 49867 h 55039"/>
              <a:gd name="connsiteX4" fmla="*/ 2125 w 113282"/>
              <a:gd name="connsiteY4" fmla="*/ 48147 h 55039"/>
              <a:gd name="connsiteX0" fmla="*/ 2125 w 101778"/>
              <a:gd name="connsiteY0" fmla="*/ 48147 h 54263"/>
              <a:gd name="connsiteX1" fmla="*/ 0 w 101778"/>
              <a:gd name="connsiteY1" fmla="*/ 17652 h 54263"/>
              <a:gd name="connsiteX2" fmla="*/ 52232 w 101778"/>
              <a:gd name="connsiteY2" fmla="*/ 0 h 54263"/>
              <a:gd name="connsiteX3" fmla="*/ 101778 w 101778"/>
              <a:gd name="connsiteY3" fmla="*/ 46802 h 54263"/>
              <a:gd name="connsiteX4" fmla="*/ 2125 w 101778"/>
              <a:gd name="connsiteY4" fmla="*/ 48147 h 54263"/>
              <a:gd name="connsiteX0" fmla="*/ 2125 w 114509"/>
              <a:gd name="connsiteY0" fmla="*/ 48147 h 53936"/>
              <a:gd name="connsiteX1" fmla="*/ 0 w 114509"/>
              <a:gd name="connsiteY1" fmla="*/ 17652 h 53936"/>
              <a:gd name="connsiteX2" fmla="*/ 52232 w 114509"/>
              <a:gd name="connsiteY2" fmla="*/ 0 h 53936"/>
              <a:gd name="connsiteX3" fmla="*/ 114509 w 114509"/>
              <a:gd name="connsiteY3" fmla="*/ 45266 h 53936"/>
              <a:gd name="connsiteX4" fmla="*/ 2125 w 114509"/>
              <a:gd name="connsiteY4" fmla="*/ 48147 h 53936"/>
              <a:gd name="connsiteX0" fmla="*/ 2125 w 114509"/>
              <a:gd name="connsiteY0" fmla="*/ 48147 h 55746"/>
              <a:gd name="connsiteX1" fmla="*/ 0 w 114509"/>
              <a:gd name="connsiteY1" fmla="*/ 17652 h 55746"/>
              <a:gd name="connsiteX2" fmla="*/ 52232 w 114509"/>
              <a:gd name="connsiteY2" fmla="*/ 0 h 55746"/>
              <a:gd name="connsiteX3" fmla="*/ 114509 w 114509"/>
              <a:gd name="connsiteY3" fmla="*/ 45266 h 55746"/>
              <a:gd name="connsiteX4" fmla="*/ 2125 w 114509"/>
              <a:gd name="connsiteY4" fmla="*/ 48147 h 55746"/>
              <a:gd name="connsiteX0" fmla="*/ 2125 w 114509"/>
              <a:gd name="connsiteY0" fmla="*/ 48147 h 55746"/>
              <a:gd name="connsiteX1" fmla="*/ 0 w 114509"/>
              <a:gd name="connsiteY1" fmla="*/ 17652 h 55746"/>
              <a:gd name="connsiteX2" fmla="*/ 52232 w 114509"/>
              <a:gd name="connsiteY2" fmla="*/ 0 h 55746"/>
              <a:gd name="connsiteX3" fmla="*/ 114509 w 114509"/>
              <a:gd name="connsiteY3" fmla="*/ 45266 h 55746"/>
              <a:gd name="connsiteX4" fmla="*/ 2125 w 114509"/>
              <a:gd name="connsiteY4" fmla="*/ 48147 h 55746"/>
              <a:gd name="connsiteX0" fmla="*/ 2125 w 114509"/>
              <a:gd name="connsiteY0" fmla="*/ 48147 h 59033"/>
              <a:gd name="connsiteX1" fmla="*/ 0 w 114509"/>
              <a:gd name="connsiteY1" fmla="*/ 17652 h 59033"/>
              <a:gd name="connsiteX2" fmla="*/ 52232 w 114509"/>
              <a:gd name="connsiteY2" fmla="*/ 0 h 59033"/>
              <a:gd name="connsiteX3" fmla="*/ 114509 w 114509"/>
              <a:gd name="connsiteY3" fmla="*/ 45266 h 59033"/>
              <a:gd name="connsiteX4" fmla="*/ 2125 w 114509"/>
              <a:gd name="connsiteY4" fmla="*/ 48147 h 59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509" h="59033">
                <a:moveTo>
                  <a:pt x="2125" y="48147"/>
                </a:moveTo>
                <a:lnTo>
                  <a:pt x="0" y="17652"/>
                </a:lnTo>
                <a:lnTo>
                  <a:pt x="52232" y="0"/>
                </a:lnTo>
                <a:cubicBezTo>
                  <a:pt x="72991" y="15089"/>
                  <a:pt x="99729" y="16985"/>
                  <a:pt x="114509" y="45266"/>
                </a:cubicBezTo>
                <a:cubicBezTo>
                  <a:pt x="94692" y="63250"/>
                  <a:pt x="52627" y="62982"/>
                  <a:pt x="2125" y="48147"/>
                </a:cubicBezTo>
                <a:close/>
              </a:path>
            </a:pathLst>
          </a:cu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C87B641-0CC0-CDF2-8C48-568722F0C582}"/>
              </a:ext>
            </a:extLst>
          </p:cNvPr>
          <p:cNvSpPr>
            <a:spLocks noChangeAspect="1"/>
          </p:cNvSpPr>
          <p:nvPr/>
        </p:nvSpPr>
        <p:spPr>
          <a:xfrm>
            <a:off x="8882425" y="2796351"/>
            <a:ext cx="1788281" cy="1783080"/>
          </a:xfrm>
          <a:prstGeom prst="ellipse">
            <a:avLst/>
          </a:prstGeom>
          <a:solidFill>
            <a:schemeClr val="tx2">
              <a:lumMod val="60000"/>
              <a:lumOff val="40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2950BA99-843B-239A-7C0F-4CAE823C34EF}"/>
              </a:ext>
            </a:extLst>
          </p:cNvPr>
          <p:cNvSpPr>
            <a:spLocks noChangeAspect="1"/>
          </p:cNvSpPr>
          <p:nvPr/>
        </p:nvSpPr>
        <p:spPr>
          <a:xfrm>
            <a:off x="8876808" y="2796351"/>
            <a:ext cx="1788281" cy="1783080"/>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5220648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0-#ppt_w/2"/>
                                          </p:val>
                                        </p:tav>
                                        <p:tav tm="100000">
                                          <p:val>
                                            <p:strVal val="#ppt_x"/>
                                          </p:val>
                                        </p:tav>
                                      </p:tavLst>
                                    </p:anim>
                                    <p:anim calcmode="lin" valueType="num">
                                      <p:cBhvr additive="base">
                                        <p:cTn id="16" dur="1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childTnLst>
                          </p:cTn>
                        </p:par>
                        <p:par>
                          <p:cTn id="22" fill="hold">
                            <p:stCondLst>
                              <p:cond delay="500"/>
                            </p:stCondLst>
                            <p:childTnLst>
                              <p:par>
                                <p:cTn id="23" presetID="42" presetClass="exit" presetSubtype="0" fill="hold" grpId="1" nodeType="afterEffect">
                                  <p:stCondLst>
                                    <p:cond delay="1000"/>
                                  </p:stCondLst>
                                  <p:childTnLst>
                                    <p:animEffect transition="out" filter="fade">
                                      <p:cBhvr>
                                        <p:cTn id="24" dur="1000"/>
                                        <p:tgtEl>
                                          <p:spTgt spid="14"/>
                                        </p:tgtEl>
                                      </p:cBhvr>
                                    </p:animEffect>
                                    <p:anim calcmode="lin" valueType="num">
                                      <p:cBhvr>
                                        <p:cTn id="25" dur="1000"/>
                                        <p:tgtEl>
                                          <p:spTgt spid="14"/>
                                        </p:tgtEl>
                                        <p:attrNameLst>
                                          <p:attrName>ppt_x</p:attrName>
                                        </p:attrNameLst>
                                      </p:cBhvr>
                                      <p:tavLst>
                                        <p:tav tm="0">
                                          <p:val>
                                            <p:strVal val="ppt_x"/>
                                          </p:val>
                                        </p:tav>
                                        <p:tav tm="100000">
                                          <p:val>
                                            <p:strVal val="ppt_x"/>
                                          </p:val>
                                        </p:tav>
                                      </p:tavLst>
                                    </p:anim>
                                    <p:anim calcmode="lin" valueType="num">
                                      <p:cBhvr>
                                        <p:cTn id="26" dur="1000"/>
                                        <p:tgtEl>
                                          <p:spTgt spid="14"/>
                                        </p:tgtEl>
                                        <p:attrNameLst>
                                          <p:attrName>ppt_y</p:attrName>
                                        </p:attrNameLst>
                                      </p:cBhvr>
                                      <p:tavLst>
                                        <p:tav tm="0">
                                          <p:val>
                                            <p:strVal val="ppt_y"/>
                                          </p:val>
                                        </p:tav>
                                        <p:tav tm="100000">
                                          <p:val>
                                            <p:strVal val="ppt_y+.1"/>
                                          </p:val>
                                        </p:tav>
                                      </p:tavLst>
                                    </p:anim>
                                    <p:set>
                                      <p:cBhvr>
                                        <p:cTn id="27" dur="1" fill="hold">
                                          <p:stCondLst>
                                            <p:cond delay="999"/>
                                          </p:stCondLst>
                                        </p:cTn>
                                        <p:tgtEl>
                                          <p:spTgt spid="14"/>
                                        </p:tgtEl>
                                        <p:attrNameLst>
                                          <p:attrName>style.visibility</p:attrName>
                                        </p:attrNameLst>
                                      </p:cBhvr>
                                      <p:to>
                                        <p:strVal val="hidden"/>
                                      </p:to>
                                    </p:set>
                                  </p:childTnLst>
                                </p:cTn>
                              </p:par>
                              <p:par>
                                <p:cTn id="28" presetID="42" presetClass="exit" presetSubtype="0" fill="hold" grpId="0" nodeType="withEffect">
                                  <p:stCondLst>
                                    <p:cond delay="1000"/>
                                  </p:stCondLst>
                                  <p:childTnLst>
                                    <p:animEffect transition="out" filter="fade">
                                      <p:cBhvr>
                                        <p:cTn id="29" dur="1000"/>
                                        <p:tgtEl>
                                          <p:spTgt spid="4"/>
                                        </p:tgtEl>
                                      </p:cBhvr>
                                    </p:animEffect>
                                    <p:anim calcmode="lin" valueType="num">
                                      <p:cBhvr>
                                        <p:cTn id="30" dur="1000"/>
                                        <p:tgtEl>
                                          <p:spTgt spid="4"/>
                                        </p:tgtEl>
                                        <p:attrNameLst>
                                          <p:attrName>ppt_x</p:attrName>
                                        </p:attrNameLst>
                                      </p:cBhvr>
                                      <p:tavLst>
                                        <p:tav tm="0">
                                          <p:val>
                                            <p:strVal val="ppt_x"/>
                                          </p:val>
                                        </p:tav>
                                        <p:tav tm="100000">
                                          <p:val>
                                            <p:strVal val="ppt_x"/>
                                          </p:val>
                                        </p:tav>
                                      </p:tavLst>
                                    </p:anim>
                                    <p:anim calcmode="lin" valueType="num">
                                      <p:cBhvr>
                                        <p:cTn id="31" dur="1000"/>
                                        <p:tgtEl>
                                          <p:spTgt spid="4"/>
                                        </p:tgtEl>
                                        <p:attrNameLst>
                                          <p:attrName>ppt_y</p:attrName>
                                        </p:attrNameLst>
                                      </p:cBhvr>
                                      <p:tavLst>
                                        <p:tav tm="0">
                                          <p:val>
                                            <p:strVal val="ppt_y"/>
                                          </p:val>
                                        </p:tav>
                                        <p:tav tm="100000">
                                          <p:val>
                                            <p:strVal val="ppt_y+.1"/>
                                          </p:val>
                                        </p:tav>
                                      </p:tavLst>
                                    </p:anim>
                                    <p:set>
                                      <p:cBhvr>
                                        <p:cTn id="32" dur="1" fill="hold">
                                          <p:stCondLst>
                                            <p:cond delay="999"/>
                                          </p:stCondLst>
                                        </p:cTn>
                                        <p:tgtEl>
                                          <p:spTgt spid="4"/>
                                        </p:tgtEl>
                                        <p:attrNameLst>
                                          <p:attrName>style.visibility</p:attrName>
                                        </p:attrNameLst>
                                      </p:cBhvr>
                                      <p:to>
                                        <p:strVal val="hidden"/>
                                      </p:to>
                                    </p:set>
                                  </p:childTnLst>
                                </p:cTn>
                              </p:par>
                              <p:par>
                                <p:cTn id="33" presetID="42" presetClass="exit" presetSubtype="0" fill="hold" grpId="1" nodeType="withEffect">
                                  <p:stCondLst>
                                    <p:cond delay="1000"/>
                                  </p:stCondLst>
                                  <p:childTnLst>
                                    <p:animEffect transition="out" filter="fade">
                                      <p:cBhvr>
                                        <p:cTn id="34" dur="1000"/>
                                        <p:tgtEl>
                                          <p:spTgt spid="16"/>
                                        </p:tgtEl>
                                      </p:cBhvr>
                                    </p:animEffect>
                                    <p:anim calcmode="lin" valueType="num">
                                      <p:cBhvr>
                                        <p:cTn id="35" dur="1000"/>
                                        <p:tgtEl>
                                          <p:spTgt spid="16"/>
                                        </p:tgtEl>
                                        <p:attrNameLst>
                                          <p:attrName>ppt_x</p:attrName>
                                        </p:attrNameLst>
                                      </p:cBhvr>
                                      <p:tavLst>
                                        <p:tav tm="0">
                                          <p:val>
                                            <p:strVal val="ppt_x"/>
                                          </p:val>
                                        </p:tav>
                                        <p:tav tm="100000">
                                          <p:val>
                                            <p:strVal val="ppt_x"/>
                                          </p:val>
                                        </p:tav>
                                      </p:tavLst>
                                    </p:anim>
                                    <p:anim calcmode="lin" valueType="num">
                                      <p:cBhvr>
                                        <p:cTn id="36" dur="1000"/>
                                        <p:tgtEl>
                                          <p:spTgt spid="16"/>
                                        </p:tgtEl>
                                        <p:attrNameLst>
                                          <p:attrName>ppt_y</p:attrName>
                                        </p:attrNameLst>
                                      </p:cBhvr>
                                      <p:tavLst>
                                        <p:tav tm="0">
                                          <p:val>
                                            <p:strVal val="ppt_y"/>
                                          </p:val>
                                        </p:tav>
                                        <p:tav tm="100000">
                                          <p:val>
                                            <p:strVal val="ppt_y+.1"/>
                                          </p:val>
                                        </p:tav>
                                      </p:tavLst>
                                    </p:anim>
                                    <p:set>
                                      <p:cBhvr>
                                        <p:cTn id="37" dur="1" fill="hold">
                                          <p:stCondLst>
                                            <p:cond delay="999"/>
                                          </p:stCondLst>
                                        </p:cTn>
                                        <p:tgtEl>
                                          <p:spTgt spid="16"/>
                                        </p:tgtEl>
                                        <p:attrNameLst>
                                          <p:attrName>style.visibility</p:attrName>
                                        </p:attrNameLst>
                                      </p:cBhvr>
                                      <p:to>
                                        <p:strVal val="hidden"/>
                                      </p:to>
                                    </p:set>
                                  </p:childTnLst>
                                </p:cTn>
                              </p:par>
                              <p:par>
                                <p:cTn id="38" presetID="42" presetClass="exit" presetSubtype="0" fill="hold" grpId="1" nodeType="withEffect">
                                  <p:stCondLst>
                                    <p:cond delay="1000"/>
                                  </p:stCondLst>
                                  <p:childTnLst>
                                    <p:animEffect transition="out" filter="fade">
                                      <p:cBhvr>
                                        <p:cTn id="39" dur="1000"/>
                                        <p:tgtEl>
                                          <p:spTgt spid="3"/>
                                        </p:tgtEl>
                                      </p:cBhvr>
                                    </p:animEffect>
                                    <p:anim calcmode="lin" valueType="num">
                                      <p:cBhvr>
                                        <p:cTn id="40" dur="1000"/>
                                        <p:tgtEl>
                                          <p:spTgt spid="3"/>
                                        </p:tgtEl>
                                        <p:attrNameLst>
                                          <p:attrName>ppt_x</p:attrName>
                                        </p:attrNameLst>
                                      </p:cBhvr>
                                      <p:tavLst>
                                        <p:tav tm="0">
                                          <p:val>
                                            <p:strVal val="ppt_x"/>
                                          </p:val>
                                        </p:tav>
                                        <p:tav tm="100000">
                                          <p:val>
                                            <p:strVal val="ppt_x"/>
                                          </p:val>
                                        </p:tav>
                                      </p:tavLst>
                                    </p:anim>
                                    <p:anim calcmode="lin" valueType="num">
                                      <p:cBhvr>
                                        <p:cTn id="41" dur="1000"/>
                                        <p:tgtEl>
                                          <p:spTgt spid="3"/>
                                        </p:tgtEl>
                                        <p:attrNameLst>
                                          <p:attrName>ppt_y</p:attrName>
                                        </p:attrNameLst>
                                      </p:cBhvr>
                                      <p:tavLst>
                                        <p:tav tm="0">
                                          <p:val>
                                            <p:strVal val="ppt_y"/>
                                          </p:val>
                                        </p:tav>
                                        <p:tav tm="100000">
                                          <p:val>
                                            <p:strVal val="ppt_y+.1"/>
                                          </p:val>
                                        </p:tav>
                                      </p:tavLst>
                                    </p:anim>
                                    <p:set>
                                      <p:cBhvr>
                                        <p:cTn id="42" dur="1" fill="hold">
                                          <p:stCondLst>
                                            <p:cond delay="999"/>
                                          </p:stCondLst>
                                        </p:cTn>
                                        <p:tgtEl>
                                          <p:spTgt spid="3"/>
                                        </p:tgtEl>
                                        <p:attrNameLst>
                                          <p:attrName>style.visibility</p:attrName>
                                        </p:attrNameLst>
                                      </p:cBhvr>
                                      <p:to>
                                        <p:strVal val="hidden"/>
                                      </p:to>
                                    </p:set>
                                  </p:childTnLst>
                                </p:cTn>
                              </p:par>
                            </p:childTnLst>
                          </p:cTn>
                        </p:par>
                        <p:par>
                          <p:cTn id="43" fill="hold">
                            <p:stCondLst>
                              <p:cond delay="2500"/>
                            </p:stCondLst>
                            <p:childTnLst>
                              <p:par>
                                <p:cTn id="44" presetID="63" presetClass="path" presetSubtype="0" accel="50000" decel="50000" fill="hold" nodeType="afterEffect">
                                  <p:stCondLst>
                                    <p:cond delay="2000"/>
                                  </p:stCondLst>
                                  <p:childTnLst>
                                    <p:animMotion origin="layout" path="M 3.125E-6 -1.48148E-6 L 0.20963 -1.48148E-6 " pathEditMode="relative" rAng="0" ptsTypes="AA">
                                      <p:cBhvr>
                                        <p:cTn id="45" dur="2000" fill="hold"/>
                                        <p:tgtEl>
                                          <p:spTgt spid="5"/>
                                        </p:tgtEl>
                                        <p:attrNameLst>
                                          <p:attrName>ppt_x</p:attrName>
                                          <p:attrName>ppt_y</p:attrName>
                                        </p:attrNameLst>
                                      </p:cBhvr>
                                      <p:rCtr x="10482" y="0"/>
                                    </p:animMotion>
                                  </p:childTnLst>
                                </p:cTn>
                              </p:par>
                              <p:par>
                                <p:cTn id="46" presetID="35" presetClass="path" presetSubtype="0" accel="50000" decel="50000" fill="hold" nodeType="withEffect">
                                  <p:stCondLst>
                                    <p:cond delay="2000"/>
                                  </p:stCondLst>
                                  <p:childTnLst>
                                    <p:animMotion origin="layout" path="M 4.58333E-6 -2.96296E-6 L -0.13464 -2.96296E-6 " pathEditMode="relative" rAng="0" ptsTypes="AA">
                                      <p:cBhvr>
                                        <p:cTn id="47" dur="2000" fill="hold"/>
                                        <p:tgtEl>
                                          <p:spTgt spid="10"/>
                                        </p:tgtEl>
                                        <p:attrNameLst>
                                          <p:attrName>ppt_x</p:attrName>
                                          <p:attrName>ppt_y</p:attrName>
                                        </p:attrNameLst>
                                      </p:cBhvr>
                                      <p:rCtr x="-67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3" grpId="1" animBg="1"/>
      <p:bldP spid="16" grpId="0" animBg="1"/>
      <p:bldP spid="16" grpId="1" animBg="1"/>
      <p:bldP spid="14" grpId="0" animBg="1"/>
      <p:bldP spid="14" grpId="1"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85F12A12-EACD-F6DB-96FA-E3A59705D701}"/>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20" y="1"/>
            <a:ext cx="12191980" cy="6857999"/>
          </a:xfrm>
          <a:prstGeom prst="rect">
            <a:avLst/>
          </a:prstGeom>
        </p:spPr>
      </p:pic>
      <p:sp>
        <p:nvSpPr>
          <p:cNvPr id="13" name="Rectangle 12">
            <a:extLst>
              <a:ext uri="{FF2B5EF4-FFF2-40B4-BE49-F238E27FC236}">
                <a16:creationId xmlns:a16="http://schemas.microsoft.com/office/drawing/2014/main" id="{D6631EE4-20EC-3443-3845-93E88A5B8E62}"/>
              </a:ext>
            </a:extLst>
          </p:cNvPr>
          <p:cNvSpPr/>
          <p:nvPr/>
        </p:nvSpPr>
        <p:spPr>
          <a:xfrm>
            <a:off x="653144" y="4744140"/>
            <a:ext cx="6736701" cy="1473780"/>
          </a:xfrm>
          <a:prstGeom prst="rect">
            <a:avLst/>
          </a:prstGeom>
          <a:solidFill>
            <a:schemeClr val="bg1">
              <a:lumMod val="95000"/>
              <a:lumOff val="5000"/>
              <a:alpha val="65000"/>
            </a:schemeClr>
          </a:solidFill>
          <a:ln w="50800">
            <a:solidFill>
              <a:schemeClr val="tx2">
                <a:lumMod val="60000"/>
                <a:lumOff val="40000"/>
                <a:alpha val="2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3">
            <a:extLst>
              <a:ext uri="{FF2B5EF4-FFF2-40B4-BE49-F238E27FC236}">
                <a16:creationId xmlns:a16="http://schemas.microsoft.com/office/drawing/2014/main" id="{D1952793-D443-E4DB-0B0C-0A1AB431F935}"/>
              </a:ext>
            </a:extLst>
          </p:cNvPr>
          <p:cNvSpPr>
            <a:spLocks noGrp="1"/>
          </p:cNvSpPr>
          <p:nvPr>
            <p:ph type="title"/>
          </p:nvPr>
        </p:nvSpPr>
        <p:spPr>
          <a:xfrm>
            <a:off x="831850" y="4848886"/>
            <a:ext cx="6557995" cy="814597"/>
          </a:xfrm>
        </p:spPr>
        <p:txBody>
          <a:bodyPr>
            <a:normAutofit/>
          </a:bodyPr>
          <a:lstStyle/>
          <a:p>
            <a:r>
              <a:rPr lang="en-US" sz="4400" b="1" dirty="0"/>
              <a:t>The Age of the Tribunal</a:t>
            </a:r>
          </a:p>
        </p:txBody>
      </p:sp>
      <p:sp>
        <p:nvSpPr>
          <p:cNvPr id="15" name="Text Placeholder 4">
            <a:extLst>
              <a:ext uri="{FF2B5EF4-FFF2-40B4-BE49-F238E27FC236}">
                <a16:creationId xmlns:a16="http://schemas.microsoft.com/office/drawing/2014/main" id="{48CB16C5-D346-EAF9-9384-1F70F744FD2F}"/>
              </a:ext>
            </a:extLst>
          </p:cNvPr>
          <p:cNvSpPr>
            <a:spLocks noGrp="1"/>
          </p:cNvSpPr>
          <p:nvPr>
            <p:ph type="body" idx="1"/>
          </p:nvPr>
        </p:nvSpPr>
        <p:spPr>
          <a:xfrm>
            <a:off x="831850" y="5615828"/>
            <a:ext cx="6557995" cy="497346"/>
          </a:xfrm>
        </p:spPr>
        <p:txBody>
          <a:bodyPr lIns="91440"/>
          <a:lstStyle/>
          <a:p>
            <a:r>
              <a:rPr lang="en-US" dirty="0">
                <a:solidFill>
                  <a:schemeClr val="tx1">
                    <a:lumMod val="75000"/>
                  </a:schemeClr>
                </a:solidFill>
              </a:rPr>
              <a:t>Gods walk the earth and you can say hello to them</a:t>
            </a:r>
          </a:p>
        </p:txBody>
      </p:sp>
      <p:sp>
        <p:nvSpPr>
          <p:cNvPr id="3" name="TextBox 2">
            <a:extLst>
              <a:ext uri="{FF2B5EF4-FFF2-40B4-BE49-F238E27FC236}">
                <a16:creationId xmlns:a16="http://schemas.microsoft.com/office/drawing/2014/main" id="{F80F8160-E571-8753-D720-350B7C15A514}"/>
              </a:ext>
            </a:extLst>
          </p:cNvPr>
          <p:cNvSpPr txBox="1"/>
          <p:nvPr/>
        </p:nvSpPr>
        <p:spPr>
          <a:xfrm>
            <a:off x="10077450" y="134550"/>
            <a:ext cx="1850390" cy="307777"/>
          </a:xfrm>
          <a:prstGeom prst="rect">
            <a:avLst/>
          </a:prstGeom>
          <a:noFill/>
        </p:spPr>
        <p:txBody>
          <a:bodyPr wrap="square" rtlCol="0">
            <a:spAutoFit/>
          </a:bodyPr>
          <a:lstStyle/>
          <a:p>
            <a:pPr algn="r"/>
            <a:r>
              <a:rPr lang="en-US" sz="1400" dirty="0">
                <a:solidFill>
                  <a:schemeClr val="tx1">
                    <a:alpha val="40000"/>
                  </a:schemeClr>
                </a:solidFill>
              </a:rPr>
              <a:t>Part 6 of 7</a:t>
            </a:r>
          </a:p>
        </p:txBody>
      </p:sp>
    </p:spTree>
    <p:extLst>
      <p:ext uri="{BB962C8B-B14F-4D97-AF65-F5344CB8AC3E}">
        <p14:creationId xmlns:p14="http://schemas.microsoft.com/office/powerpoint/2010/main" val="1772311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3135A00C-118A-B2F4-9B15-A298C18D013C}"/>
              </a:ext>
            </a:extLst>
          </p:cNvPr>
          <p:cNvSpPr/>
          <p:nvPr/>
        </p:nvSpPr>
        <p:spPr>
          <a:xfrm>
            <a:off x="8735436" y="3920433"/>
            <a:ext cx="594360" cy="623193"/>
          </a:xfrm>
          <a:prstGeom prst="rect">
            <a:avLst/>
          </a:prstGeom>
          <a:solidFill>
            <a:schemeClr val="accent4">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A92C7736-D4F4-311D-C4A2-D6465A98C1E1}"/>
              </a:ext>
            </a:extLst>
          </p:cNvPr>
          <p:cNvSpPr/>
          <p:nvPr/>
        </p:nvSpPr>
        <p:spPr>
          <a:xfrm>
            <a:off x="10116766" y="3210499"/>
            <a:ext cx="525295" cy="623193"/>
          </a:xfrm>
          <a:prstGeom prst="rect">
            <a:avLst/>
          </a:prstGeom>
          <a:solidFill>
            <a:schemeClr val="accent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184AFA71-C563-E4FB-E5B9-011970E14AAF}"/>
              </a:ext>
            </a:extLst>
          </p:cNvPr>
          <p:cNvSpPr/>
          <p:nvPr/>
        </p:nvSpPr>
        <p:spPr>
          <a:xfrm>
            <a:off x="7977218" y="2493900"/>
            <a:ext cx="1234440" cy="623193"/>
          </a:xfrm>
          <a:prstGeom prst="rect">
            <a:avLst/>
          </a:prstGeom>
          <a:solidFill>
            <a:srgbClr val="FF0000">
              <a:alpha val="7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EE2571E-5591-9FFB-DAA9-884241AFAA7B}"/>
              </a:ext>
            </a:extLst>
          </p:cNvPr>
          <p:cNvSpPr>
            <a:spLocks noGrp="1"/>
          </p:cNvSpPr>
          <p:nvPr>
            <p:ph type="title"/>
          </p:nvPr>
        </p:nvSpPr>
        <p:spPr/>
        <p:txBody>
          <a:bodyPr/>
          <a:lstStyle/>
          <a:p>
            <a:r>
              <a:rPr lang="en-US" b="1" dirty="0"/>
              <a:t>The Tribunal: </a:t>
            </a:r>
            <a:r>
              <a:rPr lang="en-US" dirty="0"/>
              <a:t>The Living Gods</a:t>
            </a:r>
          </a:p>
        </p:txBody>
      </p:sp>
      <p:sp>
        <p:nvSpPr>
          <p:cNvPr id="7" name="Content Placeholder 6">
            <a:extLst>
              <a:ext uri="{FF2B5EF4-FFF2-40B4-BE49-F238E27FC236}">
                <a16:creationId xmlns:a16="http://schemas.microsoft.com/office/drawing/2014/main" id="{B9C615A6-8443-E708-EA28-2BB2AE5C9719}"/>
              </a:ext>
            </a:extLst>
          </p:cNvPr>
          <p:cNvSpPr>
            <a:spLocks noGrp="1"/>
          </p:cNvSpPr>
          <p:nvPr>
            <p:ph idx="1"/>
          </p:nvPr>
        </p:nvSpPr>
        <p:spPr>
          <a:xfrm>
            <a:off x="7778336" y="2411837"/>
            <a:ext cx="3575465" cy="2257440"/>
          </a:xfrm>
        </p:spPr>
        <p:txBody>
          <a:bodyPr anchor="ctr" anchorCtr="0">
            <a:normAutofit/>
          </a:bodyPr>
          <a:lstStyle/>
          <a:p>
            <a:pPr marL="0" indent="0" algn="ctr">
              <a:buNone/>
            </a:pPr>
            <a:r>
              <a:rPr lang="en-US" sz="4400" b="1" spc="300" dirty="0"/>
              <a:t>ALMALEXIA</a:t>
            </a:r>
          </a:p>
          <a:p>
            <a:pPr marL="0" indent="0" algn="ctr">
              <a:buNone/>
            </a:pPr>
            <a:r>
              <a:rPr lang="en-US" sz="4400" b="1" spc="300" dirty="0"/>
              <a:t>SOTHA SIL</a:t>
            </a:r>
          </a:p>
          <a:p>
            <a:pPr marL="0" indent="0" algn="ctr">
              <a:buNone/>
            </a:pPr>
            <a:r>
              <a:rPr lang="en-US" sz="4400" b="1" spc="300" dirty="0"/>
              <a:t>VIVEC</a:t>
            </a:r>
          </a:p>
        </p:txBody>
      </p:sp>
      <p:pic>
        <p:nvPicPr>
          <p:cNvPr id="8" name="Content Placeholder 4" descr="A video game screen capture&#10;&#10;Description automatically generated">
            <a:extLst>
              <a:ext uri="{FF2B5EF4-FFF2-40B4-BE49-F238E27FC236}">
                <a16:creationId xmlns:a16="http://schemas.microsoft.com/office/drawing/2014/main" id="{EAE95574-58C0-3E1E-8F78-3B9EF2238252}"/>
              </a:ext>
            </a:extLst>
          </p:cNvPr>
          <p:cNvPicPr>
            <a:picLocks noChangeAspect="1"/>
          </p:cNvPicPr>
          <p:nvPr/>
        </p:nvPicPr>
        <p:blipFill rotWithShape="1">
          <a:blip r:embed="rId3">
            <a:extLst>
              <a:ext uri="{28A0092B-C50C-407E-A947-70E740481C1C}">
                <a14:useLocalDpi xmlns:a14="http://schemas.microsoft.com/office/drawing/2010/main" val="0"/>
              </a:ext>
            </a:extLst>
          </a:blip>
          <a:srcRect t="2738" b="25315"/>
          <a:stretch/>
        </p:blipFill>
        <p:spPr>
          <a:xfrm>
            <a:off x="838199" y="1690688"/>
            <a:ext cx="6629923" cy="4802187"/>
          </a:xfrm>
          <a:prstGeom prst="rect">
            <a:avLst/>
          </a:prstGeom>
        </p:spPr>
      </p:pic>
      <p:sp>
        <p:nvSpPr>
          <p:cNvPr id="9" name="Content Placeholder 6">
            <a:extLst>
              <a:ext uri="{FF2B5EF4-FFF2-40B4-BE49-F238E27FC236}">
                <a16:creationId xmlns:a16="http://schemas.microsoft.com/office/drawing/2014/main" id="{07859C7F-6002-7DA2-9606-5BDF7D8395C0}"/>
              </a:ext>
            </a:extLst>
          </p:cNvPr>
          <p:cNvSpPr txBox="1">
            <a:spLocks/>
          </p:cNvSpPr>
          <p:nvPr/>
        </p:nvSpPr>
        <p:spPr>
          <a:xfrm>
            <a:off x="7778335" y="4669277"/>
            <a:ext cx="3575465" cy="826229"/>
          </a:xfrm>
          <a:prstGeom prst="rect">
            <a:avLst/>
          </a:prstGeom>
        </p:spPr>
        <p:txBody>
          <a:bodyPr vert="horz" lIns="91440" tIns="45720" rIns="91440" bIns="45720" rtlCol="0" anchor="ctr" anchorCtr="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4400" b="1" dirty="0">
                <a:solidFill>
                  <a:srgbClr val="C00000"/>
                </a:solidFill>
              </a:rPr>
              <a:t>ALM</a:t>
            </a:r>
            <a:r>
              <a:rPr lang="en-US" sz="4400" b="1" dirty="0">
                <a:solidFill>
                  <a:schemeClr val="accent1">
                    <a:lumMod val="75000"/>
                  </a:schemeClr>
                </a:solidFill>
              </a:rPr>
              <a:t>SI</a:t>
            </a:r>
            <a:r>
              <a:rPr lang="en-US" sz="4400" b="1" dirty="0">
                <a:solidFill>
                  <a:schemeClr val="accent4">
                    <a:lumMod val="75000"/>
                  </a:schemeClr>
                </a:solidFill>
              </a:rPr>
              <a:t>VI</a:t>
            </a:r>
          </a:p>
        </p:txBody>
      </p:sp>
      <p:sp>
        <p:nvSpPr>
          <p:cNvPr id="14" name="TextBox 13">
            <a:extLst>
              <a:ext uri="{FF2B5EF4-FFF2-40B4-BE49-F238E27FC236}">
                <a16:creationId xmlns:a16="http://schemas.microsoft.com/office/drawing/2014/main" id="{FF4CE1D4-A39A-696E-9DE7-0D42DB492BD5}"/>
              </a:ext>
            </a:extLst>
          </p:cNvPr>
          <p:cNvSpPr txBox="1"/>
          <p:nvPr/>
        </p:nvSpPr>
        <p:spPr>
          <a:xfrm>
            <a:off x="7778335" y="5350873"/>
            <a:ext cx="3575465" cy="369332"/>
          </a:xfrm>
          <a:prstGeom prst="rect">
            <a:avLst/>
          </a:prstGeom>
          <a:noFill/>
        </p:spPr>
        <p:txBody>
          <a:bodyPr wrap="square" rtlCol="0">
            <a:spAutoFit/>
          </a:bodyPr>
          <a:lstStyle/>
          <a:p>
            <a:pPr algn="ctr"/>
            <a:r>
              <a:rPr lang="en-US" b="1" dirty="0">
                <a:solidFill>
                  <a:schemeClr val="tx1">
                    <a:lumMod val="50000"/>
                    <a:lumOff val="50000"/>
                  </a:schemeClr>
                </a:solidFill>
              </a:rPr>
              <a:t>The Three-In-One</a:t>
            </a:r>
          </a:p>
        </p:txBody>
      </p:sp>
    </p:spTree>
    <p:extLst>
      <p:ext uri="{BB962C8B-B14F-4D97-AF65-F5344CB8AC3E}">
        <p14:creationId xmlns:p14="http://schemas.microsoft.com/office/powerpoint/2010/main" val="22222729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C9FB8883-DFE8-78CC-DA5F-A7FC8EF0A6B9}"/>
              </a:ext>
            </a:extLst>
          </p:cNvPr>
          <p:cNvSpPr txBox="1"/>
          <p:nvPr/>
        </p:nvSpPr>
        <p:spPr>
          <a:xfrm>
            <a:off x="870119" y="1369774"/>
            <a:ext cx="5242560" cy="738664"/>
          </a:xfrm>
          <a:prstGeom prst="rect">
            <a:avLst/>
          </a:prstGeom>
          <a:noFill/>
        </p:spPr>
        <p:txBody>
          <a:bodyPr wrap="square" rtlCol="0">
            <a:spAutoFit/>
          </a:bodyPr>
          <a:lstStyle/>
          <a:p>
            <a:r>
              <a:rPr lang="en-US" sz="2400" b="1" dirty="0"/>
              <a:t>2E 882</a:t>
            </a:r>
          </a:p>
          <a:p>
            <a:r>
              <a:rPr lang="en-US" dirty="0">
                <a:solidFill>
                  <a:schemeClr val="tx1">
                    <a:lumMod val="50000"/>
                    <a:lumOff val="50000"/>
                  </a:schemeClr>
                </a:solidFill>
              </a:rPr>
              <a:t>(3,102 years since the Battle of Red Mountain)</a:t>
            </a:r>
          </a:p>
        </p:txBody>
      </p:sp>
      <p:pic>
        <p:nvPicPr>
          <p:cNvPr id="8" name="Picture 2">
            <a:extLst>
              <a:ext uri="{FF2B5EF4-FFF2-40B4-BE49-F238E27FC236}">
                <a16:creationId xmlns:a16="http://schemas.microsoft.com/office/drawing/2014/main" id="{9CFA4280-A9B3-30E8-2249-DFC5EF966540}"/>
              </a:ext>
            </a:extLst>
          </p:cNvPr>
          <p:cNvPicPr>
            <a:picLocks noChangeAspect="1" noChangeArrowheads="1"/>
          </p:cNvPicPr>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499820" y="29440"/>
            <a:ext cx="3658451" cy="3658451"/>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E4C68B6E-B703-2972-1856-F2D35951C30B}"/>
              </a:ext>
            </a:extLst>
          </p:cNvPr>
          <p:cNvSpPr>
            <a:spLocks noGrp="1"/>
          </p:cNvSpPr>
          <p:nvPr>
            <p:ph type="title"/>
          </p:nvPr>
        </p:nvSpPr>
        <p:spPr/>
        <p:txBody>
          <a:bodyPr/>
          <a:lstStyle/>
          <a:p>
            <a:r>
              <a:rPr lang="en-US" dirty="0"/>
              <a:t>Back to </a:t>
            </a:r>
            <a:r>
              <a:rPr lang="en-US" b="1" dirty="0"/>
              <a:t>Red Mountain</a:t>
            </a:r>
          </a:p>
        </p:txBody>
      </p:sp>
      <p:grpSp>
        <p:nvGrpSpPr>
          <p:cNvPr id="4" name="Group 3">
            <a:extLst>
              <a:ext uri="{FF2B5EF4-FFF2-40B4-BE49-F238E27FC236}">
                <a16:creationId xmlns:a16="http://schemas.microsoft.com/office/drawing/2014/main" id="{D856DBDB-978E-A386-0EC1-7B55BF4A1ACC}"/>
              </a:ext>
            </a:extLst>
          </p:cNvPr>
          <p:cNvGrpSpPr/>
          <p:nvPr/>
        </p:nvGrpSpPr>
        <p:grpSpPr>
          <a:xfrm>
            <a:off x="475372" y="3041174"/>
            <a:ext cx="5432464" cy="1920240"/>
            <a:chOff x="6406479" y="2081054"/>
            <a:chExt cx="5432464" cy="1920240"/>
          </a:xfrm>
        </p:grpSpPr>
        <p:sp>
          <p:nvSpPr>
            <p:cNvPr id="5" name="Oval 4">
              <a:extLst>
                <a:ext uri="{FF2B5EF4-FFF2-40B4-BE49-F238E27FC236}">
                  <a16:creationId xmlns:a16="http://schemas.microsoft.com/office/drawing/2014/main" id="{C074677E-1DF0-E681-9BC0-C4B2FF42F455}"/>
                </a:ext>
              </a:extLst>
            </p:cNvPr>
            <p:cNvSpPr/>
            <p:nvPr/>
          </p:nvSpPr>
          <p:spPr>
            <a:xfrm>
              <a:off x="9918703" y="2081054"/>
              <a:ext cx="1920240" cy="1920240"/>
            </a:xfrm>
            <a:prstGeom prst="ellipse">
              <a:avLst/>
            </a:prstGeom>
            <a:blipFill dpi="0" rotWithShape="1">
              <a:blip r:embed="rId4"/>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6" name="Oval 5">
              <a:extLst>
                <a:ext uri="{FF2B5EF4-FFF2-40B4-BE49-F238E27FC236}">
                  <a16:creationId xmlns:a16="http://schemas.microsoft.com/office/drawing/2014/main" id="{F6D1DC94-6E9B-E4F1-8C67-3DCC48802035}"/>
                </a:ext>
              </a:extLst>
            </p:cNvPr>
            <p:cNvSpPr/>
            <p:nvPr/>
          </p:nvSpPr>
          <p:spPr>
            <a:xfrm>
              <a:off x="8162591" y="2081054"/>
              <a:ext cx="1920240" cy="1920240"/>
            </a:xfrm>
            <a:prstGeom prst="ellipse">
              <a:avLst/>
            </a:prstGeom>
            <a:blipFill dpi="0" rotWithShape="1">
              <a:blip r:embed="rId5"/>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7" name="Oval 6">
              <a:extLst>
                <a:ext uri="{FF2B5EF4-FFF2-40B4-BE49-F238E27FC236}">
                  <a16:creationId xmlns:a16="http://schemas.microsoft.com/office/drawing/2014/main" id="{1768DE5D-F3A6-375F-2D5C-099B8B14A1B4}"/>
                </a:ext>
              </a:extLst>
            </p:cNvPr>
            <p:cNvSpPr/>
            <p:nvPr/>
          </p:nvSpPr>
          <p:spPr>
            <a:xfrm>
              <a:off x="6406479" y="2081054"/>
              <a:ext cx="1920240" cy="1920240"/>
            </a:xfrm>
            <a:prstGeom prst="ellipse">
              <a:avLst/>
            </a:prstGeom>
            <a:blipFill dpi="0" rotWithShape="1">
              <a:blip r:embed="rId6"/>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
        <p:nvSpPr>
          <p:cNvPr id="9" name="Oval 8">
            <a:extLst>
              <a:ext uri="{FF2B5EF4-FFF2-40B4-BE49-F238E27FC236}">
                <a16:creationId xmlns:a16="http://schemas.microsoft.com/office/drawing/2014/main" id="{BF6F97FA-DDCB-87B8-6E91-0CD501E5E858}"/>
              </a:ext>
            </a:extLst>
          </p:cNvPr>
          <p:cNvSpPr>
            <a:spLocks noChangeAspect="1"/>
          </p:cNvSpPr>
          <p:nvPr/>
        </p:nvSpPr>
        <p:spPr>
          <a:xfrm>
            <a:off x="7408805" y="3041174"/>
            <a:ext cx="1920240" cy="1920240"/>
          </a:xfrm>
          <a:prstGeom prst="ellipse">
            <a:avLst/>
          </a:prstGeom>
          <a:blipFill dpi="0" rotWithShape="1">
            <a:blip r:embed="rId7">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8" name="Oval 17">
            <a:extLst>
              <a:ext uri="{FF2B5EF4-FFF2-40B4-BE49-F238E27FC236}">
                <a16:creationId xmlns:a16="http://schemas.microsoft.com/office/drawing/2014/main" id="{AF8CC894-9635-FC51-5A6B-AE42D953EAB0}"/>
              </a:ext>
            </a:extLst>
          </p:cNvPr>
          <p:cNvSpPr>
            <a:spLocks noChangeAspect="1"/>
          </p:cNvSpPr>
          <p:nvPr/>
        </p:nvSpPr>
        <p:spPr>
          <a:xfrm>
            <a:off x="7397596" y="3049778"/>
            <a:ext cx="1920240" cy="1920240"/>
          </a:xfrm>
          <a:prstGeom prst="ellipse">
            <a:avLst/>
          </a:prstGeom>
          <a:blipFill dpi="0" rotWithShape="1">
            <a:blip r:embed="rId8">
              <a:extLst>
                <a:ext uri="{28A0092B-C50C-407E-A947-70E740481C1C}">
                  <a14:useLocalDpi xmlns:a14="http://schemas.microsoft.com/office/drawing/2010/main" val="0"/>
                </a:ext>
              </a:extLst>
            </a:blip>
            <a:srcRect/>
            <a:stretch>
              <a:fillRect/>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15" name="Picture 14" descr="A person in a garment with a glowing circle of fire behind him&#10;&#10;Description automatically generated">
            <a:extLst>
              <a:ext uri="{FF2B5EF4-FFF2-40B4-BE49-F238E27FC236}">
                <a16:creationId xmlns:a16="http://schemas.microsoft.com/office/drawing/2014/main" id="{FDF18D13-10A9-3CD8-28DD-E6498B1F769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640273" y="-26727"/>
            <a:ext cx="6911454" cy="6911454"/>
          </a:xfrm>
          <a:prstGeom prst="rect">
            <a:avLst/>
          </a:prstGeom>
          <a:effectLst>
            <a:outerShdw blurRad="63500" sx="102000" sy="102000" algn="ctr" rotWithShape="0">
              <a:prstClr val="black">
                <a:alpha val="40000"/>
              </a:prstClr>
            </a:outerShdw>
          </a:effectLst>
        </p:spPr>
      </p:pic>
      <p:pic>
        <p:nvPicPr>
          <p:cNvPr id="17" name="Picture 16" descr="A person with horns and a skull in his hands&#10;&#10;Description automatically generated">
            <a:extLst>
              <a:ext uri="{FF2B5EF4-FFF2-40B4-BE49-F238E27FC236}">
                <a16:creationId xmlns:a16="http://schemas.microsoft.com/office/drawing/2014/main" id="{6CFA580D-F171-8D23-DE5C-60928B94E01A}"/>
              </a:ext>
            </a:extLst>
          </p:cNvPr>
          <p:cNvPicPr>
            <a:picLocks noChangeAspect="1"/>
          </p:cNvPicPr>
          <p:nvPr/>
        </p:nvPicPr>
        <p:blipFill rotWithShape="1">
          <a:blip r:embed="rId10">
            <a:extLst>
              <a:ext uri="{28A0092B-C50C-407E-A947-70E740481C1C}">
                <a14:useLocalDpi xmlns:a14="http://schemas.microsoft.com/office/drawing/2010/main" val="0"/>
              </a:ext>
            </a:extLst>
          </a:blip>
          <a:srcRect/>
          <a:stretch/>
        </p:blipFill>
        <p:spPr>
          <a:xfrm>
            <a:off x="7832932" y="2843341"/>
            <a:ext cx="4041386" cy="4041386"/>
          </a:xfrm>
          <a:prstGeom prst="rect">
            <a:avLst/>
          </a:prstGeom>
          <a:effectLst>
            <a:outerShdw blurRad="50800" dist="38100" algn="l" rotWithShape="0">
              <a:prstClr val="black">
                <a:alpha val="40000"/>
              </a:prstClr>
            </a:outerShdw>
          </a:effectLst>
        </p:spPr>
      </p:pic>
      <p:sp>
        <p:nvSpPr>
          <p:cNvPr id="3" name="TextBox 2">
            <a:extLst>
              <a:ext uri="{FF2B5EF4-FFF2-40B4-BE49-F238E27FC236}">
                <a16:creationId xmlns:a16="http://schemas.microsoft.com/office/drawing/2014/main" id="{952CB4D5-437A-5D73-FFFE-C1CB35F83932}"/>
              </a:ext>
            </a:extLst>
          </p:cNvPr>
          <p:cNvSpPr txBox="1"/>
          <p:nvPr/>
        </p:nvSpPr>
        <p:spPr>
          <a:xfrm>
            <a:off x="0" y="6943822"/>
            <a:ext cx="5394278" cy="1107996"/>
          </a:xfrm>
          <a:prstGeom prst="rect">
            <a:avLst/>
          </a:prstGeom>
          <a:solidFill>
            <a:schemeClr val="bg1">
              <a:lumMod val="85000"/>
            </a:schemeClr>
          </a:solidFill>
        </p:spPr>
        <p:txBody>
          <a:bodyPr wrap="square">
            <a:spAutoFit/>
          </a:bodyPr>
          <a:lstStyle/>
          <a:p>
            <a:r>
              <a:rPr lang="en-US" sz="1600" i="1" dirty="0"/>
              <a:t>“Pity </a:t>
            </a:r>
            <a:r>
              <a:rPr lang="en-US" sz="1600" i="1" dirty="0" err="1"/>
              <a:t>Dagoth</a:t>
            </a:r>
            <a:r>
              <a:rPr lang="en-US" sz="1600" i="1" dirty="0"/>
              <a:t> Ur and the Sixth House. All they do, all they are is foul and evil, but they began in brightness and honor, and the cause of their fall was their loyal service to you, Lord </a:t>
            </a:r>
            <a:r>
              <a:rPr lang="en-US" sz="1600" i="1" dirty="0" err="1"/>
              <a:t>Nerevar</a:t>
            </a:r>
            <a:r>
              <a:rPr lang="en-US" sz="1600" i="1" dirty="0"/>
              <a:t>.”</a:t>
            </a:r>
            <a:endParaRPr lang="en-US" sz="1600" dirty="0"/>
          </a:p>
          <a:p>
            <a:r>
              <a:rPr lang="en-US" sz="1600" dirty="0"/>
              <a:t>— </a:t>
            </a:r>
            <a:r>
              <a:rPr lang="en-US" sz="1600" dirty="0" err="1">
                <a:hlinkClick r:id="rId11" tooltip="Morrowind:Peakstar"/>
              </a:rPr>
              <a:t>Peakstar</a:t>
            </a:r>
            <a:endParaRPr lang="en-US" sz="1600" dirty="0"/>
          </a:p>
        </p:txBody>
      </p:sp>
      <p:pic>
        <p:nvPicPr>
          <p:cNvPr id="11" name="Picture 10" descr="A character in a white robe with purple lighting&#10;&#10;Description automatically generated">
            <a:extLst>
              <a:ext uri="{FF2B5EF4-FFF2-40B4-BE49-F238E27FC236}">
                <a16:creationId xmlns:a16="http://schemas.microsoft.com/office/drawing/2014/main" id="{0053F7DF-854D-F6F6-955A-AC37B33E71F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17682" y="2843079"/>
            <a:ext cx="4041648" cy="4041648"/>
          </a:xfrm>
          <a:prstGeom prst="rect">
            <a:avLst/>
          </a:prstGeom>
          <a:effectLst>
            <a:outerShdw blurRad="50800" dist="38100" algn="l" rotWithShape="0">
              <a:prstClr val="black">
                <a:alpha val="40000"/>
              </a:prstClr>
            </a:outerShdw>
          </a:effectLst>
        </p:spPr>
      </p:pic>
    </p:spTree>
    <p:extLst>
      <p:ext uri="{BB962C8B-B14F-4D97-AF65-F5344CB8AC3E}">
        <p14:creationId xmlns:p14="http://schemas.microsoft.com/office/powerpoint/2010/main" val="80295746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0-#ppt_w/2"/>
                                          </p:val>
                                        </p:tav>
                                        <p:tav tm="100000">
                                          <p:val>
                                            <p:strVal val="#ppt_x"/>
                                          </p:val>
                                        </p:tav>
                                      </p:tavLst>
                                    </p:anim>
                                    <p:anim calcmode="lin" valueType="num">
                                      <p:cBhvr additive="base">
                                        <p:cTn id="8" dur="1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63" presetClass="path" presetSubtype="0" accel="50000" decel="50000" fill="hold" nodeType="afterEffect">
                                  <p:stCondLst>
                                    <p:cond delay="1500"/>
                                  </p:stCondLst>
                                  <p:childTnLst>
                                    <p:animMotion origin="layout" path="M 1.25E-6 -3.33333E-6 L 0.50325 -3.33333E-6 " pathEditMode="relative" rAng="0" ptsTypes="AA">
                                      <p:cBhvr>
                                        <p:cTn id="11" dur="2000" fill="hold"/>
                                        <p:tgtEl>
                                          <p:spTgt spid="4"/>
                                        </p:tgtEl>
                                        <p:attrNameLst>
                                          <p:attrName>ppt_x</p:attrName>
                                          <p:attrName>ppt_y</p:attrName>
                                        </p:attrNameLst>
                                      </p:cBhvr>
                                      <p:rCtr x="25156" y="0"/>
                                    </p:animMotion>
                                  </p:childTnLst>
                                </p:cTn>
                              </p:par>
                            </p:childTnLst>
                          </p:cTn>
                        </p:par>
                        <p:par>
                          <p:cTn id="12" fill="hold">
                            <p:stCondLst>
                              <p:cond delay="5000"/>
                            </p:stCondLst>
                            <p:childTnLst>
                              <p:par>
                                <p:cTn id="13" presetID="26" presetClass="emph" presetSubtype="0" fill="hold" nodeType="afterEffect">
                                  <p:stCondLst>
                                    <p:cond delay="0"/>
                                  </p:stCondLst>
                                  <p:childTnLst>
                                    <p:animEffect transition="out" filter="fade">
                                      <p:cBhvr>
                                        <p:cTn id="14" dur="500" tmFilter="0, 0; .2, .5; .8, .5; 1, 0"/>
                                        <p:tgtEl>
                                          <p:spTgt spid="4"/>
                                        </p:tgtEl>
                                      </p:cBhvr>
                                    </p:animEffect>
                                    <p:animScale>
                                      <p:cBhvr>
                                        <p:cTn id="15" dur="250" autoRev="1" fill="hold"/>
                                        <p:tgtEl>
                                          <p:spTgt spid="4"/>
                                        </p:tgtEl>
                                      </p:cBhvr>
                                      <p:by x="105000" y="105000"/>
                                    </p:animScale>
                                  </p:childTnLst>
                                </p:cTn>
                              </p:par>
                            </p:childTnLst>
                          </p:cTn>
                        </p:par>
                        <p:par>
                          <p:cTn id="16" fill="hold">
                            <p:stCondLst>
                              <p:cond delay="5500"/>
                            </p:stCondLst>
                            <p:childTnLst>
                              <p:par>
                                <p:cTn id="17" presetID="26" presetClass="emph" presetSubtype="0" fill="hold" nodeType="afterEffect">
                                  <p:stCondLst>
                                    <p:cond delay="0"/>
                                  </p:stCondLst>
                                  <p:childTnLst>
                                    <p:animEffect transition="out" filter="fade">
                                      <p:cBhvr>
                                        <p:cTn id="18" dur="500" tmFilter="0, 0; .2, .5; .8, .5; 1, 0"/>
                                        <p:tgtEl>
                                          <p:spTgt spid="4"/>
                                        </p:tgtEl>
                                      </p:cBhvr>
                                    </p:animEffect>
                                    <p:animScale>
                                      <p:cBhvr>
                                        <p:cTn id="19" dur="250" autoRev="1" fill="hold"/>
                                        <p:tgtEl>
                                          <p:spTgt spid="4"/>
                                        </p:tgtEl>
                                      </p:cBhvr>
                                      <p:by x="105000" y="105000"/>
                                    </p:animScale>
                                  </p:childTnLst>
                                </p:cTn>
                              </p:par>
                            </p:childTnLst>
                          </p:cTn>
                        </p:par>
                        <p:par>
                          <p:cTn id="20" fill="hold">
                            <p:stCondLst>
                              <p:cond delay="6000"/>
                            </p:stCondLst>
                            <p:childTnLst>
                              <p:par>
                                <p:cTn id="21" presetID="26" presetClass="emph" presetSubtype="0" fill="hold" nodeType="afterEffect">
                                  <p:stCondLst>
                                    <p:cond delay="0"/>
                                  </p:stCondLst>
                                  <p:childTnLst>
                                    <p:animEffect transition="out" filter="fade">
                                      <p:cBhvr>
                                        <p:cTn id="22" dur="500" tmFilter="0, 0; .2, .5; .8, .5; 1, 0"/>
                                        <p:tgtEl>
                                          <p:spTgt spid="4"/>
                                        </p:tgtEl>
                                      </p:cBhvr>
                                    </p:animEffect>
                                    <p:animScale>
                                      <p:cBhvr>
                                        <p:cTn id="23" dur="250" autoRev="1" fill="hold"/>
                                        <p:tgtEl>
                                          <p:spTgt spid="4"/>
                                        </p:tgtEl>
                                      </p:cBhvr>
                                      <p:by x="105000" y="105000"/>
                                    </p:animScale>
                                  </p:childTnLst>
                                </p:cTn>
                              </p:par>
                            </p:childTnLst>
                          </p:cTn>
                        </p:par>
                        <p:par>
                          <p:cTn id="24" fill="hold">
                            <p:stCondLst>
                              <p:cond delay="6500"/>
                            </p:stCondLst>
                            <p:childTnLst>
                              <p:par>
                                <p:cTn id="25" presetID="35" presetClass="path" presetSubtype="0" accel="50000" decel="50000" fill="hold" nodeType="afterEffect">
                                  <p:stCondLst>
                                    <p:cond delay="0"/>
                                  </p:stCondLst>
                                  <p:childTnLst>
                                    <p:animMotion origin="layout" path="M 0.50325 -3.33333E-6 L 1.25E-6 -3.33333E-6 " pathEditMode="relative" rAng="0" ptsTypes="AA">
                                      <p:cBhvr>
                                        <p:cTn id="26" dur="2000" fill="hold"/>
                                        <p:tgtEl>
                                          <p:spTgt spid="4"/>
                                        </p:tgtEl>
                                        <p:attrNameLst>
                                          <p:attrName>ppt_x</p:attrName>
                                          <p:attrName>ppt_y</p:attrName>
                                        </p:attrNameLst>
                                      </p:cBhvr>
                                      <p:rCtr x="-24883" y="0"/>
                                    </p:animMotion>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down)">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down)">
                                      <p:cBhvr>
                                        <p:cTn id="46" dur="750"/>
                                        <p:tgtEl>
                                          <p:spTgt spid="17"/>
                                        </p:tgtEl>
                                      </p:cBhvr>
                                    </p:animEffect>
                                  </p:childTnLst>
                                </p:cTn>
                              </p:par>
                            </p:childTnLst>
                          </p:cTn>
                        </p:par>
                        <p:par>
                          <p:cTn id="47" fill="hold">
                            <p:stCondLst>
                              <p:cond delay="750"/>
                            </p:stCondLst>
                            <p:childTnLst>
                              <p:par>
                                <p:cTn id="48" presetID="22" presetClass="entr" presetSubtype="4" fill="hold" nodeType="afterEffect">
                                  <p:stCondLst>
                                    <p:cond delay="250"/>
                                  </p:stCondLst>
                                  <p:childTnLst>
                                    <p:set>
                                      <p:cBhvr>
                                        <p:cTn id="49" dur="1" fill="hold">
                                          <p:stCondLst>
                                            <p:cond delay="0"/>
                                          </p:stCondLst>
                                        </p:cTn>
                                        <p:tgtEl>
                                          <p:spTgt spid="11"/>
                                        </p:tgtEl>
                                        <p:attrNameLst>
                                          <p:attrName>style.visibility</p:attrName>
                                        </p:attrNameLst>
                                      </p:cBhvr>
                                      <p:to>
                                        <p:strVal val="visible"/>
                                      </p:to>
                                    </p:set>
                                    <p:animEffect transition="in" filter="wipe(down)">
                                      <p:cBhvr>
                                        <p:cTn id="50" dur="750"/>
                                        <p:tgtEl>
                                          <p:spTgt spid="11"/>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xit" presetSubtype="0" fill="hold" nodeType="clickEffect">
                                  <p:stCondLst>
                                    <p:cond delay="0"/>
                                  </p:stCondLst>
                                  <p:childTnLst>
                                    <p:animEffect transition="out" filter="fade">
                                      <p:cBhvr>
                                        <p:cTn id="54" dur="500"/>
                                        <p:tgtEl>
                                          <p:spTgt spid="15"/>
                                        </p:tgtEl>
                                      </p:cBhvr>
                                    </p:animEffect>
                                    <p:set>
                                      <p:cBhvr>
                                        <p:cTn id="55" dur="1" fill="hold">
                                          <p:stCondLst>
                                            <p:cond delay="499"/>
                                          </p:stCondLst>
                                        </p:cTn>
                                        <p:tgtEl>
                                          <p:spTgt spid="15"/>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11"/>
                                        </p:tgtEl>
                                      </p:cBhvr>
                                    </p:animEffect>
                                    <p:set>
                                      <p:cBhvr>
                                        <p:cTn id="61" dur="1" fill="hold">
                                          <p:stCondLst>
                                            <p:cond delay="499"/>
                                          </p:stCondLst>
                                        </p:cTn>
                                        <p:tgtEl>
                                          <p:spTgt spid="11"/>
                                        </p:tgtEl>
                                        <p:attrNameLst>
                                          <p:attrName>style.visibility</p:attrName>
                                        </p:attrNameLst>
                                      </p:cBhvr>
                                      <p:to>
                                        <p:strVal val="hidden"/>
                                      </p:to>
                                    </p:set>
                                  </p:childTnLst>
                                </p:cTn>
                              </p:par>
                            </p:childTnLst>
                          </p:cTn>
                        </p:par>
                        <p:par>
                          <p:cTn id="62" fill="hold">
                            <p:stCondLst>
                              <p:cond delay="500"/>
                            </p:stCondLst>
                            <p:childTnLst>
                              <p:par>
                                <p:cTn id="63" presetID="10" presetClass="entr" presetSubtype="0" fill="hold" grpId="0" nodeType="afterEffect">
                                  <p:stCondLst>
                                    <p:cond delay="75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animBg="1"/>
      <p:bldP spid="18"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29826D-536D-72BE-BFAD-04D460A1F574}"/>
              </a:ext>
            </a:extLst>
          </p:cNvPr>
          <p:cNvSpPr>
            <a:spLocks noGrp="1"/>
          </p:cNvSpPr>
          <p:nvPr>
            <p:ph type="title"/>
          </p:nvPr>
        </p:nvSpPr>
        <p:spPr/>
        <p:txBody>
          <a:bodyPr/>
          <a:lstStyle/>
          <a:p>
            <a:r>
              <a:rPr lang="en-US" dirty="0"/>
              <a:t>Oh Yeah, </a:t>
            </a:r>
            <a:r>
              <a:rPr lang="en-US" b="1" dirty="0"/>
              <a:t>The Bitch Is Back.</a:t>
            </a:r>
          </a:p>
        </p:txBody>
      </p:sp>
      <p:sp>
        <p:nvSpPr>
          <p:cNvPr id="3" name="Content Placeholder 2">
            <a:extLst>
              <a:ext uri="{FF2B5EF4-FFF2-40B4-BE49-F238E27FC236}">
                <a16:creationId xmlns:a16="http://schemas.microsoft.com/office/drawing/2014/main" id="{ED5633EF-80CD-1B06-E8E5-B9058A6464FB}"/>
              </a:ext>
            </a:extLst>
          </p:cNvPr>
          <p:cNvSpPr>
            <a:spLocks noGrp="1"/>
          </p:cNvSpPr>
          <p:nvPr>
            <p:ph idx="1"/>
          </p:nvPr>
        </p:nvSpPr>
        <p:spPr>
          <a:xfrm>
            <a:off x="838201" y="1825625"/>
            <a:ext cx="3783100" cy="4351338"/>
          </a:xfrm>
        </p:spPr>
        <p:txBody>
          <a:bodyPr/>
          <a:lstStyle/>
          <a:p>
            <a:r>
              <a:rPr lang="en-US" dirty="0"/>
              <a:t>The </a:t>
            </a:r>
            <a:r>
              <a:rPr lang="en-US" b="1" dirty="0"/>
              <a:t>Blight</a:t>
            </a:r>
            <a:r>
              <a:rPr lang="en-US" dirty="0"/>
              <a:t>!</a:t>
            </a:r>
          </a:p>
          <a:p>
            <a:r>
              <a:rPr lang="en-US" b="1" dirty="0" err="1"/>
              <a:t>Corprus</a:t>
            </a:r>
            <a:r>
              <a:rPr lang="en-US" dirty="0"/>
              <a:t>!</a:t>
            </a:r>
          </a:p>
          <a:p>
            <a:r>
              <a:rPr lang="en-US" b="1" dirty="0"/>
              <a:t>Sleepers</a:t>
            </a:r>
            <a:r>
              <a:rPr lang="en-US" dirty="0"/>
              <a:t>!</a:t>
            </a:r>
          </a:p>
          <a:p>
            <a:r>
              <a:rPr lang="en-US" dirty="0"/>
              <a:t>Resurrection of the </a:t>
            </a:r>
            <a:r>
              <a:rPr lang="en-US" b="1" dirty="0"/>
              <a:t>Sixth House</a:t>
            </a:r>
            <a:r>
              <a:rPr lang="en-US" dirty="0"/>
              <a:t>!</a:t>
            </a:r>
          </a:p>
        </p:txBody>
      </p:sp>
      <p:pic>
        <p:nvPicPr>
          <p:cNvPr id="5" name="Picture 4" descr="A person in a garment&#10;&#10;Description automatically generated">
            <a:extLst>
              <a:ext uri="{FF2B5EF4-FFF2-40B4-BE49-F238E27FC236}">
                <a16:creationId xmlns:a16="http://schemas.microsoft.com/office/drawing/2014/main" id="{0C508CA8-7E3C-A84F-7B64-A5E0ED1994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36532" y="1178560"/>
            <a:ext cx="7572587" cy="5679440"/>
          </a:xfrm>
          <a:prstGeom prst="rect">
            <a:avLst/>
          </a:prstGeom>
        </p:spPr>
      </p:pic>
      <p:grpSp>
        <p:nvGrpSpPr>
          <p:cNvPr id="10" name="Group 9">
            <a:extLst>
              <a:ext uri="{FF2B5EF4-FFF2-40B4-BE49-F238E27FC236}">
                <a16:creationId xmlns:a16="http://schemas.microsoft.com/office/drawing/2014/main" id="{B1715EFD-33F3-FDE5-3A8F-26A059015DC9}"/>
              </a:ext>
            </a:extLst>
          </p:cNvPr>
          <p:cNvGrpSpPr/>
          <p:nvPr/>
        </p:nvGrpSpPr>
        <p:grpSpPr>
          <a:xfrm>
            <a:off x="5312408" y="1508728"/>
            <a:ext cx="6369051" cy="3184526"/>
            <a:chOff x="1162050" y="1085850"/>
            <a:chExt cx="9372600" cy="4686300"/>
          </a:xfrm>
        </p:grpSpPr>
        <p:pic>
          <p:nvPicPr>
            <p:cNvPr id="6" name="Picture 5" descr="A person with a zombie face&#10;&#10;Description automatically generated with medium confidence">
              <a:extLst>
                <a:ext uri="{FF2B5EF4-FFF2-40B4-BE49-F238E27FC236}">
                  <a16:creationId xmlns:a16="http://schemas.microsoft.com/office/drawing/2014/main" id="{48A3BE2A-AE7E-A8D0-A2B5-8F751656B9A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62050" y="1085850"/>
              <a:ext cx="4686300" cy="4686300"/>
            </a:xfrm>
            <a:prstGeom prst="rect">
              <a:avLst/>
            </a:prstGeom>
            <a:effectLst>
              <a:outerShdw blurRad="50800" dist="38100" dir="10800000" algn="r" rotWithShape="0">
                <a:prstClr val="black">
                  <a:alpha val="40000"/>
                </a:prstClr>
              </a:outerShdw>
            </a:effectLst>
          </p:spPr>
        </p:pic>
        <p:pic>
          <p:nvPicPr>
            <p:cNvPr id="8" name="Picture 7" descr="A zombie person with a bloody face&#10;&#10;Description automatically generated with medium confidence">
              <a:extLst>
                <a:ext uri="{FF2B5EF4-FFF2-40B4-BE49-F238E27FC236}">
                  <a16:creationId xmlns:a16="http://schemas.microsoft.com/office/drawing/2014/main" id="{8A7D28B2-4AB6-CE9D-FF84-C16F211A204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48350" y="1085850"/>
              <a:ext cx="4686300" cy="4686300"/>
            </a:xfrm>
            <a:prstGeom prst="rect">
              <a:avLst/>
            </a:prstGeom>
            <a:effectLst>
              <a:outerShdw blurRad="50800" dist="38100" algn="l" rotWithShape="0">
                <a:prstClr val="black">
                  <a:alpha val="40000"/>
                </a:prstClr>
              </a:outerShdw>
            </a:effectLst>
          </p:spPr>
        </p:pic>
      </p:grpSp>
      <p:grpSp>
        <p:nvGrpSpPr>
          <p:cNvPr id="19" name="Group 18">
            <a:extLst>
              <a:ext uri="{FF2B5EF4-FFF2-40B4-BE49-F238E27FC236}">
                <a16:creationId xmlns:a16="http://schemas.microsoft.com/office/drawing/2014/main" id="{245B8CE7-2E5F-A752-842F-7B32414429E3}"/>
              </a:ext>
            </a:extLst>
          </p:cNvPr>
          <p:cNvGrpSpPr/>
          <p:nvPr/>
        </p:nvGrpSpPr>
        <p:grpSpPr>
          <a:xfrm>
            <a:off x="5274276" y="1503366"/>
            <a:ext cx="6407184" cy="4812140"/>
            <a:chOff x="-193834" y="-4904833"/>
            <a:chExt cx="13712029" cy="10298471"/>
          </a:xfrm>
          <a:effectLst>
            <a:outerShdw blurRad="63500" sx="102000" sy="102000" algn="ctr" rotWithShape="0">
              <a:prstClr val="black">
                <a:alpha val="40000"/>
              </a:prstClr>
            </a:outerShdw>
          </a:effectLst>
        </p:grpSpPr>
        <p:pic>
          <p:nvPicPr>
            <p:cNvPr id="12" name="Picture 11" descr="A cartoon of a person in a garment&#10;&#10;Description automatically generated">
              <a:extLst>
                <a:ext uri="{FF2B5EF4-FFF2-40B4-BE49-F238E27FC236}">
                  <a16:creationId xmlns:a16="http://schemas.microsoft.com/office/drawing/2014/main" id="{16D82037-C6D6-AAA4-F518-48CB04280EA6}"/>
                </a:ext>
              </a:extLst>
            </p:cNvPr>
            <p:cNvPicPr>
              <a:picLocks noChangeAspect="1"/>
            </p:cNvPicPr>
            <p:nvPr/>
          </p:nvPicPr>
          <p:blipFill rotWithShape="1">
            <a:blip r:embed="rId6">
              <a:extLst>
                <a:ext uri="{BEBA8EAE-BF5A-486C-A8C5-ECC9F3942E4B}">
                  <a14:imgProps xmlns:a14="http://schemas.microsoft.com/office/drawing/2010/main">
                    <a14:imgLayer r:embed="rId7">
                      <a14:imgEffect>
                        <a14:brightnessContrast bright="15000" contrast="33000"/>
                      </a14:imgEffect>
                    </a14:imgLayer>
                  </a14:imgProps>
                </a:ext>
                <a:ext uri="{28A0092B-C50C-407E-A947-70E740481C1C}">
                  <a14:useLocalDpi xmlns:a14="http://schemas.microsoft.com/office/drawing/2010/main" val="0"/>
                </a:ext>
              </a:extLst>
            </a:blip>
            <a:srcRect/>
            <a:stretch/>
          </p:blipFill>
          <p:spPr>
            <a:xfrm>
              <a:off x="-193834" y="250140"/>
              <a:ext cx="6857998" cy="5143498"/>
            </a:xfrm>
            <a:prstGeom prst="rect">
              <a:avLst/>
            </a:prstGeom>
          </p:spPr>
        </p:pic>
        <p:pic>
          <p:nvPicPr>
            <p:cNvPr id="14" name="Picture 13" descr="A person in a garment&#10;&#10;Description automatically generated">
              <a:extLst>
                <a:ext uri="{FF2B5EF4-FFF2-40B4-BE49-F238E27FC236}">
                  <a16:creationId xmlns:a16="http://schemas.microsoft.com/office/drawing/2014/main" id="{99F32D11-7001-4BB4-4671-85377288F86D}"/>
                </a:ext>
              </a:extLst>
            </p:cNvPr>
            <p:cNvPicPr>
              <a:picLocks noChangeAspect="1"/>
            </p:cNvPicPr>
            <p:nvPr/>
          </p:nvPicPr>
          <p:blipFill rotWithShape="1">
            <a:blip r:embed="rId8">
              <a:extLst>
                <a:ext uri="{BEBA8EAE-BF5A-486C-A8C5-ECC9F3942E4B}">
                  <a14:imgProps xmlns:a14="http://schemas.microsoft.com/office/drawing/2010/main">
                    <a14:imgLayer r:embed="rId9">
                      <a14:imgEffect>
                        <a14:brightnessContrast bright="15000" contrast="33000"/>
                      </a14:imgEffect>
                    </a14:imgLayer>
                  </a14:imgProps>
                </a:ext>
                <a:ext uri="{28A0092B-C50C-407E-A947-70E740481C1C}">
                  <a14:useLocalDpi xmlns:a14="http://schemas.microsoft.com/office/drawing/2010/main" val="0"/>
                </a:ext>
              </a:extLst>
            </a:blip>
            <a:srcRect l="-116"/>
            <a:stretch/>
          </p:blipFill>
          <p:spPr>
            <a:xfrm>
              <a:off x="6660197" y="250140"/>
              <a:ext cx="6857998" cy="5143498"/>
            </a:xfrm>
            <a:prstGeom prst="rect">
              <a:avLst/>
            </a:prstGeom>
          </p:spPr>
        </p:pic>
        <p:pic>
          <p:nvPicPr>
            <p:cNvPr id="16" name="Picture 15" descr="A person in a garment&#10;&#10;Description automatically generated">
              <a:extLst>
                <a:ext uri="{FF2B5EF4-FFF2-40B4-BE49-F238E27FC236}">
                  <a16:creationId xmlns:a16="http://schemas.microsoft.com/office/drawing/2014/main" id="{F809A448-D286-F363-0587-896F8EBD1E5F}"/>
                </a:ext>
              </a:extLst>
            </p:cNvPr>
            <p:cNvPicPr>
              <a:picLocks noChangeAspect="1"/>
            </p:cNvPicPr>
            <p:nvPr/>
          </p:nvPicPr>
          <p:blipFill rotWithShape="1">
            <a:blip r:embed="rId10">
              <a:extLst>
                <a:ext uri="{BEBA8EAE-BF5A-486C-A8C5-ECC9F3942E4B}">
                  <a14:imgProps xmlns:a14="http://schemas.microsoft.com/office/drawing/2010/main">
                    <a14:imgLayer r:embed="rId11">
                      <a14:imgEffect>
                        <a14:brightnessContrast bright="10000" contrast="33000"/>
                      </a14:imgEffect>
                    </a14:imgLayer>
                  </a14:imgProps>
                </a:ext>
                <a:ext uri="{28A0092B-C50C-407E-A947-70E740481C1C}">
                  <a14:useLocalDpi xmlns:a14="http://schemas.microsoft.com/office/drawing/2010/main" val="0"/>
                </a:ext>
              </a:extLst>
            </a:blip>
            <a:srcRect t="-449" r="-397"/>
            <a:stretch/>
          </p:blipFill>
          <p:spPr>
            <a:xfrm>
              <a:off x="-189866" y="-4904833"/>
              <a:ext cx="6873300" cy="5154973"/>
            </a:xfrm>
            <a:prstGeom prst="rect">
              <a:avLst/>
            </a:prstGeom>
          </p:spPr>
        </p:pic>
        <p:pic>
          <p:nvPicPr>
            <p:cNvPr id="18" name="Picture 17" descr="A cartoon of a creature&#10;&#10;Description automatically generated">
              <a:extLst>
                <a:ext uri="{FF2B5EF4-FFF2-40B4-BE49-F238E27FC236}">
                  <a16:creationId xmlns:a16="http://schemas.microsoft.com/office/drawing/2014/main" id="{A9E6A33D-B7AD-05AA-1E7A-054511DA4B61}"/>
                </a:ext>
              </a:extLst>
            </p:cNvPr>
            <p:cNvPicPr>
              <a:picLocks noChangeAspect="1"/>
            </p:cNvPicPr>
            <p:nvPr/>
          </p:nvPicPr>
          <p:blipFill rotWithShape="1">
            <a:blip r:embed="rId12">
              <a:extLst>
                <a:ext uri="{BEBA8EAE-BF5A-486C-A8C5-ECC9F3942E4B}">
                  <a14:imgProps xmlns:a14="http://schemas.microsoft.com/office/drawing/2010/main">
                    <a14:imgLayer r:embed="rId13">
                      <a14:imgEffect>
                        <a14:brightnessContrast bright="15000" contrast="33000"/>
                      </a14:imgEffect>
                    </a14:imgLayer>
                  </a14:imgProps>
                </a:ext>
                <a:ext uri="{28A0092B-C50C-407E-A947-70E740481C1C}">
                  <a14:useLocalDpi xmlns:a14="http://schemas.microsoft.com/office/drawing/2010/main" val="0"/>
                </a:ext>
              </a:extLst>
            </a:blip>
            <a:srcRect/>
            <a:stretch/>
          </p:blipFill>
          <p:spPr>
            <a:xfrm>
              <a:off x="6660197" y="-4893358"/>
              <a:ext cx="6857998" cy="5143498"/>
            </a:xfrm>
            <a:prstGeom prst="rect">
              <a:avLst/>
            </a:prstGeom>
          </p:spPr>
        </p:pic>
      </p:grpSp>
      <p:sp>
        <p:nvSpPr>
          <p:cNvPr id="9" name="TextBox 8">
            <a:extLst>
              <a:ext uri="{FF2B5EF4-FFF2-40B4-BE49-F238E27FC236}">
                <a16:creationId xmlns:a16="http://schemas.microsoft.com/office/drawing/2014/main" id="{9D9C6EDF-7E52-F105-0762-13CB5FB8BBBA}"/>
              </a:ext>
            </a:extLst>
          </p:cNvPr>
          <p:cNvSpPr txBox="1"/>
          <p:nvPr/>
        </p:nvSpPr>
        <p:spPr>
          <a:xfrm>
            <a:off x="7353934" y="4944629"/>
            <a:ext cx="2286000" cy="830997"/>
          </a:xfrm>
          <a:prstGeom prst="rect">
            <a:avLst/>
          </a:prstGeom>
          <a:solidFill>
            <a:schemeClr val="tx1"/>
          </a:solidFill>
          <a:ln w="57150">
            <a:solidFill>
              <a:schemeClr val="bg2">
                <a:lumMod val="25000"/>
              </a:schemeClr>
            </a:solidFill>
          </a:ln>
        </p:spPr>
        <p:txBody>
          <a:bodyPr wrap="square" lIns="182880" tIns="91440" rIns="182880" bIns="91440" rtlCol="0">
            <a:spAutoFit/>
          </a:bodyPr>
          <a:lstStyle/>
          <a:p>
            <a:pPr algn="ctr"/>
            <a:r>
              <a:rPr lang="en-US" sz="2800" b="1" spc="300" dirty="0">
                <a:solidFill>
                  <a:schemeClr val="bg1"/>
                </a:solidFill>
              </a:rPr>
              <a:t>CORPRUS</a:t>
            </a:r>
          </a:p>
          <a:p>
            <a:pPr algn="ctr"/>
            <a:r>
              <a:rPr lang="en-US" sz="1400" i="1" dirty="0">
                <a:solidFill>
                  <a:schemeClr val="bg1"/>
                </a:solidFill>
              </a:rPr>
              <a:t>“The Divine Disease”</a:t>
            </a:r>
          </a:p>
        </p:txBody>
      </p:sp>
      <p:sp>
        <p:nvSpPr>
          <p:cNvPr id="20" name="TextBox 19">
            <a:extLst>
              <a:ext uri="{FF2B5EF4-FFF2-40B4-BE49-F238E27FC236}">
                <a16:creationId xmlns:a16="http://schemas.microsoft.com/office/drawing/2014/main" id="{7E1A1B1C-BA59-E95A-FF09-F0171C3235E6}"/>
              </a:ext>
            </a:extLst>
          </p:cNvPr>
          <p:cNvSpPr txBox="1"/>
          <p:nvPr/>
        </p:nvSpPr>
        <p:spPr>
          <a:xfrm>
            <a:off x="5967236" y="3295336"/>
            <a:ext cx="1818598" cy="430887"/>
          </a:xfrm>
          <a:prstGeom prst="rect">
            <a:avLst/>
          </a:prstGeom>
          <a:solidFill>
            <a:schemeClr val="tx1"/>
          </a:solidFill>
          <a:ln w="57150">
            <a:solidFill>
              <a:schemeClr val="bg2">
                <a:lumMod val="25000"/>
              </a:schemeClr>
            </a:solidFill>
          </a:ln>
          <a:effectLst>
            <a:outerShdw blurRad="63500" sx="102000" sy="102000" algn="ctr" rotWithShape="0">
              <a:prstClr val="black">
                <a:alpha val="40000"/>
              </a:prstClr>
            </a:outerShdw>
          </a:effectLst>
        </p:spPr>
        <p:txBody>
          <a:bodyPr wrap="square" lIns="182880" tIns="91440" rIns="182880" bIns="91440" rtlCol="0">
            <a:spAutoFit/>
          </a:bodyPr>
          <a:lstStyle/>
          <a:p>
            <a:pPr algn="ctr"/>
            <a:r>
              <a:rPr lang="en-US" sz="1600" b="1" spc="100" dirty="0">
                <a:solidFill>
                  <a:schemeClr val="bg1"/>
                </a:solidFill>
              </a:rPr>
              <a:t>ASH SLAVE</a:t>
            </a:r>
            <a:endParaRPr lang="en-US" sz="1000" i="1" spc="100" dirty="0">
              <a:solidFill>
                <a:schemeClr val="bg1"/>
              </a:solidFill>
            </a:endParaRPr>
          </a:p>
        </p:txBody>
      </p:sp>
      <p:sp>
        <p:nvSpPr>
          <p:cNvPr id="21" name="TextBox 20">
            <a:extLst>
              <a:ext uri="{FF2B5EF4-FFF2-40B4-BE49-F238E27FC236}">
                <a16:creationId xmlns:a16="http://schemas.microsoft.com/office/drawing/2014/main" id="{678375C6-9F43-2B5C-FA34-EBED9293C74B}"/>
              </a:ext>
            </a:extLst>
          </p:cNvPr>
          <p:cNvSpPr txBox="1"/>
          <p:nvPr/>
        </p:nvSpPr>
        <p:spPr>
          <a:xfrm>
            <a:off x="5967236" y="5560182"/>
            <a:ext cx="1818598" cy="430887"/>
          </a:xfrm>
          <a:prstGeom prst="rect">
            <a:avLst/>
          </a:prstGeom>
          <a:solidFill>
            <a:schemeClr val="tx1"/>
          </a:solidFill>
          <a:ln w="57150">
            <a:solidFill>
              <a:schemeClr val="bg2">
                <a:lumMod val="25000"/>
              </a:schemeClr>
            </a:solidFill>
          </a:ln>
          <a:effectLst>
            <a:outerShdw blurRad="63500" sx="102000" sy="102000" algn="ctr" rotWithShape="0">
              <a:prstClr val="black">
                <a:alpha val="40000"/>
              </a:prstClr>
            </a:outerShdw>
          </a:effectLst>
        </p:spPr>
        <p:txBody>
          <a:bodyPr wrap="square" lIns="182880" tIns="91440" rIns="182880" bIns="91440" rtlCol="0">
            <a:spAutoFit/>
          </a:bodyPr>
          <a:lstStyle/>
          <a:p>
            <a:pPr algn="ctr"/>
            <a:r>
              <a:rPr lang="en-US" sz="1600" b="1" spc="100" dirty="0">
                <a:solidFill>
                  <a:schemeClr val="bg1"/>
                </a:solidFill>
              </a:rPr>
              <a:t>ASH GHOUL</a:t>
            </a:r>
            <a:endParaRPr lang="en-US" sz="1000" i="1" spc="100" dirty="0">
              <a:solidFill>
                <a:schemeClr val="bg1"/>
              </a:solidFill>
            </a:endParaRPr>
          </a:p>
        </p:txBody>
      </p:sp>
      <p:sp>
        <p:nvSpPr>
          <p:cNvPr id="22" name="TextBox 21">
            <a:extLst>
              <a:ext uri="{FF2B5EF4-FFF2-40B4-BE49-F238E27FC236}">
                <a16:creationId xmlns:a16="http://schemas.microsoft.com/office/drawing/2014/main" id="{33D9D080-5B5B-EBF7-4FD6-1C069D5B2F13}"/>
              </a:ext>
            </a:extLst>
          </p:cNvPr>
          <p:cNvSpPr txBox="1"/>
          <p:nvPr/>
        </p:nvSpPr>
        <p:spPr>
          <a:xfrm>
            <a:off x="9184605" y="5560182"/>
            <a:ext cx="1818598" cy="430887"/>
          </a:xfrm>
          <a:prstGeom prst="rect">
            <a:avLst/>
          </a:prstGeom>
          <a:solidFill>
            <a:schemeClr val="tx1"/>
          </a:solidFill>
          <a:ln w="57150">
            <a:solidFill>
              <a:schemeClr val="bg2">
                <a:lumMod val="25000"/>
              </a:schemeClr>
            </a:solidFill>
          </a:ln>
          <a:effectLst>
            <a:outerShdw blurRad="63500" sx="102000" sy="102000" algn="ctr" rotWithShape="0">
              <a:prstClr val="black">
                <a:alpha val="40000"/>
              </a:prstClr>
            </a:outerShdw>
          </a:effectLst>
        </p:spPr>
        <p:txBody>
          <a:bodyPr wrap="square" lIns="182880" tIns="91440" rIns="182880" bIns="91440" rtlCol="0">
            <a:spAutoFit/>
          </a:bodyPr>
          <a:lstStyle/>
          <a:p>
            <a:pPr algn="ctr"/>
            <a:r>
              <a:rPr lang="en-US" sz="1600" b="1" spc="100" dirty="0">
                <a:solidFill>
                  <a:schemeClr val="bg1"/>
                </a:solidFill>
              </a:rPr>
              <a:t>ASH ZOMBIE</a:t>
            </a:r>
            <a:endParaRPr lang="en-US" sz="1000" i="1" spc="100" dirty="0">
              <a:solidFill>
                <a:schemeClr val="bg1"/>
              </a:solidFill>
            </a:endParaRPr>
          </a:p>
        </p:txBody>
      </p:sp>
      <p:pic>
        <p:nvPicPr>
          <p:cNvPr id="25" name="Picture 24" descr="A black and white text on a black background&#10;&#10;Description automatically generated">
            <a:extLst>
              <a:ext uri="{FF2B5EF4-FFF2-40B4-BE49-F238E27FC236}">
                <a16:creationId xmlns:a16="http://schemas.microsoft.com/office/drawing/2014/main" id="{E94BD594-406E-ACAB-10A5-6578D17F7CCC}"/>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612452" y="2055807"/>
            <a:ext cx="5748972" cy="3712619"/>
          </a:xfrm>
          <a:prstGeom prst="rect">
            <a:avLst/>
          </a:prstGeom>
          <a:effectLst>
            <a:outerShdw blurRad="63500" sx="102000" sy="102000" algn="ctr" rotWithShape="0">
              <a:prstClr val="black">
                <a:alpha val="40000"/>
              </a:prstClr>
            </a:outerShdw>
          </a:effectLst>
        </p:spPr>
      </p:pic>
      <p:sp>
        <p:nvSpPr>
          <p:cNvPr id="23" name="TextBox 22">
            <a:extLst>
              <a:ext uri="{FF2B5EF4-FFF2-40B4-BE49-F238E27FC236}">
                <a16:creationId xmlns:a16="http://schemas.microsoft.com/office/drawing/2014/main" id="{3E156D0E-A222-D486-44CC-84844E8CD046}"/>
              </a:ext>
            </a:extLst>
          </p:cNvPr>
          <p:cNvSpPr txBox="1"/>
          <p:nvPr/>
        </p:nvSpPr>
        <p:spPr>
          <a:xfrm>
            <a:off x="8972126" y="3295335"/>
            <a:ext cx="2246334" cy="430887"/>
          </a:xfrm>
          <a:prstGeom prst="rect">
            <a:avLst/>
          </a:prstGeom>
          <a:solidFill>
            <a:schemeClr val="tx1"/>
          </a:solidFill>
          <a:ln w="57150">
            <a:solidFill>
              <a:schemeClr val="bg2">
                <a:lumMod val="25000"/>
              </a:schemeClr>
            </a:solidFill>
          </a:ln>
          <a:effectLst>
            <a:outerShdw blurRad="63500" sx="102000" sy="102000" algn="ctr" rotWithShape="0">
              <a:prstClr val="black">
                <a:alpha val="40000"/>
              </a:prstClr>
            </a:outerShdw>
          </a:effectLst>
        </p:spPr>
        <p:txBody>
          <a:bodyPr wrap="square" lIns="182880" tIns="91440" rIns="182880" bIns="91440" rtlCol="0">
            <a:spAutoFit/>
          </a:bodyPr>
          <a:lstStyle/>
          <a:p>
            <a:pPr algn="ctr"/>
            <a:r>
              <a:rPr lang="en-US" sz="1600" b="1" spc="100" dirty="0">
                <a:solidFill>
                  <a:schemeClr val="bg1"/>
                </a:solidFill>
              </a:rPr>
              <a:t>ASCENDED SLEEPER</a:t>
            </a:r>
            <a:endParaRPr lang="en-US" sz="1000" i="1" spc="100" dirty="0">
              <a:solidFill>
                <a:schemeClr val="bg1"/>
              </a:solidFill>
            </a:endParaRPr>
          </a:p>
        </p:txBody>
      </p:sp>
      <p:pic>
        <p:nvPicPr>
          <p:cNvPr id="27" name="Picture 26" descr="A person with horns and a skull in his hands&#10;&#10;Description automatically generated">
            <a:extLst>
              <a:ext uri="{FF2B5EF4-FFF2-40B4-BE49-F238E27FC236}">
                <a16:creationId xmlns:a16="http://schemas.microsoft.com/office/drawing/2014/main" id="{57789AC3-3B58-F3A5-A7E2-6EC5432B3493}"/>
              </a:ext>
            </a:extLst>
          </p:cNvPr>
          <p:cNvPicPr>
            <a:picLocks noChangeAspect="1"/>
          </p:cNvPicPr>
          <p:nvPr/>
        </p:nvPicPr>
        <p:blipFill rotWithShape="1">
          <a:blip r:embed="rId15">
            <a:extLst>
              <a:ext uri="{28A0092B-C50C-407E-A947-70E740481C1C}">
                <a14:useLocalDpi xmlns:a14="http://schemas.microsoft.com/office/drawing/2010/main" val="0"/>
              </a:ext>
            </a:extLst>
          </a:blip>
          <a:srcRect/>
          <a:stretch/>
        </p:blipFill>
        <p:spPr>
          <a:xfrm>
            <a:off x="5265272" y="1508727"/>
            <a:ext cx="6416188" cy="4837649"/>
          </a:xfrm>
          <a:prstGeom prst="rect">
            <a:avLst/>
          </a:prstGeom>
          <a:effectLst>
            <a:outerShdw blurRad="63500" sx="102000" sy="102000" algn="ctr" rotWithShape="0">
              <a:prstClr val="black">
                <a:alpha val="40000"/>
              </a:prstClr>
            </a:outerShdw>
          </a:effectLst>
        </p:spPr>
      </p:pic>
      <p:pic>
        <p:nvPicPr>
          <p:cNvPr id="29" name="Picture 28" descr="A video game scene of a bridge over a mountain&#10;&#10;Description automatically generated">
            <a:extLst>
              <a:ext uri="{FF2B5EF4-FFF2-40B4-BE49-F238E27FC236}">
                <a16:creationId xmlns:a16="http://schemas.microsoft.com/office/drawing/2014/main" id="{043458FE-1C67-08DE-DDBF-6DA24F5420EF}"/>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5244693" y="1472496"/>
            <a:ext cx="6457346" cy="4843010"/>
          </a:xfrm>
          <a:prstGeom prst="rect">
            <a:avLst/>
          </a:prstGeom>
          <a:effectLst>
            <a:outerShdw blurRad="63500" sx="102000" sy="102000" algn="ctr" rotWithShape="0">
              <a:prstClr val="black">
                <a:alpha val="40000"/>
              </a:prstClr>
            </a:outerShdw>
          </a:effectLst>
        </p:spPr>
      </p:pic>
      <p:grpSp>
        <p:nvGrpSpPr>
          <p:cNvPr id="33" name="Group 32">
            <a:extLst>
              <a:ext uri="{FF2B5EF4-FFF2-40B4-BE49-F238E27FC236}">
                <a16:creationId xmlns:a16="http://schemas.microsoft.com/office/drawing/2014/main" id="{6A4B7E74-FEB0-5353-AAC3-AB1EE0CF5F4A}"/>
              </a:ext>
            </a:extLst>
          </p:cNvPr>
          <p:cNvGrpSpPr/>
          <p:nvPr/>
        </p:nvGrpSpPr>
        <p:grpSpPr>
          <a:xfrm>
            <a:off x="5215877" y="1442249"/>
            <a:ext cx="6486161" cy="4904127"/>
            <a:chOff x="5215877" y="1442249"/>
            <a:chExt cx="6486161" cy="4904127"/>
          </a:xfrm>
        </p:grpSpPr>
        <p:pic>
          <p:nvPicPr>
            <p:cNvPr id="31" name="Picture 30" descr="A person in a gold armor&#10;&#10;Description automatically generated">
              <a:extLst>
                <a:ext uri="{FF2B5EF4-FFF2-40B4-BE49-F238E27FC236}">
                  <a16:creationId xmlns:a16="http://schemas.microsoft.com/office/drawing/2014/main" id="{DA3249F2-4051-F5E2-10A1-BCB476CC145C}"/>
                </a:ext>
              </a:extLst>
            </p:cNvPr>
            <p:cNvPicPr>
              <a:picLocks noChangeAspect="1"/>
            </p:cNvPicPr>
            <p:nvPr/>
          </p:nvPicPr>
          <p:blipFill rotWithShape="1">
            <a:blip r:embed="rId17">
              <a:extLst>
                <a:ext uri="{28A0092B-C50C-407E-A947-70E740481C1C}">
                  <a14:useLocalDpi xmlns:a14="http://schemas.microsoft.com/office/drawing/2010/main" val="0"/>
                </a:ext>
              </a:extLst>
            </a:blip>
            <a:srcRect/>
            <a:stretch/>
          </p:blipFill>
          <p:spPr>
            <a:xfrm>
              <a:off x="5215877" y="1442249"/>
              <a:ext cx="6486161" cy="4904127"/>
            </a:xfrm>
            <a:prstGeom prst="rect">
              <a:avLst/>
            </a:prstGeom>
            <a:effectLst>
              <a:outerShdw blurRad="63500" sx="102000" sy="102000" algn="ctr" rotWithShape="0">
                <a:prstClr val="black">
                  <a:alpha val="40000"/>
                </a:prstClr>
              </a:outerShdw>
            </a:effectLst>
          </p:spPr>
        </p:pic>
        <p:sp>
          <p:nvSpPr>
            <p:cNvPr id="32" name="TextBox 31">
              <a:extLst>
                <a:ext uri="{FF2B5EF4-FFF2-40B4-BE49-F238E27FC236}">
                  <a16:creationId xmlns:a16="http://schemas.microsoft.com/office/drawing/2014/main" id="{F9FBFC78-B769-ADBB-0A22-E225E937A757}"/>
                </a:ext>
              </a:extLst>
            </p:cNvPr>
            <p:cNvSpPr txBox="1"/>
            <p:nvPr/>
          </p:nvSpPr>
          <p:spPr>
            <a:xfrm>
              <a:off x="5340306" y="1622074"/>
              <a:ext cx="2275747" cy="461665"/>
            </a:xfrm>
            <a:prstGeom prst="rect">
              <a:avLst/>
            </a:prstGeom>
            <a:solidFill>
              <a:schemeClr val="tx1">
                <a:alpha val="58000"/>
              </a:schemeClr>
            </a:solidFill>
            <a:ln w="38100">
              <a:solidFill>
                <a:schemeClr val="bg2">
                  <a:lumMod val="50000"/>
                </a:schemeClr>
              </a:solidFill>
            </a:ln>
          </p:spPr>
          <p:txBody>
            <a:bodyPr wrap="square" tIns="91440" bIns="91440" rtlCol="0">
              <a:spAutoFit/>
            </a:bodyPr>
            <a:lstStyle/>
            <a:p>
              <a:pPr algn="ctr"/>
              <a:r>
                <a:rPr lang="en-US" b="1" dirty="0">
                  <a:solidFill>
                    <a:schemeClr val="bg1"/>
                  </a:solidFill>
                </a:rPr>
                <a:t>2E 896:</a:t>
              </a:r>
              <a:r>
                <a:rPr lang="en-US" dirty="0">
                  <a:solidFill>
                    <a:schemeClr val="bg1"/>
                  </a:solidFill>
                </a:rPr>
                <a:t> The Armistice</a:t>
              </a:r>
            </a:p>
          </p:txBody>
        </p:sp>
      </p:grpSp>
      <p:grpSp>
        <p:nvGrpSpPr>
          <p:cNvPr id="34" name="Group 33">
            <a:extLst>
              <a:ext uri="{FF2B5EF4-FFF2-40B4-BE49-F238E27FC236}">
                <a16:creationId xmlns:a16="http://schemas.microsoft.com/office/drawing/2014/main" id="{49A1A311-B144-4326-B5C8-9CA25F30AA45}"/>
              </a:ext>
            </a:extLst>
          </p:cNvPr>
          <p:cNvGrpSpPr/>
          <p:nvPr/>
        </p:nvGrpSpPr>
        <p:grpSpPr>
          <a:xfrm>
            <a:off x="6007673" y="1600998"/>
            <a:ext cx="4337785" cy="4718768"/>
            <a:chOff x="4624357" y="3335756"/>
            <a:chExt cx="2193277" cy="2385910"/>
          </a:xfrm>
        </p:grpSpPr>
        <p:pic>
          <p:nvPicPr>
            <p:cNvPr id="35" name="Picture 34" descr="A close up of a hammer&#10;&#10;Description automatically generated">
              <a:extLst>
                <a:ext uri="{FF2B5EF4-FFF2-40B4-BE49-F238E27FC236}">
                  <a16:creationId xmlns:a16="http://schemas.microsoft.com/office/drawing/2014/main" id="{0D9CA3AE-04FD-0EE6-C13E-A07934D65594}"/>
                </a:ext>
              </a:extLst>
            </p:cNvPr>
            <p:cNvPicPr>
              <a:picLocks noChangeAspect="1"/>
            </p:cNvPicPr>
            <p:nvPr/>
          </p:nvPicPr>
          <p:blipFill rotWithShape="1">
            <a:blip r:embed="rId18">
              <a:extLst>
                <a:ext uri="{28A0092B-C50C-407E-A947-70E740481C1C}">
                  <a14:useLocalDpi xmlns:a14="http://schemas.microsoft.com/office/drawing/2010/main" val="0"/>
                </a:ext>
              </a:extLst>
            </a:blip>
            <a:srcRect/>
            <a:stretch/>
          </p:blipFill>
          <p:spPr>
            <a:xfrm rot="1221400">
              <a:off x="4624357" y="3335756"/>
              <a:ext cx="1229345" cy="2352711"/>
            </a:xfrm>
            <a:prstGeom prst="rect">
              <a:avLst/>
            </a:prstGeom>
          </p:spPr>
        </p:pic>
        <p:pic>
          <p:nvPicPr>
            <p:cNvPr id="36" name="Picture 35" descr="A gold and silver sword with spikes&#10;&#10;Description automatically generated">
              <a:extLst>
                <a:ext uri="{FF2B5EF4-FFF2-40B4-BE49-F238E27FC236}">
                  <a16:creationId xmlns:a16="http://schemas.microsoft.com/office/drawing/2014/main" id="{17D05E73-0CF2-D142-5240-51DC1A45DC16}"/>
                </a:ext>
              </a:extLst>
            </p:cNvPr>
            <p:cNvPicPr>
              <a:picLocks noChangeAspect="1"/>
            </p:cNvPicPr>
            <p:nvPr/>
          </p:nvPicPr>
          <p:blipFill rotWithShape="1">
            <a:blip r:embed="rId19">
              <a:extLst>
                <a:ext uri="{28A0092B-C50C-407E-A947-70E740481C1C}">
                  <a14:useLocalDpi xmlns:a14="http://schemas.microsoft.com/office/drawing/2010/main" val="0"/>
                </a:ext>
              </a:extLst>
            </a:blip>
            <a:srcRect/>
            <a:stretch/>
          </p:blipFill>
          <p:spPr>
            <a:xfrm rot="1343474">
              <a:off x="6094235" y="3368955"/>
              <a:ext cx="723399" cy="2352711"/>
            </a:xfrm>
            <a:prstGeom prst="rect">
              <a:avLst/>
            </a:prstGeom>
          </p:spPr>
        </p:pic>
      </p:grpSp>
    </p:spTree>
    <p:extLst>
      <p:ext uri="{BB962C8B-B14F-4D97-AF65-F5344CB8AC3E}">
        <p14:creationId xmlns:p14="http://schemas.microsoft.com/office/powerpoint/2010/main" val="196055194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500"/>
                                        <p:tgtEl>
                                          <p:spTgt spid="10"/>
                                        </p:tgtEl>
                                      </p:cBhvr>
                                    </p:animEffect>
                                    <p:set>
                                      <p:cBhvr>
                                        <p:cTn id="23" dur="1" fill="hold">
                                          <p:stCondLst>
                                            <p:cond delay="499"/>
                                          </p:stCondLst>
                                        </p:cTn>
                                        <p:tgtEl>
                                          <p:spTgt spid="10"/>
                                        </p:tgtEl>
                                        <p:attrNameLst>
                                          <p:attrName>style.visibility</p:attrName>
                                        </p:attrNameLst>
                                      </p:cBhvr>
                                      <p:to>
                                        <p:strVal val="hidden"/>
                                      </p:to>
                                    </p:set>
                                  </p:childTnLst>
                                </p:cTn>
                              </p:par>
                              <p:par>
                                <p:cTn id="24" presetID="10" presetClass="exit" presetSubtype="0" fill="hold" grpId="1" nodeType="withEffect">
                                  <p:stCondLst>
                                    <p:cond delay="0"/>
                                  </p:stCondLst>
                                  <p:childTnLst>
                                    <p:animEffect transition="out" filter="fade">
                                      <p:cBhvr>
                                        <p:cTn id="25" dur="500"/>
                                        <p:tgtEl>
                                          <p:spTgt spid="9"/>
                                        </p:tgtEl>
                                      </p:cBhvr>
                                    </p:animEffect>
                                    <p:set>
                                      <p:cBhvr>
                                        <p:cTn id="26" dur="1" fill="hold">
                                          <p:stCondLst>
                                            <p:cond delay="499"/>
                                          </p:stCondLst>
                                        </p:cTn>
                                        <p:tgtEl>
                                          <p:spTgt spid="9"/>
                                        </p:tgtEl>
                                        <p:attrNameLst>
                                          <p:attrName>style.visibility</p:attrName>
                                        </p:attrNameLst>
                                      </p:cBhvr>
                                      <p:to>
                                        <p:strVal val="hidden"/>
                                      </p:to>
                                    </p:set>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par>
                          <p:cTn id="31" fill="hold">
                            <p:stCondLst>
                              <p:cond delay="1000"/>
                            </p:stCondLst>
                            <p:childTnLst>
                              <p:par>
                                <p:cTn id="32" presetID="10" presetClass="entr" presetSubtype="0" fill="hold" grpId="0" nodeType="after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500"/>
                                        <p:tgtEl>
                                          <p:spTgt spid="2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1" nodeType="clickEffect">
                                  <p:stCondLst>
                                    <p:cond delay="0"/>
                                  </p:stCondLst>
                                  <p:childTnLst>
                                    <p:animEffect transition="out" filter="fade">
                                      <p:cBhvr>
                                        <p:cTn id="50" dur="500"/>
                                        <p:tgtEl>
                                          <p:spTgt spid="20"/>
                                        </p:tgtEl>
                                      </p:cBhvr>
                                    </p:animEffect>
                                    <p:set>
                                      <p:cBhvr>
                                        <p:cTn id="51" dur="1" fill="hold">
                                          <p:stCondLst>
                                            <p:cond delay="499"/>
                                          </p:stCondLst>
                                        </p:cTn>
                                        <p:tgtEl>
                                          <p:spTgt spid="20"/>
                                        </p:tgtEl>
                                        <p:attrNameLst>
                                          <p:attrName>style.visibility</p:attrName>
                                        </p:attrNameLst>
                                      </p:cBhvr>
                                      <p:to>
                                        <p:strVal val="hidden"/>
                                      </p:to>
                                    </p:set>
                                  </p:childTnLst>
                                </p:cTn>
                              </p:par>
                              <p:par>
                                <p:cTn id="52" presetID="10" presetClass="exit" presetSubtype="0" fill="hold" grpId="1" nodeType="withEffect">
                                  <p:stCondLst>
                                    <p:cond delay="0"/>
                                  </p:stCondLst>
                                  <p:childTnLst>
                                    <p:animEffect transition="out" filter="fade">
                                      <p:cBhvr>
                                        <p:cTn id="53" dur="500"/>
                                        <p:tgtEl>
                                          <p:spTgt spid="23"/>
                                        </p:tgtEl>
                                      </p:cBhvr>
                                    </p:animEffect>
                                    <p:set>
                                      <p:cBhvr>
                                        <p:cTn id="54" dur="1" fill="hold">
                                          <p:stCondLst>
                                            <p:cond delay="499"/>
                                          </p:stCondLst>
                                        </p:cTn>
                                        <p:tgtEl>
                                          <p:spTgt spid="23"/>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500"/>
                                        <p:tgtEl>
                                          <p:spTgt spid="22"/>
                                        </p:tgtEl>
                                      </p:cBhvr>
                                    </p:animEffect>
                                    <p:set>
                                      <p:cBhvr>
                                        <p:cTn id="60" dur="1" fill="hold">
                                          <p:stCondLst>
                                            <p:cond delay="499"/>
                                          </p:stCondLst>
                                        </p:cTn>
                                        <p:tgtEl>
                                          <p:spTgt spid="22"/>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500"/>
                                        <p:tgtEl>
                                          <p:spTgt spid="19"/>
                                        </p:tgtEl>
                                      </p:cBhvr>
                                    </p:animEffect>
                                    <p:set>
                                      <p:cBhvr>
                                        <p:cTn id="63" dur="1" fill="hold">
                                          <p:stCondLst>
                                            <p:cond delay="499"/>
                                          </p:stCondLst>
                                        </p:cTn>
                                        <p:tgtEl>
                                          <p:spTgt spid="19"/>
                                        </p:tgtEl>
                                        <p:attrNameLst>
                                          <p:attrName>style.visibility</p:attrName>
                                        </p:attrNameLst>
                                      </p:cBhvr>
                                      <p:to>
                                        <p:strVal val="hidden"/>
                                      </p:to>
                                    </p:set>
                                  </p:childTnLst>
                                </p:cTn>
                              </p:par>
                            </p:childTnLst>
                          </p:cTn>
                        </p:par>
                        <p:par>
                          <p:cTn id="64" fill="hold">
                            <p:stCondLst>
                              <p:cond delay="500"/>
                            </p:stCondLst>
                            <p:childTnLst>
                              <p:par>
                                <p:cTn id="65" presetID="10" presetClass="entr" presetSubtype="0" fill="hold"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500"/>
                                        <p:tgtEl>
                                          <p:spTgt spid="25"/>
                                        </p:tgtEl>
                                      </p:cBhvr>
                                    </p:animEffect>
                                    <p:set>
                                      <p:cBhvr>
                                        <p:cTn id="72" dur="1" fill="hold">
                                          <p:stCondLst>
                                            <p:cond delay="499"/>
                                          </p:stCondLst>
                                        </p:cTn>
                                        <p:tgtEl>
                                          <p:spTgt spid="25"/>
                                        </p:tgtEl>
                                        <p:attrNameLst>
                                          <p:attrName>style.visibility</p:attrName>
                                        </p:attrNameLst>
                                      </p:cBhvr>
                                      <p:to>
                                        <p:strVal val="hidden"/>
                                      </p:to>
                                    </p:set>
                                  </p:childTnLst>
                                </p:cTn>
                              </p:par>
                            </p:childTnLst>
                          </p:cTn>
                        </p:par>
                        <p:par>
                          <p:cTn id="73" fill="hold">
                            <p:stCondLst>
                              <p:cond delay="500"/>
                            </p:stCondLst>
                            <p:childTnLst>
                              <p:par>
                                <p:cTn id="74" presetID="10"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fade">
                                      <p:cBhvr>
                                        <p:cTn id="76" dur="500"/>
                                        <p:tgtEl>
                                          <p:spTgt spid="27"/>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nodeType="clickEffect">
                                  <p:stCondLst>
                                    <p:cond delay="0"/>
                                  </p:stCondLst>
                                  <p:childTnLst>
                                    <p:animEffect transition="out" filter="fade">
                                      <p:cBhvr>
                                        <p:cTn id="80" dur="500"/>
                                        <p:tgtEl>
                                          <p:spTgt spid="27"/>
                                        </p:tgtEl>
                                      </p:cBhvr>
                                    </p:animEffect>
                                    <p:set>
                                      <p:cBhvr>
                                        <p:cTn id="81" dur="1" fill="hold">
                                          <p:stCondLst>
                                            <p:cond delay="499"/>
                                          </p:stCondLst>
                                        </p:cTn>
                                        <p:tgtEl>
                                          <p:spTgt spid="27"/>
                                        </p:tgtEl>
                                        <p:attrNameLst>
                                          <p:attrName>style.visibility</p:attrName>
                                        </p:attrNameLst>
                                      </p:cBhvr>
                                      <p:to>
                                        <p:strVal val="hidden"/>
                                      </p:to>
                                    </p:set>
                                  </p:childTnLst>
                                </p:cTn>
                              </p:par>
                            </p:childTnLst>
                          </p:cTn>
                        </p:par>
                        <p:par>
                          <p:cTn id="82" fill="hold">
                            <p:stCondLst>
                              <p:cond delay="500"/>
                            </p:stCondLst>
                            <p:childTnLst>
                              <p:par>
                                <p:cTn id="83" presetID="10" presetClass="entr" presetSubtype="0" fill="hold" nodeType="afterEffect">
                                  <p:stCondLst>
                                    <p:cond delay="0"/>
                                  </p:stCondLst>
                                  <p:childTnLst>
                                    <p:set>
                                      <p:cBhvr>
                                        <p:cTn id="84" dur="1" fill="hold">
                                          <p:stCondLst>
                                            <p:cond delay="0"/>
                                          </p:stCondLst>
                                        </p:cTn>
                                        <p:tgtEl>
                                          <p:spTgt spid="5"/>
                                        </p:tgtEl>
                                        <p:attrNameLst>
                                          <p:attrName>style.visibility</p:attrName>
                                        </p:attrNameLst>
                                      </p:cBhvr>
                                      <p:to>
                                        <p:strVal val="visible"/>
                                      </p:to>
                                    </p:set>
                                    <p:animEffect transition="in" filter="fade">
                                      <p:cBhvr>
                                        <p:cTn id="85" dur="500"/>
                                        <p:tgtEl>
                                          <p:spTgt spid="5"/>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xit" presetSubtype="0" fill="hold" nodeType="clickEffect">
                                  <p:stCondLst>
                                    <p:cond delay="0"/>
                                  </p:stCondLst>
                                  <p:childTnLst>
                                    <p:animEffect transition="out" filter="fade">
                                      <p:cBhvr>
                                        <p:cTn id="89" dur="500"/>
                                        <p:tgtEl>
                                          <p:spTgt spid="5"/>
                                        </p:tgtEl>
                                      </p:cBhvr>
                                    </p:animEffect>
                                    <p:set>
                                      <p:cBhvr>
                                        <p:cTn id="90" dur="1" fill="hold">
                                          <p:stCondLst>
                                            <p:cond delay="499"/>
                                          </p:stCondLst>
                                        </p:cTn>
                                        <p:tgtEl>
                                          <p:spTgt spid="5"/>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29"/>
                                        </p:tgtEl>
                                        <p:attrNameLst>
                                          <p:attrName>style.visibility</p:attrName>
                                        </p:attrNameLst>
                                      </p:cBhvr>
                                      <p:to>
                                        <p:strVal val="visible"/>
                                      </p:to>
                                    </p:set>
                                    <p:animEffect transition="in" filter="fade">
                                      <p:cBhvr>
                                        <p:cTn id="93" dur="500"/>
                                        <p:tgtEl>
                                          <p:spTgt spid="29"/>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xit" presetSubtype="0" fill="hold" nodeType="clickEffect">
                                  <p:stCondLst>
                                    <p:cond delay="0"/>
                                  </p:stCondLst>
                                  <p:childTnLst>
                                    <p:animEffect transition="out" filter="fade">
                                      <p:cBhvr>
                                        <p:cTn id="97" dur="500"/>
                                        <p:tgtEl>
                                          <p:spTgt spid="29"/>
                                        </p:tgtEl>
                                      </p:cBhvr>
                                    </p:animEffect>
                                    <p:set>
                                      <p:cBhvr>
                                        <p:cTn id="98" dur="1" fill="hold">
                                          <p:stCondLst>
                                            <p:cond delay="499"/>
                                          </p:stCondLst>
                                        </p:cTn>
                                        <p:tgtEl>
                                          <p:spTgt spid="29"/>
                                        </p:tgtEl>
                                        <p:attrNameLst>
                                          <p:attrName>style.visibility</p:attrName>
                                        </p:attrNameLst>
                                      </p:cBhvr>
                                      <p:to>
                                        <p:strVal val="hidden"/>
                                      </p:to>
                                    </p:set>
                                  </p:childTnLst>
                                </p:cTn>
                              </p:par>
                            </p:childTnLst>
                          </p:cTn>
                        </p:par>
                        <p:par>
                          <p:cTn id="99" fill="hold">
                            <p:stCondLst>
                              <p:cond delay="500"/>
                            </p:stCondLst>
                            <p:childTnLst>
                              <p:par>
                                <p:cTn id="100" presetID="10" presetClass="entr" presetSubtype="0" fill="hold" nodeType="afterEffect">
                                  <p:stCondLst>
                                    <p:cond delay="0"/>
                                  </p:stCondLst>
                                  <p:childTnLst>
                                    <p:set>
                                      <p:cBhvr>
                                        <p:cTn id="101" dur="1" fill="hold">
                                          <p:stCondLst>
                                            <p:cond delay="0"/>
                                          </p:stCondLst>
                                        </p:cTn>
                                        <p:tgtEl>
                                          <p:spTgt spid="33"/>
                                        </p:tgtEl>
                                        <p:attrNameLst>
                                          <p:attrName>style.visibility</p:attrName>
                                        </p:attrNameLst>
                                      </p:cBhvr>
                                      <p:to>
                                        <p:strVal val="visible"/>
                                      </p:to>
                                    </p:set>
                                    <p:animEffect transition="in" filter="fade">
                                      <p:cBhvr>
                                        <p:cTn id="102" dur="500"/>
                                        <p:tgtEl>
                                          <p:spTgt spid="33"/>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xit" presetSubtype="0" fill="hold" nodeType="clickEffect">
                                  <p:stCondLst>
                                    <p:cond delay="0"/>
                                  </p:stCondLst>
                                  <p:childTnLst>
                                    <p:animEffect transition="out" filter="fade">
                                      <p:cBhvr>
                                        <p:cTn id="106" dur="500"/>
                                        <p:tgtEl>
                                          <p:spTgt spid="33"/>
                                        </p:tgtEl>
                                      </p:cBhvr>
                                    </p:animEffect>
                                    <p:set>
                                      <p:cBhvr>
                                        <p:cTn id="107" dur="1" fill="hold">
                                          <p:stCondLst>
                                            <p:cond delay="499"/>
                                          </p:stCondLst>
                                        </p:cTn>
                                        <p:tgtEl>
                                          <p:spTgt spid="33"/>
                                        </p:tgtEl>
                                        <p:attrNameLst>
                                          <p:attrName>style.visibility</p:attrName>
                                        </p:attrNameLst>
                                      </p:cBhvr>
                                      <p:to>
                                        <p:strVal val="hidden"/>
                                      </p:to>
                                    </p:set>
                                  </p:childTnLst>
                                </p:cTn>
                              </p:par>
                              <p:par>
                                <p:cTn id="108" presetID="42" presetClass="entr" presetSubtype="0" fill="hold" nodeType="with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42" presetClass="exit" presetSubtype="0" fill="hold" nodeType="clickEffect">
                                  <p:stCondLst>
                                    <p:cond delay="0"/>
                                  </p:stCondLst>
                                  <p:childTnLst>
                                    <p:animEffect transition="out" filter="fade">
                                      <p:cBhvr>
                                        <p:cTn id="116" dur="1000"/>
                                        <p:tgtEl>
                                          <p:spTgt spid="34"/>
                                        </p:tgtEl>
                                      </p:cBhvr>
                                    </p:animEffect>
                                    <p:anim calcmode="lin" valueType="num">
                                      <p:cBhvr>
                                        <p:cTn id="117" dur="1000"/>
                                        <p:tgtEl>
                                          <p:spTgt spid="34"/>
                                        </p:tgtEl>
                                        <p:attrNameLst>
                                          <p:attrName>ppt_x</p:attrName>
                                        </p:attrNameLst>
                                      </p:cBhvr>
                                      <p:tavLst>
                                        <p:tav tm="0">
                                          <p:val>
                                            <p:strVal val="ppt_x"/>
                                          </p:val>
                                        </p:tav>
                                        <p:tav tm="100000">
                                          <p:val>
                                            <p:strVal val="ppt_x"/>
                                          </p:val>
                                        </p:tav>
                                      </p:tavLst>
                                    </p:anim>
                                    <p:anim calcmode="lin" valueType="num">
                                      <p:cBhvr>
                                        <p:cTn id="118" dur="1000"/>
                                        <p:tgtEl>
                                          <p:spTgt spid="34"/>
                                        </p:tgtEl>
                                        <p:attrNameLst>
                                          <p:attrName>ppt_y</p:attrName>
                                        </p:attrNameLst>
                                      </p:cBhvr>
                                      <p:tavLst>
                                        <p:tav tm="0">
                                          <p:val>
                                            <p:strVal val="ppt_y"/>
                                          </p:val>
                                        </p:tav>
                                        <p:tav tm="100000">
                                          <p:val>
                                            <p:strVal val="ppt_y+.1"/>
                                          </p:val>
                                        </p:tav>
                                      </p:tavLst>
                                    </p:anim>
                                    <p:set>
                                      <p:cBhvr>
                                        <p:cTn id="119" dur="1" fill="hold">
                                          <p:stCondLst>
                                            <p:cond delay="999"/>
                                          </p:stCondLst>
                                        </p:cTn>
                                        <p:tgtEl>
                                          <p:spTgt spid="34"/>
                                        </p:tgtEl>
                                        <p:attrNameLst>
                                          <p:attrName>style.visibility</p:attrName>
                                        </p:attrNameLst>
                                      </p:cBhvr>
                                      <p:to>
                                        <p:strVal val="hidden"/>
                                      </p:to>
                                    </p:set>
                                  </p:childTnLst>
                                </p:cTn>
                              </p:par>
                            </p:childTnLst>
                          </p:cTn>
                        </p:par>
                        <p:par>
                          <p:cTn id="120" fill="hold">
                            <p:stCondLst>
                              <p:cond delay="1000"/>
                            </p:stCondLst>
                            <p:childTnLst>
                              <p:par>
                                <p:cTn id="121" presetID="10" presetClass="entr" presetSubtype="0" fill="hold" nodeType="afterEffect">
                                  <p:stCondLst>
                                    <p:cond delay="0"/>
                                  </p:stCondLst>
                                  <p:childTnLst>
                                    <p:set>
                                      <p:cBhvr>
                                        <p:cTn id="122" dur="1" fill="hold">
                                          <p:stCondLst>
                                            <p:cond delay="0"/>
                                          </p:stCondLst>
                                        </p:cTn>
                                        <p:tgtEl>
                                          <p:spTgt spid="5"/>
                                        </p:tgtEl>
                                        <p:attrNameLst>
                                          <p:attrName>style.visibility</p:attrName>
                                        </p:attrNameLst>
                                      </p:cBhvr>
                                      <p:to>
                                        <p:strVal val="visible"/>
                                      </p:to>
                                    </p:set>
                                    <p:animEffect transition="in" filter="fade">
                                      <p:cBhvr>
                                        <p:cTn id="1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20" grpId="0" animBg="1"/>
      <p:bldP spid="20" grpId="1" animBg="1"/>
      <p:bldP spid="21" grpId="0" animBg="1"/>
      <p:bldP spid="21" grpId="1" animBg="1"/>
      <p:bldP spid="22" grpId="0" animBg="1"/>
      <p:bldP spid="22" grpId="1" animBg="1"/>
      <p:bldP spid="23" grpId="0" animBg="1"/>
      <p:bldP spid="23"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4C174F-AF64-2A23-7A82-17D7A9886C66}"/>
              </a:ext>
            </a:extLst>
          </p:cNvPr>
          <p:cNvSpPr>
            <a:spLocks noGrp="1"/>
          </p:cNvSpPr>
          <p:nvPr>
            <p:ph type="title"/>
          </p:nvPr>
        </p:nvSpPr>
        <p:spPr>
          <a:xfrm>
            <a:off x="838200" y="365125"/>
            <a:ext cx="5257800" cy="1325563"/>
          </a:xfrm>
        </p:spPr>
        <p:txBody>
          <a:bodyPr/>
          <a:lstStyle/>
          <a:p>
            <a:r>
              <a:rPr lang="en-US" dirty="0" err="1"/>
              <a:t>Aaaand</a:t>
            </a:r>
            <a:r>
              <a:rPr lang="en-US" dirty="0"/>
              <a:t> the bitch is </a:t>
            </a:r>
            <a:r>
              <a:rPr lang="en-US" b="1" dirty="0"/>
              <a:t>dumb as rocks</a:t>
            </a:r>
            <a:r>
              <a:rPr lang="en-US" dirty="0"/>
              <a:t>.</a:t>
            </a:r>
          </a:p>
        </p:txBody>
      </p:sp>
      <p:sp>
        <p:nvSpPr>
          <p:cNvPr id="3" name="Content Placeholder 2">
            <a:extLst>
              <a:ext uri="{FF2B5EF4-FFF2-40B4-BE49-F238E27FC236}">
                <a16:creationId xmlns:a16="http://schemas.microsoft.com/office/drawing/2014/main" id="{12DDEB0B-BE67-0CA4-2CD9-9FA43EFC05F4}"/>
              </a:ext>
            </a:extLst>
          </p:cNvPr>
          <p:cNvSpPr>
            <a:spLocks noGrp="1"/>
          </p:cNvSpPr>
          <p:nvPr>
            <p:ph idx="1"/>
          </p:nvPr>
        </p:nvSpPr>
        <p:spPr>
          <a:xfrm>
            <a:off x="838200" y="2233620"/>
            <a:ext cx="4539018" cy="4241763"/>
          </a:xfrm>
        </p:spPr>
        <p:txBody>
          <a:bodyPr>
            <a:normAutofit fontScale="77500" lnSpcReduction="20000"/>
          </a:bodyPr>
          <a:lstStyle/>
          <a:p>
            <a:pPr marL="514350" indent="-514350">
              <a:buFont typeface="+mj-lt"/>
              <a:buAutoNum type="arabicPeriod"/>
            </a:pPr>
            <a:r>
              <a:rPr lang="en-US" dirty="0"/>
              <a:t>Establish a theocracy based on the worship of the new-born god </a:t>
            </a:r>
            <a:r>
              <a:rPr lang="en-US" dirty="0" err="1"/>
              <a:t>Akulakhan</a:t>
            </a:r>
            <a:r>
              <a:rPr lang="en-US" dirty="0"/>
              <a:t>. </a:t>
            </a:r>
          </a:p>
          <a:p>
            <a:pPr marL="514350" indent="-514350">
              <a:buFont typeface="+mj-lt"/>
              <a:buAutoNum type="arabicPeriod"/>
            </a:pPr>
            <a:r>
              <a:rPr lang="en-US" dirty="0"/>
              <a:t>Expose the false worship of the Tribunal and destroy the ecclesiastical authority and political power of the Temple. </a:t>
            </a:r>
          </a:p>
          <a:p>
            <a:pPr marL="514350" indent="-514350">
              <a:buFont typeface="+mj-lt"/>
              <a:buAutoNum type="arabicPeriod"/>
            </a:pPr>
            <a:r>
              <a:rPr lang="en-US" dirty="0"/>
              <a:t>Recover ancient territories stolen by Skyrim and </a:t>
            </a:r>
            <a:r>
              <a:rPr lang="en-US" dirty="0" err="1"/>
              <a:t>Argonia</a:t>
            </a:r>
            <a:r>
              <a:rPr lang="en-US" dirty="0"/>
              <a:t>.</a:t>
            </a:r>
          </a:p>
          <a:p>
            <a:pPr marL="514350" indent="-514350">
              <a:buFont typeface="+mj-lt"/>
              <a:buAutoNum type="arabicPeriod"/>
            </a:pPr>
            <a:r>
              <a:rPr lang="en-US" dirty="0"/>
              <a:t>Drive the </a:t>
            </a:r>
            <a:r>
              <a:rPr lang="en-US" dirty="0" err="1"/>
              <a:t>n’wah</a:t>
            </a:r>
            <a:r>
              <a:rPr lang="en-US" dirty="0"/>
              <a:t> from Morrowind</a:t>
            </a:r>
          </a:p>
          <a:p>
            <a:pPr marL="514350" indent="-514350">
              <a:buFont typeface="+mj-lt"/>
              <a:buAutoNum type="arabicPeriod"/>
            </a:pPr>
            <a:r>
              <a:rPr lang="en-US" dirty="0"/>
              <a:t>Extend the worship of </a:t>
            </a:r>
            <a:r>
              <a:rPr lang="en-US" dirty="0" err="1"/>
              <a:t>Akulakhan</a:t>
            </a:r>
            <a:r>
              <a:rPr lang="en-US" dirty="0"/>
              <a:t> to all nations of Tamriel through subversion and conquest.</a:t>
            </a:r>
          </a:p>
        </p:txBody>
      </p:sp>
      <p:pic>
        <p:nvPicPr>
          <p:cNvPr id="5" name="Picture 4" descr="A person with a mask on his head&#10;&#10;Description automatically generated">
            <a:extLst>
              <a:ext uri="{FF2B5EF4-FFF2-40B4-BE49-F238E27FC236}">
                <a16:creationId xmlns:a16="http://schemas.microsoft.com/office/drawing/2014/main" id="{B27656BA-042A-303C-E291-79C5C7B844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14974" y="1605488"/>
            <a:ext cx="6578159" cy="4887387"/>
          </a:xfrm>
          <a:prstGeom prst="rect">
            <a:avLst/>
          </a:prstGeom>
        </p:spPr>
      </p:pic>
      <p:sp>
        <p:nvSpPr>
          <p:cNvPr id="6" name="TextBox 5">
            <a:extLst>
              <a:ext uri="{FF2B5EF4-FFF2-40B4-BE49-F238E27FC236}">
                <a16:creationId xmlns:a16="http://schemas.microsoft.com/office/drawing/2014/main" id="{8D02EE04-FFB6-F5E7-E474-8B1BCD80B2E3}"/>
              </a:ext>
            </a:extLst>
          </p:cNvPr>
          <p:cNvSpPr txBox="1"/>
          <p:nvPr/>
        </p:nvSpPr>
        <p:spPr>
          <a:xfrm>
            <a:off x="838200" y="1833511"/>
            <a:ext cx="3049137" cy="400110"/>
          </a:xfrm>
          <a:prstGeom prst="rect">
            <a:avLst/>
          </a:prstGeom>
          <a:noFill/>
        </p:spPr>
        <p:txBody>
          <a:bodyPr wrap="square">
            <a:spAutoFit/>
          </a:bodyPr>
          <a:lstStyle/>
          <a:p>
            <a:pPr marL="0" indent="0">
              <a:buNone/>
            </a:pPr>
            <a:r>
              <a:rPr lang="en-US" sz="2000" b="1" dirty="0"/>
              <a:t>The Grand Plan:</a:t>
            </a:r>
          </a:p>
        </p:txBody>
      </p:sp>
      <p:pic>
        <p:nvPicPr>
          <p:cNvPr id="8" name="Picture 7" descr="A drawing of a person in armor&#10;&#10;Description automatically generated">
            <a:extLst>
              <a:ext uri="{FF2B5EF4-FFF2-40B4-BE49-F238E27FC236}">
                <a16:creationId xmlns:a16="http://schemas.microsoft.com/office/drawing/2014/main" id="{D217B784-B676-20F7-C1FD-BE34054CA76C}"/>
              </a:ext>
            </a:extLst>
          </p:cNvPr>
          <p:cNvPicPr>
            <a:picLocks noChangeAspect="1"/>
          </p:cNvPicPr>
          <p:nvPr/>
        </p:nvPicPr>
        <p:blipFill rotWithShape="1">
          <a:blip r:embed="rId4">
            <a:clrChange>
              <a:clrFrom>
                <a:srgbClr val="FFFEF6"/>
              </a:clrFrom>
              <a:clrTo>
                <a:srgbClr val="FFFEF6">
                  <a:alpha val="0"/>
                </a:srgbClr>
              </a:clrTo>
            </a:clrChange>
            <a:extLst>
              <a:ext uri="{BEBA8EAE-BF5A-486C-A8C5-ECC9F3942E4B}">
                <a14:imgProps xmlns:a14="http://schemas.microsoft.com/office/drawing/2010/main">
                  <a14:imgLayer r:embed="rId5">
                    <a14:imgEffect>
                      <a14:colorTemperature colorTemp="7200"/>
                    </a14:imgEffect>
                  </a14:imgLayer>
                </a14:imgProps>
              </a:ext>
              <a:ext uri="{28A0092B-C50C-407E-A947-70E740481C1C}">
                <a14:useLocalDpi xmlns:a14="http://schemas.microsoft.com/office/drawing/2010/main" val="0"/>
              </a:ext>
            </a:extLst>
          </a:blip>
          <a:srcRect/>
          <a:stretch/>
        </p:blipFill>
        <p:spPr>
          <a:xfrm>
            <a:off x="6030330" y="0"/>
            <a:ext cx="6161670" cy="6858000"/>
          </a:xfrm>
          <a:prstGeom prst="rect">
            <a:avLst/>
          </a:prstGeom>
        </p:spPr>
      </p:pic>
      <p:sp>
        <p:nvSpPr>
          <p:cNvPr id="9" name="TextBox 8">
            <a:extLst>
              <a:ext uri="{FF2B5EF4-FFF2-40B4-BE49-F238E27FC236}">
                <a16:creationId xmlns:a16="http://schemas.microsoft.com/office/drawing/2014/main" id="{DB5EA97D-79F9-0F46-FCDA-F684F53ED20D}"/>
              </a:ext>
            </a:extLst>
          </p:cNvPr>
          <p:cNvSpPr txBox="1"/>
          <p:nvPr/>
        </p:nvSpPr>
        <p:spPr>
          <a:xfrm>
            <a:off x="7467894" y="5271046"/>
            <a:ext cx="3286542" cy="646331"/>
          </a:xfrm>
          <a:prstGeom prst="rect">
            <a:avLst/>
          </a:prstGeom>
          <a:solidFill>
            <a:schemeClr val="tx1"/>
          </a:solidFill>
          <a:ln w="57150">
            <a:solidFill>
              <a:schemeClr val="bg2">
                <a:lumMod val="25000"/>
              </a:schemeClr>
            </a:solidFill>
          </a:ln>
        </p:spPr>
        <p:txBody>
          <a:bodyPr wrap="square" rtlCol="0">
            <a:spAutoFit/>
          </a:bodyPr>
          <a:lstStyle/>
          <a:p>
            <a:pPr algn="ctr"/>
            <a:r>
              <a:rPr lang="en-US" sz="3600" b="1" spc="300" dirty="0">
                <a:solidFill>
                  <a:schemeClr val="bg1"/>
                </a:solidFill>
              </a:rPr>
              <a:t>NUMIDIUM</a:t>
            </a:r>
          </a:p>
        </p:txBody>
      </p:sp>
      <p:sp>
        <p:nvSpPr>
          <p:cNvPr id="11" name="Freeform: Shape 10">
            <a:extLst>
              <a:ext uri="{FF2B5EF4-FFF2-40B4-BE49-F238E27FC236}">
                <a16:creationId xmlns:a16="http://schemas.microsoft.com/office/drawing/2014/main" id="{4F869F56-4F0E-073D-22C0-4DFAB55C2B57}"/>
              </a:ext>
            </a:extLst>
          </p:cNvPr>
          <p:cNvSpPr/>
          <p:nvPr/>
        </p:nvSpPr>
        <p:spPr>
          <a:xfrm>
            <a:off x="7806519" y="5416761"/>
            <a:ext cx="2838735" cy="397185"/>
          </a:xfrm>
          <a:custGeom>
            <a:avLst/>
            <a:gdLst>
              <a:gd name="connsiteX0" fmla="*/ 0 w 2838735"/>
              <a:gd name="connsiteY0" fmla="*/ 397185 h 397185"/>
              <a:gd name="connsiteX1" fmla="*/ 259308 w 2838735"/>
              <a:gd name="connsiteY1" fmla="*/ 206117 h 397185"/>
              <a:gd name="connsiteX2" fmla="*/ 504968 w 2838735"/>
              <a:gd name="connsiteY2" fmla="*/ 1400 h 397185"/>
              <a:gd name="connsiteX3" fmla="*/ 518615 w 2838735"/>
              <a:gd name="connsiteY3" fmla="*/ 83287 h 397185"/>
              <a:gd name="connsiteX4" fmla="*/ 464024 w 2838735"/>
              <a:gd name="connsiteY4" fmla="*/ 301651 h 397185"/>
              <a:gd name="connsiteX5" fmla="*/ 586854 w 2838735"/>
              <a:gd name="connsiteY5" fmla="*/ 178821 h 397185"/>
              <a:gd name="connsiteX6" fmla="*/ 696036 w 2838735"/>
              <a:gd name="connsiteY6" fmla="*/ 96935 h 397185"/>
              <a:gd name="connsiteX7" fmla="*/ 736980 w 2838735"/>
              <a:gd name="connsiteY7" fmla="*/ 247060 h 397185"/>
              <a:gd name="connsiteX8" fmla="*/ 723332 w 2838735"/>
              <a:gd name="connsiteY8" fmla="*/ 328946 h 397185"/>
              <a:gd name="connsiteX9" fmla="*/ 791571 w 2838735"/>
              <a:gd name="connsiteY9" fmla="*/ 301651 h 397185"/>
              <a:gd name="connsiteX10" fmla="*/ 1310185 w 2838735"/>
              <a:gd name="connsiteY10" fmla="*/ 28696 h 397185"/>
              <a:gd name="connsiteX11" fmla="*/ 1624084 w 2838735"/>
              <a:gd name="connsiteY11" fmla="*/ 110582 h 397185"/>
              <a:gd name="connsiteX12" fmla="*/ 1692323 w 2838735"/>
              <a:gd name="connsiteY12" fmla="*/ 96935 h 397185"/>
              <a:gd name="connsiteX13" fmla="*/ 1787857 w 2838735"/>
              <a:gd name="connsiteY13" fmla="*/ 260708 h 397185"/>
              <a:gd name="connsiteX14" fmla="*/ 2088108 w 2838735"/>
              <a:gd name="connsiteY14" fmla="*/ 124230 h 397185"/>
              <a:gd name="connsiteX15" fmla="*/ 2115403 w 2838735"/>
              <a:gd name="connsiteY15" fmla="*/ 274355 h 397185"/>
              <a:gd name="connsiteX16" fmla="*/ 2224585 w 2838735"/>
              <a:gd name="connsiteY16" fmla="*/ 247060 h 397185"/>
              <a:gd name="connsiteX17" fmla="*/ 2415654 w 2838735"/>
              <a:gd name="connsiteY17" fmla="*/ 301651 h 397185"/>
              <a:gd name="connsiteX18" fmla="*/ 2593075 w 2838735"/>
              <a:gd name="connsiteY18" fmla="*/ 219764 h 397185"/>
              <a:gd name="connsiteX19" fmla="*/ 2838735 w 2838735"/>
              <a:gd name="connsiteY19" fmla="*/ 137878 h 39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8735" h="397185" extrusionOk="0">
                <a:moveTo>
                  <a:pt x="0" y="397185"/>
                </a:moveTo>
                <a:cubicBezTo>
                  <a:pt x="89926" y="340890"/>
                  <a:pt x="169997" y="284907"/>
                  <a:pt x="259308" y="206117"/>
                </a:cubicBezTo>
                <a:cubicBezTo>
                  <a:pt x="341261" y="151519"/>
                  <a:pt x="404763" y="51031"/>
                  <a:pt x="504968" y="1400"/>
                </a:cubicBezTo>
                <a:cubicBezTo>
                  <a:pt x="528475" y="-12109"/>
                  <a:pt x="510889" y="56131"/>
                  <a:pt x="518615" y="83287"/>
                </a:cubicBezTo>
                <a:cubicBezTo>
                  <a:pt x="502193" y="152162"/>
                  <a:pt x="425405" y="235959"/>
                  <a:pt x="464024" y="301651"/>
                </a:cubicBezTo>
                <a:cubicBezTo>
                  <a:pt x="497643" y="352356"/>
                  <a:pt x="539425" y="216664"/>
                  <a:pt x="586854" y="178821"/>
                </a:cubicBezTo>
                <a:cubicBezTo>
                  <a:pt x="612654" y="157078"/>
                  <a:pt x="660894" y="127301"/>
                  <a:pt x="696036" y="96935"/>
                </a:cubicBezTo>
                <a:cubicBezTo>
                  <a:pt x="707168" y="155355"/>
                  <a:pt x="718942" y="197026"/>
                  <a:pt x="736980" y="247060"/>
                </a:cubicBezTo>
                <a:cubicBezTo>
                  <a:pt x="734516" y="277062"/>
                  <a:pt x="698554" y="304774"/>
                  <a:pt x="723332" y="328946"/>
                </a:cubicBezTo>
                <a:cubicBezTo>
                  <a:pt x="742286" y="343321"/>
                  <a:pt x="769597" y="314359"/>
                  <a:pt x="791571" y="301651"/>
                </a:cubicBezTo>
                <a:cubicBezTo>
                  <a:pt x="1260333" y="11667"/>
                  <a:pt x="979751" y="118443"/>
                  <a:pt x="1310185" y="28696"/>
                </a:cubicBezTo>
                <a:cubicBezTo>
                  <a:pt x="1437632" y="57437"/>
                  <a:pt x="1493149" y="86884"/>
                  <a:pt x="1624084" y="110582"/>
                </a:cubicBezTo>
                <a:cubicBezTo>
                  <a:pt x="1644960" y="111825"/>
                  <a:pt x="1676386" y="81114"/>
                  <a:pt x="1692323" y="96935"/>
                </a:cubicBezTo>
                <a:cubicBezTo>
                  <a:pt x="1722974" y="148413"/>
                  <a:pt x="1756625" y="203918"/>
                  <a:pt x="1787857" y="260708"/>
                </a:cubicBezTo>
                <a:cubicBezTo>
                  <a:pt x="1889414" y="211890"/>
                  <a:pt x="1961229" y="111190"/>
                  <a:pt x="2088108" y="124230"/>
                </a:cubicBezTo>
                <a:cubicBezTo>
                  <a:pt x="2148096" y="116767"/>
                  <a:pt x="2073907" y="228339"/>
                  <a:pt x="2115403" y="274355"/>
                </a:cubicBezTo>
                <a:cubicBezTo>
                  <a:pt x="2146955" y="295269"/>
                  <a:pt x="2188681" y="254997"/>
                  <a:pt x="2224585" y="247060"/>
                </a:cubicBezTo>
                <a:cubicBezTo>
                  <a:pt x="2894864" y="-268429"/>
                  <a:pt x="2306834" y="86518"/>
                  <a:pt x="2415654" y="301651"/>
                </a:cubicBezTo>
                <a:cubicBezTo>
                  <a:pt x="2437001" y="368288"/>
                  <a:pt x="2531927" y="251937"/>
                  <a:pt x="2593075" y="219764"/>
                </a:cubicBezTo>
                <a:cubicBezTo>
                  <a:pt x="2673571" y="188605"/>
                  <a:pt x="2838734" y="137877"/>
                  <a:pt x="2838735" y="137878"/>
                </a:cubicBezTo>
              </a:path>
            </a:pathLst>
          </a:custGeom>
          <a:noFill/>
          <a:ln w="57150">
            <a:solidFill>
              <a:srgbClr val="FF0000"/>
            </a:solidFill>
            <a:extLst>
              <a:ext uri="{C807C97D-BFC1-408E-A445-0C87EB9F89A2}">
                <ask:lineSketchStyleProps xmlns:ask="http://schemas.microsoft.com/office/drawing/2018/sketchyshapes" sd="1781431394">
                  <a:custGeom>
                    <a:avLst/>
                    <a:gdLst>
                      <a:gd name="connsiteX0" fmla="*/ 0 w 2838735"/>
                      <a:gd name="connsiteY0" fmla="*/ 397185 h 397185"/>
                      <a:gd name="connsiteX1" fmla="*/ 259308 w 2838735"/>
                      <a:gd name="connsiteY1" fmla="*/ 206117 h 397185"/>
                      <a:gd name="connsiteX2" fmla="*/ 504968 w 2838735"/>
                      <a:gd name="connsiteY2" fmla="*/ 1400 h 397185"/>
                      <a:gd name="connsiteX3" fmla="*/ 518615 w 2838735"/>
                      <a:gd name="connsiteY3" fmla="*/ 83287 h 397185"/>
                      <a:gd name="connsiteX4" fmla="*/ 464024 w 2838735"/>
                      <a:gd name="connsiteY4" fmla="*/ 301651 h 397185"/>
                      <a:gd name="connsiteX5" fmla="*/ 586854 w 2838735"/>
                      <a:gd name="connsiteY5" fmla="*/ 178821 h 397185"/>
                      <a:gd name="connsiteX6" fmla="*/ 696036 w 2838735"/>
                      <a:gd name="connsiteY6" fmla="*/ 96935 h 397185"/>
                      <a:gd name="connsiteX7" fmla="*/ 736980 w 2838735"/>
                      <a:gd name="connsiteY7" fmla="*/ 247060 h 397185"/>
                      <a:gd name="connsiteX8" fmla="*/ 723332 w 2838735"/>
                      <a:gd name="connsiteY8" fmla="*/ 328946 h 397185"/>
                      <a:gd name="connsiteX9" fmla="*/ 791571 w 2838735"/>
                      <a:gd name="connsiteY9" fmla="*/ 301651 h 397185"/>
                      <a:gd name="connsiteX10" fmla="*/ 1310185 w 2838735"/>
                      <a:gd name="connsiteY10" fmla="*/ 28696 h 397185"/>
                      <a:gd name="connsiteX11" fmla="*/ 1624084 w 2838735"/>
                      <a:gd name="connsiteY11" fmla="*/ 110582 h 397185"/>
                      <a:gd name="connsiteX12" fmla="*/ 1692323 w 2838735"/>
                      <a:gd name="connsiteY12" fmla="*/ 96935 h 397185"/>
                      <a:gd name="connsiteX13" fmla="*/ 1787857 w 2838735"/>
                      <a:gd name="connsiteY13" fmla="*/ 260708 h 397185"/>
                      <a:gd name="connsiteX14" fmla="*/ 2088108 w 2838735"/>
                      <a:gd name="connsiteY14" fmla="*/ 124230 h 397185"/>
                      <a:gd name="connsiteX15" fmla="*/ 2115403 w 2838735"/>
                      <a:gd name="connsiteY15" fmla="*/ 274355 h 397185"/>
                      <a:gd name="connsiteX16" fmla="*/ 2224585 w 2838735"/>
                      <a:gd name="connsiteY16" fmla="*/ 247060 h 397185"/>
                      <a:gd name="connsiteX17" fmla="*/ 2415654 w 2838735"/>
                      <a:gd name="connsiteY17" fmla="*/ 301651 h 397185"/>
                      <a:gd name="connsiteX18" fmla="*/ 2593075 w 2838735"/>
                      <a:gd name="connsiteY18" fmla="*/ 219764 h 397185"/>
                      <a:gd name="connsiteX19" fmla="*/ 2838735 w 2838735"/>
                      <a:gd name="connsiteY19" fmla="*/ 137878 h 39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8735" h="397185">
                        <a:moveTo>
                          <a:pt x="0" y="397185"/>
                        </a:moveTo>
                        <a:cubicBezTo>
                          <a:pt x="86436" y="333496"/>
                          <a:pt x="174805" y="272349"/>
                          <a:pt x="259308" y="206117"/>
                        </a:cubicBezTo>
                        <a:cubicBezTo>
                          <a:pt x="343202" y="140362"/>
                          <a:pt x="408636" y="47031"/>
                          <a:pt x="504968" y="1400"/>
                        </a:cubicBezTo>
                        <a:cubicBezTo>
                          <a:pt x="529976" y="-10446"/>
                          <a:pt x="514066" y="55991"/>
                          <a:pt x="518615" y="83287"/>
                        </a:cubicBezTo>
                        <a:cubicBezTo>
                          <a:pt x="500418" y="156075"/>
                          <a:pt x="420415" y="240598"/>
                          <a:pt x="464024" y="301651"/>
                        </a:cubicBezTo>
                        <a:cubicBezTo>
                          <a:pt x="497679" y="348768"/>
                          <a:pt x="543436" y="217131"/>
                          <a:pt x="586854" y="178821"/>
                        </a:cubicBezTo>
                        <a:cubicBezTo>
                          <a:pt x="620966" y="148722"/>
                          <a:pt x="659642" y="124230"/>
                          <a:pt x="696036" y="96935"/>
                        </a:cubicBezTo>
                        <a:cubicBezTo>
                          <a:pt x="709684" y="146977"/>
                          <a:pt x="730919" y="195546"/>
                          <a:pt x="736980" y="247060"/>
                        </a:cubicBezTo>
                        <a:cubicBezTo>
                          <a:pt x="740213" y="274542"/>
                          <a:pt x="703765" y="309379"/>
                          <a:pt x="723332" y="328946"/>
                        </a:cubicBezTo>
                        <a:cubicBezTo>
                          <a:pt x="740655" y="346269"/>
                          <a:pt x="770219" y="313662"/>
                          <a:pt x="791571" y="301651"/>
                        </a:cubicBezTo>
                        <a:cubicBezTo>
                          <a:pt x="1268565" y="33343"/>
                          <a:pt x="1002497" y="140583"/>
                          <a:pt x="1310185" y="28696"/>
                        </a:cubicBezTo>
                        <a:cubicBezTo>
                          <a:pt x="1414818" y="55991"/>
                          <a:pt x="1517633" y="91573"/>
                          <a:pt x="1624084" y="110582"/>
                        </a:cubicBezTo>
                        <a:cubicBezTo>
                          <a:pt x="1646920" y="114660"/>
                          <a:pt x="1675223" y="81260"/>
                          <a:pt x="1692323" y="96935"/>
                        </a:cubicBezTo>
                        <a:cubicBezTo>
                          <a:pt x="1738911" y="139641"/>
                          <a:pt x="1756012" y="206117"/>
                          <a:pt x="1787857" y="260708"/>
                        </a:cubicBezTo>
                        <a:cubicBezTo>
                          <a:pt x="1887941" y="215215"/>
                          <a:pt x="1978265" y="119653"/>
                          <a:pt x="2088108" y="124230"/>
                        </a:cubicBezTo>
                        <a:cubicBezTo>
                          <a:pt x="2138926" y="126347"/>
                          <a:pt x="2077598" y="240330"/>
                          <a:pt x="2115403" y="274355"/>
                        </a:cubicBezTo>
                        <a:cubicBezTo>
                          <a:pt x="2143287" y="299451"/>
                          <a:pt x="2188191" y="256158"/>
                          <a:pt x="2224585" y="247060"/>
                        </a:cubicBezTo>
                        <a:cubicBezTo>
                          <a:pt x="2850842" y="-222633"/>
                          <a:pt x="2308004" y="101729"/>
                          <a:pt x="2415654" y="301651"/>
                        </a:cubicBezTo>
                        <a:cubicBezTo>
                          <a:pt x="2446535" y="359001"/>
                          <a:pt x="2532332" y="243277"/>
                          <a:pt x="2593075" y="219764"/>
                        </a:cubicBezTo>
                        <a:cubicBezTo>
                          <a:pt x="2673571" y="188604"/>
                          <a:pt x="2838735" y="137878"/>
                          <a:pt x="2838735" y="137878"/>
                        </a:cubicBezTo>
                      </a:path>
                    </a:pathLst>
                  </a:custGeom>
                  <ask:type>
                    <ask:lineSketchScribbl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B3F14836-1638-FD81-B42D-8FB6167C7B60}"/>
              </a:ext>
            </a:extLst>
          </p:cNvPr>
          <p:cNvSpPr txBox="1"/>
          <p:nvPr/>
        </p:nvSpPr>
        <p:spPr>
          <a:xfrm rot="20807377">
            <a:off x="7376039" y="5147934"/>
            <a:ext cx="3469654" cy="892552"/>
          </a:xfrm>
          <a:prstGeom prst="rect">
            <a:avLst/>
          </a:prstGeom>
          <a:solidFill>
            <a:srgbClr val="C00000"/>
          </a:solidFill>
          <a:ln w="57150">
            <a:solidFill>
              <a:srgbClr val="4C0000"/>
            </a:solidFill>
          </a:ln>
        </p:spPr>
        <p:txBody>
          <a:bodyPr wrap="square" rtlCol="0">
            <a:spAutoFit/>
          </a:bodyPr>
          <a:lstStyle/>
          <a:p>
            <a:pPr algn="ctr"/>
            <a:r>
              <a:rPr lang="en-US" sz="3600" b="1" spc="300" dirty="0">
                <a:ln w="22225">
                  <a:solidFill>
                    <a:schemeClr val="bg1"/>
                  </a:solidFill>
                </a:ln>
                <a:solidFill>
                  <a:schemeClr val="bg1"/>
                </a:solidFill>
                <a:latin typeface="Ink Free" panose="03080402000500000000" pitchFamily="66" charset="0"/>
              </a:rPr>
              <a:t>AKULAKHAN</a:t>
            </a:r>
          </a:p>
          <a:p>
            <a:pPr algn="ctr"/>
            <a:r>
              <a:rPr lang="en-US" sz="1600" b="1" dirty="0">
                <a:solidFill>
                  <a:schemeClr val="bg1"/>
                </a:solidFill>
                <a:latin typeface="Ink Free" panose="03080402000500000000" pitchFamily="66" charset="0"/>
              </a:rPr>
              <a:t>(</a:t>
            </a:r>
            <a:r>
              <a:rPr lang="en-US" sz="1600" b="1" dirty="0" err="1">
                <a:solidFill>
                  <a:schemeClr val="bg1"/>
                </a:solidFill>
                <a:latin typeface="Ink Free" panose="03080402000500000000" pitchFamily="66" charset="0"/>
              </a:rPr>
              <a:t>oc</a:t>
            </a:r>
            <a:r>
              <a:rPr lang="en-US" sz="1600" b="1" dirty="0">
                <a:solidFill>
                  <a:schemeClr val="bg1"/>
                </a:solidFill>
                <a:latin typeface="Ink Free" panose="03080402000500000000" pitchFamily="66" charset="0"/>
              </a:rPr>
              <a:t> do not steal)</a:t>
            </a:r>
          </a:p>
        </p:txBody>
      </p:sp>
      <p:grpSp>
        <p:nvGrpSpPr>
          <p:cNvPr id="18" name="Group 17">
            <a:extLst>
              <a:ext uri="{FF2B5EF4-FFF2-40B4-BE49-F238E27FC236}">
                <a16:creationId xmlns:a16="http://schemas.microsoft.com/office/drawing/2014/main" id="{01872688-7EAB-DEE9-15EB-DCDC39B43B9C}"/>
              </a:ext>
            </a:extLst>
          </p:cNvPr>
          <p:cNvGrpSpPr/>
          <p:nvPr/>
        </p:nvGrpSpPr>
        <p:grpSpPr>
          <a:xfrm>
            <a:off x="35401" y="5691733"/>
            <a:ext cx="1191014" cy="1262622"/>
            <a:chOff x="35401" y="5606008"/>
            <a:chExt cx="1191014" cy="1262622"/>
          </a:xfrm>
        </p:grpSpPr>
        <p:pic>
          <p:nvPicPr>
            <p:cNvPr id="13" name="Picture 12" descr="A person with a garment&#10;&#10;Description automatically generated with medium confidence">
              <a:extLst>
                <a:ext uri="{FF2B5EF4-FFF2-40B4-BE49-F238E27FC236}">
                  <a16:creationId xmlns:a16="http://schemas.microsoft.com/office/drawing/2014/main" id="{E9350897-0F54-9CAB-5FFC-FAE8A5386497}"/>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rot="21042801">
              <a:off x="35401" y="5823631"/>
              <a:ext cx="1191014" cy="1044999"/>
            </a:xfrm>
            <a:prstGeom prst="rect">
              <a:avLst/>
            </a:prstGeom>
          </p:spPr>
        </p:pic>
        <p:sp>
          <p:nvSpPr>
            <p:cNvPr id="14" name="Chord 13">
              <a:extLst>
                <a:ext uri="{FF2B5EF4-FFF2-40B4-BE49-F238E27FC236}">
                  <a16:creationId xmlns:a16="http://schemas.microsoft.com/office/drawing/2014/main" id="{2AB72688-983B-2D31-F95E-397F82E0528B}"/>
                </a:ext>
              </a:extLst>
            </p:cNvPr>
            <p:cNvSpPr/>
            <p:nvPr/>
          </p:nvSpPr>
          <p:spPr>
            <a:xfrm rot="15642408" flipH="1">
              <a:off x="91808" y="5559689"/>
              <a:ext cx="872542" cy="965179"/>
            </a:xfrm>
            <a:prstGeom prst="chord">
              <a:avLst>
                <a:gd name="adj1" fmla="val 5911651"/>
                <a:gd name="adj2" fmla="val 17904354"/>
              </a:avLst>
            </a:prstGeom>
            <a:solidFill>
              <a:srgbClr val="C00000"/>
            </a:solidFill>
            <a:ln>
              <a:solidFill>
                <a:srgbClr val="4C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Moon 14">
              <a:extLst>
                <a:ext uri="{FF2B5EF4-FFF2-40B4-BE49-F238E27FC236}">
                  <a16:creationId xmlns:a16="http://schemas.microsoft.com/office/drawing/2014/main" id="{617DCA4D-1F22-B26E-14D9-D06A9A61B628}"/>
                </a:ext>
              </a:extLst>
            </p:cNvPr>
            <p:cNvSpPr/>
            <p:nvPr/>
          </p:nvSpPr>
          <p:spPr>
            <a:xfrm rot="3612866">
              <a:off x="605653" y="5637614"/>
              <a:ext cx="233038" cy="757193"/>
            </a:xfrm>
            <a:prstGeom prst="moon">
              <a:avLst>
                <a:gd name="adj" fmla="val 69559"/>
              </a:avLst>
            </a:prstGeom>
            <a:solidFill>
              <a:srgbClr val="C00000"/>
            </a:solidFill>
            <a:ln>
              <a:solidFill>
                <a:srgbClr val="4C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BF03D2E8-5773-C3AD-6A0D-7B23CC9F250B}"/>
                </a:ext>
              </a:extLst>
            </p:cNvPr>
            <p:cNvSpPr txBox="1"/>
            <p:nvPr/>
          </p:nvSpPr>
          <p:spPr>
            <a:xfrm rot="19826715">
              <a:off x="126196" y="5743888"/>
              <a:ext cx="770897" cy="246221"/>
            </a:xfrm>
            <a:prstGeom prst="rect">
              <a:avLst/>
            </a:prstGeom>
            <a:noFill/>
          </p:spPr>
          <p:txBody>
            <a:bodyPr wrap="square" rtlCol="0">
              <a:spAutoFit/>
            </a:bodyPr>
            <a:lstStyle/>
            <a:p>
              <a:pPr algn="ctr"/>
              <a:r>
                <a:rPr lang="en-US" sz="500" b="1" dirty="0">
                  <a:solidFill>
                    <a:schemeClr val="bg1"/>
                  </a:solidFill>
                  <a:latin typeface="Georgia" panose="02040502050405020303" pitchFamily="18" charset="0"/>
                </a:rPr>
                <a:t>MAKE RESDAYN GREAT AGAIN</a:t>
              </a:r>
            </a:p>
          </p:txBody>
        </p:sp>
      </p:grpSp>
      <p:sp>
        <p:nvSpPr>
          <p:cNvPr id="7" name="TextBox 6">
            <a:extLst>
              <a:ext uri="{FF2B5EF4-FFF2-40B4-BE49-F238E27FC236}">
                <a16:creationId xmlns:a16="http://schemas.microsoft.com/office/drawing/2014/main" id="{65D0257A-EFDF-1384-0FA1-E5291808F6B0}"/>
              </a:ext>
            </a:extLst>
          </p:cNvPr>
          <p:cNvSpPr txBox="1"/>
          <p:nvPr/>
        </p:nvSpPr>
        <p:spPr>
          <a:xfrm>
            <a:off x="6328599" y="3267973"/>
            <a:ext cx="5564534" cy="1205458"/>
          </a:xfrm>
          <a:prstGeom prst="rect">
            <a:avLst/>
          </a:prstGeom>
          <a:solidFill>
            <a:schemeClr val="bg1">
              <a:lumMod val="85000"/>
            </a:schemeClr>
          </a:solidFill>
        </p:spPr>
        <p:txBody>
          <a:bodyPr wrap="square">
            <a:spAutoFit/>
          </a:bodyPr>
          <a:lstStyle/>
          <a:p>
            <a:pPr>
              <a:spcBef>
                <a:spcPts val="1000"/>
              </a:spcBef>
            </a:pPr>
            <a:r>
              <a:rPr lang="en-US" sz="1600" i="1" dirty="0"/>
              <a:t>“I share the power I have from the Heart to help free mortals from their ancient fears of the gods. Who knows what we might be capable of once we no longer fear death?”</a:t>
            </a:r>
          </a:p>
          <a:p>
            <a:pPr>
              <a:spcBef>
                <a:spcPts val="1000"/>
              </a:spcBef>
            </a:pPr>
            <a:r>
              <a:rPr lang="en-US" sz="1600" dirty="0"/>
              <a:t>— </a:t>
            </a:r>
            <a:r>
              <a:rPr lang="en-US" sz="1600" dirty="0" err="1"/>
              <a:t>Dagoth</a:t>
            </a:r>
            <a:r>
              <a:rPr lang="en-US" sz="1600" dirty="0"/>
              <a:t> Ur</a:t>
            </a:r>
          </a:p>
        </p:txBody>
      </p:sp>
    </p:spTree>
    <p:extLst>
      <p:ext uri="{BB962C8B-B14F-4D97-AF65-F5344CB8AC3E}">
        <p14:creationId xmlns:p14="http://schemas.microsoft.com/office/powerpoint/2010/main" val="29827032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500"/>
                                        <p:tgtEl>
                                          <p:spTgt spid="3">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fade">
                                      <p:cBhvr>
                                        <p:cTn id="15" dur="500"/>
                                        <p:tgtEl>
                                          <p:spTgt spid="3">
                                            <p:txEl>
                                              <p:pRg st="1" end="1"/>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500"/>
                                        <p:tgtEl>
                                          <p:spTgt spid="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Effect transition="in" filter="fade">
                                      <p:cBhvr>
                                        <p:cTn id="23" dur="500"/>
                                        <p:tgtEl>
                                          <p:spTgt spid="3">
                                            <p:txEl>
                                              <p:pRg st="3" end="3"/>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par>
                          <p:cTn id="34" fill="hold">
                            <p:stCondLst>
                              <p:cond delay="1000"/>
                            </p:stCondLst>
                            <p:childTnLst>
                              <p:par>
                                <p:cTn id="35" presetID="2" presetClass="exit" presetSubtype="4" fill="hold" nodeType="afterEffect">
                                  <p:stCondLst>
                                    <p:cond delay="1000"/>
                                  </p:stCondLst>
                                  <p:childTnLst>
                                    <p:anim calcmode="lin" valueType="num">
                                      <p:cBhvr additive="base">
                                        <p:cTn id="36" dur="1000"/>
                                        <p:tgtEl>
                                          <p:spTgt spid="18"/>
                                        </p:tgtEl>
                                        <p:attrNameLst>
                                          <p:attrName>ppt_x</p:attrName>
                                        </p:attrNameLst>
                                      </p:cBhvr>
                                      <p:tavLst>
                                        <p:tav tm="0">
                                          <p:val>
                                            <p:strVal val="ppt_x"/>
                                          </p:val>
                                        </p:tav>
                                        <p:tav tm="100000">
                                          <p:val>
                                            <p:strVal val="ppt_x"/>
                                          </p:val>
                                        </p:tav>
                                      </p:tavLst>
                                    </p:anim>
                                    <p:anim calcmode="lin" valueType="num">
                                      <p:cBhvr additive="base">
                                        <p:cTn id="37" dur="1000"/>
                                        <p:tgtEl>
                                          <p:spTgt spid="18"/>
                                        </p:tgtEl>
                                        <p:attrNameLst>
                                          <p:attrName>ppt_y</p:attrName>
                                        </p:attrNameLst>
                                      </p:cBhvr>
                                      <p:tavLst>
                                        <p:tav tm="0">
                                          <p:val>
                                            <p:strVal val="ppt_y"/>
                                          </p:val>
                                        </p:tav>
                                        <p:tav tm="100000">
                                          <p:val>
                                            <p:strVal val="1+ppt_h/2"/>
                                          </p:val>
                                        </p:tav>
                                      </p:tavLst>
                                    </p:anim>
                                    <p:set>
                                      <p:cBhvr>
                                        <p:cTn id="38" dur="1" fill="hold">
                                          <p:stCondLst>
                                            <p:cond delay="999"/>
                                          </p:stCondLst>
                                        </p:cTn>
                                        <p:tgtEl>
                                          <p:spTgt spid="18"/>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5"/>
                                        </p:tgtEl>
                                      </p:cBhvr>
                                    </p:animEffect>
                                    <p:set>
                                      <p:cBhvr>
                                        <p:cTn id="43" dur="1" fill="hold">
                                          <p:stCondLst>
                                            <p:cond delay="499"/>
                                          </p:stCondLst>
                                        </p:cTn>
                                        <p:tgtEl>
                                          <p:spTgt spid="5"/>
                                        </p:tgtEl>
                                        <p:attrNameLst>
                                          <p:attrName>style.visibility</p:attrName>
                                        </p:attrNameLst>
                                      </p:cBhvr>
                                      <p:to>
                                        <p:strVal val="hidden"/>
                                      </p:to>
                                    </p:set>
                                  </p:childTnLst>
                                </p:cTn>
                              </p:par>
                            </p:childTnLst>
                          </p:cTn>
                        </p:par>
                        <p:par>
                          <p:cTn id="44" fill="hold">
                            <p:stCondLst>
                              <p:cond delay="500"/>
                            </p:stCondLst>
                            <p:childTnLst>
                              <p:par>
                                <p:cTn id="45" presetID="10"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1000"/>
                            </p:stCondLst>
                            <p:childTnLst>
                              <p:par>
                                <p:cTn id="52" presetID="22" presetClass="entr" presetSubtype="8" fill="hold" grpId="0" nodeType="afterEffect">
                                  <p:stCondLst>
                                    <p:cond delay="200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1000"/>
                                        <p:tgtEl>
                                          <p:spTgt spid="11"/>
                                        </p:tgtEl>
                                      </p:cBhvr>
                                    </p:animEffect>
                                  </p:childTnLst>
                                </p:cTn>
                              </p:par>
                            </p:childTnLst>
                          </p:cTn>
                        </p:par>
                        <p:par>
                          <p:cTn id="55" fill="hold">
                            <p:stCondLst>
                              <p:cond delay="4000"/>
                            </p:stCondLst>
                            <p:childTnLst>
                              <p:par>
                                <p:cTn id="56" presetID="2" presetClass="entr" presetSubtype="6" fill="hold" grpId="0" nodeType="afterEffect">
                                  <p:stCondLst>
                                    <p:cond delay="250"/>
                                  </p:stCondLst>
                                  <p:childTnLst>
                                    <p:set>
                                      <p:cBhvr>
                                        <p:cTn id="57" dur="1" fill="hold">
                                          <p:stCondLst>
                                            <p:cond delay="0"/>
                                          </p:stCondLst>
                                        </p:cTn>
                                        <p:tgtEl>
                                          <p:spTgt spid="12"/>
                                        </p:tgtEl>
                                        <p:attrNameLst>
                                          <p:attrName>style.visibility</p:attrName>
                                        </p:attrNameLst>
                                      </p:cBhvr>
                                      <p:to>
                                        <p:strVal val="visible"/>
                                      </p:to>
                                    </p:set>
                                    <p:anim calcmode="lin" valueType="num">
                                      <p:cBhvr additive="base">
                                        <p:cTn id="58" dur="500" fill="hold"/>
                                        <p:tgtEl>
                                          <p:spTgt spid="12"/>
                                        </p:tgtEl>
                                        <p:attrNameLst>
                                          <p:attrName>ppt_x</p:attrName>
                                        </p:attrNameLst>
                                      </p:cBhvr>
                                      <p:tavLst>
                                        <p:tav tm="0">
                                          <p:val>
                                            <p:strVal val="1+#ppt_w/2"/>
                                          </p:val>
                                        </p:tav>
                                        <p:tav tm="100000">
                                          <p:val>
                                            <p:strVal val="#ppt_x"/>
                                          </p:val>
                                        </p:tav>
                                      </p:tavLst>
                                    </p:anim>
                                    <p:anim calcmode="lin" valueType="num">
                                      <p:cBhvr additive="base">
                                        <p:cTn id="59"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fade">
                                      <p:cBhvr>
                                        <p:cTn id="6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6" grpId="0"/>
      <p:bldP spid="9" grpId="0" animBg="1"/>
      <p:bldP spid="11" grpId="0" animBg="1"/>
      <p:bldP spid="12" grpId="0" animBg="1"/>
      <p:bldP spid="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61A79D-D71B-7027-ACB1-F16F98F22058}"/>
              </a:ext>
            </a:extLst>
          </p:cNvPr>
          <p:cNvSpPr>
            <a:spLocks noGrp="1"/>
          </p:cNvSpPr>
          <p:nvPr>
            <p:ph type="title"/>
          </p:nvPr>
        </p:nvSpPr>
        <p:spPr/>
        <p:txBody>
          <a:bodyPr/>
          <a:lstStyle/>
          <a:p>
            <a:r>
              <a:rPr lang="en-US" dirty="0"/>
              <a:t>The </a:t>
            </a:r>
            <a:r>
              <a:rPr lang="en-US" b="1" dirty="0" err="1"/>
              <a:t>Nerevarine</a:t>
            </a:r>
            <a:r>
              <a:rPr lang="en-US" b="1" dirty="0"/>
              <a:t> </a:t>
            </a:r>
            <a:r>
              <a:rPr lang="en-US" dirty="0"/>
              <a:t>(?)</a:t>
            </a:r>
          </a:p>
        </p:txBody>
      </p:sp>
      <p:grpSp>
        <p:nvGrpSpPr>
          <p:cNvPr id="4" name="Group 3">
            <a:extLst>
              <a:ext uri="{FF2B5EF4-FFF2-40B4-BE49-F238E27FC236}">
                <a16:creationId xmlns:a16="http://schemas.microsoft.com/office/drawing/2014/main" id="{9770C36F-BABD-FF07-585D-94BA3B019FE9}"/>
              </a:ext>
            </a:extLst>
          </p:cNvPr>
          <p:cNvGrpSpPr/>
          <p:nvPr/>
        </p:nvGrpSpPr>
        <p:grpSpPr>
          <a:xfrm flipH="1">
            <a:off x="5096596" y="2612525"/>
            <a:ext cx="1998808" cy="2412762"/>
            <a:chOff x="418592" y="1586555"/>
            <a:chExt cx="1998808" cy="2412762"/>
          </a:xfrm>
        </p:grpSpPr>
        <p:grpSp>
          <p:nvGrpSpPr>
            <p:cNvPr id="5" name="Group 4">
              <a:extLst>
                <a:ext uri="{FF2B5EF4-FFF2-40B4-BE49-F238E27FC236}">
                  <a16:creationId xmlns:a16="http://schemas.microsoft.com/office/drawing/2014/main" id="{99D35D95-FC20-7C3C-5235-3881242A9FC6}"/>
                </a:ext>
              </a:extLst>
            </p:cNvPr>
            <p:cNvGrpSpPr/>
            <p:nvPr/>
          </p:nvGrpSpPr>
          <p:grpSpPr>
            <a:xfrm>
              <a:off x="418592" y="1586555"/>
              <a:ext cx="1983057" cy="2412762"/>
              <a:chOff x="4154257" y="1381857"/>
              <a:chExt cx="2500409" cy="3042219"/>
            </a:xfrm>
          </p:grpSpPr>
          <p:sp>
            <p:nvSpPr>
              <p:cNvPr id="7" name="Oval 52">
                <a:extLst>
                  <a:ext uri="{FF2B5EF4-FFF2-40B4-BE49-F238E27FC236}">
                    <a16:creationId xmlns:a16="http://schemas.microsoft.com/office/drawing/2014/main" id="{EB9BC670-4459-BC0F-6BD9-720B02C14B71}"/>
                  </a:ext>
                </a:extLst>
              </p:cNvPr>
              <p:cNvSpPr/>
              <p:nvPr/>
            </p:nvSpPr>
            <p:spPr>
              <a:xfrm>
                <a:off x="4970086" y="1871192"/>
                <a:ext cx="1305977" cy="1739791"/>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E5EBAE49-9147-5552-071E-917081F88200}"/>
                  </a:ext>
                </a:extLst>
              </p:cNvPr>
              <p:cNvGrpSpPr/>
              <p:nvPr/>
            </p:nvGrpSpPr>
            <p:grpSpPr>
              <a:xfrm>
                <a:off x="6060225" y="1750064"/>
                <a:ext cx="594441" cy="617402"/>
                <a:chOff x="2698587" y="5025672"/>
                <a:chExt cx="581339" cy="603794"/>
              </a:xfrm>
              <a:solidFill>
                <a:srgbClr val="FF99CC"/>
              </a:solidFill>
            </p:grpSpPr>
            <p:sp>
              <p:nvSpPr>
                <p:cNvPr id="40" name="Freeform: Shape 39">
                  <a:extLst>
                    <a:ext uri="{FF2B5EF4-FFF2-40B4-BE49-F238E27FC236}">
                      <a16:creationId xmlns:a16="http://schemas.microsoft.com/office/drawing/2014/main" id="{78B298B1-84C7-58AC-3EDF-63EEA874B3AB}"/>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8BE17439-8928-7DCA-E567-60E87C0B22D6}"/>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4AEDF11B-81B3-A821-9164-E059EB01F78B}"/>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1BECE0C-9CCE-95FC-3696-62413549F33E}"/>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2F83507-19DC-8BDF-12CE-934AF63ED64E}"/>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sp>
            <p:nvSpPr>
              <p:cNvPr id="9" name="Freeform: Shape 8">
                <a:extLst>
                  <a:ext uri="{FF2B5EF4-FFF2-40B4-BE49-F238E27FC236}">
                    <a16:creationId xmlns:a16="http://schemas.microsoft.com/office/drawing/2014/main" id="{2ABE4ECD-7AB2-EA07-FA81-14AD10F6EB69}"/>
                  </a:ext>
                </a:extLst>
              </p:cNvPr>
              <p:cNvSpPr/>
              <p:nvPr/>
            </p:nvSpPr>
            <p:spPr>
              <a:xfrm>
                <a:off x="4257302" y="1472226"/>
                <a:ext cx="2120993" cy="2951850"/>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120991" h="2951846">
                    <a:moveTo>
                      <a:pt x="2057935" y="1983597"/>
                    </a:moveTo>
                    <a:cubicBezTo>
                      <a:pt x="2045126" y="1944882"/>
                      <a:pt x="2029107" y="1907364"/>
                      <a:pt x="2014106" y="1869457"/>
                    </a:cubicBezTo>
                    <a:cubicBezTo>
                      <a:pt x="2010845" y="1850568"/>
                      <a:pt x="2008914" y="1831446"/>
                      <a:pt x="2008288" y="1812271"/>
                    </a:cubicBezTo>
                    <a:cubicBezTo>
                      <a:pt x="2006201" y="1743629"/>
                      <a:pt x="2019037" y="1674416"/>
                      <a:pt x="2033438" y="1607575"/>
                    </a:cubicBezTo>
                    <a:cubicBezTo>
                      <a:pt x="2062710" y="1471755"/>
                      <a:pt x="2093756" y="1337318"/>
                      <a:pt x="2109331" y="1198993"/>
                    </a:cubicBezTo>
                    <a:cubicBezTo>
                      <a:pt x="2137142" y="951564"/>
                      <a:pt x="2120602" y="694247"/>
                      <a:pt x="2008053" y="468367"/>
                    </a:cubicBezTo>
                    <a:cubicBezTo>
                      <a:pt x="1910532" y="272699"/>
                      <a:pt x="1745257" y="112694"/>
                      <a:pt x="1531796" y="52742"/>
                    </a:cubicBezTo>
                    <a:cubicBezTo>
                      <a:pt x="1468608" y="35392"/>
                      <a:pt x="1403777" y="24852"/>
                      <a:pt x="1338345" y="21330"/>
                    </a:cubicBezTo>
                    <a:cubicBezTo>
                      <a:pt x="1330258" y="20051"/>
                      <a:pt x="1322170" y="18800"/>
                      <a:pt x="1314109" y="17574"/>
                    </a:cubicBezTo>
                    <a:cubicBezTo>
                      <a:pt x="1223136" y="3851"/>
                      <a:pt x="1131067" y="-2958"/>
                      <a:pt x="1039129" y="2938"/>
                    </a:cubicBezTo>
                    <a:cubicBezTo>
                      <a:pt x="886665" y="12747"/>
                      <a:pt x="735635" y="56551"/>
                      <a:pt x="608659" y="143218"/>
                    </a:cubicBezTo>
                    <a:cubicBezTo>
                      <a:pt x="480822" y="230487"/>
                      <a:pt x="389980" y="352818"/>
                      <a:pt x="347716" y="502049"/>
                    </a:cubicBezTo>
                    <a:cubicBezTo>
                      <a:pt x="303755" y="657305"/>
                      <a:pt x="307486" y="825424"/>
                      <a:pt x="231541" y="970974"/>
                    </a:cubicBezTo>
                    <a:cubicBezTo>
                      <a:pt x="209104" y="1013970"/>
                      <a:pt x="182937" y="1054850"/>
                      <a:pt x="157969" y="1096411"/>
                    </a:cubicBezTo>
                    <a:cubicBezTo>
                      <a:pt x="91677" y="1170347"/>
                      <a:pt x="19749" y="1252528"/>
                      <a:pt x="3991" y="1354171"/>
                    </a:cubicBezTo>
                    <a:cubicBezTo>
                      <a:pt x="-15445" y="1479790"/>
                      <a:pt x="56822" y="1585973"/>
                      <a:pt x="125228" y="1683991"/>
                    </a:cubicBezTo>
                    <a:cubicBezTo>
                      <a:pt x="187059" y="1772509"/>
                      <a:pt x="270961" y="1894764"/>
                      <a:pt x="207330" y="2003738"/>
                    </a:cubicBezTo>
                    <a:cubicBezTo>
                      <a:pt x="177327" y="2055160"/>
                      <a:pt x="129219" y="2093616"/>
                      <a:pt x="93112" y="2140498"/>
                    </a:cubicBezTo>
                    <a:cubicBezTo>
                      <a:pt x="54970" y="2189128"/>
                      <a:pt x="27158" y="2245036"/>
                      <a:pt x="11322" y="2304781"/>
                    </a:cubicBezTo>
                    <a:cubicBezTo>
                      <a:pt x="-17062" y="2416938"/>
                      <a:pt x="9053" y="2533842"/>
                      <a:pt x="84946" y="2621503"/>
                    </a:cubicBezTo>
                    <a:cubicBezTo>
                      <a:pt x="124471" y="2667132"/>
                      <a:pt x="175214" y="2697318"/>
                      <a:pt x="230158" y="2720823"/>
                    </a:cubicBezTo>
                    <a:cubicBezTo>
                      <a:pt x="286406" y="2744851"/>
                      <a:pt x="341324" y="2767654"/>
                      <a:pt x="387840" y="2808562"/>
                    </a:cubicBezTo>
                    <a:cubicBezTo>
                      <a:pt x="408947" y="2827345"/>
                      <a:pt x="428696" y="2847590"/>
                      <a:pt x="446932" y="2869141"/>
                    </a:cubicBezTo>
                    <a:cubicBezTo>
                      <a:pt x="464151" y="2896065"/>
                      <a:pt x="484136" y="2921109"/>
                      <a:pt x="506546" y="2943912"/>
                    </a:cubicBezTo>
                    <a:cubicBezTo>
                      <a:pt x="531305" y="2969166"/>
                      <a:pt x="579830" y="2934598"/>
                      <a:pt x="557107" y="2904908"/>
                    </a:cubicBezTo>
                    <a:cubicBezTo>
                      <a:pt x="555437" y="2902717"/>
                      <a:pt x="553767" y="2900552"/>
                      <a:pt x="552098" y="2898386"/>
                    </a:cubicBezTo>
                    <a:cubicBezTo>
                      <a:pt x="535453" y="2876706"/>
                      <a:pt x="518756" y="2855026"/>
                      <a:pt x="501250" y="2834050"/>
                    </a:cubicBezTo>
                    <a:cubicBezTo>
                      <a:pt x="449098" y="2751401"/>
                      <a:pt x="429009" y="2650200"/>
                      <a:pt x="454968" y="2553670"/>
                    </a:cubicBezTo>
                    <a:cubicBezTo>
                      <a:pt x="461621" y="2528938"/>
                      <a:pt x="471013" y="2505014"/>
                      <a:pt x="482962" y="2482342"/>
                    </a:cubicBezTo>
                    <a:cubicBezTo>
                      <a:pt x="485466" y="2488865"/>
                      <a:pt x="488205" y="2495336"/>
                      <a:pt x="491101" y="2501701"/>
                    </a:cubicBezTo>
                    <a:cubicBezTo>
                      <a:pt x="503572" y="2529877"/>
                      <a:pt x="519434" y="2556436"/>
                      <a:pt x="538297" y="2580777"/>
                    </a:cubicBezTo>
                    <a:cubicBezTo>
                      <a:pt x="538975" y="2598022"/>
                      <a:pt x="541793" y="2615111"/>
                      <a:pt x="546671" y="2631651"/>
                    </a:cubicBezTo>
                    <a:cubicBezTo>
                      <a:pt x="577665" y="2734990"/>
                      <a:pt x="681291" y="2785995"/>
                      <a:pt x="774742" y="2825676"/>
                    </a:cubicBezTo>
                    <a:cubicBezTo>
                      <a:pt x="783899" y="2829589"/>
                      <a:pt x="792926" y="2833347"/>
                      <a:pt x="801823" y="2837077"/>
                    </a:cubicBezTo>
                    <a:cubicBezTo>
                      <a:pt x="826242" y="2847278"/>
                      <a:pt x="852070" y="2812501"/>
                      <a:pt x="836834" y="2791525"/>
                    </a:cubicBezTo>
                    <a:cubicBezTo>
                      <a:pt x="832843" y="2786020"/>
                      <a:pt x="828981" y="2780385"/>
                      <a:pt x="825303" y="2774671"/>
                    </a:cubicBezTo>
                    <a:cubicBezTo>
                      <a:pt x="781473" y="2706813"/>
                      <a:pt x="760628" y="2625651"/>
                      <a:pt x="772446" y="2544801"/>
                    </a:cubicBezTo>
                    <a:cubicBezTo>
                      <a:pt x="784891" y="2459306"/>
                      <a:pt x="835295" y="2388526"/>
                      <a:pt x="885334" y="2320642"/>
                    </a:cubicBezTo>
                    <a:cubicBezTo>
                      <a:pt x="934486" y="2253881"/>
                      <a:pt x="987290" y="2185762"/>
                      <a:pt x="1009283" y="2104311"/>
                    </a:cubicBezTo>
                    <a:cubicBezTo>
                      <a:pt x="1033624" y="2014356"/>
                      <a:pt x="1011475" y="1924637"/>
                      <a:pt x="973906" y="1841855"/>
                    </a:cubicBezTo>
                    <a:cubicBezTo>
                      <a:pt x="939521" y="1766092"/>
                      <a:pt x="893683" y="1696226"/>
                      <a:pt x="855253" y="1622550"/>
                    </a:cubicBezTo>
                    <a:cubicBezTo>
                      <a:pt x="868402" y="1635672"/>
                      <a:pt x="881969" y="1648352"/>
                      <a:pt x="895952" y="1660615"/>
                    </a:cubicBezTo>
                    <a:cubicBezTo>
                      <a:pt x="911684" y="1674389"/>
                      <a:pt x="927833" y="1690147"/>
                      <a:pt x="946487" y="1699852"/>
                    </a:cubicBezTo>
                    <a:cubicBezTo>
                      <a:pt x="953192" y="1703505"/>
                      <a:pt x="961592" y="1701026"/>
                      <a:pt x="965245" y="1694322"/>
                    </a:cubicBezTo>
                    <a:cubicBezTo>
                      <a:pt x="968089" y="1689077"/>
                      <a:pt x="967254" y="1682607"/>
                      <a:pt x="963184" y="1678250"/>
                    </a:cubicBezTo>
                    <a:cubicBezTo>
                      <a:pt x="948835" y="1662987"/>
                      <a:pt x="930468" y="1651222"/>
                      <a:pt x="914554" y="1637604"/>
                    </a:cubicBezTo>
                    <a:cubicBezTo>
                      <a:pt x="899265" y="1624532"/>
                      <a:pt x="884421" y="1610940"/>
                      <a:pt x="869941" y="1596983"/>
                    </a:cubicBezTo>
                    <a:cubicBezTo>
                      <a:pt x="852096" y="1579790"/>
                      <a:pt x="835138" y="1561814"/>
                      <a:pt x="818781" y="1543265"/>
                    </a:cubicBezTo>
                    <a:cubicBezTo>
                      <a:pt x="805736" y="1509871"/>
                      <a:pt x="794831" y="1475695"/>
                      <a:pt x="786117" y="1440918"/>
                    </a:cubicBezTo>
                    <a:cubicBezTo>
                      <a:pt x="774194" y="1393878"/>
                      <a:pt x="763159" y="1343840"/>
                      <a:pt x="764020" y="1295053"/>
                    </a:cubicBezTo>
                    <a:cubicBezTo>
                      <a:pt x="764880" y="1245041"/>
                      <a:pt x="790865" y="1210003"/>
                      <a:pt x="825460" y="1176426"/>
                    </a:cubicBezTo>
                    <a:cubicBezTo>
                      <a:pt x="840122" y="1162208"/>
                      <a:pt x="854914" y="1148172"/>
                      <a:pt x="869681" y="1134084"/>
                    </a:cubicBezTo>
                    <a:cubicBezTo>
                      <a:pt x="901118" y="1110995"/>
                      <a:pt x="930781" y="1085218"/>
                      <a:pt x="959610" y="1059495"/>
                    </a:cubicBezTo>
                    <a:cubicBezTo>
                      <a:pt x="1010953" y="1013656"/>
                      <a:pt x="1060601" y="965209"/>
                      <a:pt x="1108031" y="915352"/>
                    </a:cubicBezTo>
                    <a:cubicBezTo>
                      <a:pt x="1120762" y="901968"/>
                      <a:pt x="1133363" y="888454"/>
                      <a:pt x="1145834" y="874758"/>
                    </a:cubicBezTo>
                    <a:cubicBezTo>
                      <a:pt x="1189377" y="830093"/>
                      <a:pt x="1230780" y="783550"/>
                      <a:pt x="1270018" y="735180"/>
                    </a:cubicBezTo>
                    <a:cubicBezTo>
                      <a:pt x="1308969" y="720832"/>
                      <a:pt x="1346303" y="702413"/>
                      <a:pt x="1381366" y="680185"/>
                    </a:cubicBezTo>
                    <a:cubicBezTo>
                      <a:pt x="1366104" y="695655"/>
                      <a:pt x="1350686" y="710918"/>
                      <a:pt x="1335345" y="726284"/>
                    </a:cubicBezTo>
                    <a:cubicBezTo>
                      <a:pt x="1301168" y="760566"/>
                      <a:pt x="1265687" y="795003"/>
                      <a:pt x="1226084" y="822945"/>
                    </a:cubicBezTo>
                    <a:cubicBezTo>
                      <a:pt x="1224023" y="824249"/>
                      <a:pt x="1223397" y="826989"/>
                      <a:pt x="1224701" y="829075"/>
                    </a:cubicBezTo>
                    <a:cubicBezTo>
                      <a:pt x="1225719" y="830693"/>
                      <a:pt x="1227649" y="831449"/>
                      <a:pt x="1229476" y="831007"/>
                    </a:cubicBezTo>
                    <a:cubicBezTo>
                      <a:pt x="1279410" y="821640"/>
                      <a:pt x="1327310" y="803534"/>
                      <a:pt x="1370931" y="777497"/>
                    </a:cubicBezTo>
                    <a:cubicBezTo>
                      <a:pt x="1415647" y="750338"/>
                      <a:pt x="1455068" y="713448"/>
                      <a:pt x="1491854" y="676427"/>
                    </a:cubicBezTo>
                    <a:cubicBezTo>
                      <a:pt x="1512412" y="666802"/>
                      <a:pt x="1532214" y="655634"/>
                      <a:pt x="1551102" y="643034"/>
                    </a:cubicBezTo>
                    <a:cubicBezTo>
                      <a:pt x="1552067" y="642408"/>
                      <a:pt x="1553059" y="641755"/>
                      <a:pt x="1554050" y="641104"/>
                    </a:cubicBezTo>
                    <a:cubicBezTo>
                      <a:pt x="1535970" y="698395"/>
                      <a:pt x="1509438" y="763279"/>
                      <a:pt x="1452877" y="783706"/>
                    </a:cubicBezTo>
                    <a:cubicBezTo>
                      <a:pt x="1451024" y="784384"/>
                      <a:pt x="1451155" y="787437"/>
                      <a:pt x="1453346" y="787306"/>
                    </a:cubicBezTo>
                    <a:cubicBezTo>
                      <a:pt x="1500985" y="784515"/>
                      <a:pt x="1539284" y="763070"/>
                      <a:pt x="1569495" y="731841"/>
                    </a:cubicBezTo>
                    <a:cubicBezTo>
                      <a:pt x="1593784" y="714465"/>
                      <a:pt x="1617029" y="695708"/>
                      <a:pt x="1639153" y="675620"/>
                    </a:cubicBezTo>
                    <a:cubicBezTo>
                      <a:pt x="1660572" y="655948"/>
                      <a:pt x="1680948" y="635181"/>
                      <a:pt x="1700202" y="613397"/>
                    </a:cubicBezTo>
                    <a:cubicBezTo>
                      <a:pt x="1673225" y="666802"/>
                      <a:pt x="1643040" y="719058"/>
                      <a:pt x="1613246" y="770688"/>
                    </a:cubicBezTo>
                    <a:cubicBezTo>
                      <a:pt x="1611681" y="773427"/>
                      <a:pt x="1614968" y="777132"/>
                      <a:pt x="1617786" y="775228"/>
                    </a:cubicBezTo>
                    <a:cubicBezTo>
                      <a:pt x="1680661" y="732650"/>
                      <a:pt x="1728378" y="677706"/>
                      <a:pt x="1767407" y="612744"/>
                    </a:cubicBezTo>
                    <a:cubicBezTo>
                      <a:pt x="1773173" y="603169"/>
                      <a:pt x="1778677" y="593464"/>
                      <a:pt x="1784026" y="583655"/>
                    </a:cubicBezTo>
                    <a:cubicBezTo>
                      <a:pt x="1779982" y="598969"/>
                      <a:pt x="1775573" y="614232"/>
                      <a:pt x="1770825" y="629364"/>
                    </a:cubicBezTo>
                    <a:cubicBezTo>
                      <a:pt x="1762267" y="656782"/>
                      <a:pt x="1753815" y="684281"/>
                      <a:pt x="1745231" y="711701"/>
                    </a:cubicBezTo>
                    <a:cubicBezTo>
                      <a:pt x="1740535" y="726467"/>
                      <a:pt x="1735057" y="740973"/>
                      <a:pt x="1728795" y="755139"/>
                    </a:cubicBezTo>
                    <a:cubicBezTo>
                      <a:pt x="1724360" y="765314"/>
                      <a:pt x="1718568" y="775437"/>
                      <a:pt x="1717655" y="786577"/>
                    </a:cubicBezTo>
                    <a:cubicBezTo>
                      <a:pt x="1717655" y="787177"/>
                      <a:pt x="1718151" y="787672"/>
                      <a:pt x="1718777" y="787672"/>
                    </a:cubicBezTo>
                    <a:cubicBezTo>
                      <a:pt x="1718881" y="787672"/>
                      <a:pt x="1718959" y="787672"/>
                      <a:pt x="1719038" y="787645"/>
                    </a:cubicBezTo>
                    <a:cubicBezTo>
                      <a:pt x="1744109" y="781384"/>
                      <a:pt x="1767459" y="752790"/>
                      <a:pt x="1785330" y="735050"/>
                    </a:cubicBezTo>
                    <a:cubicBezTo>
                      <a:pt x="1795374" y="725032"/>
                      <a:pt x="1804688" y="714309"/>
                      <a:pt x="1813167" y="702935"/>
                    </a:cubicBezTo>
                    <a:cubicBezTo>
                      <a:pt x="1814759" y="768706"/>
                      <a:pt x="1815855" y="834476"/>
                      <a:pt x="1814420" y="900455"/>
                    </a:cubicBezTo>
                    <a:cubicBezTo>
                      <a:pt x="1811733" y="1021613"/>
                      <a:pt x="1803906" y="1142719"/>
                      <a:pt x="1793887" y="1263485"/>
                    </a:cubicBezTo>
                    <a:cubicBezTo>
                      <a:pt x="1785043" y="1370243"/>
                      <a:pt x="1778495" y="1482295"/>
                      <a:pt x="1718959" y="1575067"/>
                    </a:cubicBezTo>
                    <a:cubicBezTo>
                      <a:pt x="1672860" y="1646892"/>
                      <a:pt x="1598115" y="1696565"/>
                      <a:pt x="1516899" y="1720645"/>
                    </a:cubicBezTo>
                    <a:cubicBezTo>
                      <a:pt x="1509751" y="1722785"/>
                      <a:pt x="1502550" y="1724715"/>
                      <a:pt x="1495297" y="1726436"/>
                    </a:cubicBezTo>
                    <a:cubicBezTo>
                      <a:pt x="1377740" y="1754326"/>
                      <a:pt x="1260652" y="1722705"/>
                      <a:pt x="1156713" y="1666849"/>
                    </a:cubicBezTo>
                    <a:cubicBezTo>
                      <a:pt x="1125484" y="1650048"/>
                      <a:pt x="1098795" y="1695599"/>
                      <a:pt x="1128928" y="1714358"/>
                    </a:cubicBezTo>
                    <a:cubicBezTo>
                      <a:pt x="1241711" y="1784564"/>
                      <a:pt x="1384654" y="1808487"/>
                      <a:pt x="1512334" y="1777024"/>
                    </a:cubicBezTo>
                    <a:cubicBezTo>
                      <a:pt x="1508316" y="1927793"/>
                      <a:pt x="1582618" y="2070840"/>
                      <a:pt x="1656528" y="2198728"/>
                    </a:cubicBezTo>
                    <a:cubicBezTo>
                      <a:pt x="1697906" y="2270290"/>
                      <a:pt x="1739309" y="2341410"/>
                      <a:pt x="1768529" y="2418999"/>
                    </a:cubicBezTo>
                    <a:cubicBezTo>
                      <a:pt x="1793809" y="2484639"/>
                      <a:pt x="1809750" y="2553514"/>
                      <a:pt x="1815881" y="2623589"/>
                    </a:cubicBezTo>
                    <a:cubicBezTo>
                      <a:pt x="1822612" y="2706474"/>
                      <a:pt x="1816011" y="2789829"/>
                      <a:pt x="1804427" y="2872010"/>
                    </a:cubicBezTo>
                    <a:cubicBezTo>
                      <a:pt x="1803801" y="2876471"/>
                      <a:pt x="1803175" y="2880985"/>
                      <a:pt x="1802497" y="2885420"/>
                    </a:cubicBezTo>
                    <a:cubicBezTo>
                      <a:pt x="1799914" y="2903082"/>
                      <a:pt x="1815776" y="2917875"/>
                      <a:pt x="1832943" y="2908822"/>
                    </a:cubicBezTo>
                    <a:cubicBezTo>
                      <a:pt x="1908888" y="2868905"/>
                      <a:pt x="1941656" y="2783829"/>
                      <a:pt x="1961588" y="2705170"/>
                    </a:cubicBezTo>
                    <a:cubicBezTo>
                      <a:pt x="1980138" y="2631442"/>
                      <a:pt x="1992948" y="2556411"/>
                      <a:pt x="1999887" y="2480699"/>
                    </a:cubicBezTo>
                    <a:cubicBezTo>
                      <a:pt x="2010218" y="2509293"/>
                      <a:pt x="2018645" y="2538565"/>
                      <a:pt x="2025089" y="2568280"/>
                    </a:cubicBezTo>
                    <a:cubicBezTo>
                      <a:pt x="2026002" y="2572559"/>
                      <a:pt x="2026863" y="2576812"/>
                      <a:pt x="2027698" y="2581091"/>
                    </a:cubicBezTo>
                    <a:cubicBezTo>
                      <a:pt x="2032629" y="2606032"/>
                      <a:pt x="2070354" y="2604258"/>
                      <a:pt x="2076380" y="2581091"/>
                    </a:cubicBezTo>
                    <a:cubicBezTo>
                      <a:pt x="2077476" y="2576916"/>
                      <a:pt x="2078520" y="2572716"/>
                      <a:pt x="2079511" y="2568489"/>
                    </a:cubicBezTo>
                    <a:cubicBezTo>
                      <a:pt x="2127359" y="2375378"/>
                      <a:pt x="2119923" y="2172717"/>
                      <a:pt x="2058040" y="1983624"/>
                    </a:cubicBezTo>
                  </a:path>
                </a:pathLst>
              </a:custGeom>
              <a:solidFill>
                <a:srgbClr val="000000"/>
              </a:solidFill>
              <a:ln w="26028" cap="flat">
                <a:noFill/>
                <a:prstDash val="solid"/>
                <a:miter/>
              </a:ln>
            </p:spPr>
            <p:txBody>
              <a:bodyPr rtlCol="0" anchor="ctr"/>
              <a:lstStyle/>
              <a:p>
                <a:endParaRPr lang="en-US"/>
              </a:p>
            </p:txBody>
          </p:sp>
          <p:grpSp>
            <p:nvGrpSpPr>
              <p:cNvPr id="10" name="Group 9">
                <a:extLst>
                  <a:ext uri="{FF2B5EF4-FFF2-40B4-BE49-F238E27FC236}">
                    <a16:creationId xmlns:a16="http://schemas.microsoft.com/office/drawing/2014/main" id="{51743705-035B-BC98-BD62-4E32842B6629}"/>
                  </a:ext>
                </a:extLst>
              </p:cNvPr>
              <p:cNvGrpSpPr/>
              <p:nvPr/>
            </p:nvGrpSpPr>
            <p:grpSpPr>
              <a:xfrm>
                <a:off x="4409946" y="1763671"/>
                <a:ext cx="581339" cy="603794"/>
                <a:chOff x="2698587" y="5025672"/>
                <a:chExt cx="581339" cy="603794"/>
              </a:xfrm>
              <a:solidFill>
                <a:srgbClr val="FF99CC"/>
              </a:solidFill>
            </p:grpSpPr>
            <p:sp>
              <p:nvSpPr>
                <p:cNvPr id="35" name="Freeform: Shape 34">
                  <a:extLst>
                    <a:ext uri="{FF2B5EF4-FFF2-40B4-BE49-F238E27FC236}">
                      <a16:creationId xmlns:a16="http://schemas.microsoft.com/office/drawing/2014/main" id="{FE1C5ADC-A5E1-F220-64D5-7366C6DCC70A}"/>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D26DC56-0774-3387-536B-83D4F99DDA78}"/>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55410AD-DDAD-C5AA-9549-1AB9A9D4362D}"/>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0E6F7289-A74D-AEB2-1BD6-398DC99A8DDE}"/>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42DFA93-B8A2-1FCA-F49E-8B0373712792}"/>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7438917D-D606-0C09-F7FA-B6DF3F9F2F1B}"/>
                  </a:ext>
                </a:extLst>
              </p:cNvPr>
              <p:cNvGrpSpPr/>
              <p:nvPr/>
            </p:nvGrpSpPr>
            <p:grpSpPr>
              <a:xfrm>
                <a:off x="4943447" y="1470897"/>
                <a:ext cx="581339" cy="603794"/>
                <a:chOff x="2698587" y="5025672"/>
                <a:chExt cx="581339" cy="603794"/>
              </a:xfrm>
              <a:solidFill>
                <a:srgbClr val="FF99CC"/>
              </a:solidFill>
            </p:grpSpPr>
            <p:sp>
              <p:nvSpPr>
                <p:cNvPr id="30" name="Freeform: Shape 29">
                  <a:extLst>
                    <a:ext uri="{FF2B5EF4-FFF2-40B4-BE49-F238E27FC236}">
                      <a16:creationId xmlns:a16="http://schemas.microsoft.com/office/drawing/2014/main" id="{10DCF6B4-2017-2D3C-7429-786B2C9ADB63}"/>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DB03881-62C9-B707-396B-61373612478D}"/>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A1598E3-2F28-EC4E-56C3-0C68A162C945}"/>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EEA08D6-E5EE-E290-1180-1EA7454FA596}"/>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72C2324-A8EB-8A6F-AFF6-8F815B5E9F8D}"/>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2" name="Group 11">
                <a:extLst>
                  <a:ext uri="{FF2B5EF4-FFF2-40B4-BE49-F238E27FC236}">
                    <a16:creationId xmlns:a16="http://schemas.microsoft.com/office/drawing/2014/main" id="{BBF72BAF-4544-1608-3575-9C6F64F1F43B}"/>
                  </a:ext>
                </a:extLst>
              </p:cNvPr>
              <p:cNvGrpSpPr/>
              <p:nvPr/>
            </p:nvGrpSpPr>
            <p:grpSpPr>
              <a:xfrm>
                <a:off x="5613228" y="1381857"/>
                <a:ext cx="581339" cy="603794"/>
                <a:chOff x="2698587" y="5025672"/>
                <a:chExt cx="581339" cy="603794"/>
              </a:xfrm>
              <a:solidFill>
                <a:srgbClr val="FF99CC"/>
              </a:solidFill>
            </p:grpSpPr>
            <p:sp>
              <p:nvSpPr>
                <p:cNvPr id="25" name="Freeform: Shape 24">
                  <a:extLst>
                    <a:ext uri="{FF2B5EF4-FFF2-40B4-BE49-F238E27FC236}">
                      <a16:creationId xmlns:a16="http://schemas.microsoft.com/office/drawing/2014/main" id="{3C99F07F-5E1D-5E7D-DFD3-757C4ED7AD12}"/>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9A2FFF1-AE01-5A8A-D12B-7CAA7669CC43}"/>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4C0718D-A27F-0D8A-6EC7-ED8F36A27BAF}"/>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09CD3791-F585-F6C9-2AE3-938C6052CF70}"/>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511324E1-BD11-EC91-FDF1-65FC813C125D}"/>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79027DDC-E1E9-EB3E-7B88-5B59AC3F0A2A}"/>
                  </a:ext>
                </a:extLst>
              </p:cNvPr>
              <p:cNvGrpSpPr/>
              <p:nvPr/>
            </p:nvGrpSpPr>
            <p:grpSpPr>
              <a:xfrm rot="423143">
                <a:off x="4154257" y="2137287"/>
                <a:ext cx="640081" cy="443927"/>
                <a:chOff x="4136783" y="2215100"/>
                <a:chExt cx="640080" cy="443926"/>
              </a:xfrm>
            </p:grpSpPr>
            <p:sp>
              <p:nvSpPr>
                <p:cNvPr id="23" name="Isosceles Triangle 22">
                  <a:extLst>
                    <a:ext uri="{FF2B5EF4-FFF2-40B4-BE49-F238E27FC236}">
                      <a16:creationId xmlns:a16="http://schemas.microsoft.com/office/drawing/2014/main" id="{33D8A8EC-9DF6-1BD7-4E27-3931B0EB6EC2}"/>
                    </a:ext>
                  </a:extLst>
                </p:cNvPr>
                <p:cNvSpPr>
                  <a:spLocks noChangeAspect="1"/>
                </p:cNvSpPr>
                <p:nvPr/>
              </p:nvSpPr>
              <p:spPr>
                <a:xfrm rot="17329066" flipH="1">
                  <a:off x="4234860" y="2117023"/>
                  <a:ext cx="443926" cy="640080"/>
                </a:xfrm>
                <a:prstGeom prst="triangle">
                  <a:avLst>
                    <a:gd name="adj" fmla="val 15284"/>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Isosceles Triangle 23">
                  <a:extLst>
                    <a:ext uri="{FF2B5EF4-FFF2-40B4-BE49-F238E27FC236}">
                      <a16:creationId xmlns:a16="http://schemas.microsoft.com/office/drawing/2014/main" id="{C2C8D215-ED09-0568-1A83-41E874CAFA0F}"/>
                    </a:ext>
                  </a:extLst>
                </p:cNvPr>
                <p:cNvSpPr/>
                <p:nvPr/>
              </p:nvSpPr>
              <p:spPr>
                <a:xfrm rot="17329066" flipH="1">
                  <a:off x="4314305" y="2177793"/>
                  <a:ext cx="380508" cy="542726"/>
                </a:xfrm>
                <a:prstGeom prst="triangle">
                  <a:avLst>
                    <a:gd name="adj" fmla="val 15284"/>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Freeform: Shape 13">
                <a:extLst>
                  <a:ext uri="{FF2B5EF4-FFF2-40B4-BE49-F238E27FC236}">
                    <a16:creationId xmlns:a16="http://schemas.microsoft.com/office/drawing/2014/main" id="{83087B42-7080-32CA-1AE5-7FB61B8F0277}"/>
                  </a:ext>
                </a:extLst>
              </p:cNvPr>
              <p:cNvSpPr/>
              <p:nvPr/>
            </p:nvSpPr>
            <p:spPr>
              <a:xfrm>
                <a:off x="5661660" y="2593746"/>
                <a:ext cx="168498" cy="207972"/>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AEEDE21E-046B-5BD4-40BD-69464ED4E39D}"/>
                  </a:ext>
                </a:extLst>
              </p:cNvPr>
              <p:cNvSpPr/>
              <p:nvPr/>
            </p:nvSpPr>
            <p:spPr>
              <a:xfrm>
                <a:off x="5756820" y="2345578"/>
                <a:ext cx="252248" cy="179415"/>
              </a:xfrm>
              <a:custGeom>
                <a:avLst/>
                <a:gdLst>
                  <a:gd name="connsiteX0" fmla="*/ 90024 w 156080"/>
                  <a:gd name="connsiteY0" fmla="*/ 177144 h 175495"/>
                  <a:gd name="connsiteX1" fmla="*/ 56507 w 156080"/>
                  <a:gd name="connsiteY1" fmla="*/ 152378 h 175495"/>
                  <a:gd name="connsiteX2" fmla="*/ 50315 w 156080"/>
                  <a:gd name="connsiteY2" fmla="*/ 112668 h 175495"/>
                  <a:gd name="connsiteX3" fmla="*/ 50742 w 156080"/>
                  <a:gd name="connsiteY3" fmla="*/ 105838 h 175495"/>
                  <a:gd name="connsiteX4" fmla="*/ 8257 w 156080"/>
                  <a:gd name="connsiteY4" fmla="*/ 99432 h 175495"/>
                  <a:gd name="connsiteX5" fmla="*/ 2065 w 156080"/>
                  <a:gd name="connsiteY5" fmla="*/ 81285 h 175495"/>
                  <a:gd name="connsiteX6" fmla="*/ 43698 w 156080"/>
                  <a:gd name="connsiteY6" fmla="*/ 50968 h 175495"/>
                  <a:gd name="connsiteX7" fmla="*/ 58000 w 156080"/>
                  <a:gd name="connsiteY7" fmla="*/ 45417 h 175495"/>
                  <a:gd name="connsiteX8" fmla="*/ 158131 w 156080"/>
                  <a:gd name="connsiteY8" fmla="*/ 1652 h 175495"/>
                  <a:gd name="connsiteX9" fmla="*/ 144467 w 156080"/>
                  <a:gd name="connsiteY9" fmla="*/ 16809 h 175495"/>
                  <a:gd name="connsiteX10" fmla="*/ 93014 w 156080"/>
                  <a:gd name="connsiteY10" fmla="*/ 65059 h 175495"/>
                  <a:gd name="connsiteX11" fmla="*/ 96430 w 156080"/>
                  <a:gd name="connsiteY11" fmla="*/ 69542 h 175495"/>
                  <a:gd name="connsiteX12" fmla="*/ 109453 w 156080"/>
                  <a:gd name="connsiteY12" fmla="*/ 101139 h 175495"/>
                  <a:gd name="connsiteX13" fmla="*/ 117352 w 156080"/>
                  <a:gd name="connsiteY13" fmla="*/ 123771 h 175495"/>
                  <a:gd name="connsiteX14" fmla="*/ 118421 w 156080"/>
                  <a:gd name="connsiteY14" fmla="*/ 126119 h 175495"/>
                  <a:gd name="connsiteX15" fmla="*/ 121624 w 156080"/>
                  <a:gd name="connsiteY15" fmla="*/ 152806 h 175495"/>
                  <a:gd name="connsiteX16" fmla="*/ 98351 w 156080"/>
                  <a:gd name="connsiteY16" fmla="*/ 176289 h 175495"/>
                  <a:gd name="connsiteX17" fmla="*/ 90024 w 156080"/>
                  <a:gd name="connsiteY17" fmla="*/ 177144 h 175495"/>
                  <a:gd name="connsiteX0" fmla="*/ 96301 w 156081"/>
                  <a:gd name="connsiteY0" fmla="*/ 174637 h 174637"/>
                  <a:gd name="connsiteX1" fmla="*/ 54457 w 156081"/>
                  <a:gd name="connsiteY1" fmla="*/ 150726 h 174637"/>
                  <a:gd name="connsiteX2" fmla="*/ 48265 w 156081"/>
                  <a:gd name="connsiteY2" fmla="*/ 111016 h 174637"/>
                  <a:gd name="connsiteX3" fmla="*/ 48692 w 156081"/>
                  <a:gd name="connsiteY3" fmla="*/ 104186 h 174637"/>
                  <a:gd name="connsiteX4" fmla="*/ 6207 w 156081"/>
                  <a:gd name="connsiteY4" fmla="*/ 97780 h 174637"/>
                  <a:gd name="connsiteX5" fmla="*/ 15 w 156081"/>
                  <a:gd name="connsiteY5" fmla="*/ 79633 h 174637"/>
                  <a:gd name="connsiteX6" fmla="*/ 41648 w 156081"/>
                  <a:gd name="connsiteY6" fmla="*/ 49316 h 174637"/>
                  <a:gd name="connsiteX7" fmla="*/ 55950 w 156081"/>
                  <a:gd name="connsiteY7" fmla="*/ 43765 h 174637"/>
                  <a:gd name="connsiteX8" fmla="*/ 156081 w 156081"/>
                  <a:gd name="connsiteY8" fmla="*/ 0 h 174637"/>
                  <a:gd name="connsiteX9" fmla="*/ 142417 w 156081"/>
                  <a:gd name="connsiteY9" fmla="*/ 15157 h 174637"/>
                  <a:gd name="connsiteX10" fmla="*/ 90964 w 156081"/>
                  <a:gd name="connsiteY10" fmla="*/ 63407 h 174637"/>
                  <a:gd name="connsiteX11" fmla="*/ 94380 w 156081"/>
                  <a:gd name="connsiteY11" fmla="*/ 67890 h 174637"/>
                  <a:gd name="connsiteX12" fmla="*/ 107403 w 156081"/>
                  <a:gd name="connsiteY12" fmla="*/ 99487 h 174637"/>
                  <a:gd name="connsiteX13" fmla="*/ 115302 w 156081"/>
                  <a:gd name="connsiteY13" fmla="*/ 122119 h 174637"/>
                  <a:gd name="connsiteX14" fmla="*/ 116371 w 156081"/>
                  <a:gd name="connsiteY14" fmla="*/ 124467 h 174637"/>
                  <a:gd name="connsiteX15" fmla="*/ 119574 w 156081"/>
                  <a:gd name="connsiteY15" fmla="*/ 151154 h 174637"/>
                  <a:gd name="connsiteX16" fmla="*/ 96301 w 156081"/>
                  <a:gd name="connsiteY16" fmla="*/ 174637 h 174637"/>
                  <a:gd name="connsiteX0" fmla="*/ 119574 w 156081"/>
                  <a:gd name="connsiteY0" fmla="*/ 151154 h 155107"/>
                  <a:gd name="connsiteX1" fmla="*/ 54457 w 156081"/>
                  <a:gd name="connsiteY1" fmla="*/ 150726 h 155107"/>
                  <a:gd name="connsiteX2" fmla="*/ 48265 w 156081"/>
                  <a:gd name="connsiteY2" fmla="*/ 111016 h 155107"/>
                  <a:gd name="connsiteX3" fmla="*/ 48692 w 156081"/>
                  <a:gd name="connsiteY3" fmla="*/ 104186 h 155107"/>
                  <a:gd name="connsiteX4" fmla="*/ 6207 w 156081"/>
                  <a:gd name="connsiteY4" fmla="*/ 97780 h 155107"/>
                  <a:gd name="connsiteX5" fmla="*/ 15 w 156081"/>
                  <a:gd name="connsiteY5" fmla="*/ 79633 h 155107"/>
                  <a:gd name="connsiteX6" fmla="*/ 41648 w 156081"/>
                  <a:gd name="connsiteY6" fmla="*/ 49316 h 155107"/>
                  <a:gd name="connsiteX7" fmla="*/ 55950 w 156081"/>
                  <a:gd name="connsiteY7" fmla="*/ 43765 h 155107"/>
                  <a:gd name="connsiteX8" fmla="*/ 156081 w 156081"/>
                  <a:gd name="connsiteY8" fmla="*/ 0 h 155107"/>
                  <a:gd name="connsiteX9" fmla="*/ 142417 w 156081"/>
                  <a:gd name="connsiteY9" fmla="*/ 15157 h 155107"/>
                  <a:gd name="connsiteX10" fmla="*/ 90964 w 156081"/>
                  <a:gd name="connsiteY10" fmla="*/ 63407 h 155107"/>
                  <a:gd name="connsiteX11" fmla="*/ 94380 w 156081"/>
                  <a:gd name="connsiteY11" fmla="*/ 67890 h 155107"/>
                  <a:gd name="connsiteX12" fmla="*/ 107403 w 156081"/>
                  <a:gd name="connsiteY12" fmla="*/ 99487 h 155107"/>
                  <a:gd name="connsiteX13" fmla="*/ 115302 w 156081"/>
                  <a:gd name="connsiteY13" fmla="*/ 122119 h 155107"/>
                  <a:gd name="connsiteX14" fmla="*/ 116371 w 156081"/>
                  <a:gd name="connsiteY14" fmla="*/ 124467 h 155107"/>
                  <a:gd name="connsiteX15" fmla="*/ 119574 w 156081"/>
                  <a:gd name="connsiteY15" fmla="*/ 151154 h 155107"/>
                  <a:gd name="connsiteX0" fmla="*/ 116371 w 156081"/>
                  <a:gd name="connsiteY0" fmla="*/ 124467 h 150874"/>
                  <a:gd name="connsiteX1" fmla="*/ 54457 w 156081"/>
                  <a:gd name="connsiteY1" fmla="*/ 150726 h 150874"/>
                  <a:gd name="connsiteX2" fmla="*/ 48265 w 156081"/>
                  <a:gd name="connsiteY2" fmla="*/ 111016 h 150874"/>
                  <a:gd name="connsiteX3" fmla="*/ 48692 w 156081"/>
                  <a:gd name="connsiteY3" fmla="*/ 104186 h 150874"/>
                  <a:gd name="connsiteX4" fmla="*/ 6207 w 156081"/>
                  <a:gd name="connsiteY4" fmla="*/ 97780 h 150874"/>
                  <a:gd name="connsiteX5" fmla="*/ 15 w 156081"/>
                  <a:gd name="connsiteY5" fmla="*/ 79633 h 150874"/>
                  <a:gd name="connsiteX6" fmla="*/ 41648 w 156081"/>
                  <a:gd name="connsiteY6" fmla="*/ 49316 h 150874"/>
                  <a:gd name="connsiteX7" fmla="*/ 55950 w 156081"/>
                  <a:gd name="connsiteY7" fmla="*/ 43765 h 150874"/>
                  <a:gd name="connsiteX8" fmla="*/ 156081 w 156081"/>
                  <a:gd name="connsiteY8" fmla="*/ 0 h 150874"/>
                  <a:gd name="connsiteX9" fmla="*/ 142417 w 156081"/>
                  <a:gd name="connsiteY9" fmla="*/ 15157 h 150874"/>
                  <a:gd name="connsiteX10" fmla="*/ 90964 w 156081"/>
                  <a:gd name="connsiteY10" fmla="*/ 63407 h 150874"/>
                  <a:gd name="connsiteX11" fmla="*/ 94380 w 156081"/>
                  <a:gd name="connsiteY11" fmla="*/ 67890 h 150874"/>
                  <a:gd name="connsiteX12" fmla="*/ 107403 w 156081"/>
                  <a:gd name="connsiteY12" fmla="*/ 99487 h 150874"/>
                  <a:gd name="connsiteX13" fmla="*/ 115302 w 156081"/>
                  <a:gd name="connsiteY13" fmla="*/ 122119 h 150874"/>
                  <a:gd name="connsiteX14" fmla="*/ 116371 w 156081"/>
                  <a:gd name="connsiteY14" fmla="*/ 124467 h 150874"/>
                  <a:gd name="connsiteX0" fmla="*/ 116371 w 156081"/>
                  <a:gd name="connsiteY0" fmla="*/ 124467 h 124467"/>
                  <a:gd name="connsiteX1" fmla="*/ 48265 w 156081"/>
                  <a:gd name="connsiteY1" fmla="*/ 111016 h 124467"/>
                  <a:gd name="connsiteX2" fmla="*/ 48692 w 156081"/>
                  <a:gd name="connsiteY2" fmla="*/ 104186 h 124467"/>
                  <a:gd name="connsiteX3" fmla="*/ 6207 w 156081"/>
                  <a:gd name="connsiteY3" fmla="*/ 97780 h 124467"/>
                  <a:gd name="connsiteX4" fmla="*/ 15 w 156081"/>
                  <a:gd name="connsiteY4" fmla="*/ 79633 h 124467"/>
                  <a:gd name="connsiteX5" fmla="*/ 41648 w 156081"/>
                  <a:gd name="connsiteY5" fmla="*/ 49316 h 124467"/>
                  <a:gd name="connsiteX6" fmla="*/ 55950 w 156081"/>
                  <a:gd name="connsiteY6" fmla="*/ 43765 h 124467"/>
                  <a:gd name="connsiteX7" fmla="*/ 156081 w 156081"/>
                  <a:gd name="connsiteY7" fmla="*/ 0 h 124467"/>
                  <a:gd name="connsiteX8" fmla="*/ 142417 w 156081"/>
                  <a:gd name="connsiteY8" fmla="*/ 15157 h 124467"/>
                  <a:gd name="connsiteX9" fmla="*/ 90964 w 156081"/>
                  <a:gd name="connsiteY9" fmla="*/ 63407 h 124467"/>
                  <a:gd name="connsiteX10" fmla="*/ 94380 w 156081"/>
                  <a:gd name="connsiteY10" fmla="*/ 67890 h 124467"/>
                  <a:gd name="connsiteX11" fmla="*/ 107403 w 156081"/>
                  <a:gd name="connsiteY11" fmla="*/ 99487 h 124467"/>
                  <a:gd name="connsiteX12" fmla="*/ 115302 w 156081"/>
                  <a:gd name="connsiteY12" fmla="*/ 122119 h 124467"/>
                  <a:gd name="connsiteX13" fmla="*/ 116371 w 156081"/>
                  <a:gd name="connsiteY13" fmla="*/ 124467 h 124467"/>
                  <a:gd name="connsiteX0" fmla="*/ 115302 w 156081"/>
                  <a:gd name="connsiteY0" fmla="*/ 122119 h 122119"/>
                  <a:gd name="connsiteX1" fmla="*/ 48265 w 156081"/>
                  <a:gd name="connsiteY1" fmla="*/ 111016 h 122119"/>
                  <a:gd name="connsiteX2" fmla="*/ 48692 w 156081"/>
                  <a:gd name="connsiteY2" fmla="*/ 104186 h 122119"/>
                  <a:gd name="connsiteX3" fmla="*/ 6207 w 156081"/>
                  <a:gd name="connsiteY3" fmla="*/ 97780 h 122119"/>
                  <a:gd name="connsiteX4" fmla="*/ 15 w 156081"/>
                  <a:gd name="connsiteY4" fmla="*/ 79633 h 122119"/>
                  <a:gd name="connsiteX5" fmla="*/ 41648 w 156081"/>
                  <a:gd name="connsiteY5" fmla="*/ 49316 h 122119"/>
                  <a:gd name="connsiteX6" fmla="*/ 55950 w 156081"/>
                  <a:gd name="connsiteY6" fmla="*/ 43765 h 122119"/>
                  <a:gd name="connsiteX7" fmla="*/ 156081 w 156081"/>
                  <a:gd name="connsiteY7" fmla="*/ 0 h 122119"/>
                  <a:gd name="connsiteX8" fmla="*/ 142417 w 156081"/>
                  <a:gd name="connsiteY8" fmla="*/ 15157 h 122119"/>
                  <a:gd name="connsiteX9" fmla="*/ 90964 w 156081"/>
                  <a:gd name="connsiteY9" fmla="*/ 63407 h 122119"/>
                  <a:gd name="connsiteX10" fmla="*/ 94380 w 156081"/>
                  <a:gd name="connsiteY10" fmla="*/ 67890 h 122119"/>
                  <a:gd name="connsiteX11" fmla="*/ 107403 w 156081"/>
                  <a:gd name="connsiteY11" fmla="*/ 99487 h 122119"/>
                  <a:gd name="connsiteX12" fmla="*/ 115302 w 156081"/>
                  <a:gd name="connsiteY12" fmla="*/ 122119 h 122119"/>
                  <a:gd name="connsiteX0" fmla="*/ 107403 w 156081"/>
                  <a:gd name="connsiteY0" fmla="*/ 99487 h 111016"/>
                  <a:gd name="connsiteX1" fmla="*/ 48265 w 156081"/>
                  <a:gd name="connsiteY1" fmla="*/ 111016 h 111016"/>
                  <a:gd name="connsiteX2" fmla="*/ 48692 w 156081"/>
                  <a:gd name="connsiteY2" fmla="*/ 104186 h 111016"/>
                  <a:gd name="connsiteX3" fmla="*/ 6207 w 156081"/>
                  <a:gd name="connsiteY3" fmla="*/ 97780 h 111016"/>
                  <a:gd name="connsiteX4" fmla="*/ 15 w 156081"/>
                  <a:gd name="connsiteY4" fmla="*/ 79633 h 111016"/>
                  <a:gd name="connsiteX5" fmla="*/ 41648 w 156081"/>
                  <a:gd name="connsiteY5" fmla="*/ 49316 h 111016"/>
                  <a:gd name="connsiteX6" fmla="*/ 55950 w 156081"/>
                  <a:gd name="connsiteY6" fmla="*/ 43765 h 111016"/>
                  <a:gd name="connsiteX7" fmla="*/ 156081 w 156081"/>
                  <a:gd name="connsiteY7" fmla="*/ 0 h 111016"/>
                  <a:gd name="connsiteX8" fmla="*/ 142417 w 156081"/>
                  <a:gd name="connsiteY8" fmla="*/ 15157 h 111016"/>
                  <a:gd name="connsiteX9" fmla="*/ 90964 w 156081"/>
                  <a:gd name="connsiteY9" fmla="*/ 63407 h 111016"/>
                  <a:gd name="connsiteX10" fmla="*/ 94380 w 156081"/>
                  <a:gd name="connsiteY10" fmla="*/ 67890 h 111016"/>
                  <a:gd name="connsiteX11" fmla="*/ 107403 w 156081"/>
                  <a:gd name="connsiteY11" fmla="*/ 99487 h 111016"/>
                  <a:gd name="connsiteX0" fmla="*/ 107403 w 156081"/>
                  <a:gd name="connsiteY0" fmla="*/ 99487 h 111016"/>
                  <a:gd name="connsiteX1" fmla="*/ 48265 w 156081"/>
                  <a:gd name="connsiteY1" fmla="*/ 111016 h 111016"/>
                  <a:gd name="connsiteX2" fmla="*/ 6207 w 156081"/>
                  <a:gd name="connsiteY2" fmla="*/ 97780 h 111016"/>
                  <a:gd name="connsiteX3" fmla="*/ 15 w 156081"/>
                  <a:gd name="connsiteY3" fmla="*/ 79633 h 111016"/>
                  <a:gd name="connsiteX4" fmla="*/ 41648 w 156081"/>
                  <a:gd name="connsiteY4" fmla="*/ 49316 h 111016"/>
                  <a:gd name="connsiteX5" fmla="*/ 55950 w 156081"/>
                  <a:gd name="connsiteY5" fmla="*/ 43765 h 111016"/>
                  <a:gd name="connsiteX6" fmla="*/ 156081 w 156081"/>
                  <a:gd name="connsiteY6" fmla="*/ 0 h 111016"/>
                  <a:gd name="connsiteX7" fmla="*/ 142417 w 156081"/>
                  <a:gd name="connsiteY7" fmla="*/ 15157 h 111016"/>
                  <a:gd name="connsiteX8" fmla="*/ 90964 w 156081"/>
                  <a:gd name="connsiteY8" fmla="*/ 63407 h 111016"/>
                  <a:gd name="connsiteX9" fmla="*/ 94380 w 156081"/>
                  <a:gd name="connsiteY9" fmla="*/ 67890 h 111016"/>
                  <a:gd name="connsiteX10" fmla="*/ 107403 w 156081"/>
                  <a:gd name="connsiteY10" fmla="*/ 99487 h 11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081" h="111016">
                    <a:moveTo>
                      <a:pt x="107403" y="99487"/>
                    </a:moveTo>
                    <a:cubicBezTo>
                      <a:pt x="99717" y="106674"/>
                      <a:pt x="58050" y="110233"/>
                      <a:pt x="48265" y="111016"/>
                    </a:cubicBezTo>
                    <a:cubicBezTo>
                      <a:pt x="31399" y="110732"/>
                      <a:pt x="14249" y="103011"/>
                      <a:pt x="6207" y="97780"/>
                    </a:cubicBezTo>
                    <a:cubicBezTo>
                      <a:pt x="1938" y="92656"/>
                      <a:pt x="-199" y="86037"/>
                      <a:pt x="15" y="79633"/>
                    </a:cubicBezTo>
                    <a:cubicBezTo>
                      <a:pt x="1938" y="61273"/>
                      <a:pt x="23287" y="43551"/>
                      <a:pt x="41648" y="49316"/>
                    </a:cubicBezTo>
                    <a:cubicBezTo>
                      <a:pt x="46771" y="48036"/>
                      <a:pt x="51468" y="46113"/>
                      <a:pt x="55950" y="43765"/>
                    </a:cubicBezTo>
                    <a:cubicBezTo>
                      <a:pt x="88829" y="27966"/>
                      <a:pt x="122561" y="14516"/>
                      <a:pt x="156081" y="0"/>
                    </a:cubicBezTo>
                    <a:cubicBezTo>
                      <a:pt x="151809" y="5337"/>
                      <a:pt x="147327" y="10461"/>
                      <a:pt x="142417" y="15157"/>
                    </a:cubicBezTo>
                    <a:cubicBezTo>
                      <a:pt x="126405" y="32024"/>
                      <a:pt x="108685" y="48461"/>
                      <a:pt x="90964" y="63407"/>
                    </a:cubicBezTo>
                    <a:cubicBezTo>
                      <a:pt x="91818" y="64687"/>
                      <a:pt x="93526" y="66397"/>
                      <a:pt x="94380" y="67890"/>
                    </a:cubicBezTo>
                    <a:cubicBezTo>
                      <a:pt x="99931" y="77712"/>
                      <a:pt x="104200" y="88387"/>
                      <a:pt x="107403" y="99487"/>
                    </a:cubicBezTo>
                    <a:close/>
                  </a:path>
                </a:pathLst>
              </a:custGeom>
              <a:solidFill>
                <a:srgbClr val="000000"/>
              </a:solidFill>
              <a:ln w="21134" cap="flat">
                <a:noFill/>
                <a:prstDash val="solid"/>
                <a:miter/>
              </a:ln>
            </p:spPr>
            <p:txBody>
              <a:bodyPr rtlCol="0" anchor="ctr"/>
              <a:lstStyle/>
              <a:p>
                <a:endParaRPr lang="en-US"/>
              </a:p>
            </p:txBody>
          </p:sp>
          <p:sp>
            <p:nvSpPr>
              <p:cNvPr id="16" name="Oval 15">
                <a:extLst>
                  <a:ext uri="{FF2B5EF4-FFF2-40B4-BE49-F238E27FC236}">
                    <a16:creationId xmlns:a16="http://schemas.microsoft.com/office/drawing/2014/main" id="{B870C2DD-E5B5-A1A9-8426-E91E68453011}"/>
                  </a:ext>
                </a:extLst>
              </p:cNvPr>
              <p:cNvSpPr/>
              <p:nvPr/>
            </p:nvSpPr>
            <p:spPr>
              <a:xfrm>
                <a:off x="5833486" y="2488747"/>
                <a:ext cx="120721" cy="108938"/>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28305B2B-B304-FD65-8F34-65C4E6906480}"/>
                  </a:ext>
                </a:extLst>
              </p:cNvPr>
              <p:cNvSpPr/>
              <p:nvPr/>
            </p:nvSpPr>
            <p:spPr>
              <a:xfrm>
                <a:off x="5803410" y="2425168"/>
                <a:ext cx="219597" cy="10863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559BAC7-B5FA-9BFD-F02D-C3A3DBDBCDA8}"/>
                  </a:ext>
                </a:extLst>
              </p:cNvPr>
              <p:cNvSpPr/>
              <p:nvPr/>
            </p:nvSpPr>
            <p:spPr>
              <a:xfrm rot="1302820">
                <a:off x="5302885" y="2356346"/>
                <a:ext cx="358770" cy="215209"/>
              </a:xfrm>
              <a:custGeom>
                <a:avLst/>
                <a:gdLst>
                  <a:gd name="connsiteX0" fmla="*/ 167384 w 284242"/>
                  <a:gd name="connsiteY0" fmla="*/ 172156 h 170503"/>
                  <a:gd name="connsiteX1" fmla="*/ 161405 w 284242"/>
                  <a:gd name="connsiteY1" fmla="*/ 171515 h 170503"/>
                  <a:gd name="connsiteX2" fmla="*/ 143259 w 284242"/>
                  <a:gd name="connsiteY2" fmla="*/ 160413 h 170503"/>
                  <a:gd name="connsiteX3" fmla="*/ 133864 w 284242"/>
                  <a:gd name="connsiteY3" fmla="*/ 127961 h 170503"/>
                  <a:gd name="connsiteX4" fmla="*/ 140056 w 284242"/>
                  <a:gd name="connsiteY4" fmla="*/ 115152 h 170503"/>
                  <a:gd name="connsiteX5" fmla="*/ 141763 w 284242"/>
                  <a:gd name="connsiteY5" fmla="*/ 100633 h 170503"/>
                  <a:gd name="connsiteX6" fmla="*/ 141976 w 284242"/>
                  <a:gd name="connsiteY6" fmla="*/ 97646 h 170503"/>
                  <a:gd name="connsiteX7" fmla="*/ 146245 w 284242"/>
                  <a:gd name="connsiteY7" fmla="*/ 78218 h 170503"/>
                  <a:gd name="connsiteX8" fmla="*/ 143045 w 284242"/>
                  <a:gd name="connsiteY8" fmla="*/ 76935 h 170503"/>
                  <a:gd name="connsiteX9" fmla="*/ 143045 w 284242"/>
                  <a:gd name="connsiteY9" fmla="*/ 76935 h 170503"/>
                  <a:gd name="connsiteX10" fmla="*/ 33736 w 284242"/>
                  <a:gd name="connsiteY10" fmla="*/ 27619 h 170503"/>
                  <a:gd name="connsiteX11" fmla="*/ 12172 w 284242"/>
                  <a:gd name="connsiteY11" fmla="*/ 11607 h 170503"/>
                  <a:gd name="connsiteX12" fmla="*/ 10463 w 284242"/>
                  <a:gd name="connsiteY12" fmla="*/ 15449 h 170503"/>
                  <a:gd name="connsiteX13" fmla="*/ 2777 w 284242"/>
                  <a:gd name="connsiteY13" fmla="*/ 14169 h 170503"/>
                  <a:gd name="connsiteX14" fmla="*/ 4912 w 284242"/>
                  <a:gd name="connsiteY14" fmla="*/ 4560 h 170503"/>
                  <a:gd name="connsiteX15" fmla="*/ 24127 w 284242"/>
                  <a:gd name="connsiteY15" fmla="*/ 3067 h 170503"/>
                  <a:gd name="connsiteX16" fmla="*/ 254916 w 284242"/>
                  <a:gd name="connsiteY16" fmla="*/ 47046 h 170503"/>
                  <a:gd name="connsiteX17" fmla="*/ 279255 w 284242"/>
                  <a:gd name="connsiteY17" fmla="*/ 58789 h 170503"/>
                  <a:gd name="connsiteX18" fmla="*/ 285872 w 284242"/>
                  <a:gd name="connsiteY18" fmla="*/ 82486 h 170503"/>
                  <a:gd name="connsiteX19" fmla="*/ 195564 w 284242"/>
                  <a:gd name="connsiteY19" fmla="*/ 94230 h 170503"/>
                  <a:gd name="connsiteX20" fmla="*/ 199619 w 284242"/>
                  <a:gd name="connsiteY20" fmla="*/ 103622 h 170503"/>
                  <a:gd name="connsiteX21" fmla="*/ 206452 w 284242"/>
                  <a:gd name="connsiteY21" fmla="*/ 129029 h 170503"/>
                  <a:gd name="connsiteX22" fmla="*/ 167384 w 284242"/>
                  <a:gd name="connsiteY22" fmla="*/ 172156 h 17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242" h="170503">
                    <a:moveTo>
                      <a:pt x="167384" y="172156"/>
                    </a:moveTo>
                    <a:cubicBezTo>
                      <a:pt x="165247" y="172156"/>
                      <a:pt x="163326" y="171942"/>
                      <a:pt x="161405" y="171515"/>
                    </a:cubicBezTo>
                    <a:cubicBezTo>
                      <a:pt x="154358" y="170019"/>
                      <a:pt x="147955" y="165964"/>
                      <a:pt x="143259" y="160413"/>
                    </a:cubicBezTo>
                    <a:cubicBezTo>
                      <a:pt x="135571" y="151659"/>
                      <a:pt x="130233" y="139491"/>
                      <a:pt x="133864" y="127961"/>
                    </a:cubicBezTo>
                    <a:cubicBezTo>
                      <a:pt x="135359" y="123478"/>
                      <a:pt x="137280" y="118996"/>
                      <a:pt x="140056" y="115152"/>
                    </a:cubicBezTo>
                    <a:cubicBezTo>
                      <a:pt x="140908" y="110456"/>
                      <a:pt x="141549" y="105546"/>
                      <a:pt x="141763" y="100633"/>
                    </a:cubicBezTo>
                    <a:cubicBezTo>
                      <a:pt x="141763" y="99781"/>
                      <a:pt x="141976" y="98712"/>
                      <a:pt x="141976" y="97646"/>
                    </a:cubicBezTo>
                    <a:cubicBezTo>
                      <a:pt x="142404" y="91027"/>
                      <a:pt x="143472" y="84407"/>
                      <a:pt x="146245" y="78218"/>
                    </a:cubicBezTo>
                    <a:lnTo>
                      <a:pt x="143045" y="76935"/>
                    </a:lnTo>
                    <a:lnTo>
                      <a:pt x="143045" y="76935"/>
                    </a:lnTo>
                    <a:cubicBezTo>
                      <a:pt x="104401" y="63485"/>
                      <a:pt x="68535" y="48541"/>
                      <a:pt x="33736" y="27619"/>
                    </a:cubicBezTo>
                    <a:cubicBezTo>
                      <a:pt x="28398" y="23989"/>
                      <a:pt x="17724" y="16517"/>
                      <a:pt x="12172" y="11607"/>
                    </a:cubicBezTo>
                    <a:lnTo>
                      <a:pt x="10463" y="15449"/>
                    </a:lnTo>
                    <a:cubicBezTo>
                      <a:pt x="8969" y="17586"/>
                      <a:pt x="4912" y="18652"/>
                      <a:pt x="2777" y="14169"/>
                    </a:cubicBezTo>
                    <a:cubicBezTo>
                      <a:pt x="1284" y="10966"/>
                      <a:pt x="2136" y="6911"/>
                      <a:pt x="4912" y="4560"/>
                    </a:cubicBezTo>
                    <a:cubicBezTo>
                      <a:pt x="10463" y="291"/>
                      <a:pt x="17724" y="1574"/>
                      <a:pt x="24127" y="3067"/>
                    </a:cubicBezTo>
                    <a:cubicBezTo>
                      <a:pt x="101198" y="18224"/>
                      <a:pt x="175708" y="40215"/>
                      <a:pt x="254916" y="47046"/>
                    </a:cubicBezTo>
                    <a:cubicBezTo>
                      <a:pt x="264095" y="47687"/>
                      <a:pt x="272849" y="51744"/>
                      <a:pt x="279255" y="58789"/>
                    </a:cubicBezTo>
                    <a:cubicBezTo>
                      <a:pt x="284806" y="65408"/>
                      <a:pt x="287368" y="73946"/>
                      <a:pt x="285872" y="82486"/>
                    </a:cubicBezTo>
                    <a:cubicBezTo>
                      <a:pt x="276907" y="129243"/>
                      <a:pt x="224172" y="100847"/>
                      <a:pt x="195564" y="94230"/>
                    </a:cubicBezTo>
                    <a:lnTo>
                      <a:pt x="199619" y="103622"/>
                    </a:lnTo>
                    <a:cubicBezTo>
                      <a:pt x="203249" y="111521"/>
                      <a:pt x="205598" y="120275"/>
                      <a:pt x="206452" y="129029"/>
                    </a:cubicBezTo>
                    <a:cubicBezTo>
                      <a:pt x="207307" y="150379"/>
                      <a:pt x="189158" y="171728"/>
                      <a:pt x="167384" y="172156"/>
                    </a:cubicBezTo>
                    <a:close/>
                  </a:path>
                </a:pathLst>
              </a:custGeom>
              <a:solidFill>
                <a:srgbClr val="000000"/>
              </a:solidFill>
              <a:ln w="21134" cap="flat">
                <a:noFill/>
                <a:prstDash val="solid"/>
                <a:miter/>
              </a:ln>
            </p:spPr>
            <p:txBody>
              <a:bodyPr rtlCol="0" anchor="ctr"/>
              <a:lstStyle/>
              <a:p>
                <a:endParaRPr lang="en-US"/>
              </a:p>
            </p:txBody>
          </p:sp>
          <p:sp>
            <p:nvSpPr>
              <p:cNvPr id="19" name="Oval 18">
                <a:extLst>
                  <a:ext uri="{FF2B5EF4-FFF2-40B4-BE49-F238E27FC236}">
                    <a16:creationId xmlns:a16="http://schemas.microsoft.com/office/drawing/2014/main" id="{B0C6FC18-7E4C-B227-D98F-8A6243EE2279}"/>
                  </a:ext>
                </a:extLst>
              </p:cNvPr>
              <p:cNvSpPr/>
              <p:nvPr/>
            </p:nvSpPr>
            <p:spPr>
              <a:xfrm>
                <a:off x="5404000" y="2450722"/>
                <a:ext cx="151706" cy="132730"/>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27272F0A-12C7-65B8-AF89-CB762AEE6746}"/>
                  </a:ext>
                </a:extLst>
              </p:cNvPr>
              <p:cNvSpPr/>
              <p:nvPr/>
            </p:nvSpPr>
            <p:spPr>
              <a:xfrm>
                <a:off x="5317819" y="2391468"/>
                <a:ext cx="264658" cy="108221"/>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759A078-F64B-41C5-6E81-B125E09C5601}"/>
                  </a:ext>
                </a:extLst>
              </p:cNvPr>
              <p:cNvSpPr/>
              <p:nvPr/>
            </p:nvSpPr>
            <p:spPr>
              <a:xfrm rot="21081421">
                <a:off x="5537784" y="2854585"/>
                <a:ext cx="305616" cy="221984"/>
              </a:xfrm>
              <a:custGeom>
                <a:avLst/>
                <a:gdLst>
                  <a:gd name="connsiteX0" fmla="*/ 0 w 328335"/>
                  <a:gd name="connsiteY0" fmla="*/ 32956 h 195613"/>
                  <a:gd name="connsiteX1" fmla="*/ 154651 w 328335"/>
                  <a:gd name="connsiteY1" fmla="*/ 2026 h 195613"/>
                  <a:gd name="connsiteX2" fmla="*/ 205408 w 328335"/>
                  <a:gd name="connsiteY2" fmla="*/ 39301 h 195613"/>
                  <a:gd name="connsiteX3" fmla="*/ 245062 w 328335"/>
                  <a:gd name="connsiteY3" fmla="*/ 18680 h 195613"/>
                  <a:gd name="connsiteX4" fmla="*/ 328335 w 328335"/>
                  <a:gd name="connsiteY4" fmla="*/ 77368 h 195613"/>
                  <a:gd name="connsiteX5" fmla="*/ 168926 w 328335"/>
                  <a:gd name="connsiteY5" fmla="*/ 194744 h 195613"/>
                  <a:gd name="connsiteX6" fmla="*/ 0 w 328335"/>
                  <a:gd name="connsiteY6" fmla="*/ 32956 h 195613"/>
                  <a:gd name="connsiteX0" fmla="*/ 0 w 344987"/>
                  <a:gd name="connsiteY0" fmla="*/ 32956 h 195076"/>
                  <a:gd name="connsiteX1" fmla="*/ 154651 w 344987"/>
                  <a:gd name="connsiteY1" fmla="*/ 2026 h 195076"/>
                  <a:gd name="connsiteX2" fmla="*/ 205408 w 344987"/>
                  <a:gd name="connsiteY2" fmla="*/ 39301 h 195076"/>
                  <a:gd name="connsiteX3" fmla="*/ 245062 w 344987"/>
                  <a:gd name="connsiteY3" fmla="*/ 18680 h 195076"/>
                  <a:gd name="connsiteX4" fmla="*/ 344987 w 344987"/>
                  <a:gd name="connsiteY4" fmla="*/ 73450 h 195076"/>
                  <a:gd name="connsiteX5" fmla="*/ 168926 w 344987"/>
                  <a:gd name="connsiteY5" fmla="*/ 194744 h 195076"/>
                  <a:gd name="connsiteX6" fmla="*/ 0 w 344987"/>
                  <a:gd name="connsiteY6" fmla="*/ 32956 h 195076"/>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8074 w 353061"/>
                  <a:gd name="connsiteY0" fmla="*/ 32956 h 161930"/>
                  <a:gd name="connsiteX1" fmla="*/ 162725 w 353061"/>
                  <a:gd name="connsiteY1" fmla="*/ 2026 h 161930"/>
                  <a:gd name="connsiteX2" fmla="*/ 213482 w 353061"/>
                  <a:gd name="connsiteY2" fmla="*/ 39301 h 161930"/>
                  <a:gd name="connsiteX3" fmla="*/ 253136 w 353061"/>
                  <a:gd name="connsiteY3" fmla="*/ 18680 h 161930"/>
                  <a:gd name="connsiteX4" fmla="*/ 353061 w 353061"/>
                  <a:gd name="connsiteY4" fmla="*/ 73450 h 161930"/>
                  <a:gd name="connsiteX5" fmla="*/ 180918 w 353061"/>
                  <a:gd name="connsiteY5" fmla="*/ 161440 h 161930"/>
                  <a:gd name="connsiteX6" fmla="*/ 38520 w 353061"/>
                  <a:gd name="connsiteY6" fmla="*/ 82205 h 161930"/>
                  <a:gd name="connsiteX7" fmla="*/ 8074 w 353061"/>
                  <a:gd name="connsiteY7" fmla="*/ 32956 h 161930"/>
                  <a:gd name="connsiteX0" fmla="*/ 18643 w 363630"/>
                  <a:gd name="connsiteY0" fmla="*/ 32956 h 161473"/>
                  <a:gd name="connsiteX1" fmla="*/ 173294 w 363630"/>
                  <a:gd name="connsiteY1" fmla="*/ 2026 h 161473"/>
                  <a:gd name="connsiteX2" fmla="*/ 224051 w 363630"/>
                  <a:gd name="connsiteY2" fmla="*/ 39301 h 161473"/>
                  <a:gd name="connsiteX3" fmla="*/ 263705 w 363630"/>
                  <a:gd name="connsiteY3" fmla="*/ 18680 h 161473"/>
                  <a:gd name="connsiteX4" fmla="*/ 363630 w 363630"/>
                  <a:gd name="connsiteY4" fmla="*/ 73450 h 161473"/>
                  <a:gd name="connsiteX5" fmla="*/ 191487 w 363630"/>
                  <a:gd name="connsiteY5" fmla="*/ 161440 h 161473"/>
                  <a:gd name="connsiteX6" fmla="*/ 18723 w 363630"/>
                  <a:gd name="connsiteY6" fmla="*/ 83185 h 161473"/>
                  <a:gd name="connsiteX7" fmla="*/ 18643 w 363630"/>
                  <a:gd name="connsiteY7" fmla="*/ 32956 h 161473"/>
                  <a:gd name="connsiteX0" fmla="*/ 18643 w 363630"/>
                  <a:gd name="connsiteY0" fmla="*/ 32956 h 161481"/>
                  <a:gd name="connsiteX1" fmla="*/ 173294 w 363630"/>
                  <a:gd name="connsiteY1" fmla="*/ 2026 h 161481"/>
                  <a:gd name="connsiteX2" fmla="*/ 224051 w 363630"/>
                  <a:gd name="connsiteY2" fmla="*/ 39301 h 161481"/>
                  <a:gd name="connsiteX3" fmla="*/ 263705 w 363630"/>
                  <a:gd name="connsiteY3" fmla="*/ 18680 h 161481"/>
                  <a:gd name="connsiteX4" fmla="*/ 363630 w 363630"/>
                  <a:gd name="connsiteY4" fmla="*/ 73450 h 161481"/>
                  <a:gd name="connsiteX5" fmla="*/ 191487 w 363630"/>
                  <a:gd name="connsiteY5" fmla="*/ 161440 h 161481"/>
                  <a:gd name="connsiteX6" fmla="*/ 18723 w 363630"/>
                  <a:gd name="connsiteY6" fmla="*/ 83185 h 161481"/>
                  <a:gd name="connsiteX7" fmla="*/ 18643 w 363630"/>
                  <a:gd name="connsiteY7" fmla="*/ 32956 h 161481"/>
                  <a:gd name="connsiteX0" fmla="*/ 18643 w 363630"/>
                  <a:gd name="connsiteY0" fmla="*/ 32956 h 161647"/>
                  <a:gd name="connsiteX1" fmla="*/ 173294 w 363630"/>
                  <a:gd name="connsiteY1" fmla="*/ 2026 h 161647"/>
                  <a:gd name="connsiteX2" fmla="*/ 224051 w 363630"/>
                  <a:gd name="connsiteY2" fmla="*/ 39301 h 161647"/>
                  <a:gd name="connsiteX3" fmla="*/ 263705 w 363630"/>
                  <a:gd name="connsiteY3" fmla="*/ 18680 h 161647"/>
                  <a:gd name="connsiteX4" fmla="*/ 363630 w 363630"/>
                  <a:gd name="connsiteY4" fmla="*/ 73450 h 161647"/>
                  <a:gd name="connsiteX5" fmla="*/ 191487 w 363630"/>
                  <a:gd name="connsiteY5" fmla="*/ 161440 h 161647"/>
                  <a:gd name="connsiteX6" fmla="*/ 18723 w 363630"/>
                  <a:gd name="connsiteY6" fmla="*/ 83185 h 161647"/>
                  <a:gd name="connsiteX7" fmla="*/ 18643 w 363630"/>
                  <a:gd name="connsiteY7" fmla="*/ 32956 h 161647"/>
                  <a:gd name="connsiteX0" fmla="*/ 18643 w 363630"/>
                  <a:gd name="connsiteY0" fmla="*/ 32956 h 161503"/>
                  <a:gd name="connsiteX1" fmla="*/ 173294 w 363630"/>
                  <a:gd name="connsiteY1" fmla="*/ 2026 h 161503"/>
                  <a:gd name="connsiteX2" fmla="*/ 224051 w 363630"/>
                  <a:gd name="connsiteY2" fmla="*/ 39301 h 161503"/>
                  <a:gd name="connsiteX3" fmla="*/ 263705 w 363630"/>
                  <a:gd name="connsiteY3" fmla="*/ 18680 h 161503"/>
                  <a:gd name="connsiteX4" fmla="*/ 363630 w 363630"/>
                  <a:gd name="connsiteY4" fmla="*/ 73450 h 161503"/>
                  <a:gd name="connsiteX5" fmla="*/ 191487 w 363630"/>
                  <a:gd name="connsiteY5" fmla="*/ 161440 h 161503"/>
                  <a:gd name="connsiteX6" fmla="*/ 18723 w 363630"/>
                  <a:gd name="connsiteY6" fmla="*/ 83185 h 161503"/>
                  <a:gd name="connsiteX7" fmla="*/ 18643 w 363630"/>
                  <a:gd name="connsiteY7" fmla="*/ 32956 h 161503"/>
                  <a:gd name="connsiteX0" fmla="*/ 18643 w 363630"/>
                  <a:gd name="connsiteY0" fmla="*/ 32956 h 161441"/>
                  <a:gd name="connsiteX1" fmla="*/ 173294 w 363630"/>
                  <a:gd name="connsiteY1" fmla="*/ 2026 h 161441"/>
                  <a:gd name="connsiteX2" fmla="*/ 224051 w 363630"/>
                  <a:gd name="connsiteY2" fmla="*/ 39301 h 161441"/>
                  <a:gd name="connsiteX3" fmla="*/ 263705 w 363630"/>
                  <a:gd name="connsiteY3" fmla="*/ 18680 h 161441"/>
                  <a:gd name="connsiteX4" fmla="*/ 363630 w 363630"/>
                  <a:gd name="connsiteY4" fmla="*/ 73450 h 161441"/>
                  <a:gd name="connsiteX5" fmla="*/ 191487 w 363630"/>
                  <a:gd name="connsiteY5" fmla="*/ 161440 h 161441"/>
                  <a:gd name="connsiteX6" fmla="*/ 18723 w 363630"/>
                  <a:gd name="connsiteY6" fmla="*/ 83185 h 161441"/>
                  <a:gd name="connsiteX7" fmla="*/ 18643 w 363630"/>
                  <a:gd name="connsiteY7" fmla="*/ 32956 h 161441"/>
                  <a:gd name="connsiteX0" fmla="*/ 18643 w 363630"/>
                  <a:gd name="connsiteY0" fmla="*/ 32956 h 161566"/>
                  <a:gd name="connsiteX1" fmla="*/ 173294 w 363630"/>
                  <a:gd name="connsiteY1" fmla="*/ 2026 h 161566"/>
                  <a:gd name="connsiteX2" fmla="*/ 224051 w 363630"/>
                  <a:gd name="connsiteY2" fmla="*/ 39301 h 161566"/>
                  <a:gd name="connsiteX3" fmla="*/ 263705 w 363630"/>
                  <a:gd name="connsiteY3" fmla="*/ 18680 h 161566"/>
                  <a:gd name="connsiteX4" fmla="*/ 363630 w 363630"/>
                  <a:gd name="connsiteY4" fmla="*/ 73450 h 161566"/>
                  <a:gd name="connsiteX5" fmla="*/ 191487 w 363630"/>
                  <a:gd name="connsiteY5" fmla="*/ 161440 h 161566"/>
                  <a:gd name="connsiteX6" fmla="*/ 18723 w 363630"/>
                  <a:gd name="connsiteY6" fmla="*/ 83185 h 161566"/>
                  <a:gd name="connsiteX7" fmla="*/ 18643 w 363630"/>
                  <a:gd name="connsiteY7" fmla="*/ 32956 h 161566"/>
                  <a:gd name="connsiteX0" fmla="*/ 18643 w 363630"/>
                  <a:gd name="connsiteY0" fmla="*/ 32956 h 161613"/>
                  <a:gd name="connsiteX1" fmla="*/ 173294 w 363630"/>
                  <a:gd name="connsiteY1" fmla="*/ 2026 h 161613"/>
                  <a:gd name="connsiteX2" fmla="*/ 224051 w 363630"/>
                  <a:gd name="connsiteY2" fmla="*/ 39301 h 161613"/>
                  <a:gd name="connsiteX3" fmla="*/ 263705 w 363630"/>
                  <a:gd name="connsiteY3" fmla="*/ 18680 h 161613"/>
                  <a:gd name="connsiteX4" fmla="*/ 363630 w 363630"/>
                  <a:gd name="connsiteY4" fmla="*/ 73450 h 161613"/>
                  <a:gd name="connsiteX5" fmla="*/ 191487 w 363630"/>
                  <a:gd name="connsiteY5" fmla="*/ 161440 h 161613"/>
                  <a:gd name="connsiteX6" fmla="*/ 18723 w 363630"/>
                  <a:gd name="connsiteY6" fmla="*/ 83185 h 161613"/>
                  <a:gd name="connsiteX7" fmla="*/ 18643 w 363630"/>
                  <a:gd name="connsiteY7" fmla="*/ 32956 h 161613"/>
                  <a:gd name="connsiteX0" fmla="*/ 18643 w 363784"/>
                  <a:gd name="connsiteY0" fmla="*/ 32956 h 161570"/>
                  <a:gd name="connsiteX1" fmla="*/ 173294 w 363784"/>
                  <a:gd name="connsiteY1" fmla="*/ 2026 h 161570"/>
                  <a:gd name="connsiteX2" fmla="*/ 224051 w 363784"/>
                  <a:gd name="connsiteY2" fmla="*/ 39301 h 161570"/>
                  <a:gd name="connsiteX3" fmla="*/ 263705 w 363784"/>
                  <a:gd name="connsiteY3" fmla="*/ 18680 h 161570"/>
                  <a:gd name="connsiteX4" fmla="*/ 363630 w 363784"/>
                  <a:gd name="connsiteY4" fmla="*/ 73450 h 161570"/>
                  <a:gd name="connsiteX5" fmla="*/ 191487 w 363784"/>
                  <a:gd name="connsiteY5" fmla="*/ 161440 h 161570"/>
                  <a:gd name="connsiteX6" fmla="*/ 18723 w 363784"/>
                  <a:gd name="connsiteY6" fmla="*/ 83185 h 161570"/>
                  <a:gd name="connsiteX7" fmla="*/ 18643 w 363784"/>
                  <a:gd name="connsiteY7" fmla="*/ 32956 h 16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784" h="161570">
                    <a:moveTo>
                      <a:pt x="18643" y="32956"/>
                    </a:moveTo>
                    <a:cubicBezTo>
                      <a:pt x="18643" y="18839"/>
                      <a:pt x="138398" y="-7491"/>
                      <a:pt x="173294" y="2026"/>
                    </a:cubicBezTo>
                    <a:cubicBezTo>
                      <a:pt x="200205" y="9375"/>
                      <a:pt x="217706" y="39301"/>
                      <a:pt x="224051" y="39301"/>
                    </a:cubicBezTo>
                    <a:cubicBezTo>
                      <a:pt x="230395" y="39301"/>
                      <a:pt x="240442" y="12989"/>
                      <a:pt x="263705" y="18680"/>
                    </a:cubicBezTo>
                    <a:cubicBezTo>
                      <a:pt x="286968" y="24371"/>
                      <a:pt x="363630" y="44900"/>
                      <a:pt x="363630" y="73450"/>
                    </a:cubicBezTo>
                    <a:cubicBezTo>
                      <a:pt x="368307" y="105595"/>
                      <a:pt x="265624" y="164716"/>
                      <a:pt x="191487" y="161440"/>
                    </a:cubicBezTo>
                    <a:cubicBezTo>
                      <a:pt x="121232" y="161125"/>
                      <a:pt x="59285" y="117333"/>
                      <a:pt x="18723" y="83185"/>
                    </a:cubicBezTo>
                    <a:cubicBezTo>
                      <a:pt x="-10084" y="61771"/>
                      <a:pt x="-2058" y="46319"/>
                      <a:pt x="18643" y="32956"/>
                    </a:cubicBezTo>
                    <a:close/>
                  </a:path>
                </a:pathLst>
              </a:custGeom>
              <a:solidFill>
                <a:schemeClr val="tx2"/>
              </a:solidFill>
              <a:ln w="2619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21CCBD32-BCAD-DC1B-BEA9-90657DACCFC8}"/>
                  </a:ext>
                </a:extLst>
              </p:cNvPr>
              <p:cNvSpPr/>
              <p:nvPr/>
            </p:nvSpPr>
            <p:spPr>
              <a:xfrm rot="21081421">
                <a:off x="5524783" y="2841675"/>
                <a:ext cx="330744" cy="242916"/>
              </a:xfrm>
              <a:custGeom>
                <a:avLst/>
                <a:gdLst>
                  <a:gd name="connsiteX0" fmla="*/ 354174 w 360524"/>
                  <a:gd name="connsiteY0" fmla="*/ 75560 h 216021"/>
                  <a:gd name="connsiteX1" fmla="*/ 329536 w 360524"/>
                  <a:gd name="connsiteY1" fmla="*/ 52402 h 216021"/>
                  <a:gd name="connsiteX2" fmla="*/ 289749 w 360524"/>
                  <a:gd name="connsiteY2" fmla="*/ 27208 h 216021"/>
                  <a:gd name="connsiteX3" fmla="*/ 226118 w 360524"/>
                  <a:gd name="connsiteY3" fmla="*/ 39210 h 216021"/>
                  <a:gd name="connsiteX4" fmla="*/ 143241 w 360524"/>
                  <a:gd name="connsiteY4" fmla="*/ 191 h 216021"/>
                  <a:gd name="connsiteX5" fmla="*/ 9052 w 360524"/>
                  <a:gd name="connsiteY5" fmla="*/ 32522 h 216021"/>
                  <a:gd name="connsiteX6" fmla="*/ 8259 w 360524"/>
                  <a:gd name="connsiteY6" fmla="*/ 32972 h 216021"/>
                  <a:gd name="connsiteX7" fmla="*/ 4373 w 360524"/>
                  <a:gd name="connsiteY7" fmla="*/ 50737 h 216021"/>
                  <a:gd name="connsiteX8" fmla="*/ 125635 w 360524"/>
                  <a:gd name="connsiteY8" fmla="*/ 199994 h 216021"/>
                  <a:gd name="connsiteX9" fmla="*/ 335193 w 360524"/>
                  <a:gd name="connsiteY9" fmla="*/ 144056 h 216021"/>
                  <a:gd name="connsiteX10" fmla="*/ 355231 w 360524"/>
                  <a:gd name="connsiteY10" fmla="*/ 105988 h 216021"/>
                  <a:gd name="connsiteX11" fmla="*/ 358245 w 360524"/>
                  <a:gd name="connsiteY11" fmla="*/ 92082 h 216021"/>
                  <a:gd name="connsiteX12" fmla="*/ 358562 w 360524"/>
                  <a:gd name="connsiteY12" fmla="*/ 90100 h 216021"/>
                  <a:gd name="connsiteX13" fmla="*/ 359144 w 360524"/>
                  <a:gd name="connsiteY13" fmla="*/ 89386 h 216021"/>
                  <a:gd name="connsiteX14" fmla="*/ 354174 w 360524"/>
                  <a:gd name="connsiteY14" fmla="*/ 75560 h 216021"/>
                  <a:gd name="connsiteX15" fmla="*/ 173008 w 360524"/>
                  <a:gd name="connsiteY15" fmla="*/ 35192 h 216021"/>
                  <a:gd name="connsiteX16" fmla="*/ 218108 w 360524"/>
                  <a:gd name="connsiteY16" fmla="*/ 63822 h 216021"/>
                  <a:gd name="connsiteX17" fmla="*/ 230401 w 360524"/>
                  <a:gd name="connsiteY17" fmla="*/ 59751 h 216021"/>
                  <a:gd name="connsiteX18" fmla="*/ 301778 w 360524"/>
                  <a:gd name="connsiteY18" fmla="*/ 60439 h 216021"/>
                  <a:gd name="connsiteX19" fmla="*/ 329403 w 360524"/>
                  <a:gd name="connsiteY19" fmla="*/ 79763 h 216021"/>
                  <a:gd name="connsiteX20" fmla="*/ 300377 w 360524"/>
                  <a:gd name="connsiteY20" fmla="*/ 88223 h 216021"/>
                  <a:gd name="connsiteX21" fmla="*/ 244623 w 360524"/>
                  <a:gd name="connsiteY21" fmla="*/ 93774 h 216021"/>
                  <a:gd name="connsiteX22" fmla="*/ 136315 w 360524"/>
                  <a:gd name="connsiteY22" fmla="*/ 77173 h 216021"/>
                  <a:gd name="connsiteX23" fmla="*/ 47913 w 360524"/>
                  <a:gd name="connsiteY23" fmla="*/ 48701 h 216021"/>
                  <a:gd name="connsiteX24" fmla="*/ 47728 w 360524"/>
                  <a:gd name="connsiteY24" fmla="*/ 48489 h 216021"/>
                  <a:gd name="connsiteX25" fmla="*/ 47384 w 360524"/>
                  <a:gd name="connsiteY25" fmla="*/ 48489 h 216021"/>
                  <a:gd name="connsiteX26" fmla="*/ 42890 w 360524"/>
                  <a:gd name="connsiteY26" fmla="*/ 46692 h 216021"/>
                  <a:gd name="connsiteX27" fmla="*/ 122674 w 360524"/>
                  <a:gd name="connsiteY27" fmla="*/ 34637 h 216021"/>
                  <a:gd name="connsiteX28" fmla="*/ 173008 w 360524"/>
                  <a:gd name="connsiteY28" fmla="*/ 35192 h 216021"/>
                  <a:gd name="connsiteX29" fmla="*/ 312749 w 360524"/>
                  <a:gd name="connsiteY29" fmla="*/ 134882 h 216021"/>
                  <a:gd name="connsiteX30" fmla="*/ 195479 w 360524"/>
                  <a:gd name="connsiteY30" fmla="*/ 193121 h 216021"/>
                  <a:gd name="connsiteX31" fmla="*/ 30095 w 360524"/>
                  <a:gd name="connsiteY31" fmla="*/ 65620 h 216021"/>
                  <a:gd name="connsiteX32" fmla="*/ 137002 w 360524"/>
                  <a:gd name="connsiteY32" fmla="*/ 110032 h 216021"/>
                  <a:gd name="connsiteX33" fmla="*/ 254457 w 360524"/>
                  <a:gd name="connsiteY33" fmla="*/ 126740 h 216021"/>
                  <a:gd name="connsiteX34" fmla="*/ 325676 w 360524"/>
                  <a:gd name="connsiteY34" fmla="*/ 113919 h 216021"/>
                  <a:gd name="connsiteX35" fmla="*/ 312749 w 360524"/>
                  <a:gd name="connsiteY35" fmla="*/ 134882 h 216021"/>
                  <a:gd name="connsiteX0" fmla="*/ 365087 w 371436"/>
                  <a:gd name="connsiteY0" fmla="*/ 75560 h 202646"/>
                  <a:gd name="connsiteX1" fmla="*/ 340449 w 371436"/>
                  <a:gd name="connsiteY1" fmla="*/ 52402 h 202646"/>
                  <a:gd name="connsiteX2" fmla="*/ 300662 w 371436"/>
                  <a:gd name="connsiteY2" fmla="*/ 27208 h 202646"/>
                  <a:gd name="connsiteX3" fmla="*/ 237031 w 371436"/>
                  <a:gd name="connsiteY3" fmla="*/ 39210 h 202646"/>
                  <a:gd name="connsiteX4" fmla="*/ 154154 w 371436"/>
                  <a:gd name="connsiteY4" fmla="*/ 191 h 202646"/>
                  <a:gd name="connsiteX5" fmla="*/ 19965 w 371436"/>
                  <a:gd name="connsiteY5" fmla="*/ 32522 h 202646"/>
                  <a:gd name="connsiteX6" fmla="*/ 19172 w 371436"/>
                  <a:gd name="connsiteY6" fmla="*/ 32972 h 202646"/>
                  <a:gd name="connsiteX7" fmla="*/ 2102 w 371436"/>
                  <a:gd name="connsiteY7" fmla="*/ 118538 h 202646"/>
                  <a:gd name="connsiteX8" fmla="*/ 136548 w 371436"/>
                  <a:gd name="connsiteY8" fmla="*/ 199994 h 202646"/>
                  <a:gd name="connsiteX9" fmla="*/ 346106 w 371436"/>
                  <a:gd name="connsiteY9" fmla="*/ 144056 h 202646"/>
                  <a:gd name="connsiteX10" fmla="*/ 366144 w 371436"/>
                  <a:gd name="connsiteY10" fmla="*/ 105988 h 202646"/>
                  <a:gd name="connsiteX11" fmla="*/ 369158 w 371436"/>
                  <a:gd name="connsiteY11" fmla="*/ 92082 h 202646"/>
                  <a:gd name="connsiteX12" fmla="*/ 369475 w 371436"/>
                  <a:gd name="connsiteY12" fmla="*/ 90100 h 202646"/>
                  <a:gd name="connsiteX13" fmla="*/ 370057 w 371436"/>
                  <a:gd name="connsiteY13" fmla="*/ 89386 h 202646"/>
                  <a:gd name="connsiteX14" fmla="*/ 365087 w 371436"/>
                  <a:gd name="connsiteY14" fmla="*/ 75560 h 202646"/>
                  <a:gd name="connsiteX15" fmla="*/ 183921 w 371436"/>
                  <a:gd name="connsiteY15" fmla="*/ 35192 h 202646"/>
                  <a:gd name="connsiteX16" fmla="*/ 229021 w 371436"/>
                  <a:gd name="connsiteY16" fmla="*/ 63822 h 202646"/>
                  <a:gd name="connsiteX17" fmla="*/ 241314 w 371436"/>
                  <a:gd name="connsiteY17" fmla="*/ 59751 h 202646"/>
                  <a:gd name="connsiteX18" fmla="*/ 312691 w 371436"/>
                  <a:gd name="connsiteY18" fmla="*/ 60439 h 202646"/>
                  <a:gd name="connsiteX19" fmla="*/ 340316 w 371436"/>
                  <a:gd name="connsiteY19" fmla="*/ 79763 h 202646"/>
                  <a:gd name="connsiteX20" fmla="*/ 311290 w 371436"/>
                  <a:gd name="connsiteY20" fmla="*/ 88223 h 202646"/>
                  <a:gd name="connsiteX21" fmla="*/ 255536 w 371436"/>
                  <a:gd name="connsiteY21" fmla="*/ 93774 h 202646"/>
                  <a:gd name="connsiteX22" fmla="*/ 147228 w 371436"/>
                  <a:gd name="connsiteY22" fmla="*/ 77173 h 202646"/>
                  <a:gd name="connsiteX23" fmla="*/ 58826 w 371436"/>
                  <a:gd name="connsiteY23" fmla="*/ 48701 h 202646"/>
                  <a:gd name="connsiteX24" fmla="*/ 58641 w 371436"/>
                  <a:gd name="connsiteY24" fmla="*/ 48489 h 202646"/>
                  <a:gd name="connsiteX25" fmla="*/ 58297 w 371436"/>
                  <a:gd name="connsiteY25" fmla="*/ 48489 h 202646"/>
                  <a:gd name="connsiteX26" fmla="*/ 53803 w 371436"/>
                  <a:gd name="connsiteY26" fmla="*/ 46692 h 202646"/>
                  <a:gd name="connsiteX27" fmla="*/ 133587 w 371436"/>
                  <a:gd name="connsiteY27" fmla="*/ 34637 h 202646"/>
                  <a:gd name="connsiteX28" fmla="*/ 183921 w 371436"/>
                  <a:gd name="connsiteY28" fmla="*/ 35192 h 202646"/>
                  <a:gd name="connsiteX29" fmla="*/ 323662 w 371436"/>
                  <a:gd name="connsiteY29" fmla="*/ 134882 h 202646"/>
                  <a:gd name="connsiteX30" fmla="*/ 206392 w 371436"/>
                  <a:gd name="connsiteY30" fmla="*/ 193121 h 202646"/>
                  <a:gd name="connsiteX31" fmla="*/ 41008 w 371436"/>
                  <a:gd name="connsiteY31" fmla="*/ 65620 h 202646"/>
                  <a:gd name="connsiteX32" fmla="*/ 147915 w 371436"/>
                  <a:gd name="connsiteY32" fmla="*/ 110032 h 202646"/>
                  <a:gd name="connsiteX33" fmla="*/ 265370 w 371436"/>
                  <a:gd name="connsiteY33" fmla="*/ 126740 h 202646"/>
                  <a:gd name="connsiteX34" fmla="*/ 336589 w 371436"/>
                  <a:gd name="connsiteY34" fmla="*/ 113919 h 202646"/>
                  <a:gd name="connsiteX35" fmla="*/ 323662 w 371436"/>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47527 w 377955"/>
                  <a:gd name="connsiteY31" fmla="*/ 65481 h 202507"/>
                  <a:gd name="connsiteX32" fmla="*/ 154434 w 377955"/>
                  <a:gd name="connsiteY32" fmla="*/ 109893 h 202507"/>
                  <a:gd name="connsiteX33" fmla="*/ 271889 w 377955"/>
                  <a:gd name="connsiteY33" fmla="*/ 126601 h 202507"/>
                  <a:gd name="connsiteX34" fmla="*/ 343108 w 377955"/>
                  <a:gd name="connsiteY34" fmla="*/ 113780 h 202507"/>
                  <a:gd name="connsiteX35" fmla="*/ 330181 w 377955"/>
                  <a:gd name="connsiteY35"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47527 w 377955"/>
                  <a:gd name="connsiteY32" fmla="*/ 65481 h 202507"/>
                  <a:gd name="connsiteX33" fmla="*/ 154434 w 377955"/>
                  <a:gd name="connsiteY33" fmla="*/ 109893 h 202507"/>
                  <a:gd name="connsiteX34" fmla="*/ 271889 w 377955"/>
                  <a:gd name="connsiteY34" fmla="*/ 126601 h 202507"/>
                  <a:gd name="connsiteX35" fmla="*/ 343108 w 377955"/>
                  <a:gd name="connsiteY35" fmla="*/ 113780 h 202507"/>
                  <a:gd name="connsiteX36" fmla="*/ 330181 w 377955"/>
                  <a:gd name="connsiteY36"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53870 w 377955"/>
                  <a:gd name="connsiteY32" fmla="*/ 93281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30328 w 377955"/>
                  <a:gd name="connsiteY32" fmla="*/ 83864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85038"/>
                  <a:gd name="connsiteY0" fmla="*/ 75421 h 200116"/>
                  <a:gd name="connsiteX1" fmla="*/ 346968 w 385038"/>
                  <a:gd name="connsiteY1" fmla="*/ 52263 h 200116"/>
                  <a:gd name="connsiteX2" fmla="*/ 307181 w 385038"/>
                  <a:gd name="connsiteY2" fmla="*/ 27069 h 200116"/>
                  <a:gd name="connsiteX3" fmla="*/ 243550 w 385038"/>
                  <a:gd name="connsiteY3" fmla="*/ 39071 h 200116"/>
                  <a:gd name="connsiteX4" fmla="*/ 160673 w 385038"/>
                  <a:gd name="connsiteY4" fmla="*/ 52 h 200116"/>
                  <a:gd name="connsiteX5" fmla="*/ 35901 w 385038"/>
                  <a:gd name="connsiteY5" fmla="*/ 32383 h 200116"/>
                  <a:gd name="connsiteX6" fmla="*/ 2149 w 385038"/>
                  <a:gd name="connsiteY6" fmla="*/ 96868 h 200116"/>
                  <a:gd name="connsiteX7" fmla="*/ 8621 w 385038"/>
                  <a:gd name="connsiteY7" fmla="*/ 118399 h 200116"/>
                  <a:gd name="connsiteX8" fmla="*/ 143067 w 385038"/>
                  <a:gd name="connsiteY8" fmla="*/ 199855 h 200116"/>
                  <a:gd name="connsiteX9" fmla="*/ 352625 w 385038"/>
                  <a:gd name="connsiteY9" fmla="*/ 143917 h 200116"/>
                  <a:gd name="connsiteX10" fmla="*/ 384905 w 385038"/>
                  <a:gd name="connsiteY10" fmla="*/ 132216 h 200116"/>
                  <a:gd name="connsiteX11" fmla="*/ 375677 w 385038"/>
                  <a:gd name="connsiteY11" fmla="*/ 91943 h 200116"/>
                  <a:gd name="connsiteX12" fmla="*/ 375994 w 385038"/>
                  <a:gd name="connsiteY12" fmla="*/ 89961 h 200116"/>
                  <a:gd name="connsiteX13" fmla="*/ 376576 w 385038"/>
                  <a:gd name="connsiteY13" fmla="*/ 89247 h 200116"/>
                  <a:gd name="connsiteX14" fmla="*/ 371606 w 385038"/>
                  <a:gd name="connsiteY14" fmla="*/ 75421 h 200116"/>
                  <a:gd name="connsiteX15" fmla="*/ 190440 w 385038"/>
                  <a:gd name="connsiteY15" fmla="*/ 35053 h 200116"/>
                  <a:gd name="connsiteX16" fmla="*/ 235540 w 385038"/>
                  <a:gd name="connsiteY16" fmla="*/ 63683 h 200116"/>
                  <a:gd name="connsiteX17" fmla="*/ 247833 w 385038"/>
                  <a:gd name="connsiteY17" fmla="*/ 59612 h 200116"/>
                  <a:gd name="connsiteX18" fmla="*/ 319210 w 385038"/>
                  <a:gd name="connsiteY18" fmla="*/ 60300 h 200116"/>
                  <a:gd name="connsiteX19" fmla="*/ 346835 w 385038"/>
                  <a:gd name="connsiteY19" fmla="*/ 79624 h 200116"/>
                  <a:gd name="connsiteX20" fmla="*/ 317809 w 385038"/>
                  <a:gd name="connsiteY20" fmla="*/ 88084 h 200116"/>
                  <a:gd name="connsiteX21" fmla="*/ 262055 w 385038"/>
                  <a:gd name="connsiteY21" fmla="*/ 93635 h 200116"/>
                  <a:gd name="connsiteX22" fmla="*/ 153747 w 385038"/>
                  <a:gd name="connsiteY22" fmla="*/ 77034 h 200116"/>
                  <a:gd name="connsiteX23" fmla="*/ 65345 w 385038"/>
                  <a:gd name="connsiteY23" fmla="*/ 48562 h 200116"/>
                  <a:gd name="connsiteX24" fmla="*/ 65160 w 385038"/>
                  <a:gd name="connsiteY24" fmla="*/ 48350 h 200116"/>
                  <a:gd name="connsiteX25" fmla="*/ 64816 w 385038"/>
                  <a:gd name="connsiteY25" fmla="*/ 48350 h 200116"/>
                  <a:gd name="connsiteX26" fmla="*/ 60322 w 385038"/>
                  <a:gd name="connsiteY26" fmla="*/ 46553 h 200116"/>
                  <a:gd name="connsiteX27" fmla="*/ 140106 w 385038"/>
                  <a:gd name="connsiteY27" fmla="*/ 34498 h 200116"/>
                  <a:gd name="connsiteX28" fmla="*/ 190440 w 385038"/>
                  <a:gd name="connsiteY28" fmla="*/ 35053 h 200116"/>
                  <a:gd name="connsiteX29" fmla="*/ 330181 w 385038"/>
                  <a:gd name="connsiteY29" fmla="*/ 134743 h 200116"/>
                  <a:gd name="connsiteX30" fmla="*/ 212911 w 385038"/>
                  <a:gd name="connsiteY30" fmla="*/ 188274 h 200116"/>
                  <a:gd name="connsiteX31" fmla="*/ 84945 w 385038"/>
                  <a:gd name="connsiteY31" fmla="*/ 142249 h 200116"/>
                  <a:gd name="connsiteX32" fmla="*/ 30328 w 385038"/>
                  <a:gd name="connsiteY32" fmla="*/ 83864 h 200116"/>
                  <a:gd name="connsiteX33" fmla="*/ 47527 w 385038"/>
                  <a:gd name="connsiteY33" fmla="*/ 65481 h 200116"/>
                  <a:gd name="connsiteX34" fmla="*/ 154434 w 385038"/>
                  <a:gd name="connsiteY34" fmla="*/ 109893 h 200116"/>
                  <a:gd name="connsiteX35" fmla="*/ 271889 w 385038"/>
                  <a:gd name="connsiteY35" fmla="*/ 126601 h 200116"/>
                  <a:gd name="connsiteX36" fmla="*/ 343108 w 385038"/>
                  <a:gd name="connsiteY36" fmla="*/ 113780 h 200116"/>
                  <a:gd name="connsiteX37" fmla="*/ 330181 w 385038"/>
                  <a:gd name="connsiteY37" fmla="*/ 134743 h 200116"/>
                  <a:gd name="connsiteX0" fmla="*/ 371606 w 385038"/>
                  <a:gd name="connsiteY0" fmla="*/ 75421 h 203564"/>
                  <a:gd name="connsiteX1" fmla="*/ 346968 w 385038"/>
                  <a:gd name="connsiteY1" fmla="*/ 52263 h 203564"/>
                  <a:gd name="connsiteX2" fmla="*/ 307181 w 385038"/>
                  <a:gd name="connsiteY2" fmla="*/ 27069 h 203564"/>
                  <a:gd name="connsiteX3" fmla="*/ 243550 w 385038"/>
                  <a:gd name="connsiteY3" fmla="*/ 39071 h 203564"/>
                  <a:gd name="connsiteX4" fmla="*/ 160673 w 385038"/>
                  <a:gd name="connsiteY4" fmla="*/ 52 h 203564"/>
                  <a:gd name="connsiteX5" fmla="*/ 35901 w 385038"/>
                  <a:gd name="connsiteY5" fmla="*/ 32383 h 203564"/>
                  <a:gd name="connsiteX6" fmla="*/ 2149 w 385038"/>
                  <a:gd name="connsiteY6" fmla="*/ 96868 h 203564"/>
                  <a:gd name="connsiteX7" fmla="*/ 8621 w 385038"/>
                  <a:gd name="connsiteY7" fmla="*/ 118399 h 203564"/>
                  <a:gd name="connsiteX8" fmla="*/ 143067 w 385038"/>
                  <a:gd name="connsiteY8" fmla="*/ 199855 h 203564"/>
                  <a:gd name="connsiteX9" fmla="*/ 352625 w 385038"/>
                  <a:gd name="connsiteY9" fmla="*/ 143917 h 203564"/>
                  <a:gd name="connsiteX10" fmla="*/ 384905 w 385038"/>
                  <a:gd name="connsiteY10" fmla="*/ 132216 h 203564"/>
                  <a:gd name="connsiteX11" fmla="*/ 375677 w 385038"/>
                  <a:gd name="connsiteY11" fmla="*/ 91943 h 203564"/>
                  <a:gd name="connsiteX12" fmla="*/ 375994 w 385038"/>
                  <a:gd name="connsiteY12" fmla="*/ 89961 h 203564"/>
                  <a:gd name="connsiteX13" fmla="*/ 376576 w 385038"/>
                  <a:gd name="connsiteY13" fmla="*/ 89247 h 203564"/>
                  <a:gd name="connsiteX14" fmla="*/ 371606 w 385038"/>
                  <a:gd name="connsiteY14" fmla="*/ 75421 h 203564"/>
                  <a:gd name="connsiteX15" fmla="*/ 190440 w 385038"/>
                  <a:gd name="connsiteY15" fmla="*/ 35053 h 203564"/>
                  <a:gd name="connsiteX16" fmla="*/ 235540 w 385038"/>
                  <a:gd name="connsiteY16" fmla="*/ 63683 h 203564"/>
                  <a:gd name="connsiteX17" fmla="*/ 247833 w 385038"/>
                  <a:gd name="connsiteY17" fmla="*/ 59612 h 203564"/>
                  <a:gd name="connsiteX18" fmla="*/ 319210 w 385038"/>
                  <a:gd name="connsiteY18" fmla="*/ 60300 h 203564"/>
                  <a:gd name="connsiteX19" fmla="*/ 346835 w 385038"/>
                  <a:gd name="connsiteY19" fmla="*/ 79624 h 203564"/>
                  <a:gd name="connsiteX20" fmla="*/ 317809 w 385038"/>
                  <a:gd name="connsiteY20" fmla="*/ 88084 h 203564"/>
                  <a:gd name="connsiteX21" fmla="*/ 262055 w 385038"/>
                  <a:gd name="connsiteY21" fmla="*/ 93635 h 203564"/>
                  <a:gd name="connsiteX22" fmla="*/ 153747 w 385038"/>
                  <a:gd name="connsiteY22" fmla="*/ 77034 h 203564"/>
                  <a:gd name="connsiteX23" fmla="*/ 65345 w 385038"/>
                  <a:gd name="connsiteY23" fmla="*/ 48562 h 203564"/>
                  <a:gd name="connsiteX24" fmla="*/ 65160 w 385038"/>
                  <a:gd name="connsiteY24" fmla="*/ 48350 h 203564"/>
                  <a:gd name="connsiteX25" fmla="*/ 64816 w 385038"/>
                  <a:gd name="connsiteY25" fmla="*/ 48350 h 203564"/>
                  <a:gd name="connsiteX26" fmla="*/ 60322 w 385038"/>
                  <a:gd name="connsiteY26" fmla="*/ 46553 h 203564"/>
                  <a:gd name="connsiteX27" fmla="*/ 140106 w 385038"/>
                  <a:gd name="connsiteY27" fmla="*/ 34498 h 203564"/>
                  <a:gd name="connsiteX28" fmla="*/ 190440 w 385038"/>
                  <a:gd name="connsiteY28" fmla="*/ 35053 h 203564"/>
                  <a:gd name="connsiteX29" fmla="*/ 330181 w 385038"/>
                  <a:gd name="connsiteY29" fmla="*/ 134743 h 203564"/>
                  <a:gd name="connsiteX30" fmla="*/ 212911 w 385038"/>
                  <a:gd name="connsiteY30" fmla="*/ 188274 h 203564"/>
                  <a:gd name="connsiteX31" fmla="*/ 84945 w 385038"/>
                  <a:gd name="connsiteY31" fmla="*/ 142249 h 203564"/>
                  <a:gd name="connsiteX32" fmla="*/ 30328 w 385038"/>
                  <a:gd name="connsiteY32" fmla="*/ 83864 h 203564"/>
                  <a:gd name="connsiteX33" fmla="*/ 47527 w 385038"/>
                  <a:gd name="connsiteY33" fmla="*/ 65481 h 203564"/>
                  <a:gd name="connsiteX34" fmla="*/ 154434 w 385038"/>
                  <a:gd name="connsiteY34" fmla="*/ 109893 h 203564"/>
                  <a:gd name="connsiteX35" fmla="*/ 271889 w 385038"/>
                  <a:gd name="connsiteY35" fmla="*/ 126601 h 203564"/>
                  <a:gd name="connsiteX36" fmla="*/ 343108 w 385038"/>
                  <a:gd name="connsiteY36" fmla="*/ 113780 h 203564"/>
                  <a:gd name="connsiteX37" fmla="*/ 330181 w 385038"/>
                  <a:gd name="connsiteY37" fmla="*/ 134743 h 203564"/>
                  <a:gd name="connsiteX0" fmla="*/ 371606 w 385038"/>
                  <a:gd name="connsiteY0" fmla="*/ 75421 h 207226"/>
                  <a:gd name="connsiteX1" fmla="*/ 346968 w 385038"/>
                  <a:gd name="connsiteY1" fmla="*/ 52263 h 207226"/>
                  <a:gd name="connsiteX2" fmla="*/ 307181 w 385038"/>
                  <a:gd name="connsiteY2" fmla="*/ 27069 h 207226"/>
                  <a:gd name="connsiteX3" fmla="*/ 243550 w 385038"/>
                  <a:gd name="connsiteY3" fmla="*/ 39071 h 207226"/>
                  <a:gd name="connsiteX4" fmla="*/ 160673 w 385038"/>
                  <a:gd name="connsiteY4" fmla="*/ 52 h 207226"/>
                  <a:gd name="connsiteX5" fmla="*/ 35901 w 385038"/>
                  <a:gd name="connsiteY5" fmla="*/ 32383 h 207226"/>
                  <a:gd name="connsiteX6" fmla="*/ 2149 w 385038"/>
                  <a:gd name="connsiteY6" fmla="*/ 96868 h 207226"/>
                  <a:gd name="connsiteX7" fmla="*/ 8621 w 385038"/>
                  <a:gd name="connsiteY7" fmla="*/ 118399 h 207226"/>
                  <a:gd name="connsiteX8" fmla="*/ 143067 w 385038"/>
                  <a:gd name="connsiteY8" fmla="*/ 199855 h 207226"/>
                  <a:gd name="connsiteX9" fmla="*/ 352625 w 385038"/>
                  <a:gd name="connsiteY9" fmla="*/ 143917 h 207226"/>
                  <a:gd name="connsiteX10" fmla="*/ 384905 w 385038"/>
                  <a:gd name="connsiteY10" fmla="*/ 132216 h 207226"/>
                  <a:gd name="connsiteX11" fmla="*/ 375677 w 385038"/>
                  <a:gd name="connsiteY11" fmla="*/ 91943 h 207226"/>
                  <a:gd name="connsiteX12" fmla="*/ 375994 w 385038"/>
                  <a:gd name="connsiteY12" fmla="*/ 89961 h 207226"/>
                  <a:gd name="connsiteX13" fmla="*/ 376576 w 385038"/>
                  <a:gd name="connsiteY13" fmla="*/ 89247 h 207226"/>
                  <a:gd name="connsiteX14" fmla="*/ 371606 w 385038"/>
                  <a:gd name="connsiteY14" fmla="*/ 75421 h 207226"/>
                  <a:gd name="connsiteX15" fmla="*/ 190440 w 385038"/>
                  <a:gd name="connsiteY15" fmla="*/ 35053 h 207226"/>
                  <a:gd name="connsiteX16" fmla="*/ 235540 w 385038"/>
                  <a:gd name="connsiteY16" fmla="*/ 63683 h 207226"/>
                  <a:gd name="connsiteX17" fmla="*/ 247833 w 385038"/>
                  <a:gd name="connsiteY17" fmla="*/ 59612 h 207226"/>
                  <a:gd name="connsiteX18" fmla="*/ 319210 w 385038"/>
                  <a:gd name="connsiteY18" fmla="*/ 60300 h 207226"/>
                  <a:gd name="connsiteX19" fmla="*/ 346835 w 385038"/>
                  <a:gd name="connsiteY19" fmla="*/ 79624 h 207226"/>
                  <a:gd name="connsiteX20" fmla="*/ 317809 w 385038"/>
                  <a:gd name="connsiteY20" fmla="*/ 88084 h 207226"/>
                  <a:gd name="connsiteX21" fmla="*/ 262055 w 385038"/>
                  <a:gd name="connsiteY21" fmla="*/ 93635 h 207226"/>
                  <a:gd name="connsiteX22" fmla="*/ 153747 w 385038"/>
                  <a:gd name="connsiteY22" fmla="*/ 77034 h 207226"/>
                  <a:gd name="connsiteX23" fmla="*/ 65345 w 385038"/>
                  <a:gd name="connsiteY23" fmla="*/ 48562 h 207226"/>
                  <a:gd name="connsiteX24" fmla="*/ 65160 w 385038"/>
                  <a:gd name="connsiteY24" fmla="*/ 48350 h 207226"/>
                  <a:gd name="connsiteX25" fmla="*/ 64816 w 385038"/>
                  <a:gd name="connsiteY25" fmla="*/ 48350 h 207226"/>
                  <a:gd name="connsiteX26" fmla="*/ 60322 w 385038"/>
                  <a:gd name="connsiteY26" fmla="*/ 46553 h 207226"/>
                  <a:gd name="connsiteX27" fmla="*/ 140106 w 385038"/>
                  <a:gd name="connsiteY27" fmla="*/ 34498 h 207226"/>
                  <a:gd name="connsiteX28" fmla="*/ 190440 w 385038"/>
                  <a:gd name="connsiteY28" fmla="*/ 35053 h 207226"/>
                  <a:gd name="connsiteX29" fmla="*/ 330181 w 385038"/>
                  <a:gd name="connsiteY29" fmla="*/ 134743 h 207226"/>
                  <a:gd name="connsiteX30" fmla="*/ 212911 w 385038"/>
                  <a:gd name="connsiteY30" fmla="*/ 188274 h 207226"/>
                  <a:gd name="connsiteX31" fmla="*/ 84945 w 385038"/>
                  <a:gd name="connsiteY31" fmla="*/ 142249 h 207226"/>
                  <a:gd name="connsiteX32" fmla="*/ 30328 w 385038"/>
                  <a:gd name="connsiteY32" fmla="*/ 83864 h 207226"/>
                  <a:gd name="connsiteX33" fmla="*/ 47527 w 385038"/>
                  <a:gd name="connsiteY33" fmla="*/ 65481 h 207226"/>
                  <a:gd name="connsiteX34" fmla="*/ 154434 w 385038"/>
                  <a:gd name="connsiteY34" fmla="*/ 109893 h 207226"/>
                  <a:gd name="connsiteX35" fmla="*/ 271889 w 385038"/>
                  <a:gd name="connsiteY35" fmla="*/ 126601 h 207226"/>
                  <a:gd name="connsiteX36" fmla="*/ 343108 w 385038"/>
                  <a:gd name="connsiteY36" fmla="*/ 113780 h 207226"/>
                  <a:gd name="connsiteX37" fmla="*/ 330181 w 385038"/>
                  <a:gd name="connsiteY37" fmla="*/ 134743 h 207226"/>
                  <a:gd name="connsiteX0" fmla="*/ 371606 w 385038"/>
                  <a:gd name="connsiteY0" fmla="*/ 75421 h 207137"/>
                  <a:gd name="connsiteX1" fmla="*/ 346968 w 385038"/>
                  <a:gd name="connsiteY1" fmla="*/ 52263 h 207137"/>
                  <a:gd name="connsiteX2" fmla="*/ 307181 w 385038"/>
                  <a:gd name="connsiteY2" fmla="*/ 27069 h 207137"/>
                  <a:gd name="connsiteX3" fmla="*/ 243550 w 385038"/>
                  <a:gd name="connsiteY3" fmla="*/ 39071 h 207137"/>
                  <a:gd name="connsiteX4" fmla="*/ 160673 w 385038"/>
                  <a:gd name="connsiteY4" fmla="*/ 52 h 207137"/>
                  <a:gd name="connsiteX5" fmla="*/ 35901 w 385038"/>
                  <a:gd name="connsiteY5" fmla="*/ 32383 h 207137"/>
                  <a:gd name="connsiteX6" fmla="*/ 2149 w 385038"/>
                  <a:gd name="connsiteY6" fmla="*/ 96868 h 207137"/>
                  <a:gd name="connsiteX7" fmla="*/ 8621 w 385038"/>
                  <a:gd name="connsiteY7" fmla="*/ 118399 h 207137"/>
                  <a:gd name="connsiteX8" fmla="*/ 143067 w 385038"/>
                  <a:gd name="connsiteY8" fmla="*/ 199855 h 207137"/>
                  <a:gd name="connsiteX9" fmla="*/ 288349 w 385038"/>
                  <a:gd name="connsiteY9" fmla="*/ 196867 h 207137"/>
                  <a:gd name="connsiteX10" fmla="*/ 352625 w 385038"/>
                  <a:gd name="connsiteY10" fmla="*/ 143917 h 207137"/>
                  <a:gd name="connsiteX11" fmla="*/ 384905 w 385038"/>
                  <a:gd name="connsiteY11" fmla="*/ 132216 h 207137"/>
                  <a:gd name="connsiteX12" fmla="*/ 375677 w 385038"/>
                  <a:gd name="connsiteY12" fmla="*/ 91943 h 207137"/>
                  <a:gd name="connsiteX13" fmla="*/ 375994 w 385038"/>
                  <a:gd name="connsiteY13" fmla="*/ 89961 h 207137"/>
                  <a:gd name="connsiteX14" fmla="*/ 376576 w 385038"/>
                  <a:gd name="connsiteY14" fmla="*/ 89247 h 207137"/>
                  <a:gd name="connsiteX15" fmla="*/ 371606 w 385038"/>
                  <a:gd name="connsiteY15" fmla="*/ 75421 h 207137"/>
                  <a:gd name="connsiteX16" fmla="*/ 190440 w 385038"/>
                  <a:gd name="connsiteY16" fmla="*/ 35053 h 207137"/>
                  <a:gd name="connsiteX17" fmla="*/ 235540 w 385038"/>
                  <a:gd name="connsiteY17" fmla="*/ 63683 h 207137"/>
                  <a:gd name="connsiteX18" fmla="*/ 247833 w 385038"/>
                  <a:gd name="connsiteY18" fmla="*/ 59612 h 207137"/>
                  <a:gd name="connsiteX19" fmla="*/ 319210 w 385038"/>
                  <a:gd name="connsiteY19" fmla="*/ 60300 h 207137"/>
                  <a:gd name="connsiteX20" fmla="*/ 346835 w 385038"/>
                  <a:gd name="connsiteY20" fmla="*/ 79624 h 207137"/>
                  <a:gd name="connsiteX21" fmla="*/ 317809 w 385038"/>
                  <a:gd name="connsiteY21" fmla="*/ 88084 h 207137"/>
                  <a:gd name="connsiteX22" fmla="*/ 262055 w 385038"/>
                  <a:gd name="connsiteY22" fmla="*/ 93635 h 207137"/>
                  <a:gd name="connsiteX23" fmla="*/ 153747 w 385038"/>
                  <a:gd name="connsiteY23" fmla="*/ 77034 h 207137"/>
                  <a:gd name="connsiteX24" fmla="*/ 65345 w 385038"/>
                  <a:gd name="connsiteY24" fmla="*/ 48562 h 207137"/>
                  <a:gd name="connsiteX25" fmla="*/ 65160 w 385038"/>
                  <a:gd name="connsiteY25" fmla="*/ 48350 h 207137"/>
                  <a:gd name="connsiteX26" fmla="*/ 64816 w 385038"/>
                  <a:gd name="connsiteY26" fmla="*/ 48350 h 207137"/>
                  <a:gd name="connsiteX27" fmla="*/ 60322 w 385038"/>
                  <a:gd name="connsiteY27" fmla="*/ 46553 h 207137"/>
                  <a:gd name="connsiteX28" fmla="*/ 140106 w 385038"/>
                  <a:gd name="connsiteY28" fmla="*/ 34498 h 207137"/>
                  <a:gd name="connsiteX29" fmla="*/ 190440 w 385038"/>
                  <a:gd name="connsiteY29" fmla="*/ 35053 h 207137"/>
                  <a:gd name="connsiteX30" fmla="*/ 330181 w 385038"/>
                  <a:gd name="connsiteY30" fmla="*/ 134743 h 207137"/>
                  <a:gd name="connsiteX31" fmla="*/ 212911 w 385038"/>
                  <a:gd name="connsiteY31" fmla="*/ 188274 h 207137"/>
                  <a:gd name="connsiteX32" fmla="*/ 84945 w 385038"/>
                  <a:gd name="connsiteY32" fmla="*/ 142249 h 207137"/>
                  <a:gd name="connsiteX33" fmla="*/ 30328 w 385038"/>
                  <a:gd name="connsiteY33" fmla="*/ 83864 h 207137"/>
                  <a:gd name="connsiteX34" fmla="*/ 47527 w 385038"/>
                  <a:gd name="connsiteY34" fmla="*/ 65481 h 207137"/>
                  <a:gd name="connsiteX35" fmla="*/ 154434 w 385038"/>
                  <a:gd name="connsiteY35" fmla="*/ 109893 h 207137"/>
                  <a:gd name="connsiteX36" fmla="*/ 271889 w 385038"/>
                  <a:gd name="connsiteY36" fmla="*/ 126601 h 207137"/>
                  <a:gd name="connsiteX37" fmla="*/ 343108 w 385038"/>
                  <a:gd name="connsiteY37" fmla="*/ 113780 h 207137"/>
                  <a:gd name="connsiteX38" fmla="*/ 330181 w 385038"/>
                  <a:gd name="connsiteY38" fmla="*/ 134743 h 207137"/>
                  <a:gd name="connsiteX0" fmla="*/ 371606 w 385038"/>
                  <a:gd name="connsiteY0" fmla="*/ 75421 h 209265"/>
                  <a:gd name="connsiteX1" fmla="*/ 346968 w 385038"/>
                  <a:gd name="connsiteY1" fmla="*/ 52263 h 209265"/>
                  <a:gd name="connsiteX2" fmla="*/ 307181 w 385038"/>
                  <a:gd name="connsiteY2" fmla="*/ 27069 h 209265"/>
                  <a:gd name="connsiteX3" fmla="*/ 243550 w 385038"/>
                  <a:gd name="connsiteY3" fmla="*/ 39071 h 209265"/>
                  <a:gd name="connsiteX4" fmla="*/ 160673 w 385038"/>
                  <a:gd name="connsiteY4" fmla="*/ 52 h 209265"/>
                  <a:gd name="connsiteX5" fmla="*/ 35901 w 385038"/>
                  <a:gd name="connsiteY5" fmla="*/ 32383 h 209265"/>
                  <a:gd name="connsiteX6" fmla="*/ 2149 w 385038"/>
                  <a:gd name="connsiteY6" fmla="*/ 96868 h 209265"/>
                  <a:gd name="connsiteX7" fmla="*/ 8621 w 385038"/>
                  <a:gd name="connsiteY7" fmla="*/ 118399 h 209265"/>
                  <a:gd name="connsiteX8" fmla="*/ 143067 w 385038"/>
                  <a:gd name="connsiteY8" fmla="*/ 199855 h 209265"/>
                  <a:gd name="connsiteX9" fmla="*/ 288349 w 385038"/>
                  <a:gd name="connsiteY9" fmla="*/ 196867 h 209265"/>
                  <a:gd name="connsiteX10" fmla="*/ 352625 w 385038"/>
                  <a:gd name="connsiteY10" fmla="*/ 143917 h 209265"/>
                  <a:gd name="connsiteX11" fmla="*/ 384905 w 385038"/>
                  <a:gd name="connsiteY11" fmla="*/ 132216 h 209265"/>
                  <a:gd name="connsiteX12" fmla="*/ 375677 w 385038"/>
                  <a:gd name="connsiteY12" fmla="*/ 91943 h 209265"/>
                  <a:gd name="connsiteX13" fmla="*/ 375994 w 385038"/>
                  <a:gd name="connsiteY13" fmla="*/ 89961 h 209265"/>
                  <a:gd name="connsiteX14" fmla="*/ 376576 w 385038"/>
                  <a:gd name="connsiteY14" fmla="*/ 89247 h 209265"/>
                  <a:gd name="connsiteX15" fmla="*/ 371606 w 385038"/>
                  <a:gd name="connsiteY15" fmla="*/ 75421 h 209265"/>
                  <a:gd name="connsiteX16" fmla="*/ 190440 w 385038"/>
                  <a:gd name="connsiteY16" fmla="*/ 35053 h 209265"/>
                  <a:gd name="connsiteX17" fmla="*/ 235540 w 385038"/>
                  <a:gd name="connsiteY17" fmla="*/ 63683 h 209265"/>
                  <a:gd name="connsiteX18" fmla="*/ 247833 w 385038"/>
                  <a:gd name="connsiteY18" fmla="*/ 59612 h 209265"/>
                  <a:gd name="connsiteX19" fmla="*/ 319210 w 385038"/>
                  <a:gd name="connsiteY19" fmla="*/ 60300 h 209265"/>
                  <a:gd name="connsiteX20" fmla="*/ 346835 w 385038"/>
                  <a:gd name="connsiteY20" fmla="*/ 79624 h 209265"/>
                  <a:gd name="connsiteX21" fmla="*/ 317809 w 385038"/>
                  <a:gd name="connsiteY21" fmla="*/ 88084 h 209265"/>
                  <a:gd name="connsiteX22" fmla="*/ 262055 w 385038"/>
                  <a:gd name="connsiteY22" fmla="*/ 93635 h 209265"/>
                  <a:gd name="connsiteX23" fmla="*/ 153747 w 385038"/>
                  <a:gd name="connsiteY23" fmla="*/ 77034 h 209265"/>
                  <a:gd name="connsiteX24" fmla="*/ 65345 w 385038"/>
                  <a:gd name="connsiteY24" fmla="*/ 48562 h 209265"/>
                  <a:gd name="connsiteX25" fmla="*/ 65160 w 385038"/>
                  <a:gd name="connsiteY25" fmla="*/ 48350 h 209265"/>
                  <a:gd name="connsiteX26" fmla="*/ 64816 w 385038"/>
                  <a:gd name="connsiteY26" fmla="*/ 48350 h 209265"/>
                  <a:gd name="connsiteX27" fmla="*/ 60322 w 385038"/>
                  <a:gd name="connsiteY27" fmla="*/ 46553 h 209265"/>
                  <a:gd name="connsiteX28" fmla="*/ 140106 w 385038"/>
                  <a:gd name="connsiteY28" fmla="*/ 34498 h 209265"/>
                  <a:gd name="connsiteX29" fmla="*/ 190440 w 385038"/>
                  <a:gd name="connsiteY29" fmla="*/ 35053 h 209265"/>
                  <a:gd name="connsiteX30" fmla="*/ 330181 w 385038"/>
                  <a:gd name="connsiteY30" fmla="*/ 134743 h 209265"/>
                  <a:gd name="connsiteX31" fmla="*/ 212911 w 385038"/>
                  <a:gd name="connsiteY31" fmla="*/ 188274 h 209265"/>
                  <a:gd name="connsiteX32" fmla="*/ 84945 w 385038"/>
                  <a:gd name="connsiteY32" fmla="*/ 142249 h 209265"/>
                  <a:gd name="connsiteX33" fmla="*/ 30328 w 385038"/>
                  <a:gd name="connsiteY33" fmla="*/ 83864 h 209265"/>
                  <a:gd name="connsiteX34" fmla="*/ 47527 w 385038"/>
                  <a:gd name="connsiteY34" fmla="*/ 65481 h 209265"/>
                  <a:gd name="connsiteX35" fmla="*/ 154434 w 385038"/>
                  <a:gd name="connsiteY35" fmla="*/ 109893 h 209265"/>
                  <a:gd name="connsiteX36" fmla="*/ 271889 w 385038"/>
                  <a:gd name="connsiteY36" fmla="*/ 126601 h 209265"/>
                  <a:gd name="connsiteX37" fmla="*/ 343108 w 385038"/>
                  <a:gd name="connsiteY37" fmla="*/ 113780 h 209265"/>
                  <a:gd name="connsiteX38" fmla="*/ 330181 w 385038"/>
                  <a:gd name="connsiteY38" fmla="*/ 134743 h 209265"/>
                  <a:gd name="connsiteX0" fmla="*/ 371606 w 393458"/>
                  <a:gd name="connsiteY0" fmla="*/ 75421 h 209265"/>
                  <a:gd name="connsiteX1" fmla="*/ 346968 w 393458"/>
                  <a:gd name="connsiteY1" fmla="*/ 52263 h 209265"/>
                  <a:gd name="connsiteX2" fmla="*/ 307181 w 393458"/>
                  <a:gd name="connsiteY2" fmla="*/ 27069 h 209265"/>
                  <a:gd name="connsiteX3" fmla="*/ 243550 w 393458"/>
                  <a:gd name="connsiteY3" fmla="*/ 39071 h 209265"/>
                  <a:gd name="connsiteX4" fmla="*/ 160673 w 393458"/>
                  <a:gd name="connsiteY4" fmla="*/ 52 h 209265"/>
                  <a:gd name="connsiteX5" fmla="*/ 35901 w 393458"/>
                  <a:gd name="connsiteY5" fmla="*/ 32383 h 209265"/>
                  <a:gd name="connsiteX6" fmla="*/ 2149 w 393458"/>
                  <a:gd name="connsiteY6" fmla="*/ 96868 h 209265"/>
                  <a:gd name="connsiteX7" fmla="*/ 8621 w 393458"/>
                  <a:gd name="connsiteY7" fmla="*/ 118399 h 209265"/>
                  <a:gd name="connsiteX8" fmla="*/ 143067 w 393458"/>
                  <a:gd name="connsiteY8" fmla="*/ 199855 h 209265"/>
                  <a:gd name="connsiteX9" fmla="*/ 288349 w 393458"/>
                  <a:gd name="connsiteY9" fmla="*/ 196867 h 209265"/>
                  <a:gd name="connsiteX10" fmla="*/ 352625 w 393458"/>
                  <a:gd name="connsiteY10" fmla="*/ 143917 h 209265"/>
                  <a:gd name="connsiteX11" fmla="*/ 393380 w 393458"/>
                  <a:gd name="connsiteY11" fmla="*/ 140691 h 209265"/>
                  <a:gd name="connsiteX12" fmla="*/ 375677 w 393458"/>
                  <a:gd name="connsiteY12" fmla="*/ 91943 h 209265"/>
                  <a:gd name="connsiteX13" fmla="*/ 375994 w 393458"/>
                  <a:gd name="connsiteY13" fmla="*/ 89961 h 209265"/>
                  <a:gd name="connsiteX14" fmla="*/ 376576 w 393458"/>
                  <a:gd name="connsiteY14" fmla="*/ 89247 h 209265"/>
                  <a:gd name="connsiteX15" fmla="*/ 371606 w 393458"/>
                  <a:gd name="connsiteY15" fmla="*/ 75421 h 209265"/>
                  <a:gd name="connsiteX16" fmla="*/ 190440 w 393458"/>
                  <a:gd name="connsiteY16" fmla="*/ 35053 h 209265"/>
                  <a:gd name="connsiteX17" fmla="*/ 235540 w 393458"/>
                  <a:gd name="connsiteY17" fmla="*/ 63683 h 209265"/>
                  <a:gd name="connsiteX18" fmla="*/ 247833 w 393458"/>
                  <a:gd name="connsiteY18" fmla="*/ 59612 h 209265"/>
                  <a:gd name="connsiteX19" fmla="*/ 319210 w 393458"/>
                  <a:gd name="connsiteY19" fmla="*/ 60300 h 209265"/>
                  <a:gd name="connsiteX20" fmla="*/ 346835 w 393458"/>
                  <a:gd name="connsiteY20" fmla="*/ 79624 h 209265"/>
                  <a:gd name="connsiteX21" fmla="*/ 317809 w 393458"/>
                  <a:gd name="connsiteY21" fmla="*/ 88084 h 209265"/>
                  <a:gd name="connsiteX22" fmla="*/ 262055 w 393458"/>
                  <a:gd name="connsiteY22" fmla="*/ 93635 h 209265"/>
                  <a:gd name="connsiteX23" fmla="*/ 153747 w 393458"/>
                  <a:gd name="connsiteY23" fmla="*/ 77034 h 209265"/>
                  <a:gd name="connsiteX24" fmla="*/ 65345 w 393458"/>
                  <a:gd name="connsiteY24" fmla="*/ 48562 h 209265"/>
                  <a:gd name="connsiteX25" fmla="*/ 65160 w 393458"/>
                  <a:gd name="connsiteY25" fmla="*/ 48350 h 209265"/>
                  <a:gd name="connsiteX26" fmla="*/ 64816 w 393458"/>
                  <a:gd name="connsiteY26" fmla="*/ 48350 h 209265"/>
                  <a:gd name="connsiteX27" fmla="*/ 60322 w 393458"/>
                  <a:gd name="connsiteY27" fmla="*/ 46553 h 209265"/>
                  <a:gd name="connsiteX28" fmla="*/ 140106 w 393458"/>
                  <a:gd name="connsiteY28" fmla="*/ 34498 h 209265"/>
                  <a:gd name="connsiteX29" fmla="*/ 190440 w 393458"/>
                  <a:gd name="connsiteY29" fmla="*/ 35053 h 209265"/>
                  <a:gd name="connsiteX30" fmla="*/ 330181 w 393458"/>
                  <a:gd name="connsiteY30" fmla="*/ 134743 h 209265"/>
                  <a:gd name="connsiteX31" fmla="*/ 212911 w 393458"/>
                  <a:gd name="connsiteY31" fmla="*/ 188274 h 209265"/>
                  <a:gd name="connsiteX32" fmla="*/ 84945 w 393458"/>
                  <a:gd name="connsiteY32" fmla="*/ 142249 h 209265"/>
                  <a:gd name="connsiteX33" fmla="*/ 30328 w 393458"/>
                  <a:gd name="connsiteY33" fmla="*/ 83864 h 209265"/>
                  <a:gd name="connsiteX34" fmla="*/ 47527 w 393458"/>
                  <a:gd name="connsiteY34" fmla="*/ 65481 h 209265"/>
                  <a:gd name="connsiteX35" fmla="*/ 154434 w 393458"/>
                  <a:gd name="connsiteY35" fmla="*/ 109893 h 209265"/>
                  <a:gd name="connsiteX36" fmla="*/ 271889 w 393458"/>
                  <a:gd name="connsiteY36" fmla="*/ 126601 h 209265"/>
                  <a:gd name="connsiteX37" fmla="*/ 343108 w 393458"/>
                  <a:gd name="connsiteY37" fmla="*/ 113780 h 209265"/>
                  <a:gd name="connsiteX38" fmla="*/ 330181 w 393458"/>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7080"/>
                  <a:gd name="connsiteY0" fmla="*/ 75421 h 209265"/>
                  <a:gd name="connsiteX1" fmla="*/ 346968 w 407080"/>
                  <a:gd name="connsiteY1" fmla="*/ 52263 h 209265"/>
                  <a:gd name="connsiteX2" fmla="*/ 307181 w 407080"/>
                  <a:gd name="connsiteY2" fmla="*/ 27069 h 209265"/>
                  <a:gd name="connsiteX3" fmla="*/ 243550 w 407080"/>
                  <a:gd name="connsiteY3" fmla="*/ 39071 h 209265"/>
                  <a:gd name="connsiteX4" fmla="*/ 160673 w 407080"/>
                  <a:gd name="connsiteY4" fmla="*/ 52 h 209265"/>
                  <a:gd name="connsiteX5" fmla="*/ 35901 w 407080"/>
                  <a:gd name="connsiteY5" fmla="*/ 32383 h 209265"/>
                  <a:gd name="connsiteX6" fmla="*/ 2149 w 407080"/>
                  <a:gd name="connsiteY6" fmla="*/ 96868 h 209265"/>
                  <a:gd name="connsiteX7" fmla="*/ 8621 w 407080"/>
                  <a:gd name="connsiteY7" fmla="*/ 118399 h 209265"/>
                  <a:gd name="connsiteX8" fmla="*/ 143067 w 407080"/>
                  <a:gd name="connsiteY8" fmla="*/ 199855 h 209265"/>
                  <a:gd name="connsiteX9" fmla="*/ 288349 w 407080"/>
                  <a:gd name="connsiteY9" fmla="*/ 196867 h 209265"/>
                  <a:gd name="connsiteX10" fmla="*/ 352625 w 407080"/>
                  <a:gd name="connsiteY10" fmla="*/ 143917 h 209265"/>
                  <a:gd name="connsiteX11" fmla="*/ 404680 w 407080"/>
                  <a:gd name="connsiteY11" fmla="*/ 127508 h 209265"/>
                  <a:gd name="connsiteX12" fmla="*/ 375677 w 407080"/>
                  <a:gd name="connsiteY12" fmla="*/ 91943 h 209265"/>
                  <a:gd name="connsiteX13" fmla="*/ 375994 w 407080"/>
                  <a:gd name="connsiteY13" fmla="*/ 89961 h 209265"/>
                  <a:gd name="connsiteX14" fmla="*/ 376576 w 407080"/>
                  <a:gd name="connsiteY14" fmla="*/ 89247 h 209265"/>
                  <a:gd name="connsiteX15" fmla="*/ 371606 w 407080"/>
                  <a:gd name="connsiteY15" fmla="*/ 75421 h 209265"/>
                  <a:gd name="connsiteX16" fmla="*/ 190440 w 407080"/>
                  <a:gd name="connsiteY16" fmla="*/ 35053 h 209265"/>
                  <a:gd name="connsiteX17" fmla="*/ 235540 w 407080"/>
                  <a:gd name="connsiteY17" fmla="*/ 63683 h 209265"/>
                  <a:gd name="connsiteX18" fmla="*/ 247833 w 407080"/>
                  <a:gd name="connsiteY18" fmla="*/ 59612 h 209265"/>
                  <a:gd name="connsiteX19" fmla="*/ 319210 w 407080"/>
                  <a:gd name="connsiteY19" fmla="*/ 60300 h 209265"/>
                  <a:gd name="connsiteX20" fmla="*/ 346835 w 407080"/>
                  <a:gd name="connsiteY20" fmla="*/ 79624 h 209265"/>
                  <a:gd name="connsiteX21" fmla="*/ 317809 w 407080"/>
                  <a:gd name="connsiteY21" fmla="*/ 88084 h 209265"/>
                  <a:gd name="connsiteX22" fmla="*/ 262055 w 407080"/>
                  <a:gd name="connsiteY22" fmla="*/ 93635 h 209265"/>
                  <a:gd name="connsiteX23" fmla="*/ 153747 w 407080"/>
                  <a:gd name="connsiteY23" fmla="*/ 77034 h 209265"/>
                  <a:gd name="connsiteX24" fmla="*/ 65345 w 407080"/>
                  <a:gd name="connsiteY24" fmla="*/ 48562 h 209265"/>
                  <a:gd name="connsiteX25" fmla="*/ 65160 w 407080"/>
                  <a:gd name="connsiteY25" fmla="*/ 48350 h 209265"/>
                  <a:gd name="connsiteX26" fmla="*/ 64816 w 407080"/>
                  <a:gd name="connsiteY26" fmla="*/ 48350 h 209265"/>
                  <a:gd name="connsiteX27" fmla="*/ 60322 w 407080"/>
                  <a:gd name="connsiteY27" fmla="*/ 46553 h 209265"/>
                  <a:gd name="connsiteX28" fmla="*/ 140106 w 407080"/>
                  <a:gd name="connsiteY28" fmla="*/ 34498 h 209265"/>
                  <a:gd name="connsiteX29" fmla="*/ 190440 w 407080"/>
                  <a:gd name="connsiteY29" fmla="*/ 35053 h 209265"/>
                  <a:gd name="connsiteX30" fmla="*/ 330181 w 407080"/>
                  <a:gd name="connsiteY30" fmla="*/ 134743 h 209265"/>
                  <a:gd name="connsiteX31" fmla="*/ 212911 w 407080"/>
                  <a:gd name="connsiteY31" fmla="*/ 188274 h 209265"/>
                  <a:gd name="connsiteX32" fmla="*/ 84945 w 407080"/>
                  <a:gd name="connsiteY32" fmla="*/ 142249 h 209265"/>
                  <a:gd name="connsiteX33" fmla="*/ 30328 w 407080"/>
                  <a:gd name="connsiteY33" fmla="*/ 83864 h 209265"/>
                  <a:gd name="connsiteX34" fmla="*/ 47527 w 407080"/>
                  <a:gd name="connsiteY34" fmla="*/ 65481 h 209265"/>
                  <a:gd name="connsiteX35" fmla="*/ 154434 w 407080"/>
                  <a:gd name="connsiteY35" fmla="*/ 109893 h 209265"/>
                  <a:gd name="connsiteX36" fmla="*/ 271889 w 407080"/>
                  <a:gd name="connsiteY36" fmla="*/ 126601 h 209265"/>
                  <a:gd name="connsiteX37" fmla="*/ 343108 w 407080"/>
                  <a:gd name="connsiteY37" fmla="*/ 113780 h 209265"/>
                  <a:gd name="connsiteX38" fmla="*/ 330181 w 407080"/>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76576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89760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8599"/>
                  <a:gd name="connsiteY0" fmla="*/ 75421 h 209265"/>
                  <a:gd name="connsiteX1" fmla="*/ 346968 w 398599"/>
                  <a:gd name="connsiteY1" fmla="*/ 52263 h 209265"/>
                  <a:gd name="connsiteX2" fmla="*/ 307181 w 398599"/>
                  <a:gd name="connsiteY2" fmla="*/ 27069 h 209265"/>
                  <a:gd name="connsiteX3" fmla="*/ 243550 w 398599"/>
                  <a:gd name="connsiteY3" fmla="*/ 39071 h 209265"/>
                  <a:gd name="connsiteX4" fmla="*/ 160673 w 398599"/>
                  <a:gd name="connsiteY4" fmla="*/ 52 h 209265"/>
                  <a:gd name="connsiteX5" fmla="*/ 35901 w 398599"/>
                  <a:gd name="connsiteY5" fmla="*/ 32383 h 209265"/>
                  <a:gd name="connsiteX6" fmla="*/ 2149 w 398599"/>
                  <a:gd name="connsiteY6" fmla="*/ 96868 h 209265"/>
                  <a:gd name="connsiteX7" fmla="*/ 8621 w 398599"/>
                  <a:gd name="connsiteY7" fmla="*/ 118399 h 209265"/>
                  <a:gd name="connsiteX8" fmla="*/ 143067 w 398599"/>
                  <a:gd name="connsiteY8" fmla="*/ 199855 h 209265"/>
                  <a:gd name="connsiteX9" fmla="*/ 288349 w 398599"/>
                  <a:gd name="connsiteY9" fmla="*/ 196867 h 209265"/>
                  <a:gd name="connsiteX10" fmla="*/ 352625 w 398599"/>
                  <a:gd name="connsiteY10" fmla="*/ 143917 h 209265"/>
                  <a:gd name="connsiteX11" fmla="*/ 394322 w 398599"/>
                  <a:gd name="connsiteY11" fmla="*/ 127508 h 209265"/>
                  <a:gd name="connsiteX12" fmla="*/ 375677 w 398599"/>
                  <a:gd name="connsiteY12" fmla="*/ 91943 h 209265"/>
                  <a:gd name="connsiteX13" fmla="*/ 398594 w 398599"/>
                  <a:gd name="connsiteY13" fmla="*/ 97495 h 209265"/>
                  <a:gd name="connsiteX14" fmla="*/ 389760 w 398599"/>
                  <a:gd name="connsiteY14" fmla="*/ 89247 h 209265"/>
                  <a:gd name="connsiteX15" fmla="*/ 371606 w 398599"/>
                  <a:gd name="connsiteY15" fmla="*/ 75421 h 209265"/>
                  <a:gd name="connsiteX16" fmla="*/ 190440 w 398599"/>
                  <a:gd name="connsiteY16" fmla="*/ 35053 h 209265"/>
                  <a:gd name="connsiteX17" fmla="*/ 235540 w 398599"/>
                  <a:gd name="connsiteY17" fmla="*/ 63683 h 209265"/>
                  <a:gd name="connsiteX18" fmla="*/ 247833 w 398599"/>
                  <a:gd name="connsiteY18" fmla="*/ 59612 h 209265"/>
                  <a:gd name="connsiteX19" fmla="*/ 319210 w 398599"/>
                  <a:gd name="connsiteY19" fmla="*/ 60300 h 209265"/>
                  <a:gd name="connsiteX20" fmla="*/ 346835 w 398599"/>
                  <a:gd name="connsiteY20" fmla="*/ 79624 h 209265"/>
                  <a:gd name="connsiteX21" fmla="*/ 317809 w 398599"/>
                  <a:gd name="connsiteY21" fmla="*/ 88084 h 209265"/>
                  <a:gd name="connsiteX22" fmla="*/ 262055 w 398599"/>
                  <a:gd name="connsiteY22" fmla="*/ 93635 h 209265"/>
                  <a:gd name="connsiteX23" fmla="*/ 153747 w 398599"/>
                  <a:gd name="connsiteY23" fmla="*/ 77034 h 209265"/>
                  <a:gd name="connsiteX24" fmla="*/ 65345 w 398599"/>
                  <a:gd name="connsiteY24" fmla="*/ 48562 h 209265"/>
                  <a:gd name="connsiteX25" fmla="*/ 65160 w 398599"/>
                  <a:gd name="connsiteY25" fmla="*/ 48350 h 209265"/>
                  <a:gd name="connsiteX26" fmla="*/ 64816 w 398599"/>
                  <a:gd name="connsiteY26" fmla="*/ 48350 h 209265"/>
                  <a:gd name="connsiteX27" fmla="*/ 60322 w 398599"/>
                  <a:gd name="connsiteY27" fmla="*/ 46553 h 209265"/>
                  <a:gd name="connsiteX28" fmla="*/ 140106 w 398599"/>
                  <a:gd name="connsiteY28" fmla="*/ 34498 h 209265"/>
                  <a:gd name="connsiteX29" fmla="*/ 190440 w 398599"/>
                  <a:gd name="connsiteY29" fmla="*/ 35053 h 209265"/>
                  <a:gd name="connsiteX30" fmla="*/ 330181 w 398599"/>
                  <a:gd name="connsiteY30" fmla="*/ 134743 h 209265"/>
                  <a:gd name="connsiteX31" fmla="*/ 212911 w 398599"/>
                  <a:gd name="connsiteY31" fmla="*/ 188274 h 209265"/>
                  <a:gd name="connsiteX32" fmla="*/ 84945 w 398599"/>
                  <a:gd name="connsiteY32" fmla="*/ 142249 h 209265"/>
                  <a:gd name="connsiteX33" fmla="*/ 30328 w 398599"/>
                  <a:gd name="connsiteY33" fmla="*/ 83864 h 209265"/>
                  <a:gd name="connsiteX34" fmla="*/ 47527 w 398599"/>
                  <a:gd name="connsiteY34" fmla="*/ 65481 h 209265"/>
                  <a:gd name="connsiteX35" fmla="*/ 154434 w 398599"/>
                  <a:gd name="connsiteY35" fmla="*/ 109893 h 209265"/>
                  <a:gd name="connsiteX36" fmla="*/ 271889 w 398599"/>
                  <a:gd name="connsiteY36" fmla="*/ 126601 h 209265"/>
                  <a:gd name="connsiteX37" fmla="*/ 343108 w 398599"/>
                  <a:gd name="connsiteY37" fmla="*/ 113780 h 209265"/>
                  <a:gd name="connsiteX38" fmla="*/ 330181 w 398599"/>
                  <a:gd name="connsiteY38" fmla="*/ 134743 h 209265"/>
                  <a:gd name="connsiteX0" fmla="*/ 371606 w 401408"/>
                  <a:gd name="connsiteY0" fmla="*/ 75421 h 209265"/>
                  <a:gd name="connsiteX1" fmla="*/ 346968 w 401408"/>
                  <a:gd name="connsiteY1" fmla="*/ 52263 h 209265"/>
                  <a:gd name="connsiteX2" fmla="*/ 307181 w 401408"/>
                  <a:gd name="connsiteY2" fmla="*/ 27069 h 209265"/>
                  <a:gd name="connsiteX3" fmla="*/ 243550 w 401408"/>
                  <a:gd name="connsiteY3" fmla="*/ 39071 h 209265"/>
                  <a:gd name="connsiteX4" fmla="*/ 160673 w 401408"/>
                  <a:gd name="connsiteY4" fmla="*/ 52 h 209265"/>
                  <a:gd name="connsiteX5" fmla="*/ 35901 w 401408"/>
                  <a:gd name="connsiteY5" fmla="*/ 32383 h 209265"/>
                  <a:gd name="connsiteX6" fmla="*/ 2149 w 401408"/>
                  <a:gd name="connsiteY6" fmla="*/ 96868 h 209265"/>
                  <a:gd name="connsiteX7" fmla="*/ 8621 w 401408"/>
                  <a:gd name="connsiteY7" fmla="*/ 118399 h 209265"/>
                  <a:gd name="connsiteX8" fmla="*/ 143067 w 401408"/>
                  <a:gd name="connsiteY8" fmla="*/ 199855 h 209265"/>
                  <a:gd name="connsiteX9" fmla="*/ 288349 w 401408"/>
                  <a:gd name="connsiteY9" fmla="*/ 196867 h 209265"/>
                  <a:gd name="connsiteX10" fmla="*/ 352625 w 401408"/>
                  <a:gd name="connsiteY10" fmla="*/ 143917 h 209265"/>
                  <a:gd name="connsiteX11" fmla="*/ 394322 w 401408"/>
                  <a:gd name="connsiteY11" fmla="*/ 127508 h 209265"/>
                  <a:gd name="connsiteX12" fmla="*/ 399219 w 401408"/>
                  <a:gd name="connsiteY12" fmla="*/ 116427 h 209265"/>
                  <a:gd name="connsiteX13" fmla="*/ 398594 w 401408"/>
                  <a:gd name="connsiteY13" fmla="*/ 97495 h 209265"/>
                  <a:gd name="connsiteX14" fmla="*/ 389760 w 401408"/>
                  <a:gd name="connsiteY14" fmla="*/ 89247 h 209265"/>
                  <a:gd name="connsiteX15" fmla="*/ 371606 w 401408"/>
                  <a:gd name="connsiteY15" fmla="*/ 75421 h 209265"/>
                  <a:gd name="connsiteX16" fmla="*/ 190440 w 401408"/>
                  <a:gd name="connsiteY16" fmla="*/ 35053 h 209265"/>
                  <a:gd name="connsiteX17" fmla="*/ 235540 w 401408"/>
                  <a:gd name="connsiteY17" fmla="*/ 63683 h 209265"/>
                  <a:gd name="connsiteX18" fmla="*/ 247833 w 401408"/>
                  <a:gd name="connsiteY18" fmla="*/ 59612 h 209265"/>
                  <a:gd name="connsiteX19" fmla="*/ 319210 w 401408"/>
                  <a:gd name="connsiteY19" fmla="*/ 60300 h 209265"/>
                  <a:gd name="connsiteX20" fmla="*/ 346835 w 401408"/>
                  <a:gd name="connsiteY20" fmla="*/ 79624 h 209265"/>
                  <a:gd name="connsiteX21" fmla="*/ 317809 w 401408"/>
                  <a:gd name="connsiteY21" fmla="*/ 88084 h 209265"/>
                  <a:gd name="connsiteX22" fmla="*/ 262055 w 401408"/>
                  <a:gd name="connsiteY22" fmla="*/ 93635 h 209265"/>
                  <a:gd name="connsiteX23" fmla="*/ 153747 w 401408"/>
                  <a:gd name="connsiteY23" fmla="*/ 77034 h 209265"/>
                  <a:gd name="connsiteX24" fmla="*/ 65345 w 401408"/>
                  <a:gd name="connsiteY24" fmla="*/ 48562 h 209265"/>
                  <a:gd name="connsiteX25" fmla="*/ 65160 w 401408"/>
                  <a:gd name="connsiteY25" fmla="*/ 48350 h 209265"/>
                  <a:gd name="connsiteX26" fmla="*/ 64816 w 401408"/>
                  <a:gd name="connsiteY26" fmla="*/ 48350 h 209265"/>
                  <a:gd name="connsiteX27" fmla="*/ 60322 w 401408"/>
                  <a:gd name="connsiteY27" fmla="*/ 46553 h 209265"/>
                  <a:gd name="connsiteX28" fmla="*/ 140106 w 401408"/>
                  <a:gd name="connsiteY28" fmla="*/ 34498 h 209265"/>
                  <a:gd name="connsiteX29" fmla="*/ 190440 w 401408"/>
                  <a:gd name="connsiteY29" fmla="*/ 35053 h 209265"/>
                  <a:gd name="connsiteX30" fmla="*/ 330181 w 401408"/>
                  <a:gd name="connsiteY30" fmla="*/ 134743 h 209265"/>
                  <a:gd name="connsiteX31" fmla="*/ 212911 w 401408"/>
                  <a:gd name="connsiteY31" fmla="*/ 188274 h 209265"/>
                  <a:gd name="connsiteX32" fmla="*/ 84945 w 401408"/>
                  <a:gd name="connsiteY32" fmla="*/ 142249 h 209265"/>
                  <a:gd name="connsiteX33" fmla="*/ 30328 w 401408"/>
                  <a:gd name="connsiteY33" fmla="*/ 83864 h 209265"/>
                  <a:gd name="connsiteX34" fmla="*/ 47527 w 401408"/>
                  <a:gd name="connsiteY34" fmla="*/ 65481 h 209265"/>
                  <a:gd name="connsiteX35" fmla="*/ 154434 w 401408"/>
                  <a:gd name="connsiteY35" fmla="*/ 109893 h 209265"/>
                  <a:gd name="connsiteX36" fmla="*/ 271889 w 401408"/>
                  <a:gd name="connsiteY36" fmla="*/ 126601 h 209265"/>
                  <a:gd name="connsiteX37" fmla="*/ 343108 w 401408"/>
                  <a:gd name="connsiteY37" fmla="*/ 113780 h 209265"/>
                  <a:gd name="connsiteX38" fmla="*/ 330181 w 401408"/>
                  <a:gd name="connsiteY38" fmla="*/ 134743 h 209265"/>
                  <a:gd name="connsiteX0" fmla="*/ 371606 w 399647"/>
                  <a:gd name="connsiteY0" fmla="*/ 75421 h 209265"/>
                  <a:gd name="connsiteX1" fmla="*/ 346968 w 399647"/>
                  <a:gd name="connsiteY1" fmla="*/ 52263 h 209265"/>
                  <a:gd name="connsiteX2" fmla="*/ 307181 w 399647"/>
                  <a:gd name="connsiteY2" fmla="*/ 27069 h 209265"/>
                  <a:gd name="connsiteX3" fmla="*/ 243550 w 399647"/>
                  <a:gd name="connsiteY3" fmla="*/ 39071 h 209265"/>
                  <a:gd name="connsiteX4" fmla="*/ 160673 w 399647"/>
                  <a:gd name="connsiteY4" fmla="*/ 52 h 209265"/>
                  <a:gd name="connsiteX5" fmla="*/ 35901 w 399647"/>
                  <a:gd name="connsiteY5" fmla="*/ 32383 h 209265"/>
                  <a:gd name="connsiteX6" fmla="*/ 2149 w 399647"/>
                  <a:gd name="connsiteY6" fmla="*/ 96868 h 209265"/>
                  <a:gd name="connsiteX7" fmla="*/ 8621 w 399647"/>
                  <a:gd name="connsiteY7" fmla="*/ 118399 h 209265"/>
                  <a:gd name="connsiteX8" fmla="*/ 143067 w 399647"/>
                  <a:gd name="connsiteY8" fmla="*/ 199855 h 209265"/>
                  <a:gd name="connsiteX9" fmla="*/ 288349 w 399647"/>
                  <a:gd name="connsiteY9" fmla="*/ 196867 h 209265"/>
                  <a:gd name="connsiteX10" fmla="*/ 352625 w 399647"/>
                  <a:gd name="connsiteY10" fmla="*/ 143917 h 209265"/>
                  <a:gd name="connsiteX11" fmla="*/ 394322 w 399647"/>
                  <a:gd name="connsiteY11" fmla="*/ 127508 h 209265"/>
                  <a:gd name="connsiteX12" fmla="*/ 398594 w 399647"/>
                  <a:gd name="connsiteY12" fmla="*/ 97495 h 209265"/>
                  <a:gd name="connsiteX13" fmla="*/ 389760 w 399647"/>
                  <a:gd name="connsiteY13" fmla="*/ 89247 h 209265"/>
                  <a:gd name="connsiteX14" fmla="*/ 371606 w 399647"/>
                  <a:gd name="connsiteY14" fmla="*/ 75421 h 209265"/>
                  <a:gd name="connsiteX15" fmla="*/ 190440 w 399647"/>
                  <a:gd name="connsiteY15" fmla="*/ 35053 h 209265"/>
                  <a:gd name="connsiteX16" fmla="*/ 235540 w 399647"/>
                  <a:gd name="connsiteY16" fmla="*/ 63683 h 209265"/>
                  <a:gd name="connsiteX17" fmla="*/ 247833 w 399647"/>
                  <a:gd name="connsiteY17" fmla="*/ 59612 h 209265"/>
                  <a:gd name="connsiteX18" fmla="*/ 319210 w 399647"/>
                  <a:gd name="connsiteY18" fmla="*/ 60300 h 209265"/>
                  <a:gd name="connsiteX19" fmla="*/ 346835 w 399647"/>
                  <a:gd name="connsiteY19" fmla="*/ 79624 h 209265"/>
                  <a:gd name="connsiteX20" fmla="*/ 317809 w 399647"/>
                  <a:gd name="connsiteY20" fmla="*/ 88084 h 209265"/>
                  <a:gd name="connsiteX21" fmla="*/ 262055 w 399647"/>
                  <a:gd name="connsiteY21" fmla="*/ 93635 h 209265"/>
                  <a:gd name="connsiteX22" fmla="*/ 153747 w 399647"/>
                  <a:gd name="connsiteY22" fmla="*/ 77034 h 209265"/>
                  <a:gd name="connsiteX23" fmla="*/ 65345 w 399647"/>
                  <a:gd name="connsiteY23" fmla="*/ 48562 h 209265"/>
                  <a:gd name="connsiteX24" fmla="*/ 65160 w 399647"/>
                  <a:gd name="connsiteY24" fmla="*/ 48350 h 209265"/>
                  <a:gd name="connsiteX25" fmla="*/ 64816 w 399647"/>
                  <a:gd name="connsiteY25" fmla="*/ 48350 h 209265"/>
                  <a:gd name="connsiteX26" fmla="*/ 60322 w 399647"/>
                  <a:gd name="connsiteY26" fmla="*/ 46553 h 209265"/>
                  <a:gd name="connsiteX27" fmla="*/ 140106 w 399647"/>
                  <a:gd name="connsiteY27" fmla="*/ 34498 h 209265"/>
                  <a:gd name="connsiteX28" fmla="*/ 190440 w 399647"/>
                  <a:gd name="connsiteY28" fmla="*/ 35053 h 209265"/>
                  <a:gd name="connsiteX29" fmla="*/ 330181 w 399647"/>
                  <a:gd name="connsiteY29" fmla="*/ 134743 h 209265"/>
                  <a:gd name="connsiteX30" fmla="*/ 212911 w 399647"/>
                  <a:gd name="connsiteY30" fmla="*/ 188274 h 209265"/>
                  <a:gd name="connsiteX31" fmla="*/ 84945 w 399647"/>
                  <a:gd name="connsiteY31" fmla="*/ 142249 h 209265"/>
                  <a:gd name="connsiteX32" fmla="*/ 30328 w 399647"/>
                  <a:gd name="connsiteY32" fmla="*/ 83864 h 209265"/>
                  <a:gd name="connsiteX33" fmla="*/ 47527 w 399647"/>
                  <a:gd name="connsiteY33" fmla="*/ 65481 h 209265"/>
                  <a:gd name="connsiteX34" fmla="*/ 154434 w 399647"/>
                  <a:gd name="connsiteY34" fmla="*/ 109893 h 209265"/>
                  <a:gd name="connsiteX35" fmla="*/ 271889 w 399647"/>
                  <a:gd name="connsiteY35" fmla="*/ 126601 h 209265"/>
                  <a:gd name="connsiteX36" fmla="*/ 343108 w 399647"/>
                  <a:gd name="connsiteY36" fmla="*/ 113780 h 209265"/>
                  <a:gd name="connsiteX37" fmla="*/ 330181 w 39964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732"/>
                  <a:gd name="connsiteY0" fmla="*/ 75421 h 209265"/>
                  <a:gd name="connsiteX1" fmla="*/ 346968 w 398732"/>
                  <a:gd name="connsiteY1" fmla="*/ 52263 h 209265"/>
                  <a:gd name="connsiteX2" fmla="*/ 307181 w 398732"/>
                  <a:gd name="connsiteY2" fmla="*/ 27069 h 209265"/>
                  <a:gd name="connsiteX3" fmla="*/ 243550 w 398732"/>
                  <a:gd name="connsiteY3" fmla="*/ 39071 h 209265"/>
                  <a:gd name="connsiteX4" fmla="*/ 160673 w 398732"/>
                  <a:gd name="connsiteY4" fmla="*/ 52 h 209265"/>
                  <a:gd name="connsiteX5" fmla="*/ 35901 w 398732"/>
                  <a:gd name="connsiteY5" fmla="*/ 32383 h 209265"/>
                  <a:gd name="connsiteX6" fmla="*/ 2149 w 398732"/>
                  <a:gd name="connsiteY6" fmla="*/ 96868 h 209265"/>
                  <a:gd name="connsiteX7" fmla="*/ 8621 w 398732"/>
                  <a:gd name="connsiteY7" fmla="*/ 118399 h 209265"/>
                  <a:gd name="connsiteX8" fmla="*/ 143067 w 398732"/>
                  <a:gd name="connsiteY8" fmla="*/ 199855 h 209265"/>
                  <a:gd name="connsiteX9" fmla="*/ 288349 w 398732"/>
                  <a:gd name="connsiteY9" fmla="*/ 196867 h 209265"/>
                  <a:gd name="connsiteX10" fmla="*/ 352625 w 398732"/>
                  <a:gd name="connsiteY10" fmla="*/ 143917 h 209265"/>
                  <a:gd name="connsiteX11" fmla="*/ 384905 w 398732"/>
                  <a:gd name="connsiteY11" fmla="*/ 128450 h 209265"/>
                  <a:gd name="connsiteX12" fmla="*/ 398594 w 398732"/>
                  <a:gd name="connsiteY12" fmla="*/ 97495 h 209265"/>
                  <a:gd name="connsiteX13" fmla="*/ 389760 w 398732"/>
                  <a:gd name="connsiteY13" fmla="*/ 89247 h 209265"/>
                  <a:gd name="connsiteX14" fmla="*/ 371606 w 398732"/>
                  <a:gd name="connsiteY14" fmla="*/ 75421 h 209265"/>
                  <a:gd name="connsiteX15" fmla="*/ 190440 w 398732"/>
                  <a:gd name="connsiteY15" fmla="*/ 35053 h 209265"/>
                  <a:gd name="connsiteX16" fmla="*/ 235540 w 398732"/>
                  <a:gd name="connsiteY16" fmla="*/ 63683 h 209265"/>
                  <a:gd name="connsiteX17" fmla="*/ 247833 w 398732"/>
                  <a:gd name="connsiteY17" fmla="*/ 59612 h 209265"/>
                  <a:gd name="connsiteX18" fmla="*/ 319210 w 398732"/>
                  <a:gd name="connsiteY18" fmla="*/ 60300 h 209265"/>
                  <a:gd name="connsiteX19" fmla="*/ 346835 w 398732"/>
                  <a:gd name="connsiteY19" fmla="*/ 79624 h 209265"/>
                  <a:gd name="connsiteX20" fmla="*/ 317809 w 398732"/>
                  <a:gd name="connsiteY20" fmla="*/ 88084 h 209265"/>
                  <a:gd name="connsiteX21" fmla="*/ 262055 w 398732"/>
                  <a:gd name="connsiteY21" fmla="*/ 93635 h 209265"/>
                  <a:gd name="connsiteX22" fmla="*/ 153747 w 398732"/>
                  <a:gd name="connsiteY22" fmla="*/ 77034 h 209265"/>
                  <a:gd name="connsiteX23" fmla="*/ 65345 w 398732"/>
                  <a:gd name="connsiteY23" fmla="*/ 48562 h 209265"/>
                  <a:gd name="connsiteX24" fmla="*/ 65160 w 398732"/>
                  <a:gd name="connsiteY24" fmla="*/ 48350 h 209265"/>
                  <a:gd name="connsiteX25" fmla="*/ 64816 w 398732"/>
                  <a:gd name="connsiteY25" fmla="*/ 48350 h 209265"/>
                  <a:gd name="connsiteX26" fmla="*/ 60322 w 398732"/>
                  <a:gd name="connsiteY26" fmla="*/ 46553 h 209265"/>
                  <a:gd name="connsiteX27" fmla="*/ 140106 w 398732"/>
                  <a:gd name="connsiteY27" fmla="*/ 34498 h 209265"/>
                  <a:gd name="connsiteX28" fmla="*/ 190440 w 398732"/>
                  <a:gd name="connsiteY28" fmla="*/ 35053 h 209265"/>
                  <a:gd name="connsiteX29" fmla="*/ 330181 w 398732"/>
                  <a:gd name="connsiteY29" fmla="*/ 134743 h 209265"/>
                  <a:gd name="connsiteX30" fmla="*/ 212911 w 398732"/>
                  <a:gd name="connsiteY30" fmla="*/ 188274 h 209265"/>
                  <a:gd name="connsiteX31" fmla="*/ 84945 w 398732"/>
                  <a:gd name="connsiteY31" fmla="*/ 142249 h 209265"/>
                  <a:gd name="connsiteX32" fmla="*/ 30328 w 398732"/>
                  <a:gd name="connsiteY32" fmla="*/ 83864 h 209265"/>
                  <a:gd name="connsiteX33" fmla="*/ 47527 w 398732"/>
                  <a:gd name="connsiteY33" fmla="*/ 65481 h 209265"/>
                  <a:gd name="connsiteX34" fmla="*/ 154434 w 398732"/>
                  <a:gd name="connsiteY34" fmla="*/ 109893 h 209265"/>
                  <a:gd name="connsiteX35" fmla="*/ 271889 w 398732"/>
                  <a:gd name="connsiteY35" fmla="*/ 126601 h 209265"/>
                  <a:gd name="connsiteX36" fmla="*/ 343108 w 398732"/>
                  <a:gd name="connsiteY36" fmla="*/ 113780 h 209265"/>
                  <a:gd name="connsiteX37" fmla="*/ 330181 w 398732"/>
                  <a:gd name="connsiteY37" fmla="*/ 134743 h 209265"/>
                  <a:gd name="connsiteX0" fmla="*/ 371606 w 399645"/>
                  <a:gd name="connsiteY0" fmla="*/ 75421 h 209265"/>
                  <a:gd name="connsiteX1" fmla="*/ 346968 w 399645"/>
                  <a:gd name="connsiteY1" fmla="*/ 52263 h 209265"/>
                  <a:gd name="connsiteX2" fmla="*/ 307181 w 399645"/>
                  <a:gd name="connsiteY2" fmla="*/ 27069 h 209265"/>
                  <a:gd name="connsiteX3" fmla="*/ 243550 w 399645"/>
                  <a:gd name="connsiteY3" fmla="*/ 39071 h 209265"/>
                  <a:gd name="connsiteX4" fmla="*/ 160673 w 399645"/>
                  <a:gd name="connsiteY4" fmla="*/ 52 h 209265"/>
                  <a:gd name="connsiteX5" fmla="*/ 35901 w 399645"/>
                  <a:gd name="connsiteY5" fmla="*/ 32383 h 209265"/>
                  <a:gd name="connsiteX6" fmla="*/ 2149 w 399645"/>
                  <a:gd name="connsiteY6" fmla="*/ 96868 h 209265"/>
                  <a:gd name="connsiteX7" fmla="*/ 8621 w 399645"/>
                  <a:gd name="connsiteY7" fmla="*/ 118399 h 209265"/>
                  <a:gd name="connsiteX8" fmla="*/ 143067 w 399645"/>
                  <a:gd name="connsiteY8" fmla="*/ 199855 h 209265"/>
                  <a:gd name="connsiteX9" fmla="*/ 288349 w 399645"/>
                  <a:gd name="connsiteY9" fmla="*/ 196867 h 209265"/>
                  <a:gd name="connsiteX10" fmla="*/ 352625 w 399645"/>
                  <a:gd name="connsiteY10" fmla="*/ 143917 h 209265"/>
                  <a:gd name="connsiteX11" fmla="*/ 384905 w 399645"/>
                  <a:gd name="connsiteY11" fmla="*/ 128450 h 209265"/>
                  <a:gd name="connsiteX12" fmla="*/ 399536 w 399645"/>
                  <a:gd name="connsiteY12" fmla="*/ 109737 h 209265"/>
                  <a:gd name="connsiteX13" fmla="*/ 389760 w 399645"/>
                  <a:gd name="connsiteY13" fmla="*/ 89247 h 209265"/>
                  <a:gd name="connsiteX14" fmla="*/ 371606 w 399645"/>
                  <a:gd name="connsiteY14" fmla="*/ 75421 h 209265"/>
                  <a:gd name="connsiteX15" fmla="*/ 190440 w 399645"/>
                  <a:gd name="connsiteY15" fmla="*/ 35053 h 209265"/>
                  <a:gd name="connsiteX16" fmla="*/ 235540 w 399645"/>
                  <a:gd name="connsiteY16" fmla="*/ 63683 h 209265"/>
                  <a:gd name="connsiteX17" fmla="*/ 247833 w 399645"/>
                  <a:gd name="connsiteY17" fmla="*/ 59612 h 209265"/>
                  <a:gd name="connsiteX18" fmla="*/ 319210 w 399645"/>
                  <a:gd name="connsiteY18" fmla="*/ 60300 h 209265"/>
                  <a:gd name="connsiteX19" fmla="*/ 346835 w 399645"/>
                  <a:gd name="connsiteY19" fmla="*/ 79624 h 209265"/>
                  <a:gd name="connsiteX20" fmla="*/ 317809 w 399645"/>
                  <a:gd name="connsiteY20" fmla="*/ 88084 h 209265"/>
                  <a:gd name="connsiteX21" fmla="*/ 262055 w 399645"/>
                  <a:gd name="connsiteY21" fmla="*/ 93635 h 209265"/>
                  <a:gd name="connsiteX22" fmla="*/ 153747 w 399645"/>
                  <a:gd name="connsiteY22" fmla="*/ 77034 h 209265"/>
                  <a:gd name="connsiteX23" fmla="*/ 65345 w 399645"/>
                  <a:gd name="connsiteY23" fmla="*/ 48562 h 209265"/>
                  <a:gd name="connsiteX24" fmla="*/ 65160 w 399645"/>
                  <a:gd name="connsiteY24" fmla="*/ 48350 h 209265"/>
                  <a:gd name="connsiteX25" fmla="*/ 64816 w 399645"/>
                  <a:gd name="connsiteY25" fmla="*/ 48350 h 209265"/>
                  <a:gd name="connsiteX26" fmla="*/ 60322 w 399645"/>
                  <a:gd name="connsiteY26" fmla="*/ 46553 h 209265"/>
                  <a:gd name="connsiteX27" fmla="*/ 140106 w 399645"/>
                  <a:gd name="connsiteY27" fmla="*/ 34498 h 209265"/>
                  <a:gd name="connsiteX28" fmla="*/ 190440 w 399645"/>
                  <a:gd name="connsiteY28" fmla="*/ 35053 h 209265"/>
                  <a:gd name="connsiteX29" fmla="*/ 330181 w 399645"/>
                  <a:gd name="connsiteY29" fmla="*/ 134743 h 209265"/>
                  <a:gd name="connsiteX30" fmla="*/ 212911 w 399645"/>
                  <a:gd name="connsiteY30" fmla="*/ 188274 h 209265"/>
                  <a:gd name="connsiteX31" fmla="*/ 84945 w 399645"/>
                  <a:gd name="connsiteY31" fmla="*/ 142249 h 209265"/>
                  <a:gd name="connsiteX32" fmla="*/ 30328 w 399645"/>
                  <a:gd name="connsiteY32" fmla="*/ 83864 h 209265"/>
                  <a:gd name="connsiteX33" fmla="*/ 47527 w 399645"/>
                  <a:gd name="connsiteY33" fmla="*/ 65481 h 209265"/>
                  <a:gd name="connsiteX34" fmla="*/ 154434 w 399645"/>
                  <a:gd name="connsiteY34" fmla="*/ 109893 h 209265"/>
                  <a:gd name="connsiteX35" fmla="*/ 271889 w 399645"/>
                  <a:gd name="connsiteY35" fmla="*/ 126601 h 209265"/>
                  <a:gd name="connsiteX36" fmla="*/ 343108 w 399645"/>
                  <a:gd name="connsiteY36" fmla="*/ 113780 h 209265"/>
                  <a:gd name="connsiteX37" fmla="*/ 330181 w 399645"/>
                  <a:gd name="connsiteY37" fmla="*/ 134743 h 209265"/>
                  <a:gd name="connsiteX0" fmla="*/ 371606 w 400081"/>
                  <a:gd name="connsiteY0" fmla="*/ 75421 h 209265"/>
                  <a:gd name="connsiteX1" fmla="*/ 346968 w 400081"/>
                  <a:gd name="connsiteY1" fmla="*/ 52263 h 209265"/>
                  <a:gd name="connsiteX2" fmla="*/ 307181 w 400081"/>
                  <a:gd name="connsiteY2" fmla="*/ 27069 h 209265"/>
                  <a:gd name="connsiteX3" fmla="*/ 243550 w 400081"/>
                  <a:gd name="connsiteY3" fmla="*/ 39071 h 209265"/>
                  <a:gd name="connsiteX4" fmla="*/ 160673 w 400081"/>
                  <a:gd name="connsiteY4" fmla="*/ 52 h 209265"/>
                  <a:gd name="connsiteX5" fmla="*/ 35901 w 400081"/>
                  <a:gd name="connsiteY5" fmla="*/ 32383 h 209265"/>
                  <a:gd name="connsiteX6" fmla="*/ 2149 w 400081"/>
                  <a:gd name="connsiteY6" fmla="*/ 96868 h 209265"/>
                  <a:gd name="connsiteX7" fmla="*/ 8621 w 400081"/>
                  <a:gd name="connsiteY7" fmla="*/ 118399 h 209265"/>
                  <a:gd name="connsiteX8" fmla="*/ 143067 w 400081"/>
                  <a:gd name="connsiteY8" fmla="*/ 199855 h 209265"/>
                  <a:gd name="connsiteX9" fmla="*/ 288349 w 400081"/>
                  <a:gd name="connsiteY9" fmla="*/ 196867 h 209265"/>
                  <a:gd name="connsiteX10" fmla="*/ 352625 w 400081"/>
                  <a:gd name="connsiteY10" fmla="*/ 143917 h 209265"/>
                  <a:gd name="connsiteX11" fmla="*/ 384905 w 400081"/>
                  <a:gd name="connsiteY11" fmla="*/ 128450 h 209265"/>
                  <a:gd name="connsiteX12" fmla="*/ 399536 w 400081"/>
                  <a:gd name="connsiteY12" fmla="*/ 109737 h 209265"/>
                  <a:gd name="connsiteX13" fmla="*/ 371606 w 400081"/>
                  <a:gd name="connsiteY13" fmla="*/ 75421 h 209265"/>
                  <a:gd name="connsiteX14" fmla="*/ 190440 w 400081"/>
                  <a:gd name="connsiteY14" fmla="*/ 35053 h 209265"/>
                  <a:gd name="connsiteX15" fmla="*/ 235540 w 400081"/>
                  <a:gd name="connsiteY15" fmla="*/ 63683 h 209265"/>
                  <a:gd name="connsiteX16" fmla="*/ 247833 w 400081"/>
                  <a:gd name="connsiteY16" fmla="*/ 59612 h 209265"/>
                  <a:gd name="connsiteX17" fmla="*/ 319210 w 400081"/>
                  <a:gd name="connsiteY17" fmla="*/ 60300 h 209265"/>
                  <a:gd name="connsiteX18" fmla="*/ 346835 w 400081"/>
                  <a:gd name="connsiteY18" fmla="*/ 79624 h 209265"/>
                  <a:gd name="connsiteX19" fmla="*/ 317809 w 400081"/>
                  <a:gd name="connsiteY19" fmla="*/ 88084 h 209265"/>
                  <a:gd name="connsiteX20" fmla="*/ 262055 w 400081"/>
                  <a:gd name="connsiteY20" fmla="*/ 93635 h 209265"/>
                  <a:gd name="connsiteX21" fmla="*/ 153747 w 400081"/>
                  <a:gd name="connsiteY21" fmla="*/ 77034 h 209265"/>
                  <a:gd name="connsiteX22" fmla="*/ 65345 w 400081"/>
                  <a:gd name="connsiteY22" fmla="*/ 48562 h 209265"/>
                  <a:gd name="connsiteX23" fmla="*/ 65160 w 400081"/>
                  <a:gd name="connsiteY23" fmla="*/ 48350 h 209265"/>
                  <a:gd name="connsiteX24" fmla="*/ 64816 w 400081"/>
                  <a:gd name="connsiteY24" fmla="*/ 48350 h 209265"/>
                  <a:gd name="connsiteX25" fmla="*/ 60322 w 400081"/>
                  <a:gd name="connsiteY25" fmla="*/ 46553 h 209265"/>
                  <a:gd name="connsiteX26" fmla="*/ 140106 w 400081"/>
                  <a:gd name="connsiteY26" fmla="*/ 34498 h 209265"/>
                  <a:gd name="connsiteX27" fmla="*/ 190440 w 400081"/>
                  <a:gd name="connsiteY27" fmla="*/ 35053 h 209265"/>
                  <a:gd name="connsiteX28" fmla="*/ 330181 w 400081"/>
                  <a:gd name="connsiteY28" fmla="*/ 134743 h 209265"/>
                  <a:gd name="connsiteX29" fmla="*/ 212911 w 400081"/>
                  <a:gd name="connsiteY29" fmla="*/ 188274 h 209265"/>
                  <a:gd name="connsiteX30" fmla="*/ 84945 w 400081"/>
                  <a:gd name="connsiteY30" fmla="*/ 142249 h 209265"/>
                  <a:gd name="connsiteX31" fmla="*/ 30328 w 400081"/>
                  <a:gd name="connsiteY31" fmla="*/ 83864 h 209265"/>
                  <a:gd name="connsiteX32" fmla="*/ 47527 w 400081"/>
                  <a:gd name="connsiteY32" fmla="*/ 65481 h 209265"/>
                  <a:gd name="connsiteX33" fmla="*/ 154434 w 400081"/>
                  <a:gd name="connsiteY33" fmla="*/ 109893 h 209265"/>
                  <a:gd name="connsiteX34" fmla="*/ 271889 w 400081"/>
                  <a:gd name="connsiteY34" fmla="*/ 126601 h 209265"/>
                  <a:gd name="connsiteX35" fmla="*/ 343108 w 400081"/>
                  <a:gd name="connsiteY35" fmla="*/ 113780 h 209265"/>
                  <a:gd name="connsiteX36" fmla="*/ 330181 w 400081"/>
                  <a:gd name="connsiteY36" fmla="*/ 134743 h 209265"/>
                  <a:gd name="connsiteX0" fmla="*/ 371606 w 394034"/>
                  <a:gd name="connsiteY0" fmla="*/ 75421 h 209265"/>
                  <a:gd name="connsiteX1" fmla="*/ 346968 w 394034"/>
                  <a:gd name="connsiteY1" fmla="*/ 52263 h 209265"/>
                  <a:gd name="connsiteX2" fmla="*/ 307181 w 394034"/>
                  <a:gd name="connsiteY2" fmla="*/ 27069 h 209265"/>
                  <a:gd name="connsiteX3" fmla="*/ 243550 w 394034"/>
                  <a:gd name="connsiteY3" fmla="*/ 39071 h 209265"/>
                  <a:gd name="connsiteX4" fmla="*/ 160673 w 394034"/>
                  <a:gd name="connsiteY4" fmla="*/ 52 h 209265"/>
                  <a:gd name="connsiteX5" fmla="*/ 35901 w 394034"/>
                  <a:gd name="connsiteY5" fmla="*/ 32383 h 209265"/>
                  <a:gd name="connsiteX6" fmla="*/ 2149 w 394034"/>
                  <a:gd name="connsiteY6" fmla="*/ 96868 h 209265"/>
                  <a:gd name="connsiteX7" fmla="*/ 8621 w 394034"/>
                  <a:gd name="connsiteY7" fmla="*/ 118399 h 209265"/>
                  <a:gd name="connsiteX8" fmla="*/ 143067 w 394034"/>
                  <a:gd name="connsiteY8" fmla="*/ 199855 h 209265"/>
                  <a:gd name="connsiteX9" fmla="*/ 288349 w 394034"/>
                  <a:gd name="connsiteY9" fmla="*/ 196867 h 209265"/>
                  <a:gd name="connsiteX10" fmla="*/ 352625 w 394034"/>
                  <a:gd name="connsiteY10" fmla="*/ 143917 h 209265"/>
                  <a:gd name="connsiteX11" fmla="*/ 384905 w 394034"/>
                  <a:gd name="connsiteY11" fmla="*/ 128450 h 209265"/>
                  <a:gd name="connsiteX12" fmla="*/ 392002 w 394034"/>
                  <a:gd name="connsiteY12" fmla="*/ 102204 h 209265"/>
                  <a:gd name="connsiteX13" fmla="*/ 371606 w 394034"/>
                  <a:gd name="connsiteY13" fmla="*/ 75421 h 209265"/>
                  <a:gd name="connsiteX14" fmla="*/ 190440 w 394034"/>
                  <a:gd name="connsiteY14" fmla="*/ 35053 h 209265"/>
                  <a:gd name="connsiteX15" fmla="*/ 235540 w 394034"/>
                  <a:gd name="connsiteY15" fmla="*/ 63683 h 209265"/>
                  <a:gd name="connsiteX16" fmla="*/ 247833 w 394034"/>
                  <a:gd name="connsiteY16" fmla="*/ 59612 h 209265"/>
                  <a:gd name="connsiteX17" fmla="*/ 319210 w 394034"/>
                  <a:gd name="connsiteY17" fmla="*/ 60300 h 209265"/>
                  <a:gd name="connsiteX18" fmla="*/ 346835 w 394034"/>
                  <a:gd name="connsiteY18" fmla="*/ 79624 h 209265"/>
                  <a:gd name="connsiteX19" fmla="*/ 317809 w 394034"/>
                  <a:gd name="connsiteY19" fmla="*/ 88084 h 209265"/>
                  <a:gd name="connsiteX20" fmla="*/ 262055 w 394034"/>
                  <a:gd name="connsiteY20" fmla="*/ 93635 h 209265"/>
                  <a:gd name="connsiteX21" fmla="*/ 153747 w 394034"/>
                  <a:gd name="connsiteY21" fmla="*/ 77034 h 209265"/>
                  <a:gd name="connsiteX22" fmla="*/ 65345 w 394034"/>
                  <a:gd name="connsiteY22" fmla="*/ 48562 h 209265"/>
                  <a:gd name="connsiteX23" fmla="*/ 65160 w 394034"/>
                  <a:gd name="connsiteY23" fmla="*/ 48350 h 209265"/>
                  <a:gd name="connsiteX24" fmla="*/ 64816 w 394034"/>
                  <a:gd name="connsiteY24" fmla="*/ 48350 h 209265"/>
                  <a:gd name="connsiteX25" fmla="*/ 60322 w 394034"/>
                  <a:gd name="connsiteY25" fmla="*/ 46553 h 209265"/>
                  <a:gd name="connsiteX26" fmla="*/ 140106 w 394034"/>
                  <a:gd name="connsiteY26" fmla="*/ 34498 h 209265"/>
                  <a:gd name="connsiteX27" fmla="*/ 190440 w 394034"/>
                  <a:gd name="connsiteY27" fmla="*/ 35053 h 209265"/>
                  <a:gd name="connsiteX28" fmla="*/ 330181 w 394034"/>
                  <a:gd name="connsiteY28" fmla="*/ 134743 h 209265"/>
                  <a:gd name="connsiteX29" fmla="*/ 212911 w 394034"/>
                  <a:gd name="connsiteY29" fmla="*/ 188274 h 209265"/>
                  <a:gd name="connsiteX30" fmla="*/ 84945 w 394034"/>
                  <a:gd name="connsiteY30" fmla="*/ 142249 h 209265"/>
                  <a:gd name="connsiteX31" fmla="*/ 30328 w 394034"/>
                  <a:gd name="connsiteY31" fmla="*/ 83864 h 209265"/>
                  <a:gd name="connsiteX32" fmla="*/ 47527 w 394034"/>
                  <a:gd name="connsiteY32" fmla="*/ 65481 h 209265"/>
                  <a:gd name="connsiteX33" fmla="*/ 154434 w 394034"/>
                  <a:gd name="connsiteY33" fmla="*/ 109893 h 209265"/>
                  <a:gd name="connsiteX34" fmla="*/ 271889 w 394034"/>
                  <a:gd name="connsiteY34" fmla="*/ 126601 h 209265"/>
                  <a:gd name="connsiteX35" fmla="*/ 343108 w 394034"/>
                  <a:gd name="connsiteY35" fmla="*/ 113780 h 209265"/>
                  <a:gd name="connsiteX36" fmla="*/ 330181 w 394034"/>
                  <a:gd name="connsiteY36" fmla="*/ 134743 h 209265"/>
                  <a:gd name="connsiteX0" fmla="*/ 371606 w 395653"/>
                  <a:gd name="connsiteY0" fmla="*/ 75421 h 209265"/>
                  <a:gd name="connsiteX1" fmla="*/ 346968 w 395653"/>
                  <a:gd name="connsiteY1" fmla="*/ 52263 h 209265"/>
                  <a:gd name="connsiteX2" fmla="*/ 307181 w 395653"/>
                  <a:gd name="connsiteY2" fmla="*/ 27069 h 209265"/>
                  <a:gd name="connsiteX3" fmla="*/ 243550 w 395653"/>
                  <a:gd name="connsiteY3" fmla="*/ 39071 h 209265"/>
                  <a:gd name="connsiteX4" fmla="*/ 160673 w 395653"/>
                  <a:gd name="connsiteY4" fmla="*/ 52 h 209265"/>
                  <a:gd name="connsiteX5" fmla="*/ 35901 w 395653"/>
                  <a:gd name="connsiteY5" fmla="*/ 32383 h 209265"/>
                  <a:gd name="connsiteX6" fmla="*/ 2149 w 395653"/>
                  <a:gd name="connsiteY6" fmla="*/ 96868 h 209265"/>
                  <a:gd name="connsiteX7" fmla="*/ 8621 w 395653"/>
                  <a:gd name="connsiteY7" fmla="*/ 118399 h 209265"/>
                  <a:gd name="connsiteX8" fmla="*/ 143067 w 395653"/>
                  <a:gd name="connsiteY8" fmla="*/ 199855 h 209265"/>
                  <a:gd name="connsiteX9" fmla="*/ 288349 w 395653"/>
                  <a:gd name="connsiteY9" fmla="*/ 196867 h 209265"/>
                  <a:gd name="connsiteX10" fmla="*/ 352625 w 395653"/>
                  <a:gd name="connsiteY10" fmla="*/ 143917 h 209265"/>
                  <a:gd name="connsiteX11" fmla="*/ 384905 w 395653"/>
                  <a:gd name="connsiteY11" fmla="*/ 128450 h 209265"/>
                  <a:gd name="connsiteX12" fmla="*/ 392002 w 395653"/>
                  <a:gd name="connsiteY12" fmla="*/ 102204 h 209265"/>
                  <a:gd name="connsiteX13" fmla="*/ 371606 w 395653"/>
                  <a:gd name="connsiteY13" fmla="*/ 75421 h 209265"/>
                  <a:gd name="connsiteX14" fmla="*/ 190440 w 395653"/>
                  <a:gd name="connsiteY14" fmla="*/ 35053 h 209265"/>
                  <a:gd name="connsiteX15" fmla="*/ 235540 w 395653"/>
                  <a:gd name="connsiteY15" fmla="*/ 63683 h 209265"/>
                  <a:gd name="connsiteX16" fmla="*/ 247833 w 395653"/>
                  <a:gd name="connsiteY16" fmla="*/ 59612 h 209265"/>
                  <a:gd name="connsiteX17" fmla="*/ 319210 w 395653"/>
                  <a:gd name="connsiteY17" fmla="*/ 60300 h 209265"/>
                  <a:gd name="connsiteX18" fmla="*/ 346835 w 395653"/>
                  <a:gd name="connsiteY18" fmla="*/ 79624 h 209265"/>
                  <a:gd name="connsiteX19" fmla="*/ 317809 w 395653"/>
                  <a:gd name="connsiteY19" fmla="*/ 88084 h 209265"/>
                  <a:gd name="connsiteX20" fmla="*/ 262055 w 395653"/>
                  <a:gd name="connsiteY20" fmla="*/ 93635 h 209265"/>
                  <a:gd name="connsiteX21" fmla="*/ 153747 w 395653"/>
                  <a:gd name="connsiteY21" fmla="*/ 77034 h 209265"/>
                  <a:gd name="connsiteX22" fmla="*/ 65345 w 395653"/>
                  <a:gd name="connsiteY22" fmla="*/ 48562 h 209265"/>
                  <a:gd name="connsiteX23" fmla="*/ 65160 w 395653"/>
                  <a:gd name="connsiteY23" fmla="*/ 48350 h 209265"/>
                  <a:gd name="connsiteX24" fmla="*/ 64816 w 395653"/>
                  <a:gd name="connsiteY24" fmla="*/ 48350 h 209265"/>
                  <a:gd name="connsiteX25" fmla="*/ 60322 w 395653"/>
                  <a:gd name="connsiteY25" fmla="*/ 46553 h 209265"/>
                  <a:gd name="connsiteX26" fmla="*/ 140106 w 395653"/>
                  <a:gd name="connsiteY26" fmla="*/ 34498 h 209265"/>
                  <a:gd name="connsiteX27" fmla="*/ 190440 w 395653"/>
                  <a:gd name="connsiteY27" fmla="*/ 35053 h 209265"/>
                  <a:gd name="connsiteX28" fmla="*/ 330181 w 395653"/>
                  <a:gd name="connsiteY28" fmla="*/ 134743 h 209265"/>
                  <a:gd name="connsiteX29" fmla="*/ 212911 w 395653"/>
                  <a:gd name="connsiteY29" fmla="*/ 188274 h 209265"/>
                  <a:gd name="connsiteX30" fmla="*/ 84945 w 395653"/>
                  <a:gd name="connsiteY30" fmla="*/ 142249 h 209265"/>
                  <a:gd name="connsiteX31" fmla="*/ 30328 w 395653"/>
                  <a:gd name="connsiteY31" fmla="*/ 83864 h 209265"/>
                  <a:gd name="connsiteX32" fmla="*/ 47527 w 395653"/>
                  <a:gd name="connsiteY32" fmla="*/ 65481 h 209265"/>
                  <a:gd name="connsiteX33" fmla="*/ 154434 w 395653"/>
                  <a:gd name="connsiteY33" fmla="*/ 109893 h 209265"/>
                  <a:gd name="connsiteX34" fmla="*/ 271889 w 395653"/>
                  <a:gd name="connsiteY34" fmla="*/ 126601 h 209265"/>
                  <a:gd name="connsiteX35" fmla="*/ 343108 w 395653"/>
                  <a:gd name="connsiteY35" fmla="*/ 113780 h 209265"/>
                  <a:gd name="connsiteX36" fmla="*/ 330181 w 395653"/>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60322 w 396819"/>
                  <a:gd name="connsiteY25" fmla="*/ 46553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90770 w 396819"/>
                  <a:gd name="connsiteY22" fmla="*/ 61746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72693 w 396819"/>
                  <a:gd name="connsiteY22" fmla="*/ 57767 h 209265"/>
                  <a:gd name="connsiteX23" fmla="*/ 56341 w 396819"/>
                  <a:gd name="connsiteY23" fmla="*/ 51175 h 209265"/>
                  <a:gd name="connsiteX24" fmla="*/ 46197 w 396819"/>
                  <a:gd name="connsiteY24" fmla="*/ 48436 h 209265"/>
                  <a:gd name="connsiteX25" fmla="*/ 140106 w 396819"/>
                  <a:gd name="connsiteY25" fmla="*/ 34498 h 209265"/>
                  <a:gd name="connsiteX26" fmla="*/ 190440 w 396819"/>
                  <a:gd name="connsiteY26" fmla="*/ 35053 h 209265"/>
                  <a:gd name="connsiteX27" fmla="*/ 330181 w 396819"/>
                  <a:gd name="connsiteY27" fmla="*/ 134743 h 209265"/>
                  <a:gd name="connsiteX28" fmla="*/ 212911 w 396819"/>
                  <a:gd name="connsiteY28" fmla="*/ 188274 h 209265"/>
                  <a:gd name="connsiteX29" fmla="*/ 84945 w 396819"/>
                  <a:gd name="connsiteY29" fmla="*/ 142249 h 209265"/>
                  <a:gd name="connsiteX30" fmla="*/ 30328 w 396819"/>
                  <a:gd name="connsiteY30" fmla="*/ 83864 h 209265"/>
                  <a:gd name="connsiteX31" fmla="*/ 47527 w 396819"/>
                  <a:gd name="connsiteY31" fmla="*/ 65481 h 209265"/>
                  <a:gd name="connsiteX32" fmla="*/ 154434 w 396819"/>
                  <a:gd name="connsiteY32" fmla="*/ 109893 h 209265"/>
                  <a:gd name="connsiteX33" fmla="*/ 271889 w 396819"/>
                  <a:gd name="connsiteY33" fmla="*/ 126601 h 209265"/>
                  <a:gd name="connsiteX34" fmla="*/ 343108 w 396819"/>
                  <a:gd name="connsiteY34" fmla="*/ 113780 h 209265"/>
                  <a:gd name="connsiteX35" fmla="*/ 330181 w 396819"/>
                  <a:gd name="connsiteY35"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56341 w 396819"/>
                  <a:gd name="connsiteY22" fmla="*/ 51175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43108 w 385141"/>
                  <a:gd name="connsiteY33" fmla="*/ 113780 h 209265"/>
                  <a:gd name="connsiteX34" fmla="*/ 330181 w 385141"/>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43108 w 385141"/>
                  <a:gd name="connsiteY34" fmla="*/ 113780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41572 w 385141"/>
                  <a:gd name="connsiteY10" fmla="*/ 152960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52960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6097"/>
                  <a:gd name="connsiteY0" fmla="*/ 75421 h 209265"/>
                  <a:gd name="connsiteX1" fmla="*/ 346968 w 386097"/>
                  <a:gd name="connsiteY1" fmla="*/ 52263 h 209265"/>
                  <a:gd name="connsiteX2" fmla="*/ 307181 w 386097"/>
                  <a:gd name="connsiteY2" fmla="*/ 27069 h 209265"/>
                  <a:gd name="connsiteX3" fmla="*/ 243550 w 386097"/>
                  <a:gd name="connsiteY3" fmla="*/ 39071 h 209265"/>
                  <a:gd name="connsiteX4" fmla="*/ 160673 w 386097"/>
                  <a:gd name="connsiteY4" fmla="*/ 52 h 209265"/>
                  <a:gd name="connsiteX5" fmla="*/ 35901 w 386097"/>
                  <a:gd name="connsiteY5" fmla="*/ 32383 h 209265"/>
                  <a:gd name="connsiteX6" fmla="*/ 2149 w 386097"/>
                  <a:gd name="connsiteY6" fmla="*/ 96868 h 209265"/>
                  <a:gd name="connsiteX7" fmla="*/ 8621 w 386097"/>
                  <a:gd name="connsiteY7" fmla="*/ 118399 h 209265"/>
                  <a:gd name="connsiteX8" fmla="*/ 143067 w 386097"/>
                  <a:gd name="connsiteY8" fmla="*/ 199855 h 209265"/>
                  <a:gd name="connsiteX9" fmla="*/ 288349 w 386097"/>
                  <a:gd name="connsiteY9" fmla="*/ 196867 h 209265"/>
                  <a:gd name="connsiteX10" fmla="*/ 341572 w 386097"/>
                  <a:gd name="connsiteY10" fmla="*/ 160998 h 209265"/>
                  <a:gd name="connsiteX11" fmla="*/ 360732 w 386097"/>
                  <a:gd name="connsiteY11" fmla="*/ 151433 h 209265"/>
                  <a:gd name="connsiteX12" fmla="*/ 383294 w 386097"/>
                  <a:gd name="connsiteY12" fmla="*/ 130313 h 209265"/>
                  <a:gd name="connsiteX13" fmla="*/ 384469 w 386097"/>
                  <a:gd name="connsiteY13" fmla="*/ 110679 h 209265"/>
                  <a:gd name="connsiteX14" fmla="*/ 371606 w 386097"/>
                  <a:gd name="connsiteY14" fmla="*/ 75421 h 209265"/>
                  <a:gd name="connsiteX15" fmla="*/ 190440 w 386097"/>
                  <a:gd name="connsiteY15" fmla="*/ 35053 h 209265"/>
                  <a:gd name="connsiteX16" fmla="*/ 235540 w 386097"/>
                  <a:gd name="connsiteY16" fmla="*/ 63683 h 209265"/>
                  <a:gd name="connsiteX17" fmla="*/ 247833 w 386097"/>
                  <a:gd name="connsiteY17" fmla="*/ 59612 h 209265"/>
                  <a:gd name="connsiteX18" fmla="*/ 319210 w 386097"/>
                  <a:gd name="connsiteY18" fmla="*/ 60300 h 209265"/>
                  <a:gd name="connsiteX19" fmla="*/ 363785 w 386097"/>
                  <a:gd name="connsiteY19" fmla="*/ 92807 h 209265"/>
                  <a:gd name="connsiteX20" fmla="*/ 314043 w 386097"/>
                  <a:gd name="connsiteY20" fmla="*/ 94676 h 209265"/>
                  <a:gd name="connsiteX21" fmla="*/ 262055 w 386097"/>
                  <a:gd name="connsiteY21" fmla="*/ 93635 h 209265"/>
                  <a:gd name="connsiteX22" fmla="*/ 153747 w 386097"/>
                  <a:gd name="connsiteY22" fmla="*/ 77034 h 209265"/>
                  <a:gd name="connsiteX23" fmla="*/ 81766 w 386097"/>
                  <a:gd name="connsiteY23" fmla="*/ 60591 h 209265"/>
                  <a:gd name="connsiteX24" fmla="*/ 46197 w 386097"/>
                  <a:gd name="connsiteY24" fmla="*/ 48436 h 209265"/>
                  <a:gd name="connsiteX25" fmla="*/ 140106 w 386097"/>
                  <a:gd name="connsiteY25" fmla="*/ 34498 h 209265"/>
                  <a:gd name="connsiteX26" fmla="*/ 190440 w 386097"/>
                  <a:gd name="connsiteY26" fmla="*/ 35053 h 209265"/>
                  <a:gd name="connsiteX27" fmla="*/ 330181 w 386097"/>
                  <a:gd name="connsiteY27" fmla="*/ 134743 h 209265"/>
                  <a:gd name="connsiteX28" fmla="*/ 212911 w 386097"/>
                  <a:gd name="connsiteY28" fmla="*/ 188274 h 209265"/>
                  <a:gd name="connsiteX29" fmla="*/ 84945 w 386097"/>
                  <a:gd name="connsiteY29" fmla="*/ 142249 h 209265"/>
                  <a:gd name="connsiteX30" fmla="*/ 30328 w 386097"/>
                  <a:gd name="connsiteY30" fmla="*/ 83864 h 209265"/>
                  <a:gd name="connsiteX31" fmla="*/ 47527 w 386097"/>
                  <a:gd name="connsiteY31" fmla="*/ 65481 h 209265"/>
                  <a:gd name="connsiteX32" fmla="*/ 154434 w 386097"/>
                  <a:gd name="connsiteY32" fmla="*/ 109893 h 209265"/>
                  <a:gd name="connsiteX33" fmla="*/ 271889 w 386097"/>
                  <a:gd name="connsiteY33" fmla="*/ 126601 h 209265"/>
                  <a:gd name="connsiteX34" fmla="*/ 325016 w 386097"/>
                  <a:gd name="connsiteY34" fmla="*/ 117251 h 209265"/>
                  <a:gd name="connsiteX35" fmla="*/ 350142 w 386097"/>
                  <a:gd name="connsiteY35" fmla="*/ 124833 h 209265"/>
                  <a:gd name="connsiteX36" fmla="*/ 330181 w 386097"/>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8819 w 384707"/>
                  <a:gd name="connsiteY13" fmla="*/ 122945 h 209265"/>
                  <a:gd name="connsiteX14" fmla="*/ 366213 w 384707"/>
                  <a:gd name="connsiteY14" fmla="*/ 114236 h 209265"/>
                  <a:gd name="connsiteX15" fmla="*/ 384469 w 384707"/>
                  <a:gd name="connsiteY15" fmla="*/ 110679 h 209265"/>
                  <a:gd name="connsiteX16" fmla="*/ 371606 w 384707"/>
                  <a:gd name="connsiteY16" fmla="*/ 75421 h 209265"/>
                  <a:gd name="connsiteX17" fmla="*/ 190440 w 384707"/>
                  <a:gd name="connsiteY17" fmla="*/ 35053 h 209265"/>
                  <a:gd name="connsiteX18" fmla="*/ 235540 w 384707"/>
                  <a:gd name="connsiteY18" fmla="*/ 63683 h 209265"/>
                  <a:gd name="connsiteX19" fmla="*/ 247833 w 384707"/>
                  <a:gd name="connsiteY19" fmla="*/ 59612 h 209265"/>
                  <a:gd name="connsiteX20" fmla="*/ 319210 w 384707"/>
                  <a:gd name="connsiteY20" fmla="*/ 60300 h 209265"/>
                  <a:gd name="connsiteX21" fmla="*/ 363785 w 384707"/>
                  <a:gd name="connsiteY21" fmla="*/ 92807 h 209265"/>
                  <a:gd name="connsiteX22" fmla="*/ 314043 w 384707"/>
                  <a:gd name="connsiteY22" fmla="*/ 94676 h 209265"/>
                  <a:gd name="connsiteX23" fmla="*/ 262055 w 384707"/>
                  <a:gd name="connsiteY23" fmla="*/ 93635 h 209265"/>
                  <a:gd name="connsiteX24" fmla="*/ 153747 w 384707"/>
                  <a:gd name="connsiteY24" fmla="*/ 77034 h 209265"/>
                  <a:gd name="connsiteX25" fmla="*/ 81766 w 384707"/>
                  <a:gd name="connsiteY25" fmla="*/ 60591 h 209265"/>
                  <a:gd name="connsiteX26" fmla="*/ 46197 w 384707"/>
                  <a:gd name="connsiteY26" fmla="*/ 48436 h 209265"/>
                  <a:gd name="connsiteX27" fmla="*/ 140106 w 384707"/>
                  <a:gd name="connsiteY27" fmla="*/ 34498 h 209265"/>
                  <a:gd name="connsiteX28" fmla="*/ 190440 w 384707"/>
                  <a:gd name="connsiteY28" fmla="*/ 35053 h 209265"/>
                  <a:gd name="connsiteX29" fmla="*/ 330181 w 384707"/>
                  <a:gd name="connsiteY29" fmla="*/ 134743 h 209265"/>
                  <a:gd name="connsiteX30" fmla="*/ 212911 w 384707"/>
                  <a:gd name="connsiteY30" fmla="*/ 188274 h 209265"/>
                  <a:gd name="connsiteX31" fmla="*/ 84945 w 384707"/>
                  <a:gd name="connsiteY31" fmla="*/ 142249 h 209265"/>
                  <a:gd name="connsiteX32" fmla="*/ 30328 w 384707"/>
                  <a:gd name="connsiteY32" fmla="*/ 83864 h 209265"/>
                  <a:gd name="connsiteX33" fmla="*/ 47527 w 384707"/>
                  <a:gd name="connsiteY33" fmla="*/ 65481 h 209265"/>
                  <a:gd name="connsiteX34" fmla="*/ 154434 w 384707"/>
                  <a:gd name="connsiteY34" fmla="*/ 109893 h 209265"/>
                  <a:gd name="connsiteX35" fmla="*/ 271889 w 384707"/>
                  <a:gd name="connsiteY35" fmla="*/ 126601 h 209265"/>
                  <a:gd name="connsiteX36" fmla="*/ 325016 w 384707"/>
                  <a:gd name="connsiteY36" fmla="*/ 117251 h 209265"/>
                  <a:gd name="connsiteX37" fmla="*/ 350142 w 384707"/>
                  <a:gd name="connsiteY37" fmla="*/ 124833 h 209265"/>
                  <a:gd name="connsiteX38" fmla="*/ 330181 w 384707"/>
                  <a:gd name="connsiteY38" fmla="*/ 134743 h 209265"/>
                  <a:gd name="connsiteX0" fmla="*/ 371606 w 392704"/>
                  <a:gd name="connsiteY0" fmla="*/ 75421 h 209265"/>
                  <a:gd name="connsiteX1" fmla="*/ 346968 w 392704"/>
                  <a:gd name="connsiteY1" fmla="*/ 52263 h 209265"/>
                  <a:gd name="connsiteX2" fmla="*/ 307181 w 392704"/>
                  <a:gd name="connsiteY2" fmla="*/ 27069 h 209265"/>
                  <a:gd name="connsiteX3" fmla="*/ 243550 w 392704"/>
                  <a:gd name="connsiteY3" fmla="*/ 39071 h 209265"/>
                  <a:gd name="connsiteX4" fmla="*/ 160673 w 392704"/>
                  <a:gd name="connsiteY4" fmla="*/ 52 h 209265"/>
                  <a:gd name="connsiteX5" fmla="*/ 35901 w 392704"/>
                  <a:gd name="connsiteY5" fmla="*/ 32383 h 209265"/>
                  <a:gd name="connsiteX6" fmla="*/ 2149 w 392704"/>
                  <a:gd name="connsiteY6" fmla="*/ 96868 h 209265"/>
                  <a:gd name="connsiteX7" fmla="*/ 8621 w 392704"/>
                  <a:gd name="connsiteY7" fmla="*/ 118399 h 209265"/>
                  <a:gd name="connsiteX8" fmla="*/ 143067 w 392704"/>
                  <a:gd name="connsiteY8" fmla="*/ 199855 h 209265"/>
                  <a:gd name="connsiteX9" fmla="*/ 288349 w 392704"/>
                  <a:gd name="connsiteY9" fmla="*/ 196867 h 209265"/>
                  <a:gd name="connsiteX10" fmla="*/ 341572 w 392704"/>
                  <a:gd name="connsiteY10" fmla="*/ 160998 h 209265"/>
                  <a:gd name="connsiteX11" fmla="*/ 360732 w 392704"/>
                  <a:gd name="connsiteY11" fmla="*/ 151433 h 209265"/>
                  <a:gd name="connsiteX12" fmla="*/ 371549 w 392704"/>
                  <a:gd name="connsiteY12" fmla="*/ 131193 h 209265"/>
                  <a:gd name="connsiteX13" fmla="*/ 392677 w 392704"/>
                  <a:gd name="connsiteY13" fmla="*/ 144773 h 209265"/>
                  <a:gd name="connsiteX14" fmla="*/ 366213 w 392704"/>
                  <a:gd name="connsiteY14" fmla="*/ 114236 h 209265"/>
                  <a:gd name="connsiteX15" fmla="*/ 384469 w 392704"/>
                  <a:gd name="connsiteY15" fmla="*/ 110679 h 209265"/>
                  <a:gd name="connsiteX16" fmla="*/ 371606 w 392704"/>
                  <a:gd name="connsiteY16" fmla="*/ 75421 h 209265"/>
                  <a:gd name="connsiteX17" fmla="*/ 190440 w 392704"/>
                  <a:gd name="connsiteY17" fmla="*/ 35053 h 209265"/>
                  <a:gd name="connsiteX18" fmla="*/ 235540 w 392704"/>
                  <a:gd name="connsiteY18" fmla="*/ 63683 h 209265"/>
                  <a:gd name="connsiteX19" fmla="*/ 247833 w 392704"/>
                  <a:gd name="connsiteY19" fmla="*/ 59612 h 209265"/>
                  <a:gd name="connsiteX20" fmla="*/ 319210 w 392704"/>
                  <a:gd name="connsiteY20" fmla="*/ 60300 h 209265"/>
                  <a:gd name="connsiteX21" fmla="*/ 363785 w 392704"/>
                  <a:gd name="connsiteY21" fmla="*/ 92807 h 209265"/>
                  <a:gd name="connsiteX22" fmla="*/ 314043 w 392704"/>
                  <a:gd name="connsiteY22" fmla="*/ 94676 h 209265"/>
                  <a:gd name="connsiteX23" fmla="*/ 262055 w 392704"/>
                  <a:gd name="connsiteY23" fmla="*/ 93635 h 209265"/>
                  <a:gd name="connsiteX24" fmla="*/ 153747 w 392704"/>
                  <a:gd name="connsiteY24" fmla="*/ 77034 h 209265"/>
                  <a:gd name="connsiteX25" fmla="*/ 81766 w 392704"/>
                  <a:gd name="connsiteY25" fmla="*/ 60591 h 209265"/>
                  <a:gd name="connsiteX26" fmla="*/ 46197 w 392704"/>
                  <a:gd name="connsiteY26" fmla="*/ 48436 h 209265"/>
                  <a:gd name="connsiteX27" fmla="*/ 140106 w 392704"/>
                  <a:gd name="connsiteY27" fmla="*/ 34498 h 209265"/>
                  <a:gd name="connsiteX28" fmla="*/ 190440 w 392704"/>
                  <a:gd name="connsiteY28" fmla="*/ 35053 h 209265"/>
                  <a:gd name="connsiteX29" fmla="*/ 330181 w 392704"/>
                  <a:gd name="connsiteY29" fmla="*/ 134743 h 209265"/>
                  <a:gd name="connsiteX30" fmla="*/ 212911 w 392704"/>
                  <a:gd name="connsiteY30" fmla="*/ 188274 h 209265"/>
                  <a:gd name="connsiteX31" fmla="*/ 84945 w 392704"/>
                  <a:gd name="connsiteY31" fmla="*/ 142249 h 209265"/>
                  <a:gd name="connsiteX32" fmla="*/ 30328 w 392704"/>
                  <a:gd name="connsiteY32" fmla="*/ 83864 h 209265"/>
                  <a:gd name="connsiteX33" fmla="*/ 47527 w 392704"/>
                  <a:gd name="connsiteY33" fmla="*/ 65481 h 209265"/>
                  <a:gd name="connsiteX34" fmla="*/ 154434 w 392704"/>
                  <a:gd name="connsiteY34" fmla="*/ 109893 h 209265"/>
                  <a:gd name="connsiteX35" fmla="*/ 271889 w 392704"/>
                  <a:gd name="connsiteY35" fmla="*/ 126601 h 209265"/>
                  <a:gd name="connsiteX36" fmla="*/ 325016 w 392704"/>
                  <a:gd name="connsiteY36" fmla="*/ 117251 h 209265"/>
                  <a:gd name="connsiteX37" fmla="*/ 350142 w 392704"/>
                  <a:gd name="connsiteY37" fmla="*/ 124833 h 209265"/>
                  <a:gd name="connsiteX38" fmla="*/ 330181 w 392704"/>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3449"/>
                  <a:gd name="connsiteY0" fmla="*/ 75421 h 209265"/>
                  <a:gd name="connsiteX1" fmla="*/ 346968 w 393449"/>
                  <a:gd name="connsiteY1" fmla="*/ 52263 h 209265"/>
                  <a:gd name="connsiteX2" fmla="*/ 307181 w 393449"/>
                  <a:gd name="connsiteY2" fmla="*/ 27069 h 209265"/>
                  <a:gd name="connsiteX3" fmla="*/ 243550 w 393449"/>
                  <a:gd name="connsiteY3" fmla="*/ 39071 h 209265"/>
                  <a:gd name="connsiteX4" fmla="*/ 160673 w 393449"/>
                  <a:gd name="connsiteY4" fmla="*/ 52 h 209265"/>
                  <a:gd name="connsiteX5" fmla="*/ 35901 w 393449"/>
                  <a:gd name="connsiteY5" fmla="*/ 32383 h 209265"/>
                  <a:gd name="connsiteX6" fmla="*/ 2149 w 393449"/>
                  <a:gd name="connsiteY6" fmla="*/ 96868 h 209265"/>
                  <a:gd name="connsiteX7" fmla="*/ 8621 w 393449"/>
                  <a:gd name="connsiteY7" fmla="*/ 118399 h 209265"/>
                  <a:gd name="connsiteX8" fmla="*/ 143067 w 393449"/>
                  <a:gd name="connsiteY8" fmla="*/ 199855 h 209265"/>
                  <a:gd name="connsiteX9" fmla="*/ 288349 w 393449"/>
                  <a:gd name="connsiteY9" fmla="*/ 196867 h 209265"/>
                  <a:gd name="connsiteX10" fmla="*/ 341572 w 393449"/>
                  <a:gd name="connsiteY10" fmla="*/ 160998 h 209265"/>
                  <a:gd name="connsiteX11" fmla="*/ 360732 w 393449"/>
                  <a:gd name="connsiteY11" fmla="*/ 151433 h 209265"/>
                  <a:gd name="connsiteX12" fmla="*/ 371549 w 393449"/>
                  <a:gd name="connsiteY12" fmla="*/ 131193 h 209265"/>
                  <a:gd name="connsiteX13" fmla="*/ 385063 w 393449"/>
                  <a:gd name="connsiteY13" fmla="*/ 144265 h 209265"/>
                  <a:gd name="connsiteX14" fmla="*/ 392677 w 393449"/>
                  <a:gd name="connsiteY14" fmla="*/ 144773 h 209265"/>
                  <a:gd name="connsiteX15" fmla="*/ 366213 w 393449"/>
                  <a:gd name="connsiteY15" fmla="*/ 114236 h 209265"/>
                  <a:gd name="connsiteX16" fmla="*/ 384469 w 393449"/>
                  <a:gd name="connsiteY16" fmla="*/ 110679 h 209265"/>
                  <a:gd name="connsiteX17" fmla="*/ 371606 w 393449"/>
                  <a:gd name="connsiteY17" fmla="*/ 75421 h 209265"/>
                  <a:gd name="connsiteX18" fmla="*/ 190440 w 393449"/>
                  <a:gd name="connsiteY18" fmla="*/ 35053 h 209265"/>
                  <a:gd name="connsiteX19" fmla="*/ 235540 w 393449"/>
                  <a:gd name="connsiteY19" fmla="*/ 63683 h 209265"/>
                  <a:gd name="connsiteX20" fmla="*/ 247833 w 393449"/>
                  <a:gd name="connsiteY20" fmla="*/ 59612 h 209265"/>
                  <a:gd name="connsiteX21" fmla="*/ 319210 w 393449"/>
                  <a:gd name="connsiteY21" fmla="*/ 60300 h 209265"/>
                  <a:gd name="connsiteX22" fmla="*/ 363785 w 393449"/>
                  <a:gd name="connsiteY22" fmla="*/ 92807 h 209265"/>
                  <a:gd name="connsiteX23" fmla="*/ 314043 w 393449"/>
                  <a:gd name="connsiteY23" fmla="*/ 94676 h 209265"/>
                  <a:gd name="connsiteX24" fmla="*/ 262055 w 393449"/>
                  <a:gd name="connsiteY24" fmla="*/ 93635 h 209265"/>
                  <a:gd name="connsiteX25" fmla="*/ 153747 w 393449"/>
                  <a:gd name="connsiteY25" fmla="*/ 77034 h 209265"/>
                  <a:gd name="connsiteX26" fmla="*/ 81766 w 393449"/>
                  <a:gd name="connsiteY26" fmla="*/ 60591 h 209265"/>
                  <a:gd name="connsiteX27" fmla="*/ 46197 w 393449"/>
                  <a:gd name="connsiteY27" fmla="*/ 48436 h 209265"/>
                  <a:gd name="connsiteX28" fmla="*/ 140106 w 393449"/>
                  <a:gd name="connsiteY28" fmla="*/ 34498 h 209265"/>
                  <a:gd name="connsiteX29" fmla="*/ 190440 w 393449"/>
                  <a:gd name="connsiteY29" fmla="*/ 35053 h 209265"/>
                  <a:gd name="connsiteX30" fmla="*/ 330181 w 393449"/>
                  <a:gd name="connsiteY30" fmla="*/ 134743 h 209265"/>
                  <a:gd name="connsiteX31" fmla="*/ 212911 w 393449"/>
                  <a:gd name="connsiteY31" fmla="*/ 188274 h 209265"/>
                  <a:gd name="connsiteX32" fmla="*/ 84945 w 393449"/>
                  <a:gd name="connsiteY32" fmla="*/ 142249 h 209265"/>
                  <a:gd name="connsiteX33" fmla="*/ 30328 w 393449"/>
                  <a:gd name="connsiteY33" fmla="*/ 83864 h 209265"/>
                  <a:gd name="connsiteX34" fmla="*/ 47527 w 393449"/>
                  <a:gd name="connsiteY34" fmla="*/ 65481 h 209265"/>
                  <a:gd name="connsiteX35" fmla="*/ 154434 w 393449"/>
                  <a:gd name="connsiteY35" fmla="*/ 109893 h 209265"/>
                  <a:gd name="connsiteX36" fmla="*/ 271889 w 393449"/>
                  <a:gd name="connsiteY36" fmla="*/ 126601 h 209265"/>
                  <a:gd name="connsiteX37" fmla="*/ 325016 w 393449"/>
                  <a:gd name="connsiteY37" fmla="*/ 117251 h 209265"/>
                  <a:gd name="connsiteX38" fmla="*/ 350142 w 393449"/>
                  <a:gd name="connsiteY38" fmla="*/ 124833 h 209265"/>
                  <a:gd name="connsiteX39" fmla="*/ 330181 w 393449"/>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1872"/>
                  <a:gd name="connsiteY0" fmla="*/ 75421 h 209265"/>
                  <a:gd name="connsiteX1" fmla="*/ 346968 w 391872"/>
                  <a:gd name="connsiteY1" fmla="*/ 52263 h 209265"/>
                  <a:gd name="connsiteX2" fmla="*/ 307181 w 391872"/>
                  <a:gd name="connsiteY2" fmla="*/ 27069 h 209265"/>
                  <a:gd name="connsiteX3" fmla="*/ 243550 w 391872"/>
                  <a:gd name="connsiteY3" fmla="*/ 39071 h 209265"/>
                  <a:gd name="connsiteX4" fmla="*/ 160673 w 391872"/>
                  <a:gd name="connsiteY4" fmla="*/ 52 h 209265"/>
                  <a:gd name="connsiteX5" fmla="*/ 35901 w 391872"/>
                  <a:gd name="connsiteY5" fmla="*/ 32383 h 209265"/>
                  <a:gd name="connsiteX6" fmla="*/ 2149 w 391872"/>
                  <a:gd name="connsiteY6" fmla="*/ 96868 h 209265"/>
                  <a:gd name="connsiteX7" fmla="*/ 8621 w 391872"/>
                  <a:gd name="connsiteY7" fmla="*/ 118399 h 209265"/>
                  <a:gd name="connsiteX8" fmla="*/ 143067 w 391872"/>
                  <a:gd name="connsiteY8" fmla="*/ 199855 h 209265"/>
                  <a:gd name="connsiteX9" fmla="*/ 288349 w 391872"/>
                  <a:gd name="connsiteY9" fmla="*/ 196867 h 209265"/>
                  <a:gd name="connsiteX10" fmla="*/ 341572 w 391872"/>
                  <a:gd name="connsiteY10" fmla="*/ 160998 h 209265"/>
                  <a:gd name="connsiteX11" fmla="*/ 360732 w 391872"/>
                  <a:gd name="connsiteY11" fmla="*/ 151433 h 209265"/>
                  <a:gd name="connsiteX12" fmla="*/ 371549 w 391872"/>
                  <a:gd name="connsiteY12" fmla="*/ 131193 h 209265"/>
                  <a:gd name="connsiteX13" fmla="*/ 385063 w 391872"/>
                  <a:gd name="connsiteY13" fmla="*/ 144265 h 209265"/>
                  <a:gd name="connsiteX14" fmla="*/ 391155 w 391872"/>
                  <a:gd name="connsiteY14" fmla="*/ 136143 h 209265"/>
                  <a:gd name="connsiteX15" fmla="*/ 366213 w 391872"/>
                  <a:gd name="connsiteY15" fmla="*/ 114236 h 209265"/>
                  <a:gd name="connsiteX16" fmla="*/ 384469 w 391872"/>
                  <a:gd name="connsiteY16" fmla="*/ 110679 h 209265"/>
                  <a:gd name="connsiteX17" fmla="*/ 371606 w 391872"/>
                  <a:gd name="connsiteY17" fmla="*/ 75421 h 209265"/>
                  <a:gd name="connsiteX18" fmla="*/ 190440 w 391872"/>
                  <a:gd name="connsiteY18" fmla="*/ 35053 h 209265"/>
                  <a:gd name="connsiteX19" fmla="*/ 235540 w 391872"/>
                  <a:gd name="connsiteY19" fmla="*/ 63683 h 209265"/>
                  <a:gd name="connsiteX20" fmla="*/ 247833 w 391872"/>
                  <a:gd name="connsiteY20" fmla="*/ 59612 h 209265"/>
                  <a:gd name="connsiteX21" fmla="*/ 319210 w 391872"/>
                  <a:gd name="connsiteY21" fmla="*/ 60300 h 209265"/>
                  <a:gd name="connsiteX22" fmla="*/ 363785 w 391872"/>
                  <a:gd name="connsiteY22" fmla="*/ 92807 h 209265"/>
                  <a:gd name="connsiteX23" fmla="*/ 314043 w 391872"/>
                  <a:gd name="connsiteY23" fmla="*/ 94676 h 209265"/>
                  <a:gd name="connsiteX24" fmla="*/ 262055 w 391872"/>
                  <a:gd name="connsiteY24" fmla="*/ 93635 h 209265"/>
                  <a:gd name="connsiteX25" fmla="*/ 153747 w 391872"/>
                  <a:gd name="connsiteY25" fmla="*/ 77034 h 209265"/>
                  <a:gd name="connsiteX26" fmla="*/ 81766 w 391872"/>
                  <a:gd name="connsiteY26" fmla="*/ 60591 h 209265"/>
                  <a:gd name="connsiteX27" fmla="*/ 46197 w 391872"/>
                  <a:gd name="connsiteY27" fmla="*/ 48436 h 209265"/>
                  <a:gd name="connsiteX28" fmla="*/ 140106 w 391872"/>
                  <a:gd name="connsiteY28" fmla="*/ 34498 h 209265"/>
                  <a:gd name="connsiteX29" fmla="*/ 190440 w 391872"/>
                  <a:gd name="connsiteY29" fmla="*/ 35053 h 209265"/>
                  <a:gd name="connsiteX30" fmla="*/ 330181 w 391872"/>
                  <a:gd name="connsiteY30" fmla="*/ 134743 h 209265"/>
                  <a:gd name="connsiteX31" fmla="*/ 212911 w 391872"/>
                  <a:gd name="connsiteY31" fmla="*/ 188274 h 209265"/>
                  <a:gd name="connsiteX32" fmla="*/ 84945 w 391872"/>
                  <a:gd name="connsiteY32" fmla="*/ 142249 h 209265"/>
                  <a:gd name="connsiteX33" fmla="*/ 30328 w 391872"/>
                  <a:gd name="connsiteY33" fmla="*/ 83864 h 209265"/>
                  <a:gd name="connsiteX34" fmla="*/ 47527 w 391872"/>
                  <a:gd name="connsiteY34" fmla="*/ 65481 h 209265"/>
                  <a:gd name="connsiteX35" fmla="*/ 154434 w 391872"/>
                  <a:gd name="connsiteY35" fmla="*/ 109893 h 209265"/>
                  <a:gd name="connsiteX36" fmla="*/ 271889 w 391872"/>
                  <a:gd name="connsiteY36" fmla="*/ 126601 h 209265"/>
                  <a:gd name="connsiteX37" fmla="*/ 325016 w 391872"/>
                  <a:gd name="connsiteY37" fmla="*/ 117251 h 209265"/>
                  <a:gd name="connsiteX38" fmla="*/ 350142 w 391872"/>
                  <a:gd name="connsiteY38" fmla="*/ 124833 h 209265"/>
                  <a:gd name="connsiteX39" fmla="*/ 330181 w 391872"/>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63785 w 391581"/>
                  <a:gd name="connsiteY22" fmla="*/ 92807 h 209265"/>
                  <a:gd name="connsiteX23" fmla="*/ 314043 w 391581"/>
                  <a:gd name="connsiteY23" fmla="*/ 94676 h 209265"/>
                  <a:gd name="connsiteX24" fmla="*/ 262055 w 391581"/>
                  <a:gd name="connsiteY24" fmla="*/ 93635 h 209265"/>
                  <a:gd name="connsiteX25" fmla="*/ 153747 w 391581"/>
                  <a:gd name="connsiteY25" fmla="*/ 77034 h 209265"/>
                  <a:gd name="connsiteX26" fmla="*/ 81766 w 391581"/>
                  <a:gd name="connsiteY26" fmla="*/ 60591 h 209265"/>
                  <a:gd name="connsiteX27" fmla="*/ 46197 w 391581"/>
                  <a:gd name="connsiteY27" fmla="*/ 48436 h 209265"/>
                  <a:gd name="connsiteX28" fmla="*/ 140106 w 391581"/>
                  <a:gd name="connsiteY28" fmla="*/ 34498 h 209265"/>
                  <a:gd name="connsiteX29" fmla="*/ 190440 w 391581"/>
                  <a:gd name="connsiteY29" fmla="*/ 35053 h 209265"/>
                  <a:gd name="connsiteX30" fmla="*/ 330181 w 391581"/>
                  <a:gd name="connsiteY30" fmla="*/ 134743 h 209265"/>
                  <a:gd name="connsiteX31" fmla="*/ 212911 w 391581"/>
                  <a:gd name="connsiteY31" fmla="*/ 188274 h 209265"/>
                  <a:gd name="connsiteX32" fmla="*/ 84945 w 391581"/>
                  <a:gd name="connsiteY32" fmla="*/ 142249 h 209265"/>
                  <a:gd name="connsiteX33" fmla="*/ 30328 w 391581"/>
                  <a:gd name="connsiteY33" fmla="*/ 83864 h 209265"/>
                  <a:gd name="connsiteX34" fmla="*/ 47527 w 391581"/>
                  <a:gd name="connsiteY34" fmla="*/ 65481 h 209265"/>
                  <a:gd name="connsiteX35" fmla="*/ 154434 w 391581"/>
                  <a:gd name="connsiteY35" fmla="*/ 109893 h 209265"/>
                  <a:gd name="connsiteX36" fmla="*/ 271889 w 391581"/>
                  <a:gd name="connsiteY36" fmla="*/ 126601 h 209265"/>
                  <a:gd name="connsiteX37" fmla="*/ 325016 w 391581"/>
                  <a:gd name="connsiteY37" fmla="*/ 117251 h 209265"/>
                  <a:gd name="connsiteX38" fmla="*/ 350142 w 391581"/>
                  <a:gd name="connsiteY38" fmla="*/ 124833 h 209265"/>
                  <a:gd name="connsiteX39" fmla="*/ 330181 w 391581"/>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14043 w 391581"/>
                  <a:gd name="connsiteY24" fmla="*/ 94676 h 209265"/>
                  <a:gd name="connsiteX25" fmla="*/ 262055 w 391581"/>
                  <a:gd name="connsiteY25" fmla="*/ 93635 h 209265"/>
                  <a:gd name="connsiteX26" fmla="*/ 153747 w 391581"/>
                  <a:gd name="connsiteY26" fmla="*/ 77034 h 209265"/>
                  <a:gd name="connsiteX27" fmla="*/ 81766 w 391581"/>
                  <a:gd name="connsiteY27" fmla="*/ 60591 h 209265"/>
                  <a:gd name="connsiteX28" fmla="*/ 46197 w 391581"/>
                  <a:gd name="connsiteY28" fmla="*/ 48436 h 209265"/>
                  <a:gd name="connsiteX29" fmla="*/ 140106 w 391581"/>
                  <a:gd name="connsiteY29" fmla="*/ 34498 h 209265"/>
                  <a:gd name="connsiteX30" fmla="*/ 190440 w 391581"/>
                  <a:gd name="connsiteY30" fmla="*/ 35053 h 209265"/>
                  <a:gd name="connsiteX31" fmla="*/ 330181 w 391581"/>
                  <a:gd name="connsiteY31" fmla="*/ 134743 h 209265"/>
                  <a:gd name="connsiteX32" fmla="*/ 212911 w 391581"/>
                  <a:gd name="connsiteY32" fmla="*/ 188274 h 209265"/>
                  <a:gd name="connsiteX33" fmla="*/ 84945 w 391581"/>
                  <a:gd name="connsiteY33" fmla="*/ 142249 h 209265"/>
                  <a:gd name="connsiteX34" fmla="*/ 30328 w 391581"/>
                  <a:gd name="connsiteY34" fmla="*/ 83864 h 209265"/>
                  <a:gd name="connsiteX35" fmla="*/ 47527 w 391581"/>
                  <a:gd name="connsiteY35" fmla="*/ 65481 h 209265"/>
                  <a:gd name="connsiteX36" fmla="*/ 154434 w 391581"/>
                  <a:gd name="connsiteY36" fmla="*/ 109893 h 209265"/>
                  <a:gd name="connsiteX37" fmla="*/ 271889 w 391581"/>
                  <a:gd name="connsiteY37" fmla="*/ 126601 h 209265"/>
                  <a:gd name="connsiteX38" fmla="*/ 325016 w 391581"/>
                  <a:gd name="connsiteY38" fmla="*/ 117251 h 209265"/>
                  <a:gd name="connsiteX39" fmla="*/ 350142 w 391581"/>
                  <a:gd name="connsiteY39" fmla="*/ 124833 h 209265"/>
                  <a:gd name="connsiteX40" fmla="*/ 330181 w 391581"/>
                  <a:gd name="connsiteY40"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47498 w 391581"/>
                  <a:gd name="connsiteY24" fmla="*/ 97056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0494 w 391581"/>
                  <a:gd name="connsiteY16" fmla="*/ 114315 h 209265"/>
                  <a:gd name="connsiteX17" fmla="*/ 384469 w 391581"/>
                  <a:gd name="connsiteY17" fmla="*/ 110679 h 209265"/>
                  <a:gd name="connsiteX18" fmla="*/ 371606 w 391581"/>
                  <a:gd name="connsiteY18" fmla="*/ 75421 h 209265"/>
                  <a:gd name="connsiteX19" fmla="*/ 190440 w 391581"/>
                  <a:gd name="connsiteY19" fmla="*/ 35053 h 209265"/>
                  <a:gd name="connsiteX20" fmla="*/ 235540 w 391581"/>
                  <a:gd name="connsiteY20" fmla="*/ 63683 h 209265"/>
                  <a:gd name="connsiteX21" fmla="*/ 247833 w 391581"/>
                  <a:gd name="connsiteY21" fmla="*/ 59612 h 209265"/>
                  <a:gd name="connsiteX22" fmla="*/ 319210 w 391581"/>
                  <a:gd name="connsiteY22" fmla="*/ 60300 h 209265"/>
                  <a:gd name="connsiteX23" fmla="*/ 357651 w 391581"/>
                  <a:gd name="connsiteY23" fmla="*/ 81319 h 209265"/>
                  <a:gd name="connsiteX24" fmla="*/ 368861 w 391581"/>
                  <a:gd name="connsiteY24" fmla="*/ 97376 h 209265"/>
                  <a:gd name="connsiteX25" fmla="*/ 350544 w 391581"/>
                  <a:gd name="connsiteY25" fmla="*/ 100609 h 209265"/>
                  <a:gd name="connsiteX26" fmla="*/ 314043 w 391581"/>
                  <a:gd name="connsiteY26" fmla="*/ 94676 h 209265"/>
                  <a:gd name="connsiteX27" fmla="*/ 262055 w 391581"/>
                  <a:gd name="connsiteY27" fmla="*/ 93635 h 209265"/>
                  <a:gd name="connsiteX28" fmla="*/ 153747 w 391581"/>
                  <a:gd name="connsiteY28" fmla="*/ 77034 h 209265"/>
                  <a:gd name="connsiteX29" fmla="*/ 81766 w 391581"/>
                  <a:gd name="connsiteY29" fmla="*/ 60591 h 209265"/>
                  <a:gd name="connsiteX30" fmla="*/ 46197 w 391581"/>
                  <a:gd name="connsiteY30" fmla="*/ 48436 h 209265"/>
                  <a:gd name="connsiteX31" fmla="*/ 140106 w 391581"/>
                  <a:gd name="connsiteY31" fmla="*/ 34498 h 209265"/>
                  <a:gd name="connsiteX32" fmla="*/ 190440 w 391581"/>
                  <a:gd name="connsiteY32" fmla="*/ 35053 h 209265"/>
                  <a:gd name="connsiteX33" fmla="*/ 330181 w 391581"/>
                  <a:gd name="connsiteY33" fmla="*/ 134743 h 209265"/>
                  <a:gd name="connsiteX34" fmla="*/ 212911 w 391581"/>
                  <a:gd name="connsiteY34" fmla="*/ 188274 h 209265"/>
                  <a:gd name="connsiteX35" fmla="*/ 84945 w 391581"/>
                  <a:gd name="connsiteY35" fmla="*/ 142249 h 209265"/>
                  <a:gd name="connsiteX36" fmla="*/ 30328 w 391581"/>
                  <a:gd name="connsiteY36" fmla="*/ 83864 h 209265"/>
                  <a:gd name="connsiteX37" fmla="*/ 47527 w 391581"/>
                  <a:gd name="connsiteY37" fmla="*/ 65481 h 209265"/>
                  <a:gd name="connsiteX38" fmla="*/ 154434 w 391581"/>
                  <a:gd name="connsiteY38" fmla="*/ 109893 h 209265"/>
                  <a:gd name="connsiteX39" fmla="*/ 271889 w 391581"/>
                  <a:gd name="connsiteY39" fmla="*/ 126601 h 209265"/>
                  <a:gd name="connsiteX40" fmla="*/ 325016 w 391581"/>
                  <a:gd name="connsiteY40" fmla="*/ 117251 h 209265"/>
                  <a:gd name="connsiteX41" fmla="*/ 350142 w 391581"/>
                  <a:gd name="connsiteY41" fmla="*/ 124833 h 209265"/>
                  <a:gd name="connsiteX42" fmla="*/ 330181 w 391581"/>
                  <a:gd name="connsiteY42"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66213 w 391155"/>
                  <a:gd name="connsiteY16" fmla="*/ 114236 h 209265"/>
                  <a:gd name="connsiteX17" fmla="*/ 380494 w 391155"/>
                  <a:gd name="connsiteY17" fmla="*/ 114315 h 209265"/>
                  <a:gd name="connsiteX18" fmla="*/ 384469 w 391155"/>
                  <a:gd name="connsiteY18" fmla="*/ 110679 h 209265"/>
                  <a:gd name="connsiteX19" fmla="*/ 371606 w 391155"/>
                  <a:gd name="connsiteY19" fmla="*/ 75421 h 209265"/>
                  <a:gd name="connsiteX20" fmla="*/ 190440 w 391155"/>
                  <a:gd name="connsiteY20" fmla="*/ 35053 h 209265"/>
                  <a:gd name="connsiteX21" fmla="*/ 235540 w 391155"/>
                  <a:gd name="connsiteY21" fmla="*/ 63683 h 209265"/>
                  <a:gd name="connsiteX22" fmla="*/ 247833 w 391155"/>
                  <a:gd name="connsiteY22" fmla="*/ 59612 h 209265"/>
                  <a:gd name="connsiteX23" fmla="*/ 319210 w 391155"/>
                  <a:gd name="connsiteY23" fmla="*/ 60300 h 209265"/>
                  <a:gd name="connsiteX24" fmla="*/ 357651 w 391155"/>
                  <a:gd name="connsiteY24" fmla="*/ 81319 h 209265"/>
                  <a:gd name="connsiteX25" fmla="*/ 368861 w 391155"/>
                  <a:gd name="connsiteY25" fmla="*/ 97376 h 209265"/>
                  <a:gd name="connsiteX26" fmla="*/ 350544 w 391155"/>
                  <a:gd name="connsiteY26" fmla="*/ 100609 h 209265"/>
                  <a:gd name="connsiteX27" fmla="*/ 314043 w 391155"/>
                  <a:gd name="connsiteY27" fmla="*/ 94676 h 209265"/>
                  <a:gd name="connsiteX28" fmla="*/ 262055 w 391155"/>
                  <a:gd name="connsiteY28" fmla="*/ 93635 h 209265"/>
                  <a:gd name="connsiteX29" fmla="*/ 153747 w 391155"/>
                  <a:gd name="connsiteY29" fmla="*/ 77034 h 209265"/>
                  <a:gd name="connsiteX30" fmla="*/ 81766 w 391155"/>
                  <a:gd name="connsiteY30" fmla="*/ 60591 h 209265"/>
                  <a:gd name="connsiteX31" fmla="*/ 46197 w 391155"/>
                  <a:gd name="connsiteY31" fmla="*/ 48436 h 209265"/>
                  <a:gd name="connsiteX32" fmla="*/ 140106 w 391155"/>
                  <a:gd name="connsiteY32" fmla="*/ 34498 h 209265"/>
                  <a:gd name="connsiteX33" fmla="*/ 190440 w 391155"/>
                  <a:gd name="connsiteY33" fmla="*/ 35053 h 209265"/>
                  <a:gd name="connsiteX34" fmla="*/ 330181 w 391155"/>
                  <a:gd name="connsiteY34" fmla="*/ 134743 h 209265"/>
                  <a:gd name="connsiteX35" fmla="*/ 212911 w 391155"/>
                  <a:gd name="connsiteY35" fmla="*/ 188274 h 209265"/>
                  <a:gd name="connsiteX36" fmla="*/ 84945 w 391155"/>
                  <a:gd name="connsiteY36" fmla="*/ 142249 h 209265"/>
                  <a:gd name="connsiteX37" fmla="*/ 30328 w 391155"/>
                  <a:gd name="connsiteY37" fmla="*/ 83864 h 209265"/>
                  <a:gd name="connsiteX38" fmla="*/ 47527 w 391155"/>
                  <a:gd name="connsiteY38" fmla="*/ 65481 h 209265"/>
                  <a:gd name="connsiteX39" fmla="*/ 154434 w 391155"/>
                  <a:gd name="connsiteY39" fmla="*/ 109893 h 209265"/>
                  <a:gd name="connsiteX40" fmla="*/ 271889 w 391155"/>
                  <a:gd name="connsiteY40" fmla="*/ 126601 h 209265"/>
                  <a:gd name="connsiteX41" fmla="*/ 325016 w 391155"/>
                  <a:gd name="connsiteY41" fmla="*/ 117251 h 209265"/>
                  <a:gd name="connsiteX42" fmla="*/ 350142 w 391155"/>
                  <a:gd name="connsiteY42" fmla="*/ 124833 h 209265"/>
                  <a:gd name="connsiteX43" fmla="*/ 330181 w 391155"/>
                  <a:gd name="connsiteY43"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80494 w 391155"/>
                  <a:gd name="connsiteY16" fmla="*/ 114315 h 209265"/>
                  <a:gd name="connsiteX17" fmla="*/ 384469 w 391155"/>
                  <a:gd name="connsiteY17" fmla="*/ 110679 h 209265"/>
                  <a:gd name="connsiteX18" fmla="*/ 371606 w 391155"/>
                  <a:gd name="connsiteY18" fmla="*/ 75421 h 209265"/>
                  <a:gd name="connsiteX19" fmla="*/ 190440 w 391155"/>
                  <a:gd name="connsiteY19" fmla="*/ 35053 h 209265"/>
                  <a:gd name="connsiteX20" fmla="*/ 235540 w 391155"/>
                  <a:gd name="connsiteY20" fmla="*/ 63683 h 209265"/>
                  <a:gd name="connsiteX21" fmla="*/ 247833 w 391155"/>
                  <a:gd name="connsiteY21" fmla="*/ 59612 h 209265"/>
                  <a:gd name="connsiteX22" fmla="*/ 319210 w 391155"/>
                  <a:gd name="connsiteY22" fmla="*/ 60300 h 209265"/>
                  <a:gd name="connsiteX23" fmla="*/ 357651 w 391155"/>
                  <a:gd name="connsiteY23" fmla="*/ 81319 h 209265"/>
                  <a:gd name="connsiteX24" fmla="*/ 368861 w 391155"/>
                  <a:gd name="connsiteY24" fmla="*/ 97376 h 209265"/>
                  <a:gd name="connsiteX25" fmla="*/ 350544 w 391155"/>
                  <a:gd name="connsiteY25" fmla="*/ 100609 h 209265"/>
                  <a:gd name="connsiteX26" fmla="*/ 314043 w 391155"/>
                  <a:gd name="connsiteY26" fmla="*/ 94676 h 209265"/>
                  <a:gd name="connsiteX27" fmla="*/ 262055 w 391155"/>
                  <a:gd name="connsiteY27" fmla="*/ 93635 h 209265"/>
                  <a:gd name="connsiteX28" fmla="*/ 153747 w 391155"/>
                  <a:gd name="connsiteY28" fmla="*/ 77034 h 209265"/>
                  <a:gd name="connsiteX29" fmla="*/ 81766 w 391155"/>
                  <a:gd name="connsiteY29" fmla="*/ 60591 h 209265"/>
                  <a:gd name="connsiteX30" fmla="*/ 46197 w 391155"/>
                  <a:gd name="connsiteY30" fmla="*/ 48436 h 209265"/>
                  <a:gd name="connsiteX31" fmla="*/ 140106 w 391155"/>
                  <a:gd name="connsiteY31" fmla="*/ 34498 h 209265"/>
                  <a:gd name="connsiteX32" fmla="*/ 190440 w 391155"/>
                  <a:gd name="connsiteY32" fmla="*/ 35053 h 209265"/>
                  <a:gd name="connsiteX33" fmla="*/ 330181 w 391155"/>
                  <a:gd name="connsiteY33" fmla="*/ 134743 h 209265"/>
                  <a:gd name="connsiteX34" fmla="*/ 212911 w 391155"/>
                  <a:gd name="connsiteY34" fmla="*/ 188274 h 209265"/>
                  <a:gd name="connsiteX35" fmla="*/ 84945 w 391155"/>
                  <a:gd name="connsiteY35" fmla="*/ 142249 h 209265"/>
                  <a:gd name="connsiteX36" fmla="*/ 30328 w 391155"/>
                  <a:gd name="connsiteY36" fmla="*/ 83864 h 209265"/>
                  <a:gd name="connsiteX37" fmla="*/ 47527 w 391155"/>
                  <a:gd name="connsiteY37" fmla="*/ 65481 h 209265"/>
                  <a:gd name="connsiteX38" fmla="*/ 154434 w 391155"/>
                  <a:gd name="connsiteY38" fmla="*/ 109893 h 209265"/>
                  <a:gd name="connsiteX39" fmla="*/ 271889 w 391155"/>
                  <a:gd name="connsiteY39" fmla="*/ 126601 h 209265"/>
                  <a:gd name="connsiteX40" fmla="*/ 325016 w 391155"/>
                  <a:gd name="connsiteY40" fmla="*/ 117251 h 209265"/>
                  <a:gd name="connsiteX41" fmla="*/ 350142 w 391155"/>
                  <a:gd name="connsiteY41" fmla="*/ 124833 h 209265"/>
                  <a:gd name="connsiteX42" fmla="*/ 330181 w 391155"/>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80494 w 391156"/>
                  <a:gd name="connsiteY15" fmla="*/ 114315 h 209265"/>
                  <a:gd name="connsiteX16" fmla="*/ 384469 w 391156"/>
                  <a:gd name="connsiteY16" fmla="*/ 110679 h 209265"/>
                  <a:gd name="connsiteX17" fmla="*/ 371606 w 391156"/>
                  <a:gd name="connsiteY17" fmla="*/ 75421 h 209265"/>
                  <a:gd name="connsiteX18" fmla="*/ 190440 w 391156"/>
                  <a:gd name="connsiteY18" fmla="*/ 35053 h 209265"/>
                  <a:gd name="connsiteX19" fmla="*/ 235540 w 391156"/>
                  <a:gd name="connsiteY19" fmla="*/ 63683 h 209265"/>
                  <a:gd name="connsiteX20" fmla="*/ 247833 w 391156"/>
                  <a:gd name="connsiteY20" fmla="*/ 59612 h 209265"/>
                  <a:gd name="connsiteX21" fmla="*/ 319210 w 391156"/>
                  <a:gd name="connsiteY21" fmla="*/ 60300 h 209265"/>
                  <a:gd name="connsiteX22" fmla="*/ 357651 w 391156"/>
                  <a:gd name="connsiteY22" fmla="*/ 81319 h 209265"/>
                  <a:gd name="connsiteX23" fmla="*/ 368861 w 391156"/>
                  <a:gd name="connsiteY23" fmla="*/ 97376 h 209265"/>
                  <a:gd name="connsiteX24" fmla="*/ 350544 w 391156"/>
                  <a:gd name="connsiteY24" fmla="*/ 100609 h 209265"/>
                  <a:gd name="connsiteX25" fmla="*/ 314043 w 391156"/>
                  <a:gd name="connsiteY25" fmla="*/ 94676 h 209265"/>
                  <a:gd name="connsiteX26" fmla="*/ 262055 w 391156"/>
                  <a:gd name="connsiteY26" fmla="*/ 93635 h 209265"/>
                  <a:gd name="connsiteX27" fmla="*/ 153747 w 391156"/>
                  <a:gd name="connsiteY27" fmla="*/ 77034 h 209265"/>
                  <a:gd name="connsiteX28" fmla="*/ 81766 w 391156"/>
                  <a:gd name="connsiteY28" fmla="*/ 60591 h 209265"/>
                  <a:gd name="connsiteX29" fmla="*/ 46197 w 391156"/>
                  <a:gd name="connsiteY29" fmla="*/ 48436 h 209265"/>
                  <a:gd name="connsiteX30" fmla="*/ 140106 w 391156"/>
                  <a:gd name="connsiteY30" fmla="*/ 34498 h 209265"/>
                  <a:gd name="connsiteX31" fmla="*/ 190440 w 391156"/>
                  <a:gd name="connsiteY31" fmla="*/ 35053 h 209265"/>
                  <a:gd name="connsiteX32" fmla="*/ 330181 w 391156"/>
                  <a:gd name="connsiteY32" fmla="*/ 134743 h 209265"/>
                  <a:gd name="connsiteX33" fmla="*/ 212911 w 391156"/>
                  <a:gd name="connsiteY33" fmla="*/ 188274 h 209265"/>
                  <a:gd name="connsiteX34" fmla="*/ 84945 w 391156"/>
                  <a:gd name="connsiteY34" fmla="*/ 142249 h 209265"/>
                  <a:gd name="connsiteX35" fmla="*/ 30328 w 391156"/>
                  <a:gd name="connsiteY35" fmla="*/ 83864 h 209265"/>
                  <a:gd name="connsiteX36" fmla="*/ 47527 w 391156"/>
                  <a:gd name="connsiteY36" fmla="*/ 65481 h 209265"/>
                  <a:gd name="connsiteX37" fmla="*/ 154434 w 391156"/>
                  <a:gd name="connsiteY37" fmla="*/ 109893 h 209265"/>
                  <a:gd name="connsiteX38" fmla="*/ 271889 w 391156"/>
                  <a:gd name="connsiteY38" fmla="*/ 126601 h 209265"/>
                  <a:gd name="connsiteX39" fmla="*/ 325016 w 391156"/>
                  <a:gd name="connsiteY39" fmla="*/ 117251 h 209265"/>
                  <a:gd name="connsiteX40" fmla="*/ 350142 w 391156"/>
                  <a:gd name="connsiteY40" fmla="*/ 124833 h 209265"/>
                  <a:gd name="connsiteX41" fmla="*/ 330181 w 391156"/>
                  <a:gd name="connsiteY41" fmla="*/ 134743 h 209265"/>
                  <a:gd name="connsiteX0" fmla="*/ 371606 w 391157"/>
                  <a:gd name="connsiteY0" fmla="*/ 75421 h 209265"/>
                  <a:gd name="connsiteX1" fmla="*/ 346968 w 391157"/>
                  <a:gd name="connsiteY1" fmla="*/ 52263 h 209265"/>
                  <a:gd name="connsiteX2" fmla="*/ 307181 w 391157"/>
                  <a:gd name="connsiteY2" fmla="*/ 27069 h 209265"/>
                  <a:gd name="connsiteX3" fmla="*/ 243550 w 391157"/>
                  <a:gd name="connsiteY3" fmla="*/ 39071 h 209265"/>
                  <a:gd name="connsiteX4" fmla="*/ 160673 w 391157"/>
                  <a:gd name="connsiteY4" fmla="*/ 52 h 209265"/>
                  <a:gd name="connsiteX5" fmla="*/ 35901 w 391157"/>
                  <a:gd name="connsiteY5" fmla="*/ 32383 h 209265"/>
                  <a:gd name="connsiteX6" fmla="*/ 2149 w 391157"/>
                  <a:gd name="connsiteY6" fmla="*/ 96868 h 209265"/>
                  <a:gd name="connsiteX7" fmla="*/ 8621 w 391157"/>
                  <a:gd name="connsiteY7" fmla="*/ 118399 h 209265"/>
                  <a:gd name="connsiteX8" fmla="*/ 143067 w 391157"/>
                  <a:gd name="connsiteY8" fmla="*/ 199855 h 209265"/>
                  <a:gd name="connsiteX9" fmla="*/ 288349 w 391157"/>
                  <a:gd name="connsiteY9" fmla="*/ 196867 h 209265"/>
                  <a:gd name="connsiteX10" fmla="*/ 341572 w 391157"/>
                  <a:gd name="connsiteY10" fmla="*/ 160998 h 209265"/>
                  <a:gd name="connsiteX11" fmla="*/ 360732 w 391157"/>
                  <a:gd name="connsiteY11" fmla="*/ 151433 h 209265"/>
                  <a:gd name="connsiteX12" fmla="*/ 371041 w 391157"/>
                  <a:gd name="connsiteY12" fmla="*/ 137792 h 209265"/>
                  <a:gd name="connsiteX13" fmla="*/ 379987 w 391157"/>
                  <a:gd name="connsiteY13" fmla="*/ 144265 h 209265"/>
                  <a:gd name="connsiteX14" fmla="*/ 391155 w 391157"/>
                  <a:gd name="connsiteY14" fmla="*/ 136143 h 209265"/>
                  <a:gd name="connsiteX15" fmla="*/ 380494 w 391157"/>
                  <a:gd name="connsiteY15" fmla="*/ 114315 h 209265"/>
                  <a:gd name="connsiteX16" fmla="*/ 384469 w 391157"/>
                  <a:gd name="connsiteY16" fmla="*/ 110679 h 209265"/>
                  <a:gd name="connsiteX17" fmla="*/ 371606 w 391157"/>
                  <a:gd name="connsiteY17" fmla="*/ 75421 h 209265"/>
                  <a:gd name="connsiteX18" fmla="*/ 190440 w 391157"/>
                  <a:gd name="connsiteY18" fmla="*/ 35053 h 209265"/>
                  <a:gd name="connsiteX19" fmla="*/ 235540 w 391157"/>
                  <a:gd name="connsiteY19" fmla="*/ 63683 h 209265"/>
                  <a:gd name="connsiteX20" fmla="*/ 247833 w 391157"/>
                  <a:gd name="connsiteY20" fmla="*/ 59612 h 209265"/>
                  <a:gd name="connsiteX21" fmla="*/ 319210 w 391157"/>
                  <a:gd name="connsiteY21" fmla="*/ 60300 h 209265"/>
                  <a:gd name="connsiteX22" fmla="*/ 357651 w 391157"/>
                  <a:gd name="connsiteY22" fmla="*/ 81319 h 209265"/>
                  <a:gd name="connsiteX23" fmla="*/ 368861 w 391157"/>
                  <a:gd name="connsiteY23" fmla="*/ 97376 h 209265"/>
                  <a:gd name="connsiteX24" fmla="*/ 350544 w 391157"/>
                  <a:gd name="connsiteY24" fmla="*/ 100609 h 209265"/>
                  <a:gd name="connsiteX25" fmla="*/ 314043 w 391157"/>
                  <a:gd name="connsiteY25" fmla="*/ 94676 h 209265"/>
                  <a:gd name="connsiteX26" fmla="*/ 262055 w 391157"/>
                  <a:gd name="connsiteY26" fmla="*/ 93635 h 209265"/>
                  <a:gd name="connsiteX27" fmla="*/ 153747 w 391157"/>
                  <a:gd name="connsiteY27" fmla="*/ 77034 h 209265"/>
                  <a:gd name="connsiteX28" fmla="*/ 81766 w 391157"/>
                  <a:gd name="connsiteY28" fmla="*/ 60591 h 209265"/>
                  <a:gd name="connsiteX29" fmla="*/ 46197 w 391157"/>
                  <a:gd name="connsiteY29" fmla="*/ 48436 h 209265"/>
                  <a:gd name="connsiteX30" fmla="*/ 140106 w 391157"/>
                  <a:gd name="connsiteY30" fmla="*/ 34498 h 209265"/>
                  <a:gd name="connsiteX31" fmla="*/ 190440 w 391157"/>
                  <a:gd name="connsiteY31" fmla="*/ 35053 h 209265"/>
                  <a:gd name="connsiteX32" fmla="*/ 330181 w 391157"/>
                  <a:gd name="connsiteY32" fmla="*/ 134743 h 209265"/>
                  <a:gd name="connsiteX33" fmla="*/ 212911 w 391157"/>
                  <a:gd name="connsiteY33" fmla="*/ 188274 h 209265"/>
                  <a:gd name="connsiteX34" fmla="*/ 84945 w 391157"/>
                  <a:gd name="connsiteY34" fmla="*/ 142249 h 209265"/>
                  <a:gd name="connsiteX35" fmla="*/ 30328 w 391157"/>
                  <a:gd name="connsiteY35" fmla="*/ 83864 h 209265"/>
                  <a:gd name="connsiteX36" fmla="*/ 47527 w 391157"/>
                  <a:gd name="connsiteY36" fmla="*/ 65481 h 209265"/>
                  <a:gd name="connsiteX37" fmla="*/ 154434 w 391157"/>
                  <a:gd name="connsiteY37" fmla="*/ 109893 h 209265"/>
                  <a:gd name="connsiteX38" fmla="*/ 271889 w 391157"/>
                  <a:gd name="connsiteY38" fmla="*/ 126601 h 209265"/>
                  <a:gd name="connsiteX39" fmla="*/ 325016 w 391157"/>
                  <a:gd name="connsiteY39" fmla="*/ 117251 h 209265"/>
                  <a:gd name="connsiteX40" fmla="*/ 350142 w 391157"/>
                  <a:gd name="connsiteY40" fmla="*/ 124833 h 209265"/>
                  <a:gd name="connsiteX41" fmla="*/ 330181 w 391157"/>
                  <a:gd name="connsiteY41" fmla="*/ 134743 h 209265"/>
                  <a:gd name="connsiteX0" fmla="*/ 371606 w 391242"/>
                  <a:gd name="connsiteY0" fmla="*/ 75421 h 209265"/>
                  <a:gd name="connsiteX1" fmla="*/ 346968 w 391242"/>
                  <a:gd name="connsiteY1" fmla="*/ 52263 h 209265"/>
                  <a:gd name="connsiteX2" fmla="*/ 307181 w 391242"/>
                  <a:gd name="connsiteY2" fmla="*/ 27069 h 209265"/>
                  <a:gd name="connsiteX3" fmla="*/ 243550 w 391242"/>
                  <a:gd name="connsiteY3" fmla="*/ 39071 h 209265"/>
                  <a:gd name="connsiteX4" fmla="*/ 160673 w 391242"/>
                  <a:gd name="connsiteY4" fmla="*/ 52 h 209265"/>
                  <a:gd name="connsiteX5" fmla="*/ 35901 w 391242"/>
                  <a:gd name="connsiteY5" fmla="*/ 32383 h 209265"/>
                  <a:gd name="connsiteX6" fmla="*/ 2149 w 391242"/>
                  <a:gd name="connsiteY6" fmla="*/ 96868 h 209265"/>
                  <a:gd name="connsiteX7" fmla="*/ 8621 w 391242"/>
                  <a:gd name="connsiteY7" fmla="*/ 118399 h 209265"/>
                  <a:gd name="connsiteX8" fmla="*/ 143067 w 391242"/>
                  <a:gd name="connsiteY8" fmla="*/ 199855 h 209265"/>
                  <a:gd name="connsiteX9" fmla="*/ 288349 w 391242"/>
                  <a:gd name="connsiteY9" fmla="*/ 196867 h 209265"/>
                  <a:gd name="connsiteX10" fmla="*/ 341572 w 391242"/>
                  <a:gd name="connsiteY10" fmla="*/ 160998 h 209265"/>
                  <a:gd name="connsiteX11" fmla="*/ 360732 w 391242"/>
                  <a:gd name="connsiteY11" fmla="*/ 151433 h 209265"/>
                  <a:gd name="connsiteX12" fmla="*/ 371041 w 391242"/>
                  <a:gd name="connsiteY12" fmla="*/ 137792 h 209265"/>
                  <a:gd name="connsiteX13" fmla="*/ 379987 w 391242"/>
                  <a:gd name="connsiteY13" fmla="*/ 144265 h 209265"/>
                  <a:gd name="connsiteX14" fmla="*/ 391155 w 391242"/>
                  <a:gd name="connsiteY14" fmla="*/ 136143 h 209265"/>
                  <a:gd name="connsiteX15" fmla="*/ 384469 w 391242"/>
                  <a:gd name="connsiteY15" fmla="*/ 110679 h 209265"/>
                  <a:gd name="connsiteX16" fmla="*/ 371606 w 391242"/>
                  <a:gd name="connsiteY16" fmla="*/ 75421 h 209265"/>
                  <a:gd name="connsiteX17" fmla="*/ 190440 w 391242"/>
                  <a:gd name="connsiteY17" fmla="*/ 35053 h 209265"/>
                  <a:gd name="connsiteX18" fmla="*/ 235540 w 391242"/>
                  <a:gd name="connsiteY18" fmla="*/ 63683 h 209265"/>
                  <a:gd name="connsiteX19" fmla="*/ 247833 w 391242"/>
                  <a:gd name="connsiteY19" fmla="*/ 59612 h 209265"/>
                  <a:gd name="connsiteX20" fmla="*/ 319210 w 391242"/>
                  <a:gd name="connsiteY20" fmla="*/ 60300 h 209265"/>
                  <a:gd name="connsiteX21" fmla="*/ 357651 w 391242"/>
                  <a:gd name="connsiteY21" fmla="*/ 81319 h 209265"/>
                  <a:gd name="connsiteX22" fmla="*/ 368861 w 391242"/>
                  <a:gd name="connsiteY22" fmla="*/ 97376 h 209265"/>
                  <a:gd name="connsiteX23" fmla="*/ 350544 w 391242"/>
                  <a:gd name="connsiteY23" fmla="*/ 100609 h 209265"/>
                  <a:gd name="connsiteX24" fmla="*/ 314043 w 391242"/>
                  <a:gd name="connsiteY24" fmla="*/ 94676 h 209265"/>
                  <a:gd name="connsiteX25" fmla="*/ 262055 w 391242"/>
                  <a:gd name="connsiteY25" fmla="*/ 93635 h 209265"/>
                  <a:gd name="connsiteX26" fmla="*/ 153747 w 391242"/>
                  <a:gd name="connsiteY26" fmla="*/ 77034 h 209265"/>
                  <a:gd name="connsiteX27" fmla="*/ 81766 w 391242"/>
                  <a:gd name="connsiteY27" fmla="*/ 60591 h 209265"/>
                  <a:gd name="connsiteX28" fmla="*/ 46197 w 391242"/>
                  <a:gd name="connsiteY28" fmla="*/ 48436 h 209265"/>
                  <a:gd name="connsiteX29" fmla="*/ 140106 w 391242"/>
                  <a:gd name="connsiteY29" fmla="*/ 34498 h 209265"/>
                  <a:gd name="connsiteX30" fmla="*/ 190440 w 391242"/>
                  <a:gd name="connsiteY30" fmla="*/ 35053 h 209265"/>
                  <a:gd name="connsiteX31" fmla="*/ 330181 w 391242"/>
                  <a:gd name="connsiteY31" fmla="*/ 134743 h 209265"/>
                  <a:gd name="connsiteX32" fmla="*/ 212911 w 391242"/>
                  <a:gd name="connsiteY32" fmla="*/ 188274 h 209265"/>
                  <a:gd name="connsiteX33" fmla="*/ 84945 w 391242"/>
                  <a:gd name="connsiteY33" fmla="*/ 142249 h 209265"/>
                  <a:gd name="connsiteX34" fmla="*/ 30328 w 391242"/>
                  <a:gd name="connsiteY34" fmla="*/ 83864 h 209265"/>
                  <a:gd name="connsiteX35" fmla="*/ 47527 w 391242"/>
                  <a:gd name="connsiteY35" fmla="*/ 65481 h 209265"/>
                  <a:gd name="connsiteX36" fmla="*/ 154434 w 391242"/>
                  <a:gd name="connsiteY36" fmla="*/ 109893 h 209265"/>
                  <a:gd name="connsiteX37" fmla="*/ 271889 w 391242"/>
                  <a:gd name="connsiteY37" fmla="*/ 126601 h 209265"/>
                  <a:gd name="connsiteX38" fmla="*/ 325016 w 391242"/>
                  <a:gd name="connsiteY38" fmla="*/ 117251 h 209265"/>
                  <a:gd name="connsiteX39" fmla="*/ 350142 w 391242"/>
                  <a:gd name="connsiteY39" fmla="*/ 124833 h 209265"/>
                  <a:gd name="connsiteX40" fmla="*/ 330181 w 391242"/>
                  <a:gd name="connsiteY40" fmla="*/ 134743 h 209265"/>
                  <a:gd name="connsiteX0" fmla="*/ 371606 w 392261"/>
                  <a:gd name="connsiteY0" fmla="*/ 75421 h 209265"/>
                  <a:gd name="connsiteX1" fmla="*/ 346968 w 392261"/>
                  <a:gd name="connsiteY1" fmla="*/ 52263 h 209265"/>
                  <a:gd name="connsiteX2" fmla="*/ 307181 w 392261"/>
                  <a:gd name="connsiteY2" fmla="*/ 27069 h 209265"/>
                  <a:gd name="connsiteX3" fmla="*/ 243550 w 392261"/>
                  <a:gd name="connsiteY3" fmla="*/ 39071 h 209265"/>
                  <a:gd name="connsiteX4" fmla="*/ 160673 w 392261"/>
                  <a:gd name="connsiteY4" fmla="*/ 52 h 209265"/>
                  <a:gd name="connsiteX5" fmla="*/ 35901 w 392261"/>
                  <a:gd name="connsiteY5" fmla="*/ 32383 h 209265"/>
                  <a:gd name="connsiteX6" fmla="*/ 2149 w 392261"/>
                  <a:gd name="connsiteY6" fmla="*/ 96868 h 209265"/>
                  <a:gd name="connsiteX7" fmla="*/ 8621 w 392261"/>
                  <a:gd name="connsiteY7" fmla="*/ 118399 h 209265"/>
                  <a:gd name="connsiteX8" fmla="*/ 143067 w 392261"/>
                  <a:gd name="connsiteY8" fmla="*/ 199855 h 209265"/>
                  <a:gd name="connsiteX9" fmla="*/ 288349 w 392261"/>
                  <a:gd name="connsiteY9" fmla="*/ 196867 h 209265"/>
                  <a:gd name="connsiteX10" fmla="*/ 341572 w 392261"/>
                  <a:gd name="connsiteY10" fmla="*/ 160998 h 209265"/>
                  <a:gd name="connsiteX11" fmla="*/ 360732 w 392261"/>
                  <a:gd name="connsiteY11" fmla="*/ 151433 h 209265"/>
                  <a:gd name="connsiteX12" fmla="*/ 371041 w 392261"/>
                  <a:gd name="connsiteY12" fmla="*/ 137792 h 209265"/>
                  <a:gd name="connsiteX13" fmla="*/ 379987 w 392261"/>
                  <a:gd name="connsiteY13" fmla="*/ 144265 h 209265"/>
                  <a:gd name="connsiteX14" fmla="*/ 391155 w 392261"/>
                  <a:gd name="connsiteY14" fmla="*/ 136143 h 209265"/>
                  <a:gd name="connsiteX15" fmla="*/ 384469 w 392261"/>
                  <a:gd name="connsiteY15" fmla="*/ 110679 h 209265"/>
                  <a:gd name="connsiteX16" fmla="*/ 371606 w 392261"/>
                  <a:gd name="connsiteY16" fmla="*/ 75421 h 209265"/>
                  <a:gd name="connsiteX17" fmla="*/ 190440 w 392261"/>
                  <a:gd name="connsiteY17" fmla="*/ 35053 h 209265"/>
                  <a:gd name="connsiteX18" fmla="*/ 235540 w 392261"/>
                  <a:gd name="connsiteY18" fmla="*/ 63683 h 209265"/>
                  <a:gd name="connsiteX19" fmla="*/ 247833 w 392261"/>
                  <a:gd name="connsiteY19" fmla="*/ 59612 h 209265"/>
                  <a:gd name="connsiteX20" fmla="*/ 319210 w 392261"/>
                  <a:gd name="connsiteY20" fmla="*/ 60300 h 209265"/>
                  <a:gd name="connsiteX21" fmla="*/ 357651 w 392261"/>
                  <a:gd name="connsiteY21" fmla="*/ 81319 h 209265"/>
                  <a:gd name="connsiteX22" fmla="*/ 368861 w 392261"/>
                  <a:gd name="connsiteY22" fmla="*/ 97376 h 209265"/>
                  <a:gd name="connsiteX23" fmla="*/ 350544 w 392261"/>
                  <a:gd name="connsiteY23" fmla="*/ 100609 h 209265"/>
                  <a:gd name="connsiteX24" fmla="*/ 314043 w 392261"/>
                  <a:gd name="connsiteY24" fmla="*/ 94676 h 209265"/>
                  <a:gd name="connsiteX25" fmla="*/ 262055 w 392261"/>
                  <a:gd name="connsiteY25" fmla="*/ 93635 h 209265"/>
                  <a:gd name="connsiteX26" fmla="*/ 153747 w 392261"/>
                  <a:gd name="connsiteY26" fmla="*/ 77034 h 209265"/>
                  <a:gd name="connsiteX27" fmla="*/ 81766 w 392261"/>
                  <a:gd name="connsiteY27" fmla="*/ 60591 h 209265"/>
                  <a:gd name="connsiteX28" fmla="*/ 46197 w 392261"/>
                  <a:gd name="connsiteY28" fmla="*/ 48436 h 209265"/>
                  <a:gd name="connsiteX29" fmla="*/ 140106 w 392261"/>
                  <a:gd name="connsiteY29" fmla="*/ 34498 h 209265"/>
                  <a:gd name="connsiteX30" fmla="*/ 190440 w 392261"/>
                  <a:gd name="connsiteY30" fmla="*/ 35053 h 209265"/>
                  <a:gd name="connsiteX31" fmla="*/ 330181 w 392261"/>
                  <a:gd name="connsiteY31" fmla="*/ 134743 h 209265"/>
                  <a:gd name="connsiteX32" fmla="*/ 212911 w 392261"/>
                  <a:gd name="connsiteY32" fmla="*/ 188274 h 209265"/>
                  <a:gd name="connsiteX33" fmla="*/ 84945 w 392261"/>
                  <a:gd name="connsiteY33" fmla="*/ 142249 h 209265"/>
                  <a:gd name="connsiteX34" fmla="*/ 30328 w 392261"/>
                  <a:gd name="connsiteY34" fmla="*/ 83864 h 209265"/>
                  <a:gd name="connsiteX35" fmla="*/ 47527 w 392261"/>
                  <a:gd name="connsiteY35" fmla="*/ 65481 h 209265"/>
                  <a:gd name="connsiteX36" fmla="*/ 154434 w 392261"/>
                  <a:gd name="connsiteY36" fmla="*/ 109893 h 209265"/>
                  <a:gd name="connsiteX37" fmla="*/ 271889 w 392261"/>
                  <a:gd name="connsiteY37" fmla="*/ 126601 h 209265"/>
                  <a:gd name="connsiteX38" fmla="*/ 325016 w 392261"/>
                  <a:gd name="connsiteY38" fmla="*/ 117251 h 209265"/>
                  <a:gd name="connsiteX39" fmla="*/ 350142 w 392261"/>
                  <a:gd name="connsiteY39" fmla="*/ 124833 h 209265"/>
                  <a:gd name="connsiteX40" fmla="*/ 330181 w 392261"/>
                  <a:gd name="connsiteY40" fmla="*/ 134743 h 209265"/>
                  <a:gd name="connsiteX0" fmla="*/ 371606 w 394097"/>
                  <a:gd name="connsiteY0" fmla="*/ 75421 h 209265"/>
                  <a:gd name="connsiteX1" fmla="*/ 346968 w 394097"/>
                  <a:gd name="connsiteY1" fmla="*/ 52263 h 209265"/>
                  <a:gd name="connsiteX2" fmla="*/ 307181 w 394097"/>
                  <a:gd name="connsiteY2" fmla="*/ 27069 h 209265"/>
                  <a:gd name="connsiteX3" fmla="*/ 243550 w 394097"/>
                  <a:gd name="connsiteY3" fmla="*/ 39071 h 209265"/>
                  <a:gd name="connsiteX4" fmla="*/ 160673 w 394097"/>
                  <a:gd name="connsiteY4" fmla="*/ 52 h 209265"/>
                  <a:gd name="connsiteX5" fmla="*/ 35901 w 394097"/>
                  <a:gd name="connsiteY5" fmla="*/ 32383 h 209265"/>
                  <a:gd name="connsiteX6" fmla="*/ 2149 w 394097"/>
                  <a:gd name="connsiteY6" fmla="*/ 96868 h 209265"/>
                  <a:gd name="connsiteX7" fmla="*/ 8621 w 394097"/>
                  <a:gd name="connsiteY7" fmla="*/ 118399 h 209265"/>
                  <a:gd name="connsiteX8" fmla="*/ 143067 w 394097"/>
                  <a:gd name="connsiteY8" fmla="*/ 199855 h 209265"/>
                  <a:gd name="connsiteX9" fmla="*/ 288349 w 394097"/>
                  <a:gd name="connsiteY9" fmla="*/ 196867 h 209265"/>
                  <a:gd name="connsiteX10" fmla="*/ 341572 w 394097"/>
                  <a:gd name="connsiteY10" fmla="*/ 160998 h 209265"/>
                  <a:gd name="connsiteX11" fmla="*/ 360732 w 394097"/>
                  <a:gd name="connsiteY11" fmla="*/ 151433 h 209265"/>
                  <a:gd name="connsiteX12" fmla="*/ 371041 w 394097"/>
                  <a:gd name="connsiteY12" fmla="*/ 137792 h 209265"/>
                  <a:gd name="connsiteX13" fmla="*/ 379987 w 394097"/>
                  <a:gd name="connsiteY13" fmla="*/ 144265 h 209265"/>
                  <a:gd name="connsiteX14" fmla="*/ 393693 w 394097"/>
                  <a:gd name="connsiteY14" fmla="*/ 136651 h 209265"/>
                  <a:gd name="connsiteX15" fmla="*/ 384469 w 394097"/>
                  <a:gd name="connsiteY15" fmla="*/ 110679 h 209265"/>
                  <a:gd name="connsiteX16" fmla="*/ 371606 w 394097"/>
                  <a:gd name="connsiteY16" fmla="*/ 75421 h 209265"/>
                  <a:gd name="connsiteX17" fmla="*/ 190440 w 394097"/>
                  <a:gd name="connsiteY17" fmla="*/ 35053 h 209265"/>
                  <a:gd name="connsiteX18" fmla="*/ 235540 w 394097"/>
                  <a:gd name="connsiteY18" fmla="*/ 63683 h 209265"/>
                  <a:gd name="connsiteX19" fmla="*/ 247833 w 394097"/>
                  <a:gd name="connsiteY19" fmla="*/ 59612 h 209265"/>
                  <a:gd name="connsiteX20" fmla="*/ 319210 w 394097"/>
                  <a:gd name="connsiteY20" fmla="*/ 60300 h 209265"/>
                  <a:gd name="connsiteX21" fmla="*/ 357651 w 394097"/>
                  <a:gd name="connsiteY21" fmla="*/ 81319 h 209265"/>
                  <a:gd name="connsiteX22" fmla="*/ 368861 w 394097"/>
                  <a:gd name="connsiteY22" fmla="*/ 97376 h 209265"/>
                  <a:gd name="connsiteX23" fmla="*/ 350544 w 394097"/>
                  <a:gd name="connsiteY23" fmla="*/ 100609 h 209265"/>
                  <a:gd name="connsiteX24" fmla="*/ 314043 w 394097"/>
                  <a:gd name="connsiteY24" fmla="*/ 94676 h 209265"/>
                  <a:gd name="connsiteX25" fmla="*/ 262055 w 394097"/>
                  <a:gd name="connsiteY25" fmla="*/ 93635 h 209265"/>
                  <a:gd name="connsiteX26" fmla="*/ 153747 w 394097"/>
                  <a:gd name="connsiteY26" fmla="*/ 77034 h 209265"/>
                  <a:gd name="connsiteX27" fmla="*/ 81766 w 394097"/>
                  <a:gd name="connsiteY27" fmla="*/ 60591 h 209265"/>
                  <a:gd name="connsiteX28" fmla="*/ 46197 w 394097"/>
                  <a:gd name="connsiteY28" fmla="*/ 48436 h 209265"/>
                  <a:gd name="connsiteX29" fmla="*/ 140106 w 394097"/>
                  <a:gd name="connsiteY29" fmla="*/ 34498 h 209265"/>
                  <a:gd name="connsiteX30" fmla="*/ 190440 w 394097"/>
                  <a:gd name="connsiteY30" fmla="*/ 35053 h 209265"/>
                  <a:gd name="connsiteX31" fmla="*/ 330181 w 394097"/>
                  <a:gd name="connsiteY31" fmla="*/ 134743 h 209265"/>
                  <a:gd name="connsiteX32" fmla="*/ 212911 w 394097"/>
                  <a:gd name="connsiteY32" fmla="*/ 188274 h 209265"/>
                  <a:gd name="connsiteX33" fmla="*/ 84945 w 394097"/>
                  <a:gd name="connsiteY33" fmla="*/ 142249 h 209265"/>
                  <a:gd name="connsiteX34" fmla="*/ 30328 w 394097"/>
                  <a:gd name="connsiteY34" fmla="*/ 83864 h 209265"/>
                  <a:gd name="connsiteX35" fmla="*/ 47527 w 394097"/>
                  <a:gd name="connsiteY35" fmla="*/ 65481 h 209265"/>
                  <a:gd name="connsiteX36" fmla="*/ 154434 w 394097"/>
                  <a:gd name="connsiteY36" fmla="*/ 109893 h 209265"/>
                  <a:gd name="connsiteX37" fmla="*/ 271889 w 394097"/>
                  <a:gd name="connsiteY37" fmla="*/ 126601 h 209265"/>
                  <a:gd name="connsiteX38" fmla="*/ 325016 w 394097"/>
                  <a:gd name="connsiteY38" fmla="*/ 117251 h 209265"/>
                  <a:gd name="connsiteX39" fmla="*/ 350142 w 394097"/>
                  <a:gd name="connsiteY39" fmla="*/ 124833 h 209265"/>
                  <a:gd name="connsiteX40" fmla="*/ 330181 w 394097"/>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353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72953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65245 w 393694"/>
                  <a:gd name="connsiteY28" fmla="*/ 53730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53151 w 393694"/>
                  <a:gd name="connsiteY28" fmla="*/ 65574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3694" h="209265">
                    <a:moveTo>
                      <a:pt x="371606" y="75421"/>
                    </a:moveTo>
                    <a:cubicBezTo>
                      <a:pt x="365631" y="66433"/>
                      <a:pt x="354951" y="58555"/>
                      <a:pt x="346968" y="52263"/>
                    </a:cubicBezTo>
                    <a:cubicBezTo>
                      <a:pt x="334701" y="42640"/>
                      <a:pt x="321589" y="33176"/>
                      <a:pt x="307181" y="27069"/>
                    </a:cubicBezTo>
                    <a:cubicBezTo>
                      <a:pt x="282332" y="16574"/>
                      <a:pt x="260231" y="21914"/>
                      <a:pt x="243550" y="39071"/>
                    </a:cubicBezTo>
                    <a:cubicBezTo>
                      <a:pt x="229935" y="9701"/>
                      <a:pt x="195281" y="1167"/>
                      <a:pt x="160673" y="52"/>
                    </a:cubicBezTo>
                    <a:cubicBezTo>
                      <a:pt x="126065" y="-1063"/>
                      <a:pt x="62322" y="16247"/>
                      <a:pt x="35901" y="32383"/>
                    </a:cubicBezTo>
                    <a:cubicBezTo>
                      <a:pt x="9480" y="48519"/>
                      <a:pt x="6696" y="82532"/>
                      <a:pt x="2149" y="96868"/>
                    </a:cubicBezTo>
                    <a:cubicBezTo>
                      <a:pt x="-2398" y="111204"/>
                      <a:pt x="505" y="112953"/>
                      <a:pt x="8621" y="118399"/>
                    </a:cubicBezTo>
                    <a:cubicBezTo>
                      <a:pt x="56193" y="121038"/>
                      <a:pt x="85733" y="195602"/>
                      <a:pt x="143067" y="199855"/>
                    </a:cubicBezTo>
                    <a:cubicBezTo>
                      <a:pt x="189688" y="212933"/>
                      <a:pt x="247773" y="212782"/>
                      <a:pt x="288349" y="196867"/>
                    </a:cubicBezTo>
                    <a:cubicBezTo>
                      <a:pt x="323275" y="187544"/>
                      <a:pt x="326801" y="169501"/>
                      <a:pt x="338526" y="161506"/>
                    </a:cubicBezTo>
                    <a:cubicBezTo>
                      <a:pt x="350251" y="153511"/>
                      <a:pt x="354213" y="151325"/>
                      <a:pt x="358701" y="148895"/>
                    </a:cubicBezTo>
                    <a:cubicBezTo>
                      <a:pt x="363697" y="143928"/>
                      <a:pt x="363940" y="146601"/>
                      <a:pt x="371041" y="137792"/>
                    </a:cubicBezTo>
                    <a:cubicBezTo>
                      <a:pt x="375096" y="136597"/>
                      <a:pt x="376466" y="142002"/>
                      <a:pt x="379987" y="144265"/>
                    </a:cubicBezTo>
                    <a:cubicBezTo>
                      <a:pt x="388584" y="151604"/>
                      <a:pt x="393778" y="148411"/>
                      <a:pt x="393693" y="136651"/>
                    </a:cubicBezTo>
                    <a:cubicBezTo>
                      <a:pt x="390887" y="124454"/>
                      <a:pt x="392295" y="129937"/>
                      <a:pt x="384469" y="110679"/>
                    </a:cubicBezTo>
                    <a:cubicBezTo>
                      <a:pt x="385955" y="90788"/>
                      <a:pt x="380367" y="85000"/>
                      <a:pt x="371606" y="75421"/>
                    </a:cubicBezTo>
                    <a:close/>
                    <a:moveTo>
                      <a:pt x="190440" y="35053"/>
                    </a:moveTo>
                    <a:cubicBezTo>
                      <a:pt x="208205" y="40182"/>
                      <a:pt x="220022" y="54484"/>
                      <a:pt x="235540" y="63683"/>
                    </a:cubicBezTo>
                    <a:cubicBezTo>
                      <a:pt x="239690" y="66142"/>
                      <a:pt x="246035" y="64053"/>
                      <a:pt x="247833" y="59612"/>
                    </a:cubicBezTo>
                    <a:cubicBezTo>
                      <a:pt x="272259" y="37459"/>
                      <a:pt x="300907" y="56682"/>
                      <a:pt x="319210" y="60300"/>
                    </a:cubicBezTo>
                    <a:cubicBezTo>
                      <a:pt x="337513" y="63918"/>
                      <a:pt x="350222" y="75901"/>
                      <a:pt x="357651" y="81319"/>
                    </a:cubicBezTo>
                    <a:cubicBezTo>
                      <a:pt x="365080" y="86737"/>
                      <a:pt x="368945" y="88086"/>
                      <a:pt x="372414" y="98578"/>
                    </a:cubicBezTo>
                    <a:cubicBezTo>
                      <a:pt x="375883" y="105787"/>
                      <a:pt x="371525" y="115827"/>
                      <a:pt x="365265" y="116832"/>
                    </a:cubicBezTo>
                    <a:cubicBezTo>
                      <a:pt x="344284" y="102867"/>
                      <a:pt x="333106" y="110057"/>
                      <a:pt x="317596" y="109696"/>
                    </a:cubicBezTo>
                    <a:cubicBezTo>
                      <a:pt x="302086" y="109335"/>
                      <a:pt x="305505" y="117340"/>
                      <a:pt x="272207" y="114664"/>
                    </a:cubicBezTo>
                    <a:cubicBezTo>
                      <a:pt x="238909" y="111988"/>
                      <a:pt x="169968" y="111732"/>
                      <a:pt x="117807" y="93637"/>
                    </a:cubicBezTo>
                    <a:cubicBezTo>
                      <a:pt x="98080" y="89424"/>
                      <a:pt x="88081" y="71324"/>
                      <a:pt x="53659" y="70981"/>
                    </a:cubicBezTo>
                    <a:cubicBezTo>
                      <a:pt x="31421" y="70638"/>
                      <a:pt x="26655" y="73405"/>
                      <a:pt x="25496" y="66944"/>
                    </a:cubicBezTo>
                    <a:cubicBezTo>
                      <a:pt x="24105" y="56369"/>
                      <a:pt x="40481" y="52402"/>
                      <a:pt x="46197" y="48436"/>
                    </a:cubicBezTo>
                    <a:cubicBezTo>
                      <a:pt x="79569" y="32787"/>
                      <a:pt x="116066" y="36729"/>
                      <a:pt x="140106" y="34498"/>
                    </a:cubicBezTo>
                    <a:cubicBezTo>
                      <a:pt x="164147" y="32268"/>
                      <a:pt x="174103" y="30348"/>
                      <a:pt x="190440" y="35053"/>
                    </a:cubicBezTo>
                    <a:close/>
                    <a:moveTo>
                      <a:pt x="330181" y="143155"/>
                    </a:moveTo>
                    <a:cubicBezTo>
                      <a:pt x="302397" y="181276"/>
                      <a:pt x="253784" y="188425"/>
                      <a:pt x="212911" y="188274"/>
                    </a:cubicBezTo>
                    <a:cubicBezTo>
                      <a:pt x="172038" y="188123"/>
                      <a:pt x="108742" y="173857"/>
                      <a:pt x="84945" y="142249"/>
                    </a:cubicBezTo>
                    <a:cubicBezTo>
                      <a:pt x="58438" y="125632"/>
                      <a:pt x="51788" y="106943"/>
                      <a:pt x="30328" y="94078"/>
                    </a:cubicBezTo>
                    <a:cubicBezTo>
                      <a:pt x="23935" y="83795"/>
                      <a:pt x="40919" y="85805"/>
                      <a:pt x="50573" y="86171"/>
                    </a:cubicBezTo>
                    <a:cubicBezTo>
                      <a:pt x="93173" y="101646"/>
                      <a:pt x="117548" y="112868"/>
                      <a:pt x="154434" y="120708"/>
                    </a:cubicBezTo>
                    <a:cubicBezTo>
                      <a:pt x="191320" y="128548"/>
                      <a:pt x="232368" y="134267"/>
                      <a:pt x="271889" y="133210"/>
                    </a:cubicBezTo>
                    <a:cubicBezTo>
                      <a:pt x="300319" y="134436"/>
                      <a:pt x="313146" y="126598"/>
                      <a:pt x="325016" y="124461"/>
                    </a:cubicBezTo>
                    <a:cubicBezTo>
                      <a:pt x="336886" y="122324"/>
                      <a:pt x="347810" y="118262"/>
                      <a:pt x="353695" y="136249"/>
                    </a:cubicBezTo>
                    <a:cubicBezTo>
                      <a:pt x="341692" y="139394"/>
                      <a:pt x="335045" y="136441"/>
                      <a:pt x="330181" y="143155"/>
                    </a:cubicBezTo>
                    <a:close/>
                  </a:path>
                </a:pathLst>
              </a:custGeom>
              <a:solidFill>
                <a:srgbClr val="000000"/>
              </a:solidFill>
              <a:ln w="26194" cap="flat">
                <a:noFill/>
                <a:prstDash val="solid"/>
                <a:miter/>
              </a:ln>
            </p:spPr>
            <p:txBody>
              <a:bodyPr rtlCol="0" anchor="ctr"/>
              <a:lstStyle/>
              <a:p>
                <a:endParaRPr lang="en-US"/>
              </a:p>
            </p:txBody>
          </p:sp>
        </p:grpSp>
        <p:sp>
          <p:nvSpPr>
            <p:cNvPr id="6" name="Ribbon: Tilted Up 5">
              <a:extLst>
                <a:ext uri="{FF2B5EF4-FFF2-40B4-BE49-F238E27FC236}">
                  <a16:creationId xmlns:a16="http://schemas.microsoft.com/office/drawing/2014/main" id="{B42EC4C7-5993-EE5E-5975-12EEFADCD3D5}"/>
                </a:ext>
              </a:extLst>
            </p:cNvPr>
            <p:cNvSpPr/>
            <p:nvPr/>
          </p:nvSpPr>
          <p:spPr>
            <a:xfrm>
              <a:off x="449434" y="3304352"/>
              <a:ext cx="1967966" cy="457200"/>
            </a:xfrm>
            <a:prstGeom prst="ribbon2">
              <a:avLst>
                <a:gd name="adj1" fmla="val 14548"/>
                <a:gd name="adj2" fmla="val 75000"/>
              </a:avLst>
            </a:prstGeom>
            <a:solidFill>
              <a:schemeClr val="tx2"/>
            </a:solidFill>
            <a:ln w="28575">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AZURA</a:t>
              </a:r>
            </a:p>
          </p:txBody>
        </p:sp>
      </p:grpSp>
      <p:sp>
        <p:nvSpPr>
          <p:cNvPr id="48" name="Content Placeholder 47">
            <a:extLst>
              <a:ext uri="{FF2B5EF4-FFF2-40B4-BE49-F238E27FC236}">
                <a16:creationId xmlns:a16="http://schemas.microsoft.com/office/drawing/2014/main" id="{D0CA6E06-A9CE-E962-60D5-BC573AFE3509}"/>
              </a:ext>
            </a:extLst>
          </p:cNvPr>
          <p:cNvSpPr>
            <a:spLocks noGrp="1"/>
          </p:cNvSpPr>
          <p:nvPr>
            <p:ph idx="1"/>
          </p:nvPr>
        </p:nvSpPr>
        <p:spPr>
          <a:xfrm>
            <a:off x="850079" y="1556566"/>
            <a:ext cx="3557906" cy="4620114"/>
          </a:xfrm>
          <a:solidFill>
            <a:schemeClr val="bg2">
              <a:lumMod val="90000"/>
            </a:schemeClr>
          </a:solidFill>
          <a:ln>
            <a:solidFill>
              <a:schemeClr val="bg1">
                <a:lumMod val="85000"/>
              </a:schemeClr>
            </a:solidFill>
          </a:ln>
        </p:spPr>
        <p:txBody>
          <a:bodyPr lIns="182880" tIns="182880" rIns="182880" bIns="91440">
            <a:normAutofit fontScale="55000" lnSpcReduction="20000"/>
          </a:bodyPr>
          <a:lstStyle/>
          <a:p>
            <a:pPr marL="0" indent="0">
              <a:buNone/>
            </a:pPr>
            <a:r>
              <a:rPr lang="en-US" i="1" dirty="0"/>
              <a:t>On a certain day to uncertain parents</a:t>
            </a:r>
          </a:p>
          <a:p>
            <a:pPr marL="0" indent="0">
              <a:buNone/>
            </a:pPr>
            <a:r>
              <a:rPr lang="en-US" i="1" dirty="0"/>
              <a:t>Incarnate moon and star reborn.</a:t>
            </a:r>
          </a:p>
          <a:p>
            <a:pPr marL="0" indent="0">
              <a:buNone/>
            </a:pPr>
            <a:r>
              <a:rPr lang="en-US" i="1" dirty="0"/>
              <a:t>Neither blight nor age can harm him.</a:t>
            </a:r>
          </a:p>
          <a:p>
            <a:pPr marL="0" indent="0">
              <a:buNone/>
            </a:pPr>
            <a:r>
              <a:rPr lang="en-US" i="1" dirty="0"/>
              <a:t>The Curse-of-Flesh before him flies.</a:t>
            </a:r>
          </a:p>
          <a:p>
            <a:pPr marL="0" indent="0">
              <a:buNone/>
            </a:pPr>
            <a:r>
              <a:rPr lang="en-US" i="1" dirty="0"/>
              <a:t>In caverns dark Azura's eye sees</a:t>
            </a:r>
          </a:p>
          <a:p>
            <a:pPr marL="0" indent="0">
              <a:buNone/>
            </a:pPr>
            <a:r>
              <a:rPr lang="en-US" i="1" dirty="0"/>
              <a:t>And makes to shine the moon and star.</a:t>
            </a:r>
          </a:p>
          <a:p>
            <a:pPr marL="0" indent="0">
              <a:buNone/>
            </a:pPr>
            <a:r>
              <a:rPr lang="en-US" i="1" dirty="0"/>
              <a:t>A stranger's voice unites the Houses.</a:t>
            </a:r>
          </a:p>
          <a:p>
            <a:pPr marL="0" indent="0">
              <a:buNone/>
            </a:pPr>
            <a:r>
              <a:rPr lang="en-US" i="1" dirty="0"/>
              <a:t>Three Halls call him </a:t>
            </a:r>
            <a:r>
              <a:rPr lang="en-US" i="1" dirty="0" err="1"/>
              <a:t>Hortator</a:t>
            </a:r>
            <a:r>
              <a:rPr lang="en-US" i="1" dirty="0"/>
              <a:t>.</a:t>
            </a:r>
          </a:p>
          <a:p>
            <a:pPr marL="0" indent="0">
              <a:buNone/>
            </a:pPr>
            <a:r>
              <a:rPr lang="en-US" i="1" dirty="0"/>
              <a:t>A stranger's hand unites the </a:t>
            </a:r>
            <a:r>
              <a:rPr lang="en-US" i="1" dirty="0" err="1"/>
              <a:t>Velothi</a:t>
            </a:r>
            <a:r>
              <a:rPr lang="en-US" i="1" dirty="0"/>
              <a:t>.</a:t>
            </a:r>
          </a:p>
          <a:p>
            <a:pPr marL="0" indent="0">
              <a:buNone/>
            </a:pPr>
            <a:r>
              <a:rPr lang="en-US" i="1" dirty="0"/>
              <a:t>Four Tribes call him </a:t>
            </a:r>
            <a:r>
              <a:rPr lang="en-US" i="1" dirty="0" err="1"/>
              <a:t>Nerevarine</a:t>
            </a:r>
            <a:r>
              <a:rPr lang="en-US" i="1" dirty="0"/>
              <a:t>.</a:t>
            </a:r>
          </a:p>
          <a:p>
            <a:pPr marL="0" indent="0">
              <a:buNone/>
            </a:pPr>
            <a:r>
              <a:rPr lang="en-US" i="1" dirty="0"/>
              <a:t>He honors blood of the tribe </a:t>
            </a:r>
            <a:r>
              <a:rPr lang="en-US" i="1" dirty="0" err="1"/>
              <a:t>unmourned</a:t>
            </a:r>
            <a:r>
              <a:rPr lang="en-US" i="1" dirty="0"/>
              <a:t>.</a:t>
            </a:r>
          </a:p>
          <a:p>
            <a:pPr marL="0" indent="0">
              <a:buNone/>
            </a:pPr>
            <a:r>
              <a:rPr lang="en-US" i="1" dirty="0"/>
              <a:t>He eats their sin, and is reborn.</a:t>
            </a:r>
          </a:p>
          <a:p>
            <a:pPr marL="0" indent="0">
              <a:buNone/>
            </a:pPr>
            <a:r>
              <a:rPr lang="en-US" i="1" dirty="0"/>
              <a:t>His mercy frees the cursed false gods,</a:t>
            </a:r>
          </a:p>
          <a:p>
            <a:pPr marL="0" indent="0">
              <a:buNone/>
            </a:pPr>
            <a:r>
              <a:rPr lang="en-US" i="1" dirty="0"/>
              <a:t>Binds the broken, redeems the mad.</a:t>
            </a:r>
          </a:p>
          <a:p>
            <a:pPr marL="0" indent="0">
              <a:buNone/>
            </a:pPr>
            <a:r>
              <a:rPr lang="en-US" dirty="0"/>
              <a:t>— </a:t>
            </a:r>
            <a:r>
              <a:rPr lang="en-US" dirty="0">
                <a:hlinkClick r:id="rId3"/>
              </a:rPr>
              <a:t>The Seven Visions</a:t>
            </a:r>
            <a:r>
              <a:rPr lang="en-US" dirty="0"/>
              <a:t>, </a:t>
            </a:r>
            <a:r>
              <a:rPr lang="en-US" dirty="0" err="1"/>
              <a:t>Ashlander</a:t>
            </a:r>
            <a:r>
              <a:rPr lang="en-US" dirty="0"/>
              <a:t> tradition</a:t>
            </a:r>
          </a:p>
        </p:txBody>
      </p:sp>
      <p:grpSp>
        <p:nvGrpSpPr>
          <p:cNvPr id="88" name="Group 87">
            <a:extLst>
              <a:ext uri="{FF2B5EF4-FFF2-40B4-BE49-F238E27FC236}">
                <a16:creationId xmlns:a16="http://schemas.microsoft.com/office/drawing/2014/main" id="{3E7A8D7E-92A6-3B4F-CD99-E9B05B25C739}"/>
              </a:ext>
            </a:extLst>
          </p:cNvPr>
          <p:cNvGrpSpPr/>
          <p:nvPr/>
        </p:nvGrpSpPr>
        <p:grpSpPr>
          <a:xfrm>
            <a:off x="5162189" y="1167303"/>
            <a:ext cx="1870856" cy="4849305"/>
            <a:chOff x="5162189" y="1167303"/>
            <a:chExt cx="1870856" cy="4849305"/>
          </a:xfrm>
        </p:grpSpPr>
        <p:grpSp>
          <p:nvGrpSpPr>
            <p:cNvPr id="62" name="Content Placeholder 45" descr="Man with crossed arms">
              <a:extLst>
                <a:ext uri="{FF2B5EF4-FFF2-40B4-BE49-F238E27FC236}">
                  <a16:creationId xmlns:a16="http://schemas.microsoft.com/office/drawing/2014/main" id="{2224AFD0-5665-DB61-9902-26AB735135B2}"/>
                </a:ext>
              </a:extLst>
            </p:cNvPr>
            <p:cNvGrpSpPr/>
            <p:nvPr/>
          </p:nvGrpSpPr>
          <p:grpSpPr>
            <a:xfrm>
              <a:off x="5162189" y="2301743"/>
              <a:ext cx="1602784" cy="3714865"/>
              <a:chOff x="5162189" y="2301743"/>
              <a:chExt cx="1602784" cy="3714865"/>
            </a:xfrm>
          </p:grpSpPr>
          <p:sp>
            <p:nvSpPr>
              <p:cNvPr id="63" name="Freeform: Shape 62">
                <a:extLst>
                  <a:ext uri="{FF2B5EF4-FFF2-40B4-BE49-F238E27FC236}">
                    <a16:creationId xmlns:a16="http://schemas.microsoft.com/office/drawing/2014/main" id="{9E0EFB1B-72FA-2854-CD2F-404502087C4A}"/>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EFA9C23-3783-07F6-E0ED-35BDDDAE1956}"/>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2E8DA193-B040-4DC6-D4C3-447FA8ED5923}"/>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F8E403B-15A9-8D0A-CB04-225AF970EDBF}"/>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86" name="Group 85">
              <a:extLst>
                <a:ext uri="{FF2B5EF4-FFF2-40B4-BE49-F238E27FC236}">
                  <a16:creationId xmlns:a16="http://schemas.microsoft.com/office/drawing/2014/main" id="{34087892-00A3-6D02-4A9B-870810445B2B}"/>
                </a:ext>
              </a:extLst>
            </p:cNvPr>
            <p:cNvGrpSpPr/>
            <p:nvPr/>
          </p:nvGrpSpPr>
          <p:grpSpPr>
            <a:xfrm rot="21286243">
              <a:off x="5847598" y="1701136"/>
              <a:ext cx="596195" cy="719161"/>
              <a:chOff x="5868574" y="1722173"/>
              <a:chExt cx="596195" cy="719161"/>
            </a:xfrm>
          </p:grpSpPr>
          <p:sp>
            <p:nvSpPr>
              <p:cNvPr id="68" name="Freeform: Shape 67">
                <a:extLst>
                  <a:ext uri="{FF2B5EF4-FFF2-40B4-BE49-F238E27FC236}">
                    <a16:creationId xmlns:a16="http://schemas.microsoft.com/office/drawing/2014/main" id="{8CD26B57-C95A-A8D4-C73B-C059C0A0D528}"/>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69" name="Graphic 50" descr="Bald woman head">
                <a:extLst>
                  <a:ext uri="{FF2B5EF4-FFF2-40B4-BE49-F238E27FC236}">
                    <a16:creationId xmlns:a16="http://schemas.microsoft.com/office/drawing/2014/main" id="{BCA8D490-A655-1B7F-88F3-8B1683F20DD8}"/>
                  </a:ext>
                </a:extLst>
              </p:cNvPr>
              <p:cNvGrpSpPr/>
              <p:nvPr/>
            </p:nvGrpSpPr>
            <p:grpSpPr>
              <a:xfrm>
                <a:off x="5868574" y="1722173"/>
                <a:ext cx="596195" cy="719161"/>
                <a:chOff x="5868574" y="1722173"/>
                <a:chExt cx="596195" cy="719161"/>
              </a:xfrm>
              <a:solidFill>
                <a:srgbClr val="000000"/>
              </a:solidFill>
            </p:grpSpPr>
            <p:sp>
              <p:nvSpPr>
                <p:cNvPr id="70" name="Freeform: Shape 69">
                  <a:extLst>
                    <a:ext uri="{FF2B5EF4-FFF2-40B4-BE49-F238E27FC236}">
                      <a16:creationId xmlns:a16="http://schemas.microsoft.com/office/drawing/2014/main" id="{E7E9C610-43CB-741E-A3C2-FE72DF3F91BA}"/>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94D4871-26FC-CCDE-DC7F-A0FB4649C36D}"/>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73" name="Freeform: Shape 72">
              <a:extLst>
                <a:ext uri="{FF2B5EF4-FFF2-40B4-BE49-F238E27FC236}">
                  <a16:creationId xmlns:a16="http://schemas.microsoft.com/office/drawing/2014/main" id="{5FE872A9-A108-310F-8979-77F84FF19678}"/>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74" name="Rectangle: Rounded Corners 73">
              <a:extLst>
                <a:ext uri="{FF2B5EF4-FFF2-40B4-BE49-F238E27FC236}">
                  <a16:creationId xmlns:a16="http://schemas.microsoft.com/office/drawing/2014/main" id="{9A54DC12-38C3-32F2-4192-D0A14CD4862A}"/>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lowchart: Magnetic Disk 74">
              <a:extLst>
                <a:ext uri="{FF2B5EF4-FFF2-40B4-BE49-F238E27FC236}">
                  <a16:creationId xmlns:a16="http://schemas.microsoft.com/office/drawing/2014/main" id="{27F83946-D538-B22F-B571-59DEAAAEBBCC}"/>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lowchart: Magnetic Disk 75">
              <a:extLst>
                <a:ext uri="{FF2B5EF4-FFF2-40B4-BE49-F238E27FC236}">
                  <a16:creationId xmlns:a16="http://schemas.microsoft.com/office/drawing/2014/main" id="{D317B1A5-570C-4CBF-C764-826DA6C070A5}"/>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lowchart: Magnetic Disk 76">
              <a:extLst>
                <a:ext uri="{FF2B5EF4-FFF2-40B4-BE49-F238E27FC236}">
                  <a16:creationId xmlns:a16="http://schemas.microsoft.com/office/drawing/2014/main" id="{B7B1B6F4-BFBE-A567-0379-D30ABA6F4A51}"/>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lowchart: Magnetic Disk 77">
              <a:extLst>
                <a:ext uri="{FF2B5EF4-FFF2-40B4-BE49-F238E27FC236}">
                  <a16:creationId xmlns:a16="http://schemas.microsoft.com/office/drawing/2014/main" id="{D1D3233F-6D79-AA5A-0A5C-F37100F25C40}"/>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lowchart: Magnetic Disk 78">
              <a:extLst>
                <a:ext uri="{FF2B5EF4-FFF2-40B4-BE49-F238E27FC236}">
                  <a16:creationId xmlns:a16="http://schemas.microsoft.com/office/drawing/2014/main" id="{F322AFA6-C428-388B-D975-A45C71F0F85C}"/>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 name="Group 84">
              <a:extLst>
                <a:ext uri="{FF2B5EF4-FFF2-40B4-BE49-F238E27FC236}">
                  <a16:creationId xmlns:a16="http://schemas.microsoft.com/office/drawing/2014/main" id="{B6F8DA7C-B94B-B7E4-1FB9-83515D2B6031}"/>
                </a:ext>
              </a:extLst>
            </p:cNvPr>
            <p:cNvGrpSpPr/>
            <p:nvPr/>
          </p:nvGrpSpPr>
          <p:grpSpPr>
            <a:xfrm rot="253954" flipH="1">
              <a:off x="6203835" y="5096873"/>
              <a:ext cx="376524" cy="647985"/>
              <a:chOff x="6216132" y="5060352"/>
              <a:chExt cx="376524" cy="647985"/>
            </a:xfrm>
          </p:grpSpPr>
          <p:sp>
            <p:nvSpPr>
              <p:cNvPr id="80" name="Flowchart: Magnetic Disk 79">
                <a:extLst>
                  <a:ext uri="{FF2B5EF4-FFF2-40B4-BE49-F238E27FC236}">
                    <a16:creationId xmlns:a16="http://schemas.microsoft.com/office/drawing/2014/main" id="{4DE4F638-408C-4439-5CE3-387CE426EB8B}"/>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lowchart: Magnetic Disk 80">
                <a:extLst>
                  <a:ext uri="{FF2B5EF4-FFF2-40B4-BE49-F238E27FC236}">
                    <a16:creationId xmlns:a16="http://schemas.microsoft.com/office/drawing/2014/main" id="{4F5393A1-5805-1BE3-4705-5E5CA7BD0BF8}"/>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lowchart: Magnetic Disk 81">
                <a:extLst>
                  <a:ext uri="{FF2B5EF4-FFF2-40B4-BE49-F238E27FC236}">
                    <a16:creationId xmlns:a16="http://schemas.microsoft.com/office/drawing/2014/main" id="{35666233-79BF-90A0-7966-A6CC1A45C1C9}"/>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lowchart: Magnetic Disk 82">
                <a:extLst>
                  <a:ext uri="{FF2B5EF4-FFF2-40B4-BE49-F238E27FC236}">
                    <a16:creationId xmlns:a16="http://schemas.microsoft.com/office/drawing/2014/main" id="{D2FE303F-8416-A8AC-C5CE-5ED2F929D09E}"/>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lowchart: Magnetic Disk 83">
                <a:extLst>
                  <a:ext uri="{FF2B5EF4-FFF2-40B4-BE49-F238E27FC236}">
                    <a16:creationId xmlns:a16="http://schemas.microsoft.com/office/drawing/2014/main" id="{55FD1AB8-871D-9309-A774-3EB6924FBBC7}"/>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7" name="Oval 86">
              <a:extLst>
                <a:ext uri="{FF2B5EF4-FFF2-40B4-BE49-F238E27FC236}">
                  <a16:creationId xmlns:a16="http://schemas.microsoft.com/office/drawing/2014/main" id="{CAA013FA-5B80-58D6-26A1-B364B6319ED4}"/>
                </a:ext>
              </a:extLst>
            </p:cNvPr>
            <p:cNvSpPr/>
            <p:nvPr/>
          </p:nvSpPr>
          <p:spPr>
            <a:xfrm>
              <a:off x="5280898" y="1167303"/>
              <a:ext cx="1752147" cy="1752147"/>
            </a:xfrm>
            <a:prstGeom prst="ellipse">
              <a:avLst/>
            </a:prstGeom>
            <a:solidFill>
              <a:schemeClr val="bg1"/>
            </a:solidFill>
            <a:ln>
              <a:noFill/>
            </a:ln>
            <a:effectLst>
              <a:softEdge rad="317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lumMod val="85000"/>
                    </a:schemeClr>
                  </a:solidFill>
                </a:rPr>
                <a:t>?</a:t>
              </a:r>
            </a:p>
          </p:txBody>
        </p:sp>
      </p:grpSp>
      <p:grpSp>
        <p:nvGrpSpPr>
          <p:cNvPr id="496" name="Group 495">
            <a:extLst>
              <a:ext uri="{FF2B5EF4-FFF2-40B4-BE49-F238E27FC236}">
                <a16:creationId xmlns:a16="http://schemas.microsoft.com/office/drawing/2014/main" id="{25E070FE-C8D8-AD47-EA07-A93349F0CAC0}"/>
              </a:ext>
            </a:extLst>
          </p:cNvPr>
          <p:cNvGrpSpPr/>
          <p:nvPr/>
        </p:nvGrpSpPr>
        <p:grpSpPr>
          <a:xfrm>
            <a:off x="7543757" y="2849813"/>
            <a:ext cx="4414848" cy="2033620"/>
            <a:chOff x="7637886" y="2609785"/>
            <a:chExt cx="4414848" cy="2033620"/>
          </a:xfrm>
        </p:grpSpPr>
        <p:grpSp>
          <p:nvGrpSpPr>
            <p:cNvPr id="495" name="Group 494">
              <a:extLst>
                <a:ext uri="{FF2B5EF4-FFF2-40B4-BE49-F238E27FC236}">
                  <a16:creationId xmlns:a16="http://schemas.microsoft.com/office/drawing/2014/main" id="{EEF7C704-E96F-99A8-11C7-33B81A97A7F3}"/>
                </a:ext>
              </a:extLst>
            </p:cNvPr>
            <p:cNvGrpSpPr/>
            <p:nvPr/>
          </p:nvGrpSpPr>
          <p:grpSpPr>
            <a:xfrm>
              <a:off x="7637886" y="3453760"/>
              <a:ext cx="4414848" cy="638492"/>
              <a:chOff x="7790538" y="3453760"/>
              <a:chExt cx="4414848" cy="638492"/>
            </a:xfrm>
          </p:grpSpPr>
          <p:sp>
            <p:nvSpPr>
              <p:cNvPr id="494" name="Parallelogram 493">
                <a:extLst>
                  <a:ext uri="{FF2B5EF4-FFF2-40B4-BE49-F238E27FC236}">
                    <a16:creationId xmlns:a16="http://schemas.microsoft.com/office/drawing/2014/main" id="{DA125D2E-9FAE-5240-C2DC-21FB04909A97}"/>
                  </a:ext>
                </a:extLst>
              </p:cNvPr>
              <p:cNvSpPr/>
              <p:nvPr/>
            </p:nvSpPr>
            <p:spPr>
              <a:xfrm flipH="1">
                <a:off x="8393411" y="3458380"/>
                <a:ext cx="3811975" cy="633872"/>
              </a:xfrm>
              <a:prstGeom prst="parallelogram">
                <a:avLst>
                  <a:gd name="adj" fmla="val 95464"/>
                </a:avLst>
              </a:prstGeom>
              <a:solidFill>
                <a:schemeClr val="tx1">
                  <a:lumMod val="85000"/>
                  <a:lumOff val="1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Parallelogram 492">
                <a:extLst>
                  <a:ext uri="{FF2B5EF4-FFF2-40B4-BE49-F238E27FC236}">
                    <a16:creationId xmlns:a16="http://schemas.microsoft.com/office/drawing/2014/main" id="{3111CEAA-B112-4B1C-572C-0BD70AA36957}"/>
                  </a:ext>
                </a:extLst>
              </p:cNvPr>
              <p:cNvSpPr/>
              <p:nvPr/>
            </p:nvSpPr>
            <p:spPr>
              <a:xfrm>
                <a:off x="7790538" y="3453760"/>
                <a:ext cx="3791100" cy="633872"/>
              </a:xfrm>
              <a:prstGeom prst="parallelogram">
                <a:avLst>
                  <a:gd name="adj" fmla="val 95464"/>
                </a:avLst>
              </a:prstGeom>
              <a:solidFill>
                <a:schemeClr val="tx1">
                  <a:lumMod val="85000"/>
                  <a:lumOff val="1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1" name="Trapezoid 490">
              <a:extLst>
                <a:ext uri="{FF2B5EF4-FFF2-40B4-BE49-F238E27FC236}">
                  <a16:creationId xmlns:a16="http://schemas.microsoft.com/office/drawing/2014/main" id="{A4B59EFD-A4B7-F7F7-D2BB-56AE79EC2941}"/>
                </a:ext>
              </a:extLst>
            </p:cNvPr>
            <p:cNvSpPr/>
            <p:nvPr/>
          </p:nvSpPr>
          <p:spPr>
            <a:xfrm>
              <a:off x="7637886" y="3831051"/>
              <a:ext cx="4401461" cy="710228"/>
            </a:xfrm>
            <a:prstGeom prst="trapezoid">
              <a:avLst>
                <a:gd name="adj" fmla="val 83835"/>
              </a:avLst>
            </a:prstGeom>
            <a:solidFill>
              <a:schemeClr val="tx1">
                <a:lumMod val="65000"/>
                <a:lumOff val="35000"/>
                <a:alpha val="62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4" name="Group 363">
              <a:extLst>
                <a:ext uri="{FF2B5EF4-FFF2-40B4-BE49-F238E27FC236}">
                  <a16:creationId xmlns:a16="http://schemas.microsoft.com/office/drawing/2014/main" id="{94BDD791-E429-A4D0-8F45-1EE7B89C0778}"/>
                </a:ext>
              </a:extLst>
            </p:cNvPr>
            <p:cNvGrpSpPr/>
            <p:nvPr/>
          </p:nvGrpSpPr>
          <p:grpSpPr>
            <a:xfrm>
              <a:off x="8157273" y="2609785"/>
              <a:ext cx="3439755" cy="1425568"/>
              <a:chOff x="7739950" y="2139933"/>
              <a:chExt cx="3439755" cy="1425568"/>
            </a:xfrm>
          </p:grpSpPr>
          <p:grpSp>
            <p:nvGrpSpPr>
              <p:cNvPr id="239" name="Group 238">
                <a:extLst>
                  <a:ext uri="{FF2B5EF4-FFF2-40B4-BE49-F238E27FC236}">
                    <a16:creationId xmlns:a16="http://schemas.microsoft.com/office/drawing/2014/main" id="{2E9E9021-A5AF-7DA4-DD6B-ACA8C8F9368F}"/>
                  </a:ext>
                </a:extLst>
              </p:cNvPr>
              <p:cNvGrpSpPr/>
              <p:nvPr/>
            </p:nvGrpSpPr>
            <p:grpSpPr>
              <a:xfrm>
                <a:off x="7739950" y="2139933"/>
                <a:ext cx="549982" cy="1425568"/>
                <a:chOff x="5162189" y="1167303"/>
                <a:chExt cx="1870856" cy="4849305"/>
              </a:xfrm>
            </p:grpSpPr>
            <p:grpSp>
              <p:nvGrpSpPr>
                <p:cNvPr id="240" name="Content Placeholder 45" descr="Man with crossed arms">
                  <a:extLst>
                    <a:ext uri="{FF2B5EF4-FFF2-40B4-BE49-F238E27FC236}">
                      <a16:creationId xmlns:a16="http://schemas.microsoft.com/office/drawing/2014/main" id="{D4140D2E-3555-0375-C1CB-7FF6653952D1}"/>
                    </a:ext>
                  </a:extLst>
                </p:cNvPr>
                <p:cNvGrpSpPr/>
                <p:nvPr/>
              </p:nvGrpSpPr>
              <p:grpSpPr>
                <a:xfrm>
                  <a:off x="5162189" y="2301743"/>
                  <a:ext cx="1602784" cy="3714865"/>
                  <a:chOff x="5162189" y="2301743"/>
                  <a:chExt cx="1602784" cy="3714865"/>
                </a:xfrm>
              </p:grpSpPr>
              <p:sp>
                <p:nvSpPr>
                  <p:cNvPr id="260" name="Freeform: Shape 259">
                    <a:extLst>
                      <a:ext uri="{FF2B5EF4-FFF2-40B4-BE49-F238E27FC236}">
                        <a16:creationId xmlns:a16="http://schemas.microsoft.com/office/drawing/2014/main" id="{B282C026-0834-D5A7-131C-C4BD70B2ACFD}"/>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0CCBB06F-6404-B16E-1E74-43C1296923FC}"/>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E087867-2DC9-91FC-D42C-F78A6D889913}"/>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9C122236-9572-4946-2B39-3F3A31C1C063}"/>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241" name="Group 240">
                  <a:extLst>
                    <a:ext uri="{FF2B5EF4-FFF2-40B4-BE49-F238E27FC236}">
                      <a16:creationId xmlns:a16="http://schemas.microsoft.com/office/drawing/2014/main" id="{8B8EE01E-DCDE-7062-E546-B0DB325C2CD0}"/>
                    </a:ext>
                  </a:extLst>
                </p:cNvPr>
                <p:cNvGrpSpPr/>
                <p:nvPr/>
              </p:nvGrpSpPr>
              <p:grpSpPr>
                <a:xfrm rot="21286243">
                  <a:off x="5847598" y="1701136"/>
                  <a:ext cx="596195" cy="719161"/>
                  <a:chOff x="5868574" y="1722173"/>
                  <a:chExt cx="596195" cy="719161"/>
                </a:xfrm>
              </p:grpSpPr>
              <p:sp>
                <p:nvSpPr>
                  <p:cNvPr id="256" name="Freeform: Shape 255">
                    <a:extLst>
                      <a:ext uri="{FF2B5EF4-FFF2-40B4-BE49-F238E27FC236}">
                        <a16:creationId xmlns:a16="http://schemas.microsoft.com/office/drawing/2014/main" id="{9135E499-D559-27D2-424A-A0C64F7E605F}"/>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257" name="Graphic 50" descr="Bald woman head">
                    <a:extLst>
                      <a:ext uri="{FF2B5EF4-FFF2-40B4-BE49-F238E27FC236}">
                        <a16:creationId xmlns:a16="http://schemas.microsoft.com/office/drawing/2014/main" id="{22DF55BB-C70E-54D7-807C-06E48C9B3AE1}"/>
                      </a:ext>
                    </a:extLst>
                  </p:cNvPr>
                  <p:cNvGrpSpPr/>
                  <p:nvPr/>
                </p:nvGrpSpPr>
                <p:grpSpPr>
                  <a:xfrm>
                    <a:off x="5868574" y="1722173"/>
                    <a:ext cx="596195" cy="719161"/>
                    <a:chOff x="5868574" y="1722173"/>
                    <a:chExt cx="596195" cy="719161"/>
                  </a:xfrm>
                  <a:solidFill>
                    <a:srgbClr val="000000"/>
                  </a:solidFill>
                </p:grpSpPr>
                <p:sp>
                  <p:nvSpPr>
                    <p:cNvPr id="258" name="Freeform: Shape 257">
                      <a:extLst>
                        <a:ext uri="{FF2B5EF4-FFF2-40B4-BE49-F238E27FC236}">
                          <a16:creationId xmlns:a16="http://schemas.microsoft.com/office/drawing/2014/main" id="{8F83016D-30B0-8AE1-8B7A-673A6CEB3FEF}"/>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8E2A163E-D83C-0309-2049-39D65306D5CF}"/>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242" name="Freeform: Shape 241">
                  <a:extLst>
                    <a:ext uri="{FF2B5EF4-FFF2-40B4-BE49-F238E27FC236}">
                      <a16:creationId xmlns:a16="http://schemas.microsoft.com/office/drawing/2014/main" id="{D34F8D7C-6D63-0972-F302-5915561D56B0}"/>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243" name="Rectangle: Rounded Corners 73">
                  <a:extLst>
                    <a:ext uri="{FF2B5EF4-FFF2-40B4-BE49-F238E27FC236}">
                      <a16:creationId xmlns:a16="http://schemas.microsoft.com/office/drawing/2014/main" id="{A10CDFF8-20EF-A493-483C-53A1E17016E1}"/>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Flowchart: Magnetic Disk 243">
                  <a:extLst>
                    <a:ext uri="{FF2B5EF4-FFF2-40B4-BE49-F238E27FC236}">
                      <a16:creationId xmlns:a16="http://schemas.microsoft.com/office/drawing/2014/main" id="{41313CD1-D261-45F3-F300-3F87CFF4AC23}"/>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Flowchart: Magnetic Disk 244">
                  <a:extLst>
                    <a:ext uri="{FF2B5EF4-FFF2-40B4-BE49-F238E27FC236}">
                      <a16:creationId xmlns:a16="http://schemas.microsoft.com/office/drawing/2014/main" id="{EA100120-A803-4D84-196C-42D58C43D59F}"/>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lowchart: Magnetic Disk 245">
                  <a:extLst>
                    <a:ext uri="{FF2B5EF4-FFF2-40B4-BE49-F238E27FC236}">
                      <a16:creationId xmlns:a16="http://schemas.microsoft.com/office/drawing/2014/main" id="{0E4B4327-922C-FFD3-9336-3520DE5C2B2E}"/>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lowchart: Magnetic Disk 246">
                  <a:extLst>
                    <a:ext uri="{FF2B5EF4-FFF2-40B4-BE49-F238E27FC236}">
                      <a16:creationId xmlns:a16="http://schemas.microsoft.com/office/drawing/2014/main" id="{4C0C0C03-9AAC-681D-37CB-4D6576D65F48}"/>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lowchart: Magnetic Disk 247">
                  <a:extLst>
                    <a:ext uri="{FF2B5EF4-FFF2-40B4-BE49-F238E27FC236}">
                      <a16:creationId xmlns:a16="http://schemas.microsoft.com/office/drawing/2014/main" id="{2F1F061B-4617-4461-7696-BF2F26FCAF81}"/>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9" name="Group 248">
                  <a:extLst>
                    <a:ext uri="{FF2B5EF4-FFF2-40B4-BE49-F238E27FC236}">
                      <a16:creationId xmlns:a16="http://schemas.microsoft.com/office/drawing/2014/main" id="{7E398FB5-B27E-AB01-A574-4C81A284B1B8}"/>
                    </a:ext>
                  </a:extLst>
                </p:cNvPr>
                <p:cNvGrpSpPr/>
                <p:nvPr/>
              </p:nvGrpSpPr>
              <p:grpSpPr>
                <a:xfrm rot="253954" flipH="1">
                  <a:off x="6203835" y="5096873"/>
                  <a:ext cx="376524" cy="647985"/>
                  <a:chOff x="6216132" y="5060352"/>
                  <a:chExt cx="376524" cy="647985"/>
                </a:xfrm>
              </p:grpSpPr>
              <p:sp>
                <p:nvSpPr>
                  <p:cNvPr id="251" name="Flowchart: Magnetic Disk 250">
                    <a:extLst>
                      <a:ext uri="{FF2B5EF4-FFF2-40B4-BE49-F238E27FC236}">
                        <a16:creationId xmlns:a16="http://schemas.microsoft.com/office/drawing/2014/main" id="{82522A74-CAB0-8809-4CAB-0BAB40AC2B58}"/>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Flowchart: Magnetic Disk 251">
                    <a:extLst>
                      <a:ext uri="{FF2B5EF4-FFF2-40B4-BE49-F238E27FC236}">
                        <a16:creationId xmlns:a16="http://schemas.microsoft.com/office/drawing/2014/main" id="{D5BA1C7C-3548-D1B5-8063-45511A24CD80}"/>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Flowchart: Magnetic Disk 252">
                    <a:extLst>
                      <a:ext uri="{FF2B5EF4-FFF2-40B4-BE49-F238E27FC236}">
                        <a16:creationId xmlns:a16="http://schemas.microsoft.com/office/drawing/2014/main" id="{CED99513-1694-02B0-3896-CDB3A348EC18}"/>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Flowchart: Magnetic Disk 253">
                    <a:extLst>
                      <a:ext uri="{FF2B5EF4-FFF2-40B4-BE49-F238E27FC236}">
                        <a16:creationId xmlns:a16="http://schemas.microsoft.com/office/drawing/2014/main" id="{F92C256C-BA7B-3685-949B-9E58719B4C4B}"/>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5" name="Flowchart: Magnetic Disk 254">
                    <a:extLst>
                      <a:ext uri="{FF2B5EF4-FFF2-40B4-BE49-F238E27FC236}">
                        <a16:creationId xmlns:a16="http://schemas.microsoft.com/office/drawing/2014/main" id="{88B35883-FAE7-1AA9-2683-6B39A3DFF7A5}"/>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0" name="Oval 249">
                  <a:extLst>
                    <a:ext uri="{FF2B5EF4-FFF2-40B4-BE49-F238E27FC236}">
                      <a16:creationId xmlns:a16="http://schemas.microsoft.com/office/drawing/2014/main" id="{06E689A5-DE8E-A971-DE24-043AF9F01BB5}"/>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264" name="Group 263">
                <a:extLst>
                  <a:ext uri="{FF2B5EF4-FFF2-40B4-BE49-F238E27FC236}">
                    <a16:creationId xmlns:a16="http://schemas.microsoft.com/office/drawing/2014/main" id="{5510B6D8-B814-8B4B-5D14-3AF4F60E309B}"/>
                  </a:ext>
                </a:extLst>
              </p:cNvPr>
              <p:cNvGrpSpPr/>
              <p:nvPr/>
            </p:nvGrpSpPr>
            <p:grpSpPr>
              <a:xfrm>
                <a:off x="8462393" y="2139933"/>
                <a:ext cx="549982" cy="1425568"/>
                <a:chOff x="5162189" y="1167303"/>
                <a:chExt cx="1870856" cy="4849305"/>
              </a:xfrm>
            </p:grpSpPr>
            <p:grpSp>
              <p:nvGrpSpPr>
                <p:cNvPr id="265" name="Content Placeholder 45" descr="Man with crossed arms">
                  <a:extLst>
                    <a:ext uri="{FF2B5EF4-FFF2-40B4-BE49-F238E27FC236}">
                      <a16:creationId xmlns:a16="http://schemas.microsoft.com/office/drawing/2014/main" id="{3050DB06-91B1-36D5-2E94-0BAFDA13C59A}"/>
                    </a:ext>
                  </a:extLst>
                </p:cNvPr>
                <p:cNvGrpSpPr/>
                <p:nvPr/>
              </p:nvGrpSpPr>
              <p:grpSpPr>
                <a:xfrm>
                  <a:off x="5162189" y="2301743"/>
                  <a:ext cx="1602784" cy="3714865"/>
                  <a:chOff x="5162189" y="2301743"/>
                  <a:chExt cx="1602784" cy="3714865"/>
                </a:xfrm>
              </p:grpSpPr>
              <p:sp>
                <p:nvSpPr>
                  <p:cNvPr id="285" name="Freeform: Shape 284">
                    <a:extLst>
                      <a:ext uri="{FF2B5EF4-FFF2-40B4-BE49-F238E27FC236}">
                        <a16:creationId xmlns:a16="http://schemas.microsoft.com/office/drawing/2014/main" id="{B2324EBC-9982-38CB-2474-0CA7852DBD95}"/>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FC49D4B0-E9A3-6897-B1EC-4E9696C29BA4}"/>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2C412FB-DCB0-8375-7AEA-955B0FAACC11}"/>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CDEDA182-B433-72A6-307C-F5B6366135AC}"/>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266" name="Group 265">
                  <a:extLst>
                    <a:ext uri="{FF2B5EF4-FFF2-40B4-BE49-F238E27FC236}">
                      <a16:creationId xmlns:a16="http://schemas.microsoft.com/office/drawing/2014/main" id="{B9199954-BB2A-21F5-A477-8F5DB6A1A5B1}"/>
                    </a:ext>
                  </a:extLst>
                </p:cNvPr>
                <p:cNvGrpSpPr/>
                <p:nvPr/>
              </p:nvGrpSpPr>
              <p:grpSpPr>
                <a:xfrm rot="21286243">
                  <a:off x="5847598" y="1701136"/>
                  <a:ext cx="596195" cy="719161"/>
                  <a:chOff x="5868574" y="1722173"/>
                  <a:chExt cx="596195" cy="719161"/>
                </a:xfrm>
              </p:grpSpPr>
              <p:sp>
                <p:nvSpPr>
                  <p:cNvPr id="281" name="Freeform: Shape 280">
                    <a:extLst>
                      <a:ext uri="{FF2B5EF4-FFF2-40B4-BE49-F238E27FC236}">
                        <a16:creationId xmlns:a16="http://schemas.microsoft.com/office/drawing/2014/main" id="{22F95CC3-0A48-CBF1-ACC5-9982590150F2}"/>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282" name="Graphic 50" descr="Bald woman head">
                    <a:extLst>
                      <a:ext uri="{FF2B5EF4-FFF2-40B4-BE49-F238E27FC236}">
                        <a16:creationId xmlns:a16="http://schemas.microsoft.com/office/drawing/2014/main" id="{AA1CFF39-DF2D-2C6B-6AD4-089AA99CD0D5}"/>
                      </a:ext>
                    </a:extLst>
                  </p:cNvPr>
                  <p:cNvGrpSpPr/>
                  <p:nvPr/>
                </p:nvGrpSpPr>
                <p:grpSpPr>
                  <a:xfrm>
                    <a:off x="5868574" y="1722173"/>
                    <a:ext cx="596195" cy="719161"/>
                    <a:chOff x="5868574" y="1722173"/>
                    <a:chExt cx="596195" cy="719161"/>
                  </a:xfrm>
                  <a:solidFill>
                    <a:srgbClr val="000000"/>
                  </a:solidFill>
                </p:grpSpPr>
                <p:sp>
                  <p:nvSpPr>
                    <p:cNvPr id="283" name="Freeform: Shape 282">
                      <a:extLst>
                        <a:ext uri="{FF2B5EF4-FFF2-40B4-BE49-F238E27FC236}">
                          <a16:creationId xmlns:a16="http://schemas.microsoft.com/office/drawing/2014/main" id="{A15708A3-7E16-B017-CEB3-BF6403EDC8E9}"/>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A372A19-4AE3-EC12-EC28-0CF88E028311}"/>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267" name="Freeform: Shape 266">
                  <a:extLst>
                    <a:ext uri="{FF2B5EF4-FFF2-40B4-BE49-F238E27FC236}">
                      <a16:creationId xmlns:a16="http://schemas.microsoft.com/office/drawing/2014/main" id="{F063CB5F-79DF-94C2-BCC9-75D59216BD91}"/>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268" name="Rectangle: Rounded Corners 73">
                  <a:extLst>
                    <a:ext uri="{FF2B5EF4-FFF2-40B4-BE49-F238E27FC236}">
                      <a16:creationId xmlns:a16="http://schemas.microsoft.com/office/drawing/2014/main" id="{2965F4FA-403E-6C3E-CB02-86C36EDC5D00}"/>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Flowchart: Magnetic Disk 268">
                  <a:extLst>
                    <a:ext uri="{FF2B5EF4-FFF2-40B4-BE49-F238E27FC236}">
                      <a16:creationId xmlns:a16="http://schemas.microsoft.com/office/drawing/2014/main" id="{0E63943E-4DD8-41BB-7E70-1BD3416DE436}"/>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Flowchart: Magnetic Disk 269">
                  <a:extLst>
                    <a:ext uri="{FF2B5EF4-FFF2-40B4-BE49-F238E27FC236}">
                      <a16:creationId xmlns:a16="http://schemas.microsoft.com/office/drawing/2014/main" id="{A9F6C1BB-0445-B9A8-DA98-99279B73EDBA}"/>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Flowchart: Magnetic Disk 270">
                  <a:extLst>
                    <a:ext uri="{FF2B5EF4-FFF2-40B4-BE49-F238E27FC236}">
                      <a16:creationId xmlns:a16="http://schemas.microsoft.com/office/drawing/2014/main" id="{E4C2B4DD-975C-9F88-4B8A-093404971320}"/>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Flowchart: Magnetic Disk 271">
                  <a:extLst>
                    <a:ext uri="{FF2B5EF4-FFF2-40B4-BE49-F238E27FC236}">
                      <a16:creationId xmlns:a16="http://schemas.microsoft.com/office/drawing/2014/main" id="{ED74AFAB-906D-599A-A62B-B4D3C863DEBF}"/>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Flowchart: Magnetic Disk 272">
                  <a:extLst>
                    <a:ext uri="{FF2B5EF4-FFF2-40B4-BE49-F238E27FC236}">
                      <a16:creationId xmlns:a16="http://schemas.microsoft.com/office/drawing/2014/main" id="{0E923730-9E30-F81B-86BB-312512338333}"/>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a:extLst>
                    <a:ext uri="{FF2B5EF4-FFF2-40B4-BE49-F238E27FC236}">
                      <a16:creationId xmlns:a16="http://schemas.microsoft.com/office/drawing/2014/main" id="{CD5EC9D4-B6A7-FDA3-66A4-DBFE93CAC799}"/>
                    </a:ext>
                  </a:extLst>
                </p:cNvPr>
                <p:cNvGrpSpPr/>
                <p:nvPr/>
              </p:nvGrpSpPr>
              <p:grpSpPr>
                <a:xfrm rot="253954" flipH="1">
                  <a:off x="6203835" y="5096873"/>
                  <a:ext cx="376524" cy="647985"/>
                  <a:chOff x="6216132" y="5060352"/>
                  <a:chExt cx="376524" cy="647985"/>
                </a:xfrm>
              </p:grpSpPr>
              <p:sp>
                <p:nvSpPr>
                  <p:cNvPr id="276" name="Flowchart: Magnetic Disk 275">
                    <a:extLst>
                      <a:ext uri="{FF2B5EF4-FFF2-40B4-BE49-F238E27FC236}">
                        <a16:creationId xmlns:a16="http://schemas.microsoft.com/office/drawing/2014/main" id="{081B3C77-8E32-AC33-6489-ED6D171F2047}"/>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Flowchart: Magnetic Disk 276">
                    <a:extLst>
                      <a:ext uri="{FF2B5EF4-FFF2-40B4-BE49-F238E27FC236}">
                        <a16:creationId xmlns:a16="http://schemas.microsoft.com/office/drawing/2014/main" id="{2260C429-01A0-1069-086B-C2C51A3BD8C9}"/>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Flowchart: Magnetic Disk 277">
                    <a:extLst>
                      <a:ext uri="{FF2B5EF4-FFF2-40B4-BE49-F238E27FC236}">
                        <a16:creationId xmlns:a16="http://schemas.microsoft.com/office/drawing/2014/main" id="{0C28CE72-D353-ACD0-3945-667DD3046C87}"/>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Flowchart: Magnetic Disk 278">
                    <a:extLst>
                      <a:ext uri="{FF2B5EF4-FFF2-40B4-BE49-F238E27FC236}">
                        <a16:creationId xmlns:a16="http://schemas.microsoft.com/office/drawing/2014/main" id="{8F87F1A3-02A4-B2D2-D84A-4D01FE08C162}"/>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lowchart: Magnetic Disk 279">
                    <a:extLst>
                      <a:ext uri="{FF2B5EF4-FFF2-40B4-BE49-F238E27FC236}">
                        <a16:creationId xmlns:a16="http://schemas.microsoft.com/office/drawing/2014/main" id="{216D81FB-6BD6-49EE-E356-A1FF2DEEE390}"/>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5" name="Oval 274">
                  <a:extLst>
                    <a:ext uri="{FF2B5EF4-FFF2-40B4-BE49-F238E27FC236}">
                      <a16:creationId xmlns:a16="http://schemas.microsoft.com/office/drawing/2014/main" id="{148404A9-4615-F848-2C60-16AD50AE5E34}"/>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289" name="Group 288">
                <a:extLst>
                  <a:ext uri="{FF2B5EF4-FFF2-40B4-BE49-F238E27FC236}">
                    <a16:creationId xmlns:a16="http://schemas.microsoft.com/office/drawing/2014/main" id="{740FA4C6-6666-9FC0-BBBF-480E3EEDF6A9}"/>
                  </a:ext>
                </a:extLst>
              </p:cNvPr>
              <p:cNvGrpSpPr/>
              <p:nvPr/>
            </p:nvGrpSpPr>
            <p:grpSpPr>
              <a:xfrm>
                <a:off x="9184836" y="2139933"/>
                <a:ext cx="549982" cy="1425568"/>
                <a:chOff x="5162189" y="1167303"/>
                <a:chExt cx="1870856" cy="4849305"/>
              </a:xfrm>
            </p:grpSpPr>
            <p:grpSp>
              <p:nvGrpSpPr>
                <p:cNvPr id="290" name="Content Placeholder 45" descr="Man with crossed arms">
                  <a:extLst>
                    <a:ext uri="{FF2B5EF4-FFF2-40B4-BE49-F238E27FC236}">
                      <a16:creationId xmlns:a16="http://schemas.microsoft.com/office/drawing/2014/main" id="{3731F1A5-75ED-1483-5F87-9662C5E1F426}"/>
                    </a:ext>
                  </a:extLst>
                </p:cNvPr>
                <p:cNvGrpSpPr/>
                <p:nvPr/>
              </p:nvGrpSpPr>
              <p:grpSpPr>
                <a:xfrm>
                  <a:off x="5162189" y="2301743"/>
                  <a:ext cx="1602784" cy="3714865"/>
                  <a:chOff x="5162189" y="2301743"/>
                  <a:chExt cx="1602784" cy="3714865"/>
                </a:xfrm>
              </p:grpSpPr>
              <p:sp>
                <p:nvSpPr>
                  <p:cNvPr id="310" name="Freeform: Shape 309">
                    <a:extLst>
                      <a:ext uri="{FF2B5EF4-FFF2-40B4-BE49-F238E27FC236}">
                        <a16:creationId xmlns:a16="http://schemas.microsoft.com/office/drawing/2014/main" id="{CD7D1C30-BA7D-D5EE-BAFE-DC1B0F67E8BB}"/>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84A3F341-4397-F932-020D-B4F90D58CFEE}"/>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1B247D5C-0FC3-B685-1E0A-6FA6E27C2497}"/>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6B7F16EE-68D0-293F-3FD9-A4CBDF3B7B45}"/>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291" name="Group 290">
                  <a:extLst>
                    <a:ext uri="{FF2B5EF4-FFF2-40B4-BE49-F238E27FC236}">
                      <a16:creationId xmlns:a16="http://schemas.microsoft.com/office/drawing/2014/main" id="{7E5A6D6B-7220-4F71-C616-21149139002C}"/>
                    </a:ext>
                  </a:extLst>
                </p:cNvPr>
                <p:cNvGrpSpPr/>
                <p:nvPr/>
              </p:nvGrpSpPr>
              <p:grpSpPr>
                <a:xfrm rot="21286243">
                  <a:off x="5847598" y="1701136"/>
                  <a:ext cx="596195" cy="719161"/>
                  <a:chOff x="5868574" y="1722173"/>
                  <a:chExt cx="596195" cy="719161"/>
                </a:xfrm>
              </p:grpSpPr>
              <p:sp>
                <p:nvSpPr>
                  <p:cNvPr id="306" name="Freeform: Shape 305">
                    <a:extLst>
                      <a:ext uri="{FF2B5EF4-FFF2-40B4-BE49-F238E27FC236}">
                        <a16:creationId xmlns:a16="http://schemas.microsoft.com/office/drawing/2014/main" id="{0EF08B32-EFB1-1713-48B6-4C4EC11E8CDF}"/>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307" name="Graphic 50" descr="Bald woman head">
                    <a:extLst>
                      <a:ext uri="{FF2B5EF4-FFF2-40B4-BE49-F238E27FC236}">
                        <a16:creationId xmlns:a16="http://schemas.microsoft.com/office/drawing/2014/main" id="{2CE2FC9D-11BD-7F46-3202-01D1BEA0FB6B}"/>
                      </a:ext>
                    </a:extLst>
                  </p:cNvPr>
                  <p:cNvGrpSpPr/>
                  <p:nvPr/>
                </p:nvGrpSpPr>
                <p:grpSpPr>
                  <a:xfrm>
                    <a:off x="5868574" y="1722173"/>
                    <a:ext cx="596195" cy="719161"/>
                    <a:chOff x="5868574" y="1722173"/>
                    <a:chExt cx="596195" cy="719161"/>
                  </a:xfrm>
                  <a:solidFill>
                    <a:srgbClr val="000000"/>
                  </a:solidFill>
                </p:grpSpPr>
                <p:sp>
                  <p:nvSpPr>
                    <p:cNvPr id="308" name="Freeform: Shape 307">
                      <a:extLst>
                        <a:ext uri="{FF2B5EF4-FFF2-40B4-BE49-F238E27FC236}">
                          <a16:creationId xmlns:a16="http://schemas.microsoft.com/office/drawing/2014/main" id="{745747FC-7959-4691-5D59-FCA9961D4835}"/>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88B996BE-D54B-F63F-EAB2-AE2F3AEEC4E0}"/>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292" name="Freeform: Shape 291">
                  <a:extLst>
                    <a:ext uri="{FF2B5EF4-FFF2-40B4-BE49-F238E27FC236}">
                      <a16:creationId xmlns:a16="http://schemas.microsoft.com/office/drawing/2014/main" id="{180BD2A0-80D9-E3A7-5558-D43D3F343B8A}"/>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293" name="Rectangle: Rounded Corners 73">
                  <a:extLst>
                    <a:ext uri="{FF2B5EF4-FFF2-40B4-BE49-F238E27FC236}">
                      <a16:creationId xmlns:a16="http://schemas.microsoft.com/office/drawing/2014/main" id="{320AB0A0-640C-A8CE-50A1-45084FA09A3C}"/>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lowchart: Magnetic Disk 293">
                  <a:extLst>
                    <a:ext uri="{FF2B5EF4-FFF2-40B4-BE49-F238E27FC236}">
                      <a16:creationId xmlns:a16="http://schemas.microsoft.com/office/drawing/2014/main" id="{3F76ED39-7C29-1536-F68E-43DCE7D39172}"/>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lowchart: Magnetic Disk 294">
                  <a:extLst>
                    <a:ext uri="{FF2B5EF4-FFF2-40B4-BE49-F238E27FC236}">
                      <a16:creationId xmlns:a16="http://schemas.microsoft.com/office/drawing/2014/main" id="{EC6761E8-0D2E-C1F8-2A04-D10895162B23}"/>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lowchart: Magnetic Disk 295">
                  <a:extLst>
                    <a:ext uri="{FF2B5EF4-FFF2-40B4-BE49-F238E27FC236}">
                      <a16:creationId xmlns:a16="http://schemas.microsoft.com/office/drawing/2014/main" id="{39DDAA9E-DC91-D48E-E53E-113B1866D972}"/>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lowchart: Magnetic Disk 296">
                  <a:extLst>
                    <a:ext uri="{FF2B5EF4-FFF2-40B4-BE49-F238E27FC236}">
                      <a16:creationId xmlns:a16="http://schemas.microsoft.com/office/drawing/2014/main" id="{4D614FD8-4FE9-71CD-11A8-8598F4104CF8}"/>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Flowchart: Magnetic Disk 297">
                  <a:extLst>
                    <a:ext uri="{FF2B5EF4-FFF2-40B4-BE49-F238E27FC236}">
                      <a16:creationId xmlns:a16="http://schemas.microsoft.com/office/drawing/2014/main" id="{115D19CB-D76F-1D3F-82D7-0676360FEDA9}"/>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9" name="Group 298">
                  <a:extLst>
                    <a:ext uri="{FF2B5EF4-FFF2-40B4-BE49-F238E27FC236}">
                      <a16:creationId xmlns:a16="http://schemas.microsoft.com/office/drawing/2014/main" id="{6610231C-E379-7336-6FE9-71AA44AE8B8B}"/>
                    </a:ext>
                  </a:extLst>
                </p:cNvPr>
                <p:cNvGrpSpPr/>
                <p:nvPr/>
              </p:nvGrpSpPr>
              <p:grpSpPr>
                <a:xfrm rot="253954" flipH="1">
                  <a:off x="6203835" y="5096873"/>
                  <a:ext cx="376524" cy="647985"/>
                  <a:chOff x="6216132" y="5060352"/>
                  <a:chExt cx="376524" cy="647985"/>
                </a:xfrm>
              </p:grpSpPr>
              <p:sp>
                <p:nvSpPr>
                  <p:cNvPr id="301" name="Flowchart: Magnetic Disk 300">
                    <a:extLst>
                      <a:ext uri="{FF2B5EF4-FFF2-40B4-BE49-F238E27FC236}">
                        <a16:creationId xmlns:a16="http://schemas.microsoft.com/office/drawing/2014/main" id="{D07993B0-1E10-C38C-13E8-4D3CE36DC7DE}"/>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lowchart: Magnetic Disk 301">
                    <a:extLst>
                      <a:ext uri="{FF2B5EF4-FFF2-40B4-BE49-F238E27FC236}">
                        <a16:creationId xmlns:a16="http://schemas.microsoft.com/office/drawing/2014/main" id="{61A12B40-F8EB-AD26-A056-E8550D4DA826}"/>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Flowchart: Magnetic Disk 302">
                    <a:extLst>
                      <a:ext uri="{FF2B5EF4-FFF2-40B4-BE49-F238E27FC236}">
                        <a16:creationId xmlns:a16="http://schemas.microsoft.com/office/drawing/2014/main" id="{03B20BF6-18BB-8F68-2C42-FC1800173AF4}"/>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Flowchart: Magnetic Disk 303">
                    <a:extLst>
                      <a:ext uri="{FF2B5EF4-FFF2-40B4-BE49-F238E27FC236}">
                        <a16:creationId xmlns:a16="http://schemas.microsoft.com/office/drawing/2014/main" id="{87D47F25-2DE5-688E-76B5-CACCE399615E}"/>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Flowchart: Magnetic Disk 304">
                    <a:extLst>
                      <a:ext uri="{FF2B5EF4-FFF2-40B4-BE49-F238E27FC236}">
                        <a16:creationId xmlns:a16="http://schemas.microsoft.com/office/drawing/2014/main" id="{19FFC55C-4C2E-CAAD-FCF5-FF7B7BB32C1D}"/>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0" name="Oval 299">
                  <a:extLst>
                    <a:ext uri="{FF2B5EF4-FFF2-40B4-BE49-F238E27FC236}">
                      <a16:creationId xmlns:a16="http://schemas.microsoft.com/office/drawing/2014/main" id="{942251D5-C61D-FB36-80D5-4C8CC8BAD240}"/>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314" name="Group 313">
                <a:extLst>
                  <a:ext uri="{FF2B5EF4-FFF2-40B4-BE49-F238E27FC236}">
                    <a16:creationId xmlns:a16="http://schemas.microsoft.com/office/drawing/2014/main" id="{C601AF20-FE7F-F508-EC76-CEDE502114DF}"/>
                  </a:ext>
                </a:extLst>
              </p:cNvPr>
              <p:cNvGrpSpPr/>
              <p:nvPr/>
            </p:nvGrpSpPr>
            <p:grpSpPr>
              <a:xfrm>
                <a:off x="9907279" y="2139933"/>
                <a:ext cx="549982" cy="1425568"/>
                <a:chOff x="5162189" y="1167303"/>
                <a:chExt cx="1870856" cy="4849305"/>
              </a:xfrm>
            </p:grpSpPr>
            <p:grpSp>
              <p:nvGrpSpPr>
                <p:cNvPr id="315" name="Content Placeholder 45" descr="Man with crossed arms">
                  <a:extLst>
                    <a:ext uri="{FF2B5EF4-FFF2-40B4-BE49-F238E27FC236}">
                      <a16:creationId xmlns:a16="http://schemas.microsoft.com/office/drawing/2014/main" id="{5BDB9BD0-921B-3D17-377E-04CDBE91C9E6}"/>
                    </a:ext>
                  </a:extLst>
                </p:cNvPr>
                <p:cNvGrpSpPr/>
                <p:nvPr/>
              </p:nvGrpSpPr>
              <p:grpSpPr>
                <a:xfrm>
                  <a:off x="5162189" y="2301743"/>
                  <a:ext cx="1602784" cy="3714865"/>
                  <a:chOff x="5162189" y="2301743"/>
                  <a:chExt cx="1602784" cy="3714865"/>
                </a:xfrm>
              </p:grpSpPr>
              <p:sp>
                <p:nvSpPr>
                  <p:cNvPr id="335" name="Freeform: Shape 334">
                    <a:extLst>
                      <a:ext uri="{FF2B5EF4-FFF2-40B4-BE49-F238E27FC236}">
                        <a16:creationId xmlns:a16="http://schemas.microsoft.com/office/drawing/2014/main" id="{050E4860-F66C-62EC-EDC5-E46898701322}"/>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485942EC-6ED8-9204-92FD-2894EF0EE176}"/>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7F987519-3785-1FF3-B378-804FF7DFDE29}"/>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741CFDEC-46BA-F5E8-97D1-0A0B841CD1C9}"/>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316" name="Group 315">
                  <a:extLst>
                    <a:ext uri="{FF2B5EF4-FFF2-40B4-BE49-F238E27FC236}">
                      <a16:creationId xmlns:a16="http://schemas.microsoft.com/office/drawing/2014/main" id="{FB3EC9FC-6627-1DFC-EFFB-6AC25AD1386D}"/>
                    </a:ext>
                  </a:extLst>
                </p:cNvPr>
                <p:cNvGrpSpPr/>
                <p:nvPr/>
              </p:nvGrpSpPr>
              <p:grpSpPr>
                <a:xfrm rot="21286243">
                  <a:off x="5847598" y="1701136"/>
                  <a:ext cx="596195" cy="719161"/>
                  <a:chOff x="5868574" y="1722173"/>
                  <a:chExt cx="596195" cy="719161"/>
                </a:xfrm>
              </p:grpSpPr>
              <p:sp>
                <p:nvSpPr>
                  <p:cNvPr id="331" name="Freeform: Shape 330">
                    <a:extLst>
                      <a:ext uri="{FF2B5EF4-FFF2-40B4-BE49-F238E27FC236}">
                        <a16:creationId xmlns:a16="http://schemas.microsoft.com/office/drawing/2014/main" id="{4FCFA11F-DE1C-FC7D-6B95-A837E3FF8496}"/>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332" name="Graphic 50" descr="Bald woman head">
                    <a:extLst>
                      <a:ext uri="{FF2B5EF4-FFF2-40B4-BE49-F238E27FC236}">
                        <a16:creationId xmlns:a16="http://schemas.microsoft.com/office/drawing/2014/main" id="{5203C874-58EC-6947-1273-FB5D87B5D26B}"/>
                      </a:ext>
                    </a:extLst>
                  </p:cNvPr>
                  <p:cNvGrpSpPr/>
                  <p:nvPr/>
                </p:nvGrpSpPr>
                <p:grpSpPr>
                  <a:xfrm>
                    <a:off x="5868574" y="1722173"/>
                    <a:ext cx="596195" cy="719161"/>
                    <a:chOff x="5868574" y="1722173"/>
                    <a:chExt cx="596195" cy="719161"/>
                  </a:xfrm>
                  <a:solidFill>
                    <a:srgbClr val="000000"/>
                  </a:solidFill>
                </p:grpSpPr>
                <p:sp>
                  <p:nvSpPr>
                    <p:cNvPr id="333" name="Freeform: Shape 332">
                      <a:extLst>
                        <a:ext uri="{FF2B5EF4-FFF2-40B4-BE49-F238E27FC236}">
                          <a16:creationId xmlns:a16="http://schemas.microsoft.com/office/drawing/2014/main" id="{F93FD502-9777-7724-6605-F449EC30A743}"/>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F18F274-D02A-091E-FAE6-11E0B363D5A6}"/>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317" name="Freeform: Shape 316">
                  <a:extLst>
                    <a:ext uri="{FF2B5EF4-FFF2-40B4-BE49-F238E27FC236}">
                      <a16:creationId xmlns:a16="http://schemas.microsoft.com/office/drawing/2014/main" id="{AD36592F-2AB7-4BAE-0F6B-69CBBE235D86}"/>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318" name="Rectangle: Rounded Corners 73">
                  <a:extLst>
                    <a:ext uri="{FF2B5EF4-FFF2-40B4-BE49-F238E27FC236}">
                      <a16:creationId xmlns:a16="http://schemas.microsoft.com/office/drawing/2014/main" id="{6753471C-9523-CCD4-B7D3-682A6AA30370}"/>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Flowchart: Magnetic Disk 318">
                  <a:extLst>
                    <a:ext uri="{FF2B5EF4-FFF2-40B4-BE49-F238E27FC236}">
                      <a16:creationId xmlns:a16="http://schemas.microsoft.com/office/drawing/2014/main" id="{9C67ECB7-94C2-C585-69C8-6AD7F52D84BE}"/>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lowchart: Magnetic Disk 319">
                  <a:extLst>
                    <a:ext uri="{FF2B5EF4-FFF2-40B4-BE49-F238E27FC236}">
                      <a16:creationId xmlns:a16="http://schemas.microsoft.com/office/drawing/2014/main" id="{7DD7E272-93EE-31AF-9A7F-C507CF7AE02B}"/>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Flowchart: Magnetic Disk 320">
                  <a:extLst>
                    <a:ext uri="{FF2B5EF4-FFF2-40B4-BE49-F238E27FC236}">
                      <a16:creationId xmlns:a16="http://schemas.microsoft.com/office/drawing/2014/main" id="{233C86DF-8BA9-B45A-887E-A685846A0AE2}"/>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lowchart: Magnetic Disk 321">
                  <a:extLst>
                    <a:ext uri="{FF2B5EF4-FFF2-40B4-BE49-F238E27FC236}">
                      <a16:creationId xmlns:a16="http://schemas.microsoft.com/office/drawing/2014/main" id="{1B525BD5-255C-036A-2DAA-2805C3E3F565}"/>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Flowchart: Magnetic Disk 322">
                  <a:extLst>
                    <a:ext uri="{FF2B5EF4-FFF2-40B4-BE49-F238E27FC236}">
                      <a16:creationId xmlns:a16="http://schemas.microsoft.com/office/drawing/2014/main" id="{43140991-C4FD-8E84-00AE-56E6008F5E1A}"/>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2D5C3F49-7BE0-EF5C-E2E5-4CFE8832F515}"/>
                    </a:ext>
                  </a:extLst>
                </p:cNvPr>
                <p:cNvGrpSpPr/>
                <p:nvPr/>
              </p:nvGrpSpPr>
              <p:grpSpPr>
                <a:xfrm rot="253954" flipH="1">
                  <a:off x="6203835" y="5096873"/>
                  <a:ext cx="376524" cy="647985"/>
                  <a:chOff x="6216132" y="5060352"/>
                  <a:chExt cx="376524" cy="647985"/>
                </a:xfrm>
              </p:grpSpPr>
              <p:sp>
                <p:nvSpPr>
                  <p:cNvPr id="326" name="Flowchart: Magnetic Disk 325">
                    <a:extLst>
                      <a:ext uri="{FF2B5EF4-FFF2-40B4-BE49-F238E27FC236}">
                        <a16:creationId xmlns:a16="http://schemas.microsoft.com/office/drawing/2014/main" id="{10A24D56-F84D-E97C-85B8-101AAE2DED60}"/>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lowchart: Magnetic Disk 326">
                    <a:extLst>
                      <a:ext uri="{FF2B5EF4-FFF2-40B4-BE49-F238E27FC236}">
                        <a16:creationId xmlns:a16="http://schemas.microsoft.com/office/drawing/2014/main" id="{98D400BC-F9BB-DFFB-8454-3691FFB80D90}"/>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lowchart: Magnetic Disk 327">
                    <a:extLst>
                      <a:ext uri="{FF2B5EF4-FFF2-40B4-BE49-F238E27FC236}">
                        <a16:creationId xmlns:a16="http://schemas.microsoft.com/office/drawing/2014/main" id="{2EBDCEEA-E78F-E05C-90CA-6DC717752D38}"/>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lowchart: Magnetic Disk 328">
                    <a:extLst>
                      <a:ext uri="{FF2B5EF4-FFF2-40B4-BE49-F238E27FC236}">
                        <a16:creationId xmlns:a16="http://schemas.microsoft.com/office/drawing/2014/main" id="{159E214B-E868-D85C-7864-140B8D33A14E}"/>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Magnetic Disk 329">
                    <a:extLst>
                      <a:ext uri="{FF2B5EF4-FFF2-40B4-BE49-F238E27FC236}">
                        <a16:creationId xmlns:a16="http://schemas.microsoft.com/office/drawing/2014/main" id="{FF238E30-1547-7098-F770-EA7EDFD08198}"/>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Oval 324">
                  <a:extLst>
                    <a:ext uri="{FF2B5EF4-FFF2-40B4-BE49-F238E27FC236}">
                      <a16:creationId xmlns:a16="http://schemas.microsoft.com/office/drawing/2014/main" id="{FC528602-D31F-4F6D-8A3E-3BA293847C2B}"/>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339" name="Group 338">
                <a:extLst>
                  <a:ext uri="{FF2B5EF4-FFF2-40B4-BE49-F238E27FC236}">
                    <a16:creationId xmlns:a16="http://schemas.microsoft.com/office/drawing/2014/main" id="{BBD11FCD-9BA6-05A2-478B-88636468CCE6}"/>
                  </a:ext>
                </a:extLst>
              </p:cNvPr>
              <p:cNvGrpSpPr/>
              <p:nvPr/>
            </p:nvGrpSpPr>
            <p:grpSpPr>
              <a:xfrm>
                <a:off x="10629723" y="2139933"/>
                <a:ext cx="549982" cy="1425568"/>
                <a:chOff x="5162189" y="1167303"/>
                <a:chExt cx="1870856" cy="4849305"/>
              </a:xfrm>
            </p:grpSpPr>
            <p:grpSp>
              <p:nvGrpSpPr>
                <p:cNvPr id="340" name="Content Placeholder 45" descr="Man with crossed arms">
                  <a:extLst>
                    <a:ext uri="{FF2B5EF4-FFF2-40B4-BE49-F238E27FC236}">
                      <a16:creationId xmlns:a16="http://schemas.microsoft.com/office/drawing/2014/main" id="{0BA02209-DA51-B115-7DE6-02FB6616A37D}"/>
                    </a:ext>
                  </a:extLst>
                </p:cNvPr>
                <p:cNvGrpSpPr/>
                <p:nvPr/>
              </p:nvGrpSpPr>
              <p:grpSpPr>
                <a:xfrm>
                  <a:off x="5162189" y="2301743"/>
                  <a:ext cx="1602784" cy="3714865"/>
                  <a:chOff x="5162189" y="2301743"/>
                  <a:chExt cx="1602784" cy="3714865"/>
                </a:xfrm>
              </p:grpSpPr>
              <p:sp>
                <p:nvSpPr>
                  <p:cNvPr id="360" name="Freeform: Shape 359">
                    <a:extLst>
                      <a:ext uri="{FF2B5EF4-FFF2-40B4-BE49-F238E27FC236}">
                        <a16:creationId xmlns:a16="http://schemas.microsoft.com/office/drawing/2014/main" id="{0AB3FC60-F162-924F-245F-43A0BB938E2F}"/>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E18DCD45-5A16-39B6-3B3C-DE05119571B2}"/>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191C38F4-E2EA-A67F-A43D-FD2976B04FBC}"/>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8CECF52D-E8E5-A277-3A83-75CF0E01E079}"/>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341" name="Group 340">
                  <a:extLst>
                    <a:ext uri="{FF2B5EF4-FFF2-40B4-BE49-F238E27FC236}">
                      <a16:creationId xmlns:a16="http://schemas.microsoft.com/office/drawing/2014/main" id="{81C8AE05-794F-BA10-9D91-CB6A0382EE34}"/>
                    </a:ext>
                  </a:extLst>
                </p:cNvPr>
                <p:cNvGrpSpPr/>
                <p:nvPr/>
              </p:nvGrpSpPr>
              <p:grpSpPr>
                <a:xfrm rot="21286243">
                  <a:off x="5847598" y="1701136"/>
                  <a:ext cx="596195" cy="719161"/>
                  <a:chOff x="5868574" y="1722173"/>
                  <a:chExt cx="596195" cy="719161"/>
                </a:xfrm>
              </p:grpSpPr>
              <p:sp>
                <p:nvSpPr>
                  <p:cNvPr id="356" name="Freeform: Shape 355">
                    <a:extLst>
                      <a:ext uri="{FF2B5EF4-FFF2-40B4-BE49-F238E27FC236}">
                        <a16:creationId xmlns:a16="http://schemas.microsoft.com/office/drawing/2014/main" id="{A76B54E1-545E-FB68-52D8-332364A70965}"/>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357" name="Graphic 50" descr="Bald woman head">
                    <a:extLst>
                      <a:ext uri="{FF2B5EF4-FFF2-40B4-BE49-F238E27FC236}">
                        <a16:creationId xmlns:a16="http://schemas.microsoft.com/office/drawing/2014/main" id="{BE5DBBAF-786D-211C-A107-9ED0867A1316}"/>
                      </a:ext>
                    </a:extLst>
                  </p:cNvPr>
                  <p:cNvGrpSpPr/>
                  <p:nvPr/>
                </p:nvGrpSpPr>
                <p:grpSpPr>
                  <a:xfrm>
                    <a:off x="5868574" y="1722173"/>
                    <a:ext cx="596195" cy="719161"/>
                    <a:chOff x="5868574" y="1722173"/>
                    <a:chExt cx="596195" cy="719161"/>
                  </a:xfrm>
                  <a:solidFill>
                    <a:srgbClr val="000000"/>
                  </a:solidFill>
                </p:grpSpPr>
                <p:sp>
                  <p:nvSpPr>
                    <p:cNvPr id="358" name="Freeform: Shape 357">
                      <a:extLst>
                        <a:ext uri="{FF2B5EF4-FFF2-40B4-BE49-F238E27FC236}">
                          <a16:creationId xmlns:a16="http://schemas.microsoft.com/office/drawing/2014/main" id="{D6D9120A-7B28-3980-6C44-17938470F02F}"/>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A1C4F245-FF4C-4435-C1BE-4382BC22713C}"/>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342" name="Freeform: Shape 341">
                  <a:extLst>
                    <a:ext uri="{FF2B5EF4-FFF2-40B4-BE49-F238E27FC236}">
                      <a16:creationId xmlns:a16="http://schemas.microsoft.com/office/drawing/2014/main" id="{AD64D862-F97D-FACE-D957-448FACE6E092}"/>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343" name="Rectangle: Rounded Corners 73">
                  <a:extLst>
                    <a:ext uri="{FF2B5EF4-FFF2-40B4-BE49-F238E27FC236}">
                      <a16:creationId xmlns:a16="http://schemas.microsoft.com/office/drawing/2014/main" id="{47D73DBE-ECFE-28C8-3FA2-F0039E387E8A}"/>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lowchart: Magnetic Disk 343">
                  <a:extLst>
                    <a:ext uri="{FF2B5EF4-FFF2-40B4-BE49-F238E27FC236}">
                      <a16:creationId xmlns:a16="http://schemas.microsoft.com/office/drawing/2014/main" id="{D22AFC0C-4674-9E9F-882D-B23E71DE1352}"/>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lowchart: Magnetic Disk 344">
                  <a:extLst>
                    <a:ext uri="{FF2B5EF4-FFF2-40B4-BE49-F238E27FC236}">
                      <a16:creationId xmlns:a16="http://schemas.microsoft.com/office/drawing/2014/main" id="{58C0DBB0-95A4-5780-1DE4-930411B04CA6}"/>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lowchart: Magnetic Disk 345">
                  <a:extLst>
                    <a:ext uri="{FF2B5EF4-FFF2-40B4-BE49-F238E27FC236}">
                      <a16:creationId xmlns:a16="http://schemas.microsoft.com/office/drawing/2014/main" id="{D13771D8-3768-FBBF-41B9-E8BA15202C15}"/>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lowchart: Magnetic Disk 346">
                  <a:extLst>
                    <a:ext uri="{FF2B5EF4-FFF2-40B4-BE49-F238E27FC236}">
                      <a16:creationId xmlns:a16="http://schemas.microsoft.com/office/drawing/2014/main" id="{83FFF6A9-91CD-8271-90DB-7619CB16E9B7}"/>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lowchart: Magnetic Disk 347">
                  <a:extLst>
                    <a:ext uri="{FF2B5EF4-FFF2-40B4-BE49-F238E27FC236}">
                      <a16:creationId xmlns:a16="http://schemas.microsoft.com/office/drawing/2014/main" id="{23109377-2CC6-4552-E8AE-1A36504838E7}"/>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9" name="Group 348">
                  <a:extLst>
                    <a:ext uri="{FF2B5EF4-FFF2-40B4-BE49-F238E27FC236}">
                      <a16:creationId xmlns:a16="http://schemas.microsoft.com/office/drawing/2014/main" id="{E31A2676-998C-BCB5-6F46-E3126A18EF7B}"/>
                    </a:ext>
                  </a:extLst>
                </p:cNvPr>
                <p:cNvGrpSpPr/>
                <p:nvPr/>
              </p:nvGrpSpPr>
              <p:grpSpPr>
                <a:xfrm rot="253954" flipH="1">
                  <a:off x="6203835" y="5096873"/>
                  <a:ext cx="376524" cy="647985"/>
                  <a:chOff x="6216132" y="5060352"/>
                  <a:chExt cx="376524" cy="647985"/>
                </a:xfrm>
              </p:grpSpPr>
              <p:sp>
                <p:nvSpPr>
                  <p:cNvPr id="351" name="Flowchart: Magnetic Disk 350">
                    <a:extLst>
                      <a:ext uri="{FF2B5EF4-FFF2-40B4-BE49-F238E27FC236}">
                        <a16:creationId xmlns:a16="http://schemas.microsoft.com/office/drawing/2014/main" id="{BBD6F3D3-C8DE-FBD1-2733-F4B8881B9334}"/>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Flowchart: Magnetic Disk 351">
                    <a:extLst>
                      <a:ext uri="{FF2B5EF4-FFF2-40B4-BE49-F238E27FC236}">
                        <a16:creationId xmlns:a16="http://schemas.microsoft.com/office/drawing/2014/main" id="{8555931D-07CB-0F6F-3368-8B5BD39C16E1}"/>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lowchart: Magnetic Disk 352">
                    <a:extLst>
                      <a:ext uri="{FF2B5EF4-FFF2-40B4-BE49-F238E27FC236}">
                        <a16:creationId xmlns:a16="http://schemas.microsoft.com/office/drawing/2014/main" id="{7281A857-FD38-C734-F52E-A0D288E67B8E}"/>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lowchart: Magnetic Disk 353">
                    <a:extLst>
                      <a:ext uri="{FF2B5EF4-FFF2-40B4-BE49-F238E27FC236}">
                        <a16:creationId xmlns:a16="http://schemas.microsoft.com/office/drawing/2014/main" id="{C2507894-EE14-6DB8-BDE4-56CE2AFCD92E}"/>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lowchart: Magnetic Disk 354">
                    <a:extLst>
                      <a:ext uri="{FF2B5EF4-FFF2-40B4-BE49-F238E27FC236}">
                        <a16:creationId xmlns:a16="http://schemas.microsoft.com/office/drawing/2014/main" id="{25B7C4D8-AE08-2946-BFB5-6F1E137131AF}"/>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0" name="Oval 349">
                  <a:extLst>
                    <a:ext uri="{FF2B5EF4-FFF2-40B4-BE49-F238E27FC236}">
                      <a16:creationId xmlns:a16="http://schemas.microsoft.com/office/drawing/2014/main" id="{38AE60C7-9FE8-02AD-1965-45CF145C2908}"/>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grpSp>
          <p:nvGrpSpPr>
            <p:cNvPr id="490" name="Group 489">
              <a:extLst>
                <a:ext uri="{FF2B5EF4-FFF2-40B4-BE49-F238E27FC236}">
                  <a16:creationId xmlns:a16="http://schemas.microsoft.com/office/drawing/2014/main" id="{F0869823-D504-53C6-7BD2-F086D74A7356}"/>
                </a:ext>
              </a:extLst>
            </p:cNvPr>
            <p:cNvGrpSpPr/>
            <p:nvPr/>
          </p:nvGrpSpPr>
          <p:grpSpPr>
            <a:xfrm>
              <a:off x="8557507" y="3023036"/>
              <a:ext cx="2717311" cy="1425568"/>
              <a:chOff x="8064781" y="4116229"/>
              <a:chExt cx="2717311" cy="1425568"/>
            </a:xfrm>
          </p:grpSpPr>
          <p:grpSp>
            <p:nvGrpSpPr>
              <p:cNvPr id="365" name="Group 364">
                <a:extLst>
                  <a:ext uri="{FF2B5EF4-FFF2-40B4-BE49-F238E27FC236}">
                    <a16:creationId xmlns:a16="http://schemas.microsoft.com/office/drawing/2014/main" id="{A14194C6-94D2-F27D-CF27-14FDFD4A6B68}"/>
                  </a:ext>
                </a:extLst>
              </p:cNvPr>
              <p:cNvGrpSpPr/>
              <p:nvPr/>
            </p:nvGrpSpPr>
            <p:grpSpPr>
              <a:xfrm>
                <a:off x="8064781" y="4116229"/>
                <a:ext cx="549982" cy="1425568"/>
                <a:chOff x="5162189" y="1167303"/>
                <a:chExt cx="1870856" cy="4849305"/>
              </a:xfrm>
            </p:grpSpPr>
            <p:grpSp>
              <p:nvGrpSpPr>
                <p:cNvPr id="366" name="Content Placeholder 45" descr="Man with crossed arms">
                  <a:extLst>
                    <a:ext uri="{FF2B5EF4-FFF2-40B4-BE49-F238E27FC236}">
                      <a16:creationId xmlns:a16="http://schemas.microsoft.com/office/drawing/2014/main" id="{F604C139-235B-D0DC-EFA0-F3FC5455CD27}"/>
                    </a:ext>
                  </a:extLst>
                </p:cNvPr>
                <p:cNvGrpSpPr/>
                <p:nvPr/>
              </p:nvGrpSpPr>
              <p:grpSpPr>
                <a:xfrm>
                  <a:off x="5162189" y="2301743"/>
                  <a:ext cx="1602784" cy="3714865"/>
                  <a:chOff x="5162189" y="2301743"/>
                  <a:chExt cx="1602784" cy="3714865"/>
                </a:xfrm>
              </p:grpSpPr>
              <p:sp>
                <p:nvSpPr>
                  <p:cNvPr id="386" name="Freeform: Shape 385">
                    <a:extLst>
                      <a:ext uri="{FF2B5EF4-FFF2-40B4-BE49-F238E27FC236}">
                        <a16:creationId xmlns:a16="http://schemas.microsoft.com/office/drawing/2014/main" id="{8356A455-5D8B-949A-B98D-A296819C006C}"/>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FF2E6D56-7FAA-145D-2042-AE3FD3614B81}"/>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5AEA5FC-1AB2-6CE0-115A-5116906692FA}"/>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512819F8-41F9-0595-C972-90C8E05797F0}"/>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367" name="Group 366">
                  <a:extLst>
                    <a:ext uri="{FF2B5EF4-FFF2-40B4-BE49-F238E27FC236}">
                      <a16:creationId xmlns:a16="http://schemas.microsoft.com/office/drawing/2014/main" id="{CA01B327-33D1-02E2-A4A9-2B2DE14ECD66}"/>
                    </a:ext>
                  </a:extLst>
                </p:cNvPr>
                <p:cNvGrpSpPr/>
                <p:nvPr/>
              </p:nvGrpSpPr>
              <p:grpSpPr>
                <a:xfrm rot="21286243">
                  <a:off x="5847598" y="1701136"/>
                  <a:ext cx="596195" cy="719161"/>
                  <a:chOff x="5868574" y="1722173"/>
                  <a:chExt cx="596195" cy="719161"/>
                </a:xfrm>
              </p:grpSpPr>
              <p:sp>
                <p:nvSpPr>
                  <p:cNvPr id="382" name="Freeform: Shape 381">
                    <a:extLst>
                      <a:ext uri="{FF2B5EF4-FFF2-40B4-BE49-F238E27FC236}">
                        <a16:creationId xmlns:a16="http://schemas.microsoft.com/office/drawing/2014/main" id="{16C9D7C3-8366-D324-F0DB-C1E5018CEE5B}"/>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383" name="Graphic 50" descr="Bald woman head">
                    <a:extLst>
                      <a:ext uri="{FF2B5EF4-FFF2-40B4-BE49-F238E27FC236}">
                        <a16:creationId xmlns:a16="http://schemas.microsoft.com/office/drawing/2014/main" id="{8709D70D-852C-2588-511F-FE2ACC466359}"/>
                      </a:ext>
                    </a:extLst>
                  </p:cNvPr>
                  <p:cNvGrpSpPr/>
                  <p:nvPr/>
                </p:nvGrpSpPr>
                <p:grpSpPr>
                  <a:xfrm>
                    <a:off x="5868574" y="1722173"/>
                    <a:ext cx="596195" cy="719161"/>
                    <a:chOff x="5868574" y="1722173"/>
                    <a:chExt cx="596195" cy="719161"/>
                  </a:xfrm>
                  <a:solidFill>
                    <a:srgbClr val="000000"/>
                  </a:solidFill>
                </p:grpSpPr>
                <p:sp>
                  <p:nvSpPr>
                    <p:cNvPr id="384" name="Freeform: Shape 383">
                      <a:extLst>
                        <a:ext uri="{FF2B5EF4-FFF2-40B4-BE49-F238E27FC236}">
                          <a16:creationId xmlns:a16="http://schemas.microsoft.com/office/drawing/2014/main" id="{91CA5BC1-0FD9-5CE1-784A-798ACF1E2CAF}"/>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557BC668-B673-434A-E441-32A966D9C593}"/>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368" name="Freeform: Shape 367">
                  <a:extLst>
                    <a:ext uri="{FF2B5EF4-FFF2-40B4-BE49-F238E27FC236}">
                      <a16:creationId xmlns:a16="http://schemas.microsoft.com/office/drawing/2014/main" id="{4E9D66FD-3833-88E4-FC7A-E31A399CF3BF}"/>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369" name="Rectangle: Rounded Corners 73">
                  <a:extLst>
                    <a:ext uri="{FF2B5EF4-FFF2-40B4-BE49-F238E27FC236}">
                      <a16:creationId xmlns:a16="http://schemas.microsoft.com/office/drawing/2014/main" id="{FBED1F37-867C-9BBF-8531-280B6359EDDC}"/>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Flowchart: Magnetic Disk 369">
                  <a:extLst>
                    <a:ext uri="{FF2B5EF4-FFF2-40B4-BE49-F238E27FC236}">
                      <a16:creationId xmlns:a16="http://schemas.microsoft.com/office/drawing/2014/main" id="{BDD4B3D7-5F65-E565-937E-AC192C8D5071}"/>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Flowchart: Magnetic Disk 370">
                  <a:extLst>
                    <a:ext uri="{FF2B5EF4-FFF2-40B4-BE49-F238E27FC236}">
                      <a16:creationId xmlns:a16="http://schemas.microsoft.com/office/drawing/2014/main" id="{B98039CE-8100-A29E-E45F-56C6FB9ADC96}"/>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2" name="Flowchart: Magnetic Disk 371">
                  <a:extLst>
                    <a:ext uri="{FF2B5EF4-FFF2-40B4-BE49-F238E27FC236}">
                      <a16:creationId xmlns:a16="http://schemas.microsoft.com/office/drawing/2014/main" id="{A84E6F0B-263E-3004-68FD-B2293F3DD510}"/>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Flowchart: Magnetic Disk 372">
                  <a:extLst>
                    <a:ext uri="{FF2B5EF4-FFF2-40B4-BE49-F238E27FC236}">
                      <a16:creationId xmlns:a16="http://schemas.microsoft.com/office/drawing/2014/main" id="{A6B0B8EC-BF6A-F4EE-7F4D-785185B41526}"/>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Flowchart: Magnetic Disk 373">
                  <a:extLst>
                    <a:ext uri="{FF2B5EF4-FFF2-40B4-BE49-F238E27FC236}">
                      <a16:creationId xmlns:a16="http://schemas.microsoft.com/office/drawing/2014/main" id="{83FB57E8-83BA-8ED7-22FC-C2285DCE8ABC}"/>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5" name="Group 374">
                  <a:extLst>
                    <a:ext uri="{FF2B5EF4-FFF2-40B4-BE49-F238E27FC236}">
                      <a16:creationId xmlns:a16="http://schemas.microsoft.com/office/drawing/2014/main" id="{51006DCA-9E25-2019-6EC0-3FB7B854A709}"/>
                    </a:ext>
                  </a:extLst>
                </p:cNvPr>
                <p:cNvGrpSpPr/>
                <p:nvPr/>
              </p:nvGrpSpPr>
              <p:grpSpPr>
                <a:xfrm rot="253954" flipH="1">
                  <a:off x="6203835" y="5096873"/>
                  <a:ext cx="376524" cy="647985"/>
                  <a:chOff x="6216132" y="5060352"/>
                  <a:chExt cx="376524" cy="647985"/>
                </a:xfrm>
              </p:grpSpPr>
              <p:sp>
                <p:nvSpPr>
                  <p:cNvPr id="377" name="Flowchart: Magnetic Disk 376">
                    <a:extLst>
                      <a:ext uri="{FF2B5EF4-FFF2-40B4-BE49-F238E27FC236}">
                        <a16:creationId xmlns:a16="http://schemas.microsoft.com/office/drawing/2014/main" id="{A7040FE7-DA7E-22D8-8A36-22F448E18998}"/>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Flowchart: Magnetic Disk 377">
                    <a:extLst>
                      <a:ext uri="{FF2B5EF4-FFF2-40B4-BE49-F238E27FC236}">
                        <a16:creationId xmlns:a16="http://schemas.microsoft.com/office/drawing/2014/main" id="{7DCBC7B1-49CD-1C9E-4425-AF1D7ADB0D1A}"/>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Flowchart: Magnetic Disk 378">
                    <a:extLst>
                      <a:ext uri="{FF2B5EF4-FFF2-40B4-BE49-F238E27FC236}">
                        <a16:creationId xmlns:a16="http://schemas.microsoft.com/office/drawing/2014/main" id="{0846C10A-291D-7BC1-813A-E408F303D9B1}"/>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lowchart: Magnetic Disk 379">
                    <a:extLst>
                      <a:ext uri="{FF2B5EF4-FFF2-40B4-BE49-F238E27FC236}">
                        <a16:creationId xmlns:a16="http://schemas.microsoft.com/office/drawing/2014/main" id="{9EC6D7D3-66B6-231A-65C0-ED4419443EDD}"/>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lowchart: Magnetic Disk 380">
                    <a:extLst>
                      <a:ext uri="{FF2B5EF4-FFF2-40B4-BE49-F238E27FC236}">
                        <a16:creationId xmlns:a16="http://schemas.microsoft.com/office/drawing/2014/main" id="{DBF53157-766C-AEE9-63AE-8A593E37F7A8}"/>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6" name="Oval 375">
                  <a:extLst>
                    <a:ext uri="{FF2B5EF4-FFF2-40B4-BE49-F238E27FC236}">
                      <a16:creationId xmlns:a16="http://schemas.microsoft.com/office/drawing/2014/main" id="{75B68D36-8332-1EF1-D41D-B2AD8B03063C}"/>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390" name="Group 389">
                <a:extLst>
                  <a:ext uri="{FF2B5EF4-FFF2-40B4-BE49-F238E27FC236}">
                    <a16:creationId xmlns:a16="http://schemas.microsoft.com/office/drawing/2014/main" id="{3CA39F2F-9734-016A-48B5-B9FD2C2047DB}"/>
                  </a:ext>
                </a:extLst>
              </p:cNvPr>
              <p:cNvGrpSpPr/>
              <p:nvPr/>
            </p:nvGrpSpPr>
            <p:grpSpPr>
              <a:xfrm>
                <a:off x="8787224" y="4116229"/>
                <a:ext cx="549982" cy="1425568"/>
                <a:chOff x="5162189" y="1167303"/>
                <a:chExt cx="1870856" cy="4849305"/>
              </a:xfrm>
            </p:grpSpPr>
            <p:grpSp>
              <p:nvGrpSpPr>
                <p:cNvPr id="391" name="Content Placeholder 45" descr="Man with crossed arms">
                  <a:extLst>
                    <a:ext uri="{FF2B5EF4-FFF2-40B4-BE49-F238E27FC236}">
                      <a16:creationId xmlns:a16="http://schemas.microsoft.com/office/drawing/2014/main" id="{34584199-B27E-3308-5EFB-05874ADA9B88}"/>
                    </a:ext>
                  </a:extLst>
                </p:cNvPr>
                <p:cNvGrpSpPr/>
                <p:nvPr/>
              </p:nvGrpSpPr>
              <p:grpSpPr>
                <a:xfrm>
                  <a:off x="5162189" y="2301743"/>
                  <a:ext cx="1602784" cy="3714865"/>
                  <a:chOff x="5162189" y="2301743"/>
                  <a:chExt cx="1602784" cy="3714865"/>
                </a:xfrm>
              </p:grpSpPr>
              <p:sp>
                <p:nvSpPr>
                  <p:cNvPr id="411" name="Freeform: Shape 410">
                    <a:extLst>
                      <a:ext uri="{FF2B5EF4-FFF2-40B4-BE49-F238E27FC236}">
                        <a16:creationId xmlns:a16="http://schemas.microsoft.com/office/drawing/2014/main" id="{705625FA-6B5C-CBFD-1322-966349F62931}"/>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BC25BECD-B0D1-95FE-C43E-C95B8D45253B}"/>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DF7DD037-987F-82D8-969E-ABE646D163E7}"/>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1A1901AE-AB61-0264-7D33-AB7184A303D3}"/>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392" name="Group 391">
                  <a:extLst>
                    <a:ext uri="{FF2B5EF4-FFF2-40B4-BE49-F238E27FC236}">
                      <a16:creationId xmlns:a16="http://schemas.microsoft.com/office/drawing/2014/main" id="{E39689FB-4174-83C9-CD03-E9B65F52EAEC}"/>
                    </a:ext>
                  </a:extLst>
                </p:cNvPr>
                <p:cNvGrpSpPr/>
                <p:nvPr/>
              </p:nvGrpSpPr>
              <p:grpSpPr>
                <a:xfrm rot="21286243">
                  <a:off x="5847598" y="1701136"/>
                  <a:ext cx="596195" cy="719161"/>
                  <a:chOff x="5868574" y="1722173"/>
                  <a:chExt cx="596195" cy="719161"/>
                </a:xfrm>
              </p:grpSpPr>
              <p:sp>
                <p:nvSpPr>
                  <p:cNvPr id="407" name="Freeform: Shape 406">
                    <a:extLst>
                      <a:ext uri="{FF2B5EF4-FFF2-40B4-BE49-F238E27FC236}">
                        <a16:creationId xmlns:a16="http://schemas.microsoft.com/office/drawing/2014/main" id="{501A4F3D-BD1C-AC0F-090C-E0707282F487}"/>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408" name="Graphic 50" descr="Bald woman head">
                    <a:extLst>
                      <a:ext uri="{FF2B5EF4-FFF2-40B4-BE49-F238E27FC236}">
                        <a16:creationId xmlns:a16="http://schemas.microsoft.com/office/drawing/2014/main" id="{F4C891AF-A4BD-8E0A-AB4E-6BED65014E81}"/>
                      </a:ext>
                    </a:extLst>
                  </p:cNvPr>
                  <p:cNvGrpSpPr/>
                  <p:nvPr/>
                </p:nvGrpSpPr>
                <p:grpSpPr>
                  <a:xfrm>
                    <a:off x="5868574" y="1722173"/>
                    <a:ext cx="596195" cy="719161"/>
                    <a:chOff x="5868574" y="1722173"/>
                    <a:chExt cx="596195" cy="719161"/>
                  </a:xfrm>
                  <a:solidFill>
                    <a:srgbClr val="000000"/>
                  </a:solidFill>
                </p:grpSpPr>
                <p:sp>
                  <p:nvSpPr>
                    <p:cNvPr id="409" name="Freeform: Shape 408">
                      <a:extLst>
                        <a:ext uri="{FF2B5EF4-FFF2-40B4-BE49-F238E27FC236}">
                          <a16:creationId xmlns:a16="http://schemas.microsoft.com/office/drawing/2014/main" id="{74F4F8A2-1D0E-B950-E53B-96C1D9768B93}"/>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E4FD184C-2B52-D19B-0E2D-D6D7B7DE32C6}"/>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393" name="Freeform: Shape 392">
                  <a:extLst>
                    <a:ext uri="{FF2B5EF4-FFF2-40B4-BE49-F238E27FC236}">
                      <a16:creationId xmlns:a16="http://schemas.microsoft.com/office/drawing/2014/main" id="{B0DBDEFF-4141-3B29-712C-C07ACBF1B47F}"/>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394" name="Rectangle: Rounded Corners 73">
                  <a:extLst>
                    <a:ext uri="{FF2B5EF4-FFF2-40B4-BE49-F238E27FC236}">
                      <a16:creationId xmlns:a16="http://schemas.microsoft.com/office/drawing/2014/main" id="{9F091F19-56F3-840B-9524-FE5EB55737AB}"/>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5" name="Flowchart: Magnetic Disk 394">
                  <a:extLst>
                    <a:ext uri="{FF2B5EF4-FFF2-40B4-BE49-F238E27FC236}">
                      <a16:creationId xmlns:a16="http://schemas.microsoft.com/office/drawing/2014/main" id="{012FF144-22BA-9094-3268-04B2128E8D68}"/>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lowchart: Magnetic Disk 395">
                  <a:extLst>
                    <a:ext uri="{FF2B5EF4-FFF2-40B4-BE49-F238E27FC236}">
                      <a16:creationId xmlns:a16="http://schemas.microsoft.com/office/drawing/2014/main" id="{A9FA6E9C-DA42-69A9-E531-11579A564FB5}"/>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lowchart: Magnetic Disk 396">
                  <a:extLst>
                    <a:ext uri="{FF2B5EF4-FFF2-40B4-BE49-F238E27FC236}">
                      <a16:creationId xmlns:a16="http://schemas.microsoft.com/office/drawing/2014/main" id="{120B39E6-FE97-CD08-9081-44063626E1B0}"/>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Flowchart: Magnetic Disk 397">
                  <a:extLst>
                    <a:ext uri="{FF2B5EF4-FFF2-40B4-BE49-F238E27FC236}">
                      <a16:creationId xmlns:a16="http://schemas.microsoft.com/office/drawing/2014/main" id="{E4890065-3A88-ACBD-6AD9-BA49249AA262}"/>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 name="Flowchart: Magnetic Disk 398">
                  <a:extLst>
                    <a:ext uri="{FF2B5EF4-FFF2-40B4-BE49-F238E27FC236}">
                      <a16:creationId xmlns:a16="http://schemas.microsoft.com/office/drawing/2014/main" id="{F8133ADE-E8C3-2CB9-7747-9C70A923424A}"/>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0" name="Group 399">
                  <a:extLst>
                    <a:ext uri="{FF2B5EF4-FFF2-40B4-BE49-F238E27FC236}">
                      <a16:creationId xmlns:a16="http://schemas.microsoft.com/office/drawing/2014/main" id="{A7F14E99-ABDF-F763-F516-03B6B5D1C465}"/>
                    </a:ext>
                  </a:extLst>
                </p:cNvPr>
                <p:cNvGrpSpPr/>
                <p:nvPr/>
              </p:nvGrpSpPr>
              <p:grpSpPr>
                <a:xfrm rot="253954" flipH="1">
                  <a:off x="6203835" y="5096873"/>
                  <a:ext cx="376524" cy="647985"/>
                  <a:chOff x="6216132" y="5060352"/>
                  <a:chExt cx="376524" cy="647985"/>
                </a:xfrm>
              </p:grpSpPr>
              <p:sp>
                <p:nvSpPr>
                  <p:cNvPr id="402" name="Flowchart: Magnetic Disk 401">
                    <a:extLst>
                      <a:ext uri="{FF2B5EF4-FFF2-40B4-BE49-F238E27FC236}">
                        <a16:creationId xmlns:a16="http://schemas.microsoft.com/office/drawing/2014/main" id="{E28E0690-F828-767F-F052-212B97508A6D}"/>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Flowchart: Magnetic Disk 402">
                    <a:extLst>
                      <a:ext uri="{FF2B5EF4-FFF2-40B4-BE49-F238E27FC236}">
                        <a16:creationId xmlns:a16="http://schemas.microsoft.com/office/drawing/2014/main" id="{EDE910C4-9BDB-D51B-90EA-D067AD0249F9}"/>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Flowchart: Magnetic Disk 403">
                    <a:extLst>
                      <a:ext uri="{FF2B5EF4-FFF2-40B4-BE49-F238E27FC236}">
                        <a16:creationId xmlns:a16="http://schemas.microsoft.com/office/drawing/2014/main" id="{A86AD4CC-3C45-6EB2-AB7C-6E77049FDE2A}"/>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Flowchart: Magnetic Disk 404">
                    <a:extLst>
                      <a:ext uri="{FF2B5EF4-FFF2-40B4-BE49-F238E27FC236}">
                        <a16:creationId xmlns:a16="http://schemas.microsoft.com/office/drawing/2014/main" id="{FB1B7FE8-BDA3-6FA9-FBFC-3522B8B31CD4}"/>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Flowchart: Magnetic Disk 405">
                    <a:extLst>
                      <a:ext uri="{FF2B5EF4-FFF2-40B4-BE49-F238E27FC236}">
                        <a16:creationId xmlns:a16="http://schemas.microsoft.com/office/drawing/2014/main" id="{A8D2249C-AD46-DEF1-6817-CA374C8C5B6B}"/>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1" name="Oval 400">
                  <a:extLst>
                    <a:ext uri="{FF2B5EF4-FFF2-40B4-BE49-F238E27FC236}">
                      <a16:creationId xmlns:a16="http://schemas.microsoft.com/office/drawing/2014/main" id="{F99EB5CE-0732-1AF9-58F9-BA44150F9A42}"/>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415" name="Group 414">
                <a:extLst>
                  <a:ext uri="{FF2B5EF4-FFF2-40B4-BE49-F238E27FC236}">
                    <a16:creationId xmlns:a16="http://schemas.microsoft.com/office/drawing/2014/main" id="{5FC8DC9B-E2C6-B8DF-6887-437BE10A7F47}"/>
                  </a:ext>
                </a:extLst>
              </p:cNvPr>
              <p:cNvGrpSpPr/>
              <p:nvPr/>
            </p:nvGrpSpPr>
            <p:grpSpPr>
              <a:xfrm>
                <a:off x="9509667" y="4116229"/>
                <a:ext cx="549982" cy="1425568"/>
                <a:chOff x="5162189" y="1167303"/>
                <a:chExt cx="1870856" cy="4849305"/>
              </a:xfrm>
            </p:grpSpPr>
            <p:grpSp>
              <p:nvGrpSpPr>
                <p:cNvPr id="416" name="Content Placeholder 45" descr="Man with crossed arms">
                  <a:extLst>
                    <a:ext uri="{FF2B5EF4-FFF2-40B4-BE49-F238E27FC236}">
                      <a16:creationId xmlns:a16="http://schemas.microsoft.com/office/drawing/2014/main" id="{FF9D9143-5D58-12E1-5157-183FBB146C5E}"/>
                    </a:ext>
                  </a:extLst>
                </p:cNvPr>
                <p:cNvGrpSpPr/>
                <p:nvPr/>
              </p:nvGrpSpPr>
              <p:grpSpPr>
                <a:xfrm>
                  <a:off x="5162189" y="2301743"/>
                  <a:ext cx="1602784" cy="3714865"/>
                  <a:chOff x="5162189" y="2301743"/>
                  <a:chExt cx="1602784" cy="3714865"/>
                </a:xfrm>
              </p:grpSpPr>
              <p:sp>
                <p:nvSpPr>
                  <p:cNvPr id="436" name="Freeform: Shape 435">
                    <a:extLst>
                      <a:ext uri="{FF2B5EF4-FFF2-40B4-BE49-F238E27FC236}">
                        <a16:creationId xmlns:a16="http://schemas.microsoft.com/office/drawing/2014/main" id="{E5C2D473-5DE5-B001-FDF8-E0594217D5F5}"/>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63B0D12F-00C7-D7D0-5DCE-B059D4BFEDAF}"/>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94D94885-9360-8805-3E80-EEAB6097FE82}"/>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3013F777-7467-0731-7ADF-E200D43D55B6}"/>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417" name="Group 416">
                  <a:extLst>
                    <a:ext uri="{FF2B5EF4-FFF2-40B4-BE49-F238E27FC236}">
                      <a16:creationId xmlns:a16="http://schemas.microsoft.com/office/drawing/2014/main" id="{4AA3F922-FD79-EEF7-5651-41BFFF2D5F80}"/>
                    </a:ext>
                  </a:extLst>
                </p:cNvPr>
                <p:cNvGrpSpPr/>
                <p:nvPr/>
              </p:nvGrpSpPr>
              <p:grpSpPr>
                <a:xfrm rot="21286243">
                  <a:off x="5847598" y="1701136"/>
                  <a:ext cx="596195" cy="719161"/>
                  <a:chOff x="5868574" y="1722173"/>
                  <a:chExt cx="596195" cy="719161"/>
                </a:xfrm>
              </p:grpSpPr>
              <p:sp>
                <p:nvSpPr>
                  <p:cNvPr id="432" name="Freeform: Shape 431">
                    <a:extLst>
                      <a:ext uri="{FF2B5EF4-FFF2-40B4-BE49-F238E27FC236}">
                        <a16:creationId xmlns:a16="http://schemas.microsoft.com/office/drawing/2014/main" id="{CFE84FA0-A0F4-0C14-9AEE-ACF9C4C0AB21}"/>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433" name="Graphic 50" descr="Bald woman head">
                    <a:extLst>
                      <a:ext uri="{FF2B5EF4-FFF2-40B4-BE49-F238E27FC236}">
                        <a16:creationId xmlns:a16="http://schemas.microsoft.com/office/drawing/2014/main" id="{E7A7AAA4-47E1-0E2F-B7B4-BA70FB211277}"/>
                      </a:ext>
                    </a:extLst>
                  </p:cNvPr>
                  <p:cNvGrpSpPr/>
                  <p:nvPr/>
                </p:nvGrpSpPr>
                <p:grpSpPr>
                  <a:xfrm>
                    <a:off x="5868574" y="1722173"/>
                    <a:ext cx="596195" cy="719161"/>
                    <a:chOff x="5868574" y="1722173"/>
                    <a:chExt cx="596195" cy="719161"/>
                  </a:xfrm>
                  <a:solidFill>
                    <a:srgbClr val="000000"/>
                  </a:solidFill>
                </p:grpSpPr>
                <p:sp>
                  <p:nvSpPr>
                    <p:cNvPr id="434" name="Freeform: Shape 433">
                      <a:extLst>
                        <a:ext uri="{FF2B5EF4-FFF2-40B4-BE49-F238E27FC236}">
                          <a16:creationId xmlns:a16="http://schemas.microsoft.com/office/drawing/2014/main" id="{62051965-B6A2-8799-F382-D2D6449A8D3D}"/>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EBFD8CF0-55AB-DA00-018B-71161A5C09D4}"/>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418" name="Freeform: Shape 417">
                  <a:extLst>
                    <a:ext uri="{FF2B5EF4-FFF2-40B4-BE49-F238E27FC236}">
                      <a16:creationId xmlns:a16="http://schemas.microsoft.com/office/drawing/2014/main" id="{2114FFA6-C2F9-3824-5DD6-B2B2E37B2546}"/>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419" name="Rectangle: Rounded Corners 73">
                  <a:extLst>
                    <a:ext uri="{FF2B5EF4-FFF2-40B4-BE49-F238E27FC236}">
                      <a16:creationId xmlns:a16="http://schemas.microsoft.com/office/drawing/2014/main" id="{1055148B-3057-9E10-D58E-59F22F7C261F}"/>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lowchart: Magnetic Disk 419">
                  <a:extLst>
                    <a:ext uri="{FF2B5EF4-FFF2-40B4-BE49-F238E27FC236}">
                      <a16:creationId xmlns:a16="http://schemas.microsoft.com/office/drawing/2014/main" id="{4AD4E6F5-9AC8-621E-C0D1-AE2C5576426E}"/>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lowchart: Magnetic Disk 420">
                  <a:extLst>
                    <a:ext uri="{FF2B5EF4-FFF2-40B4-BE49-F238E27FC236}">
                      <a16:creationId xmlns:a16="http://schemas.microsoft.com/office/drawing/2014/main" id="{24D97CBD-C1DA-D08F-13C7-14CA56E34C31}"/>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lowchart: Magnetic Disk 421">
                  <a:extLst>
                    <a:ext uri="{FF2B5EF4-FFF2-40B4-BE49-F238E27FC236}">
                      <a16:creationId xmlns:a16="http://schemas.microsoft.com/office/drawing/2014/main" id="{CB71CDDE-1BBB-E180-2ECD-7E35E93B4DD6}"/>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lowchart: Magnetic Disk 422">
                  <a:extLst>
                    <a:ext uri="{FF2B5EF4-FFF2-40B4-BE49-F238E27FC236}">
                      <a16:creationId xmlns:a16="http://schemas.microsoft.com/office/drawing/2014/main" id="{2D7F7345-D3C5-2803-221E-E81605D15048}"/>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Flowchart: Magnetic Disk 423">
                  <a:extLst>
                    <a:ext uri="{FF2B5EF4-FFF2-40B4-BE49-F238E27FC236}">
                      <a16:creationId xmlns:a16="http://schemas.microsoft.com/office/drawing/2014/main" id="{EEE572F2-AB5B-2D01-90CD-2488095BEA22}"/>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5" name="Group 424">
                  <a:extLst>
                    <a:ext uri="{FF2B5EF4-FFF2-40B4-BE49-F238E27FC236}">
                      <a16:creationId xmlns:a16="http://schemas.microsoft.com/office/drawing/2014/main" id="{2B990BF9-DE90-2EFA-F2C6-3C31BC3F6DD1}"/>
                    </a:ext>
                  </a:extLst>
                </p:cNvPr>
                <p:cNvGrpSpPr/>
                <p:nvPr/>
              </p:nvGrpSpPr>
              <p:grpSpPr>
                <a:xfrm rot="253954" flipH="1">
                  <a:off x="6203835" y="5096873"/>
                  <a:ext cx="376524" cy="647985"/>
                  <a:chOff x="6216132" y="5060352"/>
                  <a:chExt cx="376524" cy="647985"/>
                </a:xfrm>
              </p:grpSpPr>
              <p:sp>
                <p:nvSpPr>
                  <p:cNvPr id="427" name="Flowchart: Magnetic Disk 426">
                    <a:extLst>
                      <a:ext uri="{FF2B5EF4-FFF2-40B4-BE49-F238E27FC236}">
                        <a16:creationId xmlns:a16="http://schemas.microsoft.com/office/drawing/2014/main" id="{41F235EB-CC39-9976-92DF-EA7DCB494C00}"/>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lowchart: Magnetic Disk 427">
                    <a:extLst>
                      <a:ext uri="{FF2B5EF4-FFF2-40B4-BE49-F238E27FC236}">
                        <a16:creationId xmlns:a16="http://schemas.microsoft.com/office/drawing/2014/main" id="{CF35BF9D-7089-9D59-BE66-8D6C00E5327E}"/>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Flowchart: Magnetic Disk 428">
                    <a:extLst>
                      <a:ext uri="{FF2B5EF4-FFF2-40B4-BE49-F238E27FC236}">
                        <a16:creationId xmlns:a16="http://schemas.microsoft.com/office/drawing/2014/main" id="{DB0D839E-05D8-D337-7C0A-81763443896C}"/>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0" name="Flowchart: Magnetic Disk 429">
                    <a:extLst>
                      <a:ext uri="{FF2B5EF4-FFF2-40B4-BE49-F238E27FC236}">
                        <a16:creationId xmlns:a16="http://schemas.microsoft.com/office/drawing/2014/main" id="{BEF24FC6-9682-6318-3473-F0D0B56707CA}"/>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Flowchart: Magnetic Disk 430">
                    <a:extLst>
                      <a:ext uri="{FF2B5EF4-FFF2-40B4-BE49-F238E27FC236}">
                        <a16:creationId xmlns:a16="http://schemas.microsoft.com/office/drawing/2014/main" id="{0CE66CF0-E15C-F84B-7F26-121FC9CDBD2D}"/>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6" name="Oval 425">
                  <a:extLst>
                    <a:ext uri="{FF2B5EF4-FFF2-40B4-BE49-F238E27FC236}">
                      <a16:creationId xmlns:a16="http://schemas.microsoft.com/office/drawing/2014/main" id="{17E02706-F9FE-A9E1-42EE-660D900A065C}"/>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nvGrpSpPr>
              <p:cNvPr id="440" name="Group 439">
                <a:extLst>
                  <a:ext uri="{FF2B5EF4-FFF2-40B4-BE49-F238E27FC236}">
                    <a16:creationId xmlns:a16="http://schemas.microsoft.com/office/drawing/2014/main" id="{AF2EE810-36BA-9828-5D17-AA7550D804B9}"/>
                  </a:ext>
                </a:extLst>
              </p:cNvPr>
              <p:cNvGrpSpPr/>
              <p:nvPr/>
            </p:nvGrpSpPr>
            <p:grpSpPr>
              <a:xfrm>
                <a:off x="10232110" y="4116229"/>
                <a:ext cx="549982" cy="1425568"/>
                <a:chOff x="5162189" y="1167303"/>
                <a:chExt cx="1870856" cy="4849305"/>
              </a:xfrm>
            </p:grpSpPr>
            <p:grpSp>
              <p:nvGrpSpPr>
                <p:cNvPr id="441" name="Content Placeholder 45" descr="Man with crossed arms">
                  <a:extLst>
                    <a:ext uri="{FF2B5EF4-FFF2-40B4-BE49-F238E27FC236}">
                      <a16:creationId xmlns:a16="http://schemas.microsoft.com/office/drawing/2014/main" id="{BEFBE62A-8AD9-61E5-F427-639602B8B177}"/>
                    </a:ext>
                  </a:extLst>
                </p:cNvPr>
                <p:cNvGrpSpPr/>
                <p:nvPr/>
              </p:nvGrpSpPr>
              <p:grpSpPr>
                <a:xfrm>
                  <a:off x="5162189" y="2301743"/>
                  <a:ext cx="1602784" cy="3714865"/>
                  <a:chOff x="5162189" y="2301743"/>
                  <a:chExt cx="1602784" cy="3714865"/>
                </a:xfrm>
              </p:grpSpPr>
              <p:sp>
                <p:nvSpPr>
                  <p:cNvPr id="461" name="Freeform: Shape 460">
                    <a:extLst>
                      <a:ext uri="{FF2B5EF4-FFF2-40B4-BE49-F238E27FC236}">
                        <a16:creationId xmlns:a16="http://schemas.microsoft.com/office/drawing/2014/main" id="{EB1FF041-A23E-6398-9128-E6AB5D5AFF86}"/>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ED6252E1-DD84-21F8-E620-D046183CC96B}"/>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6F2513A8-DB75-FF0E-CB55-BD50C7059ACA}"/>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F95153D8-6020-A2E9-EAA4-EA8EB6ED2C41}"/>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442" name="Group 441">
                  <a:extLst>
                    <a:ext uri="{FF2B5EF4-FFF2-40B4-BE49-F238E27FC236}">
                      <a16:creationId xmlns:a16="http://schemas.microsoft.com/office/drawing/2014/main" id="{3910762C-962A-0078-7EFC-C4E346474A15}"/>
                    </a:ext>
                  </a:extLst>
                </p:cNvPr>
                <p:cNvGrpSpPr/>
                <p:nvPr/>
              </p:nvGrpSpPr>
              <p:grpSpPr>
                <a:xfrm rot="21286243">
                  <a:off x="5847598" y="1701136"/>
                  <a:ext cx="596195" cy="719161"/>
                  <a:chOff x="5868574" y="1722173"/>
                  <a:chExt cx="596195" cy="719161"/>
                </a:xfrm>
              </p:grpSpPr>
              <p:sp>
                <p:nvSpPr>
                  <p:cNvPr id="457" name="Freeform: Shape 456">
                    <a:extLst>
                      <a:ext uri="{FF2B5EF4-FFF2-40B4-BE49-F238E27FC236}">
                        <a16:creationId xmlns:a16="http://schemas.microsoft.com/office/drawing/2014/main" id="{79DCCC2E-E556-16E6-3C18-D65E86FE63FC}"/>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458" name="Graphic 50" descr="Bald woman head">
                    <a:extLst>
                      <a:ext uri="{FF2B5EF4-FFF2-40B4-BE49-F238E27FC236}">
                        <a16:creationId xmlns:a16="http://schemas.microsoft.com/office/drawing/2014/main" id="{43F6E16D-7CDF-6F33-7793-494B667C7137}"/>
                      </a:ext>
                    </a:extLst>
                  </p:cNvPr>
                  <p:cNvGrpSpPr/>
                  <p:nvPr/>
                </p:nvGrpSpPr>
                <p:grpSpPr>
                  <a:xfrm>
                    <a:off x="5868574" y="1722173"/>
                    <a:ext cx="596195" cy="719161"/>
                    <a:chOff x="5868574" y="1722173"/>
                    <a:chExt cx="596195" cy="719161"/>
                  </a:xfrm>
                  <a:solidFill>
                    <a:srgbClr val="000000"/>
                  </a:solidFill>
                </p:grpSpPr>
                <p:sp>
                  <p:nvSpPr>
                    <p:cNvPr id="459" name="Freeform: Shape 458">
                      <a:extLst>
                        <a:ext uri="{FF2B5EF4-FFF2-40B4-BE49-F238E27FC236}">
                          <a16:creationId xmlns:a16="http://schemas.microsoft.com/office/drawing/2014/main" id="{63F62966-4C76-71D8-5F8C-B5281AE0F98A}"/>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63291434-2F37-89BA-F4B1-77357E4855A4}"/>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443" name="Freeform: Shape 442">
                  <a:extLst>
                    <a:ext uri="{FF2B5EF4-FFF2-40B4-BE49-F238E27FC236}">
                      <a16:creationId xmlns:a16="http://schemas.microsoft.com/office/drawing/2014/main" id="{CB5BEC4F-2C6A-0A82-999A-1B78DAF25D20}"/>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444" name="Rectangle: Rounded Corners 73">
                  <a:extLst>
                    <a:ext uri="{FF2B5EF4-FFF2-40B4-BE49-F238E27FC236}">
                      <a16:creationId xmlns:a16="http://schemas.microsoft.com/office/drawing/2014/main" id="{7E492B06-F193-05AA-C8E6-6A925CDCBDD0}"/>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lowchart: Magnetic Disk 444">
                  <a:extLst>
                    <a:ext uri="{FF2B5EF4-FFF2-40B4-BE49-F238E27FC236}">
                      <a16:creationId xmlns:a16="http://schemas.microsoft.com/office/drawing/2014/main" id="{0137D8B8-6E10-9E33-9469-F9C420B3A4FC}"/>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Flowchart: Magnetic Disk 445">
                  <a:extLst>
                    <a:ext uri="{FF2B5EF4-FFF2-40B4-BE49-F238E27FC236}">
                      <a16:creationId xmlns:a16="http://schemas.microsoft.com/office/drawing/2014/main" id="{9FD0CB50-62B0-9A21-ADE9-7B5A13687779}"/>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Flowchart: Magnetic Disk 446">
                  <a:extLst>
                    <a:ext uri="{FF2B5EF4-FFF2-40B4-BE49-F238E27FC236}">
                      <a16:creationId xmlns:a16="http://schemas.microsoft.com/office/drawing/2014/main" id="{E2749DD4-759B-26DF-306B-71E3CC7ACA73}"/>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lowchart: Magnetic Disk 447">
                  <a:extLst>
                    <a:ext uri="{FF2B5EF4-FFF2-40B4-BE49-F238E27FC236}">
                      <a16:creationId xmlns:a16="http://schemas.microsoft.com/office/drawing/2014/main" id="{97D31D9D-EFC9-3458-F1C9-2545E2014CD3}"/>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lowchart: Magnetic Disk 448">
                  <a:extLst>
                    <a:ext uri="{FF2B5EF4-FFF2-40B4-BE49-F238E27FC236}">
                      <a16:creationId xmlns:a16="http://schemas.microsoft.com/office/drawing/2014/main" id="{3247504D-1FBD-ACC1-6DD7-7A2DD1B26B1C}"/>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0" name="Group 449">
                  <a:extLst>
                    <a:ext uri="{FF2B5EF4-FFF2-40B4-BE49-F238E27FC236}">
                      <a16:creationId xmlns:a16="http://schemas.microsoft.com/office/drawing/2014/main" id="{1D9FE1E9-CB6B-9AE4-5BD4-BBFDE3154B7D}"/>
                    </a:ext>
                  </a:extLst>
                </p:cNvPr>
                <p:cNvGrpSpPr/>
                <p:nvPr/>
              </p:nvGrpSpPr>
              <p:grpSpPr>
                <a:xfrm rot="253954" flipH="1">
                  <a:off x="6203835" y="5096873"/>
                  <a:ext cx="376524" cy="647985"/>
                  <a:chOff x="6216132" y="5060352"/>
                  <a:chExt cx="376524" cy="647985"/>
                </a:xfrm>
              </p:grpSpPr>
              <p:sp>
                <p:nvSpPr>
                  <p:cNvPr id="452" name="Flowchart: Magnetic Disk 451">
                    <a:extLst>
                      <a:ext uri="{FF2B5EF4-FFF2-40B4-BE49-F238E27FC236}">
                        <a16:creationId xmlns:a16="http://schemas.microsoft.com/office/drawing/2014/main" id="{588AB727-94A5-9B08-5DAE-CD534DCE7D7B}"/>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lowchart: Magnetic Disk 452">
                    <a:extLst>
                      <a:ext uri="{FF2B5EF4-FFF2-40B4-BE49-F238E27FC236}">
                        <a16:creationId xmlns:a16="http://schemas.microsoft.com/office/drawing/2014/main" id="{34636C7A-AB03-DA21-2AA1-C60067F19CC4}"/>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lowchart: Magnetic Disk 453">
                    <a:extLst>
                      <a:ext uri="{FF2B5EF4-FFF2-40B4-BE49-F238E27FC236}">
                        <a16:creationId xmlns:a16="http://schemas.microsoft.com/office/drawing/2014/main" id="{7CC0BD4E-4EED-E80C-46FE-BF30AC943A2D}"/>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Flowchart: Magnetic Disk 454">
                    <a:extLst>
                      <a:ext uri="{FF2B5EF4-FFF2-40B4-BE49-F238E27FC236}">
                        <a16:creationId xmlns:a16="http://schemas.microsoft.com/office/drawing/2014/main" id="{67B200AF-8047-17C2-F7FA-0E2952E41B75}"/>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Flowchart: Magnetic Disk 455">
                    <a:extLst>
                      <a:ext uri="{FF2B5EF4-FFF2-40B4-BE49-F238E27FC236}">
                        <a16:creationId xmlns:a16="http://schemas.microsoft.com/office/drawing/2014/main" id="{12A44ABB-26F6-5285-049F-BBF9D928AD8C}"/>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1" name="Oval 450">
                  <a:extLst>
                    <a:ext uri="{FF2B5EF4-FFF2-40B4-BE49-F238E27FC236}">
                      <a16:creationId xmlns:a16="http://schemas.microsoft.com/office/drawing/2014/main" id="{3CC2F5D7-0B54-B026-7971-221EB8429E28}"/>
                    </a:ext>
                  </a:extLst>
                </p:cNvPr>
                <p:cNvSpPr/>
                <p:nvPr/>
              </p:nvSpPr>
              <p:spPr>
                <a:xfrm>
                  <a:off x="5280898" y="1167303"/>
                  <a:ext cx="1752147" cy="1752147"/>
                </a:xfrm>
                <a:prstGeom prst="ellipse">
                  <a:avLst/>
                </a:prstGeom>
                <a:solidFill>
                  <a:srgbClr val="7E0000"/>
                </a:solidFill>
                <a:ln>
                  <a:noFill/>
                </a:ln>
                <a:effectLst>
                  <a:softEdge rad="762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lumMod val="50000"/>
                          <a:lumOff val="50000"/>
                        </a:schemeClr>
                      </a:solidFill>
                    </a:rPr>
                    <a:t>X</a:t>
                  </a:r>
                </a:p>
              </p:txBody>
            </p:sp>
          </p:grpSp>
        </p:grpSp>
        <p:sp>
          <p:nvSpPr>
            <p:cNvPr id="492" name="Rectangle 491">
              <a:extLst>
                <a:ext uri="{FF2B5EF4-FFF2-40B4-BE49-F238E27FC236}">
                  <a16:creationId xmlns:a16="http://schemas.microsoft.com/office/drawing/2014/main" id="{88A67B9D-DA1B-20AF-0418-23D1E5553973}"/>
                </a:ext>
              </a:extLst>
            </p:cNvPr>
            <p:cNvSpPr/>
            <p:nvPr/>
          </p:nvSpPr>
          <p:spPr>
            <a:xfrm>
              <a:off x="7637886" y="4075609"/>
              <a:ext cx="4401461" cy="567796"/>
            </a:xfrm>
            <a:prstGeom prst="rect">
              <a:avLst/>
            </a:prstGeom>
            <a:blipFill dpi="0" rotWithShape="1">
              <a:blip r:embed="rId4"/>
              <a:srcRect/>
              <a:tile tx="0" ty="0" sx="100000" sy="100000" flip="none" algn="tl"/>
            </a:blipFill>
            <a:ln>
              <a:solidFill>
                <a:schemeClr val="bg2">
                  <a:lumMod val="1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Ink Free" panose="03080402000500000000" pitchFamily="66" charset="0"/>
                </a:rPr>
                <a:t>Failed Incarnate Box</a:t>
              </a:r>
            </a:p>
            <a:p>
              <a:pPr algn="ctr"/>
              <a:r>
                <a:rPr lang="en-US" sz="1200" dirty="0">
                  <a:latin typeface="Ink Free" panose="03080402000500000000" pitchFamily="66" charset="0"/>
                </a:rPr>
                <a:t>(Azura’s broken toys)</a:t>
              </a:r>
            </a:p>
          </p:txBody>
        </p:sp>
      </p:grpSp>
    </p:spTree>
    <p:extLst>
      <p:ext uri="{BB962C8B-B14F-4D97-AF65-F5344CB8AC3E}">
        <p14:creationId xmlns:p14="http://schemas.microsoft.com/office/powerpoint/2010/main" val="103273213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0 -4.44444E-6 L 0.38672 -0.33101 " pathEditMode="relative" rAng="0" ptsTypes="AA">
                                      <p:cBhvr>
                                        <p:cTn id="11" dur="2000" fill="hold"/>
                                        <p:tgtEl>
                                          <p:spTgt spid="4"/>
                                        </p:tgtEl>
                                        <p:attrNameLst>
                                          <p:attrName>ppt_x</p:attrName>
                                          <p:attrName>ppt_y</p:attrName>
                                        </p:attrNameLst>
                                      </p:cBhvr>
                                      <p:rCtr x="19336" y="-16551"/>
                                    </p:animMotion>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fade">
                                      <p:cBhvr>
                                        <p:cTn id="15" dur="500"/>
                                        <p:tgtEl>
                                          <p:spTgt spid="88"/>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96"/>
                                        </p:tgtEl>
                                        <p:attrNameLst>
                                          <p:attrName>style.visibility</p:attrName>
                                        </p:attrNameLst>
                                      </p:cBhvr>
                                      <p:to>
                                        <p:strVal val="visible"/>
                                      </p:to>
                                    </p:set>
                                    <p:animEffect transition="in" filter="fade">
                                      <p:cBhvr>
                                        <p:cTn id="27" dur="500"/>
                                        <p:tgtEl>
                                          <p:spTgt spid="4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96014D-262C-79E4-301C-6AA32FDD3BAE}"/>
              </a:ext>
            </a:extLst>
          </p:cNvPr>
          <p:cNvSpPr>
            <a:spLocks noGrp="1"/>
          </p:cNvSpPr>
          <p:nvPr>
            <p:ph type="title"/>
          </p:nvPr>
        </p:nvSpPr>
        <p:spPr/>
        <p:txBody>
          <a:bodyPr/>
          <a:lstStyle/>
          <a:p>
            <a:r>
              <a:rPr lang="en-US" b="1"/>
              <a:t>Tamrielic Religion:</a:t>
            </a:r>
            <a:r>
              <a:rPr lang="en-US"/>
              <a:t> Who is Lorkhan?</a:t>
            </a:r>
            <a:endParaRPr lang="en-US" dirty="0"/>
          </a:p>
        </p:txBody>
      </p:sp>
      <p:sp>
        <p:nvSpPr>
          <p:cNvPr id="3" name="Content Placeholder 2">
            <a:extLst>
              <a:ext uri="{FF2B5EF4-FFF2-40B4-BE49-F238E27FC236}">
                <a16:creationId xmlns:a16="http://schemas.microsoft.com/office/drawing/2014/main" id="{75B3A6DC-4926-B100-9707-BF3F1CB86E49}"/>
              </a:ext>
            </a:extLst>
          </p:cNvPr>
          <p:cNvSpPr>
            <a:spLocks noGrp="1"/>
          </p:cNvSpPr>
          <p:nvPr>
            <p:ph idx="1"/>
          </p:nvPr>
        </p:nvSpPr>
        <p:spPr>
          <a:xfrm>
            <a:off x="838200" y="2593721"/>
            <a:ext cx="10515600" cy="4351338"/>
          </a:xfrm>
        </p:spPr>
        <p:txBody>
          <a:bodyPr>
            <a:normAutofit/>
          </a:bodyPr>
          <a:lstStyle/>
          <a:p>
            <a:r>
              <a:rPr lang="en-US" dirty="0"/>
              <a:t>“Son” of </a:t>
            </a:r>
            <a:r>
              <a:rPr lang="en-US" dirty="0" err="1"/>
              <a:t>Padomay</a:t>
            </a:r>
            <a:r>
              <a:rPr lang="en-US" dirty="0"/>
              <a:t>, he either convinced or tricked the Original Spirits into creating the mortal plane (Mundus)</a:t>
            </a:r>
          </a:p>
          <a:p>
            <a:r>
              <a:rPr lang="en-US" dirty="0"/>
              <a:t>After this, he was killed or otherwise separated from his divinity</a:t>
            </a:r>
          </a:p>
          <a:p>
            <a:r>
              <a:rPr lang="en-US" dirty="0"/>
              <a:t>Divisive figure between </a:t>
            </a:r>
            <a:r>
              <a:rPr lang="en-US" b="1" dirty="0"/>
              <a:t>Men</a:t>
            </a:r>
            <a:r>
              <a:rPr lang="en-US" dirty="0"/>
              <a:t> (men) and </a:t>
            </a:r>
            <a:r>
              <a:rPr lang="en-US" b="1" dirty="0"/>
              <a:t>Mer</a:t>
            </a:r>
            <a:r>
              <a:rPr lang="en-US" dirty="0"/>
              <a:t> (elves):</a:t>
            </a:r>
          </a:p>
          <a:p>
            <a:pPr lvl="1"/>
            <a:r>
              <a:rPr lang="en-US" b="1" dirty="0" err="1"/>
              <a:t>Altmer</a:t>
            </a:r>
            <a:r>
              <a:rPr lang="en-US" dirty="0"/>
              <a:t> </a:t>
            </a:r>
            <a:r>
              <a:rPr lang="en-US" i="1" dirty="0"/>
              <a:t>hate him</a:t>
            </a:r>
            <a:r>
              <a:rPr lang="en-US" dirty="0"/>
              <a:t> for separating them from the spirit plane</a:t>
            </a:r>
          </a:p>
          <a:p>
            <a:pPr lvl="1"/>
            <a:r>
              <a:rPr lang="en-US" b="1" dirty="0" err="1"/>
              <a:t>Dunmer</a:t>
            </a:r>
            <a:r>
              <a:rPr lang="en-US" dirty="0"/>
              <a:t> like him since </a:t>
            </a:r>
            <a:r>
              <a:rPr lang="en-US" dirty="0" err="1"/>
              <a:t>Boethiah</a:t>
            </a:r>
            <a:r>
              <a:rPr lang="en-US" dirty="0"/>
              <a:t> does</a:t>
            </a:r>
          </a:p>
          <a:p>
            <a:pPr lvl="1"/>
            <a:r>
              <a:rPr lang="en-US" b="1" dirty="0" err="1"/>
              <a:t>Nords</a:t>
            </a:r>
            <a:r>
              <a:rPr lang="en-US" dirty="0"/>
              <a:t> (who call him </a:t>
            </a:r>
            <a:r>
              <a:rPr lang="en-US" i="1" dirty="0"/>
              <a:t>Shor</a:t>
            </a:r>
            <a:r>
              <a:rPr lang="en-US" dirty="0"/>
              <a:t>) love him since he created the world</a:t>
            </a:r>
          </a:p>
          <a:p>
            <a:pPr lvl="1"/>
            <a:r>
              <a:rPr lang="en-US" b="1" dirty="0"/>
              <a:t>Bretons</a:t>
            </a:r>
            <a:r>
              <a:rPr lang="en-US" dirty="0"/>
              <a:t> (who call him </a:t>
            </a:r>
            <a:r>
              <a:rPr lang="en-US" i="1" dirty="0" err="1"/>
              <a:t>Sheor</a:t>
            </a:r>
            <a:r>
              <a:rPr lang="en-US" i="1" dirty="0"/>
              <a:t> </a:t>
            </a:r>
            <a:r>
              <a:rPr lang="en-US" dirty="0"/>
              <a:t>or </a:t>
            </a:r>
            <a:r>
              <a:rPr lang="en-US" i="1" dirty="0"/>
              <a:t>the Bad Man</a:t>
            </a:r>
            <a:r>
              <a:rPr lang="en-US" dirty="0"/>
              <a:t>) blame him for </a:t>
            </a:r>
            <a:br>
              <a:rPr lang="en-US" dirty="0"/>
            </a:br>
            <a:r>
              <a:rPr lang="en-US" dirty="0"/>
              <a:t>everything that has ever happened </a:t>
            </a:r>
          </a:p>
          <a:p>
            <a:endParaRPr lang="en-US" dirty="0"/>
          </a:p>
        </p:txBody>
      </p:sp>
      <p:pic>
        <p:nvPicPr>
          <p:cNvPr id="4098" name="Picture 2">
            <a:extLst>
              <a:ext uri="{FF2B5EF4-FFF2-40B4-BE49-F238E27FC236}">
                <a16:creationId xmlns:a16="http://schemas.microsoft.com/office/drawing/2014/main" id="{9C5D6B89-E443-6ED7-453D-0F177BED69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6925" y="4062959"/>
            <a:ext cx="1666875" cy="1666875"/>
          </a:xfrm>
          <a:prstGeom prst="rect">
            <a:avLst/>
          </a:prstGeom>
          <a:noFill/>
          <a:ln>
            <a:solidFill>
              <a:schemeClr val="accent2">
                <a:lumMod val="60000"/>
                <a:lumOff val="40000"/>
              </a:schemeClr>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607873E-BF9E-7708-2E32-0B217F33E5A3}"/>
              </a:ext>
            </a:extLst>
          </p:cNvPr>
          <p:cNvSpPr txBox="1"/>
          <p:nvPr/>
        </p:nvSpPr>
        <p:spPr>
          <a:xfrm>
            <a:off x="9686924" y="5729834"/>
            <a:ext cx="1666876" cy="830997"/>
          </a:xfrm>
          <a:prstGeom prst="rect">
            <a:avLst/>
          </a:prstGeom>
          <a:solidFill>
            <a:schemeClr val="accent2">
              <a:lumMod val="20000"/>
              <a:lumOff val="80000"/>
            </a:schemeClr>
          </a:solidFill>
          <a:ln>
            <a:solidFill>
              <a:schemeClr val="accent2">
                <a:lumMod val="60000"/>
                <a:lumOff val="40000"/>
              </a:schemeClr>
            </a:solidFill>
          </a:ln>
        </p:spPr>
        <p:txBody>
          <a:bodyPr wrap="square" rtlCol="0">
            <a:spAutoFit/>
          </a:bodyPr>
          <a:lstStyle/>
          <a:p>
            <a:r>
              <a:rPr lang="en-US" sz="1200" b="1" dirty="0"/>
              <a:t>FUN FACT: </a:t>
            </a:r>
            <a:r>
              <a:rPr lang="en-US" sz="1200" dirty="0"/>
              <a:t>Supposedly, the moons </a:t>
            </a:r>
            <a:r>
              <a:rPr lang="en-US" sz="1200" dirty="0" err="1"/>
              <a:t>Masser</a:t>
            </a:r>
            <a:r>
              <a:rPr lang="en-US" sz="1200" dirty="0"/>
              <a:t> and </a:t>
            </a:r>
            <a:r>
              <a:rPr lang="en-US" sz="1200" dirty="0" err="1"/>
              <a:t>Secunda</a:t>
            </a:r>
            <a:r>
              <a:rPr lang="en-US" sz="1200" dirty="0"/>
              <a:t> are </a:t>
            </a:r>
            <a:r>
              <a:rPr lang="en-US" sz="1200" dirty="0" err="1"/>
              <a:t>Lorkhan’s</a:t>
            </a:r>
            <a:r>
              <a:rPr lang="en-US" sz="1200" dirty="0"/>
              <a:t> corpse. Cool!</a:t>
            </a:r>
          </a:p>
        </p:txBody>
      </p:sp>
      <p:sp>
        <p:nvSpPr>
          <p:cNvPr id="6" name="TextBox 5">
            <a:extLst>
              <a:ext uri="{FF2B5EF4-FFF2-40B4-BE49-F238E27FC236}">
                <a16:creationId xmlns:a16="http://schemas.microsoft.com/office/drawing/2014/main" id="{7F157B27-2539-F583-237D-963BFEB33B22}"/>
              </a:ext>
            </a:extLst>
          </p:cNvPr>
          <p:cNvSpPr txBox="1"/>
          <p:nvPr/>
        </p:nvSpPr>
        <p:spPr>
          <a:xfrm>
            <a:off x="2098548" y="1487497"/>
            <a:ext cx="7994904" cy="954107"/>
          </a:xfrm>
          <a:prstGeom prst="rect">
            <a:avLst/>
          </a:prstGeom>
          <a:solidFill>
            <a:schemeClr val="bg1">
              <a:lumMod val="85000"/>
            </a:schemeClr>
          </a:solidFill>
        </p:spPr>
        <p:txBody>
          <a:bodyPr wrap="square">
            <a:spAutoFit/>
          </a:bodyPr>
          <a:lstStyle/>
          <a:p>
            <a:pPr marL="0" indent="0" algn="ctr">
              <a:buNone/>
            </a:pPr>
            <a:r>
              <a:rPr lang="en-US" sz="2800" i="1" dirty="0"/>
              <a:t>The Missing God, the Creator-Trickster-Tester Deity, the Spirit of </a:t>
            </a:r>
            <a:r>
              <a:rPr lang="en-US" sz="2800" i="1" dirty="0" err="1"/>
              <a:t>Nirn</a:t>
            </a:r>
            <a:r>
              <a:rPr lang="en-US" sz="2800" i="1" dirty="0"/>
              <a:t>, the God of All Mortals</a:t>
            </a:r>
          </a:p>
        </p:txBody>
      </p:sp>
    </p:spTree>
    <p:extLst>
      <p:ext uri="{BB962C8B-B14F-4D97-AF65-F5344CB8AC3E}">
        <p14:creationId xmlns:p14="http://schemas.microsoft.com/office/powerpoint/2010/main" val="350997437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11F2A27-6CB3-2AD0-D6AB-E8E1587CA6EF}"/>
              </a:ext>
            </a:extLst>
          </p:cNvPr>
          <p:cNvSpPr>
            <a:spLocks noGrp="1"/>
          </p:cNvSpPr>
          <p:nvPr>
            <p:ph type="title"/>
          </p:nvPr>
        </p:nvSpPr>
        <p:spPr/>
        <p:txBody>
          <a:bodyPr/>
          <a:lstStyle/>
          <a:p>
            <a:r>
              <a:rPr lang="en-US"/>
              <a:t>A Defense of Dagoth Ur</a:t>
            </a:r>
            <a:endParaRPr lang="en-US" dirty="0"/>
          </a:p>
        </p:txBody>
      </p:sp>
      <p:sp>
        <p:nvSpPr>
          <p:cNvPr id="5" name="Text Placeholder 4">
            <a:extLst>
              <a:ext uri="{FF2B5EF4-FFF2-40B4-BE49-F238E27FC236}">
                <a16:creationId xmlns:a16="http://schemas.microsoft.com/office/drawing/2014/main" id="{26AB778F-A23B-F02A-A64A-B092A54183A7}"/>
              </a:ext>
            </a:extLst>
          </p:cNvPr>
          <p:cNvSpPr>
            <a:spLocks noGrp="1"/>
          </p:cNvSpPr>
          <p:nvPr>
            <p:ph type="body" idx="1"/>
          </p:nvPr>
        </p:nvSpPr>
        <p:spPr/>
        <p:txBody>
          <a:bodyPr/>
          <a:lstStyle/>
          <a:p>
            <a:r>
              <a:rPr lang="en-US" dirty="0"/>
              <a:t>Or, “He’s objectively wrong but also he’s gay so I stan”</a:t>
            </a:r>
          </a:p>
        </p:txBody>
      </p:sp>
      <p:sp>
        <p:nvSpPr>
          <p:cNvPr id="2" name="TextBox 1">
            <a:extLst>
              <a:ext uri="{FF2B5EF4-FFF2-40B4-BE49-F238E27FC236}">
                <a16:creationId xmlns:a16="http://schemas.microsoft.com/office/drawing/2014/main" id="{895E0830-9CD5-B857-3D3C-606AD770201C}"/>
              </a:ext>
            </a:extLst>
          </p:cNvPr>
          <p:cNvSpPr txBox="1"/>
          <p:nvPr/>
        </p:nvSpPr>
        <p:spPr>
          <a:xfrm>
            <a:off x="10077450" y="134550"/>
            <a:ext cx="1850390" cy="307777"/>
          </a:xfrm>
          <a:prstGeom prst="rect">
            <a:avLst/>
          </a:prstGeom>
          <a:noFill/>
        </p:spPr>
        <p:txBody>
          <a:bodyPr wrap="square" rtlCol="0">
            <a:spAutoFit/>
          </a:bodyPr>
          <a:lstStyle/>
          <a:p>
            <a:pPr algn="r"/>
            <a:r>
              <a:rPr lang="en-US" sz="1400">
                <a:solidFill>
                  <a:schemeClr val="tx1">
                    <a:alpha val="40000"/>
                  </a:schemeClr>
                </a:solidFill>
              </a:rPr>
              <a:t>Part 7 of 7</a:t>
            </a:r>
            <a:endParaRPr lang="en-US" sz="1400" dirty="0">
              <a:solidFill>
                <a:schemeClr val="tx1">
                  <a:alpha val="40000"/>
                </a:schemeClr>
              </a:solidFill>
            </a:endParaRPr>
          </a:p>
        </p:txBody>
      </p:sp>
      <p:pic>
        <p:nvPicPr>
          <p:cNvPr id="3" name="Picture 2" descr="A person with a garment&#10;&#10;Description automatically generated with medium confidence">
            <a:extLst>
              <a:ext uri="{FF2B5EF4-FFF2-40B4-BE49-F238E27FC236}">
                <a16:creationId xmlns:a16="http://schemas.microsoft.com/office/drawing/2014/main" id="{DB0453AB-0D64-4ACA-8AF8-E7532BE8760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981977" y="509284"/>
            <a:ext cx="2343883" cy="5839431"/>
          </a:xfrm>
          <a:prstGeom prst="rect">
            <a:avLst/>
          </a:prstGeom>
        </p:spPr>
      </p:pic>
    </p:spTree>
    <p:extLst>
      <p:ext uri="{BB962C8B-B14F-4D97-AF65-F5344CB8AC3E}">
        <p14:creationId xmlns:p14="http://schemas.microsoft.com/office/powerpoint/2010/main" val="776922861"/>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23EFB3-4FD2-16C8-B4E6-54E03B0094C7}"/>
              </a:ext>
            </a:extLst>
          </p:cNvPr>
          <p:cNvSpPr>
            <a:spLocks noGrp="1"/>
          </p:cNvSpPr>
          <p:nvPr>
            <p:ph type="title"/>
          </p:nvPr>
        </p:nvSpPr>
        <p:spPr/>
        <p:txBody>
          <a:bodyPr/>
          <a:lstStyle/>
          <a:p>
            <a:r>
              <a:rPr lang="en-US" b="1" dirty="0"/>
              <a:t>What have we got?</a:t>
            </a:r>
          </a:p>
        </p:txBody>
      </p:sp>
      <p:sp>
        <p:nvSpPr>
          <p:cNvPr id="3" name="Content Placeholder 2">
            <a:extLst>
              <a:ext uri="{FF2B5EF4-FFF2-40B4-BE49-F238E27FC236}">
                <a16:creationId xmlns:a16="http://schemas.microsoft.com/office/drawing/2014/main" id="{C026F13E-8C18-0A0D-11BD-FAF5F5994AA7}"/>
              </a:ext>
            </a:extLst>
          </p:cNvPr>
          <p:cNvSpPr>
            <a:spLocks noGrp="1"/>
          </p:cNvSpPr>
          <p:nvPr>
            <p:ph idx="1"/>
          </p:nvPr>
        </p:nvSpPr>
        <p:spPr>
          <a:xfrm>
            <a:off x="7077012" y="1981665"/>
            <a:ext cx="4276788" cy="3762343"/>
          </a:xfrm>
        </p:spPr>
        <p:txBody>
          <a:bodyPr>
            <a:normAutofit fontScale="92500" lnSpcReduction="20000"/>
          </a:bodyPr>
          <a:lstStyle/>
          <a:p>
            <a:r>
              <a:rPr lang="en-US" dirty="0"/>
              <a:t>Three dickheads running around causing problems</a:t>
            </a:r>
          </a:p>
          <a:p>
            <a:r>
              <a:rPr lang="en-US" dirty="0"/>
              <a:t>An actual god who is </a:t>
            </a:r>
            <a:r>
              <a:rPr lang="en-US" i="1" dirty="0"/>
              <a:t>pissed</a:t>
            </a:r>
          </a:p>
          <a:p>
            <a:r>
              <a:rPr lang="en-US" dirty="0"/>
              <a:t>A dude who was the favorite of said actual god </a:t>
            </a:r>
            <a:r>
              <a:rPr lang="en-US" i="1" dirty="0"/>
              <a:t>probably</a:t>
            </a:r>
            <a:r>
              <a:rPr lang="en-US" dirty="0"/>
              <a:t> getting reincarnated, at some point, eventually</a:t>
            </a:r>
          </a:p>
          <a:p>
            <a:r>
              <a:rPr lang="en-US" dirty="0"/>
              <a:t>A sad dead god guy stuck in the bottom of a volcano for millennia, all alone</a:t>
            </a:r>
          </a:p>
          <a:p>
            <a:r>
              <a:rPr lang="en-US" dirty="0"/>
              <a:t>A whole lot of </a:t>
            </a:r>
            <a:r>
              <a:rPr lang="en-US" i="1" dirty="0"/>
              <a:t>pining</a:t>
            </a:r>
          </a:p>
        </p:txBody>
      </p:sp>
      <p:grpSp>
        <p:nvGrpSpPr>
          <p:cNvPr id="23" name="Group 22">
            <a:extLst>
              <a:ext uri="{FF2B5EF4-FFF2-40B4-BE49-F238E27FC236}">
                <a16:creationId xmlns:a16="http://schemas.microsoft.com/office/drawing/2014/main" id="{32C1CD2D-06C3-6C40-64CC-8D5D26F9EE47}"/>
              </a:ext>
            </a:extLst>
          </p:cNvPr>
          <p:cNvGrpSpPr/>
          <p:nvPr/>
        </p:nvGrpSpPr>
        <p:grpSpPr>
          <a:xfrm>
            <a:off x="797870" y="4030708"/>
            <a:ext cx="5178274" cy="2483689"/>
            <a:chOff x="797870" y="4030708"/>
            <a:chExt cx="5178274" cy="2483689"/>
          </a:xfrm>
        </p:grpSpPr>
        <p:grpSp>
          <p:nvGrpSpPr>
            <p:cNvPr id="71" name="Group 70">
              <a:extLst>
                <a:ext uri="{FF2B5EF4-FFF2-40B4-BE49-F238E27FC236}">
                  <a16:creationId xmlns:a16="http://schemas.microsoft.com/office/drawing/2014/main" id="{6E5A1835-CF82-3E56-1A76-B3BE13A9C7A8}"/>
                </a:ext>
              </a:extLst>
            </p:cNvPr>
            <p:cNvGrpSpPr/>
            <p:nvPr/>
          </p:nvGrpSpPr>
          <p:grpSpPr>
            <a:xfrm>
              <a:off x="890476" y="4030708"/>
              <a:ext cx="4639543" cy="2344796"/>
              <a:chOff x="890476" y="4030708"/>
              <a:chExt cx="4639543" cy="2344796"/>
            </a:xfrm>
          </p:grpSpPr>
          <p:grpSp>
            <p:nvGrpSpPr>
              <p:cNvPr id="196" name="Group 195">
                <a:extLst>
                  <a:ext uri="{FF2B5EF4-FFF2-40B4-BE49-F238E27FC236}">
                    <a16:creationId xmlns:a16="http://schemas.microsoft.com/office/drawing/2014/main" id="{C9F644A6-77EE-ADCF-BBA1-527CD57EBBED}"/>
                  </a:ext>
                </a:extLst>
              </p:cNvPr>
              <p:cNvGrpSpPr/>
              <p:nvPr/>
            </p:nvGrpSpPr>
            <p:grpSpPr>
              <a:xfrm>
                <a:off x="890476" y="4410958"/>
                <a:ext cx="1640848" cy="1964546"/>
                <a:chOff x="305721" y="1689720"/>
                <a:chExt cx="2177844" cy="2607478"/>
              </a:xfrm>
            </p:grpSpPr>
            <p:sp>
              <p:nvSpPr>
                <p:cNvPr id="147" name="Trapezoid 146">
                  <a:extLst>
                    <a:ext uri="{FF2B5EF4-FFF2-40B4-BE49-F238E27FC236}">
                      <a16:creationId xmlns:a16="http://schemas.microsoft.com/office/drawing/2014/main" id="{5E01CF46-B43E-E1F7-8410-4C736350E687}"/>
                    </a:ext>
                  </a:extLst>
                </p:cNvPr>
                <p:cNvSpPr/>
                <p:nvPr/>
              </p:nvSpPr>
              <p:spPr>
                <a:xfrm rot="20011123">
                  <a:off x="1810861" y="1689720"/>
                  <a:ext cx="299558" cy="686087"/>
                </a:xfrm>
                <a:prstGeom prst="trapezoid">
                  <a:avLst>
                    <a:gd name="adj" fmla="val 37016"/>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Trapezoid 147">
                  <a:extLst>
                    <a:ext uri="{FF2B5EF4-FFF2-40B4-BE49-F238E27FC236}">
                      <a16:creationId xmlns:a16="http://schemas.microsoft.com/office/drawing/2014/main" id="{97AE1831-BE4A-C448-6D6D-ED6EB15B2D2F}"/>
                    </a:ext>
                  </a:extLst>
                </p:cNvPr>
                <p:cNvSpPr/>
                <p:nvPr/>
              </p:nvSpPr>
              <p:spPr>
                <a:xfrm rot="1313040">
                  <a:off x="847670" y="1728079"/>
                  <a:ext cx="290487" cy="686087"/>
                </a:xfrm>
                <a:prstGeom prst="trapezoid">
                  <a:avLst>
                    <a:gd name="adj" fmla="val 34555"/>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Rounded Corners 66">
                  <a:extLst>
                    <a:ext uri="{FF2B5EF4-FFF2-40B4-BE49-F238E27FC236}">
                      <a16:creationId xmlns:a16="http://schemas.microsoft.com/office/drawing/2014/main" id="{23A60173-0D9C-2D91-01A2-77AFD7AC56F4}"/>
                    </a:ext>
                  </a:extLst>
                </p:cNvPr>
                <p:cNvSpPr/>
                <p:nvPr/>
              </p:nvSpPr>
              <p:spPr>
                <a:xfrm>
                  <a:off x="650833" y="2105455"/>
                  <a:ext cx="1561844" cy="2147229"/>
                </a:xfrm>
                <a:custGeom>
                  <a:avLst/>
                  <a:gdLst>
                    <a:gd name="connsiteX0" fmla="*/ 0 w 1392965"/>
                    <a:gd name="connsiteY0" fmla="*/ 232165 h 2147229"/>
                    <a:gd name="connsiteX1" fmla="*/ 232165 w 1392965"/>
                    <a:gd name="connsiteY1" fmla="*/ 0 h 2147229"/>
                    <a:gd name="connsiteX2" fmla="*/ 1160800 w 1392965"/>
                    <a:gd name="connsiteY2" fmla="*/ 0 h 2147229"/>
                    <a:gd name="connsiteX3" fmla="*/ 1392965 w 1392965"/>
                    <a:gd name="connsiteY3" fmla="*/ 232165 h 2147229"/>
                    <a:gd name="connsiteX4" fmla="*/ 1392965 w 1392965"/>
                    <a:gd name="connsiteY4" fmla="*/ 1915064 h 2147229"/>
                    <a:gd name="connsiteX5" fmla="*/ 1160800 w 1392965"/>
                    <a:gd name="connsiteY5" fmla="*/ 2147229 h 2147229"/>
                    <a:gd name="connsiteX6" fmla="*/ 232165 w 1392965"/>
                    <a:gd name="connsiteY6" fmla="*/ 2147229 h 2147229"/>
                    <a:gd name="connsiteX7" fmla="*/ 0 w 1392965"/>
                    <a:gd name="connsiteY7" fmla="*/ 1915064 h 2147229"/>
                    <a:gd name="connsiteX8" fmla="*/ 0 w 1392965"/>
                    <a:gd name="connsiteY8" fmla="*/ 232165 h 2147229"/>
                    <a:gd name="connsiteX0" fmla="*/ 1807 w 1394772"/>
                    <a:gd name="connsiteY0" fmla="*/ 232165 h 2147229"/>
                    <a:gd name="connsiteX1" fmla="*/ 233972 w 1394772"/>
                    <a:gd name="connsiteY1" fmla="*/ 0 h 2147229"/>
                    <a:gd name="connsiteX2" fmla="*/ 1162607 w 1394772"/>
                    <a:gd name="connsiteY2" fmla="*/ 0 h 2147229"/>
                    <a:gd name="connsiteX3" fmla="*/ 1394772 w 1394772"/>
                    <a:gd name="connsiteY3" fmla="*/ 232165 h 2147229"/>
                    <a:gd name="connsiteX4" fmla="*/ 1394772 w 1394772"/>
                    <a:gd name="connsiteY4" fmla="*/ 1915064 h 2147229"/>
                    <a:gd name="connsiteX5" fmla="*/ 1162607 w 1394772"/>
                    <a:gd name="connsiteY5" fmla="*/ 2147229 h 2147229"/>
                    <a:gd name="connsiteX6" fmla="*/ 233972 w 1394772"/>
                    <a:gd name="connsiteY6" fmla="*/ 2147229 h 2147229"/>
                    <a:gd name="connsiteX7" fmla="*/ 1807 w 1394772"/>
                    <a:gd name="connsiteY7" fmla="*/ 1915064 h 2147229"/>
                    <a:gd name="connsiteX8" fmla="*/ 0 w 1394772"/>
                    <a:gd name="connsiteY8" fmla="*/ 499896 h 2147229"/>
                    <a:gd name="connsiteX9" fmla="*/ 1807 w 1394772"/>
                    <a:gd name="connsiteY9" fmla="*/ 232165 h 2147229"/>
                    <a:gd name="connsiteX0" fmla="*/ 17742 w 1410707"/>
                    <a:gd name="connsiteY0" fmla="*/ 232165 h 2147229"/>
                    <a:gd name="connsiteX1" fmla="*/ 249907 w 1410707"/>
                    <a:gd name="connsiteY1" fmla="*/ 0 h 2147229"/>
                    <a:gd name="connsiteX2" fmla="*/ 1178542 w 1410707"/>
                    <a:gd name="connsiteY2" fmla="*/ 0 h 2147229"/>
                    <a:gd name="connsiteX3" fmla="*/ 1410707 w 1410707"/>
                    <a:gd name="connsiteY3" fmla="*/ 232165 h 2147229"/>
                    <a:gd name="connsiteX4" fmla="*/ 1410707 w 1410707"/>
                    <a:gd name="connsiteY4" fmla="*/ 1915064 h 2147229"/>
                    <a:gd name="connsiteX5" fmla="*/ 1178542 w 1410707"/>
                    <a:gd name="connsiteY5" fmla="*/ 2147229 h 2147229"/>
                    <a:gd name="connsiteX6" fmla="*/ 249907 w 1410707"/>
                    <a:gd name="connsiteY6" fmla="*/ 2147229 h 2147229"/>
                    <a:gd name="connsiteX7" fmla="*/ 17742 w 1410707"/>
                    <a:gd name="connsiteY7" fmla="*/ 1915064 h 2147229"/>
                    <a:gd name="connsiteX8" fmla="*/ 15935 w 1410707"/>
                    <a:gd name="connsiteY8" fmla="*/ 1051293 h 2147229"/>
                    <a:gd name="connsiteX9" fmla="*/ 15935 w 1410707"/>
                    <a:gd name="connsiteY9" fmla="*/ 499896 h 2147229"/>
                    <a:gd name="connsiteX10" fmla="*/ 17742 w 1410707"/>
                    <a:gd name="connsiteY10" fmla="*/ 232165 h 2147229"/>
                    <a:gd name="connsiteX0" fmla="*/ 81653 w 1474618"/>
                    <a:gd name="connsiteY0" fmla="*/ 232165 h 2147229"/>
                    <a:gd name="connsiteX1" fmla="*/ 313818 w 1474618"/>
                    <a:gd name="connsiteY1" fmla="*/ 0 h 2147229"/>
                    <a:gd name="connsiteX2" fmla="*/ 1242453 w 1474618"/>
                    <a:gd name="connsiteY2" fmla="*/ 0 h 2147229"/>
                    <a:gd name="connsiteX3" fmla="*/ 1474618 w 1474618"/>
                    <a:gd name="connsiteY3" fmla="*/ 232165 h 2147229"/>
                    <a:gd name="connsiteX4" fmla="*/ 1474618 w 1474618"/>
                    <a:gd name="connsiteY4" fmla="*/ 1915064 h 2147229"/>
                    <a:gd name="connsiteX5" fmla="*/ 1242453 w 1474618"/>
                    <a:gd name="connsiteY5" fmla="*/ 2147229 h 2147229"/>
                    <a:gd name="connsiteX6" fmla="*/ 313818 w 1474618"/>
                    <a:gd name="connsiteY6" fmla="*/ 2147229 h 2147229"/>
                    <a:gd name="connsiteX7" fmla="*/ 81653 w 1474618"/>
                    <a:gd name="connsiteY7" fmla="*/ 1915064 h 2147229"/>
                    <a:gd name="connsiteX8" fmla="*/ 79846 w 1474618"/>
                    <a:gd name="connsiteY8" fmla="*/ 1051293 h 2147229"/>
                    <a:gd name="connsiteX9" fmla="*/ 79846 w 1474618"/>
                    <a:gd name="connsiteY9" fmla="*/ 499896 h 2147229"/>
                    <a:gd name="connsiteX10" fmla="*/ 81653 w 1474618"/>
                    <a:gd name="connsiteY10" fmla="*/ 232165 h 2147229"/>
                    <a:gd name="connsiteX0" fmla="*/ 168879 w 1561844"/>
                    <a:gd name="connsiteY0" fmla="*/ 232165 h 2147229"/>
                    <a:gd name="connsiteX1" fmla="*/ 401044 w 1561844"/>
                    <a:gd name="connsiteY1" fmla="*/ 0 h 2147229"/>
                    <a:gd name="connsiteX2" fmla="*/ 1329679 w 1561844"/>
                    <a:gd name="connsiteY2" fmla="*/ 0 h 2147229"/>
                    <a:gd name="connsiteX3" fmla="*/ 1561844 w 1561844"/>
                    <a:gd name="connsiteY3" fmla="*/ 232165 h 2147229"/>
                    <a:gd name="connsiteX4" fmla="*/ 1561844 w 1561844"/>
                    <a:gd name="connsiteY4" fmla="*/ 1915064 h 2147229"/>
                    <a:gd name="connsiteX5" fmla="*/ 1329679 w 1561844"/>
                    <a:gd name="connsiteY5" fmla="*/ 2147229 h 2147229"/>
                    <a:gd name="connsiteX6" fmla="*/ 401044 w 1561844"/>
                    <a:gd name="connsiteY6" fmla="*/ 2147229 h 2147229"/>
                    <a:gd name="connsiteX7" fmla="*/ 168879 w 1561844"/>
                    <a:gd name="connsiteY7" fmla="*/ 1915064 h 2147229"/>
                    <a:gd name="connsiteX8" fmla="*/ 167072 w 1561844"/>
                    <a:gd name="connsiteY8" fmla="*/ 1051293 h 2147229"/>
                    <a:gd name="connsiteX9" fmla="*/ 167072 w 1561844"/>
                    <a:gd name="connsiteY9" fmla="*/ 499896 h 2147229"/>
                    <a:gd name="connsiteX10" fmla="*/ 168879 w 1561844"/>
                    <a:gd name="connsiteY10" fmla="*/ 232165 h 214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1844" h="2147229">
                      <a:moveTo>
                        <a:pt x="168879" y="232165"/>
                      </a:moveTo>
                      <a:cubicBezTo>
                        <a:pt x="168879" y="103944"/>
                        <a:pt x="272823" y="0"/>
                        <a:pt x="401044" y="0"/>
                      </a:cubicBezTo>
                      <a:lnTo>
                        <a:pt x="1329679" y="0"/>
                      </a:lnTo>
                      <a:cubicBezTo>
                        <a:pt x="1457900" y="0"/>
                        <a:pt x="1561844" y="103944"/>
                        <a:pt x="1561844" y="232165"/>
                      </a:cubicBezTo>
                      <a:lnTo>
                        <a:pt x="1561844" y="1915064"/>
                      </a:lnTo>
                      <a:cubicBezTo>
                        <a:pt x="1561844" y="2043285"/>
                        <a:pt x="1457900" y="2147229"/>
                        <a:pt x="1329679" y="2147229"/>
                      </a:cubicBezTo>
                      <a:lnTo>
                        <a:pt x="401044" y="2147229"/>
                      </a:lnTo>
                      <a:cubicBezTo>
                        <a:pt x="272823" y="2147229"/>
                        <a:pt x="168879" y="2043285"/>
                        <a:pt x="168879" y="1915064"/>
                      </a:cubicBezTo>
                      <a:cubicBezTo>
                        <a:pt x="129884" y="1732408"/>
                        <a:pt x="167373" y="1287154"/>
                        <a:pt x="167072" y="1051293"/>
                      </a:cubicBezTo>
                      <a:cubicBezTo>
                        <a:pt x="-12433" y="571898"/>
                        <a:pt x="-95143" y="480188"/>
                        <a:pt x="167072" y="499896"/>
                      </a:cubicBezTo>
                      <a:cubicBezTo>
                        <a:pt x="167674" y="410652"/>
                        <a:pt x="168277" y="321409"/>
                        <a:pt x="168879" y="23216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Shape 106">
                  <a:extLst>
                    <a:ext uri="{FF2B5EF4-FFF2-40B4-BE49-F238E27FC236}">
                      <a16:creationId xmlns:a16="http://schemas.microsoft.com/office/drawing/2014/main" id="{C68E58D8-AA72-32A4-5CAD-6182B2F6AC43}"/>
                    </a:ext>
                  </a:extLst>
                </p:cNvPr>
                <p:cNvSpPr/>
                <p:nvPr/>
              </p:nvSpPr>
              <p:spPr>
                <a:xfrm>
                  <a:off x="914879" y="2871063"/>
                  <a:ext cx="111469" cy="134515"/>
                </a:xfrm>
                <a:custGeom>
                  <a:avLst/>
                  <a:gdLst>
                    <a:gd name="connsiteX0" fmla="*/ 53699 w 111469"/>
                    <a:gd name="connsiteY0" fmla="*/ 60983 h 134515"/>
                    <a:gd name="connsiteX1" fmla="*/ 85840 w 111469"/>
                    <a:gd name="connsiteY1" fmla="*/ 125371 h 134515"/>
                    <a:gd name="connsiteX2" fmla="*/ 111251 w 111469"/>
                    <a:gd name="connsiteY2" fmla="*/ 121927 h 134515"/>
                    <a:gd name="connsiteX3" fmla="*/ 12973 w 111469"/>
                    <a:gd name="connsiteY3" fmla="*/ 587 h 134515"/>
                    <a:gd name="connsiteX4" fmla="*/ 3060 w 111469"/>
                    <a:gd name="connsiteY4" fmla="*/ 17597 h 134515"/>
                    <a:gd name="connsiteX5" fmla="*/ 53699 w 111469"/>
                    <a:gd name="connsiteY5" fmla="*/ 60983 h 13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469" h="134515">
                      <a:moveTo>
                        <a:pt x="53699" y="60983"/>
                      </a:moveTo>
                      <a:cubicBezTo>
                        <a:pt x="71152" y="79715"/>
                        <a:pt x="77283" y="102021"/>
                        <a:pt x="85840" y="125371"/>
                      </a:cubicBezTo>
                      <a:cubicBezTo>
                        <a:pt x="90928" y="139224"/>
                        <a:pt x="110103" y="136746"/>
                        <a:pt x="111251" y="121927"/>
                      </a:cubicBezTo>
                      <a:cubicBezTo>
                        <a:pt x="115425" y="67688"/>
                        <a:pt x="59021" y="18562"/>
                        <a:pt x="12973" y="587"/>
                      </a:cubicBezTo>
                      <a:cubicBezTo>
                        <a:pt x="3634" y="-3066"/>
                        <a:pt x="-4689" y="11283"/>
                        <a:pt x="3060" y="17597"/>
                      </a:cubicBezTo>
                      <a:cubicBezTo>
                        <a:pt x="20513" y="31789"/>
                        <a:pt x="38254" y="44416"/>
                        <a:pt x="53699" y="60983"/>
                      </a:cubicBezTo>
                      <a:close/>
                    </a:path>
                  </a:pathLst>
                </a:custGeom>
                <a:solidFill>
                  <a:srgbClr val="C00000"/>
                </a:solidFill>
                <a:ln w="26086"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B45DCA7B-DB27-B272-FA43-355A5FA0F916}"/>
                    </a:ext>
                  </a:extLst>
                </p:cNvPr>
                <p:cNvSpPr/>
                <p:nvPr/>
              </p:nvSpPr>
              <p:spPr>
                <a:xfrm>
                  <a:off x="305721" y="1792986"/>
                  <a:ext cx="2177844" cy="2504212"/>
                </a:xfrm>
                <a:custGeom>
                  <a:avLst/>
                  <a:gdLst>
                    <a:gd name="connsiteX0" fmla="*/ 2176626 w 2177843"/>
                    <a:gd name="connsiteY0" fmla="*/ 1524084 h 2504212"/>
                    <a:gd name="connsiteX1" fmla="*/ 2127970 w 2177843"/>
                    <a:gd name="connsiteY1" fmla="*/ 1382472 h 2504212"/>
                    <a:gd name="connsiteX2" fmla="*/ 2060556 w 2177843"/>
                    <a:gd name="connsiteY2" fmla="*/ 1259462 h 2504212"/>
                    <a:gd name="connsiteX3" fmla="*/ 2098646 w 2177843"/>
                    <a:gd name="connsiteY3" fmla="*/ 1127294 h 2504212"/>
                    <a:gd name="connsiteX4" fmla="*/ 2157294 w 2177843"/>
                    <a:gd name="connsiteY4" fmla="*/ 998127 h 2504212"/>
                    <a:gd name="connsiteX5" fmla="*/ 2106551 w 2177843"/>
                    <a:gd name="connsiteY5" fmla="*/ 804311 h 2504212"/>
                    <a:gd name="connsiteX6" fmla="*/ 1973966 w 2177843"/>
                    <a:gd name="connsiteY6" fmla="*/ 670500 h 2504212"/>
                    <a:gd name="connsiteX7" fmla="*/ 1942972 w 2177843"/>
                    <a:gd name="connsiteY7" fmla="*/ 564918 h 2504212"/>
                    <a:gd name="connsiteX8" fmla="*/ 1973548 w 2177843"/>
                    <a:gd name="connsiteY8" fmla="*/ 413992 h 2504212"/>
                    <a:gd name="connsiteX9" fmla="*/ 1885132 w 2177843"/>
                    <a:gd name="connsiteY9" fmla="*/ 144622 h 2504212"/>
                    <a:gd name="connsiteX10" fmla="*/ 1231339 w 2177843"/>
                    <a:gd name="connsiteY10" fmla="*/ 91400 h 2504212"/>
                    <a:gd name="connsiteX11" fmla="*/ 728211 w 2177843"/>
                    <a:gd name="connsiteY11" fmla="*/ 117698 h 2504212"/>
                    <a:gd name="connsiteX12" fmla="*/ 473242 w 2177843"/>
                    <a:gd name="connsiteY12" fmla="*/ 250179 h 2504212"/>
                    <a:gd name="connsiteX13" fmla="*/ 351406 w 2177843"/>
                    <a:gd name="connsiteY13" fmla="*/ 534941 h 2504212"/>
                    <a:gd name="connsiteX14" fmla="*/ 287174 w 2177843"/>
                    <a:gd name="connsiteY14" fmla="*/ 821947 h 2504212"/>
                    <a:gd name="connsiteX15" fmla="*/ 324221 w 2177843"/>
                    <a:gd name="connsiteY15" fmla="*/ 975064 h 2504212"/>
                    <a:gd name="connsiteX16" fmla="*/ 327064 w 2177843"/>
                    <a:gd name="connsiteY16" fmla="*/ 1046757 h 2504212"/>
                    <a:gd name="connsiteX17" fmla="*/ 313081 w 2177843"/>
                    <a:gd name="connsiteY17" fmla="*/ 1102484 h 2504212"/>
                    <a:gd name="connsiteX18" fmla="*/ 309793 w 2177843"/>
                    <a:gd name="connsiteY18" fmla="*/ 1110310 h 2504212"/>
                    <a:gd name="connsiteX19" fmla="*/ 165208 w 2177843"/>
                    <a:gd name="connsiteY19" fmla="*/ 1311249 h 2504212"/>
                    <a:gd name="connsiteX20" fmla="*/ 64008 w 2177843"/>
                    <a:gd name="connsiteY20" fmla="*/ 1512004 h 2504212"/>
                    <a:gd name="connsiteX21" fmla="*/ 168051 w 2177843"/>
                    <a:gd name="connsiteY21" fmla="*/ 1728961 h 2504212"/>
                    <a:gd name="connsiteX22" fmla="*/ 183626 w 2177843"/>
                    <a:gd name="connsiteY22" fmla="*/ 1789306 h 2504212"/>
                    <a:gd name="connsiteX23" fmla="*/ 153702 w 2177843"/>
                    <a:gd name="connsiteY23" fmla="*/ 1843127 h 2504212"/>
                    <a:gd name="connsiteX24" fmla="*/ 144362 w 2177843"/>
                    <a:gd name="connsiteY24" fmla="*/ 1851502 h 2504212"/>
                    <a:gd name="connsiteX25" fmla="*/ 30718 w 2177843"/>
                    <a:gd name="connsiteY25" fmla="*/ 1950667 h 2504212"/>
                    <a:gd name="connsiteX26" fmla="*/ 898 w 2177843"/>
                    <a:gd name="connsiteY26" fmla="*/ 2098462 h 2504212"/>
                    <a:gd name="connsiteX27" fmla="*/ 27327 w 2177843"/>
                    <a:gd name="connsiteY27" fmla="*/ 2187034 h 2504212"/>
                    <a:gd name="connsiteX28" fmla="*/ 32988 w 2177843"/>
                    <a:gd name="connsiteY28" fmla="*/ 2198748 h 2504212"/>
                    <a:gd name="connsiteX29" fmla="*/ 85088 w 2177843"/>
                    <a:gd name="connsiteY29" fmla="*/ 2338299 h 2504212"/>
                    <a:gd name="connsiteX30" fmla="*/ 301523 w 2177843"/>
                    <a:gd name="connsiteY30" fmla="*/ 2501225 h 2504212"/>
                    <a:gd name="connsiteX31" fmla="*/ 339170 w 2177843"/>
                    <a:gd name="connsiteY31" fmla="*/ 2479623 h 2504212"/>
                    <a:gd name="connsiteX32" fmla="*/ 383704 w 2177843"/>
                    <a:gd name="connsiteY32" fmla="*/ 2323532 h 2504212"/>
                    <a:gd name="connsiteX33" fmla="*/ 423959 w 2177843"/>
                    <a:gd name="connsiteY33" fmla="*/ 2273963 h 2504212"/>
                    <a:gd name="connsiteX34" fmla="*/ 629307 w 2177843"/>
                    <a:gd name="connsiteY34" fmla="*/ 2469344 h 2504212"/>
                    <a:gd name="connsiteX35" fmla="*/ 634394 w 2177843"/>
                    <a:gd name="connsiteY35" fmla="*/ 2468588 h 2504212"/>
                    <a:gd name="connsiteX36" fmla="*/ 668832 w 2177843"/>
                    <a:gd name="connsiteY36" fmla="*/ 2457604 h 2504212"/>
                    <a:gd name="connsiteX37" fmla="*/ 688894 w 2177843"/>
                    <a:gd name="connsiteY37" fmla="*/ 2446282 h 2504212"/>
                    <a:gd name="connsiteX38" fmla="*/ 693512 w 2177843"/>
                    <a:gd name="connsiteY38" fmla="*/ 2443177 h 2504212"/>
                    <a:gd name="connsiteX39" fmla="*/ 674337 w 2177843"/>
                    <a:gd name="connsiteY39" fmla="*/ 2410383 h 2504212"/>
                    <a:gd name="connsiteX40" fmla="*/ 664788 w 2177843"/>
                    <a:gd name="connsiteY40" fmla="*/ 2414192 h 2504212"/>
                    <a:gd name="connsiteX41" fmla="*/ 659935 w 2177843"/>
                    <a:gd name="connsiteY41" fmla="*/ 2415575 h 2504212"/>
                    <a:gd name="connsiteX42" fmla="*/ 621089 w 2177843"/>
                    <a:gd name="connsiteY42" fmla="*/ 2357683 h 2504212"/>
                    <a:gd name="connsiteX43" fmla="*/ 611201 w 2177843"/>
                    <a:gd name="connsiteY43" fmla="*/ 2313775 h 2504212"/>
                    <a:gd name="connsiteX44" fmla="*/ 626124 w 2177843"/>
                    <a:gd name="connsiteY44" fmla="*/ 2243882 h 2504212"/>
                    <a:gd name="connsiteX45" fmla="*/ 655500 w 2177843"/>
                    <a:gd name="connsiteY45" fmla="*/ 2199948 h 2504212"/>
                    <a:gd name="connsiteX46" fmla="*/ 697895 w 2177843"/>
                    <a:gd name="connsiteY46" fmla="*/ 2168041 h 2504212"/>
                    <a:gd name="connsiteX47" fmla="*/ 809296 w 2177843"/>
                    <a:gd name="connsiteY47" fmla="*/ 2098592 h 2504212"/>
                    <a:gd name="connsiteX48" fmla="*/ 822366 w 2177843"/>
                    <a:gd name="connsiteY48" fmla="*/ 2089095 h 2504212"/>
                    <a:gd name="connsiteX49" fmla="*/ 856439 w 2177843"/>
                    <a:gd name="connsiteY49" fmla="*/ 2069972 h 2504212"/>
                    <a:gd name="connsiteX50" fmla="*/ 892937 w 2177843"/>
                    <a:gd name="connsiteY50" fmla="*/ 2030186 h 2504212"/>
                    <a:gd name="connsiteX51" fmla="*/ 899694 w 2177843"/>
                    <a:gd name="connsiteY51" fmla="*/ 2020455 h 2504212"/>
                    <a:gd name="connsiteX52" fmla="*/ 968126 w 2177843"/>
                    <a:gd name="connsiteY52" fmla="*/ 1924317 h 2504212"/>
                    <a:gd name="connsiteX53" fmla="*/ 1016469 w 2177843"/>
                    <a:gd name="connsiteY53" fmla="*/ 1728335 h 2504212"/>
                    <a:gd name="connsiteX54" fmla="*/ 1366194 w 2177843"/>
                    <a:gd name="connsiteY54" fmla="*/ 1800028 h 2504212"/>
                    <a:gd name="connsiteX55" fmla="*/ 1487300 w 2177843"/>
                    <a:gd name="connsiteY55" fmla="*/ 1790245 h 2504212"/>
                    <a:gd name="connsiteX56" fmla="*/ 1507858 w 2177843"/>
                    <a:gd name="connsiteY56" fmla="*/ 1786253 h 2504212"/>
                    <a:gd name="connsiteX57" fmla="*/ 1508145 w 2177843"/>
                    <a:gd name="connsiteY57" fmla="*/ 1795097 h 2504212"/>
                    <a:gd name="connsiteX58" fmla="*/ 1494657 w 2177843"/>
                    <a:gd name="connsiteY58" fmla="*/ 1912916 h 2504212"/>
                    <a:gd name="connsiteX59" fmla="*/ 1519467 w 2177843"/>
                    <a:gd name="connsiteY59" fmla="*/ 1989461 h 2504212"/>
                    <a:gd name="connsiteX60" fmla="*/ 1559071 w 2177843"/>
                    <a:gd name="connsiteY60" fmla="*/ 2024681 h 2504212"/>
                    <a:gd name="connsiteX61" fmla="*/ 1598987 w 2177843"/>
                    <a:gd name="connsiteY61" fmla="*/ 2066894 h 2504212"/>
                    <a:gd name="connsiteX62" fmla="*/ 1648295 w 2177843"/>
                    <a:gd name="connsiteY62" fmla="*/ 2105245 h 2504212"/>
                    <a:gd name="connsiteX63" fmla="*/ 1693560 w 2177843"/>
                    <a:gd name="connsiteY63" fmla="*/ 2161102 h 2504212"/>
                    <a:gd name="connsiteX64" fmla="*/ 1737312 w 2177843"/>
                    <a:gd name="connsiteY64" fmla="*/ 2315106 h 2504212"/>
                    <a:gd name="connsiteX65" fmla="*/ 1735303 w 2177843"/>
                    <a:gd name="connsiteY65" fmla="*/ 2350456 h 2504212"/>
                    <a:gd name="connsiteX66" fmla="*/ 1736607 w 2177843"/>
                    <a:gd name="connsiteY66" fmla="*/ 2360266 h 2504212"/>
                    <a:gd name="connsiteX67" fmla="*/ 1714536 w 2177843"/>
                    <a:gd name="connsiteY67" fmla="*/ 2466553 h 2504212"/>
                    <a:gd name="connsiteX68" fmla="*/ 1754139 w 2177843"/>
                    <a:gd name="connsiteY68" fmla="*/ 2496999 h 2504212"/>
                    <a:gd name="connsiteX69" fmla="*/ 1839268 w 2177843"/>
                    <a:gd name="connsiteY69" fmla="*/ 2400182 h 2504212"/>
                    <a:gd name="connsiteX70" fmla="*/ 1884324 w 2177843"/>
                    <a:gd name="connsiteY70" fmla="*/ 2324967 h 2504212"/>
                    <a:gd name="connsiteX71" fmla="*/ 1915735 w 2177843"/>
                    <a:gd name="connsiteY71" fmla="*/ 2283825 h 2504212"/>
                    <a:gd name="connsiteX72" fmla="*/ 1954686 w 2177843"/>
                    <a:gd name="connsiteY72" fmla="*/ 2173520 h 2504212"/>
                    <a:gd name="connsiteX73" fmla="*/ 1917848 w 2177843"/>
                    <a:gd name="connsiteY73" fmla="*/ 2018942 h 2504212"/>
                    <a:gd name="connsiteX74" fmla="*/ 1913726 w 2177843"/>
                    <a:gd name="connsiteY74" fmla="*/ 2014141 h 2504212"/>
                    <a:gd name="connsiteX75" fmla="*/ 1929197 w 2177843"/>
                    <a:gd name="connsiteY75" fmla="*/ 1996531 h 2504212"/>
                    <a:gd name="connsiteX76" fmla="*/ 2002533 w 2177843"/>
                    <a:gd name="connsiteY76" fmla="*/ 1912237 h 2504212"/>
                    <a:gd name="connsiteX77" fmla="*/ 2095045 w 2177843"/>
                    <a:gd name="connsiteY77" fmla="*/ 1790114 h 2504212"/>
                    <a:gd name="connsiteX78" fmla="*/ 2176626 w 2177843"/>
                    <a:gd name="connsiteY78" fmla="*/ 1524084 h 2504212"/>
                    <a:gd name="connsiteX79" fmla="*/ 537734 w 2177843"/>
                    <a:gd name="connsiteY79" fmla="*/ 1143418 h 2504212"/>
                    <a:gd name="connsiteX80" fmla="*/ 584042 w 2177843"/>
                    <a:gd name="connsiteY80" fmla="*/ 1036583 h 2504212"/>
                    <a:gd name="connsiteX81" fmla="*/ 664736 w 2177843"/>
                    <a:gd name="connsiteY81" fmla="*/ 1032017 h 2504212"/>
                    <a:gd name="connsiteX82" fmla="*/ 710157 w 2177843"/>
                    <a:gd name="connsiteY82" fmla="*/ 1067733 h 2504212"/>
                    <a:gd name="connsiteX83" fmla="*/ 736142 w 2177843"/>
                    <a:gd name="connsiteY83" fmla="*/ 1115763 h 2504212"/>
                    <a:gd name="connsiteX84" fmla="*/ 749969 w 2177843"/>
                    <a:gd name="connsiteY84" fmla="*/ 1113963 h 2504212"/>
                    <a:gd name="connsiteX85" fmla="*/ 751613 w 2177843"/>
                    <a:gd name="connsiteY85" fmla="*/ 1103110 h 2504212"/>
                    <a:gd name="connsiteX86" fmla="*/ 758448 w 2177843"/>
                    <a:gd name="connsiteY86" fmla="*/ 1115137 h 2504212"/>
                    <a:gd name="connsiteX87" fmla="*/ 682424 w 2177843"/>
                    <a:gd name="connsiteY87" fmla="*/ 1321763 h 2504212"/>
                    <a:gd name="connsiteX88" fmla="*/ 663405 w 2177843"/>
                    <a:gd name="connsiteY88" fmla="*/ 1335120 h 2504212"/>
                    <a:gd name="connsiteX89" fmla="*/ 648743 w 2177843"/>
                    <a:gd name="connsiteY89" fmla="*/ 1320302 h 2504212"/>
                    <a:gd name="connsiteX90" fmla="*/ 565675 w 2177843"/>
                    <a:gd name="connsiteY90" fmla="*/ 1273393 h 2504212"/>
                    <a:gd name="connsiteX91" fmla="*/ 537734 w 2177843"/>
                    <a:gd name="connsiteY91" fmla="*/ 1143418 h 2504212"/>
                    <a:gd name="connsiteX92" fmla="*/ 1422781 w 2177843"/>
                    <a:gd name="connsiteY92" fmla="*/ 1750120 h 2504212"/>
                    <a:gd name="connsiteX93" fmla="*/ 1030062 w 2177843"/>
                    <a:gd name="connsiteY93" fmla="*/ 1685836 h 2504212"/>
                    <a:gd name="connsiteX94" fmla="*/ 1016626 w 2177843"/>
                    <a:gd name="connsiteY94" fmla="*/ 1678401 h 2504212"/>
                    <a:gd name="connsiteX95" fmla="*/ 980440 w 2177843"/>
                    <a:gd name="connsiteY95" fmla="*/ 1655808 h 2504212"/>
                    <a:gd name="connsiteX96" fmla="*/ 953855 w 2177843"/>
                    <a:gd name="connsiteY96" fmla="*/ 1636632 h 2504212"/>
                    <a:gd name="connsiteX97" fmla="*/ 769458 w 2177843"/>
                    <a:gd name="connsiteY97" fmla="*/ 1422832 h 2504212"/>
                    <a:gd name="connsiteX98" fmla="*/ 762257 w 2177843"/>
                    <a:gd name="connsiteY98" fmla="*/ 1411614 h 2504212"/>
                    <a:gd name="connsiteX99" fmla="*/ 921557 w 2177843"/>
                    <a:gd name="connsiteY99" fmla="*/ 1130321 h 2504212"/>
                    <a:gd name="connsiteX100" fmla="*/ 934967 w 2177843"/>
                    <a:gd name="connsiteY100" fmla="*/ 952445 h 2504212"/>
                    <a:gd name="connsiteX101" fmla="*/ 900634 w 2177843"/>
                    <a:gd name="connsiteY101" fmla="*/ 842558 h 2504212"/>
                    <a:gd name="connsiteX102" fmla="*/ 942272 w 2177843"/>
                    <a:gd name="connsiteY102" fmla="*/ 689337 h 2504212"/>
                    <a:gd name="connsiteX103" fmla="*/ 1186988 w 2177843"/>
                    <a:gd name="connsiteY103" fmla="*/ 461996 h 2504212"/>
                    <a:gd name="connsiteX104" fmla="*/ 1736737 w 2177843"/>
                    <a:gd name="connsiteY104" fmla="*/ 535959 h 2504212"/>
                    <a:gd name="connsiteX105" fmla="*/ 1757791 w 2177843"/>
                    <a:gd name="connsiteY105" fmla="*/ 688971 h 2504212"/>
                    <a:gd name="connsiteX106" fmla="*/ 1793220 w 2177843"/>
                    <a:gd name="connsiteY106" fmla="*/ 752577 h 2504212"/>
                    <a:gd name="connsiteX107" fmla="*/ 1809448 w 2177843"/>
                    <a:gd name="connsiteY107" fmla="*/ 839923 h 2504212"/>
                    <a:gd name="connsiteX108" fmla="*/ 1851738 w 2177843"/>
                    <a:gd name="connsiteY108" fmla="*/ 1051010 h 2504212"/>
                    <a:gd name="connsiteX109" fmla="*/ 1800995 w 2177843"/>
                    <a:gd name="connsiteY109" fmla="*/ 1470262 h 2504212"/>
                    <a:gd name="connsiteX110" fmla="*/ 1613910 w 2177843"/>
                    <a:gd name="connsiteY110" fmla="*/ 1688523 h 2504212"/>
                    <a:gd name="connsiteX111" fmla="*/ 1537260 w 2177843"/>
                    <a:gd name="connsiteY111" fmla="*/ 1727266 h 2504212"/>
                    <a:gd name="connsiteX112" fmla="*/ 1422781 w 2177843"/>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537734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537734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64573 w 2177844"/>
                    <a:gd name="connsiteY80" fmla="*/ 95387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 name="connsiteX0" fmla="*/ 2176626 w 2177844"/>
                    <a:gd name="connsiteY0" fmla="*/ 1524084 h 2504212"/>
                    <a:gd name="connsiteX1" fmla="*/ 2127970 w 2177844"/>
                    <a:gd name="connsiteY1" fmla="*/ 1382472 h 2504212"/>
                    <a:gd name="connsiteX2" fmla="*/ 2060556 w 2177844"/>
                    <a:gd name="connsiteY2" fmla="*/ 1259462 h 2504212"/>
                    <a:gd name="connsiteX3" fmla="*/ 2098646 w 2177844"/>
                    <a:gd name="connsiteY3" fmla="*/ 1127294 h 2504212"/>
                    <a:gd name="connsiteX4" fmla="*/ 2157294 w 2177844"/>
                    <a:gd name="connsiteY4" fmla="*/ 998127 h 2504212"/>
                    <a:gd name="connsiteX5" fmla="*/ 2106551 w 2177844"/>
                    <a:gd name="connsiteY5" fmla="*/ 804311 h 2504212"/>
                    <a:gd name="connsiteX6" fmla="*/ 1973966 w 2177844"/>
                    <a:gd name="connsiteY6" fmla="*/ 670500 h 2504212"/>
                    <a:gd name="connsiteX7" fmla="*/ 1942972 w 2177844"/>
                    <a:gd name="connsiteY7" fmla="*/ 564918 h 2504212"/>
                    <a:gd name="connsiteX8" fmla="*/ 1973548 w 2177844"/>
                    <a:gd name="connsiteY8" fmla="*/ 413992 h 2504212"/>
                    <a:gd name="connsiteX9" fmla="*/ 1885132 w 2177844"/>
                    <a:gd name="connsiteY9" fmla="*/ 144622 h 2504212"/>
                    <a:gd name="connsiteX10" fmla="*/ 1231339 w 2177844"/>
                    <a:gd name="connsiteY10" fmla="*/ 91400 h 2504212"/>
                    <a:gd name="connsiteX11" fmla="*/ 728211 w 2177844"/>
                    <a:gd name="connsiteY11" fmla="*/ 117698 h 2504212"/>
                    <a:gd name="connsiteX12" fmla="*/ 473242 w 2177844"/>
                    <a:gd name="connsiteY12" fmla="*/ 250179 h 2504212"/>
                    <a:gd name="connsiteX13" fmla="*/ 351406 w 2177844"/>
                    <a:gd name="connsiteY13" fmla="*/ 534941 h 2504212"/>
                    <a:gd name="connsiteX14" fmla="*/ 287174 w 2177844"/>
                    <a:gd name="connsiteY14" fmla="*/ 821947 h 2504212"/>
                    <a:gd name="connsiteX15" fmla="*/ 324221 w 2177844"/>
                    <a:gd name="connsiteY15" fmla="*/ 975064 h 2504212"/>
                    <a:gd name="connsiteX16" fmla="*/ 327064 w 2177844"/>
                    <a:gd name="connsiteY16" fmla="*/ 1046757 h 2504212"/>
                    <a:gd name="connsiteX17" fmla="*/ 313081 w 2177844"/>
                    <a:gd name="connsiteY17" fmla="*/ 1102484 h 2504212"/>
                    <a:gd name="connsiteX18" fmla="*/ 309793 w 2177844"/>
                    <a:gd name="connsiteY18" fmla="*/ 1110310 h 2504212"/>
                    <a:gd name="connsiteX19" fmla="*/ 165208 w 2177844"/>
                    <a:gd name="connsiteY19" fmla="*/ 1311249 h 2504212"/>
                    <a:gd name="connsiteX20" fmla="*/ 64008 w 2177844"/>
                    <a:gd name="connsiteY20" fmla="*/ 1512004 h 2504212"/>
                    <a:gd name="connsiteX21" fmla="*/ 168051 w 2177844"/>
                    <a:gd name="connsiteY21" fmla="*/ 1728961 h 2504212"/>
                    <a:gd name="connsiteX22" fmla="*/ 183626 w 2177844"/>
                    <a:gd name="connsiteY22" fmla="*/ 1789306 h 2504212"/>
                    <a:gd name="connsiteX23" fmla="*/ 153702 w 2177844"/>
                    <a:gd name="connsiteY23" fmla="*/ 1843127 h 2504212"/>
                    <a:gd name="connsiteX24" fmla="*/ 144362 w 2177844"/>
                    <a:gd name="connsiteY24" fmla="*/ 1851502 h 2504212"/>
                    <a:gd name="connsiteX25" fmla="*/ 30718 w 2177844"/>
                    <a:gd name="connsiteY25" fmla="*/ 1950667 h 2504212"/>
                    <a:gd name="connsiteX26" fmla="*/ 898 w 2177844"/>
                    <a:gd name="connsiteY26" fmla="*/ 2098462 h 2504212"/>
                    <a:gd name="connsiteX27" fmla="*/ 27327 w 2177844"/>
                    <a:gd name="connsiteY27" fmla="*/ 2187034 h 2504212"/>
                    <a:gd name="connsiteX28" fmla="*/ 32988 w 2177844"/>
                    <a:gd name="connsiteY28" fmla="*/ 2198748 h 2504212"/>
                    <a:gd name="connsiteX29" fmla="*/ 85088 w 2177844"/>
                    <a:gd name="connsiteY29" fmla="*/ 2338299 h 2504212"/>
                    <a:gd name="connsiteX30" fmla="*/ 301523 w 2177844"/>
                    <a:gd name="connsiteY30" fmla="*/ 2501225 h 2504212"/>
                    <a:gd name="connsiteX31" fmla="*/ 339170 w 2177844"/>
                    <a:gd name="connsiteY31" fmla="*/ 2479623 h 2504212"/>
                    <a:gd name="connsiteX32" fmla="*/ 383704 w 2177844"/>
                    <a:gd name="connsiteY32" fmla="*/ 2323532 h 2504212"/>
                    <a:gd name="connsiteX33" fmla="*/ 423959 w 2177844"/>
                    <a:gd name="connsiteY33" fmla="*/ 2273963 h 2504212"/>
                    <a:gd name="connsiteX34" fmla="*/ 629307 w 2177844"/>
                    <a:gd name="connsiteY34" fmla="*/ 2469344 h 2504212"/>
                    <a:gd name="connsiteX35" fmla="*/ 634394 w 2177844"/>
                    <a:gd name="connsiteY35" fmla="*/ 2468588 h 2504212"/>
                    <a:gd name="connsiteX36" fmla="*/ 668832 w 2177844"/>
                    <a:gd name="connsiteY36" fmla="*/ 2457604 h 2504212"/>
                    <a:gd name="connsiteX37" fmla="*/ 688894 w 2177844"/>
                    <a:gd name="connsiteY37" fmla="*/ 2446282 h 2504212"/>
                    <a:gd name="connsiteX38" fmla="*/ 693512 w 2177844"/>
                    <a:gd name="connsiteY38" fmla="*/ 2443177 h 2504212"/>
                    <a:gd name="connsiteX39" fmla="*/ 674337 w 2177844"/>
                    <a:gd name="connsiteY39" fmla="*/ 2410383 h 2504212"/>
                    <a:gd name="connsiteX40" fmla="*/ 664788 w 2177844"/>
                    <a:gd name="connsiteY40" fmla="*/ 2414192 h 2504212"/>
                    <a:gd name="connsiteX41" fmla="*/ 659935 w 2177844"/>
                    <a:gd name="connsiteY41" fmla="*/ 2415575 h 2504212"/>
                    <a:gd name="connsiteX42" fmla="*/ 621089 w 2177844"/>
                    <a:gd name="connsiteY42" fmla="*/ 2357683 h 2504212"/>
                    <a:gd name="connsiteX43" fmla="*/ 611201 w 2177844"/>
                    <a:gd name="connsiteY43" fmla="*/ 2313775 h 2504212"/>
                    <a:gd name="connsiteX44" fmla="*/ 626124 w 2177844"/>
                    <a:gd name="connsiteY44" fmla="*/ 2243882 h 2504212"/>
                    <a:gd name="connsiteX45" fmla="*/ 655500 w 2177844"/>
                    <a:gd name="connsiteY45" fmla="*/ 2199948 h 2504212"/>
                    <a:gd name="connsiteX46" fmla="*/ 697895 w 2177844"/>
                    <a:gd name="connsiteY46" fmla="*/ 2168041 h 2504212"/>
                    <a:gd name="connsiteX47" fmla="*/ 809296 w 2177844"/>
                    <a:gd name="connsiteY47" fmla="*/ 2098592 h 2504212"/>
                    <a:gd name="connsiteX48" fmla="*/ 822366 w 2177844"/>
                    <a:gd name="connsiteY48" fmla="*/ 2089095 h 2504212"/>
                    <a:gd name="connsiteX49" fmla="*/ 856439 w 2177844"/>
                    <a:gd name="connsiteY49" fmla="*/ 2069972 h 2504212"/>
                    <a:gd name="connsiteX50" fmla="*/ 892937 w 2177844"/>
                    <a:gd name="connsiteY50" fmla="*/ 2030186 h 2504212"/>
                    <a:gd name="connsiteX51" fmla="*/ 899694 w 2177844"/>
                    <a:gd name="connsiteY51" fmla="*/ 2020455 h 2504212"/>
                    <a:gd name="connsiteX52" fmla="*/ 968126 w 2177844"/>
                    <a:gd name="connsiteY52" fmla="*/ 1924317 h 2504212"/>
                    <a:gd name="connsiteX53" fmla="*/ 1016469 w 2177844"/>
                    <a:gd name="connsiteY53" fmla="*/ 1728335 h 2504212"/>
                    <a:gd name="connsiteX54" fmla="*/ 1366194 w 2177844"/>
                    <a:gd name="connsiteY54" fmla="*/ 1800028 h 2504212"/>
                    <a:gd name="connsiteX55" fmla="*/ 1487300 w 2177844"/>
                    <a:gd name="connsiteY55" fmla="*/ 1790245 h 2504212"/>
                    <a:gd name="connsiteX56" fmla="*/ 1507858 w 2177844"/>
                    <a:gd name="connsiteY56" fmla="*/ 1786253 h 2504212"/>
                    <a:gd name="connsiteX57" fmla="*/ 1508145 w 2177844"/>
                    <a:gd name="connsiteY57" fmla="*/ 1795097 h 2504212"/>
                    <a:gd name="connsiteX58" fmla="*/ 1494657 w 2177844"/>
                    <a:gd name="connsiteY58" fmla="*/ 1912916 h 2504212"/>
                    <a:gd name="connsiteX59" fmla="*/ 1519467 w 2177844"/>
                    <a:gd name="connsiteY59" fmla="*/ 1989461 h 2504212"/>
                    <a:gd name="connsiteX60" fmla="*/ 1559071 w 2177844"/>
                    <a:gd name="connsiteY60" fmla="*/ 2024681 h 2504212"/>
                    <a:gd name="connsiteX61" fmla="*/ 1598987 w 2177844"/>
                    <a:gd name="connsiteY61" fmla="*/ 2066894 h 2504212"/>
                    <a:gd name="connsiteX62" fmla="*/ 1648295 w 2177844"/>
                    <a:gd name="connsiteY62" fmla="*/ 2105245 h 2504212"/>
                    <a:gd name="connsiteX63" fmla="*/ 1693560 w 2177844"/>
                    <a:gd name="connsiteY63" fmla="*/ 2161102 h 2504212"/>
                    <a:gd name="connsiteX64" fmla="*/ 1737312 w 2177844"/>
                    <a:gd name="connsiteY64" fmla="*/ 2315106 h 2504212"/>
                    <a:gd name="connsiteX65" fmla="*/ 1735303 w 2177844"/>
                    <a:gd name="connsiteY65" fmla="*/ 2350456 h 2504212"/>
                    <a:gd name="connsiteX66" fmla="*/ 1736607 w 2177844"/>
                    <a:gd name="connsiteY66" fmla="*/ 2360266 h 2504212"/>
                    <a:gd name="connsiteX67" fmla="*/ 1714536 w 2177844"/>
                    <a:gd name="connsiteY67" fmla="*/ 2466553 h 2504212"/>
                    <a:gd name="connsiteX68" fmla="*/ 1754139 w 2177844"/>
                    <a:gd name="connsiteY68" fmla="*/ 2496999 h 2504212"/>
                    <a:gd name="connsiteX69" fmla="*/ 1839268 w 2177844"/>
                    <a:gd name="connsiteY69" fmla="*/ 2400182 h 2504212"/>
                    <a:gd name="connsiteX70" fmla="*/ 1884324 w 2177844"/>
                    <a:gd name="connsiteY70" fmla="*/ 2324967 h 2504212"/>
                    <a:gd name="connsiteX71" fmla="*/ 1915735 w 2177844"/>
                    <a:gd name="connsiteY71" fmla="*/ 2283825 h 2504212"/>
                    <a:gd name="connsiteX72" fmla="*/ 1954686 w 2177844"/>
                    <a:gd name="connsiteY72" fmla="*/ 2173520 h 2504212"/>
                    <a:gd name="connsiteX73" fmla="*/ 1917848 w 2177844"/>
                    <a:gd name="connsiteY73" fmla="*/ 2018942 h 2504212"/>
                    <a:gd name="connsiteX74" fmla="*/ 1913726 w 2177844"/>
                    <a:gd name="connsiteY74" fmla="*/ 2014141 h 2504212"/>
                    <a:gd name="connsiteX75" fmla="*/ 1929197 w 2177844"/>
                    <a:gd name="connsiteY75" fmla="*/ 1996531 h 2504212"/>
                    <a:gd name="connsiteX76" fmla="*/ 2002533 w 2177844"/>
                    <a:gd name="connsiteY76" fmla="*/ 1912237 h 2504212"/>
                    <a:gd name="connsiteX77" fmla="*/ 2095045 w 2177844"/>
                    <a:gd name="connsiteY77" fmla="*/ 1790114 h 2504212"/>
                    <a:gd name="connsiteX78" fmla="*/ 2176626 w 2177844"/>
                    <a:gd name="connsiteY78" fmla="*/ 1524084 h 2504212"/>
                    <a:gd name="connsiteX79" fmla="*/ 491785 w 2177844"/>
                    <a:gd name="connsiteY79" fmla="*/ 1143418 h 2504212"/>
                    <a:gd name="connsiteX80" fmla="*/ 450788 w 2177844"/>
                    <a:gd name="connsiteY80" fmla="*/ 935494 h 2504212"/>
                    <a:gd name="connsiteX81" fmla="*/ 664736 w 2177844"/>
                    <a:gd name="connsiteY81" fmla="*/ 1032017 h 2504212"/>
                    <a:gd name="connsiteX82" fmla="*/ 710157 w 2177844"/>
                    <a:gd name="connsiteY82" fmla="*/ 1067733 h 2504212"/>
                    <a:gd name="connsiteX83" fmla="*/ 736142 w 2177844"/>
                    <a:gd name="connsiteY83" fmla="*/ 1115763 h 2504212"/>
                    <a:gd name="connsiteX84" fmla="*/ 749969 w 2177844"/>
                    <a:gd name="connsiteY84" fmla="*/ 1113963 h 2504212"/>
                    <a:gd name="connsiteX85" fmla="*/ 751613 w 2177844"/>
                    <a:gd name="connsiteY85" fmla="*/ 1103110 h 2504212"/>
                    <a:gd name="connsiteX86" fmla="*/ 758448 w 2177844"/>
                    <a:gd name="connsiteY86" fmla="*/ 1115137 h 2504212"/>
                    <a:gd name="connsiteX87" fmla="*/ 682424 w 2177844"/>
                    <a:gd name="connsiteY87" fmla="*/ 1321763 h 2504212"/>
                    <a:gd name="connsiteX88" fmla="*/ 663405 w 2177844"/>
                    <a:gd name="connsiteY88" fmla="*/ 1335120 h 2504212"/>
                    <a:gd name="connsiteX89" fmla="*/ 648743 w 2177844"/>
                    <a:gd name="connsiteY89" fmla="*/ 1320302 h 2504212"/>
                    <a:gd name="connsiteX90" fmla="*/ 565675 w 2177844"/>
                    <a:gd name="connsiteY90" fmla="*/ 1273393 h 2504212"/>
                    <a:gd name="connsiteX91" fmla="*/ 491785 w 2177844"/>
                    <a:gd name="connsiteY91" fmla="*/ 1143418 h 2504212"/>
                    <a:gd name="connsiteX92" fmla="*/ 1422781 w 2177844"/>
                    <a:gd name="connsiteY92" fmla="*/ 1750120 h 2504212"/>
                    <a:gd name="connsiteX93" fmla="*/ 1030062 w 2177844"/>
                    <a:gd name="connsiteY93" fmla="*/ 1685836 h 2504212"/>
                    <a:gd name="connsiteX94" fmla="*/ 1016626 w 2177844"/>
                    <a:gd name="connsiteY94" fmla="*/ 1678401 h 2504212"/>
                    <a:gd name="connsiteX95" fmla="*/ 980440 w 2177844"/>
                    <a:gd name="connsiteY95" fmla="*/ 1655808 h 2504212"/>
                    <a:gd name="connsiteX96" fmla="*/ 953855 w 2177844"/>
                    <a:gd name="connsiteY96" fmla="*/ 1636632 h 2504212"/>
                    <a:gd name="connsiteX97" fmla="*/ 769458 w 2177844"/>
                    <a:gd name="connsiteY97" fmla="*/ 1422832 h 2504212"/>
                    <a:gd name="connsiteX98" fmla="*/ 762257 w 2177844"/>
                    <a:gd name="connsiteY98" fmla="*/ 1411614 h 2504212"/>
                    <a:gd name="connsiteX99" fmla="*/ 921557 w 2177844"/>
                    <a:gd name="connsiteY99" fmla="*/ 1130321 h 2504212"/>
                    <a:gd name="connsiteX100" fmla="*/ 934967 w 2177844"/>
                    <a:gd name="connsiteY100" fmla="*/ 952445 h 2504212"/>
                    <a:gd name="connsiteX101" fmla="*/ 900634 w 2177844"/>
                    <a:gd name="connsiteY101" fmla="*/ 842558 h 2504212"/>
                    <a:gd name="connsiteX102" fmla="*/ 942272 w 2177844"/>
                    <a:gd name="connsiteY102" fmla="*/ 689337 h 2504212"/>
                    <a:gd name="connsiteX103" fmla="*/ 1186988 w 2177844"/>
                    <a:gd name="connsiteY103" fmla="*/ 461996 h 2504212"/>
                    <a:gd name="connsiteX104" fmla="*/ 1736737 w 2177844"/>
                    <a:gd name="connsiteY104" fmla="*/ 535959 h 2504212"/>
                    <a:gd name="connsiteX105" fmla="*/ 1757791 w 2177844"/>
                    <a:gd name="connsiteY105" fmla="*/ 688971 h 2504212"/>
                    <a:gd name="connsiteX106" fmla="*/ 1793220 w 2177844"/>
                    <a:gd name="connsiteY106" fmla="*/ 752577 h 2504212"/>
                    <a:gd name="connsiteX107" fmla="*/ 1809448 w 2177844"/>
                    <a:gd name="connsiteY107" fmla="*/ 839923 h 2504212"/>
                    <a:gd name="connsiteX108" fmla="*/ 1851738 w 2177844"/>
                    <a:gd name="connsiteY108" fmla="*/ 1051010 h 2504212"/>
                    <a:gd name="connsiteX109" fmla="*/ 1800995 w 2177844"/>
                    <a:gd name="connsiteY109" fmla="*/ 1470262 h 2504212"/>
                    <a:gd name="connsiteX110" fmla="*/ 1613910 w 2177844"/>
                    <a:gd name="connsiteY110" fmla="*/ 1688523 h 2504212"/>
                    <a:gd name="connsiteX111" fmla="*/ 1537260 w 2177844"/>
                    <a:gd name="connsiteY111" fmla="*/ 1727266 h 2504212"/>
                    <a:gd name="connsiteX112" fmla="*/ 1422781 w 2177844"/>
                    <a:gd name="connsiteY112" fmla="*/ 1750120 h 250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2177844" h="2504212">
                      <a:moveTo>
                        <a:pt x="2176626" y="1524084"/>
                      </a:moveTo>
                      <a:cubicBezTo>
                        <a:pt x="2172061" y="1473706"/>
                        <a:pt x="2154163" y="1425519"/>
                        <a:pt x="2127970" y="1382472"/>
                      </a:cubicBezTo>
                      <a:cubicBezTo>
                        <a:pt x="2103551" y="1342373"/>
                        <a:pt x="2072113" y="1305953"/>
                        <a:pt x="2060556" y="1259462"/>
                      </a:cubicBezTo>
                      <a:cubicBezTo>
                        <a:pt x="2048215" y="1209919"/>
                        <a:pt x="2073078" y="1167602"/>
                        <a:pt x="2098646" y="1127294"/>
                      </a:cubicBezTo>
                      <a:cubicBezTo>
                        <a:pt x="2124839" y="1086048"/>
                        <a:pt x="2146963" y="1046366"/>
                        <a:pt x="2157294" y="998127"/>
                      </a:cubicBezTo>
                      <a:cubicBezTo>
                        <a:pt x="2172739" y="925834"/>
                        <a:pt x="2153929" y="859985"/>
                        <a:pt x="2106551" y="804311"/>
                      </a:cubicBezTo>
                      <a:cubicBezTo>
                        <a:pt x="2065799" y="756412"/>
                        <a:pt x="2011117" y="721687"/>
                        <a:pt x="1973966" y="670500"/>
                      </a:cubicBezTo>
                      <a:cubicBezTo>
                        <a:pt x="1951190" y="639115"/>
                        <a:pt x="1937259" y="604208"/>
                        <a:pt x="1942972" y="564918"/>
                      </a:cubicBezTo>
                      <a:cubicBezTo>
                        <a:pt x="1950486" y="513444"/>
                        <a:pt x="1971148" y="466562"/>
                        <a:pt x="1973548" y="413992"/>
                      </a:cubicBezTo>
                      <a:cubicBezTo>
                        <a:pt x="1977931" y="318610"/>
                        <a:pt x="1954190" y="210053"/>
                        <a:pt x="1885132" y="144622"/>
                      </a:cubicBezTo>
                      <a:cubicBezTo>
                        <a:pt x="1593639" y="-131531"/>
                        <a:pt x="1249836" y="68520"/>
                        <a:pt x="1231339" y="91400"/>
                      </a:cubicBezTo>
                      <a:cubicBezTo>
                        <a:pt x="1181326" y="15533"/>
                        <a:pt x="885293" y="-41524"/>
                        <a:pt x="728211" y="117698"/>
                      </a:cubicBezTo>
                      <a:cubicBezTo>
                        <a:pt x="632907" y="137082"/>
                        <a:pt x="542404" y="181747"/>
                        <a:pt x="473242" y="250179"/>
                      </a:cubicBezTo>
                      <a:cubicBezTo>
                        <a:pt x="396488" y="326150"/>
                        <a:pt x="355762" y="428289"/>
                        <a:pt x="351406" y="534941"/>
                      </a:cubicBezTo>
                      <a:cubicBezTo>
                        <a:pt x="300088" y="622105"/>
                        <a:pt x="272721" y="721244"/>
                        <a:pt x="287174" y="821947"/>
                      </a:cubicBezTo>
                      <a:cubicBezTo>
                        <a:pt x="294636" y="874021"/>
                        <a:pt x="314255" y="923486"/>
                        <a:pt x="324221" y="975064"/>
                      </a:cubicBezTo>
                      <a:cubicBezTo>
                        <a:pt x="328838" y="998962"/>
                        <a:pt x="329830" y="1023095"/>
                        <a:pt x="327064" y="1046757"/>
                      </a:cubicBezTo>
                      <a:cubicBezTo>
                        <a:pt x="323960" y="1064107"/>
                        <a:pt x="319472" y="1082891"/>
                        <a:pt x="313081" y="1102484"/>
                      </a:cubicBezTo>
                      <a:cubicBezTo>
                        <a:pt x="312037" y="1105119"/>
                        <a:pt x="310941" y="1107728"/>
                        <a:pt x="309793" y="1110310"/>
                      </a:cubicBezTo>
                      <a:cubicBezTo>
                        <a:pt x="276399" y="1185786"/>
                        <a:pt x="216133" y="1247539"/>
                        <a:pt x="165208" y="1311249"/>
                      </a:cubicBezTo>
                      <a:cubicBezTo>
                        <a:pt x="118560" y="1369584"/>
                        <a:pt x="69434" y="1434807"/>
                        <a:pt x="64008" y="1512004"/>
                      </a:cubicBezTo>
                      <a:cubicBezTo>
                        <a:pt x="57903" y="1598464"/>
                        <a:pt x="130666" y="1658808"/>
                        <a:pt x="168051" y="1728961"/>
                      </a:cubicBezTo>
                      <a:cubicBezTo>
                        <a:pt x="177887" y="1747432"/>
                        <a:pt x="184722" y="1768304"/>
                        <a:pt x="183626" y="1789306"/>
                      </a:cubicBezTo>
                      <a:cubicBezTo>
                        <a:pt x="177626" y="1805194"/>
                        <a:pt x="168051" y="1823091"/>
                        <a:pt x="153702" y="1843127"/>
                      </a:cubicBezTo>
                      <a:cubicBezTo>
                        <a:pt x="150545" y="1846049"/>
                        <a:pt x="147389" y="1848841"/>
                        <a:pt x="144362" y="1851502"/>
                      </a:cubicBezTo>
                      <a:cubicBezTo>
                        <a:pt x="106116" y="1884818"/>
                        <a:pt x="60094" y="1907881"/>
                        <a:pt x="30718" y="1950667"/>
                      </a:cubicBezTo>
                      <a:cubicBezTo>
                        <a:pt x="3325" y="1990557"/>
                        <a:pt x="-2572" y="2051658"/>
                        <a:pt x="898" y="2098462"/>
                      </a:cubicBezTo>
                      <a:cubicBezTo>
                        <a:pt x="3220" y="2129612"/>
                        <a:pt x="11438" y="2160788"/>
                        <a:pt x="27327" y="2187034"/>
                      </a:cubicBezTo>
                      <a:cubicBezTo>
                        <a:pt x="29101" y="2190895"/>
                        <a:pt x="31005" y="2194809"/>
                        <a:pt x="32988" y="2198748"/>
                      </a:cubicBezTo>
                      <a:cubicBezTo>
                        <a:pt x="34788" y="2248683"/>
                        <a:pt x="55242" y="2299035"/>
                        <a:pt x="85088" y="2338299"/>
                      </a:cubicBezTo>
                      <a:cubicBezTo>
                        <a:pt x="140292" y="2410957"/>
                        <a:pt x="220595" y="2461570"/>
                        <a:pt x="301523" y="2501225"/>
                      </a:cubicBezTo>
                      <a:cubicBezTo>
                        <a:pt x="318794" y="2509704"/>
                        <a:pt x="338309" y="2499399"/>
                        <a:pt x="339170" y="2479623"/>
                      </a:cubicBezTo>
                      <a:cubicBezTo>
                        <a:pt x="341648" y="2423949"/>
                        <a:pt x="353101" y="2370754"/>
                        <a:pt x="383704" y="2323532"/>
                      </a:cubicBezTo>
                      <a:cubicBezTo>
                        <a:pt x="395261" y="2305687"/>
                        <a:pt x="409062" y="2289382"/>
                        <a:pt x="423959" y="2273963"/>
                      </a:cubicBezTo>
                      <a:cubicBezTo>
                        <a:pt x="447231" y="2370780"/>
                        <a:pt x="531133" y="2481867"/>
                        <a:pt x="629307" y="2469344"/>
                      </a:cubicBezTo>
                      <a:cubicBezTo>
                        <a:pt x="629594" y="2469318"/>
                        <a:pt x="634159" y="2468640"/>
                        <a:pt x="634394" y="2468588"/>
                      </a:cubicBezTo>
                      <a:cubicBezTo>
                        <a:pt x="645717" y="2466657"/>
                        <a:pt x="657222" y="2463083"/>
                        <a:pt x="668832" y="2457604"/>
                      </a:cubicBezTo>
                      <a:cubicBezTo>
                        <a:pt x="676137" y="2455021"/>
                        <a:pt x="682972" y="2451160"/>
                        <a:pt x="688894" y="2446282"/>
                      </a:cubicBezTo>
                      <a:cubicBezTo>
                        <a:pt x="690434" y="2445264"/>
                        <a:pt x="691973" y="2444247"/>
                        <a:pt x="693512" y="2443177"/>
                      </a:cubicBezTo>
                      <a:cubicBezTo>
                        <a:pt x="713757" y="2429011"/>
                        <a:pt x="696591" y="2400365"/>
                        <a:pt x="674337" y="2410383"/>
                      </a:cubicBezTo>
                      <a:cubicBezTo>
                        <a:pt x="671128" y="2411818"/>
                        <a:pt x="667945" y="2413070"/>
                        <a:pt x="664788" y="2414192"/>
                      </a:cubicBezTo>
                      <a:cubicBezTo>
                        <a:pt x="663118" y="2414688"/>
                        <a:pt x="661501" y="2415157"/>
                        <a:pt x="659935" y="2415575"/>
                      </a:cubicBezTo>
                      <a:cubicBezTo>
                        <a:pt x="635699" y="2413018"/>
                        <a:pt x="627637" y="2378606"/>
                        <a:pt x="621089" y="2357683"/>
                      </a:cubicBezTo>
                      <a:cubicBezTo>
                        <a:pt x="616627" y="2343386"/>
                        <a:pt x="613001" y="2328620"/>
                        <a:pt x="611201" y="2313775"/>
                      </a:cubicBezTo>
                      <a:cubicBezTo>
                        <a:pt x="611827" y="2290112"/>
                        <a:pt x="615245" y="2264675"/>
                        <a:pt x="626124" y="2243882"/>
                      </a:cubicBezTo>
                      <a:cubicBezTo>
                        <a:pt x="634368" y="2228124"/>
                        <a:pt x="644465" y="2213697"/>
                        <a:pt x="655500" y="2199948"/>
                      </a:cubicBezTo>
                      <a:cubicBezTo>
                        <a:pt x="668623" y="2187973"/>
                        <a:pt x="683337" y="2177538"/>
                        <a:pt x="697895" y="2168041"/>
                      </a:cubicBezTo>
                      <a:cubicBezTo>
                        <a:pt x="734629" y="2144117"/>
                        <a:pt x="773449" y="2123977"/>
                        <a:pt x="809296" y="2098592"/>
                      </a:cubicBezTo>
                      <a:cubicBezTo>
                        <a:pt x="813679" y="2095487"/>
                        <a:pt x="818035" y="2092304"/>
                        <a:pt x="822366" y="2089095"/>
                      </a:cubicBezTo>
                      <a:cubicBezTo>
                        <a:pt x="834341" y="2084869"/>
                        <a:pt x="845794" y="2078477"/>
                        <a:pt x="856439" y="2069972"/>
                      </a:cubicBezTo>
                      <a:cubicBezTo>
                        <a:pt x="870735" y="2058545"/>
                        <a:pt x="882032" y="2044770"/>
                        <a:pt x="892937" y="2030186"/>
                      </a:cubicBezTo>
                      <a:cubicBezTo>
                        <a:pt x="895416" y="2026873"/>
                        <a:pt x="897607" y="2023664"/>
                        <a:pt x="899694" y="2020455"/>
                      </a:cubicBezTo>
                      <a:cubicBezTo>
                        <a:pt x="926514" y="1991653"/>
                        <a:pt x="949864" y="1959720"/>
                        <a:pt x="968126" y="1924317"/>
                      </a:cubicBezTo>
                      <a:cubicBezTo>
                        <a:pt x="999485" y="1863581"/>
                        <a:pt x="1013547" y="1796167"/>
                        <a:pt x="1016469" y="1728335"/>
                      </a:cubicBezTo>
                      <a:cubicBezTo>
                        <a:pt x="1123591" y="1783644"/>
                        <a:pt x="1245766" y="1803133"/>
                        <a:pt x="1366194" y="1800028"/>
                      </a:cubicBezTo>
                      <a:cubicBezTo>
                        <a:pt x="1406528" y="1798985"/>
                        <a:pt x="1447357" y="1796323"/>
                        <a:pt x="1487300" y="1790245"/>
                      </a:cubicBezTo>
                      <a:cubicBezTo>
                        <a:pt x="1494187" y="1789201"/>
                        <a:pt x="1501048" y="1787819"/>
                        <a:pt x="1507858" y="1786253"/>
                      </a:cubicBezTo>
                      <a:cubicBezTo>
                        <a:pt x="1507936" y="1789097"/>
                        <a:pt x="1508040" y="1792019"/>
                        <a:pt x="1508145" y="1795097"/>
                      </a:cubicBezTo>
                      <a:cubicBezTo>
                        <a:pt x="1498048" y="1833579"/>
                        <a:pt x="1491682" y="1873208"/>
                        <a:pt x="1494657" y="1912916"/>
                      </a:cubicBezTo>
                      <a:cubicBezTo>
                        <a:pt x="1496692" y="1940075"/>
                        <a:pt x="1504075" y="1966738"/>
                        <a:pt x="1519467" y="1989461"/>
                      </a:cubicBezTo>
                      <a:cubicBezTo>
                        <a:pt x="1528833" y="2003315"/>
                        <a:pt x="1542948" y="2018394"/>
                        <a:pt x="1559071" y="2024681"/>
                      </a:cubicBezTo>
                      <a:cubicBezTo>
                        <a:pt x="1569898" y="2040674"/>
                        <a:pt x="1584481" y="2054762"/>
                        <a:pt x="1598987" y="2066894"/>
                      </a:cubicBezTo>
                      <a:cubicBezTo>
                        <a:pt x="1614954" y="2080251"/>
                        <a:pt x="1632329" y="2091861"/>
                        <a:pt x="1648295" y="2105245"/>
                      </a:cubicBezTo>
                      <a:cubicBezTo>
                        <a:pt x="1667132" y="2121029"/>
                        <a:pt x="1681063" y="2140074"/>
                        <a:pt x="1693560" y="2161102"/>
                      </a:cubicBezTo>
                      <a:cubicBezTo>
                        <a:pt x="1721293" y="2207775"/>
                        <a:pt x="1735042" y="2261049"/>
                        <a:pt x="1737312" y="2315106"/>
                      </a:cubicBezTo>
                      <a:cubicBezTo>
                        <a:pt x="1736842" y="2326976"/>
                        <a:pt x="1736164" y="2338768"/>
                        <a:pt x="1735303" y="2350456"/>
                      </a:cubicBezTo>
                      <a:cubicBezTo>
                        <a:pt x="1735042" y="2354004"/>
                        <a:pt x="1735564" y="2357265"/>
                        <a:pt x="1736607" y="2360266"/>
                      </a:cubicBezTo>
                      <a:cubicBezTo>
                        <a:pt x="1733920" y="2396686"/>
                        <a:pt x="1726328" y="2432715"/>
                        <a:pt x="1714536" y="2466553"/>
                      </a:cubicBezTo>
                      <a:cubicBezTo>
                        <a:pt x="1707022" y="2488128"/>
                        <a:pt x="1735042" y="2510565"/>
                        <a:pt x="1754139" y="2496999"/>
                      </a:cubicBezTo>
                      <a:cubicBezTo>
                        <a:pt x="1789124" y="2472162"/>
                        <a:pt x="1815370" y="2435220"/>
                        <a:pt x="1839268" y="2400182"/>
                      </a:cubicBezTo>
                      <a:cubicBezTo>
                        <a:pt x="1855730" y="2376024"/>
                        <a:pt x="1870783" y="2350874"/>
                        <a:pt x="1884324" y="2324967"/>
                      </a:cubicBezTo>
                      <a:cubicBezTo>
                        <a:pt x="1897447" y="2313358"/>
                        <a:pt x="1908221" y="2296582"/>
                        <a:pt x="1915735" y="2283825"/>
                      </a:cubicBezTo>
                      <a:cubicBezTo>
                        <a:pt x="1935406" y="2250457"/>
                        <a:pt x="1948529" y="2211662"/>
                        <a:pt x="1954686" y="2173520"/>
                      </a:cubicBezTo>
                      <a:cubicBezTo>
                        <a:pt x="1962852" y="2122829"/>
                        <a:pt x="1958834" y="2052858"/>
                        <a:pt x="1917848" y="2018942"/>
                      </a:cubicBezTo>
                      <a:cubicBezTo>
                        <a:pt x="1916491" y="2017324"/>
                        <a:pt x="1915135" y="2015707"/>
                        <a:pt x="1913726" y="2014141"/>
                      </a:cubicBezTo>
                      <a:cubicBezTo>
                        <a:pt x="1919074" y="2008506"/>
                        <a:pt x="1924240" y="2002636"/>
                        <a:pt x="1929197" y="1996531"/>
                      </a:cubicBezTo>
                      <a:cubicBezTo>
                        <a:pt x="1955129" y="1969868"/>
                        <a:pt x="1978688" y="1940570"/>
                        <a:pt x="2002533" y="1912237"/>
                      </a:cubicBezTo>
                      <a:cubicBezTo>
                        <a:pt x="2035406" y="1873156"/>
                        <a:pt x="2066947" y="1832796"/>
                        <a:pt x="2095045" y="1790114"/>
                      </a:cubicBezTo>
                      <a:cubicBezTo>
                        <a:pt x="2146676" y="1711638"/>
                        <a:pt x="2185288" y="1619726"/>
                        <a:pt x="2176626" y="1524084"/>
                      </a:cubicBezTo>
                      <a:close/>
                      <a:moveTo>
                        <a:pt x="491785" y="1143418"/>
                      </a:moveTo>
                      <a:cubicBezTo>
                        <a:pt x="456773" y="1084071"/>
                        <a:pt x="417278" y="928233"/>
                        <a:pt x="450788" y="935494"/>
                      </a:cubicBezTo>
                      <a:cubicBezTo>
                        <a:pt x="534752" y="953687"/>
                        <a:pt x="621508" y="1009977"/>
                        <a:pt x="664736" y="1032017"/>
                      </a:cubicBezTo>
                      <a:cubicBezTo>
                        <a:pt x="707964" y="1054057"/>
                        <a:pt x="697347" y="1053254"/>
                        <a:pt x="710157" y="1067733"/>
                      </a:cubicBezTo>
                      <a:cubicBezTo>
                        <a:pt x="722888" y="1082134"/>
                        <a:pt x="727115" y="1099509"/>
                        <a:pt x="736142" y="1115763"/>
                      </a:cubicBezTo>
                      <a:cubicBezTo>
                        <a:pt x="739298" y="1121477"/>
                        <a:pt x="748377" y="1120250"/>
                        <a:pt x="749969" y="1113963"/>
                      </a:cubicBezTo>
                      <a:cubicBezTo>
                        <a:pt x="750882" y="1110363"/>
                        <a:pt x="751404" y="1106736"/>
                        <a:pt x="751613" y="1103110"/>
                      </a:cubicBezTo>
                      <a:lnTo>
                        <a:pt x="758448" y="1115137"/>
                      </a:lnTo>
                      <a:cubicBezTo>
                        <a:pt x="745951" y="1181768"/>
                        <a:pt x="722706" y="1252940"/>
                        <a:pt x="682424" y="1321763"/>
                      </a:cubicBezTo>
                      <a:cubicBezTo>
                        <a:pt x="676163" y="1326328"/>
                        <a:pt x="669823" y="1330763"/>
                        <a:pt x="663405" y="1335120"/>
                      </a:cubicBezTo>
                      <a:cubicBezTo>
                        <a:pt x="662910" y="1327659"/>
                        <a:pt x="657092" y="1320119"/>
                        <a:pt x="648743" y="1320302"/>
                      </a:cubicBezTo>
                      <a:cubicBezTo>
                        <a:pt x="611018" y="1321084"/>
                        <a:pt x="591835" y="1302874"/>
                        <a:pt x="565675" y="1273393"/>
                      </a:cubicBezTo>
                      <a:cubicBezTo>
                        <a:pt x="539515" y="1243912"/>
                        <a:pt x="530487" y="1209020"/>
                        <a:pt x="491785" y="1143418"/>
                      </a:cubicBezTo>
                      <a:close/>
                      <a:moveTo>
                        <a:pt x="1422781" y="1750120"/>
                      </a:moveTo>
                      <a:cubicBezTo>
                        <a:pt x="1289101" y="1761390"/>
                        <a:pt x="1150280" y="1749755"/>
                        <a:pt x="1030062" y="1685836"/>
                      </a:cubicBezTo>
                      <a:cubicBezTo>
                        <a:pt x="1025522" y="1683436"/>
                        <a:pt x="1021061" y="1680931"/>
                        <a:pt x="1016626" y="1678401"/>
                      </a:cubicBezTo>
                      <a:cubicBezTo>
                        <a:pt x="1014382" y="1659095"/>
                        <a:pt x="995468" y="1651555"/>
                        <a:pt x="980440" y="1655808"/>
                      </a:cubicBezTo>
                      <a:cubicBezTo>
                        <a:pt x="971413" y="1649650"/>
                        <a:pt x="962517" y="1643285"/>
                        <a:pt x="953855" y="1636632"/>
                      </a:cubicBezTo>
                      <a:cubicBezTo>
                        <a:pt x="916470" y="1541642"/>
                        <a:pt x="837524" y="1452469"/>
                        <a:pt x="769458" y="1422832"/>
                      </a:cubicBezTo>
                      <a:lnTo>
                        <a:pt x="762257" y="1411614"/>
                      </a:lnTo>
                      <a:cubicBezTo>
                        <a:pt x="796721" y="1375663"/>
                        <a:pt x="913495" y="1241826"/>
                        <a:pt x="921557" y="1130321"/>
                      </a:cubicBezTo>
                      <a:cubicBezTo>
                        <a:pt x="942063" y="1074151"/>
                        <a:pt x="942663" y="1007963"/>
                        <a:pt x="934967" y="952445"/>
                      </a:cubicBezTo>
                      <a:cubicBezTo>
                        <a:pt x="929697" y="914407"/>
                        <a:pt x="918139" y="876813"/>
                        <a:pt x="900634" y="842558"/>
                      </a:cubicBezTo>
                      <a:cubicBezTo>
                        <a:pt x="915270" y="814747"/>
                        <a:pt x="938306" y="760534"/>
                        <a:pt x="942272" y="689337"/>
                      </a:cubicBezTo>
                      <a:cubicBezTo>
                        <a:pt x="942272" y="689337"/>
                        <a:pt x="1159281" y="651142"/>
                        <a:pt x="1186988" y="461996"/>
                      </a:cubicBezTo>
                      <a:cubicBezTo>
                        <a:pt x="1335383" y="572875"/>
                        <a:pt x="1644539" y="588528"/>
                        <a:pt x="1736737" y="535959"/>
                      </a:cubicBezTo>
                      <a:cubicBezTo>
                        <a:pt x="1736737" y="535959"/>
                        <a:pt x="1744251" y="650620"/>
                        <a:pt x="1757791" y="688971"/>
                      </a:cubicBezTo>
                      <a:cubicBezTo>
                        <a:pt x="1765983" y="712165"/>
                        <a:pt x="1778454" y="733166"/>
                        <a:pt x="1793220" y="752577"/>
                      </a:cubicBezTo>
                      <a:cubicBezTo>
                        <a:pt x="1796429" y="781588"/>
                        <a:pt x="1801778" y="810494"/>
                        <a:pt x="1809448" y="839923"/>
                      </a:cubicBezTo>
                      <a:cubicBezTo>
                        <a:pt x="1827606" y="909555"/>
                        <a:pt x="1844694" y="979239"/>
                        <a:pt x="1851738" y="1051010"/>
                      </a:cubicBezTo>
                      <a:cubicBezTo>
                        <a:pt x="1865331" y="1189934"/>
                        <a:pt x="1856200" y="1340103"/>
                        <a:pt x="1800995" y="1470262"/>
                      </a:cubicBezTo>
                      <a:cubicBezTo>
                        <a:pt x="1757661" y="1539894"/>
                        <a:pt x="1695256" y="1622909"/>
                        <a:pt x="1613910" y="1688523"/>
                      </a:cubicBezTo>
                      <a:cubicBezTo>
                        <a:pt x="1589491" y="1703655"/>
                        <a:pt x="1563897" y="1717013"/>
                        <a:pt x="1537260" y="1727266"/>
                      </a:cubicBezTo>
                      <a:cubicBezTo>
                        <a:pt x="1500005" y="1741615"/>
                        <a:pt x="1462306" y="1746780"/>
                        <a:pt x="1422781" y="1750120"/>
                      </a:cubicBezTo>
                      <a:close/>
                    </a:path>
                  </a:pathLst>
                </a:custGeom>
                <a:solidFill>
                  <a:srgbClr val="C00000"/>
                </a:solidFill>
                <a:ln w="26086"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0A45F591-1058-0B7A-E27D-F34A7092D60B}"/>
                    </a:ext>
                  </a:extLst>
                </p:cNvPr>
                <p:cNvSpPr/>
                <p:nvPr/>
              </p:nvSpPr>
              <p:spPr>
                <a:xfrm>
                  <a:off x="1512786" y="3203070"/>
                  <a:ext cx="333919" cy="190074"/>
                </a:xfrm>
                <a:custGeom>
                  <a:avLst/>
                  <a:gdLst>
                    <a:gd name="connsiteX0" fmla="*/ 0 w 333919"/>
                    <a:gd name="connsiteY0" fmla="*/ 42907 h 190074"/>
                    <a:gd name="connsiteX1" fmla="*/ 169878 w 333919"/>
                    <a:gd name="connsiteY1" fmla="*/ 1682 h 190074"/>
                    <a:gd name="connsiteX2" fmla="*/ 206182 w 333919"/>
                    <a:gd name="connsiteY2" fmla="*/ 33952 h 190074"/>
                    <a:gd name="connsiteX3" fmla="*/ 262655 w 333919"/>
                    <a:gd name="connsiteY3" fmla="*/ 12896 h 190074"/>
                    <a:gd name="connsiteX4" fmla="*/ 333920 w 333919"/>
                    <a:gd name="connsiteY4" fmla="*/ 63534 h 190074"/>
                    <a:gd name="connsiteX5" fmla="*/ 251899 w 333919"/>
                    <a:gd name="connsiteY5" fmla="*/ 175136 h 190074"/>
                    <a:gd name="connsiteX6" fmla="*/ 53784 w 333919"/>
                    <a:gd name="connsiteY6" fmla="*/ 136142 h 190074"/>
                    <a:gd name="connsiteX7" fmla="*/ 0 w 333919"/>
                    <a:gd name="connsiteY7" fmla="*/ 42907 h 19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19" h="190074">
                      <a:moveTo>
                        <a:pt x="0" y="42907"/>
                      </a:moveTo>
                      <a:cubicBezTo>
                        <a:pt x="0" y="42907"/>
                        <a:pt x="125936" y="-9989"/>
                        <a:pt x="169878" y="1682"/>
                      </a:cubicBezTo>
                      <a:cubicBezTo>
                        <a:pt x="193785" y="8028"/>
                        <a:pt x="206182" y="33952"/>
                        <a:pt x="206182" y="33952"/>
                      </a:cubicBezTo>
                      <a:cubicBezTo>
                        <a:pt x="206182" y="33952"/>
                        <a:pt x="233531" y="6603"/>
                        <a:pt x="262655" y="12896"/>
                      </a:cubicBezTo>
                      <a:cubicBezTo>
                        <a:pt x="282771" y="17226"/>
                        <a:pt x="333920" y="63534"/>
                        <a:pt x="333920" y="63534"/>
                      </a:cubicBezTo>
                      <a:cubicBezTo>
                        <a:pt x="333920" y="63534"/>
                        <a:pt x="322706" y="137487"/>
                        <a:pt x="251899" y="175136"/>
                      </a:cubicBezTo>
                      <a:cubicBezTo>
                        <a:pt x="197361" y="204126"/>
                        <a:pt x="102647" y="190814"/>
                        <a:pt x="53784" y="136142"/>
                      </a:cubicBezTo>
                      <a:cubicBezTo>
                        <a:pt x="17668" y="95697"/>
                        <a:pt x="0" y="42907"/>
                        <a:pt x="0" y="42907"/>
                      </a:cubicBezTo>
                      <a:close/>
                    </a:path>
                  </a:pathLst>
                </a:custGeom>
                <a:solidFill>
                  <a:srgbClr val="EC834E"/>
                </a:solidFill>
                <a:ln w="26789" cap="flat">
                  <a:noFill/>
                  <a:prstDash val="solid"/>
                  <a:miter/>
                </a:ln>
              </p:spPr>
              <p:txBody>
                <a:bodyPr rtlCol="0" anchor="ctr"/>
                <a:lstStyle/>
                <a:p>
                  <a:endParaRPr lang="en-US"/>
                </a:p>
              </p:txBody>
            </p:sp>
            <p:grpSp>
              <p:nvGrpSpPr>
                <p:cNvPr id="130" name="Graphic 23" descr="A smiling woman">
                  <a:extLst>
                    <a:ext uri="{FF2B5EF4-FFF2-40B4-BE49-F238E27FC236}">
                      <a16:creationId xmlns:a16="http://schemas.microsoft.com/office/drawing/2014/main" id="{E9DAABD8-E29E-C08B-A107-C31026C49466}"/>
                    </a:ext>
                  </a:extLst>
                </p:cNvPr>
                <p:cNvGrpSpPr/>
                <p:nvPr/>
              </p:nvGrpSpPr>
              <p:grpSpPr>
                <a:xfrm>
                  <a:off x="1307318" y="2598030"/>
                  <a:ext cx="732462" cy="811171"/>
                  <a:chOff x="1301742" y="2592454"/>
                  <a:chExt cx="732462" cy="811171"/>
                </a:xfrm>
                <a:solidFill>
                  <a:srgbClr val="000000"/>
                </a:solidFill>
              </p:grpSpPr>
              <p:sp>
                <p:nvSpPr>
                  <p:cNvPr id="131" name="Freeform: Shape 130">
                    <a:extLst>
                      <a:ext uri="{FF2B5EF4-FFF2-40B4-BE49-F238E27FC236}">
                        <a16:creationId xmlns:a16="http://schemas.microsoft.com/office/drawing/2014/main" id="{39BFE80A-F147-B60A-AB40-2BBD31208009}"/>
                      </a:ext>
                    </a:extLst>
                  </p:cNvPr>
                  <p:cNvSpPr/>
                  <p:nvPr/>
                </p:nvSpPr>
                <p:spPr>
                  <a:xfrm>
                    <a:off x="1501057" y="3189127"/>
                    <a:ext cx="358864" cy="214498"/>
                  </a:xfrm>
                  <a:custGeom>
                    <a:avLst/>
                    <a:gdLst>
                      <a:gd name="connsiteX0" fmla="*/ 352345 w 358864"/>
                      <a:gd name="connsiteY0" fmla="*/ 71695 h 214498"/>
                      <a:gd name="connsiteX1" fmla="*/ 327308 w 358864"/>
                      <a:gd name="connsiteY1" fmla="*/ 47815 h 214498"/>
                      <a:gd name="connsiteX2" fmla="*/ 286836 w 358864"/>
                      <a:gd name="connsiteY2" fmla="*/ 22186 h 214498"/>
                      <a:gd name="connsiteX3" fmla="*/ 222079 w 358864"/>
                      <a:gd name="connsiteY3" fmla="*/ 34718 h 214498"/>
                      <a:gd name="connsiteX4" fmla="*/ 141403 w 358864"/>
                      <a:gd name="connsiteY4" fmla="*/ 1210 h 214498"/>
                      <a:gd name="connsiteX5" fmla="*/ 79981 w 358864"/>
                      <a:gd name="connsiteY5" fmla="*/ 19094 h 214498"/>
                      <a:gd name="connsiteX6" fmla="*/ 9389 w 358864"/>
                      <a:gd name="connsiteY6" fmla="*/ 43727 h 214498"/>
                      <a:gd name="connsiteX7" fmla="*/ 8233 w 358864"/>
                      <a:gd name="connsiteY7" fmla="*/ 44668 h 214498"/>
                      <a:gd name="connsiteX8" fmla="*/ 4872 w 358864"/>
                      <a:gd name="connsiteY8" fmla="*/ 62417 h 214498"/>
                      <a:gd name="connsiteX9" fmla="*/ 126666 w 358864"/>
                      <a:gd name="connsiteY9" fmla="*/ 202148 h 214498"/>
                      <a:gd name="connsiteX10" fmla="*/ 334999 w 358864"/>
                      <a:gd name="connsiteY10" fmla="*/ 138253 h 214498"/>
                      <a:gd name="connsiteX11" fmla="*/ 353878 w 358864"/>
                      <a:gd name="connsiteY11" fmla="*/ 101303 h 214498"/>
                      <a:gd name="connsiteX12" fmla="*/ 356567 w 358864"/>
                      <a:gd name="connsiteY12" fmla="*/ 88206 h 214498"/>
                      <a:gd name="connsiteX13" fmla="*/ 356916 w 358864"/>
                      <a:gd name="connsiteY13" fmla="*/ 86028 h 214498"/>
                      <a:gd name="connsiteX14" fmla="*/ 357481 w 358864"/>
                      <a:gd name="connsiteY14" fmla="*/ 85437 h 214498"/>
                      <a:gd name="connsiteX15" fmla="*/ 352345 w 358864"/>
                      <a:gd name="connsiteY15" fmla="*/ 71695 h 214498"/>
                      <a:gd name="connsiteX16" fmla="*/ 121610 w 358864"/>
                      <a:gd name="connsiteY16" fmla="*/ 39209 h 214498"/>
                      <a:gd name="connsiteX17" fmla="*/ 169586 w 358864"/>
                      <a:gd name="connsiteY17" fmla="*/ 33212 h 214498"/>
                      <a:gd name="connsiteX18" fmla="*/ 214012 w 358864"/>
                      <a:gd name="connsiteY18" fmla="*/ 59405 h 214498"/>
                      <a:gd name="connsiteX19" fmla="*/ 226194 w 358864"/>
                      <a:gd name="connsiteY19" fmla="*/ 55694 h 214498"/>
                      <a:gd name="connsiteX20" fmla="*/ 299125 w 358864"/>
                      <a:gd name="connsiteY20" fmla="*/ 55963 h 214498"/>
                      <a:gd name="connsiteX21" fmla="*/ 327738 w 358864"/>
                      <a:gd name="connsiteY21" fmla="*/ 75782 h 214498"/>
                      <a:gd name="connsiteX22" fmla="*/ 297108 w 358864"/>
                      <a:gd name="connsiteY22" fmla="*/ 85033 h 214498"/>
                      <a:gd name="connsiteX23" fmla="*/ 244911 w 358864"/>
                      <a:gd name="connsiteY23" fmla="*/ 92294 h 214498"/>
                      <a:gd name="connsiteX24" fmla="*/ 134814 w 358864"/>
                      <a:gd name="connsiteY24" fmla="*/ 81161 h 214498"/>
                      <a:gd name="connsiteX25" fmla="*/ 46124 w 358864"/>
                      <a:gd name="connsiteY25" fmla="*/ 57173 h 214498"/>
                      <a:gd name="connsiteX26" fmla="*/ 121610 w 358864"/>
                      <a:gd name="connsiteY26" fmla="*/ 39209 h 214498"/>
                      <a:gd name="connsiteX27" fmla="*/ 312249 w 358864"/>
                      <a:gd name="connsiteY27" fmla="*/ 128894 h 214498"/>
                      <a:gd name="connsiteX28" fmla="*/ 202125 w 358864"/>
                      <a:gd name="connsiteY28" fmla="*/ 190854 h 214498"/>
                      <a:gd name="connsiteX29" fmla="*/ 30150 w 358864"/>
                      <a:gd name="connsiteY29" fmla="*/ 75486 h 214498"/>
                      <a:gd name="connsiteX30" fmla="*/ 135863 w 358864"/>
                      <a:gd name="connsiteY30" fmla="*/ 114077 h 214498"/>
                      <a:gd name="connsiteX31" fmla="*/ 252709 w 358864"/>
                      <a:gd name="connsiteY31" fmla="*/ 125452 h 214498"/>
                      <a:gd name="connsiteX32" fmla="*/ 323221 w 358864"/>
                      <a:gd name="connsiteY32" fmla="*/ 110715 h 214498"/>
                      <a:gd name="connsiteX33" fmla="*/ 312249 w 358864"/>
                      <a:gd name="connsiteY33" fmla="*/ 128894 h 21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8864" h="214498">
                        <a:moveTo>
                          <a:pt x="352345" y="71695"/>
                        </a:moveTo>
                        <a:cubicBezTo>
                          <a:pt x="346294" y="62444"/>
                          <a:pt x="335537" y="54269"/>
                          <a:pt x="327308" y="47815"/>
                        </a:cubicBezTo>
                        <a:cubicBezTo>
                          <a:pt x="314830" y="38026"/>
                          <a:pt x="301492" y="28372"/>
                          <a:pt x="286836" y="22186"/>
                        </a:cubicBezTo>
                        <a:cubicBezTo>
                          <a:pt x="261476" y="11483"/>
                          <a:pt x="239048" y="17184"/>
                          <a:pt x="222079" y="34718"/>
                        </a:cubicBezTo>
                        <a:cubicBezTo>
                          <a:pt x="208848" y="6024"/>
                          <a:pt x="172436" y="-3684"/>
                          <a:pt x="141403" y="1210"/>
                        </a:cubicBezTo>
                        <a:cubicBezTo>
                          <a:pt x="120373" y="4545"/>
                          <a:pt x="99828" y="11618"/>
                          <a:pt x="79981" y="19094"/>
                        </a:cubicBezTo>
                        <a:cubicBezTo>
                          <a:pt x="56666" y="27861"/>
                          <a:pt x="32570" y="34772"/>
                          <a:pt x="9389" y="43727"/>
                        </a:cubicBezTo>
                        <a:cubicBezTo>
                          <a:pt x="8879" y="43915"/>
                          <a:pt x="8636" y="44345"/>
                          <a:pt x="8233" y="44668"/>
                        </a:cubicBezTo>
                        <a:cubicBezTo>
                          <a:pt x="408" y="46631"/>
                          <a:pt x="-3922" y="57307"/>
                          <a:pt x="4872" y="62417"/>
                        </a:cubicBezTo>
                        <a:cubicBezTo>
                          <a:pt x="21114" y="123731"/>
                          <a:pt x="67342" y="179371"/>
                          <a:pt x="126666" y="202148"/>
                        </a:cubicBezTo>
                        <a:cubicBezTo>
                          <a:pt x="203900" y="231837"/>
                          <a:pt x="289121" y="207016"/>
                          <a:pt x="334999" y="138253"/>
                        </a:cubicBezTo>
                        <a:cubicBezTo>
                          <a:pt x="342583" y="126877"/>
                          <a:pt x="349790" y="114453"/>
                          <a:pt x="353878" y="101303"/>
                        </a:cubicBezTo>
                        <a:cubicBezTo>
                          <a:pt x="355222" y="96946"/>
                          <a:pt x="355975" y="92724"/>
                          <a:pt x="356567" y="88206"/>
                        </a:cubicBezTo>
                        <a:cubicBezTo>
                          <a:pt x="356621" y="87803"/>
                          <a:pt x="356755" y="86969"/>
                          <a:pt x="356916" y="86028"/>
                        </a:cubicBezTo>
                        <a:cubicBezTo>
                          <a:pt x="357078" y="85813"/>
                          <a:pt x="357320" y="85652"/>
                          <a:pt x="357481" y="85437"/>
                        </a:cubicBezTo>
                        <a:cubicBezTo>
                          <a:pt x="360896" y="80811"/>
                          <a:pt x="357535" y="73631"/>
                          <a:pt x="352345" y="71695"/>
                        </a:cubicBezTo>
                        <a:close/>
                        <a:moveTo>
                          <a:pt x="121610" y="39209"/>
                        </a:moveTo>
                        <a:cubicBezTo>
                          <a:pt x="137020" y="34852"/>
                          <a:pt x="153477" y="30496"/>
                          <a:pt x="169586" y="33212"/>
                        </a:cubicBezTo>
                        <a:cubicBezTo>
                          <a:pt x="187362" y="36197"/>
                          <a:pt x="199006" y="50746"/>
                          <a:pt x="214012" y="59405"/>
                        </a:cubicBezTo>
                        <a:cubicBezTo>
                          <a:pt x="218126" y="61771"/>
                          <a:pt x="224096" y="59862"/>
                          <a:pt x="226194" y="55694"/>
                        </a:cubicBezTo>
                        <a:cubicBezTo>
                          <a:pt x="251177" y="32836"/>
                          <a:pt x="272341" y="37138"/>
                          <a:pt x="299125" y="55963"/>
                        </a:cubicBezTo>
                        <a:cubicBezTo>
                          <a:pt x="306682" y="61287"/>
                          <a:pt x="316955" y="70162"/>
                          <a:pt x="327738" y="75782"/>
                        </a:cubicBezTo>
                        <a:cubicBezTo>
                          <a:pt x="317466" y="78848"/>
                          <a:pt x="307247" y="82505"/>
                          <a:pt x="297108" y="85033"/>
                        </a:cubicBezTo>
                        <a:cubicBezTo>
                          <a:pt x="280059" y="89255"/>
                          <a:pt x="262444" y="91487"/>
                          <a:pt x="244911" y="92294"/>
                        </a:cubicBezTo>
                        <a:cubicBezTo>
                          <a:pt x="207934" y="93988"/>
                          <a:pt x="170904" y="88933"/>
                          <a:pt x="134814" y="81161"/>
                        </a:cubicBezTo>
                        <a:cubicBezTo>
                          <a:pt x="106094" y="74976"/>
                          <a:pt x="74737" y="67042"/>
                          <a:pt x="46124" y="57173"/>
                        </a:cubicBezTo>
                        <a:cubicBezTo>
                          <a:pt x="71833" y="55048"/>
                          <a:pt x="97676" y="45986"/>
                          <a:pt x="121610" y="39209"/>
                        </a:cubicBezTo>
                        <a:close/>
                        <a:moveTo>
                          <a:pt x="312249" y="128894"/>
                        </a:moveTo>
                        <a:cubicBezTo>
                          <a:pt x="286620" y="165656"/>
                          <a:pt x="247250" y="188971"/>
                          <a:pt x="202125" y="190854"/>
                        </a:cubicBezTo>
                        <a:cubicBezTo>
                          <a:pt x="118652" y="194350"/>
                          <a:pt x="65863" y="141749"/>
                          <a:pt x="30150" y="75486"/>
                        </a:cubicBezTo>
                        <a:cubicBezTo>
                          <a:pt x="63927" y="92025"/>
                          <a:pt x="99344" y="105148"/>
                          <a:pt x="135863" y="114077"/>
                        </a:cubicBezTo>
                        <a:cubicBezTo>
                          <a:pt x="173835" y="123328"/>
                          <a:pt x="213635" y="128114"/>
                          <a:pt x="252709" y="125452"/>
                        </a:cubicBezTo>
                        <a:cubicBezTo>
                          <a:pt x="274277" y="124000"/>
                          <a:pt x="300819" y="120369"/>
                          <a:pt x="323221" y="110715"/>
                        </a:cubicBezTo>
                        <a:cubicBezTo>
                          <a:pt x="319859" y="116927"/>
                          <a:pt x="316336" y="123059"/>
                          <a:pt x="312249" y="128894"/>
                        </a:cubicBezTo>
                        <a:close/>
                      </a:path>
                    </a:pathLst>
                  </a:custGeom>
                  <a:solidFill>
                    <a:srgbClr val="000000"/>
                  </a:solidFill>
                  <a:ln w="26789"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0838A5E6-ACE3-9346-BD36-C09B222055BB}"/>
                      </a:ext>
                    </a:extLst>
                  </p:cNvPr>
                  <p:cNvSpPr/>
                  <p:nvPr/>
                </p:nvSpPr>
                <p:spPr>
                  <a:xfrm>
                    <a:off x="1657423" y="2881659"/>
                    <a:ext cx="171624" cy="211689"/>
                  </a:xfrm>
                  <a:custGeom>
                    <a:avLst/>
                    <a:gdLst>
                      <a:gd name="connsiteX0" fmla="*/ 12279 w 171624"/>
                      <a:gd name="connsiteY0" fmla="*/ 195328 h 211689"/>
                      <a:gd name="connsiteX1" fmla="*/ 167393 w 171624"/>
                      <a:gd name="connsiteY1" fmla="*/ 164510 h 211689"/>
                      <a:gd name="connsiteX2" fmla="*/ 160804 w 171624"/>
                      <a:gd name="connsiteY2" fmla="*/ 122935 h 211689"/>
                      <a:gd name="connsiteX3" fmla="*/ 136440 w 171624"/>
                      <a:gd name="connsiteY3" fmla="*/ 77137 h 211689"/>
                      <a:gd name="connsiteX4" fmla="*/ 97016 w 171624"/>
                      <a:gd name="connsiteY4" fmla="*/ 4125 h 211689"/>
                      <a:gd name="connsiteX5" fmla="*/ 82145 w 171624"/>
                      <a:gd name="connsiteY5" fmla="*/ 4125 h 211689"/>
                      <a:gd name="connsiteX6" fmla="*/ 87228 w 171624"/>
                      <a:gd name="connsiteY6" fmla="*/ 50649 h 211689"/>
                      <a:gd name="connsiteX7" fmla="*/ 121515 w 171624"/>
                      <a:gd name="connsiteY7" fmla="*/ 120138 h 211689"/>
                      <a:gd name="connsiteX8" fmla="*/ 120843 w 171624"/>
                      <a:gd name="connsiteY8" fmla="*/ 143480 h 211689"/>
                      <a:gd name="connsiteX9" fmla="*/ 96559 w 171624"/>
                      <a:gd name="connsiteY9" fmla="*/ 156953 h 211689"/>
                      <a:gd name="connsiteX10" fmla="*/ 37800 w 171624"/>
                      <a:gd name="connsiteY10" fmla="*/ 151602 h 211689"/>
                      <a:gd name="connsiteX11" fmla="*/ 12279 w 171624"/>
                      <a:gd name="connsiteY11" fmla="*/ 195328 h 2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24" h="211689">
                        <a:moveTo>
                          <a:pt x="12279" y="195328"/>
                        </a:moveTo>
                        <a:cubicBezTo>
                          <a:pt x="59152" y="222731"/>
                          <a:pt x="138941" y="217810"/>
                          <a:pt x="167393" y="164510"/>
                        </a:cubicBezTo>
                        <a:cubicBezTo>
                          <a:pt x="175945" y="148455"/>
                          <a:pt x="170405" y="136300"/>
                          <a:pt x="160804" y="122935"/>
                        </a:cubicBezTo>
                        <a:cubicBezTo>
                          <a:pt x="150747" y="108924"/>
                          <a:pt x="143701" y="92681"/>
                          <a:pt x="136440" y="77137"/>
                        </a:cubicBezTo>
                        <a:cubicBezTo>
                          <a:pt x="124715" y="51966"/>
                          <a:pt x="112452" y="25881"/>
                          <a:pt x="97016" y="4125"/>
                        </a:cubicBezTo>
                        <a:cubicBezTo>
                          <a:pt x="93009" y="-1522"/>
                          <a:pt x="86206" y="-1226"/>
                          <a:pt x="82145" y="4125"/>
                        </a:cubicBezTo>
                        <a:cubicBezTo>
                          <a:pt x="70635" y="19266"/>
                          <a:pt x="79967" y="34971"/>
                          <a:pt x="87228" y="50649"/>
                        </a:cubicBezTo>
                        <a:cubicBezTo>
                          <a:pt x="98092" y="74099"/>
                          <a:pt x="111162" y="96473"/>
                          <a:pt x="121515" y="120138"/>
                        </a:cubicBezTo>
                        <a:cubicBezTo>
                          <a:pt x="126732" y="132024"/>
                          <a:pt x="131062" y="135332"/>
                          <a:pt x="120843" y="143480"/>
                        </a:cubicBezTo>
                        <a:cubicBezTo>
                          <a:pt x="113528" y="149262"/>
                          <a:pt x="105434" y="154076"/>
                          <a:pt x="96559" y="156953"/>
                        </a:cubicBezTo>
                        <a:cubicBezTo>
                          <a:pt x="76713" y="163407"/>
                          <a:pt x="55979" y="161848"/>
                          <a:pt x="37800" y="151602"/>
                        </a:cubicBezTo>
                        <a:cubicBezTo>
                          <a:pt x="9402" y="135601"/>
                          <a:pt x="-15877" y="178870"/>
                          <a:pt x="12279" y="195328"/>
                        </a:cubicBezTo>
                        <a:close/>
                      </a:path>
                    </a:pathLst>
                  </a:custGeom>
                  <a:solidFill>
                    <a:srgbClr val="000000"/>
                  </a:solidFill>
                  <a:ln w="26789"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E0B189F2-7B15-B033-6363-D3BB89E46036}"/>
                      </a:ext>
                    </a:extLst>
                  </p:cNvPr>
                  <p:cNvSpPr/>
                  <p:nvPr/>
                </p:nvSpPr>
                <p:spPr>
                  <a:xfrm>
                    <a:off x="1301742" y="2592454"/>
                    <a:ext cx="287145" cy="113786"/>
                  </a:xfrm>
                  <a:custGeom>
                    <a:avLst/>
                    <a:gdLst>
                      <a:gd name="connsiteX0" fmla="*/ 135154 w 287145"/>
                      <a:gd name="connsiteY0" fmla="*/ 37049 h 113786"/>
                      <a:gd name="connsiteX1" fmla="*/ 211420 w 287145"/>
                      <a:gd name="connsiteY1" fmla="*/ 54045 h 113786"/>
                      <a:gd name="connsiteX2" fmla="*/ 240249 w 287145"/>
                      <a:gd name="connsiteY2" fmla="*/ 72358 h 113786"/>
                      <a:gd name="connsiteX3" fmla="*/ 262005 w 287145"/>
                      <a:gd name="connsiteY3" fmla="*/ 97260 h 113786"/>
                      <a:gd name="connsiteX4" fmla="*/ 285239 w 287145"/>
                      <a:gd name="connsiteY4" fmla="*/ 91129 h 113786"/>
                      <a:gd name="connsiteX5" fmla="*/ 241782 w 287145"/>
                      <a:gd name="connsiteY5" fmla="*/ 30218 h 113786"/>
                      <a:gd name="connsiteX6" fmla="*/ 147471 w 287145"/>
                      <a:gd name="connsiteY6" fmla="*/ 503 h 113786"/>
                      <a:gd name="connsiteX7" fmla="*/ 3759 w 287145"/>
                      <a:gd name="connsiteY7" fmla="*/ 87902 h 113786"/>
                      <a:gd name="connsiteX8" fmla="*/ 24816 w 287145"/>
                      <a:gd name="connsiteY8" fmla="*/ 108958 h 113786"/>
                      <a:gd name="connsiteX9" fmla="*/ 135154 w 287145"/>
                      <a:gd name="connsiteY9" fmla="*/ 37049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145" h="113786">
                        <a:moveTo>
                          <a:pt x="135154" y="37049"/>
                        </a:moveTo>
                        <a:cubicBezTo>
                          <a:pt x="163149" y="31671"/>
                          <a:pt x="187836" y="38905"/>
                          <a:pt x="211420" y="54045"/>
                        </a:cubicBezTo>
                        <a:cubicBezTo>
                          <a:pt x="220940" y="60176"/>
                          <a:pt x="231186" y="65528"/>
                          <a:pt x="240249" y="72358"/>
                        </a:cubicBezTo>
                        <a:cubicBezTo>
                          <a:pt x="249634" y="79458"/>
                          <a:pt x="253426" y="89704"/>
                          <a:pt x="262005" y="97260"/>
                        </a:cubicBezTo>
                        <a:cubicBezTo>
                          <a:pt x="270234" y="104521"/>
                          <a:pt x="281501" y="101187"/>
                          <a:pt x="285239" y="91129"/>
                        </a:cubicBezTo>
                        <a:cubicBezTo>
                          <a:pt x="295566" y="63188"/>
                          <a:pt x="261494" y="42293"/>
                          <a:pt x="241782" y="30218"/>
                        </a:cubicBezTo>
                        <a:cubicBezTo>
                          <a:pt x="211636" y="11770"/>
                          <a:pt x="184071" y="-2940"/>
                          <a:pt x="147471" y="503"/>
                        </a:cubicBezTo>
                        <a:cubicBezTo>
                          <a:pt x="88093" y="6069"/>
                          <a:pt x="40871" y="43933"/>
                          <a:pt x="3759" y="87902"/>
                        </a:cubicBezTo>
                        <a:cubicBezTo>
                          <a:pt x="-8450" y="102370"/>
                          <a:pt x="11881" y="123346"/>
                          <a:pt x="24816" y="108958"/>
                        </a:cubicBezTo>
                        <a:cubicBezTo>
                          <a:pt x="54881" y="75505"/>
                          <a:pt x="89707" y="45762"/>
                          <a:pt x="135154" y="37049"/>
                        </a:cubicBezTo>
                        <a:close/>
                      </a:path>
                    </a:pathLst>
                  </a:custGeom>
                  <a:solidFill>
                    <a:srgbClr val="000000"/>
                  </a:solidFill>
                  <a:ln w="26789"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CEB83C97-826B-F892-A776-EA13DB271B6C}"/>
                      </a:ext>
                    </a:extLst>
                  </p:cNvPr>
                  <p:cNvSpPr/>
                  <p:nvPr/>
                </p:nvSpPr>
                <p:spPr>
                  <a:xfrm>
                    <a:off x="1826308" y="2602488"/>
                    <a:ext cx="198289" cy="133022"/>
                  </a:xfrm>
                  <a:custGeom>
                    <a:avLst/>
                    <a:gdLst>
                      <a:gd name="connsiteX0" fmla="*/ 23948 w 198289"/>
                      <a:gd name="connsiteY0" fmla="*/ 55170 h 133022"/>
                      <a:gd name="connsiteX1" fmla="*/ 124094 w 198289"/>
                      <a:gd name="connsiteY1" fmla="*/ 50249 h 133022"/>
                      <a:gd name="connsiteX2" fmla="*/ 156391 w 198289"/>
                      <a:gd name="connsiteY2" fmla="*/ 90372 h 133022"/>
                      <a:gd name="connsiteX3" fmla="*/ 176775 w 198289"/>
                      <a:gd name="connsiteY3" fmla="*/ 131598 h 133022"/>
                      <a:gd name="connsiteX4" fmla="*/ 190006 w 198289"/>
                      <a:gd name="connsiteY4" fmla="*/ 129904 h 133022"/>
                      <a:gd name="connsiteX5" fmla="*/ 184870 w 198289"/>
                      <a:gd name="connsiteY5" fmla="*/ 64448 h 133022"/>
                      <a:gd name="connsiteX6" fmla="*/ 129311 w 198289"/>
                      <a:gd name="connsiteY6" fmla="*/ 11605 h 133022"/>
                      <a:gd name="connsiteX7" fmla="*/ 1412 w 198289"/>
                      <a:gd name="connsiteY7" fmla="*/ 41993 h 133022"/>
                      <a:gd name="connsiteX8" fmla="*/ 23948 w 198289"/>
                      <a:gd name="connsiteY8" fmla="*/ 55170 h 13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289" h="133022">
                        <a:moveTo>
                          <a:pt x="23948" y="55170"/>
                        </a:moveTo>
                        <a:cubicBezTo>
                          <a:pt x="44332" y="25777"/>
                          <a:pt x="98600" y="33549"/>
                          <a:pt x="124094" y="50249"/>
                        </a:cubicBezTo>
                        <a:cubicBezTo>
                          <a:pt x="138858" y="59903"/>
                          <a:pt x="149856" y="74022"/>
                          <a:pt x="156391" y="90372"/>
                        </a:cubicBezTo>
                        <a:cubicBezTo>
                          <a:pt x="162281" y="105109"/>
                          <a:pt x="161554" y="122992"/>
                          <a:pt x="176775" y="131598"/>
                        </a:cubicBezTo>
                        <a:cubicBezTo>
                          <a:pt x="181051" y="134018"/>
                          <a:pt x="186483" y="133292"/>
                          <a:pt x="190006" y="129904"/>
                        </a:cubicBezTo>
                        <a:cubicBezTo>
                          <a:pt x="207029" y="113365"/>
                          <a:pt x="193986" y="82331"/>
                          <a:pt x="184870" y="64448"/>
                        </a:cubicBezTo>
                        <a:cubicBezTo>
                          <a:pt x="173037" y="41213"/>
                          <a:pt x="152841" y="22550"/>
                          <a:pt x="129311" y="11605"/>
                        </a:cubicBezTo>
                        <a:cubicBezTo>
                          <a:pt x="87682" y="-7784"/>
                          <a:pt x="23033" y="-6171"/>
                          <a:pt x="1412" y="41993"/>
                        </a:cubicBezTo>
                        <a:cubicBezTo>
                          <a:pt x="-5419" y="57241"/>
                          <a:pt x="14239" y="69154"/>
                          <a:pt x="23948" y="55170"/>
                        </a:cubicBezTo>
                        <a:close/>
                      </a:path>
                    </a:pathLst>
                  </a:custGeom>
                  <a:solidFill>
                    <a:srgbClr val="000000"/>
                  </a:solidFill>
                  <a:ln w="26789"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133C460D-3FA0-7095-9511-CE21EA68EED4}"/>
                      </a:ext>
                    </a:extLst>
                  </p:cNvPr>
                  <p:cNvSpPr/>
                  <p:nvPr/>
                </p:nvSpPr>
                <p:spPr>
                  <a:xfrm>
                    <a:off x="1824223" y="2778769"/>
                    <a:ext cx="209982" cy="178527"/>
                  </a:xfrm>
                  <a:custGeom>
                    <a:avLst/>
                    <a:gdLst>
                      <a:gd name="connsiteX0" fmla="*/ 191635 w 209982"/>
                      <a:gd name="connsiteY0" fmla="*/ 17492 h 178527"/>
                      <a:gd name="connsiteX1" fmla="*/ 156809 w 209982"/>
                      <a:gd name="connsiteY1" fmla="*/ 45460 h 178527"/>
                      <a:gd name="connsiteX2" fmla="*/ 167862 w 209982"/>
                      <a:gd name="connsiteY2" fmla="*/ 16712 h 178527"/>
                      <a:gd name="connsiteX3" fmla="*/ 142153 w 209982"/>
                      <a:gd name="connsiteY3" fmla="*/ 9639 h 178527"/>
                      <a:gd name="connsiteX4" fmla="*/ 127820 w 209982"/>
                      <a:gd name="connsiteY4" fmla="*/ 39140 h 178527"/>
                      <a:gd name="connsiteX5" fmla="*/ 123624 w 209982"/>
                      <a:gd name="connsiteY5" fmla="*/ 42609 h 178527"/>
                      <a:gd name="connsiteX6" fmla="*/ 77451 w 209982"/>
                      <a:gd name="connsiteY6" fmla="*/ 41399 h 178527"/>
                      <a:gd name="connsiteX7" fmla="*/ 136 w 209982"/>
                      <a:gd name="connsiteY7" fmla="*/ 106532 h 178527"/>
                      <a:gd name="connsiteX8" fmla="*/ 17212 w 209982"/>
                      <a:gd name="connsiteY8" fmla="*/ 116320 h 178527"/>
                      <a:gd name="connsiteX9" fmla="*/ 30793 w 209982"/>
                      <a:gd name="connsiteY9" fmla="*/ 104353 h 178527"/>
                      <a:gd name="connsiteX10" fmla="*/ 32621 w 209982"/>
                      <a:gd name="connsiteY10" fmla="*/ 122990 h 178527"/>
                      <a:gd name="connsiteX11" fmla="*/ 74089 w 209982"/>
                      <a:gd name="connsiteY11" fmla="*/ 176774 h 178527"/>
                      <a:gd name="connsiteX12" fmla="*/ 125345 w 209982"/>
                      <a:gd name="connsiteY12" fmla="*/ 145310 h 178527"/>
                      <a:gd name="connsiteX13" fmla="*/ 118596 w 209982"/>
                      <a:gd name="connsiteY13" fmla="*/ 76332 h 178527"/>
                      <a:gd name="connsiteX14" fmla="*/ 118703 w 209982"/>
                      <a:gd name="connsiteY14" fmla="*/ 75875 h 178527"/>
                      <a:gd name="connsiteX15" fmla="*/ 122629 w 209982"/>
                      <a:gd name="connsiteY15" fmla="*/ 75364 h 178527"/>
                      <a:gd name="connsiteX16" fmla="*/ 168427 w 209982"/>
                      <a:gd name="connsiteY16" fmla="*/ 72997 h 178527"/>
                      <a:gd name="connsiteX17" fmla="*/ 209491 w 209982"/>
                      <a:gd name="connsiteY17" fmla="*/ 25048 h 178527"/>
                      <a:gd name="connsiteX18" fmla="*/ 191635 w 209982"/>
                      <a:gd name="connsiteY18" fmla="*/ 17492 h 17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82" h="178527">
                        <a:moveTo>
                          <a:pt x="191635" y="17492"/>
                        </a:moveTo>
                        <a:cubicBezTo>
                          <a:pt x="182975" y="34757"/>
                          <a:pt x="171089" y="43120"/>
                          <a:pt x="156809" y="45460"/>
                        </a:cubicBezTo>
                        <a:cubicBezTo>
                          <a:pt x="162161" y="36639"/>
                          <a:pt x="166033" y="26958"/>
                          <a:pt x="167862" y="16712"/>
                        </a:cubicBezTo>
                        <a:cubicBezTo>
                          <a:pt x="170847" y="12"/>
                          <a:pt x="145541" y="-7303"/>
                          <a:pt x="142153" y="9639"/>
                        </a:cubicBezTo>
                        <a:cubicBezTo>
                          <a:pt x="139948" y="20665"/>
                          <a:pt x="135618" y="30884"/>
                          <a:pt x="127820" y="39140"/>
                        </a:cubicBezTo>
                        <a:cubicBezTo>
                          <a:pt x="126583" y="40431"/>
                          <a:pt x="125077" y="41506"/>
                          <a:pt x="123624" y="42609"/>
                        </a:cubicBezTo>
                        <a:cubicBezTo>
                          <a:pt x="108457" y="39113"/>
                          <a:pt x="92833" y="39355"/>
                          <a:pt x="77451" y="41399"/>
                        </a:cubicBezTo>
                        <a:cubicBezTo>
                          <a:pt x="44911" y="45702"/>
                          <a:pt x="-2876" y="66919"/>
                          <a:pt x="136" y="106532"/>
                        </a:cubicBezTo>
                        <a:cubicBezTo>
                          <a:pt x="727" y="114277"/>
                          <a:pt x="9629" y="121753"/>
                          <a:pt x="17212" y="116320"/>
                        </a:cubicBezTo>
                        <a:cubicBezTo>
                          <a:pt x="22214" y="112717"/>
                          <a:pt x="26571" y="108575"/>
                          <a:pt x="30793" y="104353"/>
                        </a:cubicBezTo>
                        <a:cubicBezTo>
                          <a:pt x="30793" y="111103"/>
                          <a:pt x="31465" y="117611"/>
                          <a:pt x="32621" y="122990"/>
                        </a:cubicBezTo>
                        <a:cubicBezTo>
                          <a:pt x="37381" y="144772"/>
                          <a:pt x="51446" y="169809"/>
                          <a:pt x="74089" y="176774"/>
                        </a:cubicBezTo>
                        <a:cubicBezTo>
                          <a:pt x="97620" y="184035"/>
                          <a:pt x="119268" y="167819"/>
                          <a:pt x="125345" y="145310"/>
                        </a:cubicBezTo>
                        <a:cubicBezTo>
                          <a:pt x="131826" y="121376"/>
                          <a:pt x="121634" y="99647"/>
                          <a:pt x="118596" y="76332"/>
                        </a:cubicBezTo>
                        <a:cubicBezTo>
                          <a:pt x="118596" y="76170"/>
                          <a:pt x="118703" y="76036"/>
                          <a:pt x="118703" y="75875"/>
                        </a:cubicBezTo>
                        <a:cubicBezTo>
                          <a:pt x="120021" y="75848"/>
                          <a:pt x="121312" y="75659"/>
                          <a:pt x="122629" y="75364"/>
                        </a:cubicBezTo>
                        <a:cubicBezTo>
                          <a:pt x="137985" y="77784"/>
                          <a:pt x="152103" y="80500"/>
                          <a:pt x="168427" y="72997"/>
                        </a:cubicBezTo>
                        <a:cubicBezTo>
                          <a:pt x="188515" y="63746"/>
                          <a:pt x="202580" y="45621"/>
                          <a:pt x="209491" y="25048"/>
                        </a:cubicBezTo>
                        <a:cubicBezTo>
                          <a:pt x="213014" y="14614"/>
                          <a:pt x="196610" y="7542"/>
                          <a:pt x="191635" y="17492"/>
                        </a:cubicBezTo>
                        <a:close/>
                      </a:path>
                    </a:pathLst>
                  </a:custGeom>
                  <a:solidFill>
                    <a:srgbClr val="000000"/>
                  </a:solidFill>
                  <a:ln w="26789"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25F3291-9359-FB2A-BFA9-3B49FB2C1DD3}"/>
                      </a:ext>
                    </a:extLst>
                  </p:cNvPr>
                  <p:cNvSpPr/>
                  <p:nvPr/>
                </p:nvSpPr>
                <p:spPr>
                  <a:xfrm>
                    <a:off x="1332974" y="2780245"/>
                    <a:ext cx="234725" cy="182669"/>
                  </a:xfrm>
                  <a:custGeom>
                    <a:avLst/>
                    <a:gdLst>
                      <a:gd name="connsiteX0" fmla="*/ 197185 w 234725"/>
                      <a:gd name="connsiteY0" fmla="*/ 86903 h 182669"/>
                      <a:gd name="connsiteX1" fmla="*/ 217623 w 234725"/>
                      <a:gd name="connsiteY1" fmla="*/ 100968 h 182669"/>
                      <a:gd name="connsiteX2" fmla="*/ 234699 w 234725"/>
                      <a:gd name="connsiteY2" fmla="*/ 91179 h 182669"/>
                      <a:gd name="connsiteX3" fmla="*/ 145122 w 234725"/>
                      <a:gd name="connsiteY3" fmla="*/ 32904 h 182669"/>
                      <a:gd name="connsiteX4" fmla="*/ 94322 w 234725"/>
                      <a:gd name="connsiteY4" fmla="*/ 39143 h 182669"/>
                      <a:gd name="connsiteX5" fmla="*/ 88594 w 234725"/>
                      <a:gd name="connsiteY5" fmla="*/ 35674 h 182669"/>
                      <a:gd name="connsiteX6" fmla="*/ 70819 w 234725"/>
                      <a:gd name="connsiteY6" fmla="*/ 9293 h 182669"/>
                      <a:gd name="connsiteX7" fmla="*/ 45110 w 234725"/>
                      <a:gd name="connsiteY7" fmla="*/ 16392 h 182669"/>
                      <a:gd name="connsiteX8" fmla="*/ 61299 w 234725"/>
                      <a:gd name="connsiteY8" fmla="*/ 45597 h 182669"/>
                      <a:gd name="connsiteX9" fmla="*/ 18056 w 234725"/>
                      <a:gd name="connsiteY9" fmla="*/ 21717 h 182669"/>
                      <a:gd name="connsiteX10" fmla="*/ 1168 w 234725"/>
                      <a:gd name="connsiteY10" fmla="*/ 31586 h 182669"/>
                      <a:gd name="connsiteX11" fmla="*/ 48337 w 234725"/>
                      <a:gd name="connsiteY11" fmla="*/ 73215 h 182669"/>
                      <a:gd name="connsiteX12" fmla="*/ 97872 w 234725"/>
                      <a:gd name="connsiteY12" fmla="*/ 71575 h 182669"/>
                      <a:gd name="connsiteX13" fmla="*/ 108145 w 234725"/>
                      <a:gd name="connsiteY13" fmla="*/ 70983 h 182669"/>
                      <a:gd name="connsiteX14" fmla="*/ 161203 w 234725"/>
                      <a:gd name="connsiteY14" fmla="*/ 182102 h 182669"/>
                      <a:gd name="connsiteX15" fmla="*/ 197185 w 234725"/>
                      <a:gd name="connsiteY15" fmla="*/ 86903 h 18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4725" h="182669">
                        <a:moveTo>
                          <a:pt x="197185" y="86903"/>
                        </a:moveTo>
                        <a:cubicBezTo>
                          <a:pt x="203639" y="91771"/>
                          <a:pt x="210066" y="96746"/>
                          <a:pt x="217623" y="100968"/>
                        </a:cubicBezTo>
                        <a:cubicBezTo>
                          <a:pt x="224695" y="104894"/>
                          <a:pt x="235318" y="100054"/>
                          <a:pt x="234699" y="91179"/>
                        </a:cubicBezTo>
                        <a:cubicBezTo>
                          <a:pt x="231795" y="49093"/>
                          <a:pt x="180404" y="34034"/>
                          <a:pt x="145122" y="32904"/>
                        </a:cubicBezTo>
                        <a:cubicBezTo>
                          <a:pt x="128341" y="32366"/>
                          <a:pt x="110243" y="33630"/>
                          <a:pt x="94322" y="39143"/>
                        </a:cubicBezTo>
                        <a:cubicBezTo>
                          <a:pt x="92252" y="38067"/>
                          <a:pt x="90208" y="36992"/>
                          <a:pt x="88594" y="35674"/>
                        </a:cubicBezTo>
                        <a:cubicBezTo>
                          <a:pt x="80150" y="28790"/>
                          <a:pt x="74073" y="19646"/>
                          <a:pt x="70819" y="9293"/>
                        </a:cubicBezTo>
                        <a:cubicBezTo>
                          <a:pt x="65709" y="-6977"/>
                          <a:pt x="40242" y="-146"/>
                          <a:pt x="45110" y="16392"/>
                        </a:cubicBezTo>
                        <a:cubicBezTo>
                          <a:pt x="48310" y="27203"/>
                          <a:pt x="54172" y="36911"/>
                          <a:pt x="61299" y="45597"/>
                        </a:cubicBezTo>
                        <a:cubicBezTo>
                          <a:pt x="44760" y="45597"/>
                          <a:pt x="29701" y="39331"/>
                          <a:pt x="18056" y="21717"/>
                        </a:cubicBezTo>
                        <a:cubicBezTo>
                          <a:pt x="11064" y="11148"/>
                          <a:pt x="-4345" y="20265"/>
                          <a:pt x="1168" y="31586"/>
                        </a:cubicBezTo>
                        <a:cubicBezTo>
                          <a:pt x="10634" y="51029"/>
                          <a:pt x="27737" y="66197"/>
                          <a:pt x="48337" y="73215"/>
                        </a:cubicBezTo>
                        <a:cubicBezTo>
                          <a:pt x="66381" y="79374"/>
                          <a:pt x="81576" y="75474"/>
                          <a:pt x="97872" y="71575"/>
                        </a:cubicBezTo>
                        <a:cubicBezTo>
                          <a:pt x="101449" y="72274"/>
                          <a:pt x="104918" y="72167"/>
                          <a:pt x="108145" y="70983"/>
                        </a:cubicBezTo>
                        <a:cubicBezTo>
                          <a:pt x="101825" y="104733"/>
                          <a:pt x="110538" y="190438"/>
                          <a:pt x="161203" y="182102"/>
                        </a:cubicBezTo>
                        <a:cubicBezTo>
                          <a:pt x="199336" y="175809"/>
                          <a:pt x="203693" y="125574"/>
                          <a:pt x="197185" y="86903"/>
                        </a:cubicBezTo>
                        <a:close/>
                      </a:path>
                    </a:pathLst>
                  </a:custGeom>
                  <a:solidFill>
                    <a:srgbClr val="000000"/>
                  </a:solidFill>
                  <a:ln w="26789" cap="flat">
                    <a:noFill/>
                    <a:prstDash val="solid"/>
                    <a:miter/>
                  </a:ln>
                </p:spPr>
                <p:txBody>
                  <a:bodyPr rtlCol="0" anchor="ctr"/>
                  <a:lstStyle/>
                  <a:p>
                    <a:endParaRPr lang="en-US"/>
                  </a:p>
                </p:txBody>
              </p:sp>
            </p:grpSp>
            <p:grpSp>
              <p:nvGrpSpPr>
                <p:cNvPr id="66" name="Group 65">
                  <a:extLst>
                    <a:ext uri="{FF2B5EF4-FFF2-40B4-BE49-F238E27FC236}">
                      <a16:creationId xmlns:a16="http://schemas.microsoft.com/office/drawing/2014/main" id="{B4E7560C-CFFE-8462-1C99-763412AA3E5F}"/>
                    </a:ext>
                  </a:extLst>
                </p:cNvPr>
                <p:cNvGrpSpPr/>
                <p:nvPr/>
              </p:nvGrpSpPr>
              <p:grpSpPr>
                <a:xfrm>
                  <a:off x="1925724" y="2939475"/>
                  <a:ext cx="199034" cy="236380"/>
                  <a:chOff x="4237775" y="1773904"/>
                  <a:chExt cx="349137" cy="414647"/>
                </a:xfrm>
              </p:grpSpPr>
              <p:sp>
                <p:nvSpPr>
                  <p:cNvPr id="59" name="Moon 58">
                    <a:extLst>
                      <a:ext uri="{FF2B5EF4-FFF2-40B4-BE49-F238E27FC236}">
                        <a16:creationId xmlns:a16="http://schemas.microsoft.com/office/drawing/2014/main" id="{ABC05FE6-4FEF-E748-00D6-DC7C324C1653}"/>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Moon 60">
                    <a:extLst>
                      <a:ext uri="{FF2B5EF4-FFF2-40B4-BE49-F238E27FC236}">
                        <a16:creationId xmlns:a16="http://schemas.microsoft.com/office/drawing/2014/main" id="{9EA1F22D-70F1-0DEB-D803-AE44B2E2C99E}"/>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Moon 61">
                    <a:extLst>
                      <a:ext uri="{FF2B5EF4-FFF2-40B4-BE49-F238E27FC236}">
                        <a16:creationId xmlns:a16="http://schemas.microsoft.com/office/drawing/2014/main" id="{927D7252-6DAE-FE63-E118-3100642C33DB}"/>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ardrop 64">
                    <a:extLst>
                      <a:ext uri="{FF2B5EF4-FFF2-40B4-BE49-F238E27FC236}">
                        <a16:creationId xmlns:a16="http://schemas.microsoft.com/office/drawing/2014/main" id="{0C90A211-D5E6-B8C1-616E-7C14F5F3EB67}"/>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 name="Group 149">
                  <a:extLst>
                    <a:ext uri="{FF2B5EF4-FFF2-40B4-BE49-F238E27FC236}">
                      <a16:creationId xmlns:a16="http://schemas.microsoft.com/office/drawing/2014/main" id="{D3A29B7E-F542-DDBB-CC73-F2A7C4852762}"/>
                    </a:ext>
                  </a:extLst>
                </p:cNvPr>
                <p:cNvGrpSpPr/>
                <p:nvPr/>
              </p:nvGrpSpPr>
              <p:grpSpPr>
                <a:xfrm rot="1331252">
                  <a:off x="1837045" y="2404344"/>
                  <a:ext cx="183280" cy="217670"/>
                  <a:chOff x="4237775" y="1773904"/>
                  <a:chExt cx="349137" cy="414647"/>
                </a:xfrm>
              </p:grpSpPr>
              <p:sp>
                <p:nvSpPr>
                  <p:cNvPr id="151" name="Moon 150">
                    <a:extLst>
                      <a:ext uri="{FF2B5EF4-FFF2-40B4-BE49-F238E27FC236}">
                        <a16:creationId xmlns:a16="http://schemas.microsoft.com/office/drawing/2014/main" id="{7FF3E7C4-F29A-2747-772E-2DB1E27A80DC}"/>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Moon 151">
                    <a:extLst>
                      <a:ext uri="{FF2B5EF4-FFF2-40B4-BE49-F238E27FC236}">
                        <a16:creationId xmlns:a16="http://schemas.microsoft.com/office/drawing/2014/main" id="{8B436523-E71C-B24F-5A21-ACC2F1F89F31}"/>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Moon 152">
                    <a:extLst>
                      <a:ext uri="{FF2B5EF4-FFF2-40B4-BE49-F238E27FC236}">
                        <a16:creationId xmlns:a16="http://schemas.microsoft.com/office/drawing/2014/main" id="{2FCDE37F-0C64-09BD-3D39-625CE3C4B957}"/>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Teardrop 153">
                    <a:extLst>
                      <a:ext uri="{FF2B5EF4-FFF2-40B4-BE49-F238E27FC236}">
                        <a16:creationId xmlns:a16="http://schemas.microsoft.com/office/drawing/2014/main" id="{97D05F32-7608-BF21-1524-91A38EB0BAC0}"/>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154">
                  <a:extLst>
                    <a:ext uri="{FF2B5EF4-FFF2-40B4-BE49-F238E27FC236}">
                      <a16:creationId xmlns:a16="http://schemas.microsoft.com/office/drawing/2014/main" id="{93EDE463-B660-D374-1125-5878F3B29956}"/>
                    </a:ext>
                  </a:extLst>
                </p:cNvPr>
                <p:cNvGrpSpPr/>
                <p:nvPr/>
              </p:nvGrpSpPr>
              <p:grpSpPr>
                <a:xfrm rot="20268748" flipH="1">
                  <a:off x="1355216" y="2397250"/>
                  <a:ext cx="199034" cy="236380"/>
                  <a:chOff x="4237775" y="1773904"/>
                  <a:chExt cx="349137" cy="414647"/>
                </a:xfrm>
              </p:grpSpPr>
              <p:sp>
                <p:nvSpPr>
                  <p:cNvPr id="156" name="Moon 155">
                    <a:extLst>
                      <a:ext uri="{FF2B5EF4-FFF2-40B4-BE49-F238E27FC236}">
                        <a16:creationId xmlns:a16="http://schemas.microsoft.com/office/drawing/2014/main" id="{6197B15C-2B41-DD78-7F15-14BF2C62BF31}"/>
                      </a:ext>
                    </a:extLst>
                  </p:cNvPr>
                  <p:cNvSpPr/>
                  <p:nvPr/>
                </p:nvSpPr>
                <p:spPr>
                  <a:xfrm rot="9529254">
                    <a:off x="4297501" y="1847390"/>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Moon 156">
                    <a:extLst>
                      <a:ext uri="{FF2B5EF4-FFF2-40B4-BE49-F238E27FC236}">
                        <a16:creationId xmlns:a16="http://schemas.microsoft.com/office/drawing/2014/main" id="{6FB85427-0D37-A786-110A-904276C8BDBD}"/>
                      </a:ext>
                    </a:extLst>
                  </p:cNvPr>
                  <p:cNvSpPr/>
                  <p:nvPr/>
                </p:nvSpPr>
                <p:spPr>
                  <a:xfrm rot="9529254">
                    <a:off x="4409118" y="1817545"/>
                    <a:ext cx="96879" cy="341161"/>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Moon 157">
                    <a:extLst>
                      <a:ext uri="{FF2B5EF4-FFF2-40B4-BE49-F238E27FC236}">
                        <a16:creationId xmlns:a16="http://schemas.microsoft.com/office/drawing/2014/main" id="{9A17AB12-9DC1-9C62-3B8B-B7963D63A513}"/>
                      </a:ext>
                    </a:extLst>
                  </p:cNvPr>
                  <p:cNvSpPr/>
                  <p:nvPr/>
                </p:nvSpPr>
                <p:spPr>
                  <a:xfrm rot="9529254">
                    <a:off x="4506433" y="1773904"/>
                    <a:ext cx="80479" cy="300272"/>
                  </a:xfrm>
                  <a:prstGeom prst="moon">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eardrop 158">
                    <a:extLst>
                      <a:ext uri="{FF2B5EF4-FFF2-40B4-BE49-F238E27FC236}">
                        <a16:creationId xmlns:a16="http://schemas.microsoft.com/office/drawing/2014/main" id="{9D6E9C49-15DD-14A6-A494-D93850D26B92}"/>
                      </a:ext>
                    </a:extLst>
                  </p:cNvPr>
                  <p:cNvSpPr/>
                  <p:nvPr/>
                </p:nvSpPr>
                <p:spPr>
                  <a:xfrm rot="9409910" flipV="1">
                    <a:off x="4237775" y="1833185"/>
                    <a:ext cx="268635" cy="45719"/>
                  </a:xfrm>
                  <a:prstGeom prst="teardrop">
                    <a:avLst>
                      <a:gd name="adj" fmla="val 200000"/>
                    </a:avLst>
                  </a:prstGeom>
                  <a:solidFill>
                    <a:schemeClr val="tx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1" name="Group 140">
                  <a:extLst>
                    <a:ext uri="{FF2B5EF4-FFF2-40B4-BE49-F238E27FC236}">
                      <a16:creationId xmlns:a16="http://schemas.microsoft.com/office/drawing/2014/main" id="{45E4A77E-9F7A-F71A-9A6C-6583DF97CC88}"/>
                    </a:ext>
                  </a:extLst>
                </p:cNvPr>
                <p:cNvGrpSpPr/>
                <p:nvPr/>
              </p:nvGrpSpPr>
              <p:grpSpPr>
                <a:xfrm rot="21349259">
                  <a:off x="1089654" y="1807243"/>
                  <a:ext cx="994980" cy="797532"/>
                  <a:chOff x="2617845" y="2395009"/>
                  <a:chExt cx="1218604" cy="797532"/>
                </a:xfrm>
              </p:grpSpPr>
              <p:sp>
                <p:nvSpPr>
                  <p:cNvPr id="139" name="Trapezoid 138">
                    <a:extLst>
                      <a:ext uri="{FF2B5EF4-FFF2-40B4-BE49-F238E27FC236}">
                        <a16:creationId xmlns:a16="http://schemas.microsoft.com/office/drawing/2014/main" id="{E9E96E07-50F6-C4F7-7495-699BF69AA59A}"/>
                      </a:ext>
                    </a:extLst>
                  </p:cNvPr>
                  <p:cNvSpPr/>
                  <p:nvPr/>
                </p:nvSpPr>
                <p:spPr>
                  <a:xfrm rot="16200000">
                    <a:off x="2843747" y="2606681"/>
                    <a:ext cx="356544" cy="808347"/>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rapezoid 139">
                    <a:extLst>
                      <a:ext uri="{FF2B5EF4-FFF2-40B4-BE49-F238E27FC236}">
                        <a16:creationId xmlns:a16="http://schemas.microsoft.com/office/drawing/2014/main" id="{6700194A-4C4E-7310-B8A1-9BAA69257686}"/>
                      </a:ext>
                    </a:extLst>
                  </p:cNvPr>
                  <p:cNvSpPr/>
                  <p:nvPr/>
                </p:nvSpPr>
                <p:spPr>
                  <a:xfrm rot="5400000" flipH="1">
                    <a:off x="3455003" y="2811094"/>
                    <a:ext cx="356544" cy="406349"/>
                  </a:xfrm>
                  <a:prstGeom prst="trapezoid">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Teardrop 136">
                    <a:extLst>
                      <a:ext uri="{FF2B5EF4-FFF2-40B4-BE49-F238E27FC236}">
                        <a16:creationId xmlns:a16="http://schemas.microsoft.com/office/drawing/2014/main" id="{641C8EBB-D687-280D-6565-54D13901AD4F}"/>
                      </a:ext>
                    </a:extLst>
                  </p:cNvPr>
                  <p:cNvSpPr/>
                  <p:nvPr/>
                </p:nvSpPr>
                <p:spPr>
                  <a:xfrm rot="18900000">
                    <a:off x="2945632" y="2395009"/>
                    <a:ext cx="785125" cy="785126"/>
                  </a:xfrm>
                  <a:prstGeom prst="teardrop">
                    <a:avLst>
                      <a:gd name="adj" fmla="val 119058"/>
                    </a:avLst>
                  </a:prstGeom>
                  <a:solidFill>
                    <a:srgbClr val="536832"/>
                  </a:solidFill>
                  <a:ln>
                    <a:solidFill>
                      <a:srgbClr val="3846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2" name="Group 161">
                <a:extLst>
                  <a:ext uri="{FF2B5EF4-FFF2-40B4-BE49-F238E27FC236}">
                    <a16:creationId xmlns:a16="http://schemas.microsoft.com/office/drawing/2014/main" id="{5BB9EDC3-5FF0-981D-DA8A-A559E051AA4C}"/>
                  </a:ext>
                </a:extLst>
              </p:cNvPr>
              <p:cNvGrpSpPr/>
              <p:nvPr/>
            </p:nvGrpSpPr>
            <p:grpSpPr>
              <a:xfrm>
                <a:off x="2590433" y="4030708"/>
                <a:ext cx="1582146" cy="2277252"/>
                <a:chOff x="86845" y="4041483"/>
                <a:chExt cx="2099929" cy="3022521"/>
              </a:xfrm>
            </p:grpSpPr>
            <p:grpSp>
              <p:nvGrpSpPr>
                <p:cNvPr id="161" name="Group 160">
                  <a:extLst>
                    <a:ext uri="{FF2B5EF4-FFF2-40B4-BE49-F238E27FC236}">
                      <a16:creationId xmlns:a16="http://schemas.microsoft.com/office/drawing/2014/main" id="{7EFC0C3B-6EBE-96E0-9274-DE67EB61712B}"/>
                    </a:ext>
                  </a:extLst>
                </p:cNvPr>
                <p:cNvGrpSpPr/>
                <p:nvPr/>
              </p:nvGrpSpPr>
              <p:grpSpPr>
                <a:xfrm>
                  <a:off x="86845" y="4571077"/>
                  <a:ext cx="2099929" cy="2492927"/>
                  <a:chOff x="86845" y="4571077"/>
                  <a:chExt cx="2099929" cy="2492927"/>
                </a:xfrm>
              </p:grpSpPr>
              <p:sp>
                <p:nvSpPr>
                  <p:cNvPr id="86" name="Oval 52">
                    <a:extLst>
                      <a:ext uri="{FF2B5EF4-FFF2-40B4-BE49-F238E27FC236}">
                        <a16:creationId xmlns:a16="http://schemas.microsoft.com/office/drawing/2014/main" id="{930BF8C3-2C78-EE38-9AEF-77CF097BE064}"/>
                      </a:ext>
                    </a:extLst>
                  </p:cNvPr>
                  <p:cNvSpPr/>
                  <p:nvPr/>
                </p:nvSpPr>
                <p:spPr>
                  <a:xfrm>
                    <a:off x="160038" y="4882040"/>
                    <a:ext cx="2026736" cy="2181964"/>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 name="connsiteX0" fmla="*/ 201875 w 1473005"/>
                      <a:gd name="connsiteY0" fmla="*/ 818561 h 1836146"/>
                      <a:gd name="connsiteX1" fmla="*/ 837440 w 1473005"/>
                      <a:gd name="connsiteY1" fmla="*/ 0 h 1836146"/>
                      <a:gd name="connsiteX2" fmla="*/ 1473005 w 1473005"/>
                      <a:gd name="connsiteY2" fmla="*/ 818561 h 1836146"/>
                      <a:gd name="connsiteX3" fmla="*/ 1114166 w 1473005"/>
                      <a:gd name="connsiteY3" fmla="*/ 1649154 h 1836146"/>
                      <a:gd name="connsiteX4" fmla="*/ 61242 w 1473005"/>
                      <a:gd name="connsiteY4" fmla="*/ 1813755 h 1836146"/>
                      <a:gd name="connsiteX5" fmla="*/ 201875 w 1473005"/>
                      <a:gd name="connsiteY5" fmla="*/ 818561 h 1836146"/>
                      <a:gd name="connsiteX0" fmla="*/ 201875 w 1753868"/>
                      <a:gd name="connsiteY0" fmla="*/ 818561 h 1894069"/>
                      <a:gd name="connsiteX1" fmla="*/ 837440 w 1753868"/>
                      <a:gd name="connsiteY1" fmla="*/ 0 h 1894069"/>
                      <a:gd name="connsiteX2" fmla="*/ 1473005 w 1753868"/>
                      <a:gd name="connsiteY2" fmla="*/ 818561 h 1894069"/>
                      <a:gd name="connsiteX3" fmla="*/ 1688026 w 1753868"/>
                      <a:gd name="connsiteY3" fmla="*/ 1813115 h 1894069"/>
                      <a:gd name="connsiteX4" fmla="*/ 61242 w 1753868"/>
                      <a:gd name="connsiteY4" fmla="*/ 1813755 h 1894069"/>
                      <a:gd name="connsiteX5" fmla="*/ 201875 w 1753868"/>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01875 w 1688026"/>
                      <a:gd name="connsiteY0" fmla="*/ 818561 h 1894069"/>
                      <a:gd name="connsiteX1" fmla="*/ 837440 w 1688026"/>
                      <a:gd name="connsiteY1" fmla="*/ 0 h 1894069"/>
                      <a:gd name="connsiteX2" fmla="*/ 1473005 w 1688026"/>
                      <a:gd name="connsiteY2" fmla="*/ 818561 h 1894069"/>
                      <a:gd name="connsiteX3" fmla="*/ 1688026 w 1688026"/>
                      <a:gd name="connsiteY3" fmla="*/ 1813115 h 1894069"/>
                      <a:gd name="connsiteX4" fmla="*/ 61242 w 1688026"/>
                      <a:gd name="connsiteY4" fmla="*/ 1813755 h 1894069"/>
                      <a:gd name="connsiteX5" fmla="*/ 201875 w 1688026"/>
                      <a:gd name="connsiteY5" fmla="*/ 818561 h 1894069"/>
                      <a:gd name="connsiteX0" fmla="*/ 231537 w 1717688"/>
                      <a:gd name="connsiteY0" fmla="*/ 818561 h 1868559"/>
                      <a:gd name="connsiteX1" fmla="*/ 867102 w 1717688"/>
                      <a:gd name="connsiteY1" fmla="*/ 0 h 1868559"/>
                      <a:gd name="connsiteX2" fmla="*/ 1502667 w 1717688"/>
                      <a:gd name="connsiteY2" fmla="*/ 818561 h 1868559"/>
                      <a:gd name="connsiteX3" fmla="*/ 1717688 w 1717688"/>
                      <a:gd name="connsiteY3" fmla="*/ 1813115 h 1868559"/>
                      <a:gd name="connsiteX4" fmla="*/ 55770 w 1717688"/>
                      <a:gd name="connsiteY4" fmla="*/ 1720064 h 1868559"/>
                      <a:gd name="connsiteX5" fmla="*/ 231537 w 1717688"/>
                      <a:gd name="connsiteY5" fmla="*/ 818561 h 1868559"/>
                      <a:gd name="connsiteX0" fmla="*/ 231537 w 1717688"/>
                      <a:gd name="connsiteY0" fmla="*/ 818561 h 1987342"/>
                      <a:gd name="connsiteX1" fmla="*/ 867102 w 1717688"/>
                      <a:gd name="connsiteY1" fmla="*/ 0 h 1987342"/>
                      <a:gd name="connsiteX2" fmla="*/ 1502667 w 1717688"/>
                      <a:gd name="connsiteY2" fmla="*/ 818561 h 1987342"/>
                      <a:gd name="connsiteX3" fmla="*/ 1717688 w 1717688"/>
                      <a:gd name="connsiteY3" fmla="*/ 1813115 h 1987342"/>
                      <a:gd name="connsiteX4" fmla="*/ 55770 w 1717688"/>
                      <a:gd name="connsiteY4" fmla="*/ 1720064 h 1987342"/>
                      <a:gd name="connsiteX5" fmla="*/ 231537 w 1717688"/>
                      <a:gd name="connsiteY5" fmla="*/ 818561 h 1987342"/>
                      <a:gd name="connsiteX0" fmla="*/ 231537 w 1782434"/>
                      <a:gd name="connsiteY0" fmla="*/ 818561 h 1934171"/>
                      <a:gd name="connsiteX1" fmla="*/ 867102 w 1782434"/>
                      <a:gd name="connsiteY1" fmla="*/ 0 h 1934171"/>
                      <a:gd name="connsiteX2" fmla="*/ 1502667 w 1782434"/>
                      <a:gd name="connsiteY2" fmla="*/ 818561 h 1934171"/>
                      <a:gd name="connsiteX3" fmla="*/ 1717688 w 1782434"/>
                      <a:gd name="connsiteY3" fmla="*/ 1813115 h 1934171"/>
                      <a:gd name="connsiteX4" fmla="*/ 387589 w 1782434"/>
                      <a:gd name="connsiteY4" fmla="*/ 1907058 h 1934171"/>
                      <a:gd name="connsiteX5" fmla="*/ 55770 w 1782434"/>
                      <a:gd name="connsiteY5" fmla="*/ 1720064 h 1934171"/>
                      <a:gd name="connsiteX6" fmla="*/ 231537 w 1782434"/>
                      <a:gd name="connsiteY6" fmla="*/ 818561 h 1934171"/>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774066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072702"/>
                      <a:gd name="connsiteX1" fmla="*/ 867102 w 1782435"/>
                      <a:gd name="connsiteY1" fmla="*/ 0 h 2072702"/>
                      <a:gd name="connsiteX2" fmla="*/ 1502667 w 1782435"/>
                      <a:gd name="connsiteY2" fmla="*/ 818561 h 2072702"/>
                      <a:gd name="connsiteX3" fmla="*/ 1717688 w 1782435"/>
                      <a:gd name="connsiteY3" fmla="*/ 1813115 h 2072702"/>
                      <a:gd name="connsiteX4" fmla="*/ 902891 w 1782435"/>
                      <a:gd name="connsiteY4" fmla="*/ 2071018 h 2072702"/>
                      <a:gd name="connsiteX5" fmla="*/ 55770 w 1782435"/>
                      <a:gd name="connsiteY5" fmla="*/ 1720064 h 2072702"/>
                      <a:gd name="connsiteX6" fmla="*/ 231537 w 1782435"/>
                      <a:gd name="connsiteY6" fmla="*/ 818561 h 2072702"/>
                      <a:gd name="connsiteX0" fmla="*/ 231537 w 1782435"/>
                      <a:gd name="connsiteY0" fmla="*/ 818561 h 2109288"/>
                      <a:gd name="connsiteX1" fmla="*/ 867102 w 1782435"/>
                      <a:gd name="connsiteY1" fmla="*/ 0 h 2109288"/>
                      <a:gd name="connsiteX2" fmla="*/ 1502667 w 1782435"/>
                      <a:gd name="connsiteY2" fmla="*/ 818561 h 2109288"/>
                      <a:gd name="connsiteX3" fmla="*/ 1717688 w 1782435"/>
                      <a:gd name="connsiteY3" fmla="*/ 1813115 h 2109288"/>
                      <a:gd name="connsiteX4" fmla="*/ 902891 w 1782435"/>
                      <a:gd name="connsiteY4" fmla="*/ 2071018 h 2109288"/>
                      <a:gd name="connsiteX5" fmla="*/ 598394 w 1782435"/>
                      <a:gd name="connsiteY5" fmla="*/ 2071015 h 2109288"/>
                      <a:gd name="connsiteX6" fmla="*/ 55770 w 1782435"/>
                      <a:gd name="connsiteY6" fmla="*/ 1720064 h 2109288"/>
                      <a:gd name="connsiteX7" fmla="*/ 231537 w 1782435"/>
                      <a:gd name="connsiteY7" fmla="*/ 818561 h 2109288"/>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31537 w 1782435"/>
                      <a:gd name="connsiteY0" fmla="*/ 818561 h 2109289"/>
                      <a:gd name="connsiteX1" fmla="*/ 867102 w 1782435"/>
                      <a:gd name="connsiteY1" fmla="*/ 0 h 2109289"/>
                      <a:gd name="connsiteX2" fmla="*/ 1502667 w 1782435"/>
                      <a:gd name="connsiteY2" fmla="*/ 818561 h 2109289"/>
                      <a:gd name="connsiteX3" fmla="*/ 1717688 w 1782435"/>
                      <a:gd name="connsiteY3" fmla="*/ 1813115 h 2109289"/>
                      <a:gd name="connsiteX4" fmla="*/ 902891 w 1782435"/>
                      <a:gd name="connsiteY4" fmla="*/ 2071018 h 2109289"/>
                      <a:gd name="connsiteX5" fmla="*/ 598394 w 1782435"/>
                      <a:gd name="connsiteY5" fmla="*/ 2071015 h 2109289"/>
                      <a:gd name="connsiteX6" fmla="*/ 55770 w 1782435"/>
                      <a:gd name="connsiteY6" fmla="*/ 1720064 h 2109289"/>
                      <a:gd name="connsiteX7" fmla="*/ 231537 w 1782435"/>
                      <a:gd name="connsiteY7" fmla="*/ 818561 h 2109289"/>
                      <a:gd name="connsiteX0" fmla="*/ 242137 w 1793035"/>
                      <a:gd name="connsiteY0" fmla="*/ 818561 h 2103271"/>
                      <a:gd name="connsiteX1" fmla="*/ 877702 w 1793035"/>
                      <a:gd name="connsiteY1" fmla="*/ 0 h 2103271"/>
                      <a:gd name="connsiteX2" fmla="*/ 1513267 w 1793035"/>
                      <a:gd name="connsiteY2" fmla="*/ 818561 h 2103271"/>
                      <a:gd name="connsiteX3" fmla="*/ 1728288 w 1793035"/>
                      <a:gd name="connsiteY3" fmla="*/ 1813115 h 2103271"/>
                      <a:gd name="connsiteX4" fmla="*/ 913491 w 1793035"/>
                      <a:gd name="connsiteY4" fmla="*/ 2071018 h 2103271"/>
                      <a:gd name="connsiteX5" fmla="*/ 0 w 1793035"/>
                      <a:gd name="connsiteY5" fmla="*/ 2059302 h 2103271"/>
                      <a:gd name="connsiteX6" fmla="*/ 66370 w 1793035"/>
                      <a:gd name="connsiteY6" fmla="*/ 1720064 h 2103271"/>
                      <a:gd name="connsiteX7" fmla="*/ 242137 w 1793035"/>
                      <a:gd name="connsiteY7" fmla="*/ 818561 h 2103271"/>
                      <a:gd name="connsiteX0" fmla="*/ 242140 w 1793038"/>
                      <a:gd name="connsiteY0" fmla="*/ 818561 h 2103271"/>
                      <a:gd name="connsiteX1" fmla="*/ 877705 w 1793038"/>
                      <a:gd name="connsiteY1" fmla="*/ 0 h 2103271"/>
                      <a:gd name="connsiteX2" fmla="*/ 1513270 w 1793038"/>
                      <a:gd name="connsiteY2" fmla="*/ 818561 h 2103271"/>
                      <a:gd name="connsiteX3" fmla="*/ 1728291 w 1793038"/>
                      <a:gd name="connsiteY3" fmla="*/ 1813115 h 2103271"/>
                      <a:gd name="connsiteX4" fmla="*/ 913494 w 1793038"/>
                      <a:gd name="connsiteY4" fmla="*/ 2071018 h 2103271"/>
                      <a:gd name="connsiteX5" fmla="*/ 3 w 1793038"/>
                      <a:gd name="connsiteY5" fmla="*/ 2059302 h 2103271"/>
                      <a:gd name="connsiteX6" fmla="*/ 66373 w 1793038"/>
                      <a:gd name="connsiteY6" fmla="*/ 1720064 h 2103271"/>
                      <a:gd name="connsiteX7" fmla="*/ 242140 w 1793038"/>
                      <a:gd name="connsiteY7" fmla="*/ 818561 h 2103271"/>
                      <a:gd name="connsiteX0" fmla="*/ 294261 w 1845159"/>
                      <a:gd name="connsiteY0" fmla="*/ 818561 h 2103271"/>
                      <a:gd name="connsiteX1" fmla="*/ 929826 w 1845159"/>
                      <a:gd name="connsiteY1" fmla="*/ 0 h 2103271"/>
                      <a:gd name="connsiteX2" fmla="*/ 1565391 w 1845159"/>
                      <a:gd name="connsiteY2" fmla="*/ 818561 h 2103271"/>
                      <a:gd name="connsiteX3" fmla="*/ 1780412 w 1845159"/>
                      <a:gd name="connsiteY3" fmla="*/ 1813115 h 2103271"/>
                      <a:gd name="connsiteX4" fmla="*/ 965615 w 1845159"/>
                      <a:gd name="connsiteY4" fmla="*/ 2071018 h 2103271"/>
                      <a:gd name="connsiteX5" fmla="*/ 52124 w 1845159"/>
                      <a:gd name="connsiteY5" fmla="*/ 2059302 h 2103271"/>
                      <a:gd name="connsiteX6" fmla="*/ 118494 w 1845159"/>
                      <a:gd name="connsiteY6" fmla="*/ 1720064 h 2103271"/>
                      <a:gd name="connsiteX7" fmla="*/ 294261 w 1845159"/>
                      <a:gd name="connsiteY7" fmla="*/ 818561 h 2103271"/>
                      <a:gd name="connsiteX0" fmla="*/ 294261 w 1845159"/>
                      <a:gd name="connsiteY0" fmla="*/ 818561 h 2126588"/>
                      <a:gd name="connsiteX1" fmla="*/ 929826 w 1845159"/>
                      <a:gd name="connsiteY1" fmla="*/ 0 h 2126588"/>
                      <a:gd name="connsiteX2" fmla="*/ 1565391 w 1845159"/>
                      <a:gd name="connsiteY2" fmla="*/ 818561 h 2126588"/>
                      <a:gd name="connsiteX3" fmla="*/ 1780412 w 1845159"/>
                      <a:gd name="connsiteY3" fmla="*/ 1813115 h 2126588"/>
                      <a:gd name="connsiteX4" fmla="*/ 965615 w 1845159"/>
                      <a:gd name="connsiteY4" fmla="*/ 2071018 h 2126588"/>
                      <a:gd name="connsiteX5" fmla="*/ 52124 w 1845159"/>
                      <a:gd name="connsiteY5" fmla="*/ 2059302 h 2126588"/>
                      <a:gd name="connsiteX6" fmla="*/ 118494 w 1845159"/>
                      <a:gd name="connsiteY6" fmla="*/ 1720064 h 2126588"/>
                      <a:gd name="connsiteX7" fmla="*/ 294261 w 1845159"/>
                      <a:gd name="connsiteY7" fmla="*/ 818561 h 2126588"/>
                      <a:gd name="connsiteX0" fmla="*/ 294261 w 1856537"/>
                      <a:gd name="connsiteY0" fmla="*/ 818561 h 2126588"/>
                      <a:gd name="connsiteX1" fmla="*/ 929826 w 1856537"/>
                      <a:gd name="connsiteY1" fmla="*/ 0 h 2126588"/>
                      <a:gd name="connsiteX2" fmla="*/ 1565391 w 1856537"/>
                      <a:gd name="connsiteY2" fmla="*/ 818561 h 2126588"/>
                      <a:gd name="connsiteX3" fmla="*/ 1797124 w 1856537"/>
                      <a:gd name="connsiteY3" fmla="*/ 1415175 h 2126588"/>
                      <a:gd name="connsiteX4" fmla="*/ 1780412 w 1856537"/>
                      <a:gd name="connsiteY4" fmla="*/ 1813115 h 2126588"/>
                      <a:gd name="connsiteX5" fmla="*/ 965615 w 1856537"/>
                      <a:gd name="connsiteY5" fmla="*/ 2071018 h 2126588"/>
                      <a:gd name="connsiteX6" fmla="*/ 52124 w 1856537"/>
                      <a:gd name="connsiteY6" fmla="*/ 2059302 h 2126588"/>
                      <a:gd name="connsiteX7" fmla="*/ 118494 w 1856537"/>
                      <a:gd name="connsiteY7" fmla="*/ 1720064 h 2126588"/>
                      <a:gd name="connsiteX8" fmla="*/ 294261 w 1856537"/>
                      <a:gd name="connsiteY8" fmla="*/ 818561 h 2126588"/>
                      <a:gd name="connsiteX0" fmla="*/ 294261 w 1811531"/>
                      <a:gd name="connsiteY0" fmla="*/ 818561 h 2126588"/>
                      <a:gd name="connsiteX1" fmla="*/ 929826 w 1811531"/>
                      <a:gd name="connsiteY1" fmla="*/ 0 h 2126588"/>
                      <a:gd name="connsiteX2" fmla="*/ 1565391 w 1811531"/>
                      <a:gd name="connsiteY2" fmla="*/ 818561 h 2126588"/>
                      <a:gd name="connsiteX3" fmla="*/ 1516050 w 1811531"/>
                      <a:gd name="connsiteY3" fmla="*/ 1497156 h 2126588"/>
                      <a:gd name="connsiteX4" fmla="*/ 1780412 w 1811531"/>
                      <a:gd name="connsiteY4" fmla="*/ 1813115 h 2126588"/>
                      <a:gd name="connsiteX5" fmla="*/ 965615 w 1811531"/>
                      <a:gd name="connsiteY5" fmla="*/ 2071018 h 2126588"/>
                      <a:gd name="connsiteX6" fmla="*/ 52124 w 1811531"/>
                      <a:gd name="connsiteY6" fmla="*/ 2059302 h 2126588"/>
                      <a:gd name="connsiteX7" fmla="*/ 118494 w 1811531"/>
                      <a:gd name="connsiteY7" fmla="*/ 1720064 h 2126588"/>
                      <a:gd name="connsiteX8" fmla="*/ 294261 w 1811531"/>
                      <a:gd name="connsiteY8" fmla="*/ 818561 h 2126588"/>
                      <a:gd name="connsiteX0" fmla="*/ 294261 w 1877722"/>
                      <a:gd name="connsiteY0" fmla="*/ 818561 h 2126588"/>
                      <a:gd name="connsiteX1" fmla="*/ 929826 w 1877722"/>
                      <a:gd name="connsiteY1" fmla="*/ 0 h 2126588"/>
                      <a:gd name="connsiteX2" fmla="*/ 1565391 w 1877722"/>
                      <a:gd name="connsiteY2" fmla="*/ 818561 h 2126588"/>
                      <a:gd name="connsiteX3" fmla="*/ 1516050 w 1877722"/>
                      <a:gd name="connsiteY3" fmla="*/ 1497156 h 2126588"/>
                      <a:gd name="connsiteX4" fmla="*/ 1850681 w 1877722"/>
                      <a:gd name="connsiteY4" fmla="*/ 1871672 h 2126588"/>
                      <a:gd name="connsiteX5" fmla="*/ 965615 w 1877722"/>
                      <a:gd name="connsiteY5" fmla="*/ 2071018 h 2126588"/>
                      <a:gd name="connsiteX6" fmla="*/ 52124 w 1877722"/>
                      <a:gd name="connsiteY6" fmla="*/ 2059302 h 2126588"/>
                      <a:gd name="connsiteX7" fmla="*/ 118494 w 1877722"/>
                      <a:gd name="connsiteY7" fmla="*/ 1720064 h 2126588"/>
                      <a:gd name="connsiteX8" fmla="*/ 294261 w 1877722"/>
                      <a:gd name="connsiteY8" fmla="*/ 818561 h 2126588"/>
                      <a:gd name="connsiteX0" fmla="*/ 335669 w 1919131"/>
                      <a:gd name="connsiteY0" fmla="*/ 818561 h 2126588"/>
                      <a:gd name="connsiteX1" fmla="*/ 971234 w 1919131"/>
                      <a:gd name="connsiteY1" fmla="*/ 0 h 2126588"/>
                      <a:gd name="connsiteX2" fmla="*/ 1606799 w 1919131"/>
                      <a:gd name="connsiteY2" fmla="*/ 818561 h 2126588"/>
                      <a:gd name="connsiteX3" fmla="*/ 1557458 w 1919131"/>
                      <a:gd name="connsiteY3" fmla="*/ 1497156 h 2126588"/>
                      <a:gd name="connsiteX4" fmla="*/ 1892089 w 1919131"/>
                      <a:gd name="connsiteY4" fmla="*/ 1871672 h 2126588"/>
                      <a:gd name="connsiteX5" fmla="*/ 1007023 w 1919131"/>
                      <a:gd name="connsiteY5" fmla="*/ 2071018 h 2126588"/>
                      <a:gd name="connsiteX6" fmla="*/ 93532 w 1919131"/>
                      <a:gd name="connsiteY6" fmla="*/ 2059302 h 2126588"/>
                      <a:gd name="connsiteX7" fmla="*/ 42788 w 1919131"/>
                      <a:gd name="connsiteY7" fmla="*/ 1720064 h 2126588"/>
                      <a:gd name="connsiteX8" fmla="*/ 335669 w 1919131"/>
                      <a:gd name="connsiteY8" fmla="*/ 818561 h 2126588"/>
                      <a:gd name="connsiteX0" fmla="*/ 391842 w 1975304"/>
                      <a:gd name="connsiteY0" fmla="*/ 818561 h 2126588"/>
                      <a:gd name="connsiteX1" fmla="*/ 1027407 w 1975304"/>
                      <a:gd name="connsiteY1" fmla="*/ 0 h 2126588"/>
                      <a:gd name="connsiteX2" fmla="*/ 1662972 w 1975304"/>
                      <a:gd name="connsiteY2" fmla="*/ 818561 h 2126588"/>
                      <a:gd name="connsiteX3" fmla="*/ 1613631 w 1975304"/>
                      <a:gd name="connsiteY3" fmla="*/ 1497156 h 2126588"/>
                      <a:gd name="connsiteX4" fmla="*/ 1948262 w 1975304"/>
                      <a:gd name="connsiteY4" fmla="*/ 1871672 h 2126588"/>
                      <a:gd name="connsiteX5" fmla="*/ 1063196 w 1975304"/>
                      <a:gd name="connsiteY5" fmla="*/ 2071018 h 2126588"/>
                      <a:gd name="connsiteX6" fmla="*/ 56014 w 1975304"/>
                      <a:gd name="connsiteY6" fmla="*/ 2059302 h 2126588"/>
                      <a:gd name="connsiteX7" fmla="*/ 98961 w 1975304"/>
                      <a:gd name="connsiteY7" fmla="*/ 1720064 h 2126588"/>
                      <a:gd name="connsiteX8" fmla="*/ 391842 w 1975304"/>
                      <a:gd name="connsiteY8" fmla="*/ 818561 h 212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304" h="2126588">
                        <a:moveTo>
                          <a:pt x="391842" y="818561"/>
                        </a:moveTo>
                        <a:cubicBezTo>
                          <a:pt x="546583" y="531884"/>
                          <a:pt x="676394" y="0"/>
                          <a:pt x="1027407" y="0"/>
                        </a:cubicBezTo>
                        <a:cubicBezTo>
                          <a:pt x="1378420" y="0"/>
                          <a:pt x="1565268" y="569035"/>
                          <a:pt x="1662972" y="818561"/>
                        </a:cubicBezTo>
                        <a:cubicBezTo>
                          <a:pt x="1760676" y="1068087"/>
                          <a:pt x="1577794" y="1331397"/>
                          <a:pt x="1613631" y="1497156"/>
                        </a:cubicBezTo>
                        <a:cubicBezTo>
                          <a:pt x="1649468" y="1662915"/>
                          <a:pt x="2086847" y="1762365"/>
                          <a:pt x="1948262" y="1871672"/>
                        </a:cubicBezTo>
                        <a:cubicBezTo>
                          <a:pt x="1809677" y="1980979"/>
                          <a:pt x="1249745" y="2028035"/>
                          <a:pt x="1063196" y="2071018"/>
                        </a:cubicBezTo>
                        <a:cubicBezTo>
                          <a:pt x="876647" y="2114001"/>
                          <a:pt x="197201" y="2176352"/>
                          <a:pt x="56014" y="2059302"/>
                        </a:cubicBezTo>
                        <a:cubicBezTo>
                          <a:pt x="-96884" y="1848562"/>
                          <a:pt x="113259" y="1858537"/>
                          <a:pt x="98961" y="1720064"/>
                        </a:cubicBezTo>
                        <a:cubicBezTo>
                          <a:pt x="-53087" y="1581632"/>
                          <a:pt x="237101" y="1105238"/>
                          <a:pt x="391842"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E5DD0F63-74E0-C9C2-9289-CFD48892C84F}"/>
                      </a:ext>
                    </a:extLst>
                  </p:cNvPr>
                  <p:cNvSpPr/>
                  <p:nvPr/>
                </p:nvSpPr>
                <p:spPr>
                  <a:xfrm>
                    <a:off x="162199" y="4678769"/>
                    <a:ext cx="1904306" cy="201447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55978" h="1963353">
                        <a:moveTo>
                          <a:pt x="1858476" y="1796809"/>
                        </a:moveTo>
                        <a:cubicBezTo>
                          <a:pt x="1813858" y="1587209"/>
                          <a:pt x="1785164" y="1374896"/>
                          <a:pt x="1759336" y="1162321"/>
                        </a:cubicBezTo>
                        <a:cubicBezTo>
                          <a:pt x="1747075" y="1059374"/>
                          <a:pt x="1737157" y="956139"/>
                          <a:pt x="1725680" y="853088"/>
                        </a:cubicBezTo>
                        <a:cubicBezTo>
                          <a:pt x="1714985" y="757079"/>
                          <a:pt x="1702463" y="660784"/>
                          <a:pt x="1677412" y="567334"/>
                        </a:cubicBezTo>
                        <a:cubicBezTo>
                          <a:pt x="1654196" y="480482"/>
                          <a:pt x="1620017" y="394519"/>
                          <a:pt x="1569928" y="319538"/>
                        </a:cubicBezTo>
                        <a:cubicBezTo>
                          <a:pt x="1522706" y="249698"/>
                          <a:pt x="1463744" y="188545"/>
                          <a:pt x="1395916" y="138741"/>
                        </a:cubicBezTo>
                        <a:cubicBezTo>
                          <a:pt x="1261814" y="39368"/>
                          <a:pt x="1090146" y="-13488"/>
                          <a:pt x="923178" y="4044"/>
                        </a:cubicBezTo>
                        <a:cubicBezTo>
                          <a:pt x="898134" y="6730"/>
                          <a:pt x="873611" y="6235"/>
                          <a:pt x="871000" y="6469"/>
                        </a:cubicBezTo>
                        <a:cubicBezTo>
                          <a:pt x="192160" y="68144"/>
                          <a:pt x="32498" y="1248754"/>
                          <a:pt x="18148" y="1486817"/>
                        </a:cubicBezTo>
                        <a:cubicBezTo>
                          <a:pt x="16842" y="1505341"/>
                          <a:pt x="16059" y="1523838"/>
                          <a:pt x="15275" y="1542309"/>
                        </a:cubicBezTo>
                        <a:cubicBezTo>
                          <a:pt x="10320" y="1583609"/>
                          <a:pt x="6409" y="1625011"/>
                          <a:pt x="4581" y="1666519"/>
                        </a:cubicBezTo>
                        <a:cubicBezTo>
                          <a:pt x="2492" y="1714497"/>
                          <a:pt x="3798" y="1762554"/>
                          <a:pt x="7970" y="1810376"/>
                        </a:cubicBezTo>
                        <a:cubicBezTo>
                          <a:pt x="12670" y="1859318"/>
                          <a:pt x="17626" y="1909487"/>
                          <a:pt x="38237" y="1954491"/>
                        </a:cubicBezTo>
                        <a:cubicBezTo>
                          <a:pt x="50759" y="1982198"/>
                          <a:pt x="634631" y="1944238"/>
                          <a:pt x="640631" y="1911522"/>
                        </a:cubicBezTo>
                        <a:cubicBezTo>
                          <a:pt x="653414" y="1845204"/>
                          <a:pt x="658376" y="1777581"/>
                          <a:pt x="655242" y="1710115"/>
                        </a:cubicBezTo>
                        <a:cubicBezTo>
                          <a:pt x="653675" y="1677946"/>
                          <a:pt x="649765" y="1645935"/>
                          <a:pt x="643242" y="1614394"/>
                        </a:cubicBezTo>
                        <a:cubicBezTo>
                          <a:pt x="641414" y="1605784"/>
                          <a:pt x="639332" y="1589609"/>
                          <a:pt x="634370" y="1576825"/>
                        </a:cubicBezTo>
                        <a:cubicBezTo>
                          <a:pt x="687593" y="1475626"/>
                          <a:pt x="746293" y="1377322"/>
                          <a:pt x="806560" y="1280140"/>
                        </a:cubicBezTo>
                        <a:cubicBezTo>
                          <a:pt x="932051" y="1077818"/>
                          <a:pt x="1065363" y="879255"/>
                          <a:pt x="1167891" y="663784"/>
                        </a:cubicBezTo>
                        <a:cubicBezTo>
                          <a:pt x="1219292" y="555827"/>
                          <a:pt x="1270165" y="441167"/>
                          <a:pt x="1294426" y="322852"/>
                        </a:cubicBezTo>
                        <a:lnTo>
                          <a:pt x="1298337" y="323635"/>
                        </a:lnTo>
                        <a:cubicBezTo>
                          <a:pt x="1297821" y="325148"/>
                          <a:pt x="1298337" y="326844"/>
                          <a:pt x="1299642" y="327783"/>
                        </a:cubicBezTo>
                        <a:cubicBezTo>
                          <a:pt x="1411043" y="404825"/>
                          <a:pt x="1485400" y="521625"/>
                          <a:pt x="1533922" y="646644"/>
                        </a:cubicBezTo>
                        <a:cubicBezTo>
                          <a:pt x="1590018" y="792873"/>
                          <a:pt x="1617151" y="948756"/>
                          <a:pt x="1613495" y="1105395"/>
                        </a:cubicBezTo>
                        <a:cubicBezTo>
                          <a:pt x="1607234" y="1353268"/>
                          <a:pt x="1513317" y="1659607"/>
                          <a:pt x="1247464" y="1737952"/>
                        </a:cubicBezTo>
                        <a:cubicBezTo>
                          <a:pt x="1186681" y="1755823"/>
                          <a:pt x="1121197" y="1760884"/>
                          <a:pt x="1059101" y="1747814"/>
                        </a:cubicBezTo>
                        <a:cubicBezTo>
                          <a:pt x="1029624" y="1741892"/>
                          <a:pt x="1001184" y="1731873"/>
                          <a:pt x="974573" y="1718019"/>
                        </a:cubicBezTo>
                        <a:cubicBezTo>
                          <a:pt x="945095" y="1702419"/>
                          <a:pt x="921089" y="1680295"/>
                          <a:pt x="893700" y="1662110"/>
                        </a:cubicBezTo>
                        <a:cubicBezTo>
                          <a:pt x="868388" y="1645465"/>
                          <a:pt x="838650" y="1677920"/>
                          <a:pt x="853261" y="1702522"/>
                        </a:cubicBezTo>
                        <a:cubicBezTo>
                          <a:pt x="885089" y="1756919"/>
                          <a:pt x="953961" y="1790181"/>
                          <a:pt x="1013184" y="1806540"/>
                        </a:cubicBezTo>
                        <a:cubicBezTo>
                          <a:pt x="1076063" y="1824046"/>
                          <a:pt x="1142585" y="1824855"/>
                          <a:pt x="1206770" y="1813740"/>
                        </a:cubicBezTo>
                        <a:cubicBezTo>
                          <a:pt x="1211725" y="1812906"/>
                          <a:pt x="1216681" y="1811966"/>
                          <a:pt x="1221375" y="1810949"/>
                        </a:cubicBezTo>
                        <a:cubicBezTo>
                          <a:pt x="1222942" y="1827699"/>
                          <a:pt x="1229464" y="1843560"/>
                          <a:pt x="1240681" y="1856162"/>
                        </a:cubicBezTo>
                        <a:cubicBezTo>
                          <a:pt x="1245904" y="1862135"/>
                          <a:pt x="1252165" y="1867275"/>
                          <a:pt x="1258948" y="1871371"/>
                        </a:cubicBezTo>
                        <a:cubicBezTo>
                          <a:pt x="1259986" y="1887103"/>
                          <a:pt x="1269904" y="1902914"/>
                          <a:pt x="1286598" y="1906356"/>
                        </a:cubicBezTo>
                        <a:cubicBezTo>
                          <a:pt x="1374521" y="1924672"/>
                          <a:pt x="1740030" y="1876641"/>
                          <a:pt x="1827947" y="1850474"/>
                        </a:cubicBezTo>
                        <a:cubicBezTo>
                          <a:pt x="1851431" y="1843482"/>
                          <a:pt x="1863431" y="1820368"/>
                          <a:pt x="1858476" y="1796809"/>
                        </a:cubicBezTo>
                      </a:path>
                    </a:pathLst>
                  </a:custGeom>
                  <a:solidFill>
                    <a:schemeClr val="bg1">
                      <a:lumMod val="95000"/>
                    </a:schemeClr>
                  </a:solidFill>
                  <a:ln w="38100" cap="flat">
                    <a:solidFill>
                      <a:schemeClr val="bg1">
                        <a:lumMod val="75000"/>
                      </a:schemeClr>
                    </a:solid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6AB1A489-F5BA-95C6-FA9C-CBF749FE058C}"/>
                      </a:ext>
                    </a:extLst>
                  </p:cNvPr>
                  <p:cNvSpPr/>
                  <p:nvPr/>
                </p:nvSpPr>
                <p:spPr>
                  <a:xfrm>
                    <a:off x="1038705" y="6383933"/>
                    <a:ext cx="382398" cy="167793"/>
                  </a:xfrm>
                  <a:custGeom>
                    <a:avLst/>
                    <a:gdLst>
                      <a:gd name="connsiteX0" fmla="*/ 1858476 w 1855978"/>
                      <a:gd name="connsiteY0" fmla="*/ 1796809 h 1963353"/>
                      <a:gd name="connsiteX1" fmla="*/ 1759336 w 1855978"/>
                      <a:gd name="connsiteY1" fmla="*/ 1162321 h 1963353"/>
                      <a:gd name="connsiteX2" fmla="*/ 1725680 w 1855978"/>
                      <a:gd name="connsiteY2" fmla="*/ 853088 h 1963353"/>
                      <a:gd name="connsiteX3" fmla="*/ 1677412 w 1855978"/>
                      <a:gd name="connsiteY3" fmla="*/ 567334 h 1963353"/>
                      <a:gd name="connsiteX4" fmla="*/ 1569928 w 1855978"/>
                      <a:gd name="connsiteY4" fmla="*/ 319538 h 1963353"/>
                      <a:gd name="connsiteX5" fmla="*/ 1395916 w 1855978"/>
                      <a:gd name="connsiteY5" fmla="*/ 138741 h 1963353"/>
                      <a:gd name="connsiteX6" fmla="*/ 923178 w 1855978"/>
                      <a:gd name="connsiteY6" fmla="*/ 4044 h 1963353"/>
                      <a:gd name="connsiteX7" fmla="*/ 871000 w 1855978"/>
                      <a:gd name="connsiteY7" fmla="*/ 6469 h 1963353"/>
                      <a:gd name="connsiteX8" fmla="*/ 18148 w 1855978"/>
                      <a:gd name="connsiteY8" fmla="*/ 1486817 h 1963353"/>
                      <a:gd name="connsiteX9" fmla="*/ 15275 w 1855978"/>
                      <a:gd name="connsiteY9" fmla="*/ 1542309 h 1963353"/>
                      <a:gd name="connsiteX10" fmla="*/ 4581 w 1855978"/>
                      <a:gd name="connsiteY10" fmla="*/ 1666519 h 1963353"/>
                      <a:gd name="connsiteX11" fmla="*/ 7970 w 1855978"/>
                      <a:gd name="connsiteY11" fmla="*/ 1810376 h 1963353"/>
                      <a:gd name="connsiteX12" fmla="*/ 38237 w 1855978"/>
                      <a:gd name="connsiteY12" fmla="*/ 1954491 h 1963353"/>
                      <a:gd name="connsiteX13" fmla="*/ 640631 w 1855978"/>
                      <a:gd name="connsiteY13" fmla="*/ 1911522 h 1963353"/>
                      <a:gd name="connsiteX14" fmla="*/ 655242 w 1855978"/>
                      <a:gd name="connsiteY14" fmla="*/ 1710115 h 1963353"/>
                      <a:gd name="connsiteX15" fmla="*/ 643242 w 1855978"/>
                      <a:gd name="connsiteY15" fmla="*/ 1614394 h 1963353"/>
                      <a:gd name="connsiteX16" fmla="*/ 634370 w 1855978"/>
                      <a:gd name="connsiteY16" fmla="*/ 1576825 h 1963353"/>
                      <a:gd name="connsiteX17" fmla="*/ 806560 w 1855978"/>
                      <a:gd name="connsiteY17" fmla="*/ 1280140 h 1963353"/>
                      <a:gd name="connsiteX18" fmla="*/ 1167891 w 1855978"/>
                      <a:gd name="connsiteY18" fmla="*/ 663784 h 1963353"/>
                      <a:gd name="connsiteX19" fmla="*/ 1294426 w 1855978"/>
                      <a:gd name="connsiteY19" fmla="*/ 322852 h 1963353"/>
                      <a:gd name="connsiteX20" fmla="*/ 1298337 w 1855978"/>
                      <a:gd name="connsiteY20" fmla="*/ 323635 h 1963353"/>
                      <a:gd name="connsiteX21" fmla="*/ 1299642 w 1855978"/>
                      <a:gd name="connsiteY21" fmla="*/ 327783 h 1963353"/>
                      <a:gd name="connsiteX22" fmla="*/ 1533922 w 1855978"/>
                      <a:gd name="connsiteY22" fmla="*/ 646644 h 1963353"/>
                      <a:gd name="connsiteX23" fmla="*/ 1613495 w 1855978"/>
                      <a:gd name="connsiteY23" fmla="*/ 1105395 h 1963353"/>
                      <a:gd name="connsiteX24" fmla="*/ 1247464 w 1855978"/>
                      <a:gd name="connsiteY24" fmla="*/ 1737952 h 1963353"/>
                      <a:gd name="connsiteX25" fmla="*/ 1059101 w 1855978"/>
                      <a:gd name="connsiteY25" fmla="*/ 1747814 h 1963353"/>
                      <a:gd name="connsiteX26" fmla="*/ 974573 w 1855978"/>
                      <a:gd name="connsiteY26" fmla="*/ 1718019 h 1963353"/>
                      <a:gd name="connsiteX27" fmla="*/ 893700 w 1855978"/>
                      <a:gd name="connsiteY27" fmla="*/ 1662110 h 1963353"/>
                      <a:gd name="connsiteX28" fmla="*/ 853261 w 1855978"/>
                      <a:gd name="connsiteY28" fmla="*/ 1702522 h 1963353"/>
                      <a:gd name="connsiteX29" fmla="*/ 1013184 w 1855978"/>
                      <a:gd name="connsiteY29" fmla="*/ 1806540 h 1963353"/>
                      <a:gd name="connsiteX30" fmla="*/ 1206770 w 1855978"/>
                      <a:gd name="connsiteY30" fmla="*/ 1813740 h 1963353"/>
                      <a:gd name="connsiteX31" fmla="*/ 1221375 w 1855978"/>
                      <a:gd name="connsiteY31" fmla="*/ 1810949 h 1963353"/>
                      <a:gd name="connsiteX32" fmla="*/ 1240681 w 1855978"/>
                      <a:gd name="connsiteY32" fmla="*/ 1856162 h 1963353"/>
                      <a:gd name="connsiteX33" fmla="*/ 1258948 w 1855978"/>
                      <a:gd name="connsiteY33" fmla="*/ 1871371 h 1963353"/>
                      <a:gd name="connsiteX34" fmla="*/ 1286598 w 1855978"/>
                      <a:gd name="connsiteY34" fmla="*/ 1906356 h 1963353"/>
                      <a:gd name="connsiteX35" fmla="*/ 1827947 w 1855978"/>
                      <a:gd name="connsiteY35" fmla="*/ 1850474 h 1963353"/>
                      <a:gd name="connsiteX36" fmla="*/ 1858476 w 1855978"/>
                      <a:gd name="connsiteY36" fmla="*/ 1796809 h 1963353"/>
                      <a:gd name="connsiteX0" fmla="*/ 1854876 w 1855979"/>
                      <a:gd name="connsiteY0" fmla="*/ 1796088 h 1953770"/>
                      <a:gd name="connsiteX1" fmla="*/ 1755736 w 1855979"/>
                      <a:gd name="connsiteY1" fmla="*/ 1161600 h 1953770"/>
                      <a:gd name="connsiteX2" fmla="*/ 1722080 w 1855979"/>
                      <a:gd name="connsiteY2" fmla="*/ 852367 h 1953770"/>
                      <a:gd name="connsiteX3" fmla="*/ 1673812 w 1855979"/>
                      <a:gd name="connsiteY3" fmla="*/ 566613 h 1953770"/>
                      <a:gd name="connsiteX4" fmla="*/ 1566328 w 1855979"/>
                      <a:gd name="connsiteY4" fmla="*/ 318817 h 1953770"/>
                      <a:gd name="connsiteX5" fmla="*/ 1392316 w 1855979"/>
                      <a:gd name="connsiteY5" fmla="*/ 138020 h 1953770"/>
                      <a:gd name="connsiteX6" fmla="*/ 919578 w 1855979"/>
                      <a:gd name="connsiteY6" fmla="*/ 3323 h 1953770"/>
                      <a:gd name="connsiteX7" fmla="*/ 867400 w 1855979"/>
                      <a:gd name="connsiteY7" fmla="*/ 5748 h 1953770"/>
                      <a:gd name="connsiteX8" fmla="*/ 14548 w 1855979"/>
                      <a:gd name="connsiteY8" fmla="*/ 1486096 h 1953770"/>
                      <a:gd name="connsiteX9" fmla="*/ 11675 w 1855979"/>
                      <a:gd name="connsiteY9" fmla="*/ 1541588 h 1953770"/>
                      <a:gd name="connsiteX10" fmla="*/ 981 w 1855979"/>
                      <a:gd name="connsiteY10" fmla="*/ 1665798 h 1953770"/>
                      <a:gd name="connsiteX11" fmla="*/ 4370 w 1855979"/>
                      <a:gd name="connsiteY11" fmla="*/ 1809655 h 1953770"/>
                      <a:gd name="connsiteX12" fmla="*/ 34637 w 1855979"/>
                      <a:gd name="connsiteY12" fmla="*/ 1953770 h 1953770"/>
                      <a:gd name="connsiteX13" fmla="*/ 651642 w 1855979"/>
                      <a:gd name="connsiteY13" fmla="*/ 1709394 h 1953770"/>
                      <a:gd name="connsiteX14" fmla="*/ 639642 w 1855979"/>
                      <a:gd name="connsiteY14" fmla="*/ 1613673 h 1953770"/>
                      <a:gd name="connsiteX15" fmla="*/ 630770 w 1855979"/>
                      <a:gd name="connsiteY15" fmla="*/ 1576104 h 1953770"/>
                      <a:gd name="connsiteX16" fmla="*/ 802960 w 1855979"/>
                      <a:gd name="connsiteY16" fmla="*/ 1279419 h 1953770"/>
                      <a:gd name="connsiteX17" fmla="*/ 1164291 w 1855979"/>
                      <a:gd name="connsiteY17" fmla="*/ 663063 h 1953770"/>
                      <a:gd name="connsiteX18" fmla="*/ 1290826 w 1855979"/>
                      <a:gd name="connsiteY18" fmla="*/ 322131 h 1953770"/>
                      <a:gd name="connsiteX19" fmla="*/ 1294737 w 1855979"/>
                      <a:gd name="connsiteY19" fmla="*/ 322914 h 1953770"/>
                      <a:gd name="connsiteX20" fmla="*/ 1296042 w 1855979"/>
                      <a:gd name="connsiteY20" fmla="*/ 327062 h 1953770"/>
                      <a:gd name="connsiteX21" fmla="*/ 1530322 w 1855979"/>
                      <a:gd name="connsiteY21" fmla="*/ 645923 h 1953770"/>
                      <a:gd name="connsiteX22" fmla="*/ 1609895 w 1855979"/>
                      <a:gd name="connsiteY22" fmla="*/ 1104674 h 1953770"/>
                      <a:gd name="connsiteX23" fmla="*/ 1243864 w 1855979"/>
                      <a:gd name="connsiteY23" fmla="*/ 1737231 h 1953770"/>
                      <a:gd name="connsiteX24" fmla="*/ 1055501 w 1855979"/>
                      <a:gd name="connsiteY24" fmla="*/ 1747093 h 1953770"/>
                      <a:gd name="connsiteX25" fmla="*/ 970973 w 1855979"/>
                      <a:gd name="connsiteY25" fmla="*/ 1717298 h 1953770"/>
                      <a:gd name="connsiteX26" fmla="*/ 890100 w 1855979"/>
                      <a:gd name="connsiteY26" fmla="*/ 1661389 h 1953770"/>
                      <a:gd name="connsiteX27" fmla="*/ 849661 w 1855979"/>
                      <a:gd name="connsiteY27" fmla="*/ 1701801 h 1953770"/>
                      <a:gd name="connsiteX28" fmla="*/ 1009584 w 1855979"/>
                      <a:gd name="connsiteY28" fmla="*/ 1805819 h 1953770"/>
                      <a:gd name="connsiteX29" fmla="*/ 1203170 w 1855979"/>
                      <a:gd name="connsiteY29" fmla="*/ 1813019 h 1953770"/>
                      <a:gd name="connsiteX30" fmla="*/ 1217775 w 1855979"/>
                      <a:gd name="connsiteY30" fmla="*/ 1810228 h 1953770"/>
                      <a:gd name="connsiteX31" fmla="*/ 1237081 w 1855979"/>
                      <a:gd name="connsiteY31" fmla="*/ 1855441 h 1953770"/>
                      <a:gd name="connsiteX32" fmla="*/ 1255348 w 1855979"/>
                      <a:gd name="connsiteY32" fmla="*/ 1870650 h 1953770"/>
                      <a:gd name="connsiteX33" fmla="*/ 1282998 w 1855979"/>
                      <a:gd name="connsiteY33" fmla="*/ 1905635 h 1953770"/>
                      <a:gd name="connsiteX34" fmla="*/ 1824347 w 1855979"/>
                      <a:gd name="connsiteY34" fmla="*/ 1849753 h 1953770"/>
                      <a:gd name="connsiteX35" fmla="*/ 1854876 w 1855979"/>
                      <a:gd name="connsiteY35" fmla="*/ 1796088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34" fmla="*/ 1824347 w 1854876"/>
                      <a:gd name="connsiteY34" fmla="*/ 1849753 h 1953770"/>
                      <a:gd name="connsiteX0" fmla="*/ 1854876 w 1854876"/>
                      <a:gd name="connsiteY0" fmla="*/ 1796088 h 1953770"/>
                      <a:gd name="connsiteX1" fmla="*/ 1755736 w 1854876"/>
                      <a:gd name="connsiteY1" fmla="*/ 1161600 h 1953770"/>
                      <a:gd name="connsiteX2" fmla="*/ 1722080 w 1854876"/>
                      <a:gd name="connsiteY2" fmla="*/ 852367 h 1953770"/>
                      <a:gd name="connsiteX3" fmla="*/ 1673812 w 1854876"/>
                      <a:gd name="connsiteY3" fmla="*/ 566613 h 1953770"/>
                      <a:gd name="connsiteX4" fmla="*/ 1566328 w 1854876"/>
                      <a:gd name="connsiteY4" fmla="*/ 318817 h 1953770"/>
                      <a:gd name="connsiteX5" fmla="*/ 1392316 w 1854876"/>
                      <a:gd name="connsiteY5" fmla="*/ 138020 h 1953770"/>
                      <a:gd name="connsiteX6" fmla="*/ 919578 w 1854876"/>
                      <a:gd name="connsiteY6" fmla="*/ 3323 h 1953770"/>
                      <a:gd name="connsiteX7" fmla="*/ 867400 w 1854876"/>
                      <a:gd name="connsiteY7" fmla="*/ 5748 h 1953770"/>
                      <a:gd name="connsiteX8" fmla="*/ 14548 w 1854876"/>
                      <a:gd name="connsiteY8" fmla="*/ 1486096 h 1953770"/>
                      <a:gd name="connsiteX9" fmla="*/ 11675 w 1854876"/>
                      <a:gd name="connsiteY9" fmla="*/ 1541588 h 1953770"/>
                      <a:gd name="connsiteX10" fmla="*/ 981 w 1854876"/>
                      <a:gd name="connsiteY10" fmla="*/ 1665798 h 1953770"/>
                      <a:gd name="connsiteX11" fmla="*/ 4370 w 1854876"/>
                      <a:gd name="connsiteY11" fmla="*/ 1809655 h 1953770"/>
                      <a:gd name="connsiteX12" fmla="*/ 34637 w 1854876"/>
                      <a:gd name="connsiteY12" fmla="*/ 1953770 h 1953770"/>
                      <a:gd name="connsiteX13" fmla="*/ 651642 w 1854876"/>
                      <a:gd name="connsiteY13" fmla="*/ 1709394 h 1953770"/>
                      <a:gd name="connsiteX14" fmla="*/ 639642 w 1854876"/>
                      <a:gd name="connsiteY14" fmla="*/ 1613673 h 1953770"/>
                      <a:gd name="connsiteX15" fmla="*/ 630770 w 1854876"/>
                      <a:gd name="connsiteY15" fmla="*/ 1576104 h 1953770"/>
                      <a:gd name="connsiteX16" fmla="*/ 802960 w 1854876"/>
                      <a:gd name="connsiteY16" fmla="*/ 1279419 h 1953770"/>
                      <a:gd name="connsiteX17" fmla="*/ 1164291 w 1854876"/>
                      <a:gd name="connsiteY17" fmla="*/ 663063 h 1953770"/>
                      <a:gd name="connsiteX18" fmla="*/ 1290826 w 1854876"/>
                      <a:gd name="connsiteY18" fmla="*/ 322131 h 1953770"/>
                      <a:gd name="connsiteX19" fmla="*/ 1294737 w 1854876"/>
                      <a:gd name="connsiteY19" fmla="*/ 322914 h 1953770"/>
                      <a:gd name="connsiteX20" fmla="*/ 1296042 w 1854876"/>
                      <a:gd name="connsiteY20" fmla="*/ 327062 h 1953770"/>
                      <a:gd name="connsiteX21" fmla="*/ 1530322 w 1854876"/>
                      <a:gd name="connsiteY21" fmla="*/ 645923 h 1953770"/>
                      <a:gd name="connsiteX22" fmla="*/ 1609895 w 1854876"/>
                      <a:gd name="connsiteY22" fmla="*/ 1104674 h 1953770"/>
                      <a:gd name="connsiteX23" fmla="*/ 1243864 w 1854876"/>
                      <a:gd name="connsiteY23" fmla="*/ 1737231 h 1953770"/>
                      <a:gd name="connsiteX24" fmla="*/ 1055501 w 1854876"/>
                      <a:gd name="connsiteY24" fmla="*/ 1747093 h 1953770"/>
                      <a:gd name="connsiteX25" fmla="*/ 970973 w 1854876"/>
                      <a:gd name="connsiteY25" fmla="*/ 1717298 h 1953770"/>
                      <a:gd name="connsiteX26" fmla="*/ 890100 w 1854876"/>
                      <a:gd name="connsiteY26" fmla="*/ 1661389 h 1953770"/>
                      <a:gd name="connsiteX27" fmla="*/ 849661 w 1854876"/>
                      <a:gd name="connsiteY27" fmla="*/ 1701801 h 1953770"/>
                      <a:gd name="connsiteX28" fmla="*/ 1009584 w 1854876"/>
                      <a:gd name="connsiteY28" fmla="*/ 1805819 h 1953770"/>
                      <a:gd name="connsiteX29" fmla="*/ 1203170 w 1854876"/>
                      <a:gd name="connsiteY29" fmla="*/ 1813019 h 1953770"/>
                      <a:gd name="connsiteX30" fmla="*/ 1217775 w 1854876"/>
                      <a:gd name="connsiteY30" fmla="*/ 1810228 h 1953770"/>
                      <a:gd name="connsiteX31" fmla="*/ 1237081 w 1854876"/>
                      <a:gd name="connsiteY31" fmla="*/ 1855441 h 1953770"/>
                      <a:gd name="connsiteX32" fmla="*/ 1255348 w 1854876"/>
                      <a:gd name="connsiteY32" fmla="*/ 1870650 h 1953770"/>
                      <a:gd name="connsiteX33" fmla="*/ 1282998 w 1854876"/>
                      <a:gd name="connsiteY33"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32" fmla="*/ 1282998 w 1755736"/>
                      <a:gd name="connsiteY32" fmla="*/ 1905635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51642 w 1755736"/>
                      <a:gd name="connsiteY12" fmla="*/ 1709394 h 1953770"/>
                      <a:gd name="connsiteX13" fmla="*/ 639642 w 1755736"/>
                      <a:gd name="connsiteY13" fmla="*/ 1613673 h 1953770"/>
                      <a:gd name="connsiteX14" fmla="*/ 630770 w 1755736"/>
                      <a:gd name="connsiteY14" fmla="*/ 1576104 h 1953770"/>
                      <a:gd name="connsiteX15" fmla="*/ 802960 w 1755736"/>
                      <a:gd name="connsiteY15" fmla="*/ 1279419 h 1953770"/>
                      <a:gd name="connsiteX16" fmla="*/ 1164291 w 1755736"/>
                      <a:gd name="connsiteY16" fmla="*/ 663063 h 1953770"/>
                      <a:gd name="connsiteX17" fmla="*/ 1290826 w 1755736"/>
                      <a:gd name="connsiteY17" fmla="*/ 322131 h 1953770"/>
                      <a:gd name="connsiteX18" fmla="*/ 1294737 w 1755736"/>
                      <a:gd name="connsiteY18" fmla="*/ 322914 h 1953770"/>
                      <a:gd name="connsiteX19" fmla="*/ 1296042 w 1755736"/>
                      <a:gd name="connsiteY19" fmla="*/ 327062 h 1953770"/>
                      <a:gd name="connsiteX20" fmla="*/ 1530322 w 1755736"/>
                      <a:gd name="connsiteY20" fmla="*/ 645923 h 1953770"/>
                      <a:gd name="connsiteX21" fmla="*/ 1609895 w 1755736"/>
                      <a:gd name="connsiteY21" fmla="*/ 1104674 h 1953770"/>
                      <a:gd name="connsiteX22" fmla="*/ 1243864 w 1755736"/>
                      <a:gd name="connsiteY22" fmla="*/ 1737231 h 1953770"/>
                      <a:gd name="connsiteX23" fmla="*/ 1055501 w 1755736"/>
                      <a:gd name="connsiteY23" fmla="*/ 1747093 h 1953770"/>
                      <a:gd name="connsiteX24" fmla="*/ 970973 w 1755736"/>
                      <a:gd name="connsiteY24" fmla="*/ 1717298 h 1953770"/>
                      <a:gd name="connsiteX25" fmla="*/ 890100 w 1755736"/>
                      <a:gd name="connsiteY25" fmla="*/ 1661389 h 1953770"/>
                      <a:gd name="connsiteX26" fmla="*/ 849661 w 1755736"/>
                      <a:gd name="connsiteY26" fmla="*/ 1701801 h 1953770"/>
                      <a:gd name="connsiteX27" fmla="*/ 1009584 w 1755736"/>
                      <a:gd name="connsiteY27" fmla="*/ 1805819 h 1953770"/>
                      <a:gd name="connsiteX28" fmla="*/ 1203170 w 1755736"/>
                      <a:gd name="connsiteY28" fmla="*/ 1813019 h 1953770"/>
                      <a:gd name="connsiteX29" fmla="*/ 1217775 w 1755736"/>
                      <a:gd name="connsiteY29" fmla="*/ 1810228 h 1953770"/>
                      <a:gd name="connsiteX30" fmla="*/ 1237081 w 1755736"/>
                      <a:gd name="connsiteY30" fmla="*/ 1855441 h 1953770"/>
                      <a:gd name="connsiteX31" fmla="*/ 1255348 w 1755736"/>
                      <a:gd name="connsiteY31" fmla="*/ 1870650 h 1953770"/>
                      <a:gd name="connsiteX0" fmla="*/ 1755736 w 1755736"/>
                      <a:gd name="connsiteY0" fmla="*/ 1161600 h 1953770"/>
                      <a:gd name="connsiteX1" fmla="*/ 1722080 w 1755736"/>
                      <a:gd name="connsiteY1" fmla="*/ 852367 h 1953770"/>
                      <a:gd name="connsiteX2" fmla="*/ 1673812 w 1755736"/>
                      <a:gd name="connsiteY2" fmla="*/ 566613 h 1953770"/>
                      <a:gd name="connsiteX3" fmla="*/ 1566328 w 1755736"/>
                      <a:gd name="connsiteY3" fmla="*/ 318817 h 1953770"/>
                      <a:gd name="connsiteX4" fmla="*/ 1392316 w 1755736"/>
                      <a:gd name="connsiteY4" fmla="*/ 138020 h 1953770"/>
                      <a:gd name="connsiteX5" fmla="*/ 919578 w 1755736"/>
                      <a:gd name="connsiteY5" fmla="*/ 3323 h 1953770"/>
                      <a:gd name="connsiteX6" fmla="*/ 867400 w 1755736"/>
                      <a:gd name="connsiteY6" fmla="*/ 5748 h 1953770"/>
                      <a:gd name="connsiteX7" fmla="*/ 14548 w 1755736"/>
                      <a:gd name="connsiteY7" fmla="*/ 1486096 h 1953770"/>
                      <a:gd name="connsiteX8" fmla="*/ 11675 w 1755736"/>
                      <a:gd name="connsiteY8" fmla="*/ 1541588 h 1953770"/>
                      <a:gd name="connsiteX9" fmla="*/ 981 w 1755736"/>
                      <a:gd name="connsiteY9" fmla="*/ 1665798 h 1953770"/>
                      <a:gd name="connsiteX10" fmla="*/ 4370 w 1755736"/>
                      <a:gd name="connsiteY10" fmla="*/ 1809655 h 1953770"/>
                      <a:gd name="connsiteX11" fmla="*/ 34637 w 1755736"/>
                      <a:gd name="connsiteY11" fmla="*/ 1953770 h 1953770"/>
                      <a:gd name="connsiteX12" fmla="*/ 639642 w 1755736"/>
                      <a:gd name="connsiteY12" fmla="*/ 1613673 h 1953770"/>
                      <a:gd name="connsiteX13" fmla="*/ 630770 w 1755736"/>
                      <a:gd name="connsiteY13" fmla="*/ 1576104 h 1953770"/>
                      <a:gd name="connsiteX14" fmla="*/ 802960 w 1755736"/>
                      <a:gd name="connsiteY14" fmla="*/ 1279419 h 1953770"/>
                      <a:gd name="connsiteX15" fmla="*/ 1164291 w 1755736"/>
                      <a:gd name="connsiteY15" fmla="*/ 663063 h 1953770"/>
                      <a:gd name="connsiteX16" fmla="*/ 1290826 w 1755736"/>
                      <a:gd name="connsiteY16" fmla="*/ 322131 h 1953770"/>
                      <a:gd name="connsiteX17" fmla="*/ 1294737 w 1755736"/>
                      <a:gd name="connsiteY17" fmla="*/ 322914 h 1953770"/>
                      <a:gd name="connsiteX18" fmla="*/ 1296042 w 1755736"/>
                      <a:gd name="connsiteY18" fmla="*/ 327062 h 1953770"/>
                      <a:gd name="connsiteX19" fmla="*/ 1530322 w 1755736"/>
                      <a:gd name="connsiteY19" fmla="*/ 645923 h 1953770"/>
                      <a:gd name="connsiteX20" fmla="*/ 1609895 w 1755736"/>
                      <a:gd name="connsiteY20" fmla="*/ 1104674 h 1953770"/>
                      <a:gd name="connsiteX21" fmla="*/ 1243864 w 1755736"/>
                      <a:gd name="connsiteY21" fmla="*/ 1737231 h 1953770"/>
                      <a:gd name="connsiteX22" fmla="*/ 1055501 w 1755736"/>
                      <a:gd name="connsiteY22" fmla="*/ 1747093 h 1953770"/>
                      <a:gd name="connsiteX23" fmla="*/ 970973 w 1755736"/>
                      <a:gd name="connsiteY23" fmla="*/ 1717298 h 1953770"/>
                      <a:gd name="connsiteX24" fmla="*/ 890100 w 1755736"/>
                      <a:gd name="connsiteY24" fmla="*/ 1661389 h 1953770"/>
                      <a:gd name="connsiteX25" fmla="*/ 849661 w 1755736"/>
                      <a:gd name="connsiteY25" fmla="*/ 1701801 h 1953770"/>
                      <a:gd name="connsiteX26" fmla="*/ 1009584 w 1755736"/>
                      <a:gd name="connsiteY26" fmla="*/ 1805819 h 1953770"/>
                      <a:gd name="connsiteX27" fmla="*/ 1203170 w 1755736"/>
                      <a:gd name="connsiteY27" fmla="*/ 1813019 h 1953770"/>
                      <a:gd name="connsiteX28" fmla="*/ 1217775 w 1755736"/>
                      <a:gd name="connsiteY28" fmla="*/ 1810228 h 1953770"/>
                      <a:gd name="connsiteX29" fmla="*/ 1237081 w 1755736"/>
                      <a:gd name="connsiteY29" fmla="*/ 1855441 h 1953770"/>
                      <a:gd name="connsiteX30" fmla="*/ 1255348 w 1755736"/>
                      <a:gd name="connsiteY30" fmla="*/ 1870650 h 1953770"/>
                      <a:gd name="connsiteX0" fmla="*/ 1755736 w 1755736"/>
                      <a:gd name="connsiteY0" fmla="*/ 1161600 h 1870650"/>
                      <a:gd name="connsiteX1" fmla="*/ 1722080 w 1755736"/>
                      <a:gd name="connsiteY1" fmla="*/ 852367 h 1870650"/>
                      <a:gd name="connsiteX2" fmla="*/ 1673812 w 1755736"/>
                      <a:gd name="connsiteY2" fmla="*/ 566613 h 1870650"/>
                      <a:gd name="connsiteX3" fmla="*/ 1566328 w 1755736"/>
                      <a:gd name="connsiteY3" fmla="*/ 318817 h 1870650"/>
                      <a:gd name="connsiteX4" fmla="*/ 1392316 w 1755736"/>
                      <a:gd name="connsiteY4" fmla="*/ 138020 h 1870650"/>
                      <a:gd name="connsiteX5" fmla="*/ 919578 w 1755736"/>
                      <a:gd name="connsiteY5" fmla="*/ 3323 h 1870650"/>
                      <a:gd name="connsiteX6" fmla="*/ 867400 w 1755736"/>
                      <a:gd name="connsiteY6" fmla="*/ 5748 h 1870650"/>
                      <a:gd name="connsiteX7" fmla="*/ 14548 w 1755736"/>
                      <a:gd name="connsiteY7" fmla="*/ 1486096 h 1870650"/>
                      <a:gd name="connsiteX8" fmla="*/ 11675 w 1755736"/>
                      <a:gd name="connsiteY8" fmla="*/ 1541588 h 1870650"/>
                      <a:gd name="connsiteX9" fmla="*/ 981 w 1755736"/>
                      <a:gd name="connsiteY9" fmla="*/ 1665798 h 1870650"/>
                      <a:gd name="connsiteX10" fmla="*/ 4370 w 1755736"/>
                      <a:gd name="connsiteY10" fmla="*/ 1809655 h 1870650"/>
                      <a:gd name="connsiteX11" fmla="*/ 639642 w 1755736"/>
                      <a:gd name="connsiteY11" fmla="*/ 1613673 h 1870650"/>
                      <a:gd name="connsiteX12" fmla="*/ 630770 w 1755736"/>
                      <a:gd name="connsiteY12" fmla="*/ 1576104 h 1870650"/>
                      <a:gd name="connsiteX13" fmla="*/ 802960 w 1755736"/>
                      <a:gd name="connsiteY13" fmla="*/ 1279419 h 1870650"/>
                      <a:gd name="connsiteX14" fmla="*/ 1164291 w 1755736"/>
                      <a:gd name="connsiteY14" fmla="*/ 663063 h 1870650"/>
                      <a:gd name="connsiteX15" fmla="*/ 1290826 w 1755736"/>
                      <a:gd name="connsiteY15" fmla="*/ 322131 h 1870650"/>
                      <a:gd name="connsiteX16" fmla="*/ 1294737 w 1755736"/>
                      <a:gd name="connsiteY16" fmla="*/ 322914 h 1870650"/>
                      <a:gd name="connsiteX17" fmla="*/ 1296042 w 1755736"/>
                      <a:gd name="connsiteY17" fmla="*/ 327062 h 1870650"/>
                      <a:gd name="connsiteX18" fmla="*/ 1530322 w 1755736"/>
                      <a:gd name="connsiteY18" fmla="*/ 645923 h 1870650"/>
                      <a:gd name="connsiteX19" fmla="*/ 1609895 w 1755736"/>
                      <a:gd name="connsiteY19" fmla="*/ 1104674 h 1870650"/>
                      <a:gd name="connsiteX20" fmla="*/ 1243864 w 1755736"/>
                      <a:gd name="connsiteY20" fmla="*/ 1737231 h 1870650"/>
                      <a:gd name="connsiteX21" fmla="*/ 1055501 w 1755736"/>
                      <a:gd name="connsiteY21" fmla="*/ 1747093 h 1870650"/>
                      <a:gd name="connsiteX22" fmla="*/ 970973 w 1755736"/>
                      <a:gd name="connsiteY22" fmla="*/ 1717298 h 1870650"/>
                      <a:gd name="connsiteX23" fmla="*/ 890100 w 1755736"/>
                      <a:gd name="connsiteY23" fmla="*/ 1661389 h 1870650"/>
                      <a:gd name="connsiteX24" fmla="*/ 849661 w 1755736"/>
                      <a:gd name="connsiteY24" fmla="*/ 1701801 h 1870650"/>
                      <a:gd name="connsiteX25" fmla="*/ 1009584 w 1755736"/>
                      <a:gd name="connsiteY25" fmla="*/ 1805819 h 1870650"/>
                      <a:gd name="connsiteX26" fmla="*/ 1203170 w 1755736"/>
                      <a:gd name="connsiteY26" fmla="*/ 1813019 h 1870650"/>
                      <a:gd name="connsiteX27" fmla="*/ 1217775 w 1755736"/>
                      <a:gd name="connsiteY27" fmla="*/ 1810228 h 1870650"/>
                      <a:gd name="connsiteX28" fmla="*/ 1237081 w 1755736"/>
                      <a:gd name="connsiteY28" fmla="*/ 1855441 h 1870650"/>
                      <a:gd name="connsiteX29" fmla="*/ 1255348 w 1755736"/>
                      <a:gd name="connsiteY29" fmla="*/ 1870650 h 1870650"/>
                      <a:gd name="connsiteX0" fmla="*/ 1754755 w 1754755"/>
                      <a:gd name="connsiteY0" fmla="*/ 1161600 h 1870650"/>
                      <a:gd name="connsiteX1" fmla="*/ 1721099 w 1754755"/>
                      <a:gd name="connsiteY1" fmla="*/ 852367 h 1870650"/>
                      <a:gd name="connsiteX2" fmla="*/ 1672831 w 1754755"/>
                      <a:gd name="connsiteY2" fmla="*/ 566613 h 1870650"/>
                      <a:gd name="connsiteX3" fmla="*/ 1565347 w 1754755"/>
                      <a:gd name="connsiteY3" fmla="*/ 318817 h 1870650"/>
                      <a:gd name="connsiteX4" fmla="*/ 1391335 w 1754755"/>
                      <a:gd name="connsiteY4" fmla="*/ 138020 h 1870650"/>
                      <a:gd name="connsiteX5" fmla="*/ 918597 w 1754755"/>
                      <a:gd name="connsiteY5" fmla="*/ 3323 h 1870650"/>
                      <a:gd name="connsiteX6" fmla="*/ 866419 w 1754755"/>
                      <a:gd name="connsiteY6" fmla="*/ 5748 h 1870650"/>
                      <a:gd name="connsiteX7" fmla="*/ 13567 w 1754755"/>
                      <a:gd name="connsiteY7" fmla="*/ 1486096 h 1870650"/>
                      <a:gd name="connsiteX8" fmla="*/ 10694 w 1754755"/>
                      <a:gd name="connsiteY8" fmla="*/ 1541588 h 1870650"/>
                      <a:gd name="connsiteX9" fmla="*/ 0 w 1754755"/>
                      <a:gd name="connsiteY9" fmla="*/ 1665798 h 1870650"/>
                      <a:gd name="connsiteX10" fmla="*/ 638661 w 1754755"/>
                      <a:gd name="connsiteY10" fmla="*/ 1613673 h 1870650"/>
                      <a:gd name="connsiteX11" fmla="*/ 629789 w 1754755"/>
                      <a:gd name="connsiteY11" fmla="*/ 1576104 h 1870650"/>
                      <a:gd name="connsiteX12" fmla="*/ 801979 w 1754755"/>
                      <a:gd name="connsiteY12" fmla="*/ 1279419 h 1870650"/>
                      <a:gd name="connsiteX13" fmla="*/ 1163310 w 1754755"/>
                      <a:gd name="connsiteY13" fmla="*/ 663063 h 1870650"/>
                      <a:gd name="connsiteX14" fmla="*/ 1289845 w 1754755"/>
                      <a:gd name="connsiteY14" fmla="*/ 322131 h 1870650"/>
                      <a:gd name="connsiteX15" fmla="*/ 1293756 w 1754755"/>
                      <a:gd name="connsiteY15" fmla="*/ 322914 h 1870650"/>
                      <a:gd name="connsiteX16" fmla="*/ 1295061 w 1754755"/>
                      <a:gd name="connsiteY16" fmla="*/ 327062 h 1870650"/>
                      <a:gd name="connsiteX17" fmla="*/ 1529341 w 1754755"/>
                      <a:gd name="connsiteY17" fmla="*/ 645923 h 1870650"/>
                      <a:gd name="connsiteX18" fmla="*/ 1608914 w 1754755"/>
                      <a:gd name="connsiteY18" fmla="*/ 1104674 h 1870650"/>
                      <a:gd name="connsiteX19" fmla="*/ 1242883 w 1754755"/>
                      <a:gd name="connsiteY19" fmla="*/ 1737231 h 1870650"/>
                      <a:gd name="connsiteX20" fmla="*/ 1054520 w 1754755"/>
                      <a:gd name="connsiteY20" fmla="*/ 1747093 h 1870650"/>
                      <a:gd name="connsiteX21" fmla="*/ 969992 w 1754755"/>
                      <a:gd name="connsiteY21" fmla="*/ 1717298 h 1870650"/>
                      <a:gd name="connsiteX22" fmla="*/ 889119 w 1754755"/>
                      <a:gd name="connsiteY22" fmla="*/ 1661389 h 1870650"/>
                      <a:gd name="connsiteX23" fmla="*/ 848680 w 1754755"/>
                      <a:gd name="connsiteY23" fmla="*/ 1701801 h 1870650"/>
                      <a:gd name="connsiteX24" fmla="*/ 1008603 w 1754755"/>
                      <a:gd name="connsiteY24" fmla="*/ 1805819 h 1870650"/>
                      <a:gd name="connsiteX25" fmla="*/ 1202189 w 1754755"/>
                      <a:gd name="connsiteY25" fmla="*/ 1813019 h 1870650"/>
                      <a:gd name="connsiteX26" fmla="*/ 1216794 w 1754755"/>
                      <a:gd name="connsiteY26" fmla="*/ 1810228 h 1870650"/>
                      <a:gd name="connsiteX27" fmla="*/ 1236100 w 1754755"/>
                      <a:gd name="connsiteY27" fmla="*/ 1855441 h 1870650"/>
                      <a:gd name="connsiteX28" fmla="*/ 1254367 w 1754755"/>
                      <a:gd name="connsiteY28" fmla="*/ 1870650 h 1870650"/>
                      <a:gd name="connsiteX0" fmla="*/ 1744061 w 1744061"/>
                      <a:gd name="connsiteY0" fmla="*/ 1161600 h 1870650"/>
                      <a:gd name="connsiteX1" fmla="*/ 1710405 w 1744061"/>
                      <a:gd name="connsiteY1" fmla="*/ 852367 h 1870650"/>
                      <a:gd name="connsiteX2" fmla="*/ 1662137 w 1744061"/>
                      <a:gd name="connsiteY2" fmla="*/ 566613 h 1870650"/>
                      <a:gd name="connsiteX3" fmla="*/ 1554653 w 1744061"/>
                      <a:gd name="connsiteY3" fmla="*/ 318817 h 1870650"/>
                      <a:gd name="connsiteX4" fmla="*/ 1380641 w 1744061"/>
                      <a:gd name="connsiteY4" fmla="*/ 138020 h 1870650"/>
                      <a:gd name="connsiteX5" fmla="*/ 907903 w 1744061"/>
                      <a:gd name="connsiteY5" fmla="*/ 3323 h 1870650"/>
                      <a:gd name="connsiteX6" fmla="*/ 855725 w 1744061"/>
                      <a:gd name="connsiteY6" fmla="*/ 5748 h 1870650"/>
                      <a:gd name="connsiteX7" fmla="*/ 2873 w 1744061"/>
                      <a:gd name="connsiteY7" fmla="*/ 1486096 h 1870650"/>
                      <a:gd name="connsiteX8" fmla="*/ 0 w 1744061"/>
                      <a:gd name="connsiteY8" fmla="*/ 1541588 h 1870650"/>
                      <a:gd name="connsiteX9" fmla="*/ 627967 w 1744061"/>
                      <a:gd name="connsiteY9" fmla="*/ 1613673 h 1870650"/>
                      <a:gd name="connsiteX10" fmla="*/ 619095 w 1744061"/>
                      <a:gd name="connsiteY10" fmla="*/ 1576104 h 1870650"/>
                      <a:gd name="connsiteX11" fmla="*/ 791285 w 1744061"/>
                      <a:gd name="connsiteY11" fmla="*/ 1279419 h 1870650"/>
                      <a:gd name="connsiteX12" fmla="*/ 1152616 w 1744061"/>
                      <a:gd name="connsiteY12" fmla="*/ 663063 h 1870650"/>
                      <a:gd name="connsiteX13" fmla="*/ 1279151 w 1744061"/>
                      <a:gd name="connsiteY13" fmla="*/ 322131 h 1870650"/>
                      <a:gd name="connsiteX14" fmla="*/ 1283062 w 1744061"/>
                      <a:gd name="connsiteY14" fmla="*/ 322914 h 1870650"/>
                      <a:gd name="connsiteX15" fmla="*/ 1284367 w 1744061"/>
                      <a:gd name="connsiteY15" fmla="*/ 327062 h 1870650"/>
                      <a:gd name="connsiteX16" fmla="*/ 1518647 w 1744061"/>
                      <a:gd name="connsiteY16" fmla="*/ 645923 h 1870650"/>
                      <a:gd name="connsiteX17" fmla="*/ 1598220 w 1744061"/>
                      <a:gd name="connsiteY17" fmla="*/ 1104674 h 1870650"/>
                      <a:gd name="connsiteX18" fmla="*/ 1232189 w 1744061"/>
                      <a:gd name="connsiteY18" fmla="*/ 1737231 h 1870650"/>
                      <a:gd name="connsiteX19" fmla="*/ 1043826 w 1744061"/>
                      <a:gd name="connsiteY19" fmla="*/ 1747093 h 1870650"/>
                      <a:gd name="connsiteX20" fmla="*/ 959298 w 1744061"/>
                      <a:gd name="connsiteY20" fmla="*/ 1717298 h 1870650"/>
                      <a:gd name="connsiteX21" fmla="*/ 878425 w 1744061"/>
                      <a:gd name="connsiteY21" fmla="*/ 1661389 h 1870650"/>
                      <a:gd name="connsiteX22" fmla="*/ 837986 w 1744061"/>
                      <a:gd name="connsiteY22" fmla="*/ 1701801 h 1870650"/>
                      <a:gd name="connsiteX23" fmla="*/ 997909 w 1744061"/>
                      <a:gd name="connsiteY23" fmla="*/ 1805819 h 1870650"/>
                      <a:gd name="connsiteX24" fmla="*/ 1191495 w 1744061"/>
                      <a:gd name="connsiteY24" fmla="*/ 1813019 h 1870650"/>
                      <a:gd name="connsiteX25" fmla="*/ 1206100 w 1744061"/>
                      <a:gd name="connsiteY25" fmla="*/ 1810228 h 1870650"/>
                      <a:gd name="connsiteX26" fmla="*/ 1225406 w 1744061"/>
                      <a:gd name="connsiteY26" fmla="*/ 1855441 h 1870650"/>
                      <a:gd name="connsiteX27" fmla="*/ 1243673 w 1744061"/>
                      <a:gd name="connsiteY27" fmla="*/ 1870650 h 1870650"/>
                      <a:gd name="connsiteX0" fmla="*/ 1743030 w 1743030"/>
                      <a:gd name="connsiteY0" fmla="*/ 1161600 h 1870650"/>
                      <a:gd name="connsiteX1" fmla="*/ 1709374 w 1743030"/>
                      <a:gd name="connsiteY1" fmla="*/ 852367 h 1870650"/>
                      <a:gd name="connsiteX2" fmla="*/ 1661106 w 1743030"/>
                      <a:gd name="connsiteY2" fmla="*/ 566613 h 1870650"/>
                      <a:gd name="connsiteX3" fmla="*/ 1553622 w 1743030"/>
                      <a:gd name="connsiteY3" fmla="*/ 318817 h 1870650"/>
                      <a:gd name="connsiteX4" fmla="*/ 1379610 w 1743030"/>
                      <a:gd name="connsiteY4" fmla="*/ 138020 h 1870650"/>
                      <a:gd name="connsiteX5" fmla="*/ 906872 w 1743030"/>
                      <a:gd name="connsiteY5" fmla="*/ 3323 h 1870650"/>
                      <a:gd name="connsiteX6" fmla="*/ 854694 w 1743030"/>
                      <a:gd name="connsiteY6" fmla="*/ 5748 h 1870650"/>
                      <a:gd name="connsiteX7" fmla="*/ 1842 w 1743030"/>
                      <a:gd name="connsiteY7" fmla="*/ 1486096 h 1870650"/>
                      <a:gd name="connsiteX8" fmla="*/ 626936 w 1743030"/>
                      <a:gd name="connsiteY8" fmla="*/ 1613673 h 1870650"/>
                      <a:gd name="connsiteX9" fmla="*/ 618064 w 1743030"/>
                      <a:gd name="connsiteY9" fmla="*/ 1576104 h 1870650"/>
                      <a:gd name="connsiteX10" fmla="*/ 790254 w 1743030"/>
                      <a:gd name="connsiteY10" fmla="*/ 1279419 h 1870650"/>
                      <a:gd name="connsiteX11" fmla="*/ 1151585 w 1743030"/>
                      <a:gd name="connsiteY11" fmla="*/ 663063 h 1870650"/>
                      <a:gd name="connsiteX12" fmla="*/ 1278120 w 1743030"/>
                      <a:gd name="connsiteY12" fmla="*/ 322131 h 1870650"/>
                      <a:gd name="connsiteX13" fmla="*/ 1282031 w 1743030"/>
                      <a:gd name="connsiteY13" fmla="*/ 322914 h 1870650"/>
                      <a:gd name="connsiteX14" fmla="*/ 1283336 w 1743030"/>
                      <a:gd name="connsiteY14" fmla="*/ 327062 h 1870650"/>
                      <a:gd name="connsiteX15" fmla="*/ 1517616 w 1743030"/>
                      <a:gd name="connsiteY15" fmla="*/ 645923 h 1870650"/>
                      <a:gd name="connsiteX16" fmla="*/ 1597189 w 1743030"/>
                      <a:gd name="connsiteY16" fmla="*/ 1104674 h 1870650"/>
                      <a:gd name="connsiteX17" fmla="*/ 1231158 w 1743030"/>
                      <a:gd name="connsiteY17" fmla="*/ 1737231 h 1870650"/>
                      <a:gd name="connsiteX18" fmla="*/ 1042795 w 1743030"/>
                      <a:gd name="connsiteY18" fmla="*/ 1747093 h 1870650"/>
                      <a:gd name="connsiteX19" fmla="*/ 958267 w 1743030"/>
                      <a:gd name="connsiteY19" fmla="*/ 1717298 h 1870650"/>
                      <a:gd name="connsiteX20" fmla="*/ 877394 w 1743030"/>
                      <a:gd name="connsiteY20" fmla="*/ 1661389 h 1870650"/>
                      <a:gd name="connsiteX21" fmla="*/ 836955 w 1743030"/>
                      <a:gd name="connsiteY21" fmla="*/ 1701801 h 1870650"/>
                      <a:gd name="connsiteX22" fmla="*/ 996878 w 1743030"/>
                      <a:gd name="connsiteY22" fmla="*/ 1805819 h 1870650"/>
                      <a:gd name="connsiteX23" fmla="*/ 1190464 w 1743030"/>
                      <a:gd name="connsiteY23" fmla="*/ 1813019 h 1870650"/>
                      <a:gd name="connsiteX24" fmla="*/ 1205069 w 1743030"/>
                      <a:gd name="connsiteY24" fmla="*/ 1810228 h 1870650"/>
                      <a:gd name="connsiteX25" fmla="*/ 1224375 w 1743030"/>
                      <a:gd name="connsiteY25" fmla="*/ 1855441 h 1870650"/>
                      <a:gd name="connsiteX26" fmla="*/ 1242642 w 1743030"/>
                      <a:gd name="connsiteY26" fmla="*/ 1870650 h 1870650"/>
                      <a:gd name="connsiteX0" fmla="*/ 1124966 w 1124966"/>
                      <a:gd name="connsiteY0" fmla="*/ 1275169 h 1984219"/>
                      <a:gd name="connsiteX1" fmla="*/ 1091310 w 1124966"/>
                      <a:gd name="connsiteY1" fmla="*/ 965936 h 1984219"/>
                      <a:gd name="connsiteX2" fmla="*/ 1043042 w 1124966"/>
                      <a:gd name="connsiteY2" fmla="*/ 680182 h 1984219"/>
                      <a:gd name="connsiteX3" fmla="*/ 935558 w 1124966"/>
                      <a:gd name="connsiteY3" fmla="*/ 432386 h 1984219"/>
                      <a:gd name="connsiteX4" fmla="*/ 761546 w 1124966"/>
                      <a:gd name="connsiteY4" fmla="*/ 251589 h 1984219"/>
                      <a:gd name="connsiteX5" fmla="*/ 288808 w 1124966"/>
                      <a:gd name="connsiteY5" fmla="*/ 116892 h 1984219"/>
                      <a:gd name="connsiteX6" fmla="*/ 236630 w 1124966"/>
                      <a:gd name="connsiteY6" fmla="*/ 119317 h 1984219"/>
                      <a:gd name="connsiteX7" fmla="*/ 8872 w 1124966"/>
                      <a:gd name="connsiteY7" fmla="*/ 1727242 h 1984219"/>
                      <a:gd name="connsiteX8" fmla="*/ 0 w 1124966"/>
                      <a:gd name="connsiteY8" fmla="*/ 1689673 h 1984219"/>
                      <a:gd name="connsiteX9" fmla="*/ 172190 w 1124966"/>
                      <a:gd name="connsiteY9" fmla="*/ 1392988 h 1984219"/>
                      <a:gd name="connsiteX10" fmla="*/ 533521 w 1124966"/>
                      <a:gd name="connsiteY10" fmla="*/ 776632 h 1984219"/>
                      <a:gd name="connsiteX11" fmla="*/ 660056 w 1124966"/>
                      <a:gd name="connsiteY11" fmla="*/ 435700 h 1984219"/>
                      <a:gd name="connsiteX12" fmla="*/ 663967 w 1124966"/>
                      <a:gd name="connsiteY12" fmla="*/ 436483 h 1984219"/>
                      <a:gd name="connsiteX13" fmla="*/ 665272 w 1124966"/>
                      <a:gd name="connsiteY13" fmla="*/ 440631 h 1984219"/>
                      <a:gd name="connsiteX14" fmla="*/ 899552 w 1124966"/>
                      <a:gd name="connsiteY14" fmla="*/ 759492 h 1984219"/>
                      <a:gd name="connsiteX15" fmla="*/ 979125 w 1124966"/>
                      <a:gd name="connsiteY15" fmla="*/ 1218243 h 1984219"/>
                      <a:gd name="connsiteX16" fmla="*/ 613094 w 1124966"/>
                      <a:gd name="connsiteY16" fmla="*/ 1850800 h 1984219"/>
                      <a:gd name="connsiteX17" fmla="*/ 424731 w 1124966"/>
                      <a:gd name="connsiteY17" fmla="*/ 1860662 h 1984219"/>
                      <a:gd name="connsiteX18" fmla="*/ 340203 w 1124966"/>
                      <a:gd name="connsiteY18" fmla="*/ 1830867 h 1984219"/>
                      <a:gd name="connsiteX19" fmla="*/ 259330 w 1124966"/>
                      <a:gd name="connsiteY19" fmla="*/ 1774958 h 1984219"/>
                      <a:gd name="connsiteX20" fmla="*/ 218891 w 1124966"/>
                      <a:gd name="connsiteY20" fmla="*/ 1815370 h 1984219"/>
                      <a:gd name="connsiteX21" fmla="*/ 378814 w 1124966"/>
                      <a:gd name="connsiteY21" fmla="*/ 1919388 h 1984219"/>
                      <a:gd name="connsiteX22" fmla="*/ 572400 w 1124966"/>
                      <a:gd name="connsiteY22" fmla="*/ 1926588 h 1984219"/>
                      <a:gd name="connsiteX23" fmla="*/ 587005 w 1124966"/>
                      <a:gd name="connsiteY23" fmla="*/ 1923797 h 1984219"/>
                      <a:gd name="connsiteX24" fmla="*/ 606311 w 1124966"/>
                      <a:gd name="connsiteY24" fmla="*/ 1969010 h 1984219"/>
                      <a:gd name="connsiteX25" fmla="*/ 624578 w 1124966"/>
                      <a:gd name="connsiteY25" fmla="*/ 1984219 h 1984219"/>
                      <a:gd name="connsiteX0" fmla="*/ 1117000 w 1117000"/>
                      <a:gd name="connsiteY0" fmla="*/ 1275169 h 1984219"/>
                      <a:gd name="connsiteX1" fmla="*/ 1083344 w 1117000"/>
                      <a:gd name="connsiteY1" fmla="*/ 965936 h 1984219"/>
                      <a:gd name="connsiteX2" fmla="*/ 1035076 w 1117000"/>
                      <a:gd name="connsiteY2" fmla="*/ 680182 h 1984219"/>
                      <a:gd name="connsiteX3" fmla="*/ 927592 w 1117000"/>
                      <a:gd name="connsiteY3" fmla="*/ 432386 h 1984219"/>
                      <a:gd name="connsiteX4" fmla="*/ 753580 w 1117000"/>
                      <a:gd name="connsiteY4" fmla="*/ 251589 h 1984219"/>
                      <a:gd name="connsiteX5" fmla="*/ 280842 w 1117000"/>
                      <a:gd name="connsiteY5" fmla="*/ 116892 h 1984219"/>
                      <a:gd name="connsiteX6" fmla="*/ 228664 w 1117000"/>
                      <a:gd name="connsiteY6" fmla="*/ 119317 h 1984219"/>
                      <a:gd name="connsiteX7" fmla="*/ 906 w 1117000"/>
                      <a:gd name="connsiteY7" fmla="*/ 1727242 h 1984219"/>
                      <a:gd name="connsiteX8" fmla="*/ 164224 w 1117000"/>
                      <a:gd name="connsiteY8" fmla="*/ 1392988 h 1984219"/>
                      <a:gd name="connsiteX9" fmla="*/ 525555 w 1117000"/>
                      <a:gd name="connsiteY9" fmla="*/ 776632 h 1984219"/>
                      <a:gd name="connsiteX10" fmla="*/ 652090 w 1117000"/>
                      <a:gd name="connsiteY10" fmla="*/ 435700 h 1984219"/>
                      <a:gd name="connsiteX11" fmla="*/ 656001 w 1117000"/>
                      <a:gd name="connsiteY11" fmla="*/ 436483 h 1984219"/>
                      <a:gd name="connsiteX12" fmla="*/ 657306 w 1117000"/>
                      <a:gd name="connsiteY12" fmla="*/ 440631 h 1984219"/>
                      <a:gd name="connsiteX13" fmla="*/ 891586 w 1117000"/>
                      <a:gd name="connsiteY13" fmla="*/ 759492 h 1984219"/>
                      <a:gd name="connsiteX14" fmla="*/ 971159 w 1117000"/>
                      <a:gd name="connsiteY14" fmla="*/ 1218243 h 1984219"/>
                      <a:gd name="connsiteX15" fmla="*/ 605128 w 1117000"/>
                      <a:gd name="connsiteY15" fmla="*/ 1850800 h 1984219"/>
                      <a:gd name="connsiteX16" fmla="*/ 416765 w 1117000"/>
                      <a:gd name="connsiteY16" fmla="*/ 1860662 h 1984219"/>
                      <a:gd name="connsiteX17" fmla="*/ 332237 w 1117000"/>
                      <a:gd name="connsiteY17" fmla="*/ 1830867 h 1984219"/>
                      <a:gd name="connsiteX18" fmla="*/ 251364 w 1117000"/>
                      <a:gd name="connsiteY18" fmla="*/ 1774958 h 1984219"/>
                      <a:gd name="connsiteX19" fmla="*/ 210925 w 1117000"/>
                      <a:gd name="connsiteY19" fmla="*/ 1815370 h 1984219"/>
                      <a:gd name="connsiteX20" fmla="*/ 370848 w 1117000"/>
                      <a:gd name="connsiteY20" fmla="*/ 1919388 h 1984219"/>
                      <a:gd name="connsiteX21" fmla="*/ 564434 w 1117000"/>
                      <a:gd name="connsiteY21" fmla="*/ 1926588 h 1984219"/>
                      <a:gd name="connsiteX22" fmla="*/ 579039 w 1117000"/>
                      <a:gd name="connsiteY22" fmla="*/ 1923797 h 1984219"/>
                      <a:gd name="connsiteX23" fmla="*/ 598345 w 1117000"/>
                      <a:gd name="connsiteY23" fmla="*/ 1969010 h 1984219"/>
                      <a:gd name="connsiteX24" fmla="*/ 616612 w 1117000"/>
                      <a:gd name="connsiteY24" fmla="*/ 1984219 h 1984219"/>
                      <a:gd name="connsiteX0" fmla="*/ 966945 w 966945"/>
                      <a:gd name="connsiteY0" fmla="*/ 1250410 h 1959460"/>
                      <a:gd name="connsiteX1" fmla="*/ 933289 w 966945"/>
                      <a:gd name="connsiteY1" fmla="*/ 941177 h 1959460"/>
                      <a:gd name="connsiteX2" fmla="*/ 885021 w 966945"/>
                      <a:gd name="connsiteY2" fmla="*/ 655423 h 1959460"/>
                      <a:gd name="connsiteX3" fmla="*/ 777537 w 966945"/>
                      <a:gd name="connsiteY3" fmla="*/ 407627 h 1959460"/>
                      <a:gd name="connsiteX4" fmla="*/ 603525 w 966945"/>
                      <a:gd name="connsiteY4" fmla="*/ 226830 h 1959460"/>
                      <a:gd name="connsiteX5" fmla="*/ 130787 w 966945"/>
                      <a:gd name="connsiteY5" fmla="*/ 92133 h 1959460"/>
                      <a:gd name="connsiteX6" fmla="*/ 78609 w 966945"/>
                      <a:gd name="connsiteY6" fmla="*/ 94558 h 1959460"/>
                      <a:gd name="connsiteX7" fmla="*/ 14169 w 966945"/>
                      <a:gd name="connsiteY7" fmla="*/ 1368229 h 1959460"/>
                      <a:gd name="connsiteX8" fmla="*/ 375500 w 966945"/>
                      <a:gd name="connsiteY8" fmla="*/ 751873 h 1959460"/>
                      <a:gd name="connsiteX9" fmla="*/ 502035 w 966945"/>
                      <a:gd name="connsiteY9" fmla="*/ 410941 h 1959460"/>
                      <a:gd name="connsiteX10" fmla="*/ 505946 w 966945"/>
                      <a:gd name="connsiteY10" fmla="*/ 411724 h 1959460"/>
                      <a:gd name="connsiteX11" fmla="*/ 507251 w 966945"/>
                      <a:gd name="connsiteY11" fmla="*/ 415872 h 1959460"/>
                      <a:gd name="connsiteX12" fmla="*/ 741531 w 966945"/>
                      <a:gd name="connsiteY12" fmla="*/ 734733 h 1959460"/>
                      <a:gd name="connsiteX13" fmla="*/ 821104 w 966945"/>
                      <a:gd name="connsiteY13" fmla="*/ 1193484 h 1959460"/>
                      <a:gd name="connsiteX14" fmla="*/ 455073 w 966945"/>
                      <a:gd name="connsiteY14" fmla="*/ 1826041 h 1959460"/>
                      <a:gd name="connsiteX15" fmla="*/ 266710 w 966945"/>
                      <a:gd name="connsiteY15" fmla="*/ 1835903 h 1959460"/>
                      <a:gd name="connsiteX16" fmla="*/ 182182 w 966945"/>
                      <a:gd name="connsiteY16" fmla="*/ 1806108 h 1959460"/>
                      <a:gd name="connsiteX17" fmla="*/ 101309 w 966945"/>
                      <a:gd name="connsiteY17" fmla="*/ 1750199 h 1959460"/>
                      <a:gd name="connsiteX18" fmla="*/ 60870 w 966945"/>
                      <a:gd name="connsiteY18" fmla="*/ 1790611 h 1959460"/>
                      <a:gd name="connsiteX19" fmla="*/ 220793 w 966945"/>
                      <a:gd name="connsiteY19" fmla="*/ 1894629 h 1959460"/>
                      <a:gd name="connsiteX20" fmla="*/ 414379 w 966945"/>
                      <a:gd name="connsiteY20" fmla="*/ 1901829 h 1959460"/>
                      <a:gd name="connsiteX21" fmla="*/ 428984 w 966945"/>
                      <a:gd name="connsiteY21" fmla="*/ 1899038 h 1959460"/>
                      <a:gd name="connsiteX22" fmla="*/ 448290 w 966945"/>
                      <a:gd name="connsiteY22" fmla="*/ 1944251 h 1959460"/>
                      <a:gd name="connsiteX23" fmla="*/ 466557 w 966945"/>
                      <a:gd name="connsiteY23" fmla="*/ 1959460 h 1959460"/>
                      <a:gd name="connsiteX0" fmla="*/ 909940 w 909940"/>
                      <a:gd name="connsiteY0" fmla="*/ 1204754 h 1913804"/>
                      <a:gd name="connsiteX1" fmla="*/ 876284 w 909940"/>
                      <a:gd name="connsiteY1" fmla="*/ 895521 h 1913804"/>
                      <a:gd name="connsiteX2" fmla="*/ 828016 w 909940"/>
                      <a:gd name="connsiteY2" fmla="*/ 609767 h 1913804"/>
                      <a:gd name="connsiteX3" fmla="*/ 720532 w 909940"/>
                      <a:gd name="connsiteY3" fmla="*/ 361971 h 1913804"/>
                      <a:gd name="connsiteX4" fmla="*/ 546520 w 909940"/>
                      <a:gd name="connsiteY4" fmla="*/ 181174 h 1913804"/>
                      <a:gd name="connsiteX5" fmla="*/ 73782 w 909940"/>
                      <a:gd name="connsiteY5" fmla="*/ 46477 h 1913804"/>
                      <a:gd name="connsiteX6" fmla="*/ 21604 w 909940"/>
                      <a:gd name="connsiteY6" fmla="*/ 48902 h 1913804"/>
                      <a:gd name="connsiteX7" fmla="*/ 318495 w 909940"/>
                      <a:gd name="connsiteY7" fmla="*/ 706217 h 1913804"/>
                      <a:gd name="connsiteX8" fmla="*/ 445030 w 909940"/>
                      <a:gd name="connsiteY8" fmla="*/ 365285 h 1913804"/>
                      <a:gd name="connsiteX9" fmla="*/ 448941 w 909940"/>
                      <a:gd name="connsiteY9" fmla="*/ 366068 h 1913804"/>
                      <a:gd name="connsiteX10" fmla="*/ 450246 w 909940"/>
                      <a:gd name="connsiteY10" fmla="*/ 370216 h 1913804"/>
                      <a:gd name="connsiteX11" fmla="*/ 684526 w 909940"/>
                      <a:gd name="connsiteY11" fmla="*/ 689077 h 1913804"/>
                      <a:gd name="connsiteX12" fmla="*/ 764099 w 909940"/>
                      <a:gd name="connsiteY12" fmla="*/ 1147828 h 1913804"/>
                      <a:gd name="connsiteX13" fmla="*/ 398068 w 909940"/>
                      <a:gd name="connsiteY13" fmla="*/ 1780385 h 1913804"/>
                      <a:gd name="connsiteX14" fmla="*/ 209705 w 909940"/>
                      <a:gd name="connsiteY14" fmla="*/ 1790247 h 1913804"/>
                      <a:gd name="connsiteX15" fmla="*/ 125177 w 909940"/>
                      <a:gd name="connsiteY15" fmla="*/ 1760452 h 1913804"/>
                      <a:gd name="connsiteX16" fmla="*/ 44304 w 909940"/>
                      <a:gd name="connsiteY16" fmla="*/ 1704543 h 1913804"/>
                      <a:gd name="connsiteX17" fmla="*/ 3865 w 909940"/>
                      <a:gd name="connsiteY17" fmla="*/ 1744955 h 1913804"/>
                      <a:gd name="connsiteX18" fmla="*/ 163788 w 909940"/>
                      <a:gd name="connsiteY18" fmla="*/ 1848973 h 1913804"/>
                      <a:gd name="connsiteX19" fmla="*/ 357374 w 909940"/>
                      <a:gd name="connsiteY19" fmla="*/ 1856173 h 1913804"/>
                      <a:gd name="connsiteX20" fmla="*/ 371979 w 909940"/>
                      <a:gd name="connsiteY20" fmla="*/ 1853382 h 1913804"/>
                      <a:gd name="connsiteX21" fmla="*/ 391285 w 909940"/>
                      <a:gd name="connsiteY21" fmla="*/ 1898595 h 1913804"/>
                      <a:gd name="connsiteX22" fmla="*/ 409552 w 909940"/>
                      <a:gd name="connsiteY22" fmla="*/ 1913804 h 1913804"/>
                      <a:gd name="connsiteX0" fmla="*/ 909940 w 909940"/>
                      <a:gd name="connsiteY0" fmla="*/ 1179500 h 1888550"/>
                      <a:gd name="connsiteX1" fmla="*/ 876284 w 909940"/>
                      <a:gd name="connsiteY1" fmla="*/ 870267 h 1888550"/>
                      <a:gd name="connsiteX2" fmla="*/ 828016 w 909940"/>
                      <a:gd name="connsiteY2" fmla="*/ 584513 h 1888550"/>
                      <a:gd name="connsiteX3" fmla="*/ 720532 w 909940"/>
                      <a:gd name="connsiteY3" fmla="*/ 336717 h 1888550"/>
                      <a:gd name="connsiteX4" fmla="*/ 546520 w 909940"/>
                      <a:gd name="connsiteY4" fmla="*/ 155920 h 1888550"/>
                      <a:gd name="connsiteX5" fmla="*/ 73782 w 909940"/>
                      <a:gd name="connsiteY5" fmla="*/ 21223 h 1888550"/>
                      <a:gd name="connsiteX6" fmla="*/ 21604 w 909940"/>
                      <a:gd name="connsiteY6" fmla="*/ 23648 h 1888550"/>
                      <a:gd name="connsiteX7" fmla="*/ 445030 w 909940"/>
                      <a:gd name="connsiteY7" fmla="*/ 340031 h 1888550"/>
                      <a:gd name="connsiteX8" fmla="*/ 448941 w 909940"/>
                      <a:gd name="connsiteY8" fmla="*/ 340814 h 1888550"/>
                      <a:gd name="connsiteX9" fmla="*/ 450246 w 909940"/>
                      <a:gd name="connsiteY9" fmla="*/ 344962 h 1888550"/>
                      <a:gd name="connsiteX10" fmla="*/ 684526 w 909940"/>
                      <a:gd name="connsiteY10" fmla="*/ 663823 h 1888550"/>
                      <a:gd name="connsiteX11" fmla="*/ 764099 w 909940"/>
                      <a:gd name="connsiteY11" fmla="*/ 1122574 h 1888550"/>
                      <a:gd name="connsiteX12" fmla="*/ 398068 w 909940"/>
                      <a:gd name="connsiteY12" fmla="*/ 1755131 h 1888550"/>
                      <a:gd name="connsiteX13" fmla="*/ 209705 w 909940"/>
                      <a:gd name="connsiteY13" fmla="*/ 1764993 h 1888550"/>
                      <a:gd name="connsiteX14" fmla="*/ 125177 w 909940"/>
                      <a:gd name="connsiteY14" fmla="*/ 1735198 h 1888550"/>
                      <a:gd name="connsiteX15" fmla="*/ 44304 w 909940"/>
                      <a:gd name="connsiteY15" fmla="*/ 1679289 h 1888550"/>
                      <a:gd name="connsiteX16" fmla="*/ 3865 w 909940"/>
                      <a:gd name="connsiteY16" fmla="*/ 1719701 h 1888550"/>
                      <a:gd name="connsiteX17" fmla="*/ 163788 w 909940"/>
                      <a:gd name="connsiteY17" fmla="*/ 1823719 h 1888550"/>
                      <a:gd name="connsiteX18" fmla="*/ 357374 w 909940"/>
                      <a:gd name="connsiteY18" fmla="*/ 1830919 h 1888550"/>
                      <a:gd name="connsiteX19" fmla="*/ 371979 w 909940"/>
                      <a:gd name="connsiteY19" fmla="*/ 1828128 h 1888550"/>
                      <a:gd name="connsiteX20" fmla="*/ 391285 w 909940"/>
                      <a:gd name="connsiteY20" fmla="*/ 1873341 h 1888550"/>
                      <a:gd name="connsiteX21" fmla="*/ 409552 w 909940"/>
                      <a:gd name="connsiteY21" fmla="*/ 1888550 h 1888550"/>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450246 w 909940"/>
                      <a:gd name="connsiteY8" fmla="*/ 331318 h 1874906"/>
                      <a:gd name="connsiteX9" fmla="*/ 684526 w 909940"/>
                      <a:gd name="connsiteY9" fmla="*/ 650179 h 1874906"/>
                      <a:gd name="connsiteX10" fmla="*/ 764099 w 909940"/>
                      <a:gd name="connsiteY10" fmla="*/ 1108930 h 1874906"/>
                      <a:gd name="connsiteX11" fmla="*/ 398068 w 909940"/>
                      <a:gd name="connsiteY11" fmla="*/ 1741487 h 1874906"/>
                      <a:gd name="connsiteX12" fmla="*/ 209705 w 909940"/>
                      <a:gd name="connsiteY12" fmla="*/ 1751349 h 1874906"/>
                      <a:gd name="connsiteX13" fmla="*/ 125177 w 909940"/>
                      <a:gd name="connsiteY13" fmla="*/ 1721554 h 1874906"/>
                      <a:gd name="connsiteX14" fmla="*/ 44304 w 909940"/>
                      <a:gd name="connsiteY14" fmla="*/ 1665645 h 1874906"/>
                      <a:gd name="connsiteX15" fmla="*/ 3865 w 909940"/>
                      <a:gd name="connsiteY15" fmla="*/ 1706057 h 1874906"/>
                      <a:gd name="connsiteX16" fmla="*/ 163788 w 909940"/>
                      <a:gd name="connsiteY16" fmla="*/ 1810075 h 1874906"/>
                      <a:gd name="connsiteX17" fmla="*/ 357374 w 909940"/>
                      <a:gd name="connsiteY17" fmla="*/ 1817275 h 1874906"/>
                      <a:gd name="connsiteX18" fmla="*/ 371979 w 909940"/>
                      <a:gd name="connsiteY18" fmla="*/ 1814484 h 1874906"/>
                      <a:gd name="connsiteX19" fmla="*/ 391285 w 909940"/>
                      <a:gd name="connsiteY19" fmla="*/ 1859697 h 1874906"/>
                      <a:gd name="connsiteX20" fmla="*/ 409552 w 909940"/>
                      <a:gd name="connsiteY20" fmla="*/ 1874906 h 1874906"/>
                      <a:gd name="connsiteX0" fmla="*/ 909940 w 909940"/>
                      <a:gd name="connsiteY0" fmla="*/ 1165856 h 1874906"/>
                      <a:gd name="connsiteX1" fmla="*/ 876284 w 909940"/>
                      <a:gd name="connsiteY1" fmla="*/ 856623 h 1874906"/>
                      <a:gd name="connsiteX2" fmla="*/ 828016 w 909940"/>
                      <a:gd name="connsiteY2" fmla="*/ 570869 h 1874906"/>
                      <a:gd name="connsiteX3" fmla="*/ 720532 w 909940"/>
                      <a:gd name="connsiteY3" fmla="*/ 323073 h 1874906"/>
                      <a:gd name="connsiteX4" fmla="*/ 546520 w 909940"/>
                      <a:gd name="connsiteY4" fmla="*/ 142276 h 1874906"/>
                      <a:gd name="connsiteX5" fmla="*/ 73782 w 909940"/>
                      <a:gd name="connsiteY5" fmla="*/ 7579 h 1874906"/>
                      <a:gd name="connsiteX6" fmla="*/ 445030 w 909940"/>
                      <a:gd name="connsiteY6" fmla="*/ 326387 h 1874906"/>
                      <a:gd name="connsiteX7" fmla="*/ 448941 w 909940"/>
                      <a:gd name="connsiteY7" fmla="*/ 327170 h 1874906"/>
                      <a:gd name="connsiteX8" fmla="*/ 684526 w 909940"/>
                      <a:gd name="connsiteY8" fmla="*/ 650179 h 1874906"/>
                      <a:gd name="connsiteX9" fmla="*/ 764099 w 909940"/>
                      <a:gd name="connsiteY9" fmla="*/ 1108930 h 1874906"/>
                      <a:gd name="connsiteX10" fmla="*/ 398068 w 909940"/>
                      <a:gd name="connsiteY10" fmla="*/ 1741487 h 1874906"/>
                      <a:gd name="connsiteX11" fmla="*/ 209705 w 909940"/>
                      <a:gd name="connsiteY11" fmla="*/ 1751349 h 1874906"/>
                      <a:gd name="connsiteX12" fmla="*/ 125177 w 909940"/>
                      <a:gd name="connsiteY12" fmla="*/ 1721554 h 1874906"/>
                      <a:gd name="connsiteX13" fmla="*/ 44304 w 909940"/>
                      <a:gd name="connsiteY13" fmla="*/ 1665645 h 1874906"/>
                      <a:gd name="connsiteX14" fmla="*/ 3865 w 909940"/>
                      <a:gd name="connsiteY14" fmla="*/ 1706057 h 1874906"/>
                      <a:gd name="connsiteX15" fmla="*/ 163788 w 909940"/>
                      <a:gd name="connsiteY15" fmla="*/ 1810075 h 1874906"/>
                      <a:gd name="connsiteX16" fmla="*/ 357374 w 909940"/>
                      <a:gd name="connsiteY16" fmla="*/ 1817275 h 1874906"/>
                      <a:gd name="connsiteX17" fmla="*/ 371979 w 909940"/>
                      <a:gd name="connsiteY17" fmla="*/ 1814484 h 1874906"/>
                      <a:gd name="connsiteX18" fmla="*/ 391285 w 909940"/>
                      <a:gd name="connsiteY18" fmla="*/ 1859697 h 1874906"/>
                      <a:gd name="connsiteX19" fmla="*/ 409552 w 909940"/>
                      <a:gd name="connsiteY19" fmla="*/ 1874906 h 1874906"/>
                      <a:gd name="connsiteX0" fmla="*/ 909940 w 909940"/>
                      <a:gd name="connsiteY0" fmla="*/ 1023583 h 1732633"/>
                      <a:gd name="connsiteX1" fmla="*/ 876284 w 909940"/>
                      <a:gd name="connsiteY1" fmla="*/ 714350 h 1732633"/>
                      <a:gd name="connsiteX2" fmla="*/ 828016 w 909940"/>
                      <a:gd name="connsiteY2" fmla="*/ 428596 h 1732633"/>
                      <a:gd name="connsiteX3" fmla="*/ 720532 w 909940"/>
                      <a:gd name="connsiteY3" fmla="*/ 180800 h 1732633"/>
                      <a:gd name="connsiteX4" fmla="*/ 546520 w 909940"/>
                      <a:gd name="connsiteY4" fmla="*/ 3 h 1732633"/>
                      <a:gd name="connsiteX5" fmla="*/ 445030 w 909940"/>
                      <a:gd name="connsiteY5" fmla="*/ 184114 h 1732633"/>
                      <a:gd name="connsiteX6" fmla="*/ 448941 w 909940"/>
                      <a:gd name="connsiteY6" fmla="*/ 184897 h 1732633"/>
                      <a:gd name="connsiteX7" fmla="*/ 684526 w 909940"/>
                      <a:gd name="connsiteY7" fmla="*/ 507906 h 1732633"/>
                      <a:gd name="connsiteX8" fmla="*/ 764099 w 909940"/>
                      <a:gd name="connsiteY8" fmla="*/ 966657 h 1732633"/>
                      <a:gd name="connsiteX9" fmla="*/ 398068 w 909940"/>
                      <a:gd name="connsiteY9" fmla="*/ 1599214 h 1732633"/>
                      <a:gd name="connsiteX10" fmla="*/ 209705 w 909940"/>
                      <a:gd name="connsiteY10" fmla="*/ 1609076 h 1732633"/>
                      <a:gd name="connsiteX11" fmla="*/ 125177 w 909940"/>
                      <a:gd name="connsiteY11" fmla="*/ 1579281 h 1732633"/>
                      <a:gd name="connsiteX12" fmla="*/ 44304 w 909940"/>
                      <a:gd name="connsiteY12" fmla="*/ 1523372 h 1732633"/>
                      <a:gd name="connsiteX13" fmla="*/ 3865 w 909940"/>
                      <a:gd name="connsiteY13" fmla="*/ 1563784 h 1732633"/>
                      <a:gd name="connsiteX14" fmla="*/ 163788 w 909940"/>
                      <a:gd name="connsiteY14" fmla="*/ 1667802 h 1732633"/>
                      <a:gd name="connsiteX15" fmla="*/ 357374 w 909940"/>
                      <a:gd name="connsiteY15" fmla="*/ 1675002 h 1732633"/>
                      <a:gd name="connsiteX16" fmla="*/ 371979 w 909940"/>
                      <a:gd name="connsiteY16" fmla="*/ 1672211 h 1732633"/>
                      <a:gd name="connsiteX17" fmla="*/ 391285 w 909940"/>
                      <a:gd name="connsiteY17" fmla="*/ 1717424 h 1732633"/>
                      <a:gd name="connsiteX18" fmla="*/ 409552 w 909940"/>
                      <a:gd name="connsiteY18" fmla="*/ 1732633 h 173263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448941 w 909940"/>
                      <a:gd name="connsiteY5" fmla="*/ 21527 h 1569263"/>
                      <a:gd name="connsiteX6" fmla="*/ 684526 w 909940"/>
                      <a:gd name="connsiteY6" fmla="*/ 344536 h 1569263"/>
                      <a:gd name="connsiteX7" fmla="*/ 764099 w 909940"/>
                      <a:gd name="connsiteY7" fmla="*/ 803287 h 1569263"/>
                      <a:gd name="connsiteX8" fmla="*/ 398068 w 909940"/>
                      <a:gd name="connsiteY8" fmla="*/ 1435844 h 1569263"/>
                      <a:gd name="connsiteX9" fmla="*/ 209705 w 909940"/>
                      <a:gd name="connsiteY9" fmla="*/ 1445706 h 1569263"/>
                      <a:gd name="connsiteX10" fmla="*/ 125177 w 909940"/>
                      <a:gd name="connsiteY10" fmla="*/ 1415911 h 1569263"/>
                      <a:gd name="connsiteX11" fmla="*/ 44304 w 909940"/>
                      <a:gd name="connsiteY11" fmla="*/ 1360002 h 1569263"/>
                      <a:gd name="connsiteX12" fmla="*/ 3865 w 909940"/>
                      <a:gd name="connsiteY12" fmla="*/ 1400414 h 1569263"/>
                      <a:gd name="connsiteX13" fmla="*/ 163788 w 909940"/>
                      <a:gd name="connsiteY13" fmla="*/ 1504432 h 1569263"/>
                      <a:gd name="connsiteX14" fmla="*/ 357374 w 909940"/>
                      <a:gd name="connsiteY14" fmla="*/ 1511632 h 1569263"/>
                      <a:gd name="connsiteX15" fmla="*/ 371979 w 909940"/>
                      <a:gd name="connsiteY15" fmla="*/ 1508841 h 1569263"/>
                      <a:gd name="connsiteX16" fmla="*/ 391285 w 909940"/>
                      <a:gd name="connsiteY16" fmla="*/ 1554054 h 1569263"/>
                      <a:gd name="connsiteX17" fmla="*/ 409552 w 909940"/>
                      <a:gd name="connsiteY17" fmla="*/ 1569263 h 1569263"/>
                      <a:gd name="connsiteX0" fmla="*/ 909940 w 909940"/>
                      <a:gd name="connsiteY0" fmla="*/ 860213 h 1569263"/>
                      <a:gd name="connsiteX1" fmla="*/ 876284 w 909940"/>
                      <a:gd name="connsiteY1" fmla="*/ 550980 h 1569263"/>
                      <a:gd name="connsiteX2" fmla="*/ 828016 w 909940"/>
                      <a:gd name="connsiteY2" fmla="*/ 265226 h 1569263"/>
                      <a:gd name="connsiteX3" fmla="*/ 720532 w 909940"/>
                      <a:gd name="connsiteY3" fmla="*/ 17430 h 1569263"/>
                      <a:gd name="connsiteX4" fmla="*/ 445030 w 909940"/>
                      <a:gd name="connsiteY4" fmla="*/ 20744 h 1569263"/>
                      <a:gd name="connsiteX5" fmla="*/ 684526 w 909940"/>
                      <a:gd name="connsiteY5" fmla="*/ 344536 h 1569263"/>
                      <a:gd name="connsiteX6" fmla="*/ 764099 w 909940"/>
                      <a:gd name="connsiteY6" fmla="*/ 803287 h 1569263"/>
                      <a:gd name="connsiteX7" fmla="*/ 398068 w 909940"/>
                      <a:gd name="connsiteY7" fmla="*/ 1435844 h 1569263"/>
                      <a:gd name="connsiteX8" fmla="*/ 209705 w 909940"/>
                      <a:gd name="connsiteY8" fmla="*/ 1445706 h 1569263"/>
                      <a:gd name="connsiteX9" fmla="*/ 125177 w 909940"/>
                      <a:gd name="connsiteY9" fmla="*/ 1415911 h 1569263"/>
                      <a:gd name="connsiteX10" fmla="*/ 44304 w 909940"/>
                      <a:gd name="connsiteY10" fmla="*/ 1360002 h 1569263"/>
                      <a:gd name="connsiteX11" fmla="*/ 3865 w 909940"/>
                      <a:gd name="connsiteY11" fmla="*/ 1400414 h 1569263"/>
                      <a:gd name="connsiteX12" fmla="*/ 163788 w 909940"/>
                      <a:gd name="connsiteY12" fmla="*/ 1504432 h 1569263"/>
                      <a:gd name="connsiteX13" fmla="*/ 357374 w 909940"/>
                      <a:gd name="connsiteY13" fmla="*/ 1511632 h 1569263"/>
                      <a:gd name="connsiteX14" fmla="*/ 371979 w 909940"/>
                      <a:gd name="connsiteY14" fmla="*/ 1508841 h 1569263"/>
                      <a:gd name="connsiteX15" fmla="*/ 391285 w 909940"/>
                      <a:gd name="connsiteY15" fmla="*/ 1554054 h 1569263"/>
                      <a:gd name="connsiteX16" fmla="*/ 409552 w 909940"/>
                      <a:gd name="connsiteY16" fmla="*/ 1569263 h 1569263"/>
                      <a:gd name="connsiteX0" fmla="*/ 909940 w 909940"/>
                      <a:gd name="connsiteY0" fmla="*/ 840200 h 1549250"/>
                      <a:gd name="connsiteX1" fmla="*/ 876284 w 909940"/>
                      <a:gd name="connsiteY1" fmla="*/ 530967 h 1549250"/>
                      <a:gd name="connsiteX2" fmla="*/ 828016 w 909940"/>
                      <a:gd name="connsiteY2" fmla="*/ 245213 h 1549250"/>
                      <a:gd name="connsiteX3" fmla="*/ 445030 w 909940"/>
                      <a:gd name="connsiteY3" fmla="*/ 731 h 1549250"/>
                      <a:gd name="connsiteX4" fmla="*/ 684526 w 909940"/>
                      <a:gd name="connsiteY4" fmla="*/ 324523 h 1549250"/>
                      <a:gd name="connsiteX5" fmla="*/ 764099 w 909940"/>
                      <a:gd name="connsiteY5" fmla="*/ 783274 h 1549250"/>
                      <a:gd name="connsiteX6" fmla="*/ 398068 w 909940"/>
                      <a:gd name="connsiteY6" fmla="*/ 1415831 h 1549250"/>
                      <a:gd name="connsiteX7" fmla="*/ 209705 w 909940"/>
                      <a:gd name="connsiteY7" fmla="*/ 1425693 h 1549250"/>
                      <a:gd name="connsiteX8" fmla="*/ 125177 w 909940"/>
                      <a:gd name="connsiteY8" fmla="*/ 1395898 h 1549250"/>
                      <a:gd name="connsiteX9" fmla="*/ 44304 w 909940"/>
                      <a:gd name="connsiteY9" fmla="*/ 1339989 h 1549250"/>
                      <a:gd name="connsiteX10" fmla="*/ 3865 w 909940"/>
                      <a:gd name="connsiteY10" fmla="*/ 1380401 h 1549250"/>
                      <a:gd name="connsiteX11" fmla="*/ 163788 w 909940"/>
                      <a:gd name="connsiteY11" fmla="*/ 1484419 h 1549250"/>
                      <a:gd name="connsiteX12" fmla="*/ 357374 w 909940"/>
                      <a:gd name="connsiteY12" fmla="*/ 1491619 h 1549250"/>
                      <a:gd name="connsiteX13" fmla="*/ 371979 w 909940"/>
                      <a:gd name="connsiteY13" fmla="*/ 1488828 h 1549250"/>
                      <a:gd name="connsiteX14" fmla="*/ 391285 w 909940"/>
                      <a:gd name="connsiteY14" fmla="*/ 1534041 h 1549250"/>
                      <a:gd name="connsiteX15" fmla="*/ 409552 w 909940"/>
                      <a:gd name="connsiteY15" fmla="*/ 1549250 h 1549250"/>
                      <a:gd name="connsiteX0" fmla="*/ 909940 w 909940"/>
                      <a:gd name="connsiteY0" fmla="*/ 610000 h 1319050"/>
                      <a:gd name="connsiteX1" fmla="*/ 876284 w 909940"/>
                      <a:gd name="connsiteY1" fmla="*/ 300767 h 1319050"/>
                      <a:gd name="connsiteX2" fmla="*/ 828016 w 909940"/>
                      <a:gd name="connsiteY2" fmla="*/ 15013 h 1319050"/>
                      <a:gd name="connsiteX3" fmla="*/ 684526 w 909940"/>
                      <a:gd name="connsiteY3" fmla="*/ 94323 h 1319050"/>
                      <a:gd name="connsiteX4" fmla="*/ 764099 w 909940"/>
                      <a:gd name="connsiteY4" fmla="*/ 553074 h 1319050"/>
                      <a:gd name="connsiteX5" fmla="*/ 398068 w 909940"/>
                      <a:gd name="connsiteY5" fmla="*/ 1185631 h 1319050"/>
                      <a:gd name="connsiteX6" fmla="*/ 209705 w 909940"/>
                      <a:gd name="connsiteY6" fmla="*/ 1195493 h 1319050"/>
                      <a:gd name="connsiteX7" fmla="*/ 125177 w 909940"/>
                      <a:gd name="connsiteY7" fmla="*/ 1165698 h 1319050"/>
                      <a:gd name="connsiteX8" fmla="*/ 44304 w 909940"/>
                      <a:gd name="connsiteY8" fmla="*/ 1109789 h 1319050"/>
                      <a:gd name="connsiteX9" fmla="*/ 3865 w 909940"/>
                      <a:gd name="connsiteY9" fmla="*/ 1150201 h 1319050"/>
                      <a:gd name="connsiteX10" fmla="*/ 163788 w 909940"/>
                      <a:gd name="connsiteY10" fmla="*/ 1254219 h 1319050"/>
                      <a:gd name="connsiteX11" fmla="*/ 357374 w 909940"/>
                      <a:gd name="connsiteY11" fmla="*/ 1261419 h 1319050"/>
                      <a:gd name="connsiteX12" fmla="*/ 371979 w 909940"/>
                      <a:gd name="connsiteY12" fmla="*/ 1258628 h 1319050"/>
                      <a:gd name="connsiteX13" fmla="*/ 391285 w 909940"/>
                      <a:gd name="connsiteY13" fmla="*/ 1303841 h 1319050"/>
                      <a:gd name="connsiteX14" fmla="*/ 409552 w 909940"/>
                      <a:gd name="connsiteY14" fmla="*/ 1319050 h 1319050"/>
                      <a:gd name="connsiteX0" fmla="*/ 909940 w 909940"/>
                      <a:gd name="connsiteY0" fmla="*/ 522502 h 1231552"/>
                      <a:gd name="connsiteX1" fmla="*/ 876284 w 909940"/>
                      <a:gd name="connsiteY1" fmla="*/ 213269 h 1231552"/>
                      <a:gd name="connsiteX2" fmla="*/ 684526 w 909940"/>
                      <a:gd name="connsiteY2" fmla="*/ 6825 h 1231552"/>
                      <a:gd name="connsiteX3" fmla="*/ 764099 w 909940"/>
                      <a:gd name="connsiteY3" fmla="*/ 465576 h 1231552"/>
                      <a:gd name="connsiteX4" fmla="*/ 398068 w 909940"/>
                      <a:gd name="connsiteY4" fmla="*/ 1098133 h 1231552"/>
                      <a:gd name="connsiteX5" fmla="*/ 209705 w 909940"/>
                      <a:gd name="connsiteY5" fmla="*/ 1107995 h 1231552"/>
                      <a:gd name="connsiteX6" fmla="*/ 125177 w 909940"/>
                      <a:gd name="connsiteY6" fmla="*/ 1078200 h 1231552"/>
                      <a:gd name="connsiteX7" fmla="*/ 44304 w 909940"/>
                      <a:gd name="connsiteY7" fmla="*/ 1022291 h 1231552"/>
                      <a:gd name="connsiteX8" fmla="*/ 3865 w 909940"/>
                      <a:gd name="connsiteY8" fmla="*/ 1062703 h 1231552"/>
                      <a:gd name="connsiteX9" fmla="*/ 163788 w 909940"/>
                      <a:gd name="connsiteY9" fmla="*/ 1166721 h 1231552"/>
                      <a:gd name="connsiteX10" fmla="*/ 357374 w 909940"/>
                      <a:gd name="connsiteY10" fmla="*/ 1173921 h 1231552"/>
                      <a:gd name="connsiteX11" fmla="*/ 371979 w 909940"/>
                      <a:gd name="connsiteY11" fmla="*/ 1171130 h 1231552"/>
                      <a:gd name="connsiteX12" fmla="*/ 391285 w 909940"/>
                      <a:gd name="connsiteY12" fmla="*/ 1216343 h 1231552"/>
                      <a:gd name="connsiteX13" fmla="*/ 409552 w 909940"/>
                      <a:gd name="connsiteY13" fmla="*/ 1231552 h 1231552"/>
                      <a:gd name="connsiteX0" fmla="*/ 909940 w 909940"/>
                      <a:gd name="connsiteY0" fmla="*/ 309784 h 1018834"/>
                      <a:gd name="connsiteX1" fmla="*/ 876284 w 909940"/>
                      <a:gd name="connsiteY1" fmla="*/ 551 h 1018834"/>
                      <a:gd name="connsiteX2" fmla="*/ 764099 w 909940"/>
                      <a:gd name="connsiteY2" fmla="*/ 252858 h 1018834"/>
                      <a:gd name="connsiteX3" fmla="*/ 398068 w 909940"/>
                      <a:gd name="connsiteY3" fmla="*/ 885415 h 1018834"/>
                      <a:gd name="connsiteX4" fmla="*/ 209705 w 909940"/>
                      <a:gd name="connsiteY4" fmla="*/ 895277 h 1018834"/>
                      <a:gd name="connsiteX5" fmla="*/ 125177 w 909940"/>
                      <a:gd name="connsiteY5" fmla="*/ 865482 h 1018834"/>
                      <a:gd name="connsiteX6" fmla="*/ 44304 w 909940"/>
                      <a:gd name="connsiteY6" fmla="*/ 809573 h 1018834"/>
                      <a:gd name="connsiteX7" fmla="*/ 3865 w 909940"/>
                      <a:gd name="connsiteY7" fmla="*/ 849985 h 1018834"/>
                      <a:gd name="connsiteX8" fmla="*/ 163788 w 909940"/>
                      <a:gd name="connsiteY8" fmla="*/ 954003 h 1018834"/>
                      <a:gd name="connsiteX9" fmla="*/ 357374 w 909940"/>
                      <a:gd name="connsiteY9" fmla="*/ 961203 h 1018834"/>
                      <a:gd name="connsiteX10" fmla="*/ 371979 w 909940"/>
                      <a:gd name="connsiteY10" fmla="*/ 958412 h 1018834"/>
                      <a:gd name="connsiteX11" fmla="*/ 391285 w 909940"/>
                      <a:gd name="connsiteY11" fmla="*/ 1003625 h 1018834"/>
                      <a:gd name="connsiteX12" fmla="*/ 409552 w 909940"/>
                      <a:gd name="connsiteY12" fmla="*/ 1018834 h 1018834"/>
                      <a:gd name="connsiteX0" fmla="*/ 909940 w 909940"/>
                      <a:gd name="connsiteY0" fmla="*/ 90174 h 799224"/>
                      <a:gd name="connsiteX1" fmla="*/ 764099 w 909940"/>
                      <a:gd name="connsiteY1" fmla="*/ 33248 h 799224"/>
                      <a:gd name="connsiteX2" fmla="*/ 398068 w 909940"/>
                      <a:gd name="connsiteY2" fmla="*/ 665805 h 799224"/>
                      <a:gd name="connsiteX3" fmla="*/ 209705 w 909940"/>
                      <a:gd name="connsiteY3" fmla="*/ 675667 h 799224"/>
                      <a:gd name="connsiteX4" fmla="*/ 125177 w 909940"/>
                      <a:gd name="connsiteY4" fmla="*/ 645872 h 799224"/>
                      <a:gd name="connsiteX5" fmla="*/ 44304 w 909940"/>
                      <a:gd name="connsiteY5" fmla="*/ 589963 h 799224"/>
                      <a:gd name="connsiteX6" fmla="*/ 3865 w 909940"/>
                      <a:gd name="connsiteY6" fmla="*/ 630375 h 799224"/>
                      <a:gd name="connsiteX7" fmla="*/ 163788 w 909940"/>
                      <a:gd name="connsiteY7" fmla="*/ 734393 h 799224"/>
                      <a:gd name="connsiteX8" fmla="*/ 357374 w 909940"/>
                      <a:gd name="connsiteY8" fmla="*/ 741593 h 799224"/>
                      <a:gd name="connsiteX9" fmla="*/ 371979 w 909940"/>
                      <a:gd name="connsiteY9" fmla="*/ 738802 h 799224"/>
                      <a:gd name="connsiteX10" fmla="*/ 391285 w 909940"/>
                      <a:gd name="connsiteY10" fmla="*/ 784015 h 799224"/>
                      <a:gd name="connsiteX11" fmla="*/ 409552 w 909940"/>
                      <a:gd name="connsiteY11" fmla="*/ 799224 h 799224"/>
                      <a:gd name="connsiteX0" fmla="*/ 909940 w 909940"/>
                      <a:gd name="connsiteY0" fmla="*/ 0 h 709050"/>
                      <a:gd name="connsiteX1" fmla="*/ 398068 w 909940"/>
                      <a:gd name="connsiteY1" fmla="*/ 575631 h 709050"/>
                      <a:gd name="connsiteX2" fmla="*/ 209705 w 909940"/>
                      <a:gd name="connsiteY2" fmla="*/ 585493 h 709050"/>
                      <a:gd name="connsiteX3" fmla="*/ 125177 w 909940"/>
                      <a:gd name="connsiteY3" fmla="*/ 555698 h 709050"/>
                      <a:gd name="connsiteX4" fmla="*/ 44304 w 909940"/>
                      <a:gd name="connsiteY4" fmla="*/ 499789 h 709050"/>
                      <a:gd name="connsiteX5" fmla="*/ 3865 w 909940"/>
                      <a:gd name="connsiteY5" fmla="*/ 540201 h 709050"/>
                      <a:gd name="connsiteX6" fmla="*/ 163788 w 909940"/>
                      <a:gd name="connsiteY6" fmla="*/ 644219 h 709050"/>
                      <a:gd name="connsiteX7" fmla="*/ 357374 w 909940"/>
                      <a:gd name="connsiteY7" fmla="*/ 651419 h 709050"/>
                      <a:gd name="connsiteX8" fmla="*/ 371979 w 909940"/>
                      <a:gd name="connsiteY8" fmla="*/ 648628 h 709050"/>
                      <a:gd name="connsiteX9" fmla="*/ 391285 w 909940"/>
                      <a:gd name="connsiteY9" fmla="*/ 693841 h 709050"/>
                      <a:gd name="connsiteX10" fmla="*/ 409552 w 909940"/>
                      <a:gd name="connsiteY10" fmla="*/ 709050 h 709050"/>
                      <a:gd name="connsiteX0" fmla="*/ 398068 w 409552"/>
                      <a:gd name="connsiteY0" fmla="*/ 80403 h 213822"/>
                      <a:gd name="connsiteX1" fmla="*/ 209705 w 409552"/>
                      <a:gd name="connsiteY1" fmla="*/ 90265 h 213822"/>
                      <a:gd name="connsiteX2" fmla="*/ 125177 w 409552"/>
                      <a:gd name="connsiteY2" fmla="*/ 60470 h 213822"/>
                      <a:gd name="connsiteX3" fmla="*/ 44304 w 409552"/>
                      <a:gd name="connsiteY3" fmla="*/ 4561 h 213822"/>
                      <a:gd name="connsiteX4" fmla="*/ 3865 w 409552"/>
                      <a:gd name="connsiteY4" fmla="*/ 44973 h 213822"/>
                      <a:gd name="connsiteX5" fmla="*/ 163788 w 409552"/>
                      <a:gd name="connsiteY5" fmla="*/ 148991 h 213822"/>
                      <a:gd name="connsiteX6" fmla="*/ 357374 w 409552"/>
                      <a:gd name="connsiteY6" fmla="*/ 156191 h 213822"/>
                      <a:gd name="connsiteX7" fmla="*/ 371979 w 409552"/>
                      <a:gd name="connsiteY7" fmla="*/ 153400 h 213822"/>
                      <a:gd name="connsiteX8" fmla="*/ 391285 w 409552"/>
                      <a:gd name="connsiteY8" fmla="*/ 198613 h 213822"/>
                      <a:gd name="connsiteX9" fmla="*/ 409552 w 409552"/>
                      <a:gd name="connsiteY9" fmla="*/ 213822 h 213822"/>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98613"/>
                      <a:gd name="connsiteX1" fmla="*/ 209705 w 398068"/>
                      <a:gd name="connsiteY1" fmla="*/ 90265 h 198613"/>
                      <a:gd name="connsiteX2" fmla="*/ 125177 w 398068"/>
                      <a:gd name="connsiteY2" fmla="*/ 60470 h 198613"/>
                      <a:gd name="connsiteX3" fmla="*/ 44304 w 398068"/>
                      <a:gd name="connsiteY3" fmla="*/ 4561 h 198613"/>
                      <a:gd name="connsiteX4" fmla="*/ 3865 w 398068"/>
                      <a:gd name="connsiteY4" fmla="*/ 44973 h 198613"/>
                      <a:gd name="connsiteX5" fmla="*/ 163788 w 398068"/>
                      <a:gd name="connsiteY5" fmla="*/ 148991 h 198613"/>
                      <a:gd name="connsiteX6" fmla="*/ 357374 w 398068"/>
                      <a:gd name="connsiteY6" fmla="*/ 156191 h 198613"/>
                      <a:gd name="connsiteX7" fmla="*/ 371979 w 398068"/>
                      <a:gd name="connsiteY7" fmla="*/ 153400 h 198613"/>
                      <a:gd name="connsiteX8" fmla="*/ 391285 w 398068"/>
                      <a:gd name="connsiteY8" fmla="*/ 198613 h 198613"/>
                      <a:gd name="connsiteX0" fmla="*/ 398068 w 398068"/>
                      <a:gd name="connsiteY0" fmla="*/ 80403 h 163535"/>
                      <a:gd name="connsiteX1" fmla="*/ 209705 w 398068"/>
                      <a:gd name="connsiteY1" fmla="*/ 90265 h 163535"/>
                      <a:gd name="connsiteX2" fmla="*/ 125177 w 398068"/>
                      <a:gd name="connsiteY2" fmla="*/ 60470 h 163535"/>
                      <a:gd name="connsiteX3" fmla="*/ 44304 w 398068"/>
                      <a:gd name="connsiteY3" fmla="*/ 4561 h 163535"/>
                      <a:gd name="connsiteX4" fmla="*/ 3865 w 398068"/>
                      <a:gd name="connsiteY4" fmla="*/ 44973 h 163535"/>
                      <a:gd name="connsiteX5" fmla="*/ 163788 w 398068"/>
                      <a:gd name="connsiteY5" fmla="*/ 148991 h 163535"/>
                      <a:gd name="connsiteX6" fmla="*/ 357374 w 398068"/>
                      <a:gd name="connsiteY6" fmla="*/ 156191 h 163535"/>
                      <a:gd name="connsiteX7" fmla="*/ 371979 w 398068"/>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 name="connsiteX7" fmla="*/ 371979 w 372693"/>
                      <a:gd name="connsiteY7" fmla="*/ 153400 h 163535"/>
                      <a:gd name="connsiteX0" fmla="*/ 372693 w 372693"/>
                      <a:gd name="connsiteY0" fmla="*/ 80403 h 163535"/>
                      <a:gd name="connsiteX1" fmla="*/ 209705 w 372693"/>
                      <a:gd name="connsiteY1" fmla="*/ 90265 h 163535"/>
                      <a:gd name="connsiteX2" fmla="*/ 125177 w 372693"/>
                      <a:gd name="connsiteY2" fmla="*/ 60470 h 163535"/>
                      <a:gd name="connsiteX3" fmla="*/ 44304 w 372693"/>
                      <a:gd name="connsiteY3" fmla="*/ 4561 h 163535"/>
                      <a:gd name="connsiteX4" fmla="*/ 3865 w 372693"/>
                      <a:gd name="connsiteY4" fmla="*/ 44973 h 163535"/>
                      <a:gd name="connsiteX5" fmla="*/ 163788 w 372693"/>
                      <a:gd name="connsiteY5" fmla="*/ 148991 h 163535"/>
                      <a:gd name="connsiteX6" fmla="*/ 357374 w 372693"/>
                      <a:gd name="connsiteY6" fmla="*/ 156191 h 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93" h="163535">
                        <a:moveTo>
                          <a:pt x="372693" y="80403"/>
                        </a:moveTo>
                        <a:cubicBezTo>
                          <a:pt x="255987" y="95517"/>
                          <a:pt x="250958" y="93587"/>
                          <a:pt x="209705" y="90265"/>
                        </a:cubicBezTo>
                        <a:cubicBezTo>
                          <a:pt x="168452" y="86943"/>
                          <a:pt x="151788" y="74324"/>
                          <a:pt x="125177" y="60470"/>
                        </a:cubicBezTo>
                        <a:cubicBezTo>
                          <a:pt x="95699" y="44870"/>
                          <a:pt x="71693" y="22746"/>
                          <a:pt x="44304" y="4561"/>
                        </a:cubicBezTo>
                        <a:cubicBezTo>
                          <a:pt x="18992" y="-12084"/>
                          <a:pt x="-10746" y="20371"/>
                          <a:pt x="3865" y="44973"/>
                        </a:cubicBezTo>
                        <a:cubicBezTo>
                          <a:pt x="35693" y="99370"/>
                          <a:pt x="104565" y="132632"/>
                          <a:pt x="163788" y="148991"/>
                        </a:cubicBezTo>
                        <a:cubicBezTo>
                          <a:pt x="226667" y="166497"/>
                          <a:pt x="293189" y="167306"/>
                          <a:pt x="357374" y="156191"/>
                        </a:cubicBezTo>
                      </a:path>
                    </a:pathLst>
                  </a:custGeom>
                  <a:solidFill>
                    <a:schemeClr val="tx2">
                      <a:lumMod val="75000"/>
                    </a:schemeClr>
                  </a:solidFill>
                  <a:ln w="38100" cap="flat">
                    <a:solidFill>
                      <a:schemeClr val="tx2">
                        <a:lumMod val="75000"/>
                      </a:schemeClr>
                    </a:solidFill>
                    <a:prstDash val="solid"/>
                    <a:miter/>
                  </a:ln>
                </p:spPr>
                <p:txBody>
                  <a:bodyPr rtlCol="0" anchor="ctr"/>
                  <a:lstStyle/>
                  <a:p>
                    <a:endParaRPr lang="en-US" dirty="0"/>
                  </a:p>
                </p:txBody>
              </p:sp>
              <p:sp>
                <p:nvSpPr>
                  <p:cNvPr id="89" name="Isosceles Triangle 88">
                    <a:extLst>
                      <a:ext uri="{FF2B5EF4-FFF2-40B4-BE49-F238E27FC236}">
                        <a16:creationId xmlns:a16="http://schemas.microsoft.com/office/drawing/2014/main" id="{2C4BD31F-D6FA-3F72-567A-CEB5E4F3D7AC}"/>
                      </a:ext>
                    </a:extLst>
                  </p:cNvPr>
                  <p:cNvSpPr/>
                  <p:nvPr/>
                </p:nvSpPr>
                <p:spPr>
                  <a:xfrm rot="18500506">
                    <a:off x="270378" y="5255334"/>
                    <a:ext cx="343414" cy="710480"/>
                  </a:xfrm>
                  <a:custGeom>
                    <a:avLst/>
                    <a:gdLst>
                      <a:gd name="connsiteX0" fmla="*/ 0 w 414403"/>
                      <a:gd name="connsiteY0" fmla="*/ 710480 h 710480"/>
                      <a:gd name="connsiteX1" fmla="*/ 207202 w 414403"/>
                      <a:gd name="connsiteY1" fmla="*/ 0 h 710480"/>
                      <a:gd name="connsiteX2" fmla="*/ 414403 w 414403"/>
                      <a:gd name="connsiteY2" fmla="*/ 710480 h 710480"/>
                      <a:gd name="connsiteX3" fmla="*/ 0 w 414403"/>
                      <a:gd name="connsiteY3" fmla="*/ 710480 h 710480"/>
                      <a:gd name="connsiteX0" fmla="*/ 0 w 414403"/>
                      <a:gd name="connsiteY0" fmla="*/ 710480 h 710480"/>
                      <a:gd name="connsiteX1" fmla="*/ 207202 w 414403"/>
                      <a:gd name="connsiteY1" fmla="*/ 0 h 710480"/>
                      <a:gd name="connsiteX2" fmla="*/ 343414 w 414403"/>
                      <a:gd name="connsiteY2" fmla="*/ 412004 h 710480"/>
                      <a:gd name="connsiteX3" fmla="*/ 414403 w 414403"/>
                      <a:gd name="connsiteY3" fmla="*/ 710480 h 710480"/>
                      <a:gd name="connsiteX4" fmla="*/ 0 w 414403"/>
                      <a:gd name="connsiteY4" fmla="*/ 710480 h 710480"/>
                      <a:gd name="connsiteX0" fmla="*/ 0 w 343414"/>
                      <a:gd name="connsiteY0" fmla="*/ 710480 h 710480"/>
                      <a:gd name="connsiteX1" fmla="*/ 207202 w 343414"/>
                      <a:gd name="connsiteY1" fmla="*/ 0 h 710480"/>
                      <a:gd name="connsiteX2" fmla="*/ 343414 w 343414"/>
                      <a:gd name="connsiteY2" fmla="*/ 412004 h 710480"/>
                      <a:gd name="connsiteX3" fmla="*/ 0 w 343414"/>
                      <a:gd name="connsiteY3" fmla="*/ 710480 h 710480"/>
                    </a:gdLst>
                    <a:ahLst/>
                    <a:cxnLst>
                      <a:cxn ang="0">
                        <a:pos x="connsiteX0" y="connsiteY0"/>
                      </a:cxn>
                      <a:cxn ang="0">
                        <a:pos x="connsiteX1" y="connsiteY1"/>
                      </a:cxn>
                      <a:cxn ang="0">
                        <a:pos x="connsiteX2" y="connsiteY2"/>
                      </a:cxn>
                      <a:cxn ang="0">
                        <a:pos x="connsiteX3" y="connsiteY3"/>
                      </a:cxn>
                    </a:cxnLst>
                    <a:rect l="l" t="t" r="r" b="b"/>
                    <a:pathLst>
                      <a:path w="343414" h="710480">
                        <a:moveTo>
                          <a:pt x="0" y="710480"/>
                        </a:moveTo>
                        <a:lnTo>
                          <a:pt x="207202" y="0"/>
                        </a:lnTo>
                        <a:lnTo>
                          <a:pt x="343414" y="412004"/>
                        </a:lnTo>
                        <a:lnTo>
                          <a:pt x="0" y="710480"/>
                        </a:lnTo>
                        <a:close/>
                      </a:path>
                    </a:pathLst>
                  </a:custGeom>
                  <a:solidFill>
                    <a:schemeClr val="tx2">
                      <a:lumMod val="60000"/>
                      <a:lumOff val="40000"/>
                    </a:schemeClr>
                  </a:solidFill>
                  <a:ln w="3810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Partial Circle 89">
                    <a:extLst>
                      <a:ext uri="{FF2B5EF4-FFF2-40B4-BE49-F238E27FC236}">
                        <a16:creationId xmlns:a16="http://schemas.microsoft.com/office/drawing/2014/main" id="{D12C6B90-FFBB-013E-6A9A-A163CEC7F0C4}"/>
                      </a:ext>
                    </a:extLst>
                  </p:cNvPr>
                  <p:cNvSpPr/>
                  <p:nvPr/>
                </p:nvSpPr>
                <p:spPr>
                  <a:xfrm rot="15300000">
                    <a:off x="999841" y="5281386"/>
                    <a:ext cx="1422871" cy="570137"/>
                  </a:xfrm>
                  <a:prstGeom prst="pie">
                    <a:avLst>
                      <a:gd name="adj1" fmla="val 20389712"/>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1" name="Chord 90">
                    <a:extLst>
                      <a:ext uri="{FF2B5EF4-FFF2-40B4-BE49-F238E27FC236}">
                        <a16:creationId xmlns:a16="http://schemas.microsoft.com/office/drawing/2014/main" id="{AAD714D4-9F0B-D16E-DEE3-E626C7DD5C25}"/>
                      </a:ext>
                    </a:extLst>
                  </p:cNvPr>
                  <p:cNvSpPr/>
                  <p:nvPr/>
                </p:nvSpPr>
                <p:spPr>
                  <a:xfrm rot="14336559" flipH="1">
                    <a:off x="323905" y="4599787"/>
                    <a:ext cx="1558555" cy="1501136"/>
                  </a:xfrm>
                  <a:prstGeom prst="chord">
                    <a:avLst>
                      <a:gd name="adj1" fmla="val 4922892"/>
                      <a:gd name="adj2" fmla="val 14611186"/>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Partial Circle 92">
                    <a:extLst>
                      <a:ext uri="{FF2B5EF4-FFF2-40B4-BE49-F238E27FC236}">
                        <a16:creationId xmlns:a16="http://schemas.microsoft.com/office/drawing/2014/main" id="{9D1CD8A5-803E-ADFE-58ED-01EE9BAE3CB0}"/>
                      </a:ext>
                    </a:extLst>
                  </p:cNvPr>
                  <p:cNvSpPr/>
                  <p:nvPr/>
                </p:nvSpPr>
                <p:spPr>
                  <a:xfrm rot="4500000">
                    <a:off x="79402" y="5618606"/>
                    <a:ext cx="1406890" cy="429662"/>
                  </a:xfrm>
                  <a:prstGeom prst="pie">
                    <a:avLst>
                      <a:gd name="adj1" fmla="val 20797815"/>
                      <a:gd name="adj2" fmla="val 11568633"/>
                    </a:avLst>
                  </a:prstGeom>
                  <a:solidFill>
                    <a:srgbClr val="FFC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94" name="Graphic 93" descr="Angry face with fang">
                    <a:extLst>
                      <a:ext uri="{FF2B5EF4-FFF2-40B4-BE49-F238E27FC236}">
                        <a16:creationId xmlns:a16="http://schemas.microsoft.com/office/drawing/2014/main" id="{F9221FF2-AEEF-2CCE-49EC-306B6DA1FF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7834" y="5293849"/>
                    <a:ext cx="1053568" cy="1021640"/>
                  </a:xfrm>
                  <a:prstGeom prst="rect">
                    <a:avLst/>
                  </a:prstGeom>
                </p:spPr>
              </p:pic>
              <p:sp>
                <p:nvSpPr>
                  <p:cNvPr id="95" name="Oval 94">
                    <a:extLst>
                      <a:ext uri="{FF2B5EF4-FFF2-40B4-BE49-F238E27FC236}">
                        <a16:creationId xmlns:a16="http://schemas.microsoft.com/office/drawing/2014/main" id="{6ADADC68-6D1D-C24C-AEF4-8433A3A89725}"/>
                      </a:ext>
                    </a:extLst>
                  </p:cNvPr>
                  <p:cNvSpPr/>
                  <p:nvPr/>
                </p:nvSpPr>
                <p:spPr>
                  <a:xfrm>
                    <a:off x="1017403" y="5573496"/>
                    <a:ext cx="140732"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a:extLst>
                      <a:ext uri="{FF2B5EF4-FFF2-40B4-BE49-F238E27FC236}">
                        <a16:creationId xmlns:a16="http://schemas.microsoft.com/office/drawing/2014/main" id="{374C2801-09D7-CEF1-0FB2-7247DFC0150E}"/>
                      </a:ext>
                    </a:extLst>
                  </p:cNvPr>
                  <p:cNvSpPr/>
                  <p:nvPr/>
                </p:nvSpPr>
                <p:spPr>
                  <a:xfrm>
                    <a:off x="1503416" y="5565041"/>
                    <a:ext cx="112585" cy="140732"/>
                  </a:xfrm>
                  <a:prstGeom prst="ellipse">
                    <a:avLst/>
                  </a:prstGeom>
                  <a:solidFill>
                    <a:srgbClr val="A2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26C76D19-E594-AE5B-EBF1-729A6DAA33FA}"/>
                    </a:ext>
                  </a:extLst>
                </p:cNvPr>
                <p:cNvGrpSpPr/>
                <p:nvPr/>
              </p:nvGrpSpPr>
              <p:grpSpPr>
                <a:xfrm rot="20806144">
                  <a:off x="564051" y="4041483"/>
                  <a:ext cx="1157941" cy="1153974"/>
                  <a:chOff x="2702691" y="1730717"/>
                  <a:chExt cx="1649498" cy="1643849"/>
                </a:xfrm>
              </p:grpSpPr>
              <p:sp>
                <p:nvSpPr>
                  <p:cNvPr id="97" name="Block Arc 67">
                    <a:extLst>
                      <a:ext uri="{FF2B5EF4-FFF2-40B4-BE49-F238E27FC236}">
                        <a16:creationId xmlns:a16="http://schemas.microsoft.com/office/drawing/2014/main" id="{CBE2F45F-1ED3-209C-F71E-DEECF79AA1AF}"/>
                      </a:ext>
                    </a:extLst>
                  </p:cNvPr>
                  <p:cNvSpPr/>
                  <p:nvPr/>
                </p:nvSpPr>
                <p:spPr>
                  <a:xfrm rot="5400000">
                    <a:off x="2485801"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8" name="Block Arc 67">
                    <a:extLst>
                      <a:ext uri="{FF2B5EF4-FFF2-40B4-BE49-F238E27FC236}">
                        <a16:creationId xmlns:a16="http://schemas.microsoft.com/office/drawing/2014/main" id="{3732D76B-28EA-0077-5D71-60C770AA2A7A}"/>
                      </a:ext>
                    </a:extLst>
                  </p:cNvPr>
                  <p:cNvSpPr/>
                  <p:nvPr/>
                </p:nvSpPr>
                <p:spPr>
                  <a:xfrm rot="16200000" flipH="1">
                    <a:off x="3289006" y="2297901"/>
                    <a:ext cx="1280074" cy="846293"/>
                  </a:xfrm>
                  <a:custGeom>
                    <a:avLst/>
                    <a:gdLst>
                      <a:gd name="connsiteX0" fmla="*/ 0 w 1566787"/>
                      <a:gd name="connsiteY0" fmla="*/ 658368 h 1316736"/>
                      <a:gd name="connsiteX1" fmla="*/ 515407 w 1566787"/>
                      <a:gd name="connsiteY1" fmla="*/ 39720 h 1316736"/>
                      <a:gd name="connsiteX2" fmla="*/ 1268266 w 1566787"/>
                      <a:gd name="connsiteY2" fmla="*/ 141260 h 1316736"/>
                      <a:gd name="connsiteX3" fmla="*/ 1048420 w 1566787"/>
                      <a:gd name="connsiteY3" fmla="*/ 375722 h 1316736"/>
                      <a:gd name="connsiteX4" fmla="*/ 641800 w 1566787"/>
                      <a:gd name="connsiteY4" fmla="*/ 331499 h 1316736"/>
                      <a:gd name="connsiteX5" fmla="*/ 315425 w 1566787"/>
                      <a:gd name="connsiteY5" fmla="*/ 658368 h 1316736"/>
                      <a:gd name="connsiteX6" fmla="*/ 0 w 1566787"/>
                      <a:gd name="connsiteY6" fmla="*/ 658368 h 1316736"/>
                      <a:gd name="connsiteX0" fmla="*/ 0 w 1182925"/>
                      <a:gd name="connsiteY0" fmla="*/ 1013958 h 1013958"/>
                      <a:gd name="connsiteX1" fmla="*/ 515407 w 1182925"/>
                      <a:gd name="connsiteY1" fmla="*/ 395310 h 1013958"/>
                      <a:gd name="connsiteX2" fmla="*/ 1182925 w 1182925"/>
                      <a:gd name="connsiteY2" fmla="*/ 33553 h 1013958"/>
                      <a:gd name="connsiteX3" fmla="*/ 1048420 w 1182925"/>
                      <a:gd name="connsiteY3" fmla="*/ 731312 h 1013958"/>
                      <a:gd name="connsiteX4" fmla="*/ 641800 w 1182925"/>
                      <a:gd name="connsiteY4" fmla="*/ 687089 h 1013958"/>
                      <a:gd name="connsiteX5" fmla="*/ 315425 w 1182925"/>
                      <a:gd name="connsiteY5" fmla="*/ 1013958 h 1013958"/>
                      <a:gd name="connsiteX6" fmla="*/ 0 w 1182925"/>
                      <a:gd name="connsiteY6" fmla="*/ 1013958 h 1013958"/>
                      <a:gd name="connsiteX0" fmla="*/ 0 w 1270894"/>
                      <a:gd name="connsiteY0" fmla="*/ 1013958 h 1013958"/>
                      <a:gd name="connsiteX1" fmla="*/ 515407 w 1270894"/>
                      <a:gd name="connsiteY1" fmla="*/ 395310 h 1013958"/>
                      <a:gd name="connsiteX2" fmla="*/ 1182925 w 1270894"/>
                      <a:gd name="connsiteY2" fmla="*/ 33553 h 1013958"/>
                      <a:gd name="connsiteX3" fmla="*/ 1255687 w 1270894"/>
                      <a:gd name="connsiteY3" fmla="*/ 304592 h 1013958"/>
                      <a:gd name="connsiteX4" fmla="*/ 641800 w 1270894"/>
                      <a:gd name="connsiteY4" fmla="*/ 687089 h 1013958"/>
                      <a:gd name="connsiteX5" fmla="*/ 315425 w 1270894"/>
                      <a:gd name="connsiteY5" fmla="*/ 1013958 h 1013958"/>
                      <a:gd name="connsiteX6" fmla="*/ 0 w 1270894"/>
                      <a:gd name="connsiteY6" fmla="*/ 1013958 h 1013958"/>
                      <a:gd name="connsiteX0" fmla="*/ 0 w 1264414"/>
                      <a:gd name="connsiteY0" fmla="*/ 890732 h 890732"/>
                      <a:gd name="connsiteX1" fmla="*/ 515407 w 1264414"/>
                      <a:gd name="connsiteY1" fmla="*/ 272084 h 890732"/>
                      <a:gd name="connsiteX2" fmla="*/ 987853 w 1264414"/>
                      <a:gd name="connsiteY2" fmla="*/ 44439 h 890732"/>
                      <a:gd name="connsiteX3" fmla="*/ 1255687 w 1264414"/>
                      <a:gd name="connsiteY3" fmla="*/ 181366 h 890732"/>
                      <a:gd name="connsiteX4" fmla="*/ 641800 w 1264414"/>
                      <a:gd name="connsiteY4" fmla="*/ 563863 h 890732"/>
                      <a:gd name="connsiteX5" fmla="*/ 315425 w 1264414"/>
                      <a:gd name="connsiteY5" fmla="*/ 890732 h 890732"/>
                      <a:gd name="connsiteX6" fmla="*/ 0 w 1264414"/>
                      <a:gd name="connsiteY6" fmla="*/ 890732 h 890732"/>
                      <a:gd name="connsiteX0" fmla="*/ 0 w 1288359"/>
                      <a:gd name="connsiteY0" fmla="*/ 890732 h 890732"/>
                      <a:gd name="connsiteX1" fmla="*/ 515407 w 1288359"/>
                      <a:gd name="connsiteY1" fmla="*/ 272084 h 890732"/>
                      <a:gd name="connsiteX2" fmla="*/ 987853 w 1288359"/>
                      <a:gd name="connsiteY2" fmla="*/ 44439 h 890732"/>
                      <a:gd name="connsiteX3" fmla="*/ 1280071 w 1288359"/>
                      <a:gd name="connsiteY3" fmla="*/ 96022 h 890732"/>
                      <a:gd name="connsiteX4" fmla="*/ 641800 w 1288359"/>
                      <a:gd name="connsiteY4" fmla="*/ 563863 h 890732"/>
                      <a:gd name="connsiteX5" fmla="*/ 315425 w 1288359"/>
                      <a:gd name="connsiteY5" fmla="*/ 890732 h 890732"/>
                      <a:gd name="connsiteX6" fmla="*/ 0 w 1288359"/>
                      <a:gd name="connsiteY6" fmla="*/ 890732 h 890732"/>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912178 h 912178"/>
                      <a:gd name="connsiteX1" fmla="*/ 515407 w 1280071"/>
                      <a:gd name="connsiteY1" fmla="*/ 293530 h 912178"/>
                      <a:gd name="connsiteX2" fmla="*/ 987853 w 1280071"/>
                      <a:gd name="connsiteY2" fmla="*/ 65885 h 912178"/>
                      <a:gd name="connsiteX3" fmla="*/ 1280071 w 1280071"/>
                      <a:gd name="connsiteY3" fmla="*/ 117468 h 912178"/>
                      <a:gd name="connsiteX4" fmla="*/ 641800 w 1280071"/>
                      <a:gd name="connsiteY4" fmla="*/ 585309 h 912178"/>
                      <a:gd name="connsiteX5" fmla="*/ 315425 w 1280071"/>
                      <a:gd name="connsiteY5" fmla="*/ 912178 h 912178"/>
                      <a:gd name="connsiteX6" fmla="*/ 0 w 1280071"/>
                      <a:gd name="connsiteY6" fmla="*/ 912178 h 912178"/>
                      <a:gd name="connsiteX0" fmla="*/ 0 w 1280071"/>
                      <a:gd name="connsiteY0" fmla="*/ 890732 h 890732"/>
                      <a:gd name="connsiteX1" fmla="*/ 515407 w 1280071"/>
                      <a:gd name="connsiteY1" fmla="*/ 272084 h 890732"/>
                      <a:gd name="connsiteX2" fmla="*/ 987853 w 1280071"/>
                      <a:gd name="connsiteY2" fmla="*/ 44439 h 890732"/>
                      <a:gd name="connsiteX3" fmla="*/ 1280071 w 1280071"/>
                      <a:gd name="connsiteY3" fmla="*/ 96022 h 890732"/>
                      <a:gd name="connsiteX4" fmla="*/ 641800 w 1280071"/>
                      <a:gd name="connsiteY4" fmla="*/ 563863 h 890732"/>
                      <a:gd name="connsiteX5" fmla="*/ 315425 w 1280071"/>
                      <a:gd name="connsiteY5" fmla="*/ 890732 h 890732"/>
                      <a:gd name="connsiteX6" fmla="*/ 0 w 1280071"/>
                      <a:gd name="connsiteY6" fmla="*/ 890732 h 890732"/>
                      <a:gd name="connsiteX0" fmla="*/ 0 w 1280074"/>
                      <a:gd name="connsiteY0" fmla="*/ 890732 h 890732"/>
                      <a:gd name="connsiteX1" fmla="*/ 515407 w 1280074"/>
                      <a:gd name="connsiteY1" fmla="*/ 272084 h 890732"/>
                      <a:gd name="connsiteX2" fmla="*/ 987853 w 1280074"/>
                      <a:gd name="connsiteY2" fmla="*/ 44439 h 890732"/>
                      <a:gd name="connsiteX3" fmla="*/ 1280074 w 1280074"/>
                      <a:gd name="connsiteY3" fmla="*/ 96022 h 890732"/>
                      <a:gd name="connsiteX4" fmla="*/ 641800 w 1280074"/>
                      <a:gd name="connsiteY4" fmla="*/ 563863 h 890732"/>
                      <a:gd name="connsiteX5" fmla="*/ 315425 w 1280074"/>
                      <a:gd name="connsiteY5" fmla="*/ 890732 h 890732"/>
                      <a:gd name="connsiteX6" fmla="*/ 0 w 1280074"/>
                      <a:gd name="connsiteY6" fmla="*/ 890732 h 890732"/>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 name="connsiteX0" fmla="*/ 0 w 1280074"/>
                      <a:gd name="connsiteY0" fmla="*/ 846293 h 846293"/>
                      <a:gd name="connsiteX1" fmla="*/ 515407 w 1280074"/>
                      <a:gd name="connsiteY1" fmla="*/ 227645 h 846293"/>
                      <a:gd name="connsiteX2" fmla="*/ 987853 w 1280074"/>
                      <a:gd name="connsiteY2" fmla="*/ 0 h 846293"/>
                      <a:gd name="connsiteX3" fmla="*/ 1280074 w 1280074"/>
                      <a:gd name="connsiteY3" fmla="*/ 51583 h 846293"/>
                      <a:gd name="connsiteX4" fmla="*/ 641800 w 1280074"/>
                      <a:gd name="connsiteY4" fmla="*/ 519424 h 846293"/>
                      <a:gd name="connsiteX5" fmla="*/ 315425 w 1280074"/>
                      <a:gd name="connsiteY5" fmla="*/ 846293 h 846293"/>
                      <a:gd name="connsiteX6" fmla="*/ 0 w 1280074"/>
                      <a:gd name="connsiteY6" fmla="*/ 846293 h 84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0074" h="846293">
                        <a:moveTo>
                          <a:pt x="0" y="846293"/>
                        </a:moveTo>
                        <a:cubicBezTo>
                          <a:pt x="0" y="569533"/>
                          <a:pt x="301341" y="261958"/>
                          <a:pt x="515407" y="227645"/>
                        </a:cubicBezTo>
                        <a:cubicBezTo>
                          <a:pt x="862932" y="171940"/>
                          <a:pt x="908865" y="163674"/>
                          <a:pt x="987853" y="0"/>
                        </a:cubicBezTo>
                        <a:cubicBezTo>
                          <a:pt x="999918" y="41578"/>
                          <a:pt x="1243634" y="-26572"/>
                          <a:pt x="1280074" y="51583"/>
                        </a:cubicBezTo>
                        <a:cubicBezTo>
                          <a:pt x="1209868" y="467158"/>
                          <a:pt x="779393" y="487415"/>
                          <a:pt x="641800" y="519424"/>
                        </a:cubicBezTo>
                        <a:cubicBezTo>
                          <a:pt x="447453" y="564637"/>
                          <a:pt x="315425" y="696865"/>
                          <a:pt x="315425" y="846293"/>
                        </a:cubicBezTo>
                        <a:lnTo>
                          <a:pt x="0" y="846293"/>
                        </a:lnTo>
                        <a:close/>
                      </a:path>
                    </a:pathLst>
                  </a:cu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9" name="Arrow: Up 98">
                    <a:extLst>
                      <a:ext uri="{FF2B5EF4-FFF2-40B4-BE49-F238E27FC236}">
                        <a16:creationId xmlns:a16="http://schemas.microsoft.com/office/drawing/2014/main" id="{549846A4-C557-75DC-3039-DD9DD17B38DD}"/>
                      </a:ext>
                    </a:extLst>
                  </p:cNvPr>
                  <p:cNvSpPr/>
                  <p:nvPr/>
                </p:nvSpPr>
                <p:spPr>
                  <a:xfrm>
                    <a:off x="3280469" y="1730717"/>
                    <a:ext cx="530911" cy="1500163"/>
                  </a:xfrm>
                  <a:prstGeom prst="upArrow">
                    <a:avLst>
                      <a:gd name="adj1" fmla="val 71206"/>
                      <a:gd name="adj2" fmla="val 4382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ardrop 99">
                    <a:extLst>
                      <a:ext uri="{FF2B5EF4-FFF2-40B4-BE49-F238E27FC236}">
                        <a16:creationId xmlns:a16="http://schemas.microsoft.com/office/drawing/2014/main" id="{579FE042-FFE4-8885-98B0-035ABEAB82A7}"/>
                      </a:ext>
                    </a:extLst>
                  </p:cNvPr>
                  <p:cNvSpPr/>
                  <p:nvPr/>
                </p:nvSpPr>
                <p:spPr>
                  <a:xfrm rot="18900000">
                    <a:off x="3132700" y="2537945"/>
                    <a:ext cx="836621" cy="836621"/>
                  </a:xfrm>
                  <a:prstGeom prst="teardrop">
                    <a:avLst>
                      <a:gd name="adj" fmla="val 108744"/>
                    </a:avLst>
                  </a:prstGeom>
                  <a:solidFill>
                    <a:srgbClr val="FFC000"/>
                  </a:solidFill>
                  <a:ln w="190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4" name="Group 163">
                <a:extLst>
                  <a:ext uri="{FF2B5EF4-FFF2-40B4-BE49-F238E27FC236}">
                    <a16:creationId xmlns:a16="http://schemas.microsoft.com/office/drawing/2014/main" id="{F96E8407-9C11-C5DC-6573-8AF3D8BEF538}"/>
                  </a:ext>
                </a:extLst>
              </p:cNvPr>
              <p:cNvGrpSpPr/>
              <p:nvPr/>
            </p:nvGrpSpPr>
            <p:grpSpPr>
              <a:xfrm>
                <a:off x="4178582" y="4691543"/>
                <a:ext cx="1351437" cy="1587471"/>
                <a:chOff x="3390764" y="1717317"/>
                <a:chExt cx="1793719" cy="2106999"/>
              </a:xfrm>
            </p:grpSpPr>
            <p:sp>
              <p:nvSpPr>
                <p:cNvPr id="10" name="Freeform: Shape 9">
                  <a:extLst>
                    <a:ext uri="{FF2B5EF4-FFF2-40B4-BE49-F238E27FC236}">
                      <a16:creationId xmlns:a16="http://schemas.microsoft.com/office/drawing/2014/main" id="{FFDD47E5-7F8E-F427-E2EB-35CCDC057AD2}"/>
                    </a:ext>
                  </a:extLst>
                </p:cNvPr>
                <p:cNvSpPr/>
                <p:nvPr/>
              </p:nvSpPr>
              <p:spPr>
                <a:xfrm>
                  <a:off x="4364065" y="1738201"/>
                  <a:ext cx="790984" cy="2083125"/>
                </a:xfrm>
                <a:custGeom>
                  <a:avLst/>
                  <a:gdLst>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18056 w 790984"/>
                    <a:gd name="connsiteY4" fmla="*/ 589030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1649286"/>
                    <a:gd name="connsiteX1" fmla="*/ 690007 w 790984"/>
                    <a:gd name="connsiteY1" fmla="*/ 1497821 h 1649286"/>
                    <a:gd name="connsiteX2" fmla="*/ 790984 w 790984"/>
                    <a:gd name="connsiteY2" fmla="*/ 1312697 h 1649286"/>
                    <a:gd name="connsiteX3" fmla="*/ 790984 w 790984"/>
                    <a:gd name="connsiteY3" fmla="*/ 1049035 h 1649286"/>
                    <a:gd name="connsiteX4" fmla="*/ 731405 w 790984"/>
                    <a:gd name="connsiteY4" fmla="*/ 595704 h 1649286"/>
                    <a:gd name="connsiteX5" fmla="*/ 622689 w 790984"/>
                    <a:gd name="connsiteY5" fmla="*/ 336589 h 1649286"/>
                    <a:gd name="connsiteX6" fmla="*/ 381467 w 790984"/>
                    <a:gd name="connsiteY6" fmla="*/ 84147 h 1649286"/>
                    <a:gd name="connsiteX7" fmla="*/ 162684 w 790984"/>
                    <a:gd name="connsiteY7" fmla="*/ 0 h 1649286"/>
                    <a:gd name="connsiteX8" fmla="*/ 0 w 790984"/>
                    <a:gd name="connsiteY8" fmla="*/ 5610 h 1649286"/>
                    <a:gd name="connsiteX9" fmla="*/ 403907 w 790984"/>
                    <a:gd name="connsiteY9" fmla="*/ 1649286 h 1649286"/>
                    <a:gd name="connsiteX10" fmla="*/ 544152 w 790984"/>
                    <a:gd name="connsiteY10" fmla="*/ 1565138 h 1649286"/>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544152 w 790984"/>
                    <a:gd name="connsiteY10"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88262 w 790984"/>
                    <a:gd name="connsiteY10" fmla="*/ 1739188 h 2096474"/>
                    <a:gd name="connsiteX11" fmla="*/ 544152 w 790984"/>
                    <a:gd name="connsiteY11"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414843 w 790984"/>
                    <a:gd name="connsiteY10" fmla="*/ 1926072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68473 w 790984"/>
                    <a:gd name="connsiteY10" fmla="*/ 2019514 h 2096474"/>
                    <a:gd name="connsiteX11" fmla="*/ 488262 w 790984"/>
                    <a:gd name="connsiteY11" fmla="*/ 1739188 h 2096474"/>
                    <a:gd name="connsiteX12" fmla="*/ 544152 w 790984"/>
                    <a:gd name="connsiteY12" fmla="*/ 1565138 h 2096474"/>
                    <a:gd name="connsiteX0" fmla="*/ 544152 w 790984"/>
                    <a:gd name="connsiteY0" fmla="*/ 1565138 h 2096474"/>
                    <a:gd name="connsiteX1" fmla="*/ 690007 w 790984"/>
                    <a:gd name="connsiteY1" fmla="*/ 1497821 h 2096474"/>
                    <a:gd name="connsiteX2" fmla="*/ 790984 w 790984"/>
                    <a:gd name="connsiteY2" fmla="*/ 1312697 h 2096474"/>
                    <a:gd name="connsiteX3" fmla="*/ 790984 w 790984"/>
                    <a:gd name="connsiteY3" fmla="*/ 1049035 h 2096474"/>
                    <a:gd name="connsiteX4" fmla="*/ 731405 w 790984"/>
                    <a:gd name="connsiteY4" fmla="*/ 595704 h 2096474"/>
                    <a:gd name="connsiteX5" fmla="*/ 622689 w 790984"/>
                    <a:gd name="connsiteY5" fmla="*/ 336589 h 2096474"/>
                    <a:gd name="connsiteX6" fmla="*/ 381467 w 790984"/>
                    <a:gd name="connsiteY6" fmla="*/ 84147 h 2096474"/>
                    <a:gd name="connsiteX7" fmla="*/ 162684 w 790984"/>
                    <a:gd name="connsiteY7" fmla="*/ 0 h 2096474"/>
                    <a:gd name="connsiteX8" fmla="*/ 0 w 790984"/>
                    <a:gd name="connsiteY8" fmla="*/ 5610 h 2096474"/>
                    <a:gd name="connsiteX9" fmla="*/ 383884 w 790984"/>
                    <a:gd name="connsiteY9" fmla="*/ 2096474 h 2096474"/>
                    <a:gd name="connsiteX10" fmla="*/ 675147 w 790984"/>
                    <a:gd name="connsiteY10" fmla="*/ 1979468 h 2096474"/>
                    <a:gd name="connsiteX11" fmla="*/ 488262 w 790984"/>
                    <a:gd name="connsiteY11" fmla="*/ 1739188 h 2096474"/>
                    <a:gd name="connsiteX12" fmla="*/ 544152 w 790984"/>
                    <a:gd name="connsiteY12" fmla="*/ 1565138 h 2096474"/>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 name="connsiteX0" fmla="*/ 544152 w 790984"/>
                    <a:gd name="connsiteY0" fmla="*/ 1565138 h 2083125"/>
                    <a:gd name="connsiteX1" fmla="*/ 690007 w 790984"/>
                    <a:gd name="connsiteY1" fmla="*/ 1497821 h 2083125"/>
                    <a:gd name="connsiteX2" fmla="*/ 790984 w 790984"/>
                    <a:gd name="connsiteY2" fmla="*/ 1312697 h 2083125"/>
                    <a:gd name="connsiteX3" fmla="*/ 790984 w 790984"/>
                    <a:gd name="connsiteY3" fmla="*/ 1049035 h 2083125"/>
                    <a:gd name="connsiteX4" fmla="*/ 731405 w 790984"/>
                    <a:gd name="connsiteY4" fmla="*/ 595704 h 2083125"/>
                    <a:gd name="connsiteX5" fmla="*/ 622689 w 790984"/>
                    <a:gd name="connsiteY5" fmla="*/ 336589 h 2083125"/>
                    <a:gd name="connsiteX6" fmla="*/ 381467 w 790984"/>
                    <a:gd name="connsiteY6" fmla="*/ 84147 h 2083125"/>
                    <a:gd name="connsiteX7" fmla="*/ 162684 w 790984"/>
                    <a:gd name="connsiteY7" fmla="*/ 0 h 2083125"/>
                    <a:gd name="connsiteX8" fmla="*/ 0 w 790984"/>
                    <a:gd name="connsiteY8" fmla="*/ 5610 h 2083125"/>
                    <a:gd name="connsiteX9" fmla="*/ 377210 w 790984"/>
                    <a:gd name="connsiteY9" fmla="*/ 2083125 h 2083125"/>
                    <a:gd name="connsiteX10" fmla="*/ 675147 w 790984"/>
                    <a:gd name="connsiteY10" fmla="*/ 1979468 h 2083125"/>
                    <a:gd name="connsiteX11" fmla="*/ 488262 w 790984"/>
                    <a:gd name="connsiteY11" fmla="*/ 1739188 h 2083125"/>
                    <a:gd name="connsiteX12" fmla="*/ 544152 w 790984"/>
                    <a:gd name="connsiteY12" fmla="*/ 1565138 h 208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984" h="2083125">
                      <a:moveTo>
                        <a:pt x="544152" y="1565138"/>
                      </a:moveTo>
                      <a:lnTo>
                        <a:pt x="690007" y="1497821"/>
                      </a:lnTo>
                      <a:lnTo>
                        <a:pt x="790984" y="1312697"/>
                      </a:lnTo>
                      <a:lnTo>
                        <a:pt x="790984" y="1049035"/>
                      </a:lnTo>
                      <a:lnTo>
                        <a:pt x="731405" y="595704"/>
                      </a:lnTo>
                      <a:cubicBezTo>
                        <a:pt x="699616" y="511557"/>
                        <a:pt x="707873" y="440760"/>
                        <a:pt x="622689" y="336589"/>
                      </a:cubicBezTo>
                      <a:lnTo>
                        <a:pt x="381467" y="84147"/>
                      </a:lnTo>
                      <a:lnTo>
                        <a:pt x="162684" y="0"/>
                      </a:lnTo>
                      <a:lnTo>
                        <a:pt x="0" y="5610"/>
                      </a:lnTo>
                      <a:lnTo>
                        <a:pt x="377210" y="2083125"/>
                      </a:lnTo>
                      <a:cubicBezTo>
                        <a:pt x="596662" y="2048573"/>
                        <a:pt x="575835" y="2014020"/>
                        <a:pt x="675147" y="1979468"/>
                      </a:cubicBezTo>
                      <a:cubicBezTo>
                        <a:pt x="808636" y="1932748"/>
                        <a:pt x="488262" y="1845979"/>
                        <a:pt x="488262" y="1739188"/>
                      </a:cubicBezTo>
                      <a:cubicBezTo>
                        <a:pt x="506892" y="1647799"/>
                        <a:pt x="525522" y="1623155"/>
                        <a:pt x="544152" y="1565138"/>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AA7E1CBC-8869-F5D8-901A-4FFC11C4B844}"/>
                    </a:ext>
                  </a:extLst>
                </p:cNvPr>
                <p:cNvSpPr/>
                <p:nvPr/>
              </p:nvSpPr>
              <p:spPr>
                <a:xfrm>
                  <a:off x="3411363" y="1755031"/>
                  <a:ext cx="1407570" cy="2069285"/>
                </a:xfrm>
                <a:custGeom>
                  <a:avLst/>
                  <a:gdLst>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824643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75382 h 2176609"/>
                    <a:gd name="connsiteX1" fmla="*/ 179514 w 1200501"/>
                    <a:gd name="connsiteY1" fmla="*/ 1178062 h 2176609"/>
                    <a:gd name="connsiteX2" fmla="*/ 56098 w 1200501"/>
                    <a:gd name="connsiteY2" fmla="*/ 1116354 h 2176609"/>
                    <a:gd name="connsiteX3" fmla="*/ 0 w 1200501"/>
                    <a:gd name="connsiteY3" fmla="*/ 1020987 h 2176609"/>
                    <a:gd name="connsiteX4" fmla="*/ 44879 w 1200501"/>
                    <a:gd name="connsiteY4" fmla="*/ 880742 h 2176609"/>
                    <a:gd name="connsiteX5" fmla="*/ 100977 w 1200501"/>
                    <a:gd name="connsiteY5" fmla="*/ 841473 h 2176609"/>
                    <a:gd name="connsiteX6" fmla="*/ 61708 w 1200501"/>
                    <a:gd name="connsiteY6" fmla="*/ 656349 h 2176609"/>
                    <a:gd name="connsiteX7" fmla="*/ 145855 w 1200501"/>
                    <a:gd name="connsiteY7" fmla="*/ 314150 h 2176609"/>
                    <a:gd name="connsiteX8" fmla="*/ 280491 w 1200501"/>
                    <a:gd name="connsiteY8" fmla="*/ 145856 h 2176609"/>
                    <a:gd name="connsiteX9" fmla="*/ 594641 w 1200501"/>
                    <a:gd name="connsiteY9" fmla="*/ 0 h 2176609"/>
                    <a:gd name="connsiteX10" fmla="*/ 757325 w 1200501"/>
                    <a:gd name="connsiteY10" fmla="*/ 5610 h 2176609"/>
                    <a:gd name="connsiteX11" fmla="*/ 1200501 w 1200501"/>
                    <a:gd name="connsiteY11" fmla="*/ 1576359 h 2176609"/>
                    <a:gd name="connsiteX12" fmla="*/ 998547 w 1200501"/>
                    <a:gd name="connsiteY12" fmla="*/ 1638067 h 2176609"/>
                    <a:gd name="connsiteX13" fmla="*/ 1037816 w 1200501"/>
                    <a:gd name="connsiteY13" fmla="*/ 2176609 h 2176609"/>
                    <a:gd name="connsiteX14" fmla="*/ 302930 w 1200501"/>
                    <a:gd name="connsiteY14" fmla="*/ 1593188 h 2176609"/>
                    <a:gd name="connsiteX15" fmla="*/ 392687 w 1200501"/>
                    <a:gd name="connsiteY15" fmla="*/ 1475382 h 217660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757325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200501"/>
                    <a:gd name="connsiteY0" fmla="*/ 1469772 h 2170999"/>
                    <a:gd name="connsiteX1" fmla="*/ 179514 w 1200501"/>
                    <a:gd name="connsiteY1" fmla="*/ 1172452 h 2170999"/>
                    <a:gd name="connsiteX2" fmla="*/ 56098 w 1200501"/>
                    <a:gd name="connsiteY2" fmla="*/ 1110744 h 2170999"/>
                    <a:gd name="connsiteX3" fmla="*/ 0 w 1200501"/>
                    <a:gd name="connsiteY3" fmla="*/ 1015377 h 2170999"/>
                    <a:gd name="connsiteX4" fmla="*/ 44879 w 1200501"/>
                    <a:gd name="connsiteY4" fmla="*/ 875132 h 2170999"/>
                    <a:gd name="connsiteX5" fmla="*/ 100977 w 1200501"/>
                    <a:gd name="connsiteY5" fmla="*/ 835863 h 2170999"/>
                    <a:gd name="connsiteX6" fmla="*/ 61708 w 1200501"/>
                    <a:gd name="connsiteY6" fmla="*/ 650739 h 2170999"/>
                    <a:gd name="connsiteX7" fmla="*/ 145855 w 1200501"/>
                    <a:gd name="connsiteY7" fmla="*/ 308540 h 2170999"/>
                    <a:gd name="connsiteX8" fmla="*/ 280491 w 1200501"/>
                    <a:gd name="connsiteY8" fmla="*/ 140246 h 2170999"/>
                    <a:gd name="connsiteX9" fmla="*/ 457182 w 1200501"/>
                    <a:gd name="connsiteY9" fmla="*/ 30249 h 2170999"/>
                    <a:gd name="connsiteX10" fmla="*/ 649749 w 1200501"/>
                    <a:gd name="connsiteY10" fmla="*/ 0 h 2170999"/>
                    <a:gd name="connsiteX11" fmla="*/ 1200501 w 1200501"/>
                    <a:gd name="connsiteY11" fmla="*/ 1570749 h 2170999"/>
                    <a:gd name="connsiteX12" fmla="*/ 998547 w 1200501"/>
                    <a:gd name="connsiteY12" fmla="*/ 1632457 h 2170999"/>
                    <a:gd name="connsiteX13" fmla="*/ 1037816 w 1200501"/>
                    <a:gd name="connsiteY13" fmla="*/ 2170999 h 2170999"/>
                    <a:gd name="connsiteX14" fmla="*/ 302930 w 1200501"/>
                    <a:gd name="connsiteY14" fmla="*/ 1587578 h 2170999"/>
                    <a:gd name="connsiteX15" fmla="*/ 392687 w 1200501"/>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98547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128784"/>
                    <a:gd name="connsiteY0" fmla="*/ 1469772 h 2170999"/>
                    <a:gd name="connsiteX1" fmla="*/ 179514 w 1128784"/>
                    <a:gd name="connsiteY1" fmla="*/ 1172452 h 2170999"/>
                    <a:gd name="connsiteX2" fmla="*/ 56098 w 1128784"/>
                    <a:gd name="connsiteY2" fmla="*/ 1110744 h 2170999"/>
                    <a:gd name="connsiteX3" fmla="*/ 0 w 1128784"/>
                    <a:gd name="connsiteY3" fmla="*/ 1015377 h 2170999"/>
                    <a:gd name="connsiteX4" fmla="*/ 44879 w 1128784"/>
                    <a:gd name="connsiteY4" fmla="*/ 875132 h 2170999"/>
                    <a:gd name="connsiteX5" fmla="*/ 100977 w 1128784"/>
                    <a:gd name="connsiteY5" fmla="*/ 835863 h 2170999"/>
                    <a:gd name="connsiteX6" fmla="*/ 61708 w 1128784"/>
                    <a:gd name="connsiteY6" fmla="*/ 650739 h 2170999"/>
                    <a:gd name="connsiteX7" fmla="*/ 145855 w 1128784"/>
                    <a:gd name="connsiteY7" fmla="*/ 308540 h 2170999"/>
                    <a:gd name="connsiteX8" fmla="*/ 280491 w 1128784"/>
                    <a:gd name="connsiteY8" fmla="*/ 140246 h 2170999"/>
                    <a:gd name="connsiteX9" fmla="*/ 457182 w 1128784"/>
                    <a:gd name="connsiteY9" fmla="*/ 30249 h 2170999"/>
                    <a:gd name="connsiteX10" fmla="*/ 649749 w 1128784"/>
                    <a:gd name="connsiteY10" fmla="*/ 0 h 2170999"/>
                    <a:gd name="connsiteX11" fmla="*/ 1128784 w 1128784"/>
                    <a:gd name="connsiteY11" fmla="*/ 1576726 h 2170999"/>
                    <a:gd name="connsiteX12" fmla="*/ 956712 w 1128784"/>
                    <a:gd name="connsiteY12" fmla="*/ 1632457 h 2170999"/>
                    <a:gd name="connsiteX13" fmla="*/ 1037816 w 1128784"/>
                    <a:gd name="connsiteY13" fmla="*/ 2170999 h 2170999"/>
                    <a:gd name="connsiteX14" fmla="*/ 302930 w 1128784"/>
                    <a:gd name="connsiteY14" fmla="*/ 1587578 h 2170999"/>
                    <a:gd name="connsiteX15" fmla="*/ 392687 w 1128784"/>
                    <a:gd name="connsiteY15" fmla="*/ 1469772 h 2170999"/>
                    <a:gd name="connsiteX0" fmla="*/ 392687 w 1098902"/>
                    <a:gd name="connsiteY0" fmla="*/ 1469772 h 2170999"/>
                    <a:gd name="connsiteX1" fmla="*/ 179514 w 1098902"/>
                    <a:gd name="connsiteY1" fmla="*/ 1172452 h 2170999"/>
                    <a:gd name="connsiteX2" fmla="*/ 56098 w 1098902"/>
                    <a:gd name="connsiteY2" fmla="*/ 1110744 h 2170999"/>
                    <a:gd name="connsiteX3" fmla="*/ 0 w 1098902"/>
                    <a:gd name="connsiteY3" fmla="*/ 1015377 h 2170999"/>
                    <a:gd name="connsiteX4" fmla="*/ 44879 w 1098902"/>
                    <a:gd name="connsiteY4" fmla="*/ 875132 h 2170999"/>
                    <a:gd name="connsiteX5" fmla="*/ 100977 w 1098902"/>
                    <a:gd name="connsiteY5" fmla="*/ 835863 h 2170999"/>
                    <a:gd name="connsiteX6" fmla="*/ 61708 w 1098902"/>
                    <a:gd name="connsiteY6" fmla="*/ 650739 h 2170999"/>
                    <a:gd name="connsiteX7" fmla="*/ 145855 w 1098902"/>
                    <a:gd name="connsiteY7" fmla="*/ 308540 h 2170999"/>
                    <a:gd name="connsiteX8" fmla="*/ 280491 w 1098902"/>
                    <a:gd name="connsiteY8" fmla="*/ 140246 h 2170999"/>
                    <a:gd name="connsiteX9" fmla="*/ 457182 w 1098902"/>
                    <a:gd name="connsiteY9" fmla="*/ 30249 h 2170999"/>
                    <a:gd name="connsiteX10" fmla="*/ 649749 w 1098902"/>
                    <a:gd name="connsiteY10" fmla="*/ 0 h 2170999"/>
                    <a:gd name="connsiteX11" fmla="*/ 1098902 w 1098902"/>
                    <a:gd name="connsiteY11" fmla="*/ 1582702 h 2170999"/>
                    <a:gd name="connsiteX12" fmla="*/ 956712 w 1098902"/>
                    <a:gd name="connsiteY12" fmla="*/ 1632457 h 2170999"/>
                    <a:gd name="connsiteX13" fmla="*/ 1037816 w 1098902"/>
                    <a:gd name="connsiteY13" fmla="*/ 2170999 h 2170999"/>
                    <a:gd name="connsiteX14" fmla="*/ 302930 w 1098902"/>
                    <a:gd name="connsiteY14" fmla="*/ 1587578 h 2170999"/>
                    <a:gd name="connsiteX15" fmla="*/ 392687 w 1098902"/>
                    <a:gd name="connsiteY15" fmla="*/ 1469772 h 2170999"/>
                    <a:gd name="connsiteX0" fmla="*/ 392687 w 1101349"/>
                    <a:gd name="connsiteY0" fmla="*/ 1469772 h 2170999"/>
                    <a:gd name="connsiteX1" fmla="*/ 179514 w 1101349"/>
                    <a:gd name="connsiteY1" fmla="*/ 1172452 h 2170999"/>
                    <a:gd name="connsiteX2" fmla="*/ 56098 w 1101349"/>
                    <a:gd name="connsiteY2" fmla="*/ 1110744 h 2170999"/>
                    <a:gd name="connsiteX3" fmla="*/ 0 w 1101349"/>
                    <a:gd name="connsiteY3" fmla="*/ 1015377 h 2170999"/>
                    <a:gd name="connsiteX4" fmla="*/ 44879 w 1101349"/>
                    <a:gd name="connsiteY4" fmla="*/ 875132 h 2170999"/>
                    <a:gd name="connsiteX5" fmla="*/ 100977 w 1101349"/>
                    <a:gd name="connsiteY5" fmla="*/ 835863 h 2170999"/>
                    <a:gd name="connsiteX6" fmla="*/ 61708 w 1101349"/>
                    <a:gd name="connsiteY6" fmla="*/ 650739 h 2170999"/>
                    <a:gd name="connsiteX7" fmla="*/ 145855 w 1101349"/>
                    <a:gd name="connsiteY7" fmla="*/ 308540 h 2170999"/>
                    <a:gd name="connsiteX8" fmla="*/ 280491 w 1101349"/>
                    <a:gd name="connsiteY8" fmla="*/ 140246 h 2170999"/>
                    <a:gd name="connsiteX9" fmla="*/ 457182 w 1101349"/>
                    <a:gd name="connsiteY9" fmla="*/ 30249 h 2170999"/>
                    <a:gd name="connsiteX10" fmla="*/ 649749 w 1101349"/>
                    <a:gd name="connsiteY10" fmla="*/ 0 h 2170999"/>
                    <a:gd name="connsiteX11" fmla="*/ 1015670 w 1101349"/>
                    <a:gd name="connsiteY11" fmla="*/ 987585 h 2170999"/>
                    <a:gd name="connsiteX12" fmla="*/ 1098902 w 1101349"/>
                    <a:gd name="connsiteY12" fmla="*/ 1582702 h 2170999"/>
                    <a:gd name="connsiteX13" fmla="*/ 956712 w 1101349"/>
                    <a:gd name="connsiteY13" fmla="*/ 1632457 h 2170999"/>
                    <a:gd name="connsiteX14" fmla="*/ 1037816 w 1101349"/>
                    <a:gd name="connsiteY14" fmla="*/ 2170999 h 2170999"/>
                    <a:gd name="connsiteX15" fmla="*/ 302930 w 1101349"/>
                    <a:gd name="connsiteY15" fmla="*/ 1587578 h 2170999"/>
                    <a:gd name="connsiteX16" fmla="*/ 392687 w 1101349"/>
                    <a:gd name="connsiteY16" fmla="*/ 1469772 h 2170999"/>
                    <a:gd name="connsiteX0" fmla="*/ 392687 w 1130604"/>
                    <a:gd name="connsiteY0" fmla="*/ 1469772 h 2170999"/>
                    <a:gd name="connsiteX1" fmla="*/ 179514 w 1130604"/>
                    <a:gd name="connsiteY1" fmla="*/ 1172452 h 2170999"/>
                    <a:gd name="connsiteX2" fmla="*/ 56098 w 1130604"/>
                    <a:gd name="connsiteY2" fmla="*/ 1110744 h 2170999"/>
                    <a:gd name="connsiteX3" fmla="*/ 0 w 1130604"/>
                    <a:gd name="connsiteY3" fmla="*/ 1015377 h 2170999"/>
                    <a:gd name="connsiteX4" fmla="*/ 44879 w 1130604"/>
                    <a:gd name="connsiteY4" fmla="*/ 875132 h 2170999"/>
                    <a:gd name="connsiteX5" fmla="*/ 100977 w 1130604"/>
                    <a:gd name="connsiteY5" fmla="*/ 835863 h 2170999"/>
                    <a:gd name="connsiteX6" fmla="*/ 61708 w 1130604"/>
                    <a:gd name="connsiteY6" fmla="*/ 650739 h 2170999"/>
                    <a:gd name="connsiteX7" fmla="*/ 145855 w 1130604"/>
                    <a:gd name="connsiteY7" fmla="*/ 308540 h 2170999"/>
                    <a:gd name="connsiteX8" fmla="*/ 280491 w 1130604"/>
                    <a:gd name="connsiteY8" fmla="*/ 140246 h 2170999"/>
                    <a:gd name="connsiteX9" fmla="*/ 457182 w 1130604"/>
                    <a:gd name="connsiteY9" fmla="*/ 30249 h 2170999"/>
                    <a:gd name="connsiteX10" fmla="*/ 649749 w 1130604"/>
                    <a:gd name="connsiteY10" fmla="*/ 0 h 2170999"/>
                    <a:gd name="connsiteX11" fmla="*/ 1093364 w 1130604"/>
                    <a:gd name="connsiteY11" fmla="*/ 1083208 h 2170999"/>
                    <a:gd name="connsiteX12" fmla="*/ 1098902 w 1130604"/>
                    <a:gd name="connsiteY12" fmla="*/ 1582702 h 2170999"/>
                    <a:gd name="connsiteX13" fmla="*/ 956712 w 1130604"/>
                    <a:gd name="connsiteY13" fmla="*/ 1632457 h 2170999"/>
                    <a:gd name="connsiteX14" fmla="*/ 1037816 w 1130604"/>
                    <a:gd name="connsiteY14" fmla="*/ 2170999 h 2170999"/>
                    <a:gd name="connsiteX15" fmla="*/ 302930 w 1130604"/>
                    <a:gd name="connsiteY15" fmla="*/ 1587578 h 2170999"/>
                    <a:gd name="connsiteX16" fmla="*/ 392687 w 1130604"/>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56098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392687 w 1105606"/>
                    <a:gd name="connsiteY0" fmla="*/ 1469772 h 2170999"/>
                    <a:gd name="connsiteX1" fmla="*/ 179514 w 1105606"/>
                    <a:gd name="connsiteY1" fmla="*/ 1172452 h 2170999"/>
                    <a:gd name="connsiteX2" fmla="*/ 22073 w 1105606"/>
                    <a:gd name="connsiteY2" fmla="*/ 1110744 h 2170999"/>
                    <a:gd name="connsiteX3" fmla="*/ 0 w 1105606"/>
                    <a:gd name="connsiteY3" fmla="*/ 1015377 h 2170999"/>
                    <a:gd name="connsiteX4" fmla="*/ 44879 w 1105606"/>
                    <a:gd name="connsiteY4" fmla="*/ 875132 h 2170999"/>
                    <a:gd name="connsiteX5" fmla="*/ 100977 w 1105606"/>
                    <a:gd name="connsiteY5" fmla="*/ 835863 h 2170999"/>
                    <a:gd name="connsiteX6" fmla="*/ 61708 w 1105606"/>
                    <a:gd name="connsiteY6" fmla="*/ 650739 h 2170999"/>
                    <a:gd name="connsiteX7" fmla="*/ 145855 w 1105606"/>
                    <a:gd name="connsiteY7" fmla="*/ 308540 h 2170999"/>
                    <a:gd name="connsiteX8" fmla="*/ 280491 w 1105606"/>
                    <a:gd name="connsiteY8" fmla="*/ 140246 h 2170999"/>
                    <a:gd name="connsiteX9" fmla="*/ 457182 w 1105606"/>
                    <a:gd name="connsiteY9" fmla="*/ 30249 h 2170999"/>
                    <a:gd name="connsiteX10" fmla="*/ 649749 w 1105606"/>
                    <a:gd name="connsiteY10" fmla="*/ 0 h 2170999"/>
                    <a:gd name="connsiteX11" fmla="*/ 1093364 w 1105606"/>
                    <a:gd name="connsiteY11" fmla="*/ 1083208 h 2170999"/>
                    <a:gd name="connsiteX12" fmla="*/ 1098902 w 1105606"/>
                    <a:gd name="connsiteY12" fmla="*/ 1582702 h 2170999"/>
                    <a:gd name="connsiteX13" fmla="*/ 956712 w 1105606"/>
                    <a:gd name="connsiteY13" fmla="*/ 1632457 h 2170999"/>
                    <a:gd name="connsiteX14" fmla="*/ 1037816 w 1105606"/>
                    <a:gd name="connsiteY14" fmla="*/ 2170999 h 2170999"/>
                    <a:gd name="connsiteX15" fmla="*/ 302930 w 1105606"/>
                    <a:gd name="connsiteY15" fmla="*/ 1587578 h 2170999"/>
                    <a:gd name="connsiteX16" fmla="*/ 392687 w 1105606"/>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46843 w 1407570"/>
                    <a:gd name="connsiteY4" fmla="*/ 875132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10744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04894 w 1407570"/>
                    <a:gd name="connsiteY15" fmla="*/ 1587578 h 2170999"/>
                    <a:gd name="connsiteX16" fmla="*/ 694651 w 1407570"/>
                    <a:gd name="connsiteY16"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808945 w 1407570"/>
                    <a:gd name="connsiteY15" fmla="*/ 176189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170999"/>
                    <a:gd name="connsiteX1" fmla="*/ 481478 w 1407570"/>
                    <a:gd name="connsiteY1" fmla="*/ 1172452 h 2170999"/>
                    <a:gd name="connsiteX2" fmla="*/ 324037 w 1407570"/>
                    <a:gd name="connsiteY2" fmla="*/ 1106491 h 2170999"/>
                    <a:gd name="connsiteX3" fmla="*/ 0 w 1407570"/>
                    <a:gd name="connsiteY3" fmla="*/ 696400 h 2170999"/>
                    <a:gd name="connsiteX4" fmla="*/ 368108 w 1407570"/>
                    <a:gd name="connsiteY4" fmla="*/ 849614 h 2170999"/>
                    <a:gd name="connsiteX5" fmla="*/ 402941 w 1407570"/>
                    <a:gd name="connsiteY5" fmla="*/ 835863 h 2170999"/>
                    <a:gd name="connsiteX6" fmla="*/ 363672 w 1407570"/>
                    <a:gd name="connsiteY6" fmla="*/ 650739 h 2170999"/>
                    <a:gd name="connsiteX7" fmla="*/ 447819 w 1407570"/>
                    <a:gd name="connsiteY7" fmla="*/ 308540 h 2170999"/>
                    <a:gd name="connsiteX8" fmla="*/ 582455 w 1407570"/>
                    <a:gd name="connsiteY8" fmla="*/ 140246 h 2170999"/>
                    <a:gd name="connsiteX9" fmla="*/ 759146 w 1407570"/>
                    <a:gd name="connsiteY9" fmla="*/ 30249 h 2170999"/>
                    <a:gd name="connsiteX10" fmla="*/ 951713 w 1407570"/>
                    <a:gd name="connsiteY10" fmla="*/ 0 h 2170999"/>
                    <a:gd name="connsiteX11" fmla="*/ 1395328 w 1407570"/>
                    <a:gd name="connsiteY11" fmla="*/ 1083208 h 2170999"/>
                    <a:gd name="connsiteX12" fmla="*/ 1400866 w 1407570"/>
                    <a:gd name="connsiteY12" fmla="*/ 1582702 h 2170999"/>
                    <a:gd name="connsiteX13" fmla="*/ 1258676 w 1407570"/>
                    <a:gd name="connsiteY13" fmla="*/ 1632457 h 2170999"/>
                    <a:gd name="connsiteX14" fmla="*/ 1339780 w 1407570"/>
                    <a:gd name="connsiteY14" fmla="*/ 2170999 h 2170999"/>
                    <a:gd name="connsiteX15" fmla="*/ 621376 w 1407570"/>
                    <a:gd name="connsiteY15" fmla="*/ 1949462 h 2170999"/>
                    <a:gd name="connsiteX16" fmla="*/ 604894 w 1407570"/>
                    <a:gd name="connsiteY16" fmla="*/ 1587578 h 2170999"/>
                    <a:gd name="connsiteX17" fmla="*/ 694651 w 1407570"/>
                    <a:gd name="connsiteY17" fmla="*/ 1469772 h 2170999"/>
                    <a:gd name="connsiteX0" fmla="*/ 694651 w 1407570"/>
                    <a:gd name="connsiteY0" fmla="*/ 1469772 h 2065491"/>
                    <a:gd name="connsiteX1" fmla="*/ 481478 w 1407570"/>
                    <a:gd name="connsiteY1" fmla="*/ 1172452 h 2065491"/>
                    <a:gd name="connsiteX2" fmla="*/ 324037 w 1407570"/>
                    <a:gd name="connsiteY2" fmla="*/ 1106491 h 2065491"/>
                    <a:gd name="connsiteX3" fmla="*/ 0 w 1407570"/>
                    <a:gd name="connsiteY3" fmla="*/ 696400 h 2065491"/>
                    <a:gd name="connsiteX4" fmla="*/ 368108 w 1407570"/>
                    <a:gd name="connsiteY4" fmla="*/ 849614 h 2065491"/>
                    <a:gd name="connsiteX5" fmla="*/ 402941 w 1407570"/>
                    <a:gd name="connsiteY5" fmla="*/ 835863 h 2065491"/>
                    <a:gd name="connsiteX6" fmla="*/ 363672 w 1407570"/>
                    <a:gd name="connsiteY6" fmla="*/ 650739 h 2065491"/>
                    <a:gd name="connsiteX7" fmla="*/ 447819 w 1407570"/>
                    <a:gd name="connsiteY7" fmla="*/ 308540 h 2065491"/>
                    <a:gd name="connsiteX8" fmla="*/ 582455 w 1407570"/>
                    <a:gd name="connsiteY8" fmla="*/ 140246 h 2065491"/>
                    <a:gd name="connsiteX9" fmla="*/ 759146 w 1407570"/>
                    <a:gd name="connsiteY9" fmla="*/ 30249 h 2065491"/>
                    <a:gd name="connsiteX10" fmla="*/ 951713 w 1407570"/>
                    <a:gd name="connsiteY10" fmla="*/ 0 h 2065491"/>
                    <a:gd name="connsiteX11" fmla="*/ 1395328 w 1407570"/>
                    <a:gd name="connsiteY11" fmla="*/ 1083208 h 2065491"/>
                    <a:gd name="connsiteX12" fmla="*/ 1400866 w 1407570"/>
                    <a:gd name="connsiteY12" fmla="*/ 1582702 h 2065491"/>
                    <a:gd name="connsiteX13" fmla="*/ 1258676 w 1407570"/>
                    <a:gd name="connsiteY13" fmla="*/ 1632457 h 2065491"/>
                    <a:gd name="connsiteX14" fmla="*/ 1363226 w 1407570"/>
                    <a:gd name="connsiteY14" fmla="*/ 2065491 h 2065491"/>
                    <a:gd name="connsiteX15" fmla="*/ 621376 w 1407570"/>
                    <a:gd name="connsiteY15" fmla="*/ 1949462 h 2065491"/>
                    <a:gd name="connsiteX16" fmla="*/ 604894 w 1407570"/>
                    <a:gd name="connsiteY16" fmla="*/ 1587578 h 2065491"/>
                    <a:gd name="connsiteX17" fmla="*/ 694651 w 1407570"/>
                    <a:gd name="connsiteY17" fmla="*/ 1469772 h 2065491"/>
                    <a:gd name="connsiteX0" fmla="*/ 694651 w 1407570"/>
                    <a:gd name="connsiteY0" fmla="*/ 1469772 h 2071182"/>
                    <a:gd name="connsiteX1" fmla="*/ 481478 w 1407570"/>
                    <a:gd name="connsiteY1" fmla="*/ 1172452 h 2071182"/>
                    <a:gd name="connsiteX2" fmla="*/ 324037 w 1407570"/>
                    <a:gd name="connsiteY2" fmla="*/ 1106491 h 2071182"/>
                    <a:gd name="connsiteX3" fmla="*/ 0 w 1407570"/>
                    <a:gd name="connsiteY3" fmla="*/ 696400 h 2071182"/>
                    <a:gd name="connsiteX4" fmla="*/ 368108 w 1407570"/>
                    <a:gd name="connsiteY4" fmla="*/ 849614 h 2071182"/>
                    <a:gd name="connsiteX5" fmla="*/ 402941 w 1407570"/>
                    <a:gd name="connsiteY5" fmla="*/ 835863 h 2071182"/>
                    <a:gd name="connsiteX6" fmla="*/ 363672 w 1407570"/>
                    <a:gd name="connsiteY6" fmla="*/ 650739 h 2071182"/>
                    <a:gd name="connsiteX7" fmla="*/ 447819 w 1407570"/>
                    <a:gd name="connsiteY7" fmla="*/ 308540 h 2071182"/>
                    <a:gd name="connsiteX8" fmla="*/ 582455 w 1407570"/>
                    <a:gd name="connsiteY8" fmla="*/ 140246 h 2071182"/>
                    <a:gd name="connsiteX9" fmla="*/ 759146 w 1407570"/>
                    <a:gd name="connsiteY9" fmla="*/ 30249 h 2071182"/>
                    <a:gd name="connsiteX10" fmla="*/ 951713 w 1407570"/>
                    <a:gd name="connsiteY10" fmla="*/ 0 h 2071182"/>
                    <a:gd name="connsiteX11" fmla="*/ 1395328 w 1407570"/>
                    <a:gd name="connsiteY11" fmla="*/ 1083208 h 2071182"/>
                    <a:gd name="connsiteX12" fmla="*/ 1400866 w 1407570"/>
                    <a:gd name="connsiteY12" fmla="*/ 1582702 h 2071182"/>
                    <a:gd name="connsiteX13" fmla="*/ 1258676 w 1407570"/>
                    <a:gd name="connsiteY13" fmla="*/ 1632457 h 2071182"/>
                    <a:gd name="connsiteX14" fmla="*/ 1363226 w 1407570"/>
                    <a:gd name="connsiteY14" fmla="*/ 2065491 h 2071182"/>
                    <a:gd name="connsiteX15" fmla="*/ 621376 w 1407570"/>
                    <a:gd name="connsiteY15" fmla="*/ 1949462 h 2071182"/>
                    <a:gd name="connsiteX16" fmla="*/ 604894 w 1407570"/>
                    <a:gd name="connsiteY16" fmla="*/ 1587578 h 2071182"/>
                    <a:gd name="connsiteX17" fmla="*/ 694651 w 1407570"/>
                    <a:gd name="connsiteY17" fmla="*/ 1469772 h 2071182"/>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 name="connsiteX0" fmla="*/ 694651 w 1407570"/>
                    <a:gd name="connsiteY0" fmla="*/ 1469772 h 2069285"/>
                    <a:gd name="connsiteX1" fmla="*/ 481478 w 1407570"/>
                    <a:gd name="connsiteY1" fmla="*/ 1172452 h 2069285"/>
                    <a:gd name="connsiteX2" fmla="*/ 324037 w 1407570"/>
                    <a:gd name="connsiteY2" fmla="*/ 1106491 h 2069285"/>
                    <a:gd name="connsiteX3" fmla="*/ 0 w 1407570"/>
                    <a:gd name="connsiteY3" fmla="*/ 696400 h 2069285"/>
                    <a:gd name="connsiteX4" fmla="*/ 368108 w 1407570"/>
                    <a:gd name="connsiteY4" fmla="*/ 849614 h 2069285"/>
                    <a:gd name="connsiteX5" fmla="*/ 402941 w 1407570"/>
                    <a:gd name="connsiteY5" fmla="*/ 835863 h 2069285"/>
                    <a:gd name="connsiteX6" fmla="*/ 363672 w 1407570"/>
                    <a:gd name="connsiteY6" fmla="*/ 650739 h 2069285"/>
                    <a:gd name="connsiteX7" fmla="*/ 447819 w 1407570"/>
                    <a:gd name="connsiteY7" fmla="*/ 308540 h 2069285"/>
                    <a:gd name="connsiteX8" fmla="*/ 582455 w 1407570"/>
                    <a:gd name="connsiteY8" fmla="*/ 140246 h 2069285"/>
                    <a:gd name="connsiteX9" fmla="*/ 759146 w 1407570"/>
                    <a:gd name="connsiteY9" fmla="*/ 30249 h 2069285"/>
                    <a:gd name="connsiteX10" fmla="*/ 951713 w 1407570"/>
                    <a:gd name="connsiteY10" fmla="*/ 0 h 2069285"/>
                    <a:gd name="connsiteX11" fmla="*/ 1395328 w 1407570"/>
                    <a:gd name="connsiteY11" fmla="*/ 1083208 h 2069285"/>
                    <a:gd name="connsiteX12" fmla="*/ 1400866 w 1407570"/>
                    <a:gd name="connsiteY12" fmla="*/ 1582702 h 2069285"/>
                    <a:gd name="connsiteX13" fmla="*/ 1258676 w 1407570"/>
                    <a:gd name="connsiteY13" fmla="*/ 1632457 h 2069285"/>
                    <a:gd name="connsiteX14" fmla="*/ 1363226 w 1407570"/>
                    <a:gd name="connsiteY14" fmla="*/ 2065491 h 2069285"/>
                    <a:gd name="connsiteX15" fmla="*/ 547957 w 1407570"/>
                    <a:gd name="connsiteY15" fmla="*/ 1882717 h 2069285"/>
                    <a:gd name="connsiteX16" fmla="*/ 604894 w 1407570"/>
                    <a:gd name="connsiteY16" fmla="*/ 1587578 h 2069285"/>
                    <a:gd name="connsiteX17" fmla="*/ 694651 w 1407570"/>
                    <a:gd name="connsiteY17" fmla="*/ 1469772 h 206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7570" h="2069285">
                      <a:moveTo>
                        <a:pt x="694651" y="1469772"/>
                      </a:moveTo>
                      <a:lnTo>
                        <a:pt x="481478" y="1172452"/>
                      </a:lnTo>
                      <a:lnTo>
                        <a:pt x="324037" y="1106491"/>
                      </a:lnTo>
                      <a:cubicBezTo>
                        <a:pt x="160735" y="978300"/>
                        <a:pt x="73988" y="858615"/>
                        <a:pt x="0" y="696400"/>
                      </a:cubicBezTo>
                      <a:cubicBezTo>
                        <a:pt x="196422" y="717700"/>
                        <a:pt x="252494" y="790037"/>
                        <a:pt x="368108" y="849614"/>
                      </a:cubicBezTo>
                      <a:lnTo>
                        <a:pt x="402941" y="835863"/>
                      </a:lnTo>
                      <a:lnTo>
                        <a:pt x="363672" y="650739"/>
                      </a:lnTo>
                      <a:lnTo>
                        <a:pt x="447819" y="308540"/>
                      </a:lnTo>
                      <a:lnTo>
                        <a:pt x="582455" y="140246"/>
                      </a:lnTo>
                      <a:lnTo>
                        <a:pt x="759146" y="30249"/>
                      </a:lnTo>
                      <a:lnTo>
                        <a:pt x="951713" y="0"/>
                      </a:lnTo>
                      <a:cubicBezTo>
                        <a:pt x="1224088" y="159556"/>
                        <a:pt x="1332422" y="538529"/>
                        <a:pt x="1395328" y="1083208"/>
                      </a:cubicBezTo>
                      <a:cubicBezTo>
                        <a:pt x="1410423" y="1346992"/>
                        <a:pt x="1410692" y="1475223"/>
                        <a:pt x="1400866" y="1582702"/>
                      </a:cubicBezTo>
                      <a:lnTo>
                        <a:pt x="1258676" y="1632457"/>
                      </a:lnTo>
                      <a:lnTo>
                        <a:pt x="1363226" y="2065491"/>
                      </a:lnTo>
                      <a:cubicBezTo>
                        <a:pt x="1069050" y="2097154"/>
                        <a:pt x="795240" y="1921393"/>
                        <a:pt x="547957" y="1882717"/>
                      </a:cubicBezTo>
                      <a:cubicBezTo>
                        <a:pt x="249386" y="1773812"/>
                        <a:pt x="570341" y="1621438"/>
                        <a:pt x="604894" y="1587578"/>
                      </a:cubicBezTo>
                      <a:lnTo>
                        <a:pt x="694651" y="1469772"/>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BA9EE5B5-7EF6-D5CC-1EB0-51BA541DC61F}"/>
                    </a:ext>
                  </a:extLst>
                </p:cNvPr>
                <p:cNvSpPr/>
                <p:nvPr/>
              </p:nvSpPr>
              <p:spPr>
                <a:xfrm>
                  <a:off x="3390764" y="1720608"/>
                  <a:ext cx="1487489" cy="1704292"/>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90494 w 1792651"/>
                    <a:gd name="connsiteY21" fmla="*/ 74039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96262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37679 h 1737831"/>
                    <a:gd name="connsiteX1" fmla="*/ 1045374 w 1792651"/>
                    <a:gd name="connsiteY1" fmla="*/ 1638017 h 1737831"/>
                    <a:gd name="connsiteX2" fmla="*/ 1101209 w 1792651"/>
                    <a:gd name="connsiteY2" fmla="*/ 1616368 h 1737831"/>
                    <a:gd name="connsiteX3" fmla="*/ 1387405 w 1792651"/>
                    <a:gd name="connsiteY3" fmla="*/ 1634890 h 1737831"/>
                    <a:gd name="connsiteX4" fmla="*/ 1730736 w 1792651"/>
                    <a:gd name="connsiteY4" fmla="*/ 1280598 h 1737831"/>
                    <a:gd name="connsiteX5" fmla="*/ 1688997 w 1792651"/>
                    <a:gd name="connsiteY5" fmla="*/ 719682 h 1737831"/>
                    <a:gd name="connsiteX6" fmla="*/ 1688475 w 1792651"/>
                    <a:gd name="connsiteY6" fmla="*/ 569669 h 1737831"/>
                    <a:gd name="connsiteX7" fmla="*/ 1734653 w 1792651"/>
                    <a:gd name="connsiteY7" fmla="*/ 785688 h 1737831"/>
                    <a:gd name="connsiteX8" fmla="*/ 1785264 w 1792651"/>
                    <a:gd name="connsiteY8" fmla="*/ 1364865 h 1737831"/>
                    <a:gd name="connsiteX9" fmla="*/ 1231393 w 1792651"/>
                    <a:gd name="connsiteY9" fmla="*/ 1737679 h 1737831"/>
                    <a:gd name="connsiteX10" fmla="*/ 725521 w 1792651"/>
                    <a:gd name="connsiteY10" fmla="*/ 1556361 h 1737831"/>
                    <a:gd name="connsiteX11" fmla="*/ 648299 w 1792651"/>
                    <a:gd name="connsiteY11" fmla="*/ 1486183 h 1737831"/>
                    <a:gd name="connsiteX12" fmla="*/ 510547 w 1792651"/>
                    <a:gd name="connsiteY12" fmla="*/ 1242247 h 1737831"/>
                    <a:gd name="connsiteX13" fmla="*/ 344885 w 1792651"/>
                    <a:gd name="connsiteY13" fmla="*/ 1186419 h 1737831"/>
                    <a:gd name="connsiteX14" fmla="*/ 54186 w 1792651"/>
                    <a:gd name="connsiteY14" fmla="*/ 874875 h 1737831"/>
                    <a:gd name="connsiteX15" fmla="*/ 62691 w 1792651"/>
                    <a:gd name="connsiteY15" fmla="*/ 743032 h 1737831"/>
                    <a:gd name="connsiteX16" fmla="*/ 393669 w 1792651"/>
                    <a:gd name="connsiteY16" fmla="*/ 890567 h 1737831"/>
                    <a:gd name="connsiteX17" fmla="*/ 409586 w 1792651"/>
                    <a:gd name="connsiteY17" fmla="*/ 427485 h 1737831"/>
                    <a:gd name="connsiteX18" fmla="*/ 957871 w 1792651"/>
                    <a:gd name="connsiteY18" fmla="*/ 26657 h 1737831"/>
                    <a:gd name="connsiteX19" fmla="*/ 1357921 w 1792651"/>
                    <a:gd name="connsiteY19" fmla="*/ 102154 h 1737831"/>
                    <a:gd name="connsiteX20" fmla="*/ 1676736 w 1792651"/>
                    <a:gd name="connsiteY20" fmla="*/ 624198 h 1737831"/>
                    <a:gd name="connsiteX21" fmla="*/ 1440889 w 1792651"/>
                    <a:gd name="connsiteY21" fmla="*/ 253211 h 1737831"/>
                    <a:gd name="connsiteX22" fmla="*/ 1090494 w 1792651"/>
                    <a:gd name="connsiteY22" fmla="*/ 96458 h 1737831"/>
                    <a:gd name="connsiteX23" fmla="*/ 462548 w 1792651"/>
                    <a:gd name="connsiteY23" fmla="*/ 501058 h 1737831"/>
                    <a:gd name="connsiteX24" fmla="*/ 427325 w 1792651"/>
                    <a:gd name="connsiteY24" fmla="*/ 876216 h 1737831"/>
                    <a:gd name="connsiteX25" fmla="*/ 555681 w 1792651"/>
                    <a:gd name="connsiteY25" fmla="*/ 919522 h 1737831"/>
                    <a:gd name="connsiteX26" fmla="*/ 428451 w 1792651"/>
                    <a:gd name="connsiteY26" fmla="*/ 951429 h 1737831"/>
                    <a:gd name="connsiteX27" fmla="*/ 113727 w 1792651"/>
                    <a:gd name="connsiteY27" fmla="*/ 785563 h 1737831"/>
                    <a:gd name="connsiteX28" fmla="*/ 143498 w 1792651"/>
                    <a:gd name="connsiteY28" fmla="*/ 930164 h 1737831"/>
                    <a:gd name="connsiteX29" fmla="*/ 366950 w 1792651"/>
                    <a:gd name="connsiteY29" fmla="*/ 1149972 h 1737831"/>
                    <a:gd name="connsiteX30" fmla="*/ 472981 w 1792651"/>
                    <a:gd name="connsiteY30" fmla="*/ 1187197 h 1737831"/>
                    <a:gd name="connsiteX31" fmla="*/ 512898 w 1792651"/>
                    <a:gd name="connsiteY31" fmla="*/ 1239636 h 1737831"/>
                    <a:gd name="connsiteX32" fmla="*/ 693955 w 1792651"/>
                    <a:gd name="connsiteY32" fmla="*/ 1450438 h 1737831"/>
                    <a:gd name="connsiteX33" fmla="*/ 725521 w 1792651"/>
                    <a:gd name="connsiteY33" fmla="*/ 1556361 h 1737831"/>
                    <a:gd name="connsiteX34" fmla="*/ 552031 w 1792651"/>
                    <a:gd name="connsiteY34" fmla="*/ 1131891 h 1737831"/>
                    <a:gd name="connsiteX35" fmla="*/ 508465 w 1792651"/>
                    <a:gd name="connsiteY35" fmla="*/ 1080757 h 1737831"/>
                    <a:gd name="connsiteX36" fmla="*/ 489159 w 1792651"/>
                    <a:gd name="connsiteY36" fmla="*/ 1062235 h 1737831"/>
                    <a:gd name="connsiteX37" fmla="*/ 422892 w 1792651"/>
                    <a:gd name="connsiteY37" fmla="*/ 1029101 h 1737831"/>
                    <a:gd name="connsiteX38" fmla="*/ 461242 w 1792651"/>
                    <a:gd name="connsiteY38" fmla="*/ 1022840 h 1737831"/>
                    <a:gd name="connsiteX39" fmla="*/ 552031 w 1792651"/>
                    <a:gd name="connsiteY39" fmla="*/ 1131891 h 1737831"/>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440889 w 1792651"/>
                    <a:gd name="connsiteY20" fmla="*/ 226554 h 1711174"/>
                    <a:gd name="connsiteX21" fmla="*/ 1090494 w 1792651"/>
                    <a:gd name="connsiteY21" fmla="*/ 69801 h 1711174"/>
                    <a:gd name="connsiteX22" fmla="*/ 462548 w 1792651"/>
                    <a:gd name="connsiteY22" fmla="*/ 474401 h 1711174"/>
                    <a:gd name="connsiteX23" fmla="*/ 427325 w 1792651"/>
                    <a:gd name="connsiteY23" fmla="*/ 849559 h 1711174"/>
                    <a:gd name="connsiteX24" fmla="*/ 555681 w 1792651"/>
                    <a:gd name="connsiteY24" fmla="*/ 892865 h 1711174"/>
                    <a:gd name="connsiteX25" fmla="*/ 428451 w 1792651"/>
                    <a:gd name="connsiteY25" fmla="*/ 924772 h 1711174"/>
                    <a:gd name="connsiteX26" fmla="*/ 113727 w 1792651"/>
                    <a:gd name="connsiteY26" fmla="*/ 758906 h 1711174"/>
                    <a:gd name="connsiteX27" fmla="*/ 143498 w 1792651"/>
                    <a:gd name="connsiteY27" fmla="*/ 903507 h 1711174"/>
                    <a:gd name="connsiteX28" fmla="*/ 366950 w 1792651"/>
                    <a:gd name="connsiteY28" fmla="*/ 1123315 h 1711174"/>
                    <a:gd name="connsiteX29" fmla="*/ 472981 w 1792651"/>
                    <a:gd name="connsiteY29" fmla="*/ 1160540 h 1711174"/>
                    <a:gd name="connsiteX30" fmla="*/ 512898 w 1792651"/>
                    <a:gd name="connsiteY30" fmla="*/ 1212979 h 1711174"/>
                    <a:gd name="connsiteX31" fmla="*/ 693955 w 1792651"/>
                    <a:gd name="connsiteY31" fmla="*/ 1423781 h 1711174"/>
                    <a:gd name="connsiteX32" fmla="*/ 725521 w 1792651"/>
                    <a:gd name="connsiteY32" fmla="*/ 1529704 h 1711174"/>
                    <a:gd name="connsiteX33" fmla="*/ 552031 w 1792651"/>
                    <a:gd name="connsiteY33" fmla="*/ 1105234 h 1711174"/>
                    <a:gd name="connsiteX34" fmla="*/ 508465 w 1792651"/>
                    <a:gd name="connsiteY34" fmla="*/ 1054100 h 1711174"/>
                    <a:gd name="connsiteX35" fmla="*/ 489159 w 1792651"/>
                    <a:gd name="connsiteY35" fmla="*/ 1035578 h 1711174"/>
                    <a:gd name="connsiteX36" fmla="*/ 422892 w 1792651"/>
                    <a:gd name="connsiteY36" fmla="*/ 1002444 h 1711174"/>
                    <a:gd name="connsiteX37" fmla="*/ 461242 w 1792651"/>
                    <a:gd name="connsiteY37" fmla="*/ 996183 h 1711174"/>
                    <a:gd name="connsiteX38" fmla="*/ 552031 w 1792651"/>
                    <a:gd name="connsiteY38" fmla="*/ 1105234 h 1711174"/>
                    <a:gd name="connsiteX0" fmla="*/ 1231393 w 1792651"/>
                    <a:gd name="connsiteY0" fmla="*/ 1711022 h 1711174"/>
                    <a:gd name="connsiteX1" fmla="*/ 1045374 w 1792651"/>
                    <a:gd name="connsiteY1" fmla="*/ 1611360 h 1711174"/>
                    <a:gd name="connsiteX2" fmla="*/ 1101209 w 1792651"/>
                    <a:gd name="connsiteY2" fmla="*/ 1589711 h 1711174"/>
                    <a:gd name="connsiteX3" fmla="*/ 1387405 w 1792651"/>
                    <a:gd name="connsiteY3" fmla="*/ 1608233 h 1711174"/>
                    <a:gd name="connsiteX4" fmla="*/ 1730736 w 1792651"/>
                    <a:gd name="connsiteY4" fmla="*/ 1253941 h 1711174"/>
                    <a:gd name="connsiteX5" fmla="*/ 1688997 w 1792651"/>
                    <a:gd name="connsiteY5" fmla="*/ 693025 h 1711174"/>
                    <a:gd name="connsiteX6" fmla="*/ 1688475 w 1792651"/>
                    <a:gd name="connsiteY6" fmla="*/ 543012 h 1711174"/>
                    <a:gd name="connsiteX7" fmla="*/ 1734653 w 1792651"/>
                    <a:gd name="connsiteY7" fmla="*/ 759031 h 1711174"/>
                    <a:gd name="connsiteX8" fmla="*/ 1785264 w 1792651"/>
                    <a:gd name="connsiteY8" fmla="*/ 1338208 h 1711174"/>
                    <a:gd name="connsiteX9" fmla="*/ 1231393 w 1792651"/>
                    <a:gd name="connsiteY9" fmla="*/ 1711022 h 1711174"/>
                    <a:gd name="connsiteX10" fmla="*/ 725521 w 1792651"/>
                    <a:gd name="connsiteY10" fmla="*/ 1529704 h 1711174"/>
                    <a:gd name="connsiteX11" fmla="*/ 648299 w 1792651"/>
                    <a:gd name="connsiteY11" fmla="*/ 1459526 h 1711174"/>
                    <a:gd name="connsiteX12" fmla="*/ 510547 w 1792651"/>
                    <a:gd name="connsiteY12" fmla="*/ 1215590 h 1711174"/>
                    <a:gd name="connsiteX13" fmla="*/ 344885 w 1792651"/>
                    <a:gd name="connsiteY13" fmla="*/ 1159762 h 1711174"/>
                    <a:gd name="connsiteX14" fmla="*/ 54186 w 1792651"/>
                    <a:gd name="connsiteY14" fmla="*/ 848218 h 1711174"/>
                    <a:gd name="connsiteX15" fmla="*/ 62691 w 1792651"/>
                    <a:gd name="connsiteY15" fmla="*/ 716375 h 1711174"/>
                    <a:gd name="connsiteX16" fmla="*/ 393669 w 1792651"/>
                    <a:gd name="connsiteY16" fmla="*/ 863910 h 1711174"/>
                    <a:gd name="connsiteX17" fmla="*/ 409586 w 1792651"/>
                    <a:gd name="connsiteY17" fmla="*/ 400828 h 1711174"/>
                    <a:gd name="connsiteX18" fmla="*/ 957871 w 1792651"/>
                    <a:gd name="connsiteY18" fmla="*/ 0 h 1711174"/>
                    <a:gd name="connsiteX19" fmla="*/ 1676736 w 1792651"/>
                    <a:gd name="connsiteY19" fmla="*/ 597541 h 1711174"/>
                    <a:gd name="connsiteX20" fmla="*/ 1090494 w 1792651"/>
                    <a:gd name="connsiteY20" fmla="*/ 69801 h 1711174"/>
                    <a:gd name="connsiteX21" fmla="*/ 462548 w 1792651"/>
                    <a:gd name="connsiteY21" fmla="*/ 474401 h 1711174"/>
                    <a:gd name="connsiteX22" fmla="*/ 427325 w 1792651"/>
                    <a:gd name="connsiteY22" fmla="*/ 849559 h 1711174"/>
                    <a:gd name="connsiteX23" fmla="*/ 555681 w 1792651"/>
                    <a:gd name="connsiteY23" fmla="*/ 892865 h 1711174"/>
                    <a:gd name="connsiteX24" fmla="*/ 428451 w 1792651"/>
                    <a:gd name="connsiteY24" fmla="*/ 924772 h 1711174"/>
                    <a:gd name="connsiteX25" fmla="*/ 113727 w 1792651"/>
                    <a:gd name="connsiteY25" fmla="*/ 758906 h 1711174"/>
                    <a:gd name="connsiteX26" fmla="*/ 143498 w 1792651"/>
                    <a:gd name="connsiteY26" fmla="*/ 903507 h 1711174"/>
                    <a:gd name="connsiteX27" fmla="*/ 366950 w 1792651"/>
                    <a:gd name="connsiteY27" fmla="*/ 1123315 h 1711174"/>
                    <a:gd name="connsiteX28" fmla="*/ 472981 w 1792651"/>
                    <a:gd name="connsiteY28" fmla="*/ 1160540 h 1711174"/>
                    <a:gd name="connsiteX29" fmla="*/ 512898 w 1792651"/>
                    <a:gd name="connsiteY29" fmla="*/ 1212979 h 1711174"/>
                    <a:gd name="connsiteX30" fmla="*/ 693955 w 1792651"/>
                    <a:gd name="connsiteY30" fmla="*/ 1423781 h 1711174"/>
                    <a:gd name="connsiteX31" fmla="*/ 725521 w 1792651"/>
                    <a:gd name="connsiteY31" fmla="*/ 1529704 h 1711174"/>
                    <a:gd name="connsiteX32" fmla="*/ 552031 w 1792651"/>
                    <a:gd name="connsiteY32" fmla="*/ 1105234 h 1711174"/>
                    <a:gd name="connsiteX33" fmla="*/ 508465 w 1792651"/>
                    <a:gd name="connsiteY33" fmla="*/ 1054100 h 1711174"/>
                    <a:gd name="connsiteX34" fmla="*/ 489159 w 1792651"/>
                    <a:gd name="connsiteY34" fmla="*/ 1035578 h 1711174"/>
                    <a:gd name="connsiteX35" fmla="*/ 422892 w 1792651"/>
                    <a:gd name="connsiteY35" fmla="*/ 1002444 h 1711174"/>
                    <a:gd name="connsiteX36" fmla="*/ 461242 w 1792651"/>
                    <a:gd name="connsiteY36" fmla="*/ 996183 h 1711174"/>
                    <a:gd name="connsiteX37" fmla="*/ 552031 w 1792651"/>
                    <a:gd name="connsiteY37" fmla="*/ 1105234 h 17111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688475 w 1792651"/>
                    <a:gd name="connsiteY6" fmla="*/ 567212 h 1735374"/>
                    <a:gd name="connsiteX7" fmla="*/ 1734653 w 1792651"/>
                    <a:gd name="connsiteY7" fmla="*/ 783231 h 1735374"/>
                    <a:gd name="connsiteX8" fmla="*/ 1785264 w 1792651"/>
                    <a:gd name="connsiteY8" fmla="*/ 1362408 h 1735374"/>
                    <a:gd name="connsiteX9" fmla="*/ 1231393 w 1792651"/>
                    <a:gd name="connsiteY9" fmla="*/ 1735222 h 1735374"/>
                    <a:gd name="connsiteX10" fmla="*/ 725521 w 1792651"/>
                    <a:gd name="connsiteY10" fmla="*/ 1553904 h 1735374"/>
                    <a:gd name="connsiteX11" fmla="*/ 648299 w 1792651"/>
                    <a:gd name="connsiteY11" fmla="*/ 1483726 h 1735374"/>
                    <a:gd name="connsiteX12" fmla="*/ 510547 w 1792651"/>
                    <a:gd name="connsiteY12" fmla="*/ 1239790 h 1735374"/>
                    <a:gd name="connsiteX13" fmla="*/ 344885 w 1792651"/>
                    <a:gd name="connsiteY13" fmla="*/ 1183962 h 1735374"/>
                    <a:gd name="connsiteX14" fmla="*/ 54186 w 1792651"/>
                    <a:gd name="connsiteY14" fmla="*/ 872418 h 1735374"/>
                    <a:gd name="connsiteX15" fmla="*/ 62691 w 1792651"/>
                    <a:gd name="connsiteY15" fmla="*/ 740575 h 1735374"/>
                    <a:gd name="connsiteX16" fmla="*/ 393669 w 1792651"/>
                    <a:gd name="connsiteY16" fmla="*/ 888110 h 1735374"/>
                    <a:gd name="connsiteX17" fmla="*/ 409586 w 1792651"/>
                    <a:gd name="connsiteY17" fmla="*/ 425028 h 1735374"/>
                    <a:gd name="connsiteX18" fmla="*/ 957871 w 1792651"/>
                    <a:gd name="connsiteY18" fmla="*/ 24200 h 1735374"/>
                    <a:gd name="connsiteX19" fmla="*/ 1090494 w 1792651"/>
                    <a:gd name="connsiteY19" fmla="*/ 94001 h 1735374"/>
                    <a:gd name="connsiteX20" fmla="*/ 462548 w 1792651"/>
                    <a:gd name="connsiteY20" fmla="*/ 498601 h 1735374"/>
                    <a:gd name="connsiteX21" fmla="*/ 427325 w 1792651"/>
                    <a:gd name="connsiteY21" fmla="*/ 873759 h 1735374"/>
                    <a:gd name="connsiteX22" fmla="*/ 555681 w 1792651"/>
                    <a:gd name="connsiteY22" fmla="*/ 917065 h 1735374"/>
                    <a:gd name="connsiteX23" fmla="*/ 428451 w 1792651"/>
                    <a:gd name="connsiteY23" fmla="*/ 948972 h 1735374"/>
                    <a:gd name="connsiteX24" fmla="*/ 113727 w 1792651"/>
                    <a:gd name="connsiteY24" fmla="*/ 783106 h 1735374"/>
                    <a:gd name="connsiteX25" fmla="*/ 143498 w 1792651"/>
                    <a:gd name="connsiteY25" fmla="*/ 927707 h 1735374"/>
                    <a:gd name="connsiteX26" fmla="*/ 366950 w 1792651"/>
                    <a:gd name="connsiteY26" fmla="*/ 1147515 h 1735374"/>
                    <a:gd name="connsiteX27" fmla="*/ 472981 w 1792651"/>
                    <a:gd name="connsiteY27" fmla="*/ 1184740 h 1735374"/>
                    <a:gd name="connsiteX28" fmla="*/ 512898 w 1792651"/>
                    <a:gd name="connsiteY28" fmla="*/ 1237179 h 1735374"/>
                    <a:gd name="connsiteX29" fmla="*/ 693955 w 1792651"/>
                    <a:gd name="connsiteY29" fmla="*/ 1447981 h 1735374"/>
                    <a:gd name="connsiteX30" fmla="*/ 725521 w 1792651"/>
                    <a:gd name="connsiteY30" fmla="*/ 1553904 h 1735374"/>
                    <a:gd name="connsiteX31" fmla="*/ 552031 w 1792651"/>
                    <a:gd name="connsiteY31" fmla="*/ 1129434 h 1735374"/>
                    <a:gd name="connsiteX32" fmla="*/ 508465 w 1792651"/>
                    <a:gd name="connsiteY32" fmla="*/ 1078300 h 1735374"/>
                    <a:gd name="connsiteX33" fmla="*/ 489159 w 1792651"/>
                    <a:gd name="connsiteY33" fmla="*/ 1059778 h 1735374"/>
                    <a:gd name="connsiteX34" fmla="*/ 422892 w 1792651"/>
                    <a:gd name="connsiteY34" fmla="*/ 1026644 h 1735374"/>
                    <a:gd name="connsiteX35" fmla="*/ 461242 w 1792651"/>
                    <a:gd name="connsiteY35" fmla="*/ 1020383 h 1735374"/>
                    <a:gd name="connsiteX36" fmla="*/ 552031 w 1792651"/>
                    <a:gd name="connsiteY36"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688997 w 1792651"/>
                    <a:gd name="connsiteY5" fmla="*/ 717225 h 1735374"/>
                    <a:gd name="connsiteX6" fmla="*/ 1734653 w 1792651"/>
                    <a:gd name="connsiteY6" fmla="*/ 783231 h 1735374"/>
                    <a:gd name="connsiteX7" fmla="*/ 1785264 w 1792651"/>
                    <a:gd name="connsiteY7" fmla="*/ 1362408 h 1735374"/>
                    <a:gd name="connsiteX8" fmla="*/ 1231393 w 1792651"/>
                    <a:gd name="connsiteY8" fmla="*/ 1735222 h 1735374"/>
                    <a:gd name="connsiteX9" fmla="*/ 725521 w 1792651"/>
                    <a:gd name="connsiteY9" fmla="*/ 1553904 h 1735374"/>
                    <a:gd name="connsiteX10" fmla="*/ 648299 w 1792651"/>
                    <a:gd name="connsiteY10" fmla="*/ 1483726 h 1735374"/>
                    <a:gd name="connsiteX11" fmla="*/ 510547 w 1792651"/>
                    <a:gd name="connsiteY11" fmla="*/ 1239790 h 1735374"/>
                    <a:gd name="connsiteX12" fmla="*/ 344885 w 1792651"/>
                    <a:gd name="connsiteY12" fmla="*/ 1183962 h 1735374"/>
                    <a:gd name="connsiteX13" fmla="*/ 54186 w 1792651"/>
                    <a:gd name="connsiteY13" fmla="*/ 872418 h 1735374"/>
                    <a:gd name="connsiteX14" fmla="*/ 62691 w 1792651"/>
                    <a:gd name="connsiteY14" fmla="*/ 740575 h 1735374"/>
                    <a:gd name="connsiteX15" fmla="*/ 393669 w 1792651"/>
                    <a:gd name="connsiteY15" fmla="*/ 888110 h 1735374"/>
                    <a:gd name="connsiteX16" fmla="*/ 409586 w 1792651"/>
                    <a:gd name="connsiteY16" fmla="*/ 425028 h 1735374"/>
                    <a:gd name="connsiteX17" fmla="*/ 957871 w 1792651"/>
                    <a:gd name="connsiteY17" fmla="*/ 24200 h 1735374"/>
                    <a:gd name="connsiteX18" fmla="*/ 1090494 w 1792651"/>
                    <a:gd name="connsiteY18" fmla="*/ 94001 h 1735374"/>
                    <a:gd name="connsiteX19" fmla="*/ 462548 w 1792651"/>
                    <a:gd name="connsiteY19" fmla="*/ 498601 h 1735374"/>
                    <a:gd name="connsiteX20" fmla="*/ 427325 w 1792651"/>
                    <a:gd name="connsiteY20" fmla="*/ 873759 h 1735374"/>
                    <a:gd name="connsiteX21" fmla="*/ 555681 w 1792651"/>
                    <a:gd name="connsiteY21" fmla="*/ 917065 h 1735374"/>
                    <a:gd name="connsiteX22" fmla="*/ 428451 w 1792651"/>
                    <a:gd name="connsiteY22" fmla="*/ 948972 h 1735374"/>
                    <a:gd name="connsiteX23" fmla="*/ 113727 w 1792651"/>
                    <a:gd name="connsiteY23" fmla="*/ 783106 h 1735374"/>
                    <a:gd name="connsiteX24" fmla="*/ 143498 w 1792651"/>
                    <a:gd name="connsiteY24" fmla="*/ 927707 h 1735374"/>
                    <a:gd name="connsiteX25" fmla="*/ 366950 w 1792651"/>
                    <a:gd name="connsiteY25" fmla="*/ 1147515 h 1735374"/>
                    <a:gd name="connsiteX26" fmla="*/ 472981 w 1792651"/>
                    <a:gd name="connsiteY26" fmla="*/ 1184740 h 1735374"/>
                    <a:gd name="connsiteX27" fmla="*/ 512898 w 1792651"/>
                    <a:gd name="connsiteY27" fmla="*/ 1237179 h 1735374"/>
                    <a:gd name="connsiteX28" fmla="*/ 693955 w 1792651"/>
                    <a:gd name="connsiteY28" fmla="*/ 1447981 h 1735374"/>
                    <a:gd name="connsiteX29" fmla="*/ 725521 w 1792651"/>
                    <a:gd name="connsiteY29" fmla="*/ 1553904 h 1735374"/>
                    <a:gd name="connsiteX30" fmla="*/ 552031 w 1792651"/>
                    <a:gd name="connsiteY30" fmla="*/ 1129434 h 1735374"/>
                    <a:gd name="connsiteX31" fmla="*/ 508465 w 1792651"/>
                    <a:gd name="connsiteY31" fmla="*/ 1078300 h 1735374"/>
                    <a:gd name="connsiteX32" fmla="*/ 489159 w 1792651"/>
                    <a:gd name="connsiteY32" fmla="*/ 1059778 h 1735374"/>
                    <a:gd name="connsiteX33" fmla="*/ 422892 w 1792651"/>
                    <a:gd name="connsiteY33" fmla="*/ 1026644 h 1735374"/>
                    <a:gd name="connsiteX34" fmla="*/ 461242 w 1792651"/>
                    <a:gd name="connsiteY34" fmla="*/ 1020383 h 1735374"/>
                    <a:gd name="connsiteX35" fmla="*/ 552031 w 1792651"/>
                    <a:gd name="connsiteY35" fmla="*/ 1129434 h 1735374"/>
                    <a:gd name="connsiteX0" fmla="*/ 1231393 w 1792651"/>
                    <a:gd name="connsiteY0" fmla="*/ 1735222 h 1735374"/>
                    <a:gd name="connsiteX1" fmla="*/ 1045374 w 1792651"/>
                    <a:gd name="connsiteY1" fmla="*/ 1635560 h 1735374"/>
                    <a:gd name="connsiteX2" fmla="*/ 1101209 w 1792651"/>
                    <a:gd name="connsiteY2" fmla="*/ 1613911 h 1735374"/>
                    <a:gd name="connsiteX3" fmla="*/ 1387405 w 1792651"/>
                    <a:gd name="connsiteY3" fmla="*/ 1632433 h 1735374"/>
                    <a:gd name="connsiteX4" fmla="*/ 1730736 w 1792651"/>
                    <a:gd name="connsiteY4" fmla="*/ 1278141 h 1735374"/>
                    <a:gd name="connsiteX5" fmla="*/ 1734653 w 1792651"/>
                    <a:gd name="connsiteY5" fmla="*/ 783231 h 1735374"/>
                    <a:gd name="connsiteX6" fmla="*/ 1785264 w 1792651"/>
                    <a:gd name="connsiteY6" fmla="*/ 1362408 h 1735374"/>
                    <a:gd name="connsiteX7" fmla="*/ 1231393 w 1792651"/>
                    <a:gd name="connsiteY7" fmla="*/ 1735222 h 1735374"/>
                    <a:gd name="connsiteX8" fmla="*/ 725521 w 1792651"/>
                    <a:gd name="connsiteY8" fmla="*/ 1553904 h 1735374"/>
                    <a:gd name="connsiteX9" fmla="*/ 648299 w 1792651"/>
                    <a:gd name="connsiteY9" fmla="*/ 1483726 h 1735374"/>
                    <a:gd name="connsiteX10" fmla="*/ 510547 w 1792651"/>
                    <a:gd name="connsiteY10" fmla="*/ 1239790 h 1735374"/>
                    <a:gd name="connsiteX11" fmla="*/ 344885 w 1792651"/>
                    <a:gd name="connsiteY11" fmla="*/ 1183962 h 1735374"/>
                    <a:gd name="connsiteX12" fmla="*/ 54186 w 1792651"/>
                    <a:gd name="connsiteY12" fmla="*/ 872418 h 1735374"/>
                    <a:gd name="connsiteX13" fmla="*/ 62691 w 1792651"/>
                    <a:gd name="connsiteY13" fmla="*/ 740575 h 1735374"/>
                    <a:gd name="connsiteX14" fmla="*/ 393669 w 1792651"/>
                    <a:gd name="connsiteY14" fmla="*/ 888110 h 1735374"/>
                    <a:gd name="connsiteX15" fmla="*/ 409586 w 1792651"/>
                    <a:gd name="connsiteY15" fmla="*/ 425028 h 1735374"/>
                    <a:gd name="connsiteX16" fmla="*/ 957871 w 1792651"/>
                    <a:gd name="connsiteY16" fmla="*/ 24200 h 1735374"/>
                    <a:gd name="connsiteX17" fmla="*/ 1090494 w 1792651"/>
                    <a:gd name="connsiteY17" fmla="*/ 94001 h 1735374"/>
                    <a:gd name="connsiteX18" fmla="*/ 462548 w 1792651"/>
                    <a:gd name="connsiteY18" fmla="*/ 498601 h 1735374"/>
                    <a:gd name="connsiteX19" fmla="*/ 427325 w 1792651"/>
                    <a:gd name="connsiteY19" fmla="*/ 873759 h 1735374"/>
                    <a:gd name="connsiteX20" fmla="*/ 555681 w 1792651"/>
                    <a:gd name="connsiteY20" fmla="*/ 917065 h 1735374"/>
                    <a:gd name="connsiteX21" fmla="*/ 428451 w 1792651"/>
                    <a:gd name="connsiteY21" fmla="*/ 948972 h 1735374"/>
                    <a:gd name="connsiteX22" fmla="*/ 113727 w 1792651"/>
                    <a:gd name="connsiteY22" fmla="*/ 783106 h 1735374"/>
                    <a:gd name="connsiteX23" fmla="*/ 143498 w 1792651"/>
                    <a:gd name="connsiteY23" fmla="*/ 927707 h 1735374"/>
                    <a:gd name="connsiteX24" fmla="*/ 366950 w 1792651"/>
                    <a:gd name="connsiteY24" fmla="*/ 1147515 h 1735374"/>
                    <a:gd name="connsiteX25" fmla="*/ 472981 w 1792651"/>
                    <a:gd name="connsiteY25" fmla="*/ 1184740 h 1735374"/>
                    <a:gd name="connsiteX26" fmla="*/ 512898 w 1792651"/>
                    <a:gd name="connsiteY26" fmla="*/ 1237179 h 1735374"/>
                    <a:gd name="connsiteX27" fmla="*/ 693955 w 1792651"/>
                    <a:gd name="connsiteY27" fmla="*/ 1447981 h 1735374"/>
                    <a:gd name="connsiteX28" fmla="*/ 725521 w 1792651"/>
                    <a:gd name="connsiteY28" fmla="*/ 1553904 h 1735374"/>
                    <a:gd name="connsiteX29" fmla="*/ 552031 w 1792651"/>
                    <a:gd name="connsiteY29" fmla="*/ 1129434 h 1735374"/>
                    <a:gd name="connsiteX30" fmla="*/ 508465 w 1792651"/>
                    <a:gd name="connsiteY30" fmla="*/ 1078300 h 1735374"/>
                    <a:gd name="connsiteX31" fmla="*/ 489159 w 1792651"/>
                    <a:gd name="connsiteY31" fmla="*/ 1059778 h 1735374"/>
                    <a:gd name="connsiteX32" fmla="*/ 422892 w 1792651"/>
                    <a:gd name="connsiteY32" fmla="*/ 1026644 h 1735374"/>
                    <a:gd name="connsiteX33" fmla="*/ 461242 w 1792651"/>
                    <a:gd name="connsiteY33" fmla="*/ 1020383 h 1735374"/>
                    <a:gd name="connsiteX34" fmla="*/ 552031 w 1792651"/>
                    <a:gd name="connsiteY34" fmla="*/ 1129434 h 1735374"/>
                    <a:gd name="connsiteX0" fmla="*/ 1231393 w 1822884"/>
                    <a:gd name="connsiteY0" fmla="*/ 1735222 h 1735374"/>
                    <a:gd name="connsiteX1" fmla="*/ 1045374 w 1822884"/>
                    <a:gd name="connsiteY1" fmla="*/ 1635560 h 1735374"/>
                    <a:gd name="connsiteX2" fmla="*/ 1101209 w 1822884"/>
                    <a:gd name="connsiteY2" fmla="*/ 1613911 h 1735374"/>
                    <a:gd name="connsiteX3" fmla="*/ 1387405 w 1822884"/>
                    <a:gd name="connsiteY3" fmla="*/ 1632433 h 1735374"/>
                    <a:gd name="connsiteX4" fmla="*/ 1730736 w 1822884"/>
                    <a:gd name="connsiteY4" fmla="*/ 1278141 h 1735374"/>
                    <a:gd name="connsiteX5" fmla="*/ 1785264 w 1822884"/>
                    <a:gd name="connsiteY5" fmla="*/ 1362408 h 1735374"/>
                    <a:gd name="connsiteX6" fmla="*/ 1231393 w 1822884"/>
                    <a:gd name="connsiteY6" fmla="*/ 1735222 h 1735374"/>
                    <a:gd name="connsiteX7" fmla="*/ 725521 w 1822884"/>
                    <a:gd name="connsiteY7" fmla="*/ 1553904 h 1735374"/>
                    <a:gd name="connsiteX8" fmla="*/ 648299 w 1822884"/>
                    <a:gd name="connsiteY8" fmla="*/ 1483726 h 1735374"/>
                    <a:gd name="connsiteX9" fmla="*/ 510547 w 1822884"/>
                    <a:gd name="connsiteY9" fmla="*/ 1239790 h 1735374"/>
                    <a:gd name="connsiteX10" fmla="*/ 344885 w 1822884"/>
                    <a:gd name="connsiteY10" fmla="*/ 1183962 h 1735374"/>
                    <a:gd name="connsiteX11" fmla="*/ 54186 w 1822884"/>
                    <a:gd name="connsiteY11" fmla="*/ 872418 h 1735374"/>
                    <a:gd name="connsiteX12" fmla="*/ 62691 w 1822884"/>
                    <a:gd name="connsiteY12" fmla="*/ 740575 h 1735374"/>
                    <a:gd name="connsiteX13" fmla="*/ 393669 w 1822884"/>
                    <a:gd name="connsiteY13" fmla="*/ 888110 h 1735374"/>
                    <a:gd name="connsiteX14" fmla="*/ 409586 w 1822884"/>
                    <a:gd name="connsiteY14" fmla="*/ 425028 h 1735374"/>
                    <a:gd name="connsiteX15" fmla="*/ 957871 w 1822884"/>
                    <a:gd name="connsiteY15" fmla="*/ 24200 h 1735374"/>
                    <a:gd name="connsiteX16" fmla="*/ 1090494 w 1822884"/>
                    <a:gd name="connsiteY16" fmla="*/ 94001 h 1735374"/>
                    <a:gd name="connsiteX17" fmla="*/ 462548 w 1822884"/>
                    <a:gd name="connsiteY17" fmla="*/ 498601 h 1735374"/>
                    <a:gd name="connsiteX18" fmla="*/ 427325 w 1822884"/>
                    <a:gd name="connsiteY18" fmla="*/ 873759 h 1735374"/>
                    <a:gd name="connsiteX19" fmla="*/ 555681 w 1822884"/>
                    <a:gd name="connsiteY19" fmla="*/ 917065 h 1735374"/>
                    <a:gd name="connsiteX20" fmla="*/ 428451 w 1822884"/>
                    <a:gd name="connsiteY20" fmla="*/ 948972 h 1735374"/>
                    <a:gd name="connsiteX21" fmla="*/ 113727 w 1822884"/>
                    <a:gd name="connsiteY21" fmla="*/ 783106 h 1735374"/>
                    <a:gd name="connsiteX22" fmla="*/ 143498 w 1822884"/>
                    <a:gd name="connsiteY22" fmla="*/ 927707 h 1735374"/>
                    <a:gd name="connsiteX23" fmla="*/ 366950 w 1822884"/>
                    <a:gd name="connsiteY23" fmla="*/ 1147515 h 1735374"/>
                    <a:gd name="connsiteX24" fmla="*/ 472981 w 1822884"/>
                    <a:gd name="connsiteY24" fmla="*/ 1184740 h 1735374"/>
                    <a:gd name="connsiteX25" fmla="*/ 512898 w 1822884"/>
                    <a:gd name="connsiteY25" fmla="*/ 1237179 h 1735374"/>
                    <a:gd name="connsiteX26" fmla="*/ 693955 w 1822884"/>
                    <a:gd name="connsiteY26" fmla="*/ 1447981 h 1735374"/>
                    <a:gd name="connsiteX27" fmla="*/ 725521 w 1822884"/>
                    <a:gd name="connsiteY27" fmla="*/ 1553904 h 1735374"/>
                    <a:gd name="connsiteX28" fmla="*/ 552031 w 1822884"/>
                    <a:gd name="connsiteY28" fmla="*/ 1129434 h 1735374"/>
                    <a:gd name="connsiteX29" fmla="*/ 508465 w 1822884"/>
                    <a:gd name="connsiteY29" fmla="*/ 1078300 h 1735374"/>
                    <a:gd name="connsiteX30" fmla="*/ 489159 w 1822884"/>
                    <a:gd name="connsiteY30" fmla="*/ 1059778 h 1735374"/>
                    <a:gd name="connsiteX31" fmla="*/ 422892 w 1822884"/>
                    <a:gd name="connsiteY31" fmla="*/ 1026644 h 1735374"/>
                    <a:gd name="connsiteX32" fmla="*/ 461242 w 1822884"/>
                    <a:gd name="connsiteY32" fmla="*/ 1020383 h 1735374"/>
                    <a:gd name="connsiteX33" fmla="*/ 552031 w 1822884"/>
                    <a:gd name="connsiteY33" fmla="*/ 1129434 h 1735374"/>
                    <a:gd name="connsiteX0" fmla="*/ 1231393 w 1786806"/>
                    <a:gd name="connsiteY0" fmla="*/ 1735222 h 1735374"/>
                    <a:gd name="connsiteX1" fmla="*/ 1045374 w 1786806"/>
                    <a:gd name="connsiteY1" fmla="*/ 1635560 h 1735374"/>
                    <a:gd name="connsiteX2" fmla="*/ 1101209 w 1786806"/>
                    <a:gd name="connsiteY2" fmla="*/ 1613911 h 1735374"/>
                    <a:gd name="connsiteX3" fmla="*/ 1387405 w 1786806"/>
                    <a:gd name="connsiteY3" fmla="*/ 1632433 h 1735374"/>
                    <a:gd name="connsiteX4" fmla="*/ 1785264 w 1786806"/>
                    <a:gd name="connsiteY4" fmla="*/ 1362408 h 1735374"/>
                    <a:gd name="connsiteX5" fmla="*/ 1231393 w 1786806"/>
                    <a:gd name="connsiteY5" fmla="*/ 1735222 h 1735374"/>
                    <a:gd name="connsiteX6" fmla="*/ 725521 w 1786806"/>
                    <a:gd name="connsiteY6" fmla="*/ 1553904 h 1735374"/>
                    <a:gd name="connsiteX7" fmla="*/ 648299 w 1786806"/>
                    <a:gd name="connsiteY7" fmla="*/ 1483726 h 1735374"/>
                    <a:gd name="connsiteX8" fmla="*/ 510547 w 1786806"/>
                    <a:gd name="connsiteY8" fmla="*/ 1239790 h 1735374"/>
                    <a:gd name="connsiteX9" fmla="*/ 344885 w 1786806"/>
                    <a:gd name="connsiteY9" fmla="*/ 1183962 h 1735374"/>
                    <a:gd name="connsiteX10" fmla="*/ 54186 w 1786806"/>
                    <a:gd name="connsiteY10" fmla="*/ 872418 h 1735374"/>
                    <a:gd name="connsiteX11" fmla="*/ 62691 w 1786806"/>
                    <a:gd name="connsiteY11" fmla="*/ 740575 h 1735374"/>
                    <a:gd name="connsiteX12" fmla="*/ 393669 w 1786806"/>
                    <a:gd name="connsiteY12" fmla="*/ 888110 h 1735374"/>
                    <a:gd name="connsiteX13" fmla="*/ 409586 w 1786806"/>
                    <a:gd name="connsiteY13" fmla="*/ 425028 h 1735374"/>
                    <a:gd name="connsiteX14" fmla="*/ 957871 w 1786806"/>
                    <a:gd name="connsiteY14" fmla="*/ 24200 h 1735374"/>
                    <a:gd name="connsiteX15" fmla="*/ 1090494 w 1786806"/>
                    <a:gd name="connsiteY15" fmla="*/ 94001 h 1735374"/>
                    <a:gd name="connsiteX16" fmla="*/ 462548 w 1786806"/>
                    <a:gd name="connsiteY16" fmla="*/ 498601 h 1735374"/>
                    <a:gd name="connsiteX17" fmla="*/ 427325 w 1786806"/>
                    <a:gd name="connsiteY17" fmla="*/ 873759 h 1735374"/>
                    <a:gd name="connsiteX18" fmla="*/ 555681 w 1786806"/>
                    <a:gd name="connsiteY18" fmla="*/ 917065 h 1735374"/>
                    <a:gd name="connsiteX19" fmla="*/ 428451 w 1786806"/>
                    <a:gd name="connsiteY19" fmla="*/ 948972 h 1735374"/>
                    <a:gd name="connsiteX20" fmla="*/ 113727 w 1786806"/>
                    <a:gd name="connsiteY20" fmla="*/ 783106 h 1735374"/>
                    <a:gd name="connsiteX21" fmla="*/ 143498 w 1786806"/>
                    <a:gd name="connsiteY21" fmla="*/ 927707 h 1735374"/>
                    <a:gd name="connsiteX22" fmla="*/ 366950 w 1786806"/>
                    <a:gd name="connsiteY22" fmla="*/ 1147515 h 1735374"/>
                    <a:gd name="connsiteX23" fmla="*/ 472981 w 1786806"/>
                    <a:gd name="connsiteY23" fmla="*/ 1184740 h 1735374"/>
                    <a:gd name="connsiteX24" fmla="*/ 512898 w 1786806"/>
                    <a:gd name="connsiteY24" fmla="*/ 1237179 h 1735374"/>
                    <a:gd name="connsiteX25" fmla="*/ 693955 w 1786806"/>
                    <a:gd name="connsiteY25" fmla="*/ 1447981 h 1735374"/>
                    <a:gd name="connsiteX26" fmla="*/ 725521 w 1786806"/>
                    <a:gd name="connsiteY26" fmla="*/ 1553904 h 1735374"/>
                    <a:gd name="connsiteX27" fmla="*/ 552031 w 1786806"/>
                    <a:gd name="connsiteY27" fmla="*/ 1129434 h 1735374"/>
                    <a:gd name="connsiteX28" fmla="*/ 508465 w 1786806"/>
                    <a:gd name="connsiteY28" fmla="*/ 1078300 h 1735374"/>
                    <a:gd name="connsiteX29" fmla="*/ 489159 w 1786806"/>
                    <a:gd name="connsiteY29" fmla="*/ 1059778 h 1735374"/>
                    <a:gd name="connsiteX30" fmla="*/ 422892 w 1786806"/>
                    <a:gd name="connsiteY30" fmla="*/ 1026644 h 1735374"/>
                    <a:gd name="connsiteX31" fmla="*/ 461242 w 1786806"/>
                    <a:gd name="connsiteY31" fmla="*/ 1020383 h 1735374"/>
                    <a:gd name="connsiteX32" fmla="*/ 552031 w 1786806"/>
                    <a:gd name="connsiteY32" fmla="*/ 1129434 h 1735374"/>
                    <a:gd name="connsiteX0" fmla="*/ 1231393 w 1785474"/>
                    <a:gd name="connsiteY0" fmla="*/ 1735222 h 1863317"/>
                    <a:gd name="connsiteX1" fmla="*/ 1045374 w 1785474"/>
                    <a:gd name="connsiteY1" fmla="*/ 1635560 h 1863317"/>
                    <a:gd name="connsiteX2" fmla="*/ 1101209 w 1785474"/>
                    <a:gd name="connsiteY2" fmla="*/ 1613911 h 1863317"/>
                    <a:gd name="connsiteX3" fmla="*/ 1387405 w 1785474"/>
                    <a:gd name="connsiteY3" fmla="*/ 1632433 h 1863317"/>
                    <a:gd name="connsiteX4" fmla="*/ 1785264 w 1785474"/>
                    <a:gd name="connsiteY4" fmla="*/ 1362408 h 1863317"/>
                    <a:gd name="connsiteX5" fmla="*/ 1439501 w 1785474"/>
                    <a:gd name="connsiteY5" fmla="*/ 1692456 h 1863317"/>
                    <a:gd name="connsiteX6" fmla="*/ 1231393 w 1785474"/>
                    <a:gd name="connsiteY6" fmla="*/ 1735222 h 1863317"/>
                    <a:gd name="connsiteX7" fmla="*/ 725521 w 1785474"/>
                    <a:gd name="connsiteY7" fmla="*/ 1553904 h 1863317"/>
                    <a:gd name="connsiteX8" fmla="*/ 648299 w 1785474"/>
                    <a:gd name="connsiteY8" fmla="*/ 1483726 h 1863317"/>
                    <a:gd name="connsiteX9" fmla="*/ 510547 w 1785474"/>
                    <a:gd name="connsiteY9" fmla="*/ 1239790 h 1863317"/>
                    <a:gd name="connsiteX10" fmla="*/ 344885 w 1785474"/>
                    <a:gd name="connsiteY10" fmla="*/ 1183962 h 1863317"/>
                    <a:gd name="connsiteX11" fmla="*/ 54186 w 1785474"/>
                    <a:gd name="connsiteY11" fmla="*/ 872418 h 1863317"/>
                    <a:gd name="connsiteX12" fmla="*/ 62691 w 1785474"/>
                    <a:gd name="connsiteY12" fmla="*/ 740575 h 1863317"/>
                    <a:gd name="connsiteX13" fmla="*/ 393669 w 1785474"/>
                    <a:gd name="connsiteY13" fmla="*/ 888110 h 1863317"/>
                    <a:gd name="connsiteX14" fmla="*/ 409586 w 1785474"/>
                    <a:gd name="connsiteY14" fmla="*/ 425028 h 1863317"/>
                    <a:gd name="connsiteX15" fmla="*/ 957871 w 1785474"/>
                    <a:gd name="connsiteY15" fmla="*/ 24200 h 1863317"/>
                    <a:gd name="connsiteX16" fmla="*/ 1090494 w 1785474"/>
                    <a:gd name="connsiteY16" fmla="*/ 94001 h 1863317"/>
                    <a:gd name="connsiteX17" fmla="*/ 462548 w 1785474"/>
                    <a:gd name="connsiteY17" fmla="*/ 498601 h 1863317"/>
                    <a:gd name="connsiteX18" fmla="*/ 427325 w 1785474"/>
                    <a:gd name="connsiteY18" fmla="*/ 873759 h 1863317"/>
                    <a:gd name="connsiteX19" fmla="*/ 555681 w 1785474"/>
                    <a:gd name="connsiteY19" fmla="*/ 917065 h 1863317"/>
                    <a:gd name="connsiteX20" fmla="*/ 428451 w 1785474"/>
                    <a:gd name="connsiteY20" fmla="*/ 948972 h 1863317"/>
                    <a:gd name="connsiteX21" fmla="*/ 113727 w 1785474"/>
                    <a:gd name="connsiteY21" fmla="*/ 783106 h 1863317"/>
                    <a:gd name="connsiteX22" fmla="*/ 143498 w 1785474"/>
                    <a:gd name="connsiteY22" fmla="*/ 927707 h 1863317"/>
                    <a:gd name="connsiteX23" fmla="*/ 366950 w 1785474"/>
                    <a:gd name="connsiteY23" fmla="*/ 1147515 h 1863317"/>
                    <a:gd name="connsiteX24" fmla="*/ 472981 w 1785474"/>
                    <a:gd name="connsiteY24" fmla="*/ 1184740 h 1863317"/>
                    <a:gd name="connsiteX25" fmla="*/ 512898 w 1785474"/>
                    <a:gd name="connsiteY25" fmla="*/ 1237179 h 1863317"/>
                    <a:gd name="connsiteX26" fmla="*/ 693955 w 1785474"/>
                    <a:gd name="connsiteY26" fmla="*/ 1447981 h 1863317"/>
                    <a:gd name="connsiteX27" fmla="*/ 725521 w 1785474"/>
                    <a:gd name="connsiteY27" fmla="*/ 1553904 h 1863317"/>
                    <a:gd name="connsiteX28" fmla="*/ 552031 w 1785474"/>
                    <a:gd name="connsiteY28" fmla="*/ 1129434 h 1863317"/>
                    <a:gd name="connsiteX29" fmla="*/ 508465 w 1785474"/>
                    <a:gd name="connsiteY29" fmla="*/ 1078300 h 1863317"/>
                    <a:gd name="connsiteX30" fmla="*/ 489159 w 1785474"/>
                    <a:gd name="connsiteY30" fmla="*/ 1059778 h 1863317"/>
                    <a:gd name="connsiteX31" fmla="*/ 422892 w 1785474"/>
                    <a:gd name="connsiteY31" fmla="*/ 1026644 h 1863317"/>
                    <a:gd name="connsiteX32" fmla="*/ 461242 w 1785474"/>
                    <a:gd name="connsiteY32" fmla="*/ 1020383 h 1863317"/>
                    <a:gd name="connsiteX33" fmla="*/ 552031 w 1785474"/>
                    <a:gd name="connsiteY33" fmla="*/ 1129434 h 1863317"/>
                    <a:gd name="connsiteX0" fmla="*/ 1231393 w 1785474"/>
                    <a:gd name="connsiteY0" fmla="*/ 1735222 h 1858726"/>
                    <a:gd name="connsiteX1" fmla="*/ 1045374 w 1785474"/>
                    <a:gd name="connsiteY1" fmla="*/ 1635560 h 1858726"/>
                    <a:gd name="connsiteX2" fmla="*/ 1101209 w 1785474"/>
                    <a:gd name="connsiteY2" fmla="*/ 1613911 h 1858726"/>
                    <a:gd name="connsiteX3" fmla="*/ 1387405 w 1785474"/>
                    <a:gd name="connsiteY3" fmla="*/ 1632433 h 1858726"/>
                    <a:gd name="connsiteX4" fmla="*/ 1785264 w 1785474"/>
                    <a:gd name="connsiteY4" fmla="*/ 1362408 h 1858726"/>
                    <a:gd name="connsiteX5" fmla="*/ 1439501 w 1785474"/>
                    <a:gd name="connsiteY5" fmla="*/ 1692456 h 1858726"/>
                    <a:gd name="connsiteX6" fmla="*/ 1231393 w 1785474"/>
                    <a:gd name="connsiteY6" fmla="*/ 1735222 h 1858726"/>
                    <a:gd name="connsiteX7" fmla="*/ 725521 w 1785474"/>
                    <a:gd name="connsiteY7" fmla="*/ 1553904 h 1858726"/>
                    <a:gd name="connsiteX8" fmla="*/ 648299 w 1785474"/>
                    <a:gd name="connsiteY8" fmla="*/ 1483726 h 1858726"/>
                    <a:gd name="connsiteX9" fmla="*/ 510547 w 1785474"/>
                    <a:gd name="connsiteY9" fmla="*/ 1239790 h 1858726"/>
                    <a:gd name="connsiteX10" fmla="*/ 344885 w 1785474"/>
                    <a:gd name="connsiteY10" fmla="*/ 1183962 h 1858726"/>
                    <a:gd name="connsiteX11" fmla="*/ 54186 w 1785474"/>
                    <a:gd name="connsiteY11" fmla="*/ 872418 h 1858726"/>
                    <a:gd name="connsiteX12" fmla="*/ 62691 w 1785474"/>
                    <a:gd name="connsiteY12" fmla="*/ 740575 h 1858726"/>
                    <a:gd name="connsiteX13" fmla="*/ 393669 w 1785474"/>
                    <a:gd name="connsiteY13" fmla="*/ 888110 h 1858726"/>
                    <a:gd name="connsiteX14" fmla="*/ 409586 w 1785474"/>
                    <a:gd name="connsiteY14" fmla="*/ 425028 h 1858726"/>
                    <a:gd name="connsiteX15" fmla="*/ 957871 w 1785474"/>
                    <a:gd name="connsiteY15" fmla="*/ 24200 h 1858726"/>
                    <a:gd name="connsiteX16" fmla="*/ 1090494 w 1785474"/>
                    <a:gd name="connsiteY16" fmla="*/ 94001 h 1858726"/>
                    <a:gd name="connsiteX17" fmla="*/ 462548 w 1785474"/>
                    <a:gd name="connsiteY17" fmla="*/ 498601 h 1858726"/>
                    <a:gd name="connsiteX18" fmla="*/ 427325 w 1785474"/>
                    <a:gd name="connsiteY18" fmla="*/ 873759 h 1858726"/>
                    <a:gd name="connsiteX19" fmla="*/ 555681 w 1785474"/>
                    <a:gd name="connsiteY19" fmla="*/ 917065 h 1858726"/>
                    <a:gd name="connsiteX20" fmla="*/ 428451 w 1785474"/>
                    <a:gd name="connsiteY20" fmla="*/ 948972 h 1858726"/>
                    <a:gd name="connsiteX21" fmla="*/ 113727 w 1785474"/>
                    <a:gd name="connsiteY21" fmla="*/ 783106 h 1858726"/>
                    <a:gd name="connsiteX22" fmla="*/ 143498 w 1785474"/>
                    <a:gd name="connsiteY22" fmla="*/ 927707 h 1858726"/>
                    <a:gd name="connsiteX23" fmla="*/ 366950 w 1785474"/>
                    <a:gd name="connsiteY23" fmla="*/ 1147515 h 1858726"/>
                    <a:gd name="connsiteX24" fmla="*/ 472981 w 1785474"/>
                    <a:gd name="connsiteY24" fmla="*/ 1184740 h 1858726"/>
                    <a:gd name="connsiteX25" fmla="*/ 512898 w 1785474"/>
                    <a:gd name="connsiteY25" fmla="*/ 1237179 h 1858726"/>
                    <a:gd name="connsiteX26" fmla="*/ 693955 w 1785474"/>
                    <a:gd name="connsiteY26" fmla="*/ 1447981 h 1858726"/>
                    <a:gd name="connsiteX27" fmla="*/ 725521 w 1785474"/>
                    <a:gd name="connsiteY27" fmla="*/ 1553904 h 1858726"/>
                    <a:gd name="connsiteX28" fmla="*/ 552031 w 1785474"/>
                    <a:gd name="connsiteY28" fmla="*/ 1129434 h 1858726"/>
                    <a:gd name="connsiteX29" fmla="*/ 508465 w 1785474"/>
                    <a:gd name="connsiteY29" fmla="*/ 1078300 h 1858726"/>
                    <a:gd name="connsiteX30" fmla="*/ 489159 w 1785474"/>
                    <a:gd name="connsiteY30" fmla="*/ 1059778 h 1858726"/>
                    <a:gd name="connsiteX31" fmla="*/ 422892 w 1785474"/>
                    <a:gd name="connsiteY31" fmla="*/ 1026644 h 1858726"/>
                    <a:gd name="connsiteX32" fmla="*/ 461242 w 1785474"/>
                    <a:gd name="connsiteY32" fmla="*/ 1020383 h 1858726"/>
                    <a:gd name="connsiteX33" fmla="*/ 552031 w 1785474"/>
                    <a:gd name="connsiteY33" fmla="*/ 1129434 h 1858726"/>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785474"/>
                    <a:gd name="connsiteY0" fmla="*/ 1735222 h 1735374"/>
                    <a:gd name="connsiteX1" fmla="*/ 1045374 w 1785474"/>
                    <a:gd name="connsiteY1" fmla="*/ 1635560 h 1735374"/>
                    <a:gd name="connsiteX2" fmla="*/ 1101209 w 1785474"/>
                    <a:gd name="connsiteY2" fmla="*/ 1613911 h 1735374"/>
                    <a:gd name="connsiteX3" fmla="*/ 1387405 w 1785474"/>
                    <a:gd name="connsiteY3" fmla="*/ 1632433 h 1735374"/>
                    <a:gd name="connsiteX4" fmla="*/ 1785264 w 1785474"/>
                    <a:gd name="connsiteY4" fmla="*/ 1362408 h 1735374"/>
                    <a:gd name="connsiteX5" fmla="*/ 1439501 w 1785474"/>
                    <a:gd name="connsiteY5" fmla="*/ 1692456 h 1735374"/>
                    <a:gd name="connsiteX6" fmla="*/ 1231393 w 1785474"/>
                    <a:gd name="connsiteY6" fmla="*/ 1735222 h 1735374"/>
                    <a:gd name="connsiteX7" fmla="*/ 725521 w 1785474"/>
                    <a:gd name="connsiteY7" fmla="*/ 1553904 h 1735374"/>
                    <a:gd name="connsiteX8" fmla="*/ 648299 w 1785474"/>
                    <a:gd name="connsiteY8" fmla="*/ 1483726 h 1735374"/>
                    <a:gd name="connsiteX9" fmla="*/ 510547 w 1785474"/>
                    <a:gd name="connsiteY9" fmla="*/ 1239790 h 1735374"/>
                    <a:gd name="connsiteX10" fmla="*/ 344885 w 1785474"/>
                    <a:gd name="connsiteY10" fmla="*/ 1183962 h 1735374"/>
                    <a:gd name="connsiteX11" fmla="*/ 54186 w 1785474"/>
                    <a:gd name="connsiteY11" fmla="*/ 872418 h 1735374"/>
                    <a:gd name="connsiteX12" fmla="*/ 62691 w 1785474"/>
                    <a:gd name="connsiteY12" fmla="*/ 740575 h 1735374"/>
                    <a:gd name="connsiteX13" fmla="*/ 393669 w 1785474"/>
                    <a:gd name="connsiteY13" fmla="*/ 888110 h 1735374"/>
                    <a:gd name="connsiteX14" fmla="*/ 409586 w 1785474"/>
                    <a:gd name="connsiteY14" fmla="*/ 425028 h 1735374"/>
                    <a:gd name="connsiteX15" fmla="*/ 957871 w 1785474"/>
                    <a:gd name="connsiteY15" fmla="*/ 24200 h 1735374"/>
                    <a:gd name="connsiteX16" fmla="*/ 1090494 w 1785474"/>
                    <a:gd name="connsiteY16" fmla="*/ 94001 h 1735374"/>
                    <a:gd name="connsiteX17" fmla="*/ 462548 w 1785474"/>
                    <a:gd name="connsiteY17" fmla="*/ 498601 h 1735374"/>
                    <a:gd name="connsiteX18" fmla="*/ 427325 w 1785474"/>
                    <a:gd name="connsiteY18" fmla="*/ 873759 h 1735374"/>
                    <a:gd name="connsiteX19" fmla="*/ 555681 w 1785474"/>
                    <a:gd name="connsiteY19" fmla="*/ 917065 h 1735374"/>
                    <a:gd name="connsiteX20" fmla="*/ 428451 w 1785474"/>
                    <a:gd name="connsiteY20" fmla="*/ 948972 h 1735374"/>
                    <a:gd name="connsiteX21" fmla="*/ 113727 w 1785474"/>
                    <a:gd name="connsiteY21" fmla="*/ 783106 h 1735374"/>
                    <a:gd name="connsiteX22" fmla="*/ 143498 w 1785474"/>
                    <a:gd name="connsiteY22" fmla="*/ 927707 h 1735374"/>
                    <a:gd name="connsiteX23" fmla="*/ 366950 w 1785474"/>
                    <a:gd name="connsiteY23" fmla="*/ 1147515 h 1735374"/>
                    <a:gd name="connsiteX24" fmla="*/ 472981 w 1785474"/>
                    <a:gd name="connsiteY24" fmla="*/ 1184740 h 1735374"/>
                    <a:gd name="connsiteX25" fmla="*/ 512898 w 1785474"/>
                    <a:gd name="connsiteY25" fmla="*/ 1237179 h 1735374"/>
                    <a:gd name="connsiteX26" fmla="*/ 693955 w 1785474"/>
                    <a:gd name="connsiteY26" fmla="*/ 1447981 h 1735374"/>
                    <a:gd name="connsiteX27" fmla="*/ 725521 w 1785474"/>
                    <a:gd name="connsiteY27" fmla="*/ 1553904 h 1735374"/>
                    <a:gd name="connsiteX28" fmla="*/ 552031 w 1785474"/>
                    <a:gd name="connsiteY28" fmla="*/ 1129434 h 1735374"/>
                    <a:gd name="connsiteX29" fmla="*/ 508465 w 1785474"/>
                    <a:gd name="connsiteY29" fmla="*/ 1078300 h 1735374"/>
                    <a:gd name="connsiteX30" fmla="*/ 489159 w 1785474"/>
                    <a:gd name="connsiteY30" fmla="*/ 1059778 h 1735374"/>
                    <a:gd name="connsiteX31" fmla="*/ 422892 w 1785474"/>
                    <a:gd name="connsiteY31" fmla="*/ 1026644 h 1735374"/>
                    <a:gd name="connsiteX32" fmla="*/ 461242 w 1785474"/>
                    <a:gd name="connsiteY32" fmla="*/ 1020383 h 1735374"/>
                    <a:gd name="connsiteX33" fmla="*/ 552031 w 1785474"/>
                    <a:gd name="connsiteY33"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374"/>
                    <a:gd name="connsiteX1" fmla="*/ 1045374 w 1450407"/>
                    <a:gd name="connsiteY1" fmla="*/ 1635560 h 1735374"/>
                    <a:gd name="connsiteX2" fmla="*/ 1101209 w 1450407"/>
                    <a:gd name="connsiteY2" fmla="*/ 1613911 h 1735374"/>
                    <a:gd name="connsiteX3" fmla="*/ 1387405 w 1450407"/>
                    <a:gd name="connsiteY3" fmla="*/ 1632433 h 1735374"/>
                    <a:gd name="connsiteX4" fmla="*/ 1439501 w 1450407"/>
                    <a:gd name="connsiteY4" fmla="*/ 1692456 h 1735374"/>
                    <a:gd name="connsiteX5" fmla="*/ 1231393 w 1450407"/>
                    <a:gd name="connsiteY5" fmla="*/ 1735222 h 1735374"/>
                    <a:gd name="connsiteX6" fmla="*/ 725521 w 1450407"/>
                    <a:gd name="connsiteY6" fmla="*/ 1553904 h 1735374"/>
                    <a:gd name="connsiteX7" fmla="*/ 648299 w 1450407"/>
                    <a:gd name="connsiteY7" fmla="*/ 1483726 h 1735374"/>
                    <a:gd name="connsiteX8" fmla="*/ 510547 w 1450407"/>
                    <a:gd name="connsiteY8" fmla="*/ 1239790 h 1735374"/>
                    <a:gd name="connsiteX9" fmla="*/ 344885 w 1450407"/>
                    <a:gd name="connsiteY9" fmla="*/ 1183962 h 1735374"/>
                    <a:gd name="connsiteX10" fmla="*/ 54186 w 1450407"/>
                    <a:gd name="connsiteY10" fmla="*/ 872418 h 1735374"/>
                    <a:gd name="connsiteX11" fmla="*/ 62691 w 1450407"/>
                    <a:gd name="connsiteY11" fmla="*/ 740575 h 1735374"/>
                    <a:gd name="connsiteX12" fmla="*/ 393669 w 1450407"/>
                    <a:gd name="connsiteY12" fmla="*/ 888110 h 1735374"/>
                    <a:gd name="connsiteX13" fmla="*/ 409586 w 1450407"/>
                    <a:gd name="connsiteY13" fmla="*/ 425028 h 1735374"/>
                    <a:gd name="connsiteX14" fmla="*/ 957871 w 1450407"/>
                    <a:gd name="connsiteY14" fmla="*/ 24200 h 1735374"/>
                    <a:gd name="connsiteX15" fmla="*/ 1090494 w 1450407"/>
                    <a:gd name="connsiteY15" fmla="*/ 94001 h 1735374"/>
                    <a:gd name="connsiteX16" fmla="*/ 462548 w 1450407"/>
                    <a:gd name="connsiteY16" fmla="*/ 498601 h 1735374"/>
                    <a:gd name="connsiteX17" fmla="*/ 427325 w 1450407"/>
                    <a:gd name="connsiteY17" fmla="*/ 873759 h 1735374"/>
                    <a:gd name="connsiteX18" fmla="*/ 555681 w 1450407"/>
                    <a:gd name="connsiteY18" fmla="*/ 917065 h 1735374"/>
                    <a:gd name="connsiteX19" fmla="*/ 428451 w 1450407"/>
                    <a:gd name="connsiteY19" fmla="*/ 948972 h 1735374"/>
                    <a:gd name="connsiteX20" fmla="*/ 113727 w 1450407"/>
                    <a:gd name="connsiteY20" fmla="*/ 783106 h 1735374"/>
                    <a:gd name="connsiteX21" fmla="*/ 143498 w 1450407"/>
                    <a:gd name="connsiteY21" fmla="*/ 927707 h 1735374"/>
                    <a:gd name="connsiteX22" fmla="*/ 366950 w 1450407"/>
                    <a:gd name="connsiteY22" fmla="*/ 1147515 h 1735374"/>
                    <a:gd name="connsiteX23" fmla="*/ 472981 w 1450407"/>
                    <a:gd name="connsiteY23" fmla="*/ 1184740 h 1735374"/>
                    <a:gd name="connsiteX24" fmla="*/ 512898 w 1450407"/>
                    <a:gd name="connsiteY24" fmla="*/ 1237179 h 1735374"/>
                    <a:gd name="connsiteX25" fmla="*/ 693955 w 1450407"/>
                    <a:gd name="connsiteY25" fmla="*/ 1447981 h 1735374"/>
                    <a:gd name="connsiteX26" fmla="*/ 725521 w 1450407"/>
                    <a:gd name="connsiteY26" fmla="*/ 1553904 h 1735374"/>
                    <a:gd name="connsiteX27" fmla="*/ 552031 w 1450407"/>
                    <a:gd name="connsiteY27" fmla="*/ 1129434 h 1735374"/>
                    <a:gd name="connsiteX28" fmla="*/ 508465 w 1450407"/>
                    <a:gd name="connsiteY28" fmla="*/ 1078300 h 1735374"/>
                    <a:gd name="connsiteX29" fmla="*/ 489159 w 1450407"/>
                    <a:gd name="connsiteY29" fmla="*/ 1059778 h 1735374"/>
                    <a:gd name="connsiteX30" fmla="*/ 422892 w 1450407"/>
                    <a:gd name="connsiteY30" fmla="*/ 1026644 h 1735374"/>
                    <a:gd name="connsiteX31" fmla="*/ 461242 w 1450407"/>
                    <a:gd name="connsiteY31" fmla="*/ 1020383 h 1735374"/>
                    <a:gd name="connsiteX32" fmla="*/ 552031 w 1450407"/>
                    <a:gd name="connsiteY32" fmla="*/ 1129434 h 1735374"/>
                    <a:gd name="connsiteX0" fmla="*/ 1231393 w 1450407"/>
                    <a:gd name="connsiteY0" fmla="*/ 1735222 h 1735222"/>
                    <a:gd name="connsiteX1" fmla="*/ 1045374 w 1450407"/>
                    <a:gd name="connsiteY1" fmla="*/ 1635560 h 1735222"/>
                    <a:gd name="connsiteX2" fmla="*/ 1101209 w 1450407"/>
                    <a:gd name="connsiteY2" fmla="*/ 1613911 h 1735222"/>
                    <a:gd name="connsiteX3" fmla="*/ 1387405 w 1450407"/>
                    <a:gd name="connsiteY3" fmla="*/ 1632433 h 1735222"/>
                    <a:gd name="connsiteX4" fmla="*/ 1439501 w 1450407"/>
                    <a:gd name="connsiteY4" fmla="*/ 1692456 h 1735222"/>
                    <a:gd name="connsiteX5" fmla="*/ 1231393 w 1450407"/>
                    <a:gd name="connsiteY5" fmla="*/ 1735222 h 1735222"/>
                    <a:gd name="connsiteX6" fmla="*/ 725521 w 1450407"/>
                    <a:gd name="connsiteY6" fmla="*/ 1553904 h 1735222"/>
                    <a:gd name="connsiteX7" fmla="*/ 648299 w 1450407"/>
                    <a:gd name="connsiteY7" fmla="*/ 1483726 h 1735222"/>
                    <a:gd name="connsiteX8" fmla="*/ 510547 w 1450407"/>
                    <a:gd name="connsiteY8" fmla="*/ 1239790 h 1735222"/>
                    <a:gd name="connsiteX9" fmla="*/ 344885 w 1450407"/>
                    <a:gd name="connsiteY9" fmla="*/ 1183962 h 1735222"/>
                    <a:gd name="connsiteX10" fmla="*/ 54186 w 1450407"/>
                    <a:gd name="connsiteY10" fmla="*/ 872418 h 1735222"/>
                    <a:gd name="connsiteX11" fmla="*/ 62691 w 1450407"/>
                    <a:gd name="connsiteY11" fmla="*/ 740575 h 1735222"/>
                    <a:gd name="connsiteX12" fmla="*/ 393669 w 1450407"/>
                    <a:gd name="connsiteY12" fmla="*/ 888110 h 1735222"/>
                    <a:gd name="connsiteX13" fmla="*/ 409586 w 1450407"/>
                    <a:gd name="connsiteY13" fmla="*/ 425028 h 1735222"/>
                    <a:gd name="connsiteX14" fmla="*/ 957871 w 1450407"/>
                    <a:gd name="connsiteY14" fmla="*/ 24200 h 1735222"/>
                    <a:gd name="connsiteX15" fmla="*/ 1090494 w 1450407"/>
                    <a:gd name="connsiteY15" fmla="*/ 94001 h 1735222"/>
                    <a:gd name="connsiteX16" fmla="*/ 462548 w 1450407"/>
                    <a:gd name="connsiteY16" fmla="*/ 498601 h 1735222"/>
                    <a:gd name="connsiteX17" fmla="*/ 427325 w 1450407"/>
                    <a:gd name="connsiteY17" fmla="*/ 873759 h 1735222"/>
                    <a:gd name="connsiteX18" fmla="*/ 555681 w 1450407"/>
                    <a:gd name="connsiteY18" fmla="*/ 917065 h 1735222"/>
                    <a:gd name="connsiteX19" fmla="*/ 428451 w 1450407"/>
                    <a:gd name="connsiteY19" fmla="*/ 948972 h 1735222"/>
                    <a:gd name="connsiteX20" fmla="*/ 113727 w 1450407"/>
                    <a:gd name="connsiteY20" fmla="*/ 783106 h 1735222"/>
                    <a:gd name="connsiteX21" fmla="*/ 143498 w 1450407"/>
                    <a:gd name="connsiteY21" fmla="*/ 927707 h 1735222"/>
                    <a:gd name="connsiteX22" fmla="*/ 366950 w 1450407"/>
                    <a:gd name="connsiteY22" fmla="*/ 1147515 h 1735222"/>
                    <a:gd name="connsiteX23" fmla="*/ 472981 w 1450407"/>
                    <a:gd name="connsiteY23" fmla="*/ 1184740 h 1735222"/>
                    <a:gd name="connsiteX24" fmla="*/ 512898 w 1450407"/>
                    <a:gd name="connsiteY24" fmla="*/ 1237179 h 1735222"/>
                    <a:gd name="connsiteX25" fmla="*/ 693955 w 1450407"/>
                    <a:gd name="connsiteY25" fmla="*/ 1447981 h 1735222"/>
                    <a:gd name="connsiteX26" fmla="*/ 725521 w 1450407"/>
                    <a:gd name="connsiteY26" fmla="*/ 1553904 h 1735222"/>
                    <a:gd name="connsiteX27" fmla="*/ 552031 w 1450407"/>
                    <a:gd name="connsiteY27" fmla="*/ 1129434 h 1735222"/>
                    <a:gd name="connsiteX28" fmla="*/ 508465 w 1450407"/>
                    <a:gd name="connsiteY28" fmla="*/ 1078300 h 1735222"/>
                    <a:gd name="connsiteX29" fmla="*/ 489159 w 1450407"/>
                    <a:gd name="connsiteY29" fmla="*/ 1059778 h 1735222"/>
                    <a:gd name="connsiteX30" fmla="*/ 422892 w 1450407"/>
                    <a:gd name="connsiteY30" fmla="*/ 1026644 h 1735222"/>
                    <a:gd name="connsiteX31" fmla="*/ 461242 w 1450407"/>
                    <a:gd name="connsiteY31" fmla="*/ 1020383 h 1735222"/>
                    <a:gd name="connsiteX32" fmla="*/ 552031 w 1450407"/>
                    <a:gd name="connsiteY32" fmla="*/ 1129434 h 1735222"/>
                    <a:gd name="connsiteX0" fmla="*/ 1231393 w 1484133"/>
                    <a:gd name="connsiteY0" fmla="*/ 1735222 h 1735222"/>
                    <a:gd name="connsiteX1" fmla="*/ 1045374 w 1484133"/>
                    <a:gd name="connsiteY1" fmla="*/ 1635560 h 1735222"/>
                    <a:gd name="connsiteX2" fmla="*/ 1101209 w 1484133"/>
                    <a:gd name="connsiteY2" fmla="*/ 1613911 h 1735222"/>
                    <a:gd name="connsiteX3" fmla="*/ 1387405 w 1484133"/>
                    <a:gd name="connsiteY3" fmla="*/ 1632433 h 1735222"/>
                    <a:gd name="connsiteX4" fmla="*/ 1477892 w 1484133"/>
                    <a:gd name="connsiteY4" fmla="*/ 1668026 h 1735222"/>
                    <a:gd name="connsiteX5" fmla="*/ 1231393 w 1484133"/>
                    <a:gd name="connsiteY5" fmla="*/ 1735222 h 1735222"/>
                    <a:gd name="connsiteX6" fmla="*/ 725521 w 1484133"/>
                    <a:gd name="connsiteY6" fmla="*/ 1553904 h 1735222"/>
                    <a:gd name="connsiteX7" fmla="*/ 648299 w 1484133"/>
                    <a:gd name="connsiteY7" fmla="*/ 1483726 h 1735222"/>
                    <a:gd name="connsiteX8" fmla="*/ 510547 w 1484133"/>
                    <a:gd name="connsiteY8" fmla="*/ 1239790 h 1735222"/>
                    <a:gd name="connsiteX9" fmla="*/ 344885 w 1484133"/>
                    <a:gd name="connsiteY9" fmla="*/ 1183962 h 1735222"/>
                    <a:gd name="connsiteX10" fmla="*/ 54186 w 1484133"/>
                    <a:gd name="connsiteY10" fmla="*/ 872418 h 1735222"/>
                    <a:gd name="connsiteX11" fmla="*/ 62691 w 1484133"/>
                    <a:gd name="connsiteY11" fmla="*/ 740575 h 1735222"/>
                    <a:gd name="connsiteX12" fmla="*/ 393669 w 1484133"/>
                    <a:gd name="connsiteY12" fmla="*/ 888110 h 1735222"/>
                    <a:gd name="connsiteX13" fmla="*/ 409586 w 1484133"/>
                    <a:gd name="connsiteY13" fmla="*/ 425028 h 1735222"/>
                    <a:gd name="connsiteX14" fmla="*/ 957871 w 1484133"/>
                    <a:gd name="connsiteY14" fmla="*/ 24200 h 1735222"/>
                    <a:gd name="connsiteX15" fmla="*/ 1090494 w 1484133"/>
                    <a:gd name="connsiteY15" fmla="*/ 94001 h 1735222"/>
                    <a:gd name="connsiteX16" fmla="*/ 462548 w 1484133"/>
                    <a:gd name="connsiteY16" fmla="*/ 498601 h 1735222"/>
                    <a:gd name="connsiteX17" fmla="*/ 427325 w 1484133"/>
                    <a:gd name="connsiteY17" fmla="*/ 873759 h 1735222"/>
                    <a:gd name="connsiteX18" fmla="*/ 555681 w 1484133"/>
                    <a:gd name="connsiteY18" fmla="*/ 917065 h 1735222"/>
                    <a:gd name="connsiteX19" fmla="*/ 428451 w 1484133"/>
                    <a:gd name="connsiteY19" fmla="*/ 948972 h 1735222"/>
                    <a:gd name="connsiteX20" fmla="*/ 113727 w 1484133"/>
                    <a:gd name="connsiteY20" fmla="*/ 783106 h 1735222"/>
                    <a:gd name="connsiteX21" fmla="*/ 143498 w 1484133"/>
                    <a:gd name="connsiteY21" fmla="*/ 927707 h 1735222"/>
                    <a:gd name="connsiteX22" fmla="*/ 366950 w 1484133"/>
                    <a:gd name="connsiteY22" fmla="*/ 1147515 h 1735222"/>
                    <a:gd name="connsiteX23" fmla="*/ 472981 w 1484133"/>
                    <a:gd name="connsiteY23" fmla="*/ 1184740 h 1735222"/>
                    <a:gd name="connsiteX24" fmla="*/ 512898 w 1484133"/>
                    <a:gd name="connsiteY24" fmla="*/ 1237179 h 1735222"/>
                    <a:gd name="connsiteX25" fmla="*/ 693955 w 1484133"/>
                    <a:gd name="connsiteY25" fmla="*/ 1447981 h 1735222"/>
                    <a:gd name="connsiteX26" fmla="*/ 725521 w 1484133"/>
                    <a:gd name="connsiteY26" fmla="*/ 1553904 h 1735222"/>
                    <a:gd name="connsiteX27" fmla="*/ 552031 w 1484133"/>
                    <a:gd name="connsiteY27" fmla="*/ 1129434 h 1735222"/>
                    <a:gd name="connsiteX28" fmla="*/ 508465 w 1484133"/>
                    <a:gd name="connsiteY28" fmla="*/ 1078300 h 1735222"/>
                    <a:gd name="connsiteX29" fmla="*/ 489159 w 1484133"/>
                    <a:gd name="connsiteY29" fmla="*/ 1059778 h 1735222"/>
                    <a:gd name="connsiteX30" fmla="*/ 422892 w 1484133"/>
                    <a:gd name="connsiteY30" fmla="*/ 1026644 h 1735222"/>
                    <a:gd name="connsiteX31" fmla="*/ 461242 w 1484133"/>
                    <a:gd name="connsiteY31" fmla="*/ 1020383 h 1735222"/>
                    <a:gd name="connsiteX32" fmla="*/ 552031 w 1484133"/>
                    <a:gd name="connsiteY32" fmla="*/ 1129434 h 1735222"/>
                    <a:gd name="connsiteX0" fmla="*/ 1231393 w 1484133"/>
                    <a:gd name="connsiteY0" fmla="*/ 1728242 h 1728242"/>
                    <a:gd name="connsiteX1" fmla="*/ 1045374 w 1484133"/>
                    <a:gd name="connsiteY1" fmla="*/ 1635560 h 1728242"/>
                    <a:gd name="connsiteX2" fmla="*/ 1101209 w 1484133"/>
                    <a:gd name="connsiteY2" fmla="*/ 1613911 h 1728242"/>
                    <a:gd name="connsiteX3" fmla="*/ 1387405 w 1484133"/>
                    <a:gd name="connsiteY3" fmla="*/ 1632433 h 1728242"/>
                    <a:gd name="connsiteX4" fmla="*/ 1477892 w 1484133"/>
                    <a:gd name="connsiteY4" fmla="*/ 1668026 h 1728242"/>
                    <a:gd name="connsiteX5" fmla="*/ 1231393 w 1484133"/>
                    <a:gd name="connsiteY5" fmla="*/ 1728242 h 1728242"/>
                    <a:gd name="connsiteX6" fmla="*/ 725521 w 1484133"/>
                    <a:gd name="connsiteY6" fmla="*/ 1553904 h 1728242"/>
                    <a:gd name="connsiteX7" fmla="*/ 648299 w 1484133"/>
                    <a:gd name="connsiteY7" fmla="*/ 1483726 h 1728242"/>
                    <a:gd name="connsiteX8" fmla="*/ 510547 w 1484133"/>
                    <a:gd name="connsiteY8" fmla="*/ 1239790 h 1728242"/>
                    <a:gd name="connsiteX9" fmla="*/ 344885 w 1484133"/>
                    <a:gd name="connsiteY9" fmla="*/ 1183962 h 1728242"/>
                    <a:gd name="connsiteX10" fmla="*/ 54186 w 1484133"/>
                    <a:gd name="connsiteY10" fmla="*/ 872418 h 1728242"/>
                    <a:gd name="connsiteX11" fmla="*/ 62691 w 1484133"/>
                    <a:gd name="connsiteY11" fmla="*/ 740575 h 1728242"/>
                    <a:gd name="connsiteX12" fmla="*/ 393669 w 1484133"/>
                    <a:gd name="connsiteY12" fmla="*/ 888110 h 1728242"/>
                    <a:gd name="connsiteX13" fmla="*/ 409586 w 1484133"/>
                    <a:gd name="connsiteY13" fmla="*/ 425028 h 1728242"/>
                    <a:gd name="connsiteX14" fmla="*/ 957871 w 1484133"/>
                    <a:gd name="connsiteY14" fmla="*/ 24200 h 1728242"/>
                    <a:gd name="connsiteX15" fmla="*/ 1090494 w 1484133"/>
                    <a:gd name="connsiteY15" fmla="*/ 94001 h 1728242"/>
                    <a:gd name="connsiteX16" fmla="*/ 462548 w 1484133"/>
                    <a:gd name="connsiteY16" fmla="*/ 498601 h 1728242"/>
                    <a:gd name="connsiteX17" fmla="*/ 427325 w 1484133"/>
                    <a:gd name="connsiteY17" fmla="*/ 873759 h 1728242"/>
                    <a:gd name="connsiteX18" fmla="*/ 555681 w 1484133"/>
                    <a:gd name="connsiteY18" fmla="*/ 917065 h 1728242"/>
                    <a:gd name="connsiteX19" fmla="*/ 428451 w 1484133"/>
                    <a:gd name="connsiteY19" fmla="*/ 948972 h 1728242"/>
                    <a:gd name="connsiteX20" fmla="*/ 113727 w 1484133"/>
                    <a:gd name="connsiteY20" fmla="*/ 783106 h 1728242"/>
                    <a:gd name="connsiteX21" fmla="*/ 143498 w 1484133"/>
                    <a:gd name="connsiteY21" fmla="*/ 927707 h 1728242"/>
                    <a:gd name="connsiteX22" fmla="*/ 366950 w 1484133"/>
                    <a:gd name="connsiteY22" fmla="*/ 1147515 h 1728242"/>
                    <a:gd name="connsiteX23" fmla="*/ 472981 w 1484133"/>
                    <a:gd name="connsiteY23" fmla="*/ 1184740 h 1728242"/>
                    <a:gd name="connsiteX24" fmla="*/ 512898 w 1484133"/>
                    <a:gd name="connsiteY24" fmla="*/ 1237179 h 1728242"/>
                    <a:gd name="connsiteX25" fmla="*/ 693955 w 1484133"/>
                    <a:gd name="connsiteY25" fmla="*/ 1447981 h 1728242"/>
                    <a:gd name="connsiteX26" fmla="*/ 725521 w 1484133"/>
                    <a:gd name="connsiteY26" fmla="*/ 1553904 h 1728242"/>
                    <a:gd name="connsiteX27" fmla="*/ 552031 w 1484133"/>
                    <a:gd name="connsiteY27" fmla="*/ 1129434 h 1728242"/>
                    <a:gd name="connsiteX28" fmla="*/ 508465 w 1484133"/>
                    <a:gd name="connsiteY28" fmla="*/ 1078300 h 1728242"/>
                    <a:gd name="connsiteX29" fmla="*/ 489159 w 1484133"/>
                    <a:gd name="connsiteY29" fmla="*/ 1059778 h 1728242"/>
                    <a:gd name="connsiteX30" fmla="*/ 422892 w 1484133"/>
                    <a:gd name="connsiteY30" fmla="*/ 1026644 h 1728242"/>
                    <a:gd name="connsiteX31" fmla="*/ 461242 w 1484133"/>
                    <a:gd name="connsiteY31" fmla="*/ 1020383 h 1728242"/>
                    <a:gd name="connsiteX32" fmla="*/ 552031 w 1484133"/>
                    <a:gd name="connsiteY32" fmla="*/ 1129434 h 1728242"/>
                    <a:gd name="connsiteX0" fmla="*/ 1231393 w 1484133"/>
                    <a:gd name="connsiteY0" fmla="*/ 1728242 h 1728492"/>
                    <a:gd name="connsiteX1" fmla="*/ 1045374 w 1484133"/>
                    <a:gd name="connsiteY1" fmla="*/ 1635560 h 1728492"/>
                    <a:gd name="connsiteX2" fmla="*/ 1101209 w 1484133"/>
                    <a:gd name="connsiteY2" fmla="*/ 1613911 h 1728492"/>
                    <a:gd name="connsiteX3" fmla="*/ 1387405 w 1484133"/>
                    <a:gd name="connsiteY3" fmla="*/ 1632433 h 1728492"/>
                    <a:gd name="connsiteX4" fmla="*/ 1477892 w 1484133"/>
                    <a:gd name="connsiteY4" fmla="*/ 1668026 h 1728492"/>
                    <a:gd name="connsiteX5" fmla="*/ 1231393 w 1484133"/>
                    <a:gd name="connsiteY5" fmla="*/ 1728242 h 1728492"/>
                    <a:gd name="connsiteX6" fmla="*/ 725521 w 1484133"/>
                    <a:gd name="connsiteY6" fmla="*/ 1553904 h 1728492"/>
                    <a:gd name="connsiteX7" fmla="*/ 648299 w 1484133"/>
                    <a:gd name="connsiteY7" fmla="*/ 1483726 h 1728492"/>
                    <a:gd name="connsiteX8" fmla="*/ 510547 w 1484133"/>
                    <a:gd name="connsiteY8" fmla="*/ 1239790 h 1728492"/>
                    <a:gd name="connsiteX9" fmla="*/ 344885 w 1484133"/>
                    <a:gd name="connsiteY9" fmla="*/ 1183962 h 1728492"/>
                    <a:gd name="connsiteX10" fmla="*/ 54186 w 1484133"/>
                    <a:gd name="connsiteY10" fmla="*/ 872418 h 1728492"/>
                    <a:gd name="connsiteX11" fmla="*/ 62691 w 1484133"/>
                    <a:gd name="connsiteY11" fmla="*/ 740575 h 1728492"/>
                    <a:gd name="connsiteX12" fmla="*/ 393669 w 1484133"/>
                    <a:gd name="connsiteY12" fmla="*/ 888110 h 1728492"/>
                    <a:gd name="connsiteX13" fmla="*/ 409586 w 1484133"/>
                    <a:gd name="connsiteY13" fmla="*/ 425028 h 1728492"/>
                    <a:gd name="connsiteX14" fmla="*/ 957871 w 1484133"/>
                    <a:gd name="connsiteY14" fmla="*/ 24200 h 1728492"/>
                    <a:gd name="connsiteX15" fmla="*/ 1090494 w 1484133"/>
                    <a:gd name="connsiteY15" fmla="*/ 94001 h 1728492"/>
                    <a:gd name="connsiteX16" fmla="*/ 462548 w 1484133"/>
                    <a:gd name="connsiteY16" fmla="*/ 498601 h 1728492"/>
                    <a:gd name="connsiteX17" fmla="*/ 427325 w 1484133"/>
                    <a:gd name="connsiteY17" fmla="*/ 873759 h 1728492"/>
                    <a:gd name="connsiteX18" fmla="*/ 555681 w 1484133"/>
                    <a:gd name="connsiteY18" fmla="*/ 917065 h 1728492"/>
                    <a:gd name="connsiteX19" fmla="*/ 428451 w 1484133"/>
                    <a:gd name="connsiteY19" fmla="*/ 948972 h 1728492"/>
                    <a:gd name="connsiteX20" fmla="*/ 113727 w 1484133"/>
                    <a:gd name="connsiteY20" fmla="*/ 783106 h 1728492"/>
                    <a:gd name="connsiteX21" fmla="*/ 143498 w 1484133"/>
                    <a:gd name="connsiteY21" fmla="*/ 927707 h 1728492"/>
                    <a:gd name="connsiteX22" fmla="*/ 366950 w 1484133"/>
                    <a:gd name="connsiteY22" fmla="*/ 1147515 h 1728492"/>
                    <a:gd name="connsiteX23" fmla="*/ 472981 w 1484133"/>
                    <a:gd name="connsiteY23" fmla="*/ 1184740 h 1728492"/>
                    <a:gd name="connsiteX24" fmla="*/ 512898 w 1484133"/>
                    <a:gd name="connsiteY24" fmla="*/ 1237179 h 1728492"/>
                    <a:gd name="connsiteX25" fmla="*/ 693955 w 1484133"/>
                    <a:gd name="connsiteY25" fmla="*/ 1447981 h 1728492"/>
                    <a:gd name="connsiteX26" fmla="*/ 725521 w 1484133"/>
                    <a:gd name="connsiteY26" fmla="*/ 1553904 h 1728492"/>
                    <a:gd name="connsiteX27" fmla="*/ 552031 w 1484133"/>
                    <a:gd name="connsiteY27" fmla="*/ 1129434 h 1728492"/>
                    <a:gd name="connsiteX28" fmla="*/ 508465 w 1484133"/>
                    <a:gd name="connsiteY28" fmla="*/ 1078300 h 1728492"/>
                    <a:gd name="connsiteX29" fmla="*/ 489159 w 1484133"/>
                    <a:gd name="connsiteY29" fmla="*/ 1059778 h 1728492"/>
                    <a:gd name="connsiteX30" fmla="*/ 422892 w 1484133"/>
                    <a:gd name="connsiteY30" fmla="*/ 1026644 h 1728492"/>
                    <a:gd name="connsiteX31" fmla="*/ 461242 w 1484133"/>
                    <a:gd name="connsiteY31" fmla="*/ 1020383 h 1728492"/>
                    <a:gd name="connsiteX32" fmla="*/ 552031 w 1484133"/>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28242 h 1728492"/>
                    <a:gd name="connsiteX1" fmla="*/ 1045374 w 1487489"/>
                    <a:gd name="connsiteY1" fmla="*/ 1635560 h 1728492"/>
                    <a:gd name="connsiteX2" fmla="*/ 1101209 w 1487489"/>
                    <a:gd name="connsiteY2" fmla="*/ 1613911 h 1728492"/>
                    <a:gd name="connsiteX3" fmla="*/ 1418361 w 1487489"/>
                    <a:gd name="connsiteY3" fmla="*/ 1632433 h 1728492"/>
                    <a:gd name="connsiteX4" fmla="*/ 1477892 w 1487489"/>
                    <a:gd name="connsiteY4" fmla="*/ 1668026 h 1728492"/>
                    <a:gd name="connsiteX5" fmla="*/ 1231393 w 1487489"/>
                    <a:gd name="connsiteY5" fmla="*/ 1728242 h 1728492"/>
                    <a:gd name="connsiteX6" fmla="*/ 725521 w 1487489"/>
                    <a:gd name="connsiteY6" fmla="*/ 1553904 h 1728492"/>
                    <a:gd name="connsiteX7" fmla="*/ 648299 w 1487489"/>
                    <a:gd name="connsiteY7" fmla="*/ 1483726 h 1728492"/>
                    <a:gd name="connsiteX8" fmla="*/ 510547 w 1487489"/>
                    <a:gd name="connsiteY8" fmla="*/ 1239790 h 1728492"/>
                    <a:gd name="connsiteX9" fmla="*/ 344885 w 1487489"/>
                    <a:gd name="connsiteY9" fmla="*/ 1183962 h 1728492"/>
                    <a:gd name="connsiteX10" fmla="*/ 54186 w 1487489"/>
                    <a:gd name="connsiteY10" fmla="*/ 872418 h 1728492"/>
                    <a:gd name="connsiteX11" fmla="*/ 62691 w 1487489"/>
                    <a:gd name="connsiteY11" fmla="*/ 740575 h 1728492"/>
                    <a:gd name="connsiteX12" fmla="*/ 393669 w 1487489"/>
                    <a:gd name="connsiteY12" fmla="*/ 888110 h 1728492"/>
                    <a:gd name="connsiteX13" fmla="*/ 409586 w 1487489"/>
                    <a:gd name="connsiteY13" fmla="*/ 425028 h 1728492"/>
                    <a:gd name="connsiteX14" fmla="*/ 957871 w 1487489"/>
                    <a:gd name="connsiteY14" fmla="*/ 24200 h 1728492"/>
                    <a:gd name="connsiteX15" fmla="*/ 1090494 w 1487489"/>
                    <a:gd name="connsiteY15" fmla="*/ 94001 h 1728492"/>
                    <a:gd name="connsiteX16" fmla="*/ 462548 w 1487489"/>
                    <a:gd name="connsiteY16" fmla="*/ 498601 h 1728492"/>
                    <a:gd name="connsiteX17" fmla="*/ 427325 w 1487489"/>
                    <a:gd name="connsiteY17" fmla="*/ 873759 h 1728492"/>
                    <a:gd name="connsiteX18" fmla="*/ 555681 w 1487489"/>
                    <a:gd name="connsiteY18" fmla="*/ 917065 h 1728492"/>
                    <a:gd name="connsiteX19" fmla="*/ 428451 w 1487489"/>
                    <a:gd name="connsiteY19" fmla="*/ 948972 h 1728492"/>
                    <a:gd name="connsiteX20" fmla="*/ 113727 w 1487489"/>
                    <a:gd name="connsiteY20" fmla="*/ 783106 h 1728492"/>
                    <a:gd name="connsiteX21" fmla="*/ 143498 w 1487489"/>
                    <a:gd name="connsiteY21" fmla="*/ 927707 h 1728492"/>
                    <a:gd name="connsiteX22" fmla="*/ 366950 w 1487489"/>
                    <a:gd name="connsiteY22" fmla="*/ 1147515 h 1728492"/>
                    <a:gd name="connsiteX23" fmla="*/ 472981 w 1487489"/>
                    <a:gd name="connsiteY23" fmla="*/ 1184740 h 1728492"/>
                    <a:gd name="connsiteX24" fmla="*/ 512898 w 1487489"/>
                    <a:gd name="connsiteY24" fmla="*/ 1237179 h 1728492"/>
                    <a:gd name="connsiteX25" fmla="*/ 693955 w 1487489"/>
                    <a:gd name="connsiteY25" fmla="*/ 1447981 h 1728492"/>
                    <a:gd name="connsiteX26" fmla="*/ 725521 w 1487489"/>
                    <a:gd name="connsiteY26" fmla="*/ 1553904 h 1728492"/>
                    <a:gd name="connsiteX27" fmla="*/ 552031 w 1487489"/>
                    <a:gd name="connsiteY27" fmla="*/ 1129434 h 1728492"/>
                    <a:gd name="connsiteX28" fmla="*/ 508465 w 1487489"/>
                    <a:gd name="connsiteY28" fmla="*/ 1078300 h 1728492"/>
                    <a:gd name="connsiteX29" fmla="*/ 489159 w 1487489"/>
                    <a:gd name="connsiteY29" fmla="*/ 1059778 h 1728492"/>
                    <a:gd name="connsiteX30" fmla="*/ 422892 w 1487489"/>
                    <a:gd name="connsiteY30" fmla="*/ 1026644 h 1728492"/>
                    <a:gd name="connsiteX31" fmla="*/ 461242 w 1487489"/>
                    <a:gd name="connsiteY31" fmla="*/ 1020383 h 1728492"/>
                    <a:gd name="connsiteX32" fmla="*/ 552031 w 1487489"/>
                    <a:gd name="connsiteY32" fmla="*/ 1129434 h 1728492"/>
                    <a:gd name="connsiteX0" fmla="*/ 1231393 w 1487489"/>
                    <a:gd name="connsiteY0" fmla="*/ 1704042 h 1704292"/>
                    <a:gd name="connsiteX1" fmla="*/ 1045374 w 1487489"/>
                    <a:gd name="connsiteY1" fmla="*/ 1611360 h 1704292"/>
                    <a:gd name="connsiteX2" fmla="*/ 1101209 w 1487489"/>
                    <a:gd name="connsiteY2" fmla="*/ 1589711 h 1704292"/>
                    <a:gd name="connsiteX3" fmla="*/ 1418361 w 1487489"/>
                    <a:gd name="connsiteY3" fmla="*/ 1608233 h 1704292"/>
                    <a:gd name="connsiteX4" fmla="*/ 1477892 w 1487489"/>
                    <a:gd name="connsiteY4" fmla="*/ 1643826 h 1704292"/>
                    <a:gd name="connsiteX5" fmla="*/ 1231393 w 1487489"/>
                    <a:gd name="connsiteY5" fmla="*/ 1704042 h 1704292"/>
                    <a:gd name="connsiteX6" fmla="*/ 725521 w 1487489"/>
                    <a:gd name="connsiteY6" fmla="*/ 1529704 h 1704292"/>
                    <a:gd name="connsiteX7" fmla="*/ 648299 w 1487489"/>
                    <a:gd name="connsiteY7" fmla="*/ 1459526 h 1704292"/>
                    <a:gd name="connsiteX8" fmla="*/ 510547 w 1487489"/>
                    <a:gd name="connsiteY8" fmla="*/ 1215590 h 1704292"/>
                    <a:gd name="connsiteX9" fmla="*/ 344885 w 1487489"/>
                    <a:gd name="connsiteY9" fmla="*/ 1159762 h 1704292"/>
                    <a:gd name="connsiteX10" fmla="*/ 54186 w 1487489"/>
                    <a:gd name="connsiteY10" fmla="*/ 848218 h 1704292"/>
                    <a:gd name="connsiteX11" fmla="*/ 62691 w 1487489"/>
                    <a:gd name="connsiteY11" fmla="*/ 716375 h 1704292"/>
                    <a:gd name="connsiteX12" fmla="*/ 393669 w 1487489"/>
                    <a:gd name="connsiteY12" fmla="*/ 863910 h 1704292"/>
                    <a:gd name="connsiteX13" fmla="*/ 409586 w 1487489"/>
                    <a:gd name="connsiteY13" fmla="*/ 400828 h 1704292"/>
                    <a:gd name="connsiteX14" fmla="*/ 957871 w 1487489"/>
                    <a:gd name="connsiteY14" fmla="*/ 0 h 1704292"/>
                    <a:gd name="connsiteX15" fmla="*/ 1090494 w 1487489"/>
                    <a:gd name="connsiteY15" fmla="*/ 69801 h 1704292"/>
                    <a:gd name="connsiteX16" fmla="*/ 462548 w 1487489"/>
                    <a:gd name="connsiteY16" fmla="*/ 474401 h 1704292"/>
                    <a:gd name="connsiteX17" fmla="*/ 427325 w 1487489"/>
                    <a:gd name="connsiteY17" fmla="*/ 849559 h 1704292"/>
                    <a:gd name="connsiteX18" fmla="*/ 555681 w 1487489"/>
                    <a:gd name="connsiteY18" fmla="*/ 892865 h 1704292"/>
                    <a:gd name="connsiteX19" fmla="*/ 428451 w 1487489"/>
                    <a:gd name="connsiteY19" fmla="*/ 924772 h 1704292"/>
                    <a:gd name="connsiteX20" fmla="*/ 113727 w 1487489"/>
                    <a:gd name="connsiteY20" fmla="*/ 758906 h 1704292"/>
                    <a:gd name="connsiteX21" fmla="*/ 143498 w 1487489"/>
                    <a:gd name="connsiteY21" fmla="*/ 903507 h 1704292"/>
                    <a:gd name="connsiteX22" fmla="*/ 366950 w 1487489"/>
                    <a:gd name="connsiteY22" fmla="*/ 1123315 h 1704292"/>
                    <a:gd name="connsiteX23" fmla="*/ 472981 w 1487489"/>
                    <a:gd name="connsiteY23" fmla="*/ 1160540 h 1704292"/>
                    <a:gd name="connsiteX24" fmla="*/ 512898 w 1487489"/>
                    <a:gd name="connsiteY24" fmla="*/ 1212979 h 1704292"/>
                    <a:gd name="connsiteX25" fmla="*/ 693955 w 1487489"/>
                    <a:gd name="connsiteY25" fmla="*/ 1423781 h 1704292"/>
                    <a:gd name="connsiteX26" fmla="*/ 725521 w 1487489"/>
                    <a:gd name="connsiteY26" fmla="*/ 1529704 h 1704292"/>
                    <a:gd name="connsiteX27" fmla="*/ 552031 w 1487489"/>
                    <a:gd name="connsiteY27" fmla="*/ 1105234 h 1704292"/>
                    <a:gd name="connsiteX28" fmla="*/ 508465 w 1487489"/>
                    <a:gd name="connsiteY28" fmla="*/ 1054100 h 1704292"/>
                    <a:gd name="connsiteX29" fmla="*/ 489159 w 1487489"/>
                    <a:gd name="connsiteY29" fmla="*/ 1035578 h 1704292"/>
                    <a:gd name="connsiteX30" fmla="*/ 422892 w 1487489"/>
                    <a:gd name="connsiteY30" fmla="*/ 1002444 h 1704292"/>
                    <a:gd name="connsiteX31" fmla="*/ 461242 w 1487489"/>
                    <a:gd name="connsiteY31" fmla="*/ 996183 h 1704292"/>
                    <a:gd name="connsiteX32" fmla="*/ 552031 w 1487489"/>
                    <a:gd name="connsiteY32" fmla="*/ 1105234 h 170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7489" h="1704292">
                      <a:moveTo>
                        <a:pt x="1231393" y="1704042"/>
                      </a:moveTo>
                      <a:cubicBezTo>
                        <a:pt x="1126080" y="1689204"/>
                        <a:pt x="1028419" y="1682844"/>
                        <a:pt x="1045374" y="1611360"/>
                      </a:cubicBezTo>
                      <a:cubicBezTo>
                        <a:pt x="1055321" y="1589449"/>
                        <a:pt x="1062858" y="1575944"/>
                        <a:pt x="1101209" y="1589711"/>
                      </a:cubicBezTo>
                      <a:cubicBezTo>
                        <a:pt x="1175280" y="1617765"/>
                        <a:pt x="1230101" y="1654638"/>
                        <a:pt x="1418361" y="1608233"/>
                      </a:cubicBezTo>
                      <a:cubicBezTo>
                        <a:pt x="1474743" y="1621324"/>
                        <a:pt x="1503894" y="1626694"/>
                        <a:pt x="1477892" y="1643826"/>
                      </a:cubicBezTo>
                      <a:cubicBezTo>
                        <a:pt x="1413500" y="1685022"/>
                        <a:pt x="1317747" y="1706913"/>
                        <a:pt x="1231393" y="1704042"/>
                      </a:cubicBezTo>
                      <a:close/>
                      <a:moveTo>
                        <a:pt x="725521" y="1529704"/>
                      </a:moveTo>
                      <a:cubicBezTo>
                        <a:pt x="690044" y="1522137"/>
                        <a:pt x="670477" y="1485093"/>
                        <a:pt x="648299" y="1459526"/>
                      </a:cubicBezTo>
                      <a:cubicBezTo>
                        <a:pt x="591426" y="1385170"/>
                        <a:pt x="543942" y="1304291"/>
                        <a:pt x="510547" y="1215590"/>
                      </a:cubicBezTo>
                      <a:cubicBezTo>
                        <a:pt x="456286" y="1252113"/>
                        <a:pt x="420945" y="1220991"/>
                        <a:pt x="344885" y="1159762"/>
                      </a:cubicBezTo>
                      <a:cubicBezTo>
                        <a:pt x="268825" y="1098533"/>
                        <a:pt x="110433" y="929204"/>
                        <a:pt x="54186" y="848218"/>
                      </a:cubicBezTo>
                      <a:cubicBezTo>
                        <a:pt x="-6314" y="745967"/>
                        <a:pt x="-32167" y="701710"/>
                        <a:pt x="62691" y="716375"/>
                      </a:cubicBezTo>
                      <a:cubicBezTo>
                        <a:pt x="321750" y="786152"/>
                        <a:pt x="325929" y="839946"/>
                        <a:pt x="393669" y="863910"/>
                      </a:cubicBezTo>
                      <a:cubicBezTo>
                        <a:pt x="310707" y="725375"/>
                        <a:pt x="352975" y="542229"/>
                        <a:pt x="409586" y="400828"/>
                      </a:cubicBezTo>
                      <a:cubicBezTo>
                        <a:pt x="548409" y="155631"/>
                        <a:pt x="649742" y="43751"/>
                        <a:pt x="957871" y="0"/>
                      </a:cubicBezTo>
                      <a:cubicBezTo>
                        <a:pt x="1099850" y="32901"/>
                        <a:pt x="1173048" y="-9266"/>
                        <a:pt x="1090494" y="69801"/>
                      </a:cubicBezTo>
                      <a:cubicBezTo>
                        <a:pt x="693602" y="41307"/>
                        <a:pt x="538175" y="306050"/>
                        <a:pt x="462548" y="474401"/>
                      </a:cubicBezTo>
                      <a:cubicBezTo>
                        <a:pt x="414019" y="594668"/>
                        <a:pt x="426802" y="723547"/>
                        <a:pt x="427325" y="849559"/>
                      </a:cubicBezTo>
                      <a:cubicBezTo>
                        <a:pt x="471675" y="833903"/>
                        <a:pt x="545248" y="842254"/>
                        <a:pt x="555681" y="892865"/>
                      </a:cubicBezTo>
                      <a:cubicBezTo>
                        <a:pt x="555869" y="905400"/>
                        <a:pt x="454236" y="887073"/>
                        <a:pt x="428451" y="924772"/>
                      </a:cubicBezTo>
                      <a:cubicBezTo>
                        <a:pt x="342032" y="910950"/>
                        <a:pt x="275668" y="798825"/>
                        <a:pt x="113727" y="758906"/>
                      </a:cubicBezTo>
                      <a:cubicBezTo>
                        <a:pt x="-13864" y="715666"/>
                        <a:pt x="72941" y="817963"/>
                        <a:pt x="143498" y="903507"/>
                      </a:cubicBezTo>
                      <a:cubicBezTo>
                        <a:pt x="197043" y="963533"/>
                        <a:pt x="316998" y="1079059"/>
                        <a:pt x="366950" y="1123315"/>
                      </a:cubicBezTo>
                      <a:cubicBezTo>
                        <a:pt x="385995" y="1143926"/>
                        <a:pt x="445325" y="1154540"/>
                        <a:pt x="472981" y="1160540"/>
                      </a:cubicBezTo>
                      <a:cubicBezTo>
                        <a:pt x="497242" y="1164196"/>
                        <a:pt x="536637" y="1183762"/>
                        <a:pt x="512898" y="1212979"/>
                      </a:cubicBezTo>
                      <a:cubicBezTo>
                        <a:pt x="573949" y="1284202"/>
                        <a:pt x="630821" y="1352558"/>
                        <a:pt x="693955" y="1423781"/>
                      </a:cubicBezTo>
                      <a:cubicBezTo>
                        <a:pt x="716916" y="1449870"/>
                        <a:pt x="787095" y="1510660"/>
                        <a:pt x="725521" y="1529704"/>
                      </a:cubicBezTo>
                      <a:close/>
                      <a:moveTo>
                        <a:pt x="552031" y="1105234"/>
                      </a:moveTo>
                      <a:cubicBezTo>
                        <a:pt x="524637" y="1104712"/>
                        <a:pt x="526465" y="1068451"/>
                        <a:pt x="508465" y="1054100"/>
                      </a:cubicBezTo>
                      <a:cubicBezTo>
                        <a:pt x="491503" y="1078884"/>
                        <a:pt x="475070" y="1055145"/>
                        <a:pt x="489159" y="1035578"/>
                      </a:cubicBezTo>
                      <a:cubicBezTo>
                        <a:pt x="470891" y="1018094"/>
                        <a:pt x="444286" y="1011311"/>
                        <a:pt x="422892" y="1002444"/>
                      </a:cubicBezTo>
                      <a:cubicBezTo>
                        <a:pt x="432280" y="995400"/>
                        <a:pt x="449242" y="997744"/>
                        <a:pt x="461242" y="996183"/>
                      </a:cubicBezTo>
                      <a:cubicBezTo>
                        <a:pt x="503764" y="985744"/>
                        <a:pt x="641254" y="1085928"/>
                        <a:pt x="552031" y="1105234"/>
                      </a:cubicBezTo>
                      <a:close/>
                    </a:path>
                  </a:pathLst>
                </a:custGeom>
                <a:solidFill>
                  <a:schemeClr val="accent2"/>
                </a:solidFill>
                <a:ln w="25963" cap="flat">
                  <a:noFill/>
                  <a:prstDash val="solid"/>
                  <a:miter/>
                </a:ln>
              </p:spPr>
              <p:txBody>
                <a:bodyPr rtlCol="0" anchor="ctr"/>
                <a:lstStyle/>
                <a:p>
                  <a:endParaRPr lang="en-US"/>
                </a:p>
              </p:txBody>
            </p:sp>
            <p:pic>
              <p:nvPicPr>
                <p:cNvPr id="17" name="Graphic 16" descr="Smiling face with closed eyes">
                  <a:extLst>
                    <a:ext uri="{FF2B5EF4-FFF2-40B4-BE49-F238E27FC236}">
                      <a16:creationId xmlns:a16="http://schemas.microsoft.com/office/drawing/2014/main" id="{0E4A21A8-5FB6-F483-0D95-FA5FF0649DA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308008" y="2271370"/>
                  <a:ext cx="817710" cy="894370"/>
                </a:xfrm>
                <a:prstGeom prst="rect">
                  <a:avLst/>
                </a:prstGeom>
              </p:spPr>
            </p:pic>
            <p:sp>
              <p:nvSpPr>
                <p:cNvPr id="163" name="Freeform: Shape 162">
                  <a:extLst>
                    <a:ext uri="{FF2B5EF4-FFF2-40B4-BE49-F238E27FC236}">
                      <a16:creationId xmlns:a16="http://schemas.microsoft.com/office/drawing/2014/main" id="{8B6BF40F-2994-836F-F175-01584E235D49}"/>
                    </a:ext>
                  </a:extLst>
                </p:cNvPr>
                <p:cNvSpPr/>
                <p:nvPr/>
              </p:nvSpPr>
              <p:spPr>
                <a:xfrm>
                  <a:off x="4345268" y="1717317"/>
                  <a:ext cx="839215" cy="1708120"/>
                </a:xfrm>
                <a:custGeom>
                  <a:avLst/>
                  <a:gdLst>
                    <a:gd name="connsiteX0" fmla="*/ 938421 w 1496078"/>
                    <a:gd name="connsiteY0" fmla="*/ 1718042 h 1715413"/>
                    <a:gd name="connsiteX1" fmla="*/ 752402 w 1496078"/>
                    <a:gd name="connsiteY1" fmla="*/ 1618380 h 1715413"/>
                    <a:gd name="connsiteX2" fmla="*/ 808237 w 1496078"/>
                    <a:gd name="connsiteY2" fmla="*/ 1596731 h 1715413"/>
                    <a:gd name="connsiteX3" fmla="*/ 1094433 w 1496078"/>
                    <a:gd name="connsiteY3" fmla="*/ 1615253 h 1715413"/>
                    <a:gd name="connsiteX4" fmla="*/ 1437764 w 1496078"/>
                    <a:gd name="connsiteY4" fmla="*/ 1260961 h 1715413"/>
                    <a:gd name="connsiteX5" fmla="*/ 1396025 w 1496078"/>
                    <a:gd name="connsiteY5" fmla="*/ 700045 h 1715413"/>
                    <a:gd name="connsiteX6" fmla="*/ 1395503 w 1496078"/>
                    <a:gd name="connsiteY6" fmla="*/ 550032 h 1715413"/>
                    <a:gd name="connsiteX7" fmla="*/ 1441681 w 1496078"/>
                    <a:gd name="connsiteY7" fmla="*/ 766051 h 1715413"/>
                    <a:gd name="connsiteX8" fmla="*/ 1492292 w 1496078"/>
                    <a:gd name="connsiteY8" fmla="*/ 1345228 h 1715413"/>
                    <a:gd name="connsiteX9" fmla="*/ 938421 w 1496078"/>
                    <a:gd name="connsiteY9" fmla="*/ 1718042 h 1715413"/>
                    <a:gd name="connsiteX10" fmla="*/ 432549 w 1496078"/>
                    <a:gd name="connsiteY10" fmla="*/ 1536724 h 1715413"/>
                    <a:gd name="connsiteX11" fmla="*/ 355327 w 1496078"/>
                    <a:gd name="connsiteY11" fmla="*/ 1466546 h 1715413"/>
                    <a:gd name="connsiteX12" fmla="*/ 217575 w 1496078"/>
                    <a:gd name="connsiteY12" fmla="*/ 1222610 h 1715413"/>
                    <a:gd name="connsiteX13" fmla="*/ 51913 w 1496078"/>
                    <a:gd name="connsiteY13" fmla="*/ 1166782 h 1715413"/>
                    <a:gd name="connsiteX14" fmla="*/ 100697 w 1496078"/>
                    <a:gd name="connsiteY14" fmla="*/ 870930 h 1715413"/>
                    <a:gd name="connsiteX15" fmla="*/ 116614 w 1496078"/>
                    <a:gd name="connsiteY15" fmla="*/ 407848 h 1715413"/>
                    <a:gd name="connsiteX16" fmla="*/ 1064949 w 1496078"/>
                    <a:gd name="connsiteY16" fmla="*/ 82517 h 1715413"/>
                    <a:gd name="connsiteX17" fmla="*/ 1383764 w 1496078"/>
                    <a:gd name="connsiteY17" fmla="*/ 604561 h 1715413"/>
                    <a:gd name="connsiteX18" fmla="*/ 1147917 w 1496078"/>
                    <a:gd name="connsiteY18" fmla="*/ 233574 h 1715413"/>
                    <a:gd name="connsiteX19" fmla="*/ 169576 w 1496078"/>
                    <a:gd name="connsiteY19" fmla="*/ 481421 h 1715413"/>
                    <a:gd name="connsiteX20" fmla="*/ 134353 w 1496078"/>
                    <a:gd name="connsiteY20" fmla="*/ 856579 h 1715413"/>
                    <a:gd name="connsiteX21" fmla="*/ 262709 w 1496078"/>
                    <a:gd name="connsiteY21" fmla="*/ 899885 h 1715413"/>
                    <a:gd name="connsiteX22" fmla="*/ 108002 w 1496078"/>
                    <a:gd name="connsiteY22" fmla="*/ 1126082 h 1715413"/>
                    <a:gd name="connsiteX23" fmla="*/ 180009 w 1496078"/>
                    <a:gd name="connsiteY23" fmla="*/ 1167560 h 1715413"/>
                    <a:gd name="connsiteX24" fmla="*/ 219926 w 1496078"/>
                    <a:gd name="connsiteY24" fmla="*/ 1219999 h 1715413"/>
                    <a:gd name="connsiteX25" fmla="*/ 400983 w 1496078"/>
                    <a:gd name="connsiteY25" fmla="*/ 1430801 h 1715413"/>
                    <a:gd name="connsiteX26" fmla="*/ 432549 w 1496078"/>
                    <a:gd name="connsiteY26" fmla="*/ 1536724 h 1715413"/>
                    <a:gd name="connsiteX27" fmla="*/ 259059 w 1496078"/>
                    <a:gd name="connsiteY27" fmla="*/ 1112254 h 1715413"/>
                    <a:gd name="connsiteX28" fmla="*/ 215493 w 1496078"/>
                    <a:gd name="connsiteY28" fmla="*/ 1061120 h 1715413"/>
                    <a:gd name="connsiteX29" fmla="*/ 196187 w 1496078"/>
                    <a:gd name="connsiteY29" fmla="*/ 1042598 h 1715413"/>
                    <a:gd name="connsiteX30" fmla="*/ 129920 w 1496078"/>
                    <a:gd name="connsiteY30" fmla="*/ 1009464 h 1715413"/>
                    <a:gd name="connsiteX31" fmla="*/ 168270 w 1496078"/>
                    <a:gd name="connsiteY31" fmla="*/ 1003203 h 1715413"/>
                    <a:gd name="connsiteX32" fmla="*/ 259059 w 1496078"/>
                    <a:gd name="connsiteY32" fmla="*/ 1112254 h 1715413"/>
                    <a:gd name="connsiteX0" fmla="*/ 905540 w 1466798"/>
                    <a:gd name="connsiteY0" fmla="*/ 1715260 h 1715412"/>
                    <a:gd name="connsiteX1" fmla="*/ 719521 w 1466798"/>
                    <a:gd name="connsiteY1" fmla="*/ 1615598 h 1715412"/>
                    <a:gd name="connsiteX2" fmla="*/ 775356 w 1466798"/>
                    <a:gd name="connsiteY2" fmla="*/ 1593949 h 1715412"/>
                    <a:gd name="connsiteX3" fmla="*/ 1061552 w 1466798"/>
                    <a:gd name="connsiteY3" fmla="*/ 1612471 h 1715412"/>
                    <a:gd name="connsiteX4" fmla="*/ 1404883 w 1466798"/>
                    <a:gd name="connsiteY4" fmla="*/ 1258179 h 1715412"/>
                    <a:gd name="connsiteX5" fmla="*/ 1363144 w 1466798"/>
                    <a:gd name="connsiteY5" fmla="*/ 697263 h 1715412"/>
                    <a:gd name="connsiteX6" fmla="*/ 1362622 w 1466798"/>
                    <a:gd name="connsiteY6" fmla="*/ 547250 h 1715412"/>
                    <a:gd name="connsiteX7" fmla="*/ 1408800 w 1466798"/>
                    <a:gd name="connsiteY7" fmla="*/ 763269 h 1715412"/>
                    <a:gd name="connsiteX8" fmla="*/ 1459411 w 1466798"/>
                    <a:gd name="connsiteY8" fmla="*/ 1342446 h 1715412"/>
                    <a:gd name="connsiteX9" fmla="*/ 905540 w 1466798"/>
                    <a:gd name="connsiteY9" fmla="*/ 1715260 h 1715412"/>
                    <a:gd name="connsiteX10" fmla="*/ 399668 w 1466798"/>
                    <a:gd name="connsiteY10" fmla="*/ 1533942 h 1715412"/>
                    <a:gd name="connsiteX11" fmla="*/ 322446 w 1466798"/>
                    <a:gd name="connsiteY11" fmla="*/ 1463764 h 1715412"/>
                    <a:gd name="connsiteX12" fmla="*/ 184694 w 1466798"/>
                    <a:gd name="connsiteY12" fmla="*/ 1219828 h 1715412"/>
                    <a:gd name="connsiteX13" fmla="*/ 19032 w 1466798"/>
                    <a:gd name="connsiteY13" fmla="*/ 1164000 h 1715412"/>
                    <a:gd name="connsiteX14" fmla="*/ 9031 w 1466798"/>
                    <a:gd name="connsiteY14" fmla="*/ 924758 h 1715412"/>
                    <a:gd name="connsiteX15" fmla="*/ 67816 w 1466798"/>
                    <a:gd name="connsiteY15" fmla="*/ 868148 h 1715412"/>
                    <a:gd name="connsiteX16" fmla="*/ 83733 w 1466798"/>
                    <a:gd name="connsiteY16" fmla="*/ 405066 h 1715412"/>
                    <a:gd name="connsiteX17" fmla="*/ 1032068 w 1466798"/>
                    <a:gd name="connsiteY17" fmla="*/ 79735 h 1715412"/>
                    <a:gd name="connsiteX18" fmla="*/ 1350883 w 1466798"/>
                    <a:gd name="connsiteY18" fmla="*/ 601779 h 1715412"/>
                    <a:gd name="connsiteX19" fmla="*/ 1115036 w 1466798"/>
                    <a:gd name="connsiteY19" fmla="*/ 230792 h 1715412"/>
                    <a:gd name="connsiteX20" fmla="*/ 136695 w 1466798"/>
                    <a:gd name="connsiteY20" fmla="*/ 478639 h 1715412"/>
                    <a:gd name="connsiteX21" fmla="*/ 101472 w 1466798"/>
                    <a:gd name="connsiteY21" fmla="*/ 853797 h 1715412"/>
                    <a:gd name="connsiteX22" fmla="*/ 229828 w 1466798"/>
                    <a:gd name="connsiteY22" fmla="*/ 897103 h 1715412"/>
                    <a:gd name="connsiteX23" fmla="*/ 75121 w 1466798"/>
                    <a:gd name="connsiteY23" fmla="*/ 1123300 h 1715412"/>
                    <a:gd name="connsiteX24" fmla="*/ 147128 w 1466798"/>
                    <a:gd name="connsiteY24" fmla="*/ 1164778 h 1715412"/>
                    <a:gd name="connsiteX25" fmla="*/ 187045 w 1466798"/>
                    <a:gd name="connsiteY25" fmla="*/ 1217217 h 1715412"/>
                    <a:gd name="connsiteX26" fmla="*/ 368102 w 1466798"/>
                    <a:gd name="connsiteY26" fmla="*/ 1428019 h 1715412"/>
                    <a:gd name="connsiteX27" fmla="*/ 399668 w 1466798"/>
                    <a:gd name="connsiteY27" fmla="*/ 1533942 h 1715412"/>
                    <a:gd name="connsiteX28" fmla="*/ 226178 w 1466798"/>
                    <a:gd name="connsiteY28" fmla="*/ 1109472 h 1715412"/>
                    <a:gd name="connsiteX29" fmla="*/ 182612 w 1466798"/>
                    <a:gd name="connsiteY29" fmla="*/ 1058338 h 1715412"/>
                    <a:gd name="connsiteX30" fmla="*/ 163306 w 1466798"/>
                    <a:gd name="connsiteY30" fmla="*/ 1039816 h 1715412"/>
                    <a:gd name="connsiteX31" fmla="*/ 97039 w 1466798"/>
                    <a:gd name="connsiteY31" fmla="*/ 1006682 h 1715412"/>
                    <a:gd name="connsiteX32" fmla="*/ 135389 w 1466798"/>
                    <a:gd name="connsiteY32" fmla="*/ 1000421 h 1715412"/>
                    <a:gd name="connsiteX33" fmla="*/ 226178 w 1466798"/>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19925 w 1781183"/>
                    <a:gd name="connsiteY0" fmla="*/ 1715260 h 1715412"/>
                    <a:gd name="connsiteX1" fmla="*/ 1033906 w 1781183"/>
                    <a:gd name="connsiteY1" fmla="*/ 1615598 h 1715412"/>
                    <a:gd name="connsiteX2" fmla="*/ 1089741 w 1781183"/>
                    <a:gd name="connsiteY2" fmla="*/ 1593949 h 1715412"/>
                    <a:gd name="connsiteX3" fmla="*/ 1375937 w 1781183"/>
                    <a:gd name="connsiteY3" fmla="*/ 1612471 h 1715412"/>
                    <a:gd name="connsiteX4" fmla="*/ 1719268 w 1781183"/>
                    <a:gd name="connsiteY4" fmla="*/ 1258179 h 1715412"/>
                    <a:gd name="connsiteX5" fmla="*/ 1677529 w 1781183"/>
                    <a:gd name="connsiteY5" fmla="*/ 697263 h 1715412"/>
                    <a:gd name="connsiteX6" fmla="*/ 1677007 w 1781183"/>
                    <a:gd name="connsiteY6" fmla="*/ 547250 h 1715412"/>
                    <a:gd name="connsiteX7" fmla="*/ 1723185 w 1781183"/>
                    <a:gd name="connsiteY7" fmla="*/ 763269 h 1715412"/>
                    <a:gd name="connsiteX8" fmla="*/ 1773796 w 1781183"/>
                    <a:gd name="connsiteY8" fmla="*/ 1342446 h 1715412"/>
                    <a:gd name="connsiteX9" fmla="*/ 1219925 w 1781183"/>
                    <a:gd name="connsiteY9" fmla="*/ 1715260 h 1715412"/>
                    <a:gd name="connsiteX10" fmla="*/ 714053 w 1781183"/>
                    <a:gd name="connsiteY10" fmla="*/ 1533942 h 1715412"/>
                    <a:gd name="connsiteX11" fmla="*/ 636831 w 1781183"/>
                    <a:gd name="connsiteY11" fmla="*/ 1463764 h 1715412"/>
                    <a:gd name="connsiteX12" fmla="*/ 499079 w 1781183"/>
                    <a:gd name="connsiteY12" fmla="*/ 1219828 h 1715412"/>
                    <a:gd name="connsiteX13" fmla="*/ 333417 w 1781183"/>
                    <a:gd name="connsiteY13" fmla="*/ 1164000 h 1715412"/>
                    <a:gd name="connsiteX14" fmla="*/ 187 w 1781183"/>
                    <a:gd name="connsiteY14" fmla="*/ 814180 h 1715412"/>
                    <a:gd name="connsiteX15" fmla="*/ 382201 w 1781183"/>
                    <a:gd name="connsiteY15" fmla="*/ 868148 h 1715412"/>
                    <a:gd name="connsiteX16" fmla="*/ 398118 w 1781183"/>
                    <a:gd name="connsiteY16" fmla="*/ 405066 h 1715412"/>
                    <a:gd name="connsiteX17" fmla="*/ 1346453 w 1781183"/>
                    <a:gd name="connsiteY17" fmla="*/ 79735 h 1715412"/>
                    <a:gd name="connsiteX18" fmla="*/ 1665268 w 1781183"/>
                    <a:gd name="connsiteY18" fmla="*/ 601779 h 1715412"/>
                    <a:gd name="connsiteX19" fmla="*/ 1429421 w 1781183"/>
                    <a:gd name="connsiteY19" fmla="*/ 230792 h 1715412"/>
                    <a:gd name="connsiteX20" fmla="*/ 451080 w 1781183"/>
                    <a:gd name="connsiteY20" fmla="*/ 478639 h 1715412"/>
                    <a:gd name="connsiteX21" fmla="*/ 415857 w 1781183"/>
                    <a:gd name="connsiteY21" fmla="*/ 853797 h 1715412"/>
                    <a:gd name="connsiteX22" fmla="*/ 544213 w 1781183"/>
                    <a:gd name="connsiteY22" fmla="*/ 897103 h 1715412"/>
                    <a:gd name="connsiteX23" fmla="*/ 389506 w 1781183"/>
                    <a:gd name="connsiteY23" fmla="*/ 1123300 h 1715412"/>
                    <a:gd name="connsiteX24" fmla="*/ 461513 w 1781183"/>
                    <a:gd name="connsiteY24" fmla="*/ 1164778 h 1715412"/>
                    <a:gd name="connsiteX25" fmla="*/ 501430 w 1781183"/>
                    <a:gd name="connsiteY25" fmla="*/ 1217217 h 1715412"/>
                    <a:gd name="connsiteX26" fmla="*/ 682487 w 1781183"/>
                    <a:gd name="connsiteY26" fmla="*/ 1428019 h 1715412"/>
                    <a:gd name="connsiteX27" fmla="*/ 714053 w 1781183"/>
                    <a:gd name="connsiteY27" fmla="*/ 1533942 h 1715412"/>
                    <a:gd name="connsiteX28" fmla="*/ 540563 w 1781183"/>
                    <a:gd name="connsiteY28" fmla="*/ 1109472 h 1715412"/>
                    <a:gd name="connsiteX29" fmla="*/ 496997 w 1781183"/>
                    <a:gd name="connsiteY29" fmla="*/ 1058338 h 1715412"/>
                    <a:gd name="connsiteX30" fmla="*/ 477691 w 1781183"/>
                    <a:gd name="connsiteY30" fmla="*/ 1039816 h 1715412"/>
                    <a:gd name="connsiteX31" fmla="*/ 411424 w 1781183"/>
                    <a:gd name="connsiteY31" fmla="*/ 1006682 h 1715412"/>
                    <a:gd name="connsiteX32" fmla="*/ 449774 w 1781183"/>
                    <a:gd name="connsiteY32" fmla="*/ 1000421 h 1715412"/>
                    <a:gd name="connsiteX33" fmla="*/ 540563 w 1781183"/>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4176 w 1785434"/>
                    <a:gd name="connsiteY0" fmla="*/ 1715260 h 1715412"/>
                    <a:gd name="connsiteX1" fmla="*/ 1038157 w 1785434"/>
                    <a:gd name="connsiteY1" fmla="*/ 1615598 h 1715412"/>
                    <a:gd name="connsiteX2" fmla="*/ 1093992 w 1785434"/>
                    <a:gd name="connsiteY2" fmla="*/ 1593949 h 1715412"/>
                    <a:gd name="connsiteX3" fmla="*/ 1380188 w 1785434"/>
                    <a:gd name="connsiteY3" fmla="*/ 1612471 h 1715412"/>
                    <a:gd name="connsiteX4" fmla="*/ 1723519 w 1785434"/>
                    <a:gd name="connsiteY4" fmla="*/ 1258179 h 1715412"/>
                    <a:gd name="connsiteX5" fmla="*/ 1681780 w 1785434"/>
                    <a:gd name="connsiteY5" fmla="*/ 697263 h 1715412"/>
                    <a:gd name="connsiteX6" fmla="*/ 1681258 w 1785434"/>
                    <a:gd name="connsiteY6" fmla="*/ 547250 h 1715412"/>
                    <a:gd name="connsiteX7" fmla="*/ 1727436 w 1785434"/>
                    <a:gd name="connsiteY7" fmla="*/ 763269 h 1715412"/>
                    <a:gd name="connsiteX8" fmla="*/ 1778047 w 1785434"/>
                    <a:gd name="connsiteY8" fmla="*/ 1342446 h 1715412"/>
                    <a:gd name="connsiteX9" fmla="*/ 1224176 w 1785434"/>
                    <a:gd name="connsiteY9" fmla="*/ 1715260 h 1715412"/>
                    <a:gd name="connsiteX10" fmla="*/ 718304 w 1785434"/>
                    <a:gd name="connsiteY10" fmla="*/ 1533942 h 1715412"/>
                    <a:gd name="connsiteX11" fmla="*/ 641082 w 1785434"/>
                    <a:gd name="connsiteY11" fmla="*/ 1463764 h 1715412"/>
                    <a:gd name="connsiteX12" fmla="*/ 503330 w 1785434"/>
                    <a:gd name="connsiteY12" fmla="*/ 1219828 h 1715412"/>
                    <a:gd name="connsiteX13" fmla="*/ 337668 w 1785434"/>
                    <a:gd name="connsiteY13" fmla="*/ 1164000 h 1715412"/>
                    <a:gd name="connsiteX14" fmla="*/ 185 w 1785434"/>
                    <a:gd name="connsiteY14" fmla="*/ 678083 h 1715412"/>
                    <a:gd name="connsiteX15" fmla="*/ 386452 w 1785434"/>
                    <a:gd name="connsiteY15" fmla="*/ 868148 h 1715412"/>
                    <a:gd name="connsiteX16" fmla="*/ 402369 w 1785434"/>
                    <a:gd name="connsiteY16" fmla="*/ 405066 h 1715412"/>
                    <a:gd name="connsiteX17" fmla="*/ 1350704 w 1785434"/>
                    <a:gd name="connsiteY17" fmla="*/ 79735 h 1715412"/>
                    <a:gd name="connsiteX18" fmla="*/ 1669519 w 1785434"/>
                    <a:gd name="connsiteY18" fmla="*/ 601779 h 1715412"/>
                    <a:gd name="connsiteX19" fmla="*/ 1433672 w 1785434"/>
                    <a:gd name="connsiteY19" fmla="*/ 230792 h 1715412"/>
                    <a:gd name="connsiteX20" fmla="*/ 455331 w 1785434"/>
                    <a:gd name="connsiteY20" fmla="*/ 478639 h 1715412"/>
                    <a:gd name="connsiteX21" fmla="*/ 420108 w 1785434"/>
                    <a:gd name="connsiteY21" fmla="*/ 853797 h 1715412"/>
                    <a:gd name="connsiteX22" fmla="*/ 548464 w 1785434"/>
                    <a:gd name="connsiteY22" fmla="*/ 897103 h 1715412"/>
                    <a:gd name="connsiteX23" fmla="*/ 393757 w 1785434"/>
                    <a:gd name="connsiteY23" fmla="*/ 1123300 h 1715412"/>
                    <a:gd name="connsiteX24" fmla="*/ 465764 w 1785434"/>
                    <a:gd name="connsiteY24" fmla="*/ 1164778 h 1715412"/>
                    <a:gd name="connsiteX25" fmla="*/ 505681 w 1785434"/>
                    <a:gd name="connsiteY25" fmla="*/ 1217217 h 1715412"/>
                    <a:gd name="connsiteX26" fmla="*/ 686738 w 1785434"/>
                    <a:gd name="connsiteY26" fmla="*/ 1428019 h 1715412"/>
                    <a:gd name="connsiteX27" fmla="*/ 718304 w 1785434"/>
                    <a:gd name="connsiteY27" fmla="*/ 1533942 h 1715412"/>
                    <a:gd name="connsiteX28" fmla="*/ 544814 w 1785434"/>
                    <a:gd name="connsiteY28" fmla="*/ 1109472 h 1715412"/>
                    <a:gd name="connsiteX29" fmla="*/ 501248 w 1785434"/>
                    <a:gd name="connsiteY29" fmla="*/ 1058338 h 1715412"/>
                    <a:gd name="connsiteX30" fmla="*/ 481942 w 1785434"/>
                    <a:gd name="connsiteY30" fmla="*/ 1039816 h 1715412"/>
                    <a:gd name="connsiteX31" fmla="*/ 415675 w 1785434"/>
                    <a:gd name="connsiteY31" fmla="*/ 1006682 h 1715412"/>
                    <a:gd name="connsiteX32" fmla="*/ 454025 w 1785434"/>
                    <a:gd name="connsiteY32" fmla="*/ 1000421 h 1715412"/>
                    <a:gd name="connsiteX33" fmla="*/ 544814 w 1785434"/>
                    <a:gd name="connsiteY33" fmla="*/ 1109472 h 1715412"/>
                    <a:gd name="connsiteX0" fmla="*/ 1228079 w 1789337"/>
                    <a:gd name="connsiteY0" fmla="*/ 1715260 h 1715412"/>
                    <a:gd name="connsiteX1" fmla="*/ 1042060 w 1789337"/>
                    <a:gd name="connsiteY1" fmla="*/ 1615598 h 1715412"/>
                    <a:gd name="connsiteX2" fmla="*/ 1097895 w 1789337"/>
                    <a:gd name="connsiteY2" fmla="*/ 1593949 h 1715412"/>
                    <a:gd name="connsiteX3" fmla="*/ 1384091 w 1789337"/>
                    <a:gd name="connsiteY3" fmla="*/ 1612471 h 1715412"/>
                    <a:gd name="connsiteX4" fmla="*/ 1727422 w 1789337"/>
                    <a:gd name="connsiteY4" fmla="*/ 1258179 h 1715412"/>
                    <a:gd name="connsiteX5" fmla="*/ 1685683 w 1789337"/>
                    <a:gd name="connsiteY5" fmla="*/ 697263 h 1715412"/>
                    <a:gd name="connsiteX6" fmla="*/ 1685161 w 1789337"/>
                    <a:gd name="connsiteY6" fmla="*/ 547250 h 1715412"/>
                    <a:gd name="connsiteX7" fmla="*/ 1731339 w 1789337"/>
                    <a:gd name="connsiteY7" fmla="*/ 763269 h 1715412"/>
                    <a:gd name="connsiteX8" fmla="*/ 1781950 w 1789337"/>
                    <a:gd name="connsiteY8" fmla="*/ 1342446 h 1715412"/>
                    <a:gd name="connsiteX9" fmla="*/ 1228079 w 1789337"/>
                    <a:gd name="connsiteY9" fmla="*/ 1715260 h 1715412"/>
                    <a:gd name="connsiteX10" fmla="*/ 722207 w 1789337"/>
                    <a:gd name="connsiteY10" fmla="*/ 1533942 h 1715412"/>
                    <a:gd name="connsiteX11" fmla="*/ 644985 w 1789337"/>
                    <a:gd name="connsiteY11" fmla="*/ 1463764 h 1715412"/>
                    <a:gd name="connsiteX12" fmla="*/ 507233 w 1789337"/>
                    <a:gd name="connsiteY12" fmla="*/ 1219828 h 1715412"/>
                    <a:gd name="connsiteX13" fmla="*/ 341571 w 1789337"/>
                    <a:gd name="connsiteY13" fmla="*/ 1164000 h 1715412"/>
                    <a:gd name="connsiteX14" fmla="*/ 4088 w 1789337"/>
                    <a:gd name="connsiteY14" fmla="*/ 678083 h 1715412"/>
                    <a:gd name="connsiteX15" fmla="*/ 390355 w 1789337"/>
                    <a:gd name="connsiteY15" fmla="*/ 868148 h 1715412"/>
                    <a:gd name="connsiteX16" fmla="*/ 406272 w 1789337"/>
                    <a:gd name="connsiteY16" fmla="*/ 405066 h 1715412"/>
                    <a:gd name="connsiteX17" fmla="*/ 1354607 w 1789337"/>
                    <a:gd name="connsiteY17" fmla="*/ 79735 h 1715412"/>
                    <a:gd name="connsiteX18" fmla="*/ 1673422 w 1789337"/>
                    <a:gd name="connsiteY18" fmla="*/ 601779 h 1715412"/>
                    <a:gd name="connsiteX19" fmla="*/ 1437575 w 1789337"/>
                    <a:gd name="connsiteY19" fmla="*/ 230792 h 1715412"/>
                    <a:gd name="connsiteX20" fmla="*/ 459234 w 1789337"/>
                    <a:gd name="connsiteY20" fmla="*/ 478639 h 1715412"/>
                    <a:gd name="connsiteX21" fmla="*/ 424011 w 1789337"/>
                    <a:gd name="connsiteY21" fmla="*/ 853797 h 1715412"/>
                    <a:gd name="connsiteX22" fmla="*/ 552367 w 1789337"/>
                    <a:gd name="connsiteY22" fmla="*/ 897103 h 1715412"/>
                    <a:gd name="connsiteX23" fmla="*/ 397660 w 1789337"/>
                    <a:gd name="connsiteY23" fmla="*/ 1123300 h 1715412"/>
                    <a:gd name="connsiteX24" fmla="*/ 469667 w 1789337"/>
                    <a:gd name="connsiteY24" fmla="*/ 1164778 h 1715412"/>
                    <a:gd name="connsiteX25" fmla="*/ 509584 w 1789337"/>
                    <a:gd name="connsiteY25" fmla="*/ 1217217 h 1715412"/>
                    <a:gd name="connsiteX26" fmla="*/ 690641 w 1789337"/>
                    <a:gd name="connsiteY26" fmla="*/ 1428019 h 1715412"/>
                    <a:gd name="connsiteX27" fmla="*/ 722207 w 1789337"/>
                    <a:gd name="connsiteY27" fmla="*/ 1533942 h 1715412"/>
                    <a:gd name="connsiteX28" fmla="*/ 548717 w 1789337"/>
                    <a:gd name="connsiteY28" fmla="*/ 1109472 h 1715412"/>
                    <a:gd name="connsiteX29" fmla="*/ 505151 w 1789337"/>
                    <a:gd name="connsiteY29" fmla="*/ 1058338 h 1715412"/>
                    <a:gd name="connsiteX30" fmla="*/ 485845 w 1789337"/>
                    <a:gd name="connsiteY30" fmla="*/ 1039816 h 1715412"/>
                    <a:gd name="connsiteX31" fmla="*/ 419578 w 1789337"/>
                    <a:gd name="connsiteY31" fmla="*/ 1006682 h 1715412"/>
                    <a:gd name="connsiteX32" fmla="*/ 457928 w 1789337"/>
                    <a:gd name="connsiteY32" fmla="*/ 1000421 h 1715412"/>
                    <a:gd name="connsiteX33" fmla="*/ 548717 w 1789337"/>
                    <a:gd name="connsiteY33" fmla="*/ 1109472 h 1715412"/>
                    <a:gd name="connsiteX0" fmla="*/ 1258987 w 1820245"/>
                    <a:gd name="connsiteY0" fmla="*/ 1715260 h 1715412"/>
                    <a:gd name="connsiteX1" fmla="*/ 1072968 w 1820245"/>
                    <a:gd name="connsiteY1" fmla="*/ 1615598 h 1715412"/>
                    <a:gd name="connsiteX2" fmla="*/ 1128803 w 1820245"/>
                    <a:gd name="connsiteY2" fmla="*/ 1593949 h 1715412"/>
                    <a:gd name="connsiteX3" fmla="*/ 1414999 w 1820245"/>
                    <a:gd name="connsiteY3" fmla="*/ 1612471 h 1715412"/>
                    <a:gd name="connsiteX4" fmla="*/ 1758330 w 1820245"/>
                    <a:gd name="connsiteY4" fmla="*/ 1258179 h 1715412"/>
                    <a:gd name="connsiteX5" fmla="*/ 1716591 w 1820245"/>
                    <a:gd name="connsiteY5" fmla="*/ 697263 h 1715412"/>
                    <a:gd name="connsiteX6" fmla="*/ 1716069 w 1820245"/>
                    <a:gd name="connsiteY6" fmla="*/ 547250 h 1715412"/>
                    <a:gd name="connsiteX7" fmla="*/ 1762247 w 1820245"/>
                    <a:gd name="connsiteY7" fmla="*/ 763269 h 1715412"/>
                    <a:gd name="connsiteX8" fmla="*/ 1812858 w 1820245"/>
                    <a:gd name="connsiteY8" fmla="*/ 1342446 h 1715412"/>
                    <a:gd name="connsiteX9" fmla="*/ 1258987 w 1820245"/>
                    <a:gd name="connsiteY9" fmla="*/ 1715260 h 1715412"/>
                    <a:gd name="connsiteX10" fmla="*/ 753115 w 1820245"/>
                    <a:gd name="connsiteY10" fmla="*/ 1533942 h 1715412"/>
                    <a:gd name="connsiteX11" fmla="*/ 675893 w 1820245"/>
                    <a:gd name="connsiteY11" fmla="*/ 1463764 h 1715412"/>
                    <a:gd name="connsiteX12" fmla="*/ 538141 w 1820245"/>
                    <a:gd name="connsiteY12" fmla="*/ 1219828 h 1715412"/>
                    <a:gd name="connsiteX13" fmla="*/ 372479 w 1820245"/>
                    <a:gd name="connsiteY13" fmla="*/ 1164000 h 1715412"/>
                    <a:gd name="connsiteX14" fmla="*/ 56262 w 1820245"/>
                    <a:gd name="connsiteY14" fmla="*/ 780155 h 1715412"/>
                    <a:gd name="connsiteX15" fmla="*/ 34996 w 1820245"/>
                    <a:gd name="connsiteY15" fmla="*/ 678083 h 1715412"/>
                    <a:gd name="connsiteX16" fmla="*/ 421263 w 1820245"/>
                    <a:gd name="connsiteY16" fmla="*/ 868148 h 1715412"/>
                    <a:gd name="connsiteX17" fmla="*/ 437180 w 1820245"/>
                    <a:gd name="connsiteY17" fmla="*/ 405066 h 1715412"/>
                    <a:gd name="connsiteX18" fmla="*/ 1385515 w 1820245"/>
                    <a:gd name="connsiteY18" fmla="*/ 79735 h 1715412"/>
                    <a:gd name="connsiteX19" fmla="*/ 1704330 w 1820245"/>
                    <a:gd name="connsiteY19" fmla="*/ 601779 h 1715412"/>
                    <a:gd name="connsiteX20" fmla="*/ 1468483 w 1820245"/>
                    <a:gd name="connsiteY20" fmla="*/ 230792 h 1715412"/>
                    <a:gd name="connsiteX21" fmla="*/ 490142 w 1820245"/>
                    <a:gd name="connsiteY21" fmla="*/ 478639 h 1715412"/>
                    <a:gd name="connsiteX22" fmla="*/ 454919 w 1820245"/>
                    <a:gd name="connsiteY22" fmla="*/ 853797 h 1715412"/>
                    <a:gd name="connsiteX23" fmla="*/ 583275 w 1820245"/>
                    <a:gd name="connsiteY23" fmla="*/ 897103 h 1715412"/>
                    <a:gd name="connsiteX24" fmla="*/ 428568 w 1820245"/>
                    <a:gd name="connsiteY24" fmla="*/ 1123300 h 1715412"/>
                    <a:gd name="connsiteX25" fmla="*/ 500575 w 1820245"/>
                    <a:gd name="connsiteY25" fmla="*/ 1164778 h 1715412"/>
                    <a:gd name="connsiteX26" fmla="*/ 540492 w 1820245"/>
                    <a:gd name="connsiteY26" fmla="*/ 1217217 h 1715412"/>
                    <a:gd name="connsiteX27" fmla="*/ 721549 w 1820245"/>
                    <a:gd name="connsiteY27" fmla="*/ 1428019 h 1715412"/>
                    <a:gd name="connsiteX28" fmla="*/ 753115 w 1820245"/>
                    <a:gd name="connsiteY28" fmla="*/ 1533942 h 1715412"/>
                    <a:gd name="connsiteX29" fmla="*/ 579625 w 1820245"/>
                    <a:gd name="connsiteY29" fmla="*/ 1109472 h 1715412"/>
                    <a:gd name="connsiteX30" fmla="*/ 536059 w 1820245"/>
                    <a:gd name="connsiteY30" fmla="*/ 1058338 h 1715412"/>
                    <a:gd name="connsiteX31" fmla="*/ 516753 w 1820245"/>
                    <a:gd name="connsiteY31" fmla="*/ 1039816 h 1715412"/>
                    <a:gd name="connsiteX32" fmla="*/ 450486 w 1820245"/>
                    <a:gd name="connsiteY32" fmla="*/ 1006682 h 1715412"/>
                    <a:gd name="connsiteX33" fmla="*/ 488836 w 1820245"/>
                    <a:gd name="connsiteY33" fmla="*/ 1000421 h 1715412"/>
                    <a:gd name="connsiteX34" fmla="*/ 579625 w 1820245"/>
                    <a:gd name="connsiteY34" fmla="*/ 1109472 h 1715412"/>
                    <a:gd name="connsiteX0" fmla="*/ 1264013 w 1825271"/>
                    <a:gd name="connsiteY0" fmla="*/ 1715260 h 1715412"/>
                    <a:gd name="connsiteX1" fmla="*/ 1077994 w 1825271"/>
                    <a:gd name="connsiteY1" fmla="*/ 1615598 h 1715412"/>
                    <a:gd name="connsiteX2" fmla="*/ 1133829 w 1825271"/>
                    <a:gd name="connsiteY2" fmla="*/ 1593949 h 1715412"/>
                    <a:gd name="connsiteX3" fmla="*/ 1420025 w 1825271"/>
                    <a:gd name="connsiteY3" fmla="*/ 1612471 h 1715412"/>
                    <a:gd name="connsiteX4" fmla="*/ 1763356 w 1825271"/>
                    <a:gd name="connsiteY4" fmla="*/ 1258179 h 1715412"/>
                    <a:gd name="connsiteX5" fmla="*/ 1721617 w 1825271"/>
                    <a:gd name="connsiteY5" fmla="*/ 697263 h 1715412"/>
                    <a:gd name="connsiteX6" fmla="*/ 1721095 w 1825271"/>
                    <a:gd name="connsiteY6" fmla="*/ 547250 h 1715412"/>
                    <a:gd name="connsiteX7" fmla="*/ 1767273 w 1825271"/>
                    <a:gd name="connsiteY7" fmla="*/ 763269 h 1715412"/>
                    <a:gd name="connsiteX8" fmla="*/ 1817884 w 1825271"/>
                    <a:gd name="connsiteY8" fmla="*/ 1342446 h 1715412"/>
                    <a:gd name="connsiteX9" fmla="*/ 1264013 w 1825271"/>
                    <a:gd name="connsiteY9" fmla="*/ 1715260 h 1715412"/>
                    <a:gd name="connsiteX10" fmla="*/ 758141 w 1825271"/>
                    <a:gd name="connsiteY10" fmla="*/ 1533942 h 1715412"/>
                    <a:gd name="connsiteX11" fmla="*/ 680919 w 1825271"/>
                    <a:gd name="connsiteY11" fmla="*/ 1463764 h 1715412"/>
                    <a:gd name="connsiteX12" fmla="*/ 543167 w 1825271"/>
                    <a:gd name="connsiteY12" fmla="*/ 1219828 h 1715412"/>
                    <a:gd name="connsiteX13" fmla="*/ 377505 w 1825271"/>
                    <a:gd name="connsiteY13" fmla="*/ 1164000 h 1715412"/>
                    <a:gd name="connsiteX14" fmla="*/ 48529 w 1825271"/>
                    <a:gd name="connsiteY14" fmla="*/ 780155 h 1715412"/>
                    <a:gd name="connsiteX15" fmla="*/ 40022 w 1825271"/>
                    <a:gd name="connsiteY15" fmla="*/ 678083 h 1715412"/>
                    <a:gd name="connsiteX16" fmla="*/ 426289 w 1825271"/>
                    <a:gd name="connsiteY16" fmla="*/ 868148 h 1715412"/>
                    <a:gd name="connsiteX17" fmla="*/ 442206 w 1825271"/>
                    <a:gd name="connsiteY17" fmla="*/ 405066 h 1715412"/>
                    <a:gd name="connsiteX18" fmla="*/ 1390541 w 1825271"/>
                    <a:gd name="connsiteY18" fmla="*/ 79735 h 1715412"/>
                    <a:gd name="connsiteX19" fmla="*/ 1709356 w 1825271"/>
                    <a:gd name="connsiteY19" fmla="*/ 601779 h 1715412"/>
                    <a:gd name="connsiteX20" fmla="*/ 1473509 w 1825271"/>
                    <a:gd name="connsiteY20" fmla="*/ 230792 h 1715412"/>
                    <a:gd name="connsiteX21" fmla="*/ 495168 w 1825271"/>
                    <a:gd name="connsiteY21" fmla="*/ 478639 h 1715412"/>
                    <a:gd name="connsiteX22" fmla="*/ 459945 w 1825271"/>
                    <a:gd name="connsiteY22" fmla="*/ 853797 h 1715412"/>
                    <a:gd name="connsiteX23" fmla="*/ 588301 w 1825271"/>
                    <a:gd name="connsiteY23" fmla="*/ 897103 h 1715412"/>
                    <a:gd name="connsiteX24" fmla="*/ 433594 w 1825271"/>
                    <a:gd name="connsiteY24" fmla="*/ 1123300 h 1715412"/>
                    <a:gd name="connsiteX25" fmla="*/ 505601 w 1825271"/>
                    <a:gd name="connsiteY25" fmla="*/ 1164778 h 1715412"/>
                    <a:gd name="connsiteX26" fmla="*/ 545518 w 1825271"/>
                    <a:gd name="connsiteY26" fmla="*/ 1217217 h 1715412"/>
                    <a:gd name="connsiteX27" fmla="*/ 726575 w 1825271"/>
                    <a:gd name="connsiteY27" fmla="*/ 1428019 h 1715412"/>
                    <a:gd name="connsiteX28" fmla="*/ 758141 w 1825271"/>
                    <a:gd name="connsiteY28" fmla="*/ 1533942 h 1715412"/>
                    <a:gd name="connsiteX29" fmla="*/ 584651 w 1825271"/>
                    <a:gd name="connsiteY29" fmla="*/ 1109472 h 1715412"/>
                    <a:gd name="connsiteX30" fmla="*/ 541085 w 1825271"/>
                    <a:gd name="connsiteY30" fmla="*/ 1058338 h 1715412"/>
                    <a:gd name="connsiteX31" fmla="*/ 521779 w 1825271"/>
                    <a:gd name="connsiteY31" fmla="*/ 1039816 h 1715412"/>
                    <a:gd name="connsiteX32" fmla="*/ 455512 w 1825271"/>
                    <a:gd name="connsiteY32" fmla="*/ 1006682 h 1715412"/>
                    <a:gd name="connsiteX33" fmla="*/ 493862 w 1825271"/>
                    <a:gd name="connsiteY33" fmla="*/ 1000421 h 1715412"/>
                    <a:gd name="connsiteX34" fmla="*/ 584651 w 1825271"/>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61218 w 1822476"/>
                    <a:gd name="connsiteY0" fmla="*/ 1715260 h 1715412"/>
                    <a:gd name="connsiteX1" fmla="*/ 1075199 w 1822476"/>
                    <a:gd name="connsiteY1" fmla="*/ 1615598 h 1715412"/>
                    <a:gd name="connsiteX2" fmla="*/ 1131034 w 1822476"/>
                    <a:gd name="connsiteY2" fmla="*/ 1593949 h 1715412"/>
                    <a:gd name="connsiteX3" fmla="*/ 1417230 w 1822476"/>
                    <a:gd name="connsiteY3" fmla="*/ 1612471 h 1715412"/>
                    <a:gd name="connsiteX4" fmla="*/ 1760561 w 1822476"/>
                    <a:gd name="connsiteY4" fmla="*/ 1258179 h 1715412"/>
                    <a:gd name="connsiteX5" fmla="*/ 1718822 w 1822476"/>
                    <a:gd name="connsiteY5" fmla="*/ 697263 h 1715412"/>
                    <a:gd name="connsiteX6" fmla="*/ 1718300 w 1822476"/>
                    <a:gd name="connsiteY6" fmla="*/ 547250 h 1715412"/>
                    <a:gd name="connsiteX7" fmla="*/ 1764478 w 1822476"/>
                    <a:gd name="connsiteY7" fmla="*/ 763269 h 1715412"/>
                    <a:gd name="connsiteX8" fmla="*/ 1815089 w 1822476"/>
                    <a:gd name="connsiteY8" fmla="*/ 1342446 h 1715412"/>
                    <a:gd name="connsiteX9" fmla="*/ 1261218 w 1822476"/>
                    <a:gd name="connsiteY9" fmla="*/ 1715260 h 1715412"/>
                    <a:gd name="connsiteX10" fmla="*/ 755346 w 1822476"/>
                    <a:gd name="connsiteY10" fmla="*/ 1533942 h 1715412"/>
                    <a:gd name="connsiteX11" fmla="*/ 678124 w 1822476"/>
                    <a:gd name="connsiteY11" fmla="*/ 1463764 h 1715412"/>
                    <a:gd name="connsiteX12" fmla="*/ 540372 w 1822476"/>
                    <a:gd name="connsiteY12" fmla="*/ 1219828 h 1715412"/>
                    <a:gd name="connsiteX13" fmla="*/ 374710 w 1822476"/>
                    <a:gd name="connsiteY13" fmla="*/ 1164000 h 1715412"/>
                    <a:gd name="connsiteX14" fmla="*/ 45734 w 1822476"/>
                    <a:gd name="connsiteY14" fmla="*/ 780155 h 1715412"/>
                    <a:gd name="connsiteX15" fmla="*/ 37227 w 1822476"/>
                    <a:gd name="connsiteY15" fmla="*/ 678083 h 1715412"/>
                    <a:gd name="connsiteX16" fmla="*/ 423494 w 1822476"/>
                    <a:gd name="connsiteY16" fmla="*/ 868148 h 1715412"/>
                    <a:gd name="connsiteX17" fmla="*/ 439411 w 1822476"/>
                    <a:gd name="connsiteY17" fmla="*/ 405066 h 1715412"/>
                    <a:gd name="connsiteX18" fmla="*/ 1387746 w 1822476"/>
                    <a:gd name="connsiteY18" fmla="*/ 79735 h 1715412"/>
                    <a:gd name="connsiteX19" fmla="*/ 1706561 w 1822476"/>
                    <a:gd name="connsiteY19" fmla="*/ 601779 h 1715412"/>
                    <a:gd name="connsiteX20" fmla="*/ 1470714 w 1822476"/>
                    <a:gd name="connsiteY20" fmla="*/ 230792 h 1715412"/>
                    <a:gd name="connsiteX21" fmla="*/ 492373 w 1822476"/>
                    <a:gd name="connsiteY21" fmla="*/ 478639 h 1715412"/>
                    <a:gd name="connsiteX22" fmla="*/ 457150 w 1822476"/>
                    <a:gd name="connsiteY22" fmla="*/ 853797 h 1715412"/>
                    <a:gd name="connsiteX23" fmla="*/ 585506 w 1822476"/>
                    <a:gd name="connsiteY23" fmla="*/ 897103 h 1715412"/>
                    <a:gd name="connsiteX24" fmla="*/ 430799 w 1822476"/>
                    <a:gd name="connsiteY24" fmla="*/ 1123300 h 1715412"/>
                    <a:gd name="connsiteX25" fmla="*/ 502806 w 1822476"/>
                    <a:gd name="connsiteY25" fmla="*/ 1164778 h 1715412"/>
                    <a:gd name="connsiteX26" fmla="*/ 542723 w 1822476"/>
                    <a:gd name="connsiteY26" fmla="*/ 1217217 h 1715412"/>
                    <a:gd name="connsiteX27" fmla="*/ 723780 w 1822476"/>
                    <a:gd name="connsiteY27" fmla="*/ 1428019 h 1715412"/>
                    <a:gd name="connsiteX28" fmla="*/ 755346 w 1822476"/>
                    <a:gd name="connsiteY28" fmla="*/ 1533942 h 1715412"/>
                    <a:gd name="connsiteX29" fmla="*/ 581856 w 1822476"/>
                    <a:gd name="connsiteY29" fmla="*/ 1109472 h 1715412"/>
                    <a:gd name="connsiteX30" fmla="*/ 538290 w 1822476"/>
                    <a:gd name="connsiteY30" fmla="*/ 1058338 h 1715412"/>
                    <a:gd name="connsiteX31" fmla="*/ 518984 w 1822476"/>
                    <a:gd name="connsiteY31" fmla="*/ 1039816 h 1715412"/>
                    <a:gd name="connsiteX32" fmla="*/ 452717 w 1822476"/>
                    <a:gd name="connsiteY32" fmla="*/ 1006682 h 1715412"/>
                    <a:gd name="connsiteX33" fmla="*/ 491067 w 1822476"/>
                    <a:gd name="connsiteY33" fmla="*/ 1000421 h 1715412"/>
                    <a:gd name="connsiteX34" fmla="*/ 581856 w 1822476"/>
                    <a:gd name="connsiteY34" fmla="*/ 1109472 h 1715412"/>
                    <a:gd name="connsiteX0" fmla="*/ 1259572 w 1820830"/>
                    <a:gd name="connsiteY0" fmla="*/ 1715260 h 1715412"/>
                    <a:gd name="connsiteX1" fmla="*/ 1073553 w 1820830"/>
                    <a:gd name="connsiteY1" fmla="*/ 1615598 h 1715412"/>
                    <a:gd name="connsiteX2" fmla="*/ 1129388 w 1820830"/>
                    <a:gd name="connsiteY2" fmla="*/ 1593949 h 1715412"/>
                    <a:gd name="connsiteX3" fmla="*/ 1415584 w 1820830"/>
                    <a:gd name="connsiteY3" fmla="*/ 1612471 h 1715412"/>
                    <a:gd name="connsiteX4" fmla="*/ 1758915 w 1820830"/>
                    <a:gd name="connsiteY4" fmla="*/ 1258179 h 1715412"/>
                    <a:gd name="connsiteX5" fmla="*/ 1717176 w 1820830"/>
                    <a:gd name="connsiteY5" fmla="*/ 697263 h 1715412"/>
                    <a:gd name="connsiteX6" fmla="*/ 1716654 w 1820830"/>
                    <a:gd name="connsiteY6" fmla="*/ 547250 h 1715412"/>
                    <a:gd name="connsiteX7" fmla="*/ 1762832 w 1820830"/>
                    <a:gd name="connsiteY7" fmla="*/ 763269 h 1715412"/>
                    <a:gd name="connsiteX8" fmla="*/ 1813443 w 1820830"/>
                    <a:gd name="connsiteY8" fmla="*/ 1342446 h 1715412"/>
                    <a:gd name="connsiteX9" fmla="*/ 1259572 w 1820830"/>
                    <a:gd name="connsiteY9" fmla="*/ 1715260 h 1715412"/>
                    <a:gd name="connsiteX10" fmla="*/ 753700 w 1820830"/>
                    <a:gd name="connsiteY10" fmla="*/ 1533942 h 1715412"/>
                    <a:gd name="connsiteX11" fmla="*/ 676478 w 1820830"/>
                    <a:gd name="connsiteY11" fmla="*/ 1463764 h 1715412"/>
                    <a:gd name="connsiteX12" fmla="*/ 538726 w 1820830"/>
                    <a:gd name="connsiteY12" fmla="*/ 1219828 h 1715412"/>
                    <a:gd name="connsiteX13" fmla="*/ 373064 w 1820830"/>
                    <a:gd name="connsiteY13" fmla="*/ 1164000 h 1715412"/>
                    <a:gd name="connsiteX14" fmla="*/ 48341 w 1820830"/>
                    <a:gd name="connsiteY14" fmla="*/ 843950 h 1715412"/>
                    <a:gd name="connsiteX15" fmla="*/ 35581 w 1820830"/>
                    <a:gd name="connsiteY15" fmla="*/ 678083 h 1715412"/>
                    <a:gd name="connsiteX16" fmla="*/ 421848 w 1820830"/>
                    <a:gd name="connsiteY16" fmla="*/ 868148 h 1715412"/>
                    <a:gd name="connsiteX17" fmla="*/ 437765 w 1820830"/>
                    <a:gd name="connsiteY17" fmla="*/ 405066 h 1715412"/>
                    <a:gd name="connsiteX18" fmla="*/ 1386100 w 1820830"/>
                    <a:gd name="connsiteY18" fmla="*/ 79735 h 1715412"/>
                    <a:gd name="connsiteX19" fmla="*/ 1704915 w 1820830"/>
                    <a:gd name="connsiteY19" fmla="*/ 601779 h 1715412"/>
                    <a:gd name="connsiteX20" fmla="*/ 1469068 w 1820830"/>
                    <a:gd name="connsiteY20" fmla="*/ 230792 h 1715412"/>
                    <a:gd name="connsiteX21" fmla="*/ 490727 w 1820830"/>
                    <a:gd name="connsiteY21" fmla="*/ 478639 h 1715412"/>
                    <a:gd name="connsiteX22" fmla="*/ 455504 w 1820830"/>
                    <a:gd name="connsiteY22" fmla="*/ 853797 h 1715412"/>
                    <a:gd name="connsiteX23" fmla="*/ 583860 w 1820830"/>
                    <a:gd name="connsiteY23" fmla="*/ 897103 h 1715412"/>
                    <a:gd name="connsiteX24" fmla="*/ 429153 w 1820830"/>
                    <a:gd name="connsiteY24" fmla="*/ 1123300 h 1715412"/>
                    <a:gd name="connsiteX25" fmla="*/ 501160 w 1820830"/>
                    <a:gd name="connsiteY25" fmla="*/ 1164778 h 1715412"/>
                    <a:gd name="connsiteX26" fmla="*/ 541077 w 1820830"/>
                    <a:gd name="connsiteY26" fmla="*/ 1217217 h 1715412"/>
                    <a:gd name="connsiteX27" fmla="*/ 722134 w 1820830"/>
                    <a:gd name="connsiteY27" fmla="*/ 1428019 h 1715412"/>
                    <a:gd name="connsiteX28" fmla="*/ 753700 w 1820830"/>
                    <a:gd name="connsiteY28" fmla="*/ 1533942 h 1715412"/>
                    <a:gd name="connsiteX29" fmla="*/ 580210 w 1820830"/>
                    <a:gd name="connsiteY29" fmla="*/ 1109472 h 1715412"/>
                    <a:gd name="connsiteX30" fmla="*/ 536644 w 1820830"/>
                    <a:gd name="connsiteY30" fmla="*/ 1058338 h 1715412"/>
                    <a:gd name="connsiteX31" fmla="*/ 517338 w 1820830"/>
                    <a:gd name="connsiteY31" fmla="*/ 1039816 h 1715412"/>
                    <a:gd name="connsiteX32" fmla="*/ 451071 w 1820830"/>
                    <a:gd name="connsiteY32" fmla="*/ 1006682 h 1715412"/>
                    <a:gd name="connsiteX33" fmla="*/ 489421 w 1820830"/>
                    <a:gd name="connsiteY33" fmla="*/ 1000421 h 1715412"/>
                    <a:gd name="connsiteX34" fmla="*/ 580210 w 1820830"/>
                    <a:gd name="connsiteY34" fmla="*/ 1109472 h 1715412"/>
                    <a:gd name="connsiteX0" fmla="*/ 1234965 w 1796223"/>
                    <a:gd name="connsiteY0" fmla="*/ 1715260 h 1715412"/>
                    <a:gd name="connsiteX1" fmla="*/ 1048946 w 1796223"/>
                    <a:gd name="connsiteY1" fmla="*/ 1615598 h 1715412"/>
                    <a:gd name="connsiteX2" fmla="*/ 1104781 w 1796223"/>
                    <a:gd name="connsiteY2" fmla="*/ 1593949 h 1715412"/>
                    <a:gd name="connsiteX3" fmla="*/ 1390977 w 1796223"/>
                    <a:gd name="connsiteY3" fmla="*/ 1612471 h 1715412"/>
                    <a:gd name="connsiteX4" fmla="*/ 1734308 w 1796223"/>
                    <a:gd name="connsiteY4" fmla="*/ 1258179 h 1715412"/>
                    <a:gd name="connsiteX5" fmla="*/ 1692569 w 1796223"/>
                    <a:gd name="connsiteY5" fmla="*/ 697263 h 1715412"/>
                    <a:gd name="connsiteX6" fmla="*/ 1692047 w 1796223"/>
                    <a:gd name="connsiteY6" fmla="*/ 547250 h 1715412"/>
                    <a:gd name="connsiteX7" fmla="*/ 1738225 w 1796223"/>
                    <a:gd name="connsiteY7" fmla="*/ 763269 h 1715412"/>
                    <a:gd name="connsiteX8" fmla="*/ 1788836 w 1796223"/>
                    <a:gd name="connsiteY8" fmla="*/ 1342446 h 1715412"/>
                    <a:gd name="connsiteX9" fmla="*/ 1234965 w 1796223"/>
                    <a:gd name="connsiteY9" fmla="*/ 1715260 h 1715412"/>
                    <a:gd name="connsiteX10" fmla="*/ 729093 w 1796223"/>
                    <a:gd name="connsiteY10" fmla="*/ 1533942 h 1715412"/>
                    <a:gd name="connsiteX11" fmla="*/ 651871 w 1796223"/>
                    <a:gd name="connsiteY11" fmla="*/ 1463764 h 1715412"/>
                    <a:gd name="connsiteX12" fmla="*/ 514119 w 1796223"/>
                    <a:gd name="connsiteY12" fmla="*/ 1219828 h 1715412"/>
                    <a:gd name="connsiteX13" fmla="*/ 348457 w 1796223"/>
                    <a:gd name="connsiteY13" fmla="*/ 1164000 h 1715412"/>
                    <a:gd name="connsiteX14" fmla="*/ 23734 w 1796223"/>
                    <a:gd name="connsiteY14" fmla="*/ 843950 h 1715412"/>
                    <a:gd name="connsiteX15" fmla="*/ 66263 w 1796223"/>
                    <a:gd name="connsiteY15" fmla="*/ 720613 h 1715412"/>
                    <a:gd name="connsiteX16" fmla="*/ 397241 w 1796223"/>
                    <a:gd name="connsiteY16" fmla="*/ 868148 h 1715412"/>
                    <a:gd name="connsiteX17" fmla="*/ 413158 w 1796223"/>
                    <a:gd name="connsiteY17" fmla="*/ 405066 h 1715412"/>
                    <a:gd name="connsiteX18" fmla="*/ 1361493 w 1796223"/>
                    <a:gd name="connsiteY18" fmla="*/ 79735 h 1715412"/>
                    <a:gd name="connsiteX19" fmla="*/ 1680308 w 1796223"/>
                    <a:gd name="connsiteY19" fmla="*/ 601779 h 1715412"/>
                    <a:gd name="connsiteX20" fmla="*/ 1444461 w 1796223"/>
                    <a:gd name="connsiteY20" fmla="*/ 230792 h 1715412"/>
                    <a:gd name="connsiteX21" fmla="*/ 466120 w 1796223"/>
                    <a:gd name="connsiteY21" fmla="*/ 478639 h 1715412"/>
                    <a:gd name="connsiteX22" fmla="*/ 430897 w 1796223"/>
                    <a:gd name="connsiteY22" fmla="*/ 853797 h 1715412"/>
                    <a:gd name="connsiteX23" fmla="*/ 559253 w 1796223"/>
                    <a:gd name="connsiteY23" fmla="*/ 897103 h 1715412"/>
                    <a:gd name="connsiteX24" fmla="*/ 404546 w 1796223"/>
                    <a:gd name="connsiteY24" fmla="*/ 1123300 h 1715412"/>
                    <a:gd name="connsiteX25" fmla="*/ 476553 w 1796223"/>
                    <a:gd name="connsiteY25" fmla="*/ 1164778 h 1715412"/>
                    <a:gd name="connsiteX26" fmla="*/ 516470 w 1796223"/>
                    <a:gd name="connsiteY26" fmla="*/ 1217217 h 1715412"/>
                    <a:gd name="connsiteX27" fmla="*/ 697527 w 1796223"/>
                    <a:gd name="connsiteY27" fmla="*/ 1428019 h 1715412"/>
                    <a:gd name="connsiteX28" fmla="*/ 729093 w 1796223"/>
                    <a:gd name="connsiteY28" fmla="*/ 1533942 h 1715412"/>
                    <a:gd name="connsiteX29" fmla="*/ 555603 w 1796223"/>
                    <a:gd name="connsiteY29" fmla="*/ 1109472 h 1715412"/>
                    <a:gd name="connsiteX30" fmla="*/ 512037 w 1796223"/>
                    <a:gd name="connsiteY30" fmla="*/ 1058338 h 1715412"/>
                    <a:gd name="connsiteX31" fmla="*/ 492731 w 1796223"/>
                    <a:gd name="connsiteY31" fmla="*/ 1039816 h 1715412"/>
                    <a:gd name="connsiteX32" fmla="*/ 426464 w 1796223"/>
                    <a:gd name="connsiteY32" fmla="*/ 1006682 h 1715412"/>
                    <a:gd name="connsiteX33" fmla="*/ 464814 w 1796223"/>
                    <a:gd name="connsiteY33" fmla="*/ 1000421 h 1715412"/>
                    <a:gd name="connsiteX34" fmla="*/ 555603 w 1796223"/>
                    <a:gd name="connsiteY34" fmla="*/ 1109472 h 1715412"/>
                    <a:gd name="connsiteX0" fmla="*/ 1213684 w 1774942"/>
                    <a:gd name="connsiteY0" fmla="*/ 1715260 h 1715412"/>
                    <a:gd name="connsiteX1" fmla="*/ 1027665 w 1774942"/>
                    <a:gd name="connsiteY1" fmla="*/ 1615598 h 1715412"/>
                    <a:gd name="connsiteX2" fmla="*/ 1083500 w 1774942"/>
                    <a:gd name="connsiteY2" fmla="*/ 1593949 h 1715412"/>
                    <a:gd name="connsiteX3" fmla="*/ 1369696 w 1774942"/>
                    <a:gd name="connsiteY3" fmla="*/ 1612471 h 1715412"/>
                    <a:gd name="connsiteX4" fmla="*/ 1713027 w 1774942"/>
                    <a:gd name="connsiteY4" fmla="*/ 1258179 h 1715412"/>
                    <a:gd name="connsiteX5" fmla="*/ 1671288 w 1774942"/>
                    <a:gd name="connsiteY5" fmla="*/ 697263 h 1715412"/>
                    <a:gd name="connsiteX6" fmla="*/ 1670766 w 1774942"/>
                    <a:gd name="connsiteY6" fmla="*/ 547250 h 1715412"/>
                    <a:gd name="connsiteX7" fmla="*/ 1716944 w 1774942"/>
                    <a:gd name="connsiteY7" fmla="*/ 763269 h 1715412"/>
                    <a:gd name="connsiteX8" fmla="*/ 1767555 w 1774942"/>
                    <a:gd name="connsiteY8" fmla="*/ 1342446 h 1715412"/>
                    <a:gd name="connsiteX9" fmla="*/ 1213684 w 1774942"/>
                    <a:gd name="connsiteY9" fmla="*/ 1715260 h 1715412"/>
                    <a:gd name="connsiteX10" fmla="*/ 707812 w 1774942"/>
                    <a:gd name="connsiteY10" fmla="*/ 1533942 h 1715412"/>
                    <a:gd name="connsiteX11" fmla="*/ 630590 w 1774942"/>
                    <a:gd name="connsiteY11" fmla="*/ 1463764 h 1715412"/>
                    <a:gd name="connsiteX12" fmla="*/ 492838 w 1774942"/>
                    <a:gd name="connsiteY12" fmla="*/ 1219828 h 1715412"/>
                    <a:gd name="connsiteX13" fmla="*/ 327176 w 1774942"/>
                    <a:gd name="connsiteY13" fmla="*/ 1164000 h 1715412"/>
                    <a:gd name="connsiteX14" fmla="*/ 36477 w 1774942"/>
                    <a:gd name="connsiteY14" fmla="*/ 852456 h 1715412"/>
                    <a:gd name="connsiteX15" fmla="*/ 44982 w 1774942"/>
                    <a:gd name="connsiteY15" fmla="*/ 720613 h 1715412"/>
                    <a:gd name="connsiteX16" fmla="*/ 375960 w 1774942"/>
                    <a:gd name="connsiteY16" fmla="*/ 868148 h 1715412"/>
                    <a:gd name="connsiteX17" fmla="*/ 391877 w 1774942"/>
                    <a:gd name="connsiteY17" fmla="*/ 405066 h 1715412"/>
                    <a:gd name="connsiteX18" fmla="*/ 1340212 w 1774942"/>
                    <a:gd name="connsiteY18" fmla="*/ 79735 h 1715412"/>
                    <a:gd name="connsiteX19" fmla="*/ 1659027 w 1774942"/>
                    <a:gd name="connsiteY19" fmla="*/ 601779 h 1715412"/>
                    <a:gd name="connsiteX20" fmla="*/ 1423180 w 1774942"/>
                    <a:gd name="connsiteY20" fmla="*/ 230792 h 1715412"/>
                    <a:gd name="connsiteX21" fmla="*/ 444839 w 1774942"/>
                    <a:gd name="connsiteY21" fmla="*/ 478639 h 1715412"/>
                    <a:gd name="connsiteX22" fmla="*/ 409616 w 1774942"/>
                    <a:gd name="connsiteY22" fmla="*/ 853797 h 1715412"/>
                    <a:gd name="connsiteX23" fmla="*/ 537972 w 1774942"/>
                    <a:gd name="connsiteY23" fmla="*/ 897103 h 1715412"/>
                    <a:gd name="connsiteX24" fmla="*/ 383265 w 1774942"/>
                    <a:gd name="connsiteY24" fmla="*/ 1123300 h 1715412"/>
                    <a:gd name="connsiteX25" fmla="*/ 455272 w 1774942"/>
                    <a:gd name="connsiteY25" fmla="*/ 1164778 h 1715412"/>
                    <a:gd name="connsiteX26" fmla="*/ 495189 w 1774942"/>
                    <a:gd name="connsiteY26" fmla="*/ 1217217 h 1715412"/>
                    <a:gd name="connsiteX27" fmla="*/ 676246 w 1774942"/>
                    <a:gd name="connsiteY27" fmla="*/ 1428019 h 1715412"/>
                    <a:gd name="connsiteX28" fmla="*/ 707812 w 1774942"/>
                    <a:gd name="connsiteY28" fmla="*/ 1533942 h 1715412"/>
                    <a:gd name="connsiteX29" fmla="*/ 534322 w 1774942"/>
                    <a:gd name="connsiteY29" fmla="*/ 1109472 h 1715412"/>
                    <a:gd name="connsiteX30" fmla="*/ 490756 w 1774942"/>
                    <a:gd name="connsiteY30" fmla="*/ 1058338 h 1715412"/>
                    <a:gd name="connsiteX31" fmla="*/ 471450 w 1774942"/>
                    <a:gd name="connsiteY31" fmla="*/ 1039816 h 1715412"/>
                    <a:gd name="connsiteX32" fmla="*/ 405183 w 1774942"/>
                    <a:gd name="connsiteY32" fmla="*/ 1006682 h 1715412"/>
                    <a:gd name="connsiteX33" fmla="*/ 443533 w 1774942"/>
                    <a:gd name="connsiteY33" fmla="*/ 1000421 h 1715412"/>
                    <a:gd name="connsiteX34" fmla="*/ 534322 w 1774942"/>
                    <a:gd name="connsiteY34" fmla="*/ 1109472 h 1715412"/>
                    <a:gd name="connsiteX0" fmla="*/ 1218668 w 1779926"/>
                    <a:gd name="connsiteY0" fmla="*/ 1715260 h 1715412"/>
                    <a:gd name="connsiteX1" fmla="*/ 1032649 w 1779926"/>
                    <a:gd name="connsiteY1" fmla="*/ 1615598 h 1715412"/>
                    <a:gd name="connsiteX2" fmla="*/ 1088484 w 1779926"/>
                    <a:gd name="connsiteY2" fmla="*/ 1593949 h 1715412"/>
                    <a:gd name="connsiteX3" fmla="*/ 1374680 w 1779926"/>
                    <a:gd name="connsiteY3" fmla="*/ 1612471 h 1715412"/>
                    <a:gd name="connsiteX4" fmla="*/ 1718011 w 1779926"/>
                    <a:gd name="connsiteY4" fmla="*/ 1258179 h 1715412"/>
                    <a:gd name="connsiteX5" fmla="*/ 1676272 w 1779926"/>
                    <a:gd name="connsiteY5" fmla="*/ 697263 h 1715412"/>
                    <a:gd name="connsiteX6" fmla="*/ 1675750 w 1779926"/>
                    <a:gd name="connsiteY6" fmla="*/ 547250 h 1715412"/>
                    <a:gd name="connsiteX7" fmla="*/ 1721928 w 1779926"/>
                    <a:gd name="connsiteY7" fmla="*/ 763269 h 1715412"/>
                    <a:gd name="connsiteX8" fmla="*/ 1772539 w 1779926"/>
                    <a:gd name="connsiteY8" fmla="*/ 1342446 h 1715412"/>
                    <a:gd name="connsiteX9" fmla="*/ 1218668 w 1779926"/>
                    <a:gd name="connsiteY9" fmla="*/ 1715260 h 1715412"/>
                    <a:gd name="connsiteX10" fmla="*/ 712796 w 1779926"/>
                    <a:gd name="connsiteY10" fmla="*/ 1533942 h 1715412"/>
                    <a:gd name="connsiteX11" fmla="*/ 635574 w 1779926"/>
                    <a:gd name="connsiteY11" fmla="*/ 1463764 h 1715412"/>
                    <a:gd name="connsiteX12" fmla="*/ 497822 w 1779926"/>
                    <a:gd name="connsiteY12" fmla="*/ 1219828 h 1715412"/>
                    <a:gd name="connsiteX13" fmla="*/ 332160 w 1779926"/>
                    <a:gd name="connsiteY13" fmla="*/ 1164000 h 1715412"/>
                    <a:gd name="connsiteX14" fmla="*/ 41461 w 1779926"/>
                    <a:gd name="connsiteY14" fmla="*/ 852456 h 1715412"/>
                    <a:gd name="connsiteX15" fmla="*/ 49966 w 1779926"/>
                    <a:gd name="connsiteY15" fmla="*/ 720613 h 1715412"/>
                    <a:gd name="connsiteX16" fmla="*/ 380944 w 1779926"/>
                    <a:gd name="connsiteY16" fmla="*/ 868148 h 1715412"/>
                    <a:gd name="connsiteX17" fmla="*/ 396861 w 1779926"/>
                    <a:gd name="connsiteY17" fmla="*/ 405066 h 1715412"/>
                    <a:gd name="connsiteX18" fmla="*/ 1345196 w 1779926"/>
                    <a:gd name="connsiteY18" fmla="*/ 79735 h 1715412"/>
                    <a:gd name="connsiteX19" fmla="*/ 1664011 w 1779926"/>
                    <a:gd name="connsiteY19" fmla="*/ 601779 h 1715412"/>
                    <a:gd name="connsiteX20" fmla="*/ 1428164 w 1779926"/>
                    <a:gd name="connsiteY20" fmla="*/ 230792 h 1715412"/>
                    <a:gd name="connsiteX21" fmla="*/ 449823 w 1779926"/>
                    <a:gd name="connsiteY21" fmla="*/ 478639 h 1715412"/>
                    <a:gd name="connsiteX22" fmla="*/ 414600 w 1779926"/>
                    <a:gd name="connsiteY22" fmla="*/ 853797 h 1715412"/>
                    <a:gd name="connsiteX23" fmla="*/ 542956 w 1779926"/>
                    <a:gd name="connsiteY23" fmla="*/ 897103 h 1715412"/>
                    <a:gd name="connsiteX24" fmla="*/ 388249 w 1779926"/>
                    <a:gd name="connsiteY24" fmla="*/ 1123300 h 1715412"/>
                    <a:gd name="connsiteX25" fmla="*/ 460256 w 1779926"/>
                    <a:gd name="connsiteY25" fmla="*/ 1164778 h 1715412"/>
                    <a:gd name="connsiteX26" fmla="*/ 500173 w 1779926"/>
                    <a:gd name="connsiteY26" fmla="*/ 1217217 h 1715412"/>
                    <a:gd name="connsiteX27" fmla="*/ 681230 w 1779926"/>
                    <a:gd name="connsiteY27" fmla="*/ 1428019 h 1715412"/>
                    <a:gd name="connsiteX28" fmla="*/ 712796 w 1779926"/>
                    <a:gd name="connsiteY28" fmla="*/ 1533942 h 1715412"/>
                    <a:gd name="connsiteX29" fmla="*/ 539306 w 1779926"/>
                    <a:gd name="connsiteY29" fmla="*/ 1109472 h 1715412"/>
                    <a:gd name="connsiteX30" fmla="*/ 495740 w 1779926"/>
                    <a:gd name="connsiteY30" fmla="*/ 1058338 h 1715412"/>
                    <a:gd name="connsiteX31" fmla="*/ 476434 w 1779926"/>
                    <a:gd name="connsiteY31" fmla="*/ 1039816 h 1715412"/>
                    <a:gd name="connsiteX32" fmla="*/ 410167 w 1779926"/>
                    <a:gd name="connsiteY32" fmla="*/ 1006682 h 1715412"/>
                    <a:gd name="connsiteX33" fmla="*/ 448517 w 1779926"/>
                    <a:gd name="connsiteY33" fmla="*/ 1000421 h 1715412"/>
                    <a:gd name="connsiteX34" fmla="*/ 539306 w 1779926"/>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00974 w 1792651"/>
                    <a:gd name="connsiteY24" fmla="*/ 1123300 h 1715412"/>
                    <a:gd name="connsiteX25" fmla="*/ 472981 w 1792651"/>
                    <a:gd name="connsiteY25" fmla="*/ 1164778 h 1715412"/>
                    <a:gd name="connsiteX26" fmla="*/ 512898 w 1792651"/>
                    <a:gd name="connsiteY26" fmla="*/ 1217217 h 1715412"/>
                    <a:gd name="connsiteX27" fmla="*/ 693955 w 1792651"/>
                    <a:gd name="connsiteY27" fmla="*/ 1428019 h 1715412"/>
                    <a:gd name="connsiteX28" fmla="*/ 725521 w 1792651"/>
                    <a:gd name="connsiteY28" fmla="*/ 1533942 h 1715412"/>
                    <a:gd name="connsiteX29" fmla="*/ 552031 w 1792651"/>
                    <a:gd name="connsiteY29" fmla="*/ 1109472 h 1715412"/>
                    <a:gd name="connsiteX30" fmla="*/ 508465 w 1792651"/>
                    <a:gd name="connsiteY30" fmla="*/ 1058338 h 1715412"/>
                    <a:gd name="connsiteX31" fmla="*/ 489159 w 1792651"/>
                    <a:gd name="connsiteY31" fmla="*/ 1039816 h 1715412"/>
                    <a:gd name="connsiteX32" fmla="*/ 422892 w 1792651"/>
                    <a:gd name="connsiteY32" fmla="*/ 1006682 h 1715412"/>
                    <a:gd name="connsiteX33" fmla="*/ 461242 w 1792651"/>
                    <a:gd name="connsiteY33" fmla="*/ 1000421 h 1715412"/>
                    <a:gd name="connsiteX34" fmla="*/ 552031 w 1792651"/>
                    <a:gd name="connsiteY34"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400974 w 1792651"/>
                    <a:gd name="connsiteY25" fmla="*/ 1123300 h 1715412"/>
                    <a:gd name="connsiteX26" fmla="*/ 472981 w 1792651"/>
                    <a:gd name="connsiteY26" fmla="*/ 1164778 h 1715412"/>
                    <a:gd name="connsiteX27" fmla="*/ 512898 w 1792651"/>
                    <a:gd name="connsiteY27" fmla="*/ 1217217 h 1715412"/>
                    <a:gd name="connsiteX28" fmla="*/ 693955 w 1792651"/>
                    <a:gd name="connsiteY28" fmla="*/ 1428019 h 1715412"/>
                    <a:gd name="connsiteX29" fmla="*/ 725521 w 1792651"/>
                    <a:gd name="connsiteY29" fmla="*/ 1533942 h 1715412"/>
                    <a:gd name="connsiteX30" fmla="*/ 552031 w 1792651"/>
                    <a:gd name="connsiteY30" fmla="*/ 1109472 h 1715412"/>
                    <a:gd name="connsiteX31" fmla="*/ 508465 w 1792651"/>
                    <a:gd name="connsiteY31" fmla="*/ 1058338 h 1715412"/>
                    <a:gd name="connsiteX32" fmla="*/ 489159 w 1792651"/>
                    <a:gd name="connsiteY32" fmla="*/ 1039816 h 1715412"/>
                    <a:gd name="connsiteX33" fmla="*/ 422892 w 1792651"/>
                    <a:gd name="connsiteY33" fmla="*/ 1006682 h 1715412"/>
                    <a:gd name="connsiteX34" fmla="*/ 461242 w 1792651"/>
                    <a:gd name="connsiteY34" fmla="*/ 1000421 h 1715412"/>
                    <a:gd name="connsiteX35" fmla="*/ 552031 w 1792651"/>
                    <a:gd name="connsiteY35"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394427 w 1792651"/>
                    <a:gd name="connsiteY25" fmla="*/ 1043842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62691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39245 w 1792651"/>
                    <a:gd name="connsiteY25" fmla="*/ 767396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5450 w 1792651"/>
                    <a:gd name="connsiteY25" fmla="*/ 763143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77523 w 1792651"/>
                    <a:gd name="connsiteY25" fmla="*/ 784409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05221 w 1792651"/>
                    <a:gd name="connsiteY25" fmla="*/ 809927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400974 w 1792651"/>
                    <a:gd name="connsiteY26" fmla="*/ 1123300 h 1715412"/>
                    <a:gd name="connsiteX27" fmla="*/ 472981 w 1792651"/>
                    <a:gd name="connsiteY27" fmla="*/ 1164778 h 1715412"/>
                    <a:gd name="connsiteX28" fmla="*/ 512898 w 1792651"/>
                    <a:gd name="connsiteY28" fmla="*/ 1217217 h 1715412"/>
                    <a:gd name="connsiteX29" fmla="*/ 693955 w 1792651"/>
                    <a:gd name="connsiteY29" fmla="*/ 1428019 h 1715412"/>
                    <a:gd name="connsiteX30" fmla="*/ 725521 w 1792651"/>
                    <a:gd name="connsiteY30" fmla="*/ 1533942 h 1715412"/>
                    <a:gd name="connsiteX31" fmla="*/ 552031 w 1792651"/>
                    <a:gd name="connsiteY31" fmla="*/ 1109472 h 1715412"/>
                    <a:gd name="connsiteX32" fmla="*/ 508465 w 1792651"/>
                    <a:gd name="connsiteY32" fmla="*/ 1058338 h 1715412"/>
                    <a:gd name="connsiteX33" fmla="*/ 489159 w 1792651"/>
                    <a:gd name="connsiteY33" fmla="*/ 1039816 h 1715412"/>
                    <a:gd name="connsiteX34" fmla="*/ 422892 w 1792651"/>
                    <a:gd name="connsiteY34" fmla="*/ 1006682 h 1715412"/>
                    <a:gd name="connsiteX35" fmla="*/ 461242 w 1792651"/>
                    <a:gd name="connsiteY35" fmla="*/ 1000421 h 1715412"/>
                    <a:gd name="connsiteX36" fmla="*/ 552031 w 1792651"/>
                    <a:gd name="connsiteY36"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73269 w 1792651"/>
                    <a:gd name="connsiteY26" fmla="*/ 899239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79703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400974 w 1792651"/>
                    <a:gd name="connsiteY27" fmla="*/ 1123300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462548 w 1792651"/>
                    <a:gd name="connsiteY21" fmla="*/ 478639 h 1715412"/>
                    <a:gd name="connsiteX22" fmla="*/ 427325 w 1792651"/>
                    <a:gd name="connsiteY22" fmla="*/ 853797 h 1715412"/>
                    <a:gd name="connsiteX23" fmla="*/ 555681 w 1792651"/>
                    <a:gd name="connsiteY23" fmla="*/ 897103 h 1715412"/>
                    <a:gd name="connsiteX24" fmla="*/ 428451 w 1792651"/>
                    <a:gd name="connsiteY24" fmla="*/ 929010 h 1715412"/>
                    <a:gd name="connsiteX25" fmla="*/ 113727 w 1792651"/>
                    <a:gd name="connsiteY25" fmla="*/ 763144 h 1715412"/>
                    <a:gd name="connsiteX26" fmla="*/ 143498 w 1792651"/>
                    <a:gd name="connsiteY26" fmla="*/ 907745 h 1715412"/>
                    <a:gd name="connsiteX27" fmla="*/ 366950 w 1792651"/>
                    <a:gd name="connsiteY27" fmla="*/ 1127553 h 1715412"/>
                    <a:gd name="connsiteX28" fmla="*/ 472981 w 1792651"/>
                    <a:gd name="connsiteY28" fmla="*/ 1164778 h 1715412"/>
                    <a:gd name="connsiteX29" fmla="*/ 512898 w 1792651"/>
                    <a:gd name="connsiteY29" fmla="*/ 1217217 h 1715412"/>
                    <a:gd name="connsiteX30" fmla="*/ 693955 w 1792651"/>
                    <a:gd name="connsiteY30" fmla="*/ 1428019 h 1715412"/>
                    <a:gd name="connsiteX31" fmla="*/ 725521 w 1792651"/>
                    <a:gd name="connsiteY31" fmla="*/ 1533942 h 1715412"/>
                    <a:gd name="connsiteX32" fmla="*/ 552031 w 1792651"/>
                    <a:gd name="connsiteY32" fmla="*/ 1109472 h 1715412"/>
                    <a:gd name="connsiteX33" fmla="*/ 508465 w 1792651"/>
                    <a:gd name="connsiteY33" fmla="*/ 1058338 h 1715412"/>
                    <a:gd name="connsiteX34" fmla="*/ 489159 w 1792651"/>
                    <a:gd name="connsiteY34" fmla="*/ 1039816 h 1715412"/>
                    <a:gd name="connsiteX35" fmla="*/ 422892 w 1792651"/>
                    <a:gd name="connsiteY35" fmla="*/ 1006682 h 1715412"/>
                    <a:gd name="connsiteX36" fmla="*/ 461242 w 1792651"/>
                    <a:gd name="connsiteY36" fmla="*/ 1000421 h 1715412"/>
                    <a:gd name="connsiteX37" fmla="*/ 552031 w 1792651"/>
                    <a:gd name="connsiteY37" fmla="*/ 1109472 h 1715412"/>
                    <a:gd name="connsiteX0" fmla="*/ 1231393 w 1792651"/>
                    <a:gd name="connsiteY0" fmla="*/ 1715260 h 1715412"/>
                    <a:gd name="connsiteX1" fmla="*/ 1045374 w 1792651"/>
                    <a:gd name="connsiteY1" fmla="*/ 1615598 h 1715412"/>
                    <a:gd name="connsiteX2" fmla="*/ 1101209 w 1792651"/>
                    <a:gd name="connsiteY2" fmla="*/ 1593949 h 1715412"/>
                    <a:gd name="connsiteX3" fmla="*/ 1387405 w 1792651"/>
                    <a:gd name="connsiteY3" fmla="*/ 1612471 h 1715412"/>
                    <a:gd name="connsiteX4" fmla="*/ 1730736 w 1792651"/>
                    <a:gd name="connsiteY4" fmla="*/ 1258179 h 1715412"/>
                    <a:gd name="connsiteX5" fmla="*/ 1688997 w 1792651"/>
                    <a:gd name="connsiteY5" fmla="*/ 697263 h 1715412"/>
                    <a:gd name="connsiteX6" fmla="*/ 1688475 w 1792651"/>
                    <a:gd name="connsiteY6" fmla="*/ 547250 h 1715412"/>
                    <a:gd name="connsiteX7" fmla="*/ 1734653 w 1792651"/>
                    <a:gd name="connsiteY7" fmla="*/ 763269 h 1715412"/>
                    <a:gd name="connsiteX8" fmla="*/ 1785264 w 1792651"/>
                    <a:gd name="connsiteY8" fmla="*/ 1342446 h 1715412"/>
                    <a:gd name="connsiteX9" fmla="*/ 1231393 w 1792651"/>
                    <a:gd name="connsiteY9" fmla="*/ 1715260 h 1715412"/>
                    <a:gd name="connsiteX10" fmla="*/ 725521 w 1792651"/>
                    <a:gd name="connsiteY10" fmla="*/ 1533942 h 1715412"/>
                    <a:gd name="connsiteX11" fmla="*/ 648299 w 1792651"/>
                    <a:gd name="connsiteY11" fmla="*/ 1463764 h 1715412"/>
                    <a:gd name="connsiteX12" fmla="*/ 510547 w 1792651"/>
                    <a:gd name="connsiteY12" fmla="*/ 1219828 h 1715412"/>
                    <a:gd name="connsiteX13" fmla="*/ 344885 w 1792651"/>
                    <a:gd name="connsiteY13" fmla="*/ 1164000 h 1715412"/>
                    <a:gd name="connsiteX14" fmla="*/ 54186 w 1792651"/>
                    <a:gd name="connsiteY14" fmla="*/ 852456 h 1715412"/>
                    <a:gd name="connsiteX15" fmla="*/ 62691 w 1792651"/>
                    <a:gd name="connsiteY15" fmla="*/ 720613 h 1715412"/>
                    <a:gd name="connsiteX16" fmla="*/ 393669 w 1792651"/>
                    <a:gd name="connsiteY16" fmla="*/ 868148 h 1715412"/>
                    <a:gd name="connsiteX17" fmla="*/ 409586 w 1792651"/>
                    <a:gd name="connsiteY17" fmla="*/ 405066 h 1715412"/>
                    <a:gd name="connsiteX18" fmla="*/ 1357921 w 1792651"/>
                    <a:gd name="connsiteY18" fmla="*/ 79735 h 1715412"/>
                    <a:gd name="connsiteX19" fmla="*/ 1676736 w 1792651"/>
                    <a:gd name="connsiteY19" fmla="*/ 601779 h 1715412"/>
                    <a:gd name="connsiteX20" fmla="*/ 1440889 w 1792651"/>
                    <a:gd name="connsiteY20" fmla="*/ 230792 h 1715412"/>
                    <a:gd name="connsiteX21" fmla="*/ 1030169 w 1792651"/>
                    <a:gd name="connsiteY21" fmla="*/ 75247 h 1715412"/>
                    <a:gd name="connsiteX22" fmla="*/ 462548 w 1792651"/>
                    <a:gd name="connsiteY22" fmla="*/ 478639 h 1715412"/>
                    <a:gd name="connsiteX23" fmla="*/ 427325 w 1792651"/>
                    <a:gd name="connsiteY23" fmla="*/ 853797 h 1715412"/>
                    <a:gd name="connsiteX24" fmla="*/ 555681 w 1792651"/>
                    <a:gd name="connsiteY24" fmla="*/ 897103 h 1715412"/>
                    <a:gd name="connsiteX25" fmla="*/ 428451 w 1792651"/>
                    <a:gd name="connsiteY25" fmla="*/ 929010 h 1715412"/>
                    <a:gd name="connsiteX26" fmla="*/ 113727 w 1792651"/>
                    <a:gd name="connsiteY26" fmla="*/ 763144 h 1715412"/>
                    <a:gd name="connsiteX27" fmla="*/ 143498 w 1792651"/>
                    <a:gd name="connsiteY27" fmla="*/ 907745 h 1715412"/>
                    <a:gd name="connsiteX28" fmla="*/ 366950 w 1792651"/>
                    <a:gd name="connsiteY28" fmla="*/ 1127553 h 1715412"/>
                    <a:gd name="connsiteX29" fmla="*/ 472981 w 1792651"/>
                    <a:gd name="connsiteY29" fmla="*/ 1164778 h 1715412"/>
                    <a:gd name="connsiteX30" fmla="*/ 512898 w 1792651"/>
                    <a:gd name="connsiteY30" fmla="*/ 1217217 h 1715412"/>
                    <a:gd name="connsiteX31" fmla="*/ 693955 w 1792651"/>
                    <a:gd name="connsiteY31" fmla="*/ 1428019 h 1715412"/>
                    <a:gd name="connsiteX32" fmla="*/ 725521 w 1792651"/>
                    <a:gd name="connsiteY32" fmla="*/ 1533942 h 1715412"/>
                    <a:gd name="connsiteX33" fmla="*/ 552031 w 1792651"/>
                    <a:gd name="connsiteY33" fmla="*/ 1109472 h 1715412"/>
                    <a:gd name="connsiteX34" fmla="*/ 508465 w 1792651"/>
                    <a:gd name="connsiteY34" fmla="*/ 1058338 h 1715412"/>
                    <a:gd name="connsiteX35" fmla="*/ 489159 w 1792651"/>
                    <a:gd name="connsiteY35" fmla="*/ 1039816 h 1715412"/>
                    <a:gd name="connsiteX36" fmla="*/ 422892 w 1792651"/>
                    <a:gd name="connsiteY36" fmla="*/ 1006682 h 1715412"/>
                    <a:gd name="connsiteX37" fmla="*/ 461242 w 1792651"/>
                    <a:gd name="connsiteY37" fmla="*/ 1000421 h 1715412"/>
                    <a:gd name="connsiteX38" fmla="*/ 552031 w 1792651"/>
                    <a:gd name="connsiteY38" fmla="*/ 1109472 h 1715412"/>
                    <a:gd name="connsiteX0" fmla="*/ 1231393 w 1792651"/>
                    <a:gd name="connsiteY0" fmla="*/ 1747333 h 1747485"/>
                    <a:gd name="connsiteX1" fmla="*/ 1045374 w 1792651"/>
                    <a:gd name="connsiteY1" fmla="*/ 1647671 h 1747485"/>
                    <a:gd name="connsiteX2" fmla="*/ 1101209 w 1792651"/>
                    <a:gd name="connsiteY2" fmla="*/ 1626022 h 1747485"/>
                    <a:gd name="connsiteX3" fmla="*/ 1387405 w 1792651"/>
                    <a:gd name="connsiteY3" fmla="*/ 1644544 h 1747485"/>
                    <a:gd name="connsiteX4" fmla="*/ 1730736 w 1792651"/>
                    <a:gd name="connsiteY4" fmla="*/ 1290252 h 1747485"/>
                    <a:gd name="connsiteX5" fmla="*/ 1688997 w 1792651"/>
                    <a:gd name="connsiteY5" fmla="*/ 729336 h 1747485"/>
                    <a:gd name="connsiteX6" fmla="*/ 1688475 w 1792651"/>
                    <a:gd name="connsiteY6" fmla="*/ 579323 h 1747485"/>
                    <a:gd name="connsiteX7" fmla="*/ 1734653 w 1792651"/>
                    <a:gd name="connsiteY7" fmla="*/ 795342 h 1747485"/>
                    <a:gd name="connsiteX8" fmla="*/ 1785264 w 1792651"/>
                    <a:gd name="connsiteY8" fmla="*/ 1374519 h 1747485"/>
                    <a:gd name="connsiteX9" fmla="*/ 1231393 w 1792651"/>
                    <a:gd name="connsiteY9" fmla="*/ 1747333 h 1747485"/>
                    <a:gd name="connsiteX10" fmla="*/ 725521 w 1792651"/>
                    <a:gd name="connsiteY10" fmla="*/ 1566015 h 1747485"/>
                    <a:gd name="connsiteX11" fmla="*/ 648299 w 1792651"/>
                    <a:gd name="connsiteY11" fmla="*/ 1495837 h 1747485"/>
                    <a:gd name="connsiteX12" fmla="*/ 510547 w 1792651"/>
                    <a:gd name="connsiteY12" fmla="*/ 1251901 h 1747485"/>
                    <a:gd name="connsiteX13" fmla="*/ 344885 w 1792651"/>
                    <a:gd name="connsiteY13" fmla="*/ 1196073 h 1747485"/>
                    <a:gd name="connsiteX14" fmla="*/ 54186 w 1792651"/>
                    <a:gd name="connsiteY14" fmla="*/ 884529 h 1747485"/>
                    <a:gd name="connsiteX15" fmla="*/ 62691 w 1792651"/>
                    <a:gd name="connsiteY15" fmla="*/ 752686 h 1747485"/>
                    <a:gd name="connsiteX16" fmla="*/ 393669 w 1792651"/>
                    <a:gd name="connsiteY16" fmla="*/ 900221 h 1747485"/>
                    <a:gd name="connsiteX17" fmla="*/ 409586 w 1792651"/>
                    <a:gd name="connsiteY17" fmla="*/ 437139 h 1747485"/>
                    <a:gd name="connsiteX18" fmla="*/ 953436 w 1792651"/>
                    <a:gd name="connsiteY18" fmla="*/ 24193 h 1747485"/>
                    <a:gd name="connsiteX19" fmla="*/ 1357921 w 1792651"/>
                    <a:gd name="connsiteY19" fmla="*/ 111808 h 1747485"/>
                    <a:gd name="connsiteX20" fmla="*/ 1676736 w 1792651"/>
                    <a:gd name="connsiteY20" fmla="*/ 633852 h 1747485"/>
                    <a:gd name="connsiteX21" fmla="*/ 1440889 w 1792651"/>
                    <a:gd name="connsiteY21" fmla="*/ 262865 h 1747485"/>
                    <a:gd name="connsiteX22" fmla="*/ 1030169 w 1792651"/>
                    <a:gd name="connsiteY22" fmla="*/ 107320 h 1747485"/>
                    <a:gd name="connsiteX23" fmla="*/ 462548 w 1792651"/>
                    <a:gd name="connsiteY23" fmla="*/ 510712 h 1747485"/>
                    <a:gd name="connsiteX24" fmla="*/ 427325 w 1792651"/>
                    <a:gd name="connsiteY24" fmla="*/ 885870 h 1747485"/>
                    <a:gd name="connsiteX25" fmla="*/ 555681 w 1792651"/>
                    <a:gd name="connsiteY25" fmla="*/ 929176 h 1747485"/>
                    <a:gd name="connsiteX26" fmla="*/ 428451 w 1792651"/>
                    <a:gd name="connsiteY26" fmla="*/ 961083 h 1747485"/>
                    <a:gd name="connsiteX27" fmla="*/ 113727 w 1792651"/>
                    <a:gd name="connsiteY27" fmla="*/ 795217 h 1747485"/>
                    <a:gd name="connsiteX28" fmla="*/ 143498 w 1792651"/>
                    <a:gd name="connsiteY28" fmla="*/ 939818 h 1747485"/>
                    <a:gd name="connsiteX29" fmla="*/ 366950 w 1792651"/>
                    <a:gd name="connsiteY29" fmla="*/ 1159626 h 1747485"/>
                    <a:gd name="connsiteX30" fmla="*/ 472981 w 1792651"/>
                    <a:gd name="connsiteY30" fmla="*/ 1196851 h 1747485"/>
                    <a:gd name="connsiteX31" fmla="*/ 512898 w 1792651"/>
                    <a:gd name="connsiteY31" fmla="*/ 1249290 h 1747485"/>
                    <a:gd name="connsiteX32" fmla="*/ 693955 w 1792651"/>
                    <a:gd name="connsiteY32" fmla="*/ 1460092 h 1747485"/>
                    <a:gd name="connsiteX33" fmla="*/ 725521 w 1792651"/>
                    <a:gd name="connsiteY33" fmla="*/ 1566015 h 1747485"/>
                    <a:gd name="connsiteX34" fmla="*/ 552031 w 1792651"/>
                    <a:gd name="connsiteY34" fmla="*/ 1141545 h 1747485"/>
                    <a:gd name="connsiteX35" fmla="*/ 508465 w 1792651"/>
                    <a:gd name="connsiteY35" fmla="*/ 1090411 h 1747485"/>
                    <a:gd name="connsiteX36" fmla="*/ 489159 w 1792651"/>
                    <a:gd name="connsiteY36" fmla="*/ 1071889 h 1747485"/>
                    <a:gd name="connsiteX37" fmla="*/ 422892 w 1792651"/>
                    <a:gd name="connsiteY37" fmla="*/ 1038755 h 1747485"/>
                    <a:gd name="connsiteX38" fmla="*/ 461242 w 1792651"/>
                    <a:gd name="connsiteY38" fmla="*/ 1032494 h 1747485"/>
                    <a:gd name="connsiteX39" fmla="*/ 552031 w 1792651"/>
                    <a:gd name="connsiteY39" fmla="*/ 1141545 h 1747485"/>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7742 h 1727894"/>
                    <a:gd name="connsiteX1" fmla="*/ 1045374 w 1792651"/>
                    <a:gd name="connsiteY1" fmla="*/ 1628080 h 1727894"/>
                    <a:gd name="connsiteX2" fmla="*/ 1101209 w 1792651"/>
                    <a:gd name="connsiteY2" fmla="*/ 1606431 h 1727894"/>
                    <a:gd name="connsiteX3" fmla="*/ 1387405 w 1792651"/>
                    <a:gd name="connsiteY3" fmla="*/ 1624953 h 1727894"/>
                    <a:gd name="connsiteX4" fmla="*/ 1730736 w 1792651"/>
                    <a:gd name="connsiteY4" fmla="*/ 1270661 h 1727894"/>
                    <a:gd name="connsiteX5" fmla="*/ 1688997 w 1792651"/>
                    <a:gd name="connsiteY5" fmla="*/ 709745 h 1727894"/>
                    <a:gd name="connsiteX6" fmla="*/ 1688475 w 1792651"/>
                    <a:gd name="connsiteY6" fmla="*/ 559732 h 1727894"/>
                    <a:gd name="connsiteX7" fmla="*/ 1734653 w 1792651"/>
                    <a:gd name="connsiteY7" fmla="*/ 775751 h 1727894"/>
                    <a:gd name="connsiteX8" fmla="*/ 1785264 w 1792651"/>
                    <a:gd name="connsiteY8" fmla="*/ 1354928 h 1727894"/>
                    <a:gd name="connsiteX9" fmla="*/ 1231393 w 1792651"/>
                    <a:gd name="connsiteY9" fmla="*/ 1727742 h 1727894"/>
                    <a:gd name="connsiteX10" fmla="*/ 725521 w 1792651"/>
                    <a:gd name="connsiteY10" fmla="*/ 1546424 h 1727894"/>
                    <a:gd name="connsiteX11" fmla="*/ 648299 w 1792651"/>
                    <a:gd name="connsiteY11" fmla="*/ 1476246 h 1727894"/>
                    <a:gd name="connsiteX12" fmla="*/ 510547 w 1792651"/>
                    <a:gd name="connsiteY12" fmla="*/ 1232310 h 1727894"/>
                    <a:gd name="connsiteX13" fmla="*/ 344885 w 1792651"/>
                    <a:gd name="connsiteY13" fmla="*/ 1176482 h 1727894"/>
                    <a:gd name="connsiteX14" fmla="*/ 54186 w 1792651"/>
                    <a:gd name="connsiteY14" fmla="*/ 864938 h 1727894"/>
                    <a:gd name="connsiteX15" fmla="*/ 62691 w 1792651"/>
                    <a:gd name="connsiteY15" fmla="*/ 733095 h 1727894"/>
                    <a:gd name="connsiteX16" fmla="*/ 393669 w 1792651"/>
                    <a:gd name="connsiteY16" fmla="*/ 880630 h 1727894"/>
                    <a:gd name="connsiteX17" fmla="*/ 409586 w 1792651"/>
                    <a:gd name="connsiteY17" fmla="*/ 417548 h 1727894"/>
                    <a:gd name="connsiteX18" fmla="*/ 953436 w 1792651"/>
                    <a:gd name="connsiteY18" fmla="*/ 4602 h 1727894"/>
                    <a:gd name="connsiteX19" fmla="*/ 1357921 w 1792651"/>
                    <a:gd name="connsiteY19" fmla="*/ 92217 h 1727894"/>
                    <a:gd name="connsiteX20" fmla="*/ 1676736 w 1792651"/>
                    <a:gd name="connsiteY20" fmla="*/ 614261 h 1727894"/>
                    <a:gd name="connsiteX21" fmla="*/ 1440889 w 1792651"/>
                    <a:gd name="connsiteY21" fmla="*/ 243274 h 1727894"/>
                    <a:gd name="connsiteX22" fmla="*/ 1030169 w 1792651"/>
                    <a:gd name="connsiteY22" fmla="*/ 87729 h 1727894"/>
                    <a:gd name="connsiteX23" fmla="*/ 462548 w 1792651"/>
                    <a:gd name="connsiteY23" fmla="*/ 491121 h 1727894"/>
                    <a:gd name="connsiteX24" fmla="*/ 427325 w 1792651"/>
                    <a:gd name="connsiteY24" fmla="*/ 866279 h 1727894"/>
                    <a:gd name="connsiteX25" fmla="*/ 555681 w 1792651"/>
                    <a:gd name="connsiteY25" fmla="*/ 909585 h 1727894"/>
                    <a:gd name="connsiteX26" fmla="*/ 428451 w 1792651"/>
                    <a:gd name="connsiteY26" fmla="*/ 941492 h 1727894"/>
                    <a:gd name="connsiteX27" fmla="*/ 113727 w 1792651"/>
                    <a:gd name="connsiteY27" fmla="*/ 775626 h 1727894"/>
                    <a:gd name="connsiteX28" fmla="*/ 143498 w 1792651"/>
                    <a:gd name="connsiteY28" fmla="*/ 920227 h 1727894"/>
                    <a:gd name="connsiteX29" fmla="*/ 366950 w 1792651"/>
                    <a:gd name="connsiteY29" fmla="*/ 1140035 h 1727894"/>
                    <a:gd name="connsiteX30" fmla="*/ 472981 w 1792651"/>
                    <a:gd name="connsiteY30" fmla="*/ 1177260 h 1727894"/>
                    <a:gd name="connsiteX31" fmla="*/ 512898 w 1792651"/>
                    <a:gd name="connsiteY31" fmla="*/ 1229699 h 1727894"/>
                    <a:gd name="connsiteX32" fmla="*/ 693955 w 1792651"/>
                    <a:gd name="connsiteY32" fmla="*/ 1440501 h 1727894"/>
                    <a:gd name="connsiteX33" fmla="*/ 725521 w 1792651"/>
                    <a:gd name="connsiteY33" fmla="*/ 1546424 h 1727894"/>
                    <a:gd name="connsiteX34" fmla="*/ 552031 w 1792651"/>
                    <a:gd name="connsiteY34" fmla="*/ 1121954 h 1727894"/>
                    <a:gd name="connsiteX35" fmla="*/ 508465 w 1792651"/>
                    <a:gd name="connsiteY35" fmla="*/ 1070820 h 1727894"/>
                    <a:gd name="connsiteX36" fmla="*/ 489159 w 1792651"/>
                    <a:gd name="connsiteY36" fmla="*/ 1052298 h 1727894"/>
                    <a:gd name="connsiteX37" fmla="*/ 422892 w 1792651"/>
                    <a:gd name="connsiteY37" fmla="*/ 1019164 h 1727894"/>
                    <a:gd name="connsiteX38" fmla="*/ 461242 w 1792651"/>
                    <a:gd name="connsiteY38" fmla="*/ 1012903 h 1727894"/>
                    <a:gd name="connsiteX39" fmla="*/ 552031 w 1792651"/>
                    <a:gd name="connsiteY39" fmla="*/ 1121954 h 1727894"/>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62548 w 1792651"/>
                    <a:gd name="connsiteY23" fmla="*/ 486519 h 1723292"/>
                    <a:gd name="connsiteX24" fmla="*/ 427325 w 1792651"/>
                    <a:gd name="connsiteY24" fmla="*/ 861677 h 1723292"/>
                    <a:gd name="connsiteX25" fmla="*/ 555681 w 1792651"/>
                    <a:gd name="connsiteY25" fmla="*/ 904983 h 1723292"/>
                    <a:gd name="connsiteX26" fmla="*/ 428451 w 1792651"/>
                    <a:gd name="connsiteY26" fmla="*/ 936890 h 1723292"/>
                    <a:gd name="connsiteX27" fmla="*/ 113727 w 1792651"/>
                    <a:gd name="connsiteY27" fmla="*/ 771024 h 1723292"/>
                    <a:gd name="connsiteX28" fmla="*/ 143498 w 1792651"/>
                    <a:gd name="connsiteY28" fmla="*/ 915625 h 1723292"/>
                    <a:gd name="connsiteX29" fmla="*/ 366950 w 1792651"/>
                    <a:gd name="connsiteY29" fmla="*/ 1135433 h 1723292"/>
                    <a:gd name="connsiteX30" fmla="*/ 472981 w 1792651"/>
                    <a:gd name="connsiteY30" fmla="*/ 1172658 h 1723292"/>
                    <a:gd name="connsiteX31" fmla="*/ 512898 w 1792651"/>
                    <a:gd name="connsiteY31" fmla="*/ 1225097 h 1723292"/>
                    <a:gd name="connsiteX32" fmla="*/ 693955 w 1792651"/>
                    <a:gd name="connsiteY32" fmla="*/ 1435899 h 1723292"/>
                    <a:gd name="connsiteX33" fmla="*/ 725521 w 1792651"/>
                    <a:gd name="connsiteY33" fmla="*/ 1541822 h 1723292"/>
                    <a:gd name="connsiteX34" fmla="*/ 552031 w 1792651"/>
                    <a:gd name="connsiteY34" fmla="*/ 1117352 h 1723292"/>
                    <a:gd name="connsiteX35" fmla="*/ 508465 w 1792651"/>
                    <a:gd name="connsiteY35" fmla="*/ 1066218 h 1723292"/>
                    <a:gd name="connsiteX36" fmla="*/ 489159 w 1792651"/>
                    <a:gd name="connsiteY36" fmla="*/ 1047696 h 1723292"/>
                    <a:gd name="connsiteX37" fmla="*/ 422892 w 1792651"/>
                    <a:gd name="connsiteY37" fmla="*/ 1014562 h 1723292"/>
                    <a:gd name="connsiteX38" fmla="*/ 461242 w 1792651"/>
                    <a:gd name="connsiteY38" fmla="*/ 1008301 h 1723292"/>
                    <a:gd name="connsiteX39" fmla="*/ 552031 w 1792651"/>
                    <a:gd name="connsiteY39"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409586 w 1792651"/>
                    <a:gd name="connsiteY17" fmla="*/ 412946 h 1723292"/>
                    <a:gd name="connsiteX18" fmla="*/ 953436 w 1792651"/>
                    <a:gd name="connsiteY18" fmla="*/ 0 h 1723292"/>
                    <a:gd name="connsiteX19" fmla="*/ 1357921 w 1792651"/>
                    <a:gd name="connsiteY19" fmla="*/ 87615 h 1723292"/>
                    <a:gd name="connsiteX20" fmla="*/ 1676736 w 1792651"/>
                    <a:gd name="connsiteY20" fmla="*/ 609659 h 1723292"/>
                    <a:gd name="connsiteX21" fmla="*/ 1440889 w 1792651"/>
                    <a:gd name="connsiteY21" fmla="*/ 238672 h 1723292"/>
                    <a:gd name="connsiteX22" fmla="*/ 1030169 w 1792651"/>
                    <a:gd name="connsiteY22" fmla="*/ 83127 h 1723292"/>
                    <a:gd name="connsiteX23" fmla="*/ 427325 w 1792651"/>
                    <a:gd name="connsiteY23" fmla="*/ 861677 h 1723292"/>
                    <a:gd name="connsiteX24" fmla="*/ 555681 w 1792651"/>
                    <a:gd name="connsiteY24" fmla="*/ 904983 h 1723292"/>
                    <a:gd name="connsiteX25" fmla="*/ 428451 w 1792651"/>
                    <a:gd name="connsiteY25" fmla="*/ 936890 h 1723292"/>
                    <a:gd name="connsiteX26" fmla="*/ 113727 w 1792651"/>
                    <a:gd name="connsiteY26" fmla="*/ 771024 h 1723292"/>
                    <a:gd name="connsiteX27" fmla="*/ 143498 w 1792651"/>
                    <a:gd name="connsiteY27" fmla="*/ 915625 h 1723292"/>
                    <a:gd name="connsiteX28" fmla="*/ 366950 w 1792651"/>
                    <a:gd name="connsiteY28" fmla="*/ 1135433 h 1723292"/>
                    <a:gd name="connsiteX29" fmla="*/ 472981 w 1792651"/>
                    <a:gd name="connsiteY29" fmla="*/ 1172658 h 1723292"/>
                    <a:gd name="connsiteX30" fmla="*/ 512898 w 1792651"/>
                    <a:gd name="connsiteY30" fmla="*/ 1225097 h 1723292"/>
                    <a:gd name="connsiteX31" fmla="*/ 693955 w 1792651"/>
                    <a:gd name="connsiteY31" fmla="*/ 1435899 h 1723292"/>
                    <a:gd name="connsiteX32" fmla="*/ 725521 w 1792651"/>
                    <a:gd name="connsiteY32" fmla="*/ 1541822 h 1723292"/>
                    <a:gd name="connsiteX33" fmla="*/ 552031 w 1792651"/>
                    <a:gd name="connsiteY33" fmla="*/ 1117352 h 1723292"/>
                    <a:gd name="connsiteX34" fmla="*/ 508465 w 1792651"/>
                    <a:gd name="connsiteY34" fmla="*/ 1066218 h 1723292"/>
                    <a:gd name="connsiteX35" fmla="*/ 489159 w 1792651"/>
                    <a:gd name="connsiteY35" fmla="*/ 1047696 h 1723292"/>
                    <a:gd name="connsiteX36" fmla="*/ 422892 w 1792651"/>
                    <a:gd name="connsiteY36" fmla="*/ 1014562 h 1723292"/>
                    <a:gd name="connsiteX37" fmla="*/ 461242 w 1792651"/>
                    <a:gd name="connsiteY37" fmla="*/ 1008301 h 1723292"/>
                    <a:gd name="connsiteX38" fmla="*/ 552031 w 1792651"/>
                    <a:gd name="connsiteY38"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7325 w 1792651"/>
                    <a:gd name="connsiteY22" fmla="*/ 861677 h 1723292"/>
                    <a:gd name="connsiteX23" fmla="*/ 555681 w 1792651"/>
                    <a:gd name="connsiteY23" fmla="*/ 904983 h 1723292"/>
                    <a:gd name="connsiteX24" fmla="*/ 428451 w 1792651"/>
                    <a:gd name="connsiteY24" fmla="*/ 936890 h 1723292"/>
                    <a:gd name="connsiteX25" fmla="*/ 113727 w 1792651"/>
                    <a:gd name="connsiteY25" fmla="*/ 771024 h 1723292"/>
                    <a:gd name="connsiteX26" fmla="*/ 143498 w 1792651"/>
                    <a:gd name="connsiteY26" fmla="*/ 915625 h 1723292"/>
                    <a:gd name="connsiteX27" fmla="*/ 366950 w 1792651"/>
                    <a:gd name="connsiteY27" fmla="*/ 1135433 h 1723292"/>
                    <a:gd name="connsiteX28" fmla="*/ 472981 w 1792651"/>
                    <a:gd name="connsiteY28" fmla="*/ 1172658 h 1723292"/>
                    <a:gd name="connsiteX29" fmla="*/ 512898 w 1792651"/>
                    <a:gd name="connsiteY29" fmla="*/ 1225097 h 1723292"/>
                    <a:gd name="connsiteX30" fmla="*/ 693955 w 1792651"/>
                    <a:gd name="connsiteY30" fmla="*/ 1435899 h 1723292"/>
                    <a:gd name="connsiteX31" fmla="*/ 725521 w 1792651"/>
                    <a:gd name="connsiteY31" fmla="*/ 1541822 h 1723292"/>
                    <a:gd name="connsiteX32" fmla="*/ 552031 w 1792651"/>
                    <a:gd name="connsiteY32" fmla="*/ 1117352 h 1723292"/>
                    <a:gd name="connsiteX33" fmla="*/ 508465 w 1792651"/>
                    <a:gd name="connsiteY33" fmla="*/ 1066218 h 1723292"/>
                    <a:gd name="connsiteX34" fmla="*/ 489159 w 1792651"/>
                    <a:gd name="connsiteY34" fmla="*/ 1047696 h 1723292"/>
                    <a:gd name="connsiteX35" fmla="*/ 422892 w 1792651"/>
                    <a:gd name="connsiteY35" fmla="*/ 1014562 h 1723292"/>
                    <a:gd name="connsiteX36" fmla="*/ 461242 w 1792651"/>
                    <a:gd name="connsiteY36" fmla="*/ 1008301 h 1723292"/>
                    <a:gd name="connsiteX37" fmla="*/ 552031 w 1792651"/>
                    <a:gd name="connsiteY37"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555681 w 1792651"/>
                    <a:gd name="connsiteY22" fmla="*/ 904983 h 1723292"/>
                    <a:gd name="connsiteX23" fmla="*/ 428451 w 1792651"/>
                    <a:gd name="connsiteY23" fmla="*/ 936890 h 1723292"/>
                    <a:gd name="connsiteX24" fmla="*/ 113727 w 1792651"/>
                    <a:gd name="connsiteY24" fmla="*/ 771024 h 1723292"/>
                    <a:gd name="connsiteX25" fmla="*/ 143498 w 1792651"/>
                    <a:gd name="connsiteY25" fmla="*/ 915625 h 1723292"/>
                    <a:gd name="connsiteX26" fmla="*/ 366950 w 1792651"/>
                    <a:gd name="connsiteY26" fmla="*/ 1135433 h 1723292"/>
                    <a:gd name="connsiteX27" fmla="*/ 472981 w 1792651"/>
                    <a:gd name="connsiteY27" fmla="*/ 1172658 h 1723292"/>
                    <a:gd name="connsiteX28" fmla="*/ 512898 w 1792651"/>
                    <a:gd name="connsiteY28" fmla="*/ 1225097 h 1723292"/>
                    <a:gd name="connsiteX29" fmla="*/ 693955 w 1792651"/>
                    <a:gd name="connsiteY29" fmla="*/ 1435899 h 1723292"/>
                    <a:gd name="connsiteX30" fmla="*/ 725521 w 1792651"/>
                    <a:gd name="connsiteY30" fmla="*/ 1541822 h 1723292"/>
                    <a:gd name="connsiteX31" fmla="*/ 552031 w 1792651"/>
                    <a:gd name="connsiteY31" fmla="*/ 1117352 h 1723292"/>
                    <a:gd name="connsiteX32" fmla="*/ 508465 w 1792651"/>
                    <a:gd name="connsiteY32" fmla="*/ 1066218 h 1723292"/>
                    <a:gd name="connsiteX33" fmla="*/ 489159 w 1792651"/>
                    <a:gd name="connsiteY33" fmla="*/ 1047696 h 1723292"/>
                    <a:gd name="connsiteX34" fmla="*/ 422892 w 1792651"/>
                    <a:gd name="connsiteY34" fmla="*/ 1014562 h 1723292"/>
                    <a:gd name="connsiteX35" fmla="*/ 461242 w 1792651"/>
                    <a:gd name="connsiteY35" fmla="*/ 1008301 h 1723292"/>
                    <a:gd name="connsiteX36" fmla="*/ 552031 w 1792651"/>
                    <a:gd name="connsiteY36"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428451 w 1792651"/>
                    <a:gd name="connsiteY22" fmla="*/ 936890 h 1723292"/>
                    <a:gd name="connsiteX23" fmla="*/ 113727 w 1792651"/>
                    <a:gd name="connsiteY23" fmla="*/ 771024 h 1723292"/>
                    <a:gd name="connsiteX24" fmla="*/ 143498 w 1792651"/>
                    <a:gd name="connsiteY24" fmla="*/ 915625 h 1723292"/>
                    <a:gd name="connsiteX25" fmla="*/ 366950 w 1792651"/>
                    <a:gd name="connsiteY25" fmla="*/ 1135433 h 1723292"/>
                    <a:gd name="connsiteX26" fmla="*/ 472981 w 1792651"/>
                    <a:gd name="connsiteY26" fmla="*/ 1172658 h 1723292"/>
                    <a:gd name="connsiteX27" fmla="*/ 512898 w 1792651"/>
                    <a:gd name="connsiteY27" fmla="*/ 1225097 h 1723292"/>
                    <a:gd name="connsiteX28" fmla="*/ 693955 w 1792651"/>
                    <a:gd name="connsiteY28" fmla="*/ 1435899 h 1723292"/>
                    <a:gd name="connsiteX29" fmla="*/ 725521 w 1792651"/>
                    <a:gd name="connsiteY29" fmla="*/ 1541822 h 1723292"/>
                    <a:gd name="connsiteX30" fmla="*/ 552031 w 1792651"/>
                    <a:gd name="connsiteY30" fmla="*/ 1117352 h 1723292"/>
                    <a:gd name="connsiteX31" fmla="*/ 508465 w 1792651"/>
                    <a:gd name="connsiteY31" fmla="*/ 1066218 h 1723292"/>
                    <a:gd name="connsiteX32" fmla="*/ 489159 w 1792651"/>
                    <a:gd name="connsiteY32" fmla="*/ 1047696 h 1723292"/>
                    <a:gd name="connsiteX33" fmla="*/ 422892 w 1792651"/>
                    <a:gd name="connsiteY33" fmla="*/ 1014562 h 1723292"/>
                    <a:gd name="connsiteX34" fmla="*/ 461242 w 1792651"/>
                    <a:gd name="connsiteY34" fmla="*/ 1008301 h 1723292"/>
                    <a:gd name="connsiteX35" fmla="*/ 552031 w 1792651"/>
                    <a:gd name="connsiteY35"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393669 w 1792651"/>
                    <a:gd name="connsiteY16" fmla="*/ 876028 h 1723292"/>
                    <a:gd name="connsiteX17" fmla="*/ 953436 w 1792651"/>
                    <a:gd name="connsiteY17" fmla="*/ 0 h 1723292"/>
                    <a:gd name="connsiteX18" fmla="*/ 1357921 w 1792651"/>
                    <a:gd name="connsiteY18" fmla="*/ 87615 h 1723292"/>
                    <a:gd name="connsiteX19" fmla="*/ 1676736 w 1792651"/>
                    <a:gd name="connsiteY19" fmla="*/ 609659 h 1723292"/>
                    <a:gd name="connsiteX20" fmla="*/ 1440889 w 1792651"/>
                    <a:gd name="connsiteY20" fmla="*/ 238672 h 1723292"/>
                    <a:gd name="connsiteX21" fmla="*/ 1030169 w 1792651"/>
                    <a:gd name="connsiteY21" fmla="*/ 83127 h 1723292"/>
                    <a:gd name="connsiteX22" fmla="*/ 113727 w 1792651"/>
                    <a:gd name="connsiteY22" fmla="*/ 771024 h 1723292"/>
                    <a:gd name="connsiteX23" fmla="*/ 143498 w 1792651"/>
                    <a:gd name="connsiteY23" fmla="*/ 915625 h 1723292"/>
                    <a:gd name="connsiteX24" fmla="*/ 366950 w 1792651"/>
                    <a:gd name="connsiteY24" fmla="*/ 1135433 h 1723292"/>
                    <a:gd name="connsiteX25" fmla="*/ 472981 w 1792651"/>
                    <a:gd name="connsiteY25" fmla="*/ 1172658 h 1723292"/>
                    <a:gd name="connsiteX26" fmla="*/ 512898 w 1792651"/>
                    <a:gd name="connsiteY26" fmla="*/ 1225097 h 1723292"/>
                    <a:gd name="connsiteX27" fmla="*/ 693955 w 1792651"/>
                    <a:gd name="connsiteY27" fmla="*/ 1435899 h 1723292"/>
                    <a:gd name="connsiteX28" fmla="*/ 725521 w 1792651"/>
                    <a:gd name="connsiteY28" fmla="*/ 1541822 h 1723292"/>
                    <a:gd name="connsiteX29" fmla="*/ 552031 w 1792651"/>
                    <a:gd name="connsiteY29" fmla="*/ 1117352 h 1723292"/>
                    <a:gd name="connsiteX30" fmla="*/ 508465 w 1792651"/>
                    <a:gd name="connsiteY30" fmla="*/ 1066218 h 1723292"/>
                    <a:gd name="connsiteX31" fmla="*/ 489159 w 1792651"/>
                    <a:gd name="connsiteY31" fmla="*/ 1047696 h 1723292"/>
                    <a:gd name="connsiteX32" fmla="*/ 422892 w 1792651"/>
                    <a:gd name="connsiteY32" fmla="*/ 1014562 h 1723292"/>
                    <a:gd name="connsiteX33" fmla="*/ 461242 w 1792651"/>
                    <a:gd name="connsiteY33" fmla="*/ 1008301 h 1723292"/>
                    <a:gd name="connsiteX34" fmla="*/ 552031 w 1792651"/>
                    <a:gd name="connsiteY34"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13727 w 1792651"/>
                    <a:gd name="connsiteY21" fmla="*/ 771024 h 1723292"/>
                    <a:gd name="connsiteX22" fmla="*/ 143498 w 1792651"/>
                    <a:gd name="connsiteY22" fmla="*/ 915625 h 1723292"/>
                    <a:gd name="connsiteX23" fmla="*/ 366950 w 1792651"/>
                    <a:gd name="connsiteY23" fmla="*/ 1135433 h 1723292"/>
                    <a:gd name="connsiteX24" fmla="*/ 472981 w 1792651"/>
                    <a:gd name="connsiteY24" fmla="*/ 1172658 h 1723292"/>
                    <a:gd name="connsiteX25" fmla="*/ 512898 w 1792651"/>
                    <a:gd name="connsiteY25" fmla="*/ 1225097 h 1723292"/>
                    <a:gd name="connsiteX26" fmla="*/ 693955 w 1792651"/>
                    <a:gd name="connsiteY26" fmla="*/ 1435899 h 1723292"/>
                    <a:gd name="connsiteX27" fmla="*/ 725521 w 1792651"/>
                    <a:gd name="connsiteY27" fmla="*/ 1541822 h 1723292"/>
                    <a:gd name="connsiteX28" fmla="*/ 552031 w 1792651"/>
                    <a:gd name="connsiteY28" fmla="*/ 1117352 h 1723292"/>
                    <a:gd name="connsiteX29" fmla="*/ 508465 w 1792651"/>
                    <a:gd name="connsiteY29" fmla="*/ 1066218 h 1723292"/>
                    <a:gd name="connsiteX30" fmla="*/ 489159 w 1792651"/>
                    <a:gd name="connsiteY30" fmla="*/ 1047696 h 1723292"/>
                    <a:gd name="connsiteX31" fmla="*/ 422892 w 1792651"/>
                    <a:gd name="connsiteY31" fmla="*/ 1014562 h 1723292"/>
                    <a:gd name="connsiteX32" fmla="*/ 461242 w 1792651"/>
                    <a:gd name="connsiteY32" fmla="*/ 1008301 h 1723292"/>
                    <a:gd name="connsiteX33" fmla="*/ 552031 w 1792651"/>
                    <a:gd name="connsiteY33" fmla="*/ 1117352 h 1723292"/>
                    <a:gd name="connsiteX0" fmla="*/ 1231393 w 1792651"/>
                    <a:gd name="connsiteY0" fmla="*/ 1723140 h 1723292"/>
                    <a:gd name="connsiteX1" fmla="*/ 1045374 w 1792651"/>
                    <a:gd name="connsiteY1" fmla="*/ 1623478 h 1723292"/>
                    <a:gd name="connsiteX2" fmla="*/ 1101209 w 1792651"/>
                    <a:gd name="connsiteY2" fmla="*/ 1601829 h 1723292"/>
                    <a:gd name="connsiteX3" fmla="*/ 1387405 w 1792651"/>
                    <a:gd name="connsiteY3" fmla="*/ 1620351 h 1723292"/>
                    <a:gd name="connsiteX4" fmla="*/ 1730736 w 1792651"/>
                    <a:gd name="connsiteY4" fmla="*/ 1266059 h 1723292"/>
                    <a:gd name="connsiteX5" fmla="*/ 1688997 w 1792651"/>
                    <a:gd name="connsiteY5" fmla="*/ 705143 h 1723292"/>
                    <a:gd name="connsiteX6" fmla="*/ 1688475 w 1792651"/>
                    <a:gd name="connsiteY6" fmla="*/ 555130 h 1723292"/>
                    <a:gd name="connsiteX7" fmla="*/ 1734653 w 1792651"/>
                    <a:gd name="connsiteY7" fmla="*/ 771149 h 1723292"/>
                    <a:gd name="connsiteX8" fmla="*/ 1785264 w 1792651"/>
                    <a:gd name="connsiteY8" fmla="*/ 1350326 h 1723292"/>
                    <a:gd name="connsiteX9" fmla="*/ 1231393 w 1792651"/>
                    <a:gd name="connsiteY9" fmla="*/ 1723140 h 1723292"/>
                    <a:gd name="connsiteX10" fmla="*/ 725521 w 1792651"/>
                    <a:gd name="connsiteY10" fmla="*/ 1541822 h 1723292"/>
                    <a:gd name="connsiteX11" fmla="*/ 648299 w 1792651"/>
                    <a:gd name="connsiteY11" fmla="*/ 1471644 h 1723292"/>
                    <a:gd name="connsiteX12" fmla="*/ 510547 w 1792651"/>
                    <a:gd name="connsiteY12" fmla="*/ 1227708 h 1723292"/>
                    <a:gd name="connsiteX13" fmla="*/ 344885 w 1792651"/>
                    <a:gd name="connsiteY13" fmla="*/ 1171880 h 1723292"/>
                    <a:gd name="connsiteX14" fmla="*/ 54186 w 1792651"/>
                    <a:gd name="connsiteY14" fmla="*/ 860336 h 1723292"/>
                    <a:gd name="connsiteX15" fmla="*/ 62691 w 1792651"/>
                    <a:gd name="connsiteY15" fmla="*/ 728493 h 1723292"/>
                    <a:gd name="connsiteX16" fmla="*/ 953436 w 1792651"/>
                    <a:gd name="connsiteY16" fmla="*/ 0 h 1723292"/>
                    <a:gd name="connsiteX17" fmla="*/ 1357921 w 1792651"/>
                    <a:gd name="connsiteY17" fmla="*/ 87615 h 1723292"/>
                    <a:gd name="connsiteX18" fmla="*/ 1676736 w 1792651"/>
                    <a:gd name="connsiteY18" fmla="*/ 609659 h 1723292"/>
                    <a:gd name="connsiteX19" fmla="*/ 1440889 w 1792651"/>
                    <a:gd name="connsiteY19" fmla="*/ 238672 h 1723292"/>
                    <a:gd name="connsiteX20" fmla="*/ 1030169 w 1792651"/>
                    <a:gd name="connsiteY20" fmla="*/ 83127 h 1723292"/>
                    <a:gd name="connsiteX21" fmla="*/ 143498 w 1792651"/>
                    <a:gd name="connsiteY21" fmla="*/ 915625 h 1723292"/>
                    <a:gd name="connsiteX22" fmla="*/ 366950 w 1792651"/>
                    <a:gd name="connsiteY22" fmla="*/ 1135433 h 1723292"/>
                    <a:gd name="connsiteX23" fmla="*/ 472981 w 1792651"/>
                    <a:gd name="connsiteY23" fmla="*/ 1172658 h 1723292"/>
                    <a:gd name="connsiteX24" fmla="*/ 512898 w 1792651"/>
                    <a:gd name="connsiteY24" fmla="*/ 1225097 h 1723292"/>
                    <a:gd name="connsiteX25" fmla="*/ 693955 w 1792651"/>
                    <a:gd name="connsiteY25" fmla="*/ 1435899 h 1723292"/>
                    <a:gd name="connsiteX26" fmla="*/ 725521 w 1792651"/>
                    <a:gd name="connsiteY26" fmla="*/ 1541822 h 1723292"/>
                    <a:gd name="connsiteX27" fmla="*/ 552031 w 1792651"/>
                    <a:gd name="connsiteY27" fmla="*/ 1117352 h 1723292"/>
                    <a:gd name="connsiteX28" fmla="*/ 508465 w 1792651"/>
                    <a:gd name="connsiteY28" fmla="*/ 1066218 h 1723292"/>
                    <a:gd name="connsiteX29" fmla="*/ 489159 w 1792651"/>
                    <a:gd name="connsiteY29" fmla="*/ 1047696 h 1723292"/>
                    <a:gd name="connsiteX30" fmla="*/ 422892 w 1792651"/>
                    <a:gd name="connsiteY30" fmla="*/ 1014562 h 1723292"/>
                    <a:gd name="connsiteX31" fmla="*/ 461242 w 1792651"/>
                    <a:gd name="connsiteY31" fmla="*/ 1008301 h 1723292"/>
                    <a:gd name="connsiteX32" fmla="*/ 552031 w 1792651"/>
                    <a:gd name="connsiteY32" fmla="*/ 1117352 h 1723292"/>
                    <a:gd name="connsiteX0" fmla="*/ 1177207 w 1738465"/>
                    <a:gd name="connsiteY0" fmla="*/ 1723140 h 1723292"/>
                    <a:gd name="connsiteX1" fmla="*/ 991188 w 1738465"/>
                    <a:gd name="connsiteY1" fmla="*/ 1623478 h 1723292"/>
                    <a:gd name="connsiteX2" fmla="*/ 1047023 w 1738465"/>
                    <a:gd name="connsiteY2" fmla="*/ 1601829 h 1723292"/>
                    <a:gd name="connsiteX3" fmla="*/ 1333219 w 1738465"/>
                    <a:gd name="connsiteY3" fmla="*/ 1620351 h 1723292"/>
                    <a:gd name="connsiteX4" fmla="*/ 1676550 w 1738465"/>
                    <a:gd name="connsiteY4" fmla="*/ 1266059 h 1723292"/>
                    <a:gd name="connsiteX5" fmla="*/ 1634811 w 1738465"/>
                    <a:gd name="connsiteY5" fmla="*/ 705143 h 1723292"/>
                    <a:gd name="connsiteX6" fmla="*/ 1634289 w 1738465"/>
                    <a:gd name="connsiteY6" fmla="*/ 555130 h 1723292"/>
                    <a:gd name="connsiteX7" fmla="*/ 1680467 w 1738465"/>
                    <a:gd name="connsiteY7" fmla="*/ 771149 h 1723292"/>
                    <a:gd name="connsiteX8" fmla="*/ 1731078 w 1738465"/>
                    <a:gd name="connsiteY8" fmla="*/ 1350326 h 1723292"/>
                    <a:gd name="connsiteX9" fmla="*/ 1177207 w 1738465"/>
                    <a:gd name="connsiteY9" fmla="*/ 1723140 h 1723292"/>
                    <a:gd name="connsiteX10" fmla="*/ 671335 w 1738465"/>
                    <a:gd name="connsiteY10" fmla="*/ 1541822 h 1723292"/>
                    <a:gd name="connsiteX11" fmla="*/ 594113 w 1738465"/>
                    <a:gd name="connsiteY11" fmla="*/ 1471644 h 1723292"/>
                    <a:gd name="connsiteX12" fmla="*/ 456361 w 1738465"/>
                    <a:gd name="connsiteY12" fmla="*/ 1227708 h 1723292"/>
                    <a:gd name="connsiteX13" fmla="*/ 290699 w 1738465"/>
                    <a:gd name="connsiteY13" fmla="*/ 1171880 h 1723292"/>
                    <a:gd name="connsiteX14" fmla="*/ 0 w 1738465"/>
                    <a:gd name="connsiteY14" fmla="*/ 860336 h 1723292"/>
                    <a:gd name="connsiteX15" fmla="*/ 899250 w 1738465"/>
                    <a:gd name="connsiteY15" fmla="*/ 0 h 1723292"/>
                    <a:gd name="connsiteX16" fmla="*/ 1303735 w 1738465"/>
                    <a:gd name="connsiteY16" fmla="*/ 87615 h 1723292"/>
                    <a:gd name="connsiteX17" fmla="*/ 1622550 w 1738465"/>
                    <a:gd name="connsiteY17" fmla="*/ 609659 h 1723292"/>
                    <a:gd name="connsiteX18" fmla="*/ 1386703 w 1738465"/>
                    <a:gd name="connsiteY18" fmla="*/ 238672 h 1723292"/>
                    <a:gd name="connsiteX19" fmla="*/ 975983 w 1738465"/>
                    <a:gd name="connsiteY19" fmla="*/ 83127 h 1723292"/>
                    <a:gd name="connsiteX20" fmla="*/ 89312 w 1738465"/>
                    <a:gd name="connsiteY20" fmla="*/ 915625 h 1723292"/>
                    <a:gd name="connsiteX21" fmla="*/ 312764 w 1738465"/>
                    <a:gd name="connsiteY21" fmla="*/ 1135433 h 1723292"/>
                    <a:gd name="connsiteX22" fmla="*/ 418795 w 1738465"/>
                    <a:gd name="connsiteY22" fmla="*/ 1172658 h 1723292"/>
                    <a:gd name="connsiteX23" fmla="*/ 458712 w 1738465"/>
                    <a:gd name="connsiteY23" fmla="*/ 1225097 h 1723292"/>
                    <a:gd name="connsiteX24" fmla="*/ 639769 w 1738465"/>
                    <a:gd name="connsiteY24" fmla="*/ 1435899 h 1723292"/>
                    <a:gd name="connsiteX25" fmla="*/ 671335 w 1738465"/>
                    <a:gd name="connsiteY25" fmla="*/ 1541822 h 1723292"/>
                    <a:gd name="connsiteX26" fmla="*/ 497845 w 1738465"/>
                    <a:gd name="connsiteY26" fmla="*/ 1117352 h 1723292"/>
                    <a:gd name="connsiteX27" fmla="*/ 454279 w 1738465"/>
                    <a:gd name="connsiteY27" fmla="*/ 1066218 h 1723292"/>
                    <a:gd name="connsiteX28" fmla="*/ 434973 w 1738465"/>
                    <a:gd name="connsiteY28" fmla="*/ 1047696 h 1723292"/>
                    <a:gd name="connsiteX29" fmla="*/ 368706 w 1738465"/>
                    <a:gd name="connsiteY29" fmla="*/ 1014562 h 1723292"/>
                    <a:gd name="connsiteX30" fmla="*/ 407056 w 1738465"/>
                    <a:gd name="connsiteY30" fmla="*/ 1008301 h 1723292"/>
                    <a:gd name="connsiteX31" fmla="*/ 497845 w 1738465"/>
                    <a:gd name="connsiteY31" fmla="*/ 1117352 h 1723292"/>
                    <a:gd name="connsiteX0" fmla="*/ 1087895 w 1649153"/>
                    <a:gd name="connsiteY0" fmla="*/ 1723140 h 1723292"/>
                    <a:gd name="connsiteX1" fmla="*/ 901876 w 1649153"/>
                    <a:gd name="connsiteY1" fmla="*/ 1623478 h 1723292"/>
                    <a:gd name="connsiteX2" fmla="*/ 957711 w 1649153"/>
                    <a:gd name="connsiteY2" fmla="*/ 1601829 h 1723292"/>
                    <a:gd name="connsiteX3" fmla="*/ 1243907 w 1649153"/>
                    <a:gd name="connsiteY3" fmla="*/ 1620351 h 1723292"/>
                    <a:gd name="connsiteX4" fmla="*/ 1587238 w 1649153"/>
                    <a:gd name="connsiteY4" fmla="*/ 1266059 h 1723292"/>
                    <a:gd name="connsiteX5" fmla="*/ 1545499 w 1649153"/>
                    <a:gd name="connsiteY5" fmla="*/ 705143 h 1723292"/>
                    <a:gd name="connsiteX6" fmla="*/ 1544977 w 1649153"/>
                    <a:gd name="connsiteY6" fmla="*/ 555130 h 1723292"/>
                    <a:gd name="connsiteX7" fmla="*/ 1591155 w 1649153"/>
                    <a:gd name="connsiteY7" fmla="*/ 771149 h 1723292"/>
                    <a:gd name="connsiteX8" fmla="*/ 1641766 w 1649153"/>
                    <a:gd name="connsiteY8" fmla="*/ 1350326 h 1723292"/>
                    <a:gd name="connsiteX9" fmla="*/ 1087895 w 1649153"/>
                    <a:gd name="connsiteY9" fmla="*/ 1723140 h 1723292"/>
                    <a:gd name="connsiteX10" fmla="*/ 582023 w 1649153"/>
                    <a:gd name="connsiteY10" fmla="*/ 1541822 h 1723292"/>
                    <a:gd name="connsiteX11" fmla="*/ 504801 w 1649153"/>
                    <a:gd name="connsiteY11" fmla="*/ 1471644 h 1723292"/>
                    <a:gd name="connsiteX12" fmla="*/ 367049 w 1649153"/>
                    <a:gd name="connsiteY12" fmla="*/ 1227708 h 1723292"/>
                    <a:gd name="connsiteX13" fmla="*/ 201387 w 1649153"/>
                    <a:gd name="connsiteY13" fmla="*/ 1171880 h 1723292"/>
                    <a:gd name="connsiteX14" fmla="*/ 809938 w 1649153"/>
                    <a:gd name="connsiteY14" fmla="*/ 0 h 1723292"/>
                    <a:gd name="connsiteX15" fmla="*/ 1214423 w 1649153"/>
                    <a:gd name="connsiteY15" fmla="*/ 87615 h 1723292"/>
                    <a:gd name="connsiteX16" fmla="*/ 1533238 w 1649153"/>
                    <a:gd name="connsiteY16" fmla="*/ 609659 h 1723292"/>
                    <a:gd name="connsiteX17" fmla="*/ 1297391 w 1649153"/>
                    <a:gd name="connsiteY17" fmla="*/ 238672 h 1723292"/>
                    <a:gd name="connsiteX18" fmla="*/ 886671 w 1649153"/>
                    <a:gd name="connsiteY18" fmla="*/ 83127 h 1723292"/>
                    <a:gd name="connsiteX19" fmla="*/ 0 w 1649153"/>
                    <a:gd name="connsiteY19" fmla="*/ 915625 h 1723292"/>
                    <a:gd name="connsiteX20" fmla="*/ 223452 w 1649153"/>
                    <a:gd name="connsiteY20" fmla="*/ 1135433 h 1723292"/>
                    <a:gd name="connsiteX21" fmla="*/ 329483 w 1649153"/>
                    <a:gd name="connsiteY21" fmla="*/ 1172658 h 1723292"/>
                    <a:gd name="connsiteX22" fmla="*/ 369400 w 1649153"/>
                    <a:gd name="connsiteY22" fmla="*/ 1225097 h 1723292"/>
                    <a:gd name="connsiteX23" fmla="*/ 550457 w 1649153"/>
                    <a:gd name="connsiteY23" fmla="*/ 1435899 h 1723292"/>
                    <a:gd name="connsiteX24" fmla="*/ 582023 w 1649153"/>
                    <a:gd name="connsiteY24" fmla="*/ 1541822 h 1723292"/>
                    <a:gd name="connsiteX25" fmla="*/ 408533 w 1649153"/>
                    <a:gd name="connsiteY25" fmla="*/ 1117352 h 1723292"/>
                    <a:gd name="connsiteX26" fmla="*/ 364967 w 1649153"/>
                    <a:gd name="connsiteY26" fmla="*/ 1066218 h 1723292"/>
                    <a:gd name="connsiteX27" fmla="*/ 345661 w 1649153"/>
                    <a:gd name="connsiteY27" fmla="*/ 1047696 h 1723292"/>
                    <a:gd name="connsiteX28" fmla="*/ 279394 w 1649153"/>
                    <a:gd name="connsiteY28" fmla="*/ 1014562 h 1723292"/>
                    <a:gd name="connsiteX29" fmla="*/ 317744 w 1649153"/>
                    <a:gd name="connsiteY29" fmla="*/ 1008301 h 1723292"/>
                    <a:gd name="connsiteX30" fmla="*/ 408533 w 1649153"/>
                    <a:gd name="connsiteY30"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39204 w 1464905"/>
                    <a:gd name="connsiteY19" fmla="*/ 1135433 h 1723292"/>
                    <a:gd name="connsiteX20" fmla="*/ 145235 w 1464905"/>
                    <a:gd name="connsiteY20" fmla="*/ 1172658 h 1723292"/>
                    <a:gd name="connsiteX21" fmla="*/ 185152 w 1464905"/>
                    <a:gd name="connsiteY21" fmla="*/ 1225097 h 1723292"/>
                    <a:gd name="connsiteX22" fmla="*/ 366209 w 1464905"/>
                    <a:gd name="connsiteY22" fmla="*/ 1435899 h 1723292"/>
                    <a:gd name="connsiteX23" fmla="*/ 397775 w 1464905"/>
                    <a:gd name="connsiteY23" fmla="*/ 1541822 h 1723292"/>
                    <a:gd name="connsiteX24" fmla="*/ 224285 w 1464905"/>
                    <a:gd name="connsiteY24" fmla="*/ 1117352 h 1723292"/>
                    <a:gd name="connsiteX25" fmla="*/ 180719 w 1464905"/>
                    <a:gd name="connsiteY25" fmla="*/ 1066218 h 1723292"/>
                    <a:gd name="connsiteX26" fmla="*/ 161413 w 1464905"/>
                    <a:gd name="connsiteY26" fmla="*/ 1047696 h 1723292"/>
                    <a:gd name="connsiteX27" fmla="*/ 95146 w 1464905"/>
                    <a:gd name="connsiteY27" fmla="*/ 1014562 h 1723292"/>
                    <a:gd name="connsiteX28" fmla="*/ 133496 w 1464905"/>
                    <a:gd name="connsiteY28" fmla="*/ 1008301 h 1723292"/>
                    <a:gd name="connsiteX29" fmla="*/ 224285 w 1464905"/>
                    <a:gd name="connsiteY29" fmla="*/ 1117352 h 1723292"/>
                    <a:gd name="connsiteX0" fmla="*/ 903647 w 1464905"/>
                    <a:gd name="connsiteY0" fmla="*/ 1723140 h 1723292"/>
                    <a:gd name="connsiteX1" fmla="*/ 717628 w 1464905"/>
                    <a:gd name="connsiteY1" fmla="*/ 1623478 h 1723292"/>
                    <a:gd name="connsiteX2" fmla="*/ 773463 w 1464905"/>
                    <a:gd name="connsiteY2" fmla="*/ 1601829 h 1723292"/>
                    <a:gd name="connsiteX3" fmla="*/ 1059659 w 1464905"/>
                    <a:gd name="connsiteY3" fmla="*/ 1620351 h 1723292"/>
                    <a:gd name="connsiteX4" fmla="*/ 1402990 w 1464905"/>
                    <a:gd name="connsiteY4" fmla="*/ 1266059 h 1723292"/>
                    <a:gd name="connsiteX5" fmla="*/ 1361251 w 1464905"/>
                    <a:gd name="connsiteY5" fmla="*/ 705143 h 1723292"/>
                    <a:gd name="connsiteX6" fmla="*/ 1360729 w 1464905"/>
                    <a:gd name="connsiteY6" fmla="*/ 555130 h 1723292"/>
                    <a:gd name="connsiteX7" fmla="*/ 1406907 w 1464905"/>
                    <a:gd name="connsiteY7" fmla="*/ 771149 h 1723292"/>
                    <a:gd name="connsiteX8" fmla="*/ 1457518 w 1464905"/>
                    <a:gd name="connsiteY8" fmla="*/ 1350326 h 1723292"/>
                    <a:gd name="connsiteX9" fmla="*/ 903647 w 1464905"/>
                    <a:gd name="connsiteY9" fmla="*/ 1723140 h 1723292"/>
                    <a:gd name="connsiteX10" fmla="*/ 397775 w 1464905"/>
                    <a:gd name="connsiteY10" fmla="*/ 1541822 h 1723292"/>
                    <a:gd name="connsiteX11" fmla="*/ 320553 w 1464905"/>
                    <a:gd name="connsiteY11" fmla="*/ 1471644 h 1723292"/>
                    <a:gd name="connsiteX12" fmla="*/ 182801 w 1464905"/>
                    <a:gd name="connsiteY12" fmla="*/ 1227708 h 1723292"/>
                    <a:gd name="connsiteX13" fmla="*/ 17139 w 1464905"/>
                    <a:gd name="connsiteY13" fmla="*/ 1171880 h 1723292"/>
                    <a:gd name="connsiteX14" fmla="*/ 625690 w 1464905"/>
                    <a:gd name="connsiteY14" fmla="*/ 0 h 1723292"/>
                    <a:gd name="connsiteX15" fmla="*/ 1030175 w 1464905"/>
                    <a:gd name="connsiteY15" fmla="*/ 87615 h 1723292"/>
                    <a:gd name="connsiteX16" fmla="*/ 1348990 w 1464905"/>
                    <a:gd name="connsiteY16" fmla="*/ 609659 h 1723292"/>
                    <a:gd name="connsiteX17" fmla="*/ 1113143 w 1464905"/>
                    <a:gd name="connsiteY17" fmla="*/ 238672 h 1723292"/>
                    <a:gd name="connsiteX18" fmla="*/ 702423 w 1464905"/>
                    <a:gd name="connsiteY18" fmla="*/ 83127 h 1723292"/>
                    <a:gd name="connsiteX19" fmla="*/ 145235 w 1464905"/>
                    <a:gd name="connsiteY19" fmla="*/ 1172658 h 1723292"/>
                    <a:gd name="connsiteX20" fmla="*/ 185152 w 1464905"/>
                    <a:gd name="connsiteY20" fmla="*/ 1225097 h 1723292"/>
                    <a:gd name="connsiteX21" fmla="*/ 366209 w 1464905"/>
                    <a:gd name="connsiteY21" fmla="*/ 1435899 h 1723292"/>
                    <a:gd name="connsiteX22" fmla="*/ 397775 w 1464905"/>
                    <a:gd name="connsiteY22" fmla="*/ 1541822 h 1723292"/>
                    <a:gd name="connsiteX23" fmla="*/ 224285 w 1464905"/>
                    <a:gd name="connsiteY23" fmla="*/ 1117352 h 1723292"/>
                    <a:gd name="connsiteX24" fmla="*/ 180719 w 1464905"/>
                    <a:gd name="connsiteY24" fmla="*/ 1066218 h 1723292"/>
                    <a:gd name="connsiteX25" fmla="*/ 161413 w 1464905"/>
                    <a:gd name="connsiteY25" fmla="*/ 1047696 h 1723292"/>
                    <a:gd name="connsiteX26" fmla="*/ 95146 w 1464905"/>
                    <a:gd name="connsiteY26" fmla="*/ 1014562 h 1723292"/>
                    <a:gd name="connsiteX27" fmla="*/ 133496 w 1464905"/>
                    <a:gd name="connsiteY27" fmla="*/ 1008301 h 1723292"/>
                    <a:gd name="connsiteX28" fmla="*/ 224285 w 1464905"/>
                    <a:gd name="connsiteY28"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50089 w 1369759"/>
                    <a:gd name="connsiteY18" fmla="*/ 1172658 h 1723292"/>
                    <a:gd name="connsiteX19" fmla="*/ 90006 w 1369759"/>
                    <a:gd name="connsiteY19" fmla="*/ 1225097 h 1723292"/>
                    <a:gd name="connsiteX20" fmla="*/ 271063 w 1369759"/>
                    <a:gd name="connsiteY20" fmla="*/ 1435899 h 1723292"/>
                    <a:gd name="connsiteX21" fmla="*/ 302629 w 1369759"/>
                    <a:gd name="connsiteY21" fmla="*/ 1541822 h 1723292"/>
                    <a:gd name="connsiteX22" fmla="*/ 129139 w 1369759"/>
                    <a:gd name="connsiteY22" fmla="*/ 1117352 h 1723292"/>
                    <a:gd name="connsiteX23" fmla="*/ 85573 w 1369759"/>
                    <a:gd name="connsiteY23" fmla="*/ 1066218 h 1723292"/>
                    <a:gd name="connsiteX24" fmla="*/ 66267 w 1369759"/>
                    <a:gd name="connsiteY24" fmla="*/ 1047696 h 1723292"/>
                    <a:gd name="connsiteX25" fmla="*/ 0 w 1369759"/>
                    <a:gd name="connsiteY25" fmla="*/ 1014562 h 1723292"/>
                    <a:gd name="connsiteX26" fmla="*/ 38350 w 1369759"/>
                    <a:gd name="connsiteY26" fmla="*/ 1008301 h 1723292"/>
                    <a:gd name="connsiteX27" fmla="*/ 129139 w 1369759"/>
                    <a:gd name="connsiteY27"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90006 w 1369759"/>
                    <a:gd name="connsiteY18" fmla="*/ 1225097 h 1723292"/>
                    <a:gd name="connsiteX19" fmla="*/ 271063 w 1369759"/>
                    <a:gd name="connsiteY19" fmla="*/ 1435899 h 1723292"/>
                    <a:gd name="connsiteX20" fmla="*/ 302629 w 1369759"/>
                    <a:gd name="connsiteY20" fmla="*/ 1541822 h 1723292"/>
                    <a:gd name="connsiteX21" fmla="*/ 129139 w 1369759"/>
                    <a:gd name="connsiteY21" fmla="*/ 1117352 h 1723292"/>
                    <a:gd name="connsiteX22" fmla="*/ 85573 w 1369759"/>
                    <a:gd name="connsiteY22" fmla="*/ 1066218 h 1723292"/>
                    <a:gd name="connsiteX23" fmla="*/ 66267 w 1369759"/>
                    <a:gd name="connsiteY23" fmla="*/ 1047696 h 1723292"/>
                    <a:gd name="connsiteX24" fmla="*/ 0 w 1369759"/>
                    <a:gd name="connsiteY24" fmla="*/ 1014562 h 1723292"/>
                    <a:gd name="connsiteX25" fmla="*/ 38350 w 1369759"/>
                    <a:gd name="connsiteY25" fmla="*/ 1008301 h 1723292"/>
                    <a:gd name="connsiteX26" fmla="*/ 129139 w 1369759"/>
                    <a:gd name="connsiteY26" fmla="*/ 1117352 h 1723292"/>
                    <a:gd name="connsiteX0" fmla="*/ 808501 w 1369759"/>
                    <a:gd name="connsiteY0" fmla="*/ 1723140 h 1723292"/>
                    <a:gd name="connsiteX1" fmla="*/ 622482 w 1369759"/>
                    <a:gd name="connsiteY1" fmla="*/ 1623478 h 1723292"/>
                    <a:gd name="connsiteX2" fmla="*/ 678317 w 1369759"/>
                    <a:gd name="connsiteY2" fmla="*/ 1601829 h 1723292"/>
                    <a:gd name="connsiteX3" fmla="*/ 964513 w 1369759"/>
                    <a:gd name="connsiteY3" fmla="*/ 1620351 h 1723292"/>
                    <a:gd name="connsiteX4" fmla="*/ 1307844 w 1369759"/>
                    <a:gd name="connsiteY4" fmla="*/ 1266059 h 1723292"/>
                    <a:gd name="connsiteX5" fmla="*/ 1266105 w 1369759"/>
                    <a:gd name="connsiteY5" fmla="*/ 705143 h 1723292"/>
                    <a:gd name="connsiteX6" fmla="*/ 1265583 w 1369759"/>
                    <a:gd name="connsiteY6" fmla="*/ 555130 h 1723292"/>
                    <a:gd name="connsiteX7" fmla="*/ 1311761 w 1369759"/>
                    <a:gd name="connsiteY7" fmla="*/ 771149 h 1723292"/>
                    <a:gd name="connsiteX8" fmla="*/ 1362372 w 1369759"/>
                    <a:gd name="connsiteY8" fmla="*/ 1350326 h 1723292"/>
                    <a:gd name="connsiteX9" fmla="*/ 808501 w 1369759"/>
                    <a:gd name="connsiteY9" fmla="*/ 1723140 h 1723292"/>
                    <a:gd name="connsiteX10" fmla="*/ 302629 w 1369759"/>
                    <a:gd name="connsiteY10" fmla="*/ 1541822 h 1723292"/>
                    <a:gd name="connsiteX11" fmla="*/ 225407 w 1369759"/>
                    <a:gd name="connsiteY11" fmla="*/ 1471644 h 1723292"/>
                    <a:gd name="connsiteX12" fmla="*/ 87655 w 1369759"/>
                    <a:gd name="connsiteY12" fmla="*/ 1227708 h 1723292"/>
                    <a:gd name="connsiteX13" fmla="*/ 530544 w 1369759"/>
                    <a:gd name="connsiteY13" fmla="*/ 0 h 1723292"/>
                    <a:gd name="connsiteX14" fmla="*/ 935029 w 1369759"/>
                    <a:gd name="connsiteY14" fmla="*/ 87615 h 1723292"/>
                    <a:gd name="connsiteX15" fmla="*/ 1253844 w 1369759"/>
                    <a:gd name="connsiteY15" fmla="*/ 609659 h 1723292"/>
                    <a:gd name="connsiteX16" fmla="*/ 1017997 w 1369759"/>
                    <a:gd name="connsiteY16" fmla="*/ 238672 h 1723292"/>
                    <a:gd name="connsiteX17" fmla="*/ 607277 w 1369759"/>
                    <a:gd name="connsiteY17" fmla="*/ 83127 h 1723292"/>
                    <a:gd name="connsiteX18" fmla="*/ 271063 w 1369759"/>
                    <a:gd name="connsiteY18" fmla="*/ 1435899 h 1723292"/>
                    <a:gd name="connsiteX19" fmla="*/ 302629 w 1369759"/>
                    <a:gd name="connsiteY19" fmla="*/ 1541822 h 1723292"/>
                    <a:gd name="connsiteX20" fmla="*/ 129139 w 1369759"/>
                    <a:gd name="connsiteY20" fmla="*/ 1117352 h 1723292"/>
                    <a:gd name="connsiteX21" fmla="*/ 85573 w 1369759"/>
                    <a:gd name="connsiteY21" fmla="*/ 1066218 h 1723292"/>
                    <a:gd name="connsiteX22" fmla="*/ 66267 w 1369759"/>
                    <a:gd name="connsiteY22" fmla="*/ 1047696 h 1723292"/>
                    <a:gd name="connsiteX23" fmla="*/ 0 w 1369759"/>
                    <a:gd name="connsiteY23" fmla="*/ 1014562 h 1723292"/>
                    <a:gd name="connsiteX24" fmla="*/ 38350 w 1369759"/>
                    <a:gd name="connsiteY24" fmla="*/ 1008301 h 1723292"/>
                    <a:gd name="connsiteX25" fmla="*/ 129139 w 1369759"/>
                    <a:gd name="connsiteY25" fmla="*/ 1117352 h 1723292"/>
                    <a:gd name="connsiteX0" fmla="*/ 772318 w 1333576"/>
                    <a:gd name="connsiteY0" fmla="*/ 1723140 h 1723292"/>
                    <a:gd name="connsiteX1" fmla="*/ 586299 w 1333576"/>
                    <a:gd name="connsiteY1" fmla="*/ 1623478 h 1723292"/>
                    <a:gd name="connsiteX2" fmla="*/ 642134 w 1333576"/>
                    <a:gd name="connsiteY2" fmla="*/ 1601829 h 1723292"/>
                    <a:gd name="connsiteX3" fmla="*/ 928330 w 1333576"/>
                    <a:gd name="connsiteY3" fmla="*/ 1620351 h 1723292"/>
                    <a:gd name="connsiteX4" fmla="*/ 1271661 w 1333576"/>
                    <a:gd name="connsiteY4" fmla="*/ 1266059 h 1723292"/>
                    <a:gd name="connsiteX5" fmla="*/ 1229922 w 1333576"/>
                    <a:gd name="connsiteY5" fmla="*/ 705143 h 1723292"/>
                    <a:gd name="connsiteX6" fmla="*/ 1229400 w 1333576"/>
                    <a:gd name="connsiteY6" fmla="*/ 555130 h 1723292"/>
                    <a:gd name="connsiteX7" fmla="*/ 1275578 w 1333576"/>
                    <a:gd name="connsiteY7" fmla="*/ 771149 h 1723292"/>
                    <a:gd name="connsiteX8" fmla="*/ 1326189 w 1333576"/>
                    <a:gd name="connsiteY8" fmla="*/ 1350326 h 1723292"/>
                    <a:gd name="connsiteX9" fmla="*/ 772318 w 1333576"/>
                    <a:gd name="connsiteY9" fmla="*/ 1723140 h 1723292"/>
                    <a:gd name="connsiteX10" fmla="*/ 266446 w 1333576"/>
                    <a:gd name="connsiteY10" fmla="*/ 1541822 h 1723292"/>
                    <a:gd name="connsiteX11" fmla="*/ 189224 w 1333576"/>
                    <a:gd name="connsiteY11" fmla="*/ 1471644 h 1723292"/>
                    <a:gd name="connsiteX12" fmla="*/ 51472 w 1333576"/>
                    <a:gd name="connsiteY12" fmla="*/ 1227708 h 1723292"/>
                    <a:gd name="connsiteX13" fmla="*/ 494361 w 1333576"/>
                    <a:gd name="connsiteY13" fmla="*/ 0 h 1723292"/>
                    <a:gd name="connsiteX14" fmla="*/ 898846 w 1333576"/>
                    <a:gd name="connsiteY14" fmla="*/ 87615 h 1723292"/>
                    <a:gd name="connsiteX15" fmla="*/ 1217661 w 1333576"/>
                    <a:gd name="connsiteY15" fmla="*/ 609659 h 1723292"/>
                    <a:gd name="connsiteX16" fmla="*/ 981814 w 1333576"/>
                    <a:gd name="connsiteY16" fmla="*/ 238672 h 1723292"/>
                    <a:gd name="connsiteX17" fmla="*/ 571094 w 1333576"/>
                    <a:gd name="connsiteY17" fmla="*/ 83127 h 1723292"/>
                    <a:gd name="connsiteX18" fmla="*/ 234880 w 1333576"/>
                    <a:gd name="connsiteY18" fmla="*/ 1435899 h 1723292"/>
                    <a:gd name="connsiteX19" fmla="*/ 266446 w 1333576"/>
                    <a:gd name="connsiteY19" fmla="*/ 1541822 h 1723292"/>
                    <a:gd name="connsiteX20" fmla="*/ 92956 w 1333576"/>
                    <a:gd name="connsiteY20" fmla="*/ 1117352 h 1723292"/>
                    <a:gd name="connsiteX21" fmla="*/ 49390 w 1333576"/>
                    <a:gd name="connsiteY21" fmla="*/ 1066218 h 1723292"/>
                    <a:gd name="connsiteX22" fmla="*/ 30084 w 1333576"/>
                    <a:gd name="connsiteY22" fmla="*/ 1047696 h 1723292"/>
                    <a:gd name="connsiteX23" fmla="*/ 2167 w 1333576"/>
                    <a:gd name="connsiteY23" fmla="*/ 1008301 h 1723292"/>
                    <a:gd name="connsiteX24" fmla="*/ 92956 w 1333576"/>
                    <a:gd name="connsiteY24" fmla="*/ 1117352 h 1723292"/>
                    <a:gd name="connsiteX0" fmla="*/ 747563 w 1308821"/>
                    <a:gd name="connsiteY0" fmla="*/ 1723140 h 1723292"/>
                    <a:gd name="connsiteX1" fmla="*/ 561544 w 1308821"/>
                    <a:gd name="connsiteY1" fmla="*/ 1623478 h 1723292"/>
                    <a:gd name="connsiteX2" fmla="*/ 617379 w 1308821"/>
                    <a:gd name="connsiteY2" fmla="*/ 1601829 h 1723292"/>
                    <a:gd name="connsiteX3" fmla="*/ 903575 w 1308821"/>
                    <a:gd name="connsiteY3" fmla="*/ 1620351 h 1723292"/>
                    <a:gd name="connsiteX4" fmla="*/ 1246906 w 1308821"/>
                    <a:gd name="connsiteY4" fmla="*/ 1266059 h 1723292"/>
                    <a:gd name="connsiteX5" fmla="*/ 1205167 w 1308821"/>
                    <a:gd name="connsiteY5" fmla="*/ 705143 h 1723292"/>
                    <a:gd name="connsiteX6" fmla="*/ 1204645 w 1308821"/>
                    <a:gd name="connsiteY6" fmla="*/ 555130 h 1723292"/>
                    <a:gd name="connsiteX7" fmla="*/ 1250823 w 1308821"/>
                    <a:gd name="connsiteY7" fmla="*/ 771149 h 1723292"/>
                    <a:gd name="connsiteX8" fmla="*/ 1301434 w 1308821"/>
                    <a:gd name="connsiteY8" fmla="*/ 1350326 h 1723292"/>
                    <a:gd name="connsiteX9" fmla="*/ 747563 w 1308821"/>
                    <a:gd name="connsiteY9" fmla="*/ 1723140 h 1723292"/>
                    <a:gd name="connsiteX10" fmla="*/ 241691 w 1308821"/>
                    <a:gd name="connsiteY10" fmla="*/ 1541822 h 1723292"/>
                    <a:gd name="connsiteX11" fmla="*/ 164469 w 1308821"/>
                    <a:gd name="connsiteY11" fmla="*/ 1471644 h 1723292"/>
                    <a:gd name="connsiteX12" fmla="*/ 26717 w 1308821"/>
                    <a:gd name="connsiteY12" fmla="*/ 1227708 h 1723292"/>
                    <a:gd name="connsiteX13" fmla="*/ 469606 w 1308821"/>
                    <a:gd name="connsiteY13" fmla="*/ 0 h 1723292"/>
                    <a:gd name="connsiteX14" fmla="*/ 874091 w 1308821"/>
                    <a:gd name="connsiteY14" fmla="*/ 87615 h 1723292"/>
                    <a:gd name="connsiteX15" fmla="*/ 1192906 w 1308821"/>
                    <a:gd name="connsiteY15" fmla="*/ 609659 h 1723292"/>
                    <a:gd name="connsiteX16" fmla="*/ 957059 w 1308821"/>
                    <a:gd name="connsiteY16" fmla="*/ 238672 h 1723292"/>
                    <a:gd name="connsiteX17" fmla="*/ 546339 w 1308821"/>
                    <a:gd name="connsiteY17" fmla="*/ 83127 h 1723292"/>
                    <a:gd name="connsiteX18" fmla="*/ 210125 w 1308821"/>
                    <a:gd name="connsiteY18" fmla="*/ 1435899 h 1723292"/>
                    <a:gd name="connsiteX19" fmla="*/ 241691 w 1308821"/>
                    <a:gd name="connsiteY19" fmla="*/ 1541822 h 1723292"/>
                    <a:gd name="connsiteX20" fmla="*/ 68201 w 1308821"/>
                    <a:gd name="connsiteY20" fmla="*/ 1117352 h 1723292"/>
                    <a:gd name="connsiteX21" fmla="*/ 24635 w 1308821"/>
                    <a:gd name="connsiteY21" fmla="*/ 1066218 h 1723292"/>
                    <a:gd name="connsiteX22" fmla="*/ 5329 w 1308821"/>
                    <a:gd name="connsiteY22" fmla="*/ 1047696 h 1723292"/>
                    <a:gd name="connsiteX23" fmla="*/ 68201 w 1308821"/>
                    <a:gd name="connsiteY23" fmla="*/ 1117352 h 1723292"/>
                    <a:gd name="connsiteX0" fmla="*/ 722928 w 1284186"/>
                    <a:gd name="connsiteY0" fmla="*/ 1723140 h 1723292"/>
                    <a:gd name="connsiteX1" fmla="*/ 536909 w 1284186"/>
                    <a:gd name="connsiteY1" fmla="*/ 1623478 h 1723292"/>
                    <a:gd name="connsiteX2" fmla="*/ 592744 w 1284186"/>
                    <a:gd name="connsiteY2" fmla="*/ 1601829 h 1723292"/>
                    <a:gd name="connsiteX3" fmla="*/ 878940 w 1284186"/>
                    <a:gd name="connsiteY3" fmla="*/ 1620351 h 1723292"/>
                    <a:gd name="connsiteX4" fmla="*/ 1222271 w 1284186"/>
                    <a:gd name="connsiteY4" fmla="*/ 1266059 h 1723292"/>
                    <a:gd name="connsiteX5" fmla="*/ 1180532 w 1284186"/>
                    <a:gd name="connsiteY5" fmla="*/ 705143 h 1723292"/>
                    <a:gd name="connsiteX6" fmla="*/ 1180010 w 1284186"/>
                    <a:gd name="connsiteY6" fmla="*/ 555130 h 1723292"/>
                    <a:gd name="connsiteX7" fmla="*/ 1226188 w 1284186"/>
                    <a:gd name="connsiteY7" fmla="*/ 771149 h 1723292"/>
                    <a:gd name="connsiteX8" fmla="*/ 1276799 w 1284186"/>
                    <a:gd name="connsiteY8" fmla="*/ 1350326 h 1723292"/>
                    <a:gd name="connsiteX9" fmla="*/ 722928 w 1284186"/>
                    <a:gd name="connsiteY9" fmla="*/ 1723140 h 1723292"/>
                    <a:gd name="connsiteX10" fmla="*/ 217056 w 1284186"/>
                    <a:gd name="connsiteY10" fmla="*/ 1541822 h 1723292"/>
                    <a:gd name="connsiteX11" fmla="*/ 139834 w 1284186"/>
                    <a:gd name="connsiteY11" fmla="*/ 1471644 h 1723292"/>
                    <a:gd name="connsiteX12" fmla="*/ 2082 w 1284186"/>
                    <a:gd name="connsiteY12" fmla="*/ 1227708 h 1723292"/>
                    <a:gd name="connsiteX13" fmla="*/ 444971 w 1284186"/>
                    <a:gd name="connsiteY13" fmla="*/ 0 h 1723292"/>
                    <a:gd name="connsiteX14" fmla="*/ 849456 w 1284186"/>
                    <a:gd name="connsiteY14" fmla="*/ 87615 h 1723292"/>
                    <a:gd name="connsiteX15" fmla="*/ 1168271 w 1284186"/>
                    <a:gd name="connsiteY15" fmla="*/ 609659 h 1723292"/>
                    <a:gd name="connsiteX16" fmla="*/ 932424 w 1284186"/>
                    <a:gd name="connsiteY16" fmla="*/ 238672 h 1723292"/>
                    <a:gd name="connsiteX17" fmla="*/ 521704 w 1284186"/>
                    <a:gd name="connsiteY17" fmla="*/ 83127 h 1723292"/>
                    <a:gd name="connsiteX18" fmla="*/ 185490 w 1284186"/>
                    <a:gd name="connsiteY18" fmla="*/ 1435899 h 1723292"/>
                    <a:gd name="connsiteX19" fmla="*/ 217056 w 1284186"/>
                    <a:gd name="connsiteY19" fmla="*/ 1541822 h 1723292"/>
                    <a:gd name="connsiteX20" fmla="*/ 43566 w 1284186"/>
                    <a:gd name="connsiteY20" fmla="*/ 1117352 h 1723292"/>
                    <a:gd name="connsiteX21" fmla="*/ 0 w 1284186"/>
                    <a:gd name="connsiteY21" fmla="*/ 1066218 h 1723292"/>
                    <a:gd name="connsiteX22" fmla="*/ 43566 w 1284186"/>
                    <a:gd name="connsiteY22" fmla="*/ 1117352 h 1723292"/>
                    <a:gd name="connsiteX0" fmla="*/ 720846 w 1282104"/>
                    <a:gd name="connsiteY0" fmla="*/ 1723140 h 1723292"/>
                    <a:gd name="connsiteX1" fmla="*/ 534827 w 1282104"/>
                    <a:gd name="connsiteY1" fmla="*/ 1623478 h 1723292"/>
                    <a:gd name="connsiteX2" fmla="*/ 590662 w 1282104"/>
                    <a:gd name="connsiteY2" fmla="*/ 1601829 h 1723292"/>
                    <a:gd name="connsiteX3" fmla="*/ 876858 w 1282104"/>
                    <a:gd name="connsiteY3" fmla="*/ 1620351 h 1723292"/>
                    <a:gd name="connsiteX4" fmla="*/ 1220189 w 1282104"/>
                    <a:gd name="connsiteY4" fmla="*/ 1266059 h 1723292"/>
                    <a:gd name="connsiteX5" fmla="*/ 1178450 w 1282104"/>
                    <a:gd name="connsiteY5" fmla="*/ 705143 h 1723292"/>
                    <a:gd name="connsiteX6" fmla="*/ 1177928 w 1282104"/>
                    <a:gd name="connsiteY6" fmla="*/ 555130 h 1723292"/>
                    <a:gd name="connsiteX7" fmla="*/ 1224106 w 1282104"/>
                    <a:gd name="connsiteY7" fmla="*/ 771149 h 1723292"/>
                    <a:gd name="connsiteX8" fmla="*/ 1274717 w 1282104"/>
                    <a:gd name="connsiteY8" fmla="*/ 1350326 h 1723292"/>
                    <a:gd name="connsiteX9" fmla="*/ 720846 w 1282104"/>
                    <a:gd name="connsiteY9" fmla="*/ 1723140 h 1723292"/>
                    <a:gd name="connsiteX10" fmla="*/ 214974 w 1282104"/>
                    <a:gd name="connsiteY10" fmla="*/ 1541822 h 1723292"/>
                    <a:gd name="connsiteX11" fmla="*/ 137752 w 1282104"/>
                    <a:gd name="connsiteY11" fmla="*/ 1471644 h 1723292"/>
                    <a:gd name="connsiteX12" fmla="*/ 0 w 1282104"/>
                    <a:gd name="connsiteY12" fmla="*/ 1227708 h 1723292"/>
                    <a:gd name="connsiteX13" fmla="*/ 442889 w 1282104"/>
                    <a:gd name="connsiteY13" fmla="*/ 0 h 1723292"/>
                    <a:gd name="connsiteX14" fmla="*/ 847374 w 1282104"/>
                    <a:gd name="connsiteY14" fmla="*/ 87615 h 1723292"/>
                    <a:gd name="connsiteX15" fmla="*/ 1166189 w 1282104"/>
                    <a:gd name="connsiteY15" fmla="*/ 609659 h 1723292"/>
                    <a:gd name="connsiteX16" fmla="*/ 930342 w 1282104"/>
                    <a:gd name="connsiteY16" fmla="*/ 238672 h 1723292"/>
                    <a:gd name="connsiteX17" fmla="*/ 519622 w 1282104"/>
                    <a:gd name="connsiteY17" fmla="*/ 83127 h 1723292"/>
                    <a:gd name="connsiteX18" fmla="*/ 183408 w 1282104"/>
                    <a:gd name="connsiteY18" fmla="*/ 1435899 h 1723292"/>
                    <a:gd name="connsiteX19" fmla="*/ 214974 w 1282104"/>
                    <a:gd name="connsiteY19" fmla="*/ 1541822 h 1723292"/>
                    <a:gd name="connsiteX0" fmla="*/ 583094 w 1144352"/>
                    <a:gd name="connsiteY0" fmla="*/ 1723140 h 1723292"/>
                    <a:gd name="connsiteX1" fmla="*/ 397075 w 1144352"/>
                    <a:gd name="connsiteY1" fmla="*/ 1623478 h 1723292"/>
                    <a:gd name="connsiteX2" fmla="*/ 452910 w 1144352"/>
                    <a:gd name="connsiteY2" fmla="*/ 1601829 h 1723292"/>
                    <a:gd name="connsiteX3" fmla="*/ 739106 w 1144352"/>
                    <a:gd name="connsiteY3" fmla="*/ 1620351 h 1723292"/>
                    <a:gd name="connsiteX4" fmla="*/ 1082437 w 1144352"/>
                    <a:gd name="connsiteY4" fmla="*/ 1266059 h 1723292"/>
                    <a:gd name="connsiteX5" fmla="*/ 1040698 w 1144352"/>
                    <a:gd name="connsiteY5" fmla="*/ 705143 h 1723292"/>
                    <a:gd name="connsiteX6" fmla="*/ 1040176 w 1144352"/>
                    <a:gd name="connsiteY6" fmla="*/ 555130 h 1723292"/>
                    <a:gd name="connsiteX7" fmla="*/ 1086354 w 1144352"/>
                    <a:gd name="connsiteY7" fmla="*/ 771149 h 1723292"/>
                    <a:gd name="connsiteX8" fmla="*/ 1136965 w 1144352"/>
                    <a:gd name="connsiteY8" fmla="*/ 1350326 h 1723292"/>
                    <a:gd name="connsiteX9" fmla="*/ 583094 w 1144352"/>
                    <a:gd name="connsiteY9" fmla="*/ 1723140 h 1723292"/>
                    <a:gd name="connsiteX10" fmla="*/ 77222 w 1144352"/>
                    <a:gd name="connsiteY10" fmla="*/ 1541822 h 1723292"/>
                    <a:gd name="connsiteX11" fmla="*/ 0 w 1144352"/>
                    <a:gd name="connsiteY11" fmla="*/ 1471644 h 1723292"/>
                    <a:gd name="connsiteX12" fmla="*/ 305137 w 1144352"/>
                    <a:gd name="connsiteY12" fmla="*/ 0 h 1723292"/>
                    <a:gd name="connsiteX13" fmla="*/ 709622 w 1144352"/>
                    <a:gd name="connsiteY13" fmla="*/ 87615 h 1723292"/>
                    <a:gd name="connsiteX14" fmla="*/ 1028437 w 1144352"/>
                    <a:gd name="connsiteY14" fmla="*/ 609659 h 1723292"/>
                    <a:gd name="connsiteX15" fmla="*/ 792590 w 1144352"/>
                    <a:gd name="connsiteY15" fmla="*/ 238672 h 1723292"/>
                    <a:gd name="connsiteX16" fmla="*/ 381870 w 1144352"/>
                    <a:gd name="connsiteY16" fmla="*/ 83127 h 1723292"/>
                    <a:gd name="connsiteX17" fmla="*/ 45656 w 1144352"/>
                    <a:gd name="connsiteY17" fmla="*/ 1435899 h 1723292"/>
                    <a:gd name="connsiteX18" fmla="*/ 77222 w 1144352"/>
                    <a:gd name="connsiteY18" fmla="*/ 1541822 h 1723292"/>
                    <a:gd name="connsiteX0" fmla="*/ 548507 w 1109765"/>
                    <a:gd name="connsiteY0" fmla="*/ 1723140 h 1723292"/>
                    <a:gd name="connsiteX1" fmla="*/ 362488 w 1109765"/>
                    <a:gd name="connsiteY1" fmla="*/ 1623478 h 1723292"/>
                    <a:gd name="connsiteX2" fmla="*/ 418323 w 1109765"/>
                    <a:gd name="connsiteY2" fmla="*/ 1601829 h 1723292"/>
                    <a:gd name="connsiteX3" fmla="*/ 704519 w 1109765"/>
                    <a:gd name="connsiteY3" fmla="*/ 1620351 h 1723292"/>
                    <a:gd name="connsiteX4" fmla="*/ 1047850 w 1109765"/>
                    <a:gd name="connsiteY4" fmla="*/ 1266059 h 1723292"/>
                    <a:gd name="connsiteX5" fmla="*/ 1006111 w 1109765"/>
                    <a:gd name="connsiteY5" fmla="*/ 705143 h 1723292"/>
                    <a:gd name="connsiteX6" fmla="*/ 1005589 w 1109765"/>
                    <a:gd name="connsiteY6" fmla="*/ 555130 h 1723292"/>
                    <a:gd name="connsiteX7" fmla="*/ 1051767 w 1109765"/>
                    <a:gd name="connsiteY7" fmla="*/ 771149 h 1723292"/>
                    <a:gd name="connsiteX8" fmla="*/ 1102378 w 1109765"/>
                    <a:gd name="connsiteY8" fmla="*/ 1350326 h 1723292"/>
                    <a:gd name="connsiteX9" fmla="*/ 548507 w 1109765"/>
                    <a:gd name="connsiteY9" fmla="*/ 1723140 h 1723292"/>
                    <a:gd name="connsiteX10" fmla="*/ 42635 w 1109765"/>
                    <a:gd name="connsiteY10" fmla="*/ 1541822 h 1723292"/>
                    <a:gd name="connsiteX11" fmla="*/ 270550 w 1109765"/>
                    <a:gd name="connsiteY11" fmla="*/ 0 h 1723292"/>
                    <a:gd name="connsiteX12" fmla="*/ 675035 w 1109765"/>
                    <a:gd name="connsiteY12" fmla="*/ 87615 h 1723292"/>
                    <a:gd name="connsiteX13" fmla="*/ 993850 w 1109765"/>
                    <a:gd name="connsiteY13" fmla="*/ 609659 h 1723292"/>
                    <a:gd name="connsiteX14" fmla="*/ 758003 w 1109765"/>
                    <a:gd name="connsiteY14" fmla="*/ 238672 h 1723292"/>
                    <a:gd name="connsiteX15" fmla="*/ 347283 w 1109765"/>
                    <a:gd name="connsiteY15" fmla="*/ 83127 h 1723292"/>
                    <a:gd name="connsiteX16" fmla="*/ 11069 w 1109765"/>
                    <a:gd name="connsiteY16" fmla="*/ 1435899 h 1723292"/>
                    <a:gd name="connsiteX17" fmla="*/ 42635 w 1109765"/>
                    <a:gd name="connsiteY17" fmla="*/ 1541822 h 1723292"/>
                    <a:gd name="connsiteX0" fmla="*/ 505872 w 1067130"/>
                    <a:gd name="connsiteY0" fmla="*/ 1723140 h 1723292"/>
                    <a:gd name="connsiteX1" fmla="*/ 319853 w 1067130"/>
                    <a:gd name="connsiteY1" fmla="*/ 1623478 h 1723292"/>
                    <a:gd name="connsiteX2" fmla="*/ 375688 w 1067130"/>
                    <a:gd name="connsiteY2" fmla="*/ 1601829 h 1723292"/>
                    <a:gd name="connsiteX3" fmla="*/ 661884 w 1067130"/>
                    <a:gd name="connsiteY3" fmla="*/ 1620351 h 1723292"/>
                    <a:gd name="connsiteX4" fmla="*/ 1005215 w 1067130"/>
                    <a:gd name="connsiteY4" fmla="*/ 1266059 h 1723292"/>
                    <a:gd name="connsiteX5" fmla="*/ 963476 w 1067130"/>
                    <a:gd name="connsiteY5" fmla="*/ 705143 h 1723292"/>
                    <a:gd name="connsiteX6" fmla="*/ 962954 w 1067130"/>
                    <a:gd name="connsiteY6" fmla="*/ 555130 h 1723292"/>
                    <a:gd name="connsiteX7" fmla="*/ 1009132 w 1067130"/>
                    <a:gd name="connsiteY7" fmla="*/ 771149 h 1723292"/>
                    <a:gd name="connsiteX8" fmla="*/ 1059743 w 1067130"/>
                    <a:gd name="connsiteY8" fmla="*/ 1350326 h 1723292"/>
                    <a:gd name="connsiteX9" fmla="*/ 505872 w 1067130"/>
                    <a:gd name="connsiteY9" fmla="*/ 1723140 h 1723292"/>
                    <a:gd name="connsiteX10" fmla="*/ 0 w 1067130"/>
                    <a:gd name="connsiteY10" fmla="*/ 1541822 h 1723292"/>
                    <a:gd name="connsiteX11" fmla="*/ 227915 w 1067130"/>
                    <a:gd name="connsiteY11" fmla="*/ 0 h 1723292"/>
                    <a:gd name="connsiteX12" fmla="*/ 632400 w 1067130"/>
                    <a:gd name="connsiteY12" fmla="*/ 87615 h 1723292"/>
                    <a:gd name="connsiteX13" fmla="*/ 951215 w 1067130"/>
                    <a:gd name="connsiteY13" fmla="*/ 609659 h 1723292"/>
                    <a:gd name="connsiteX14" fmla="*/ 715368 w 1067130"/>
                    <a:gd name="connsiteY14" fmla="*/ 238672 h 1723292"/>
                    <a:gd name="connsiteX15" fmla="*/ 304648 w 1067130"/>
                    <a:gd name="connsiteY15" fmla="*/ 83127 h 1723292"/>
                    <a:gd name="connsiteX16" fmla="*/ 0 w 1067130"/>
                    <a:gd name="connsiteY16" fmla="*/ 1541822 h 1723292"/>
                    <a:gd name="connsiteX0" fmla="*/ 300851 w 862109"/>
                    <a:gd name="connsiteY0" fmla="*/ 1723149 h 1723301"/>
                    <a:gd name="connsiteX1" fmla="*/ 114832 w 862109"/>
                    <a:gd name="connsiteY1" fmla="*/ 1623487 h 1723301"/>
                    <a:gd name="connsiteX2" fmla="*/ 170667 w 862109"/>
                    <a:gd name="connsiteY2" fmla="*/ 1601838 h 1723301"/>
                    <a:gd name="connsiteX3" fmla="*/ 456863 w 862109"/>
                    <a:gd name="connsiteY3" fmla="*/ 1620360 h 1723301"/>
                    <a:gd name="connsiteX4" fmla="*/ 800194 w 862109"/>
                    <a:gd name="connsiteY4" fmla="*/ 1266068 h 1723301"/>
                    <a:gd name="connsiteX5" fmla="*/ 758455 w 862109"/>
                    <a:gd name="connsiteY5" fmla="*/ 705152 h 1723301"/>
                    <a:gd name="connsiteX6" fmla="*/ 757933 w 862109"/>
                    <a:gd name="connsiteY6" fmla="*/ 555139 h 1723301"/>
                    <a:gd name="connsiteX7" fmla="*/ 804111 w 862109"/>
                    <a:gd name="connsiteY7" fmla="*/ 771158 h 1723301"/>
                    <a:gd name="connsiteX8" fmla="*/ 854722 w 862109"/>
                    <a:gd name="connsiteY8" fmla="*/ 1350335 h 1723301"/>
                    <a:gd name="connsiteX9" fmla="*/ 300851 w 862109"/>
                    <a:gd name="connsiteY9" fmla="*/ 1723149 h 1723301"/>
                    <a:gd name="connsiteX10" fmla="*/ 99627 w 862109"/>
                    <a:gd name="connsiteY10" fmla="*/ 83136 h 1723301"/>
                    <a:gd name="connsiteX11" fmla="*/ 22894 w 862109"/>
                    <a:gd name="connsiteY11" fmla="*/ 9 h 1723301"/>
                    <a:gd name="connsiteX12" fmla="*/ 427379 w 862109"/>
                    <a:gd name="connsiteY12" fmla="*/ 87624 h 1723301"/>
                    <a:gd name="connsiteX13" fmla="*/ 746194 w 862109"/>
                    <a:gd name="connsiteY13" fmla="*/ 609668 h 1723301"/>
                    <a:gd name="connsiteX14" fmla="*/ 510347 w 862109"/>
                    <a:gd name="connsiteY14" fmla="*/ 238681 h 1723301"/>
                    <a:gd name="connsiteX15" fmla="*/ 99627 w 862109"/>
                    <a:gd name="connsiteY15" fmla="*/ 83136 h 1723301"/>
                    <a:gd name="connsiteX0" fmla="*/ 292365 w 853623"/>
                    <a:gd name="connsiteY0" fmla="*/ 1723147 h 1723299"/>
                    <a:gd name="connsiteX1" fmla="*/ 106346 w 853623"/>
                    <a:gd name="connsiteY1" fmla="*/ 1623485 h 1723299"/>
                    <a:gd name="connsiteX2" fmla="*/ 162181 w 853623"/>
                    <a:gd name="connsiteY2" fmla="*/ 1601836 h 1723299"/>
                    <a:gd name="connsiteX3" fmla="*/ 448377 w 853623"/>
                    <a:gd name="connsiteY3" fmla="*/ 1620358 h 1723299"/>
                    <a:gd name="connsiteX4" fmla="*/ 791708 w 853623"/>
                    <a:gd name="connsiteY4" fmla="*/ 1266066 h 1723299"/>
                    <a:gd name="connsiteX5" fmla="*/ 749969 w 853623"/>
                    <a:gd name="connsiteY5" fmla="*/ 705150 h 1723299"/>
                    <a:gd name="connsiteX6" fmla="*/ 749447 w 853623"/>
                    <a:gd name="connsiteY6" fmla="*/ 555137 h 1723299"/>
                    <a:gd name="connsiteX7" fmla="*/ 795625 w 853623"/>
                    <a:gd name="connsiteY7" fmla="*/ 771156 h 1723299"/>
                    <a:gd name="connsiteX8" fmla="*/ 846236 w 853623"/>
                    <a:gd name="connsiteY8" fmla="*/ 1350333 h 1723299"/>
                    <a:gd name="connsiteX9" fmla="*/ 292365 w 853623"/>
                    <a:gd name="connsiteY9" fmla="*/ 1723147 h 1723299"/>
                    <a:gd name="connsiteX10" fmla="*/ 91141 w 853623"/>
                    <a:gd name="connsiteY10" fmla="*/ 83134 h 1723299"/>
                    <a:gd name="connsiteX11" fmla="*/ 14408 w 853623"/>
                    <a:gd name="connsiteY11" fmla="*/ 7 h 1723299"/>
                    <a:gd name="connsiteX12" fmla="*/ 418893 w 853623"/>
                    <a:gd name="connsiteY12" fmla="*/ 87622 h 1723299"/>
                    <a:gd name="connsiteX13" fmla="*/ 737708 w 853623"/>
                    <a:gd name="connsiteY13" fmla="*/ 609666 h 1723299"/>
                    <a:gd name="connsiteX14" fmla="*/ 501861 w 853623"/>
                    <a:gd name="connsiteY14" fmla="*/ 238679 h 1723299"/>
                    <a:gd name="connsiteX15" fmla="*/ 91141 w 853623"/>
                    <a:gd name="connsiteY15" fmla="*/ 83134 h 1723299"/>
                    <a:gd name="connsiteX0" fmla="*/ 277957 w 839215"/>
                    <a:gd name="connsiteY0" fmla="*/ 1723140 h 1723292"/>
                    <a:gd name="connsiteX1" fmla="*/ 91938 w 839215"/>
                    <a:gd name="connsiteY1" fmla="*/ 1623478 h 1723292"/>
                    <a:gd name="connsiteX2" fmla="*/ 147773 w 839215"/>
                    <a:gd name="connsiteY2" fmla="*/ 1601829 h 1723292"/>
                    <a:gd name="connsiteX3" fmla="*/ 433969 w 839215"/>
                    <a:gd name="connsiteY3" fmla="*/ 1620351 h 1723292"/>
                    <a:gd name="connsiteX4" fmla="*/ 777300 w 839215"/>
                    <a:gd name="connsiteY4" fmla="*/ 1266059 h 1723292"/>
                    <a:gd name="connsiteX5" fmla="*/ 735561 w 839215"/>
                    <a:gd name="connsiteY5" fmla="*/ 705143 h 1723292"/>
                    <a:gd name="connsiteX6" fmla="*/ 735039 w 839215"/>
                    <a:gd name="connsiteY6" fmla="*/ 555130 h 1723292"/>
                    <a:gd name="connsiteX7" fmla="*/ 781217 w 839215"/>
                    <a:gd name="connsiteY7" fmla="*/ 771149 h 1723292"/>
                    <a:gd name="connsiteX8" fmla="*/ 831828 w 839215"/>
                    <a:gd name="connsiteY8" fmla="*/ 1350326 h 1723292"/>
                    <a:gd name="connsiteX9" fmla="*/ 277957 w 839215"/>
                    <a:gd name="connsiteY9" fmla="*/ 1723140 h 1723292"/>
                    <a:gd name="connsiteX10" fmla="*/ 76733 w 839215"/>
                    <a:gd name="connsiteY10" fmla="*/ 83127 h 1723292"/>
                    <a:gd name="connsiteX11" fmla="*/ 0 w 839215"/>
                    <a:gd name="connsiteY11" fmla="*/ 0 h 1723292"/>
                    <a:gd name="connsiteX12" fmla="*/ 404485 w 839215"/>
                    <a:gd name="connsiteY12" fmla="*/ 87615 h 1723292"/>
                    <a:gd name="connsiteX13" fmla="*/ 723300 w 839215"/>
                    <a:gd name="connsiteY13" fmla="*/ 609659 h 1723292"/>
                    <a:gd name="connsiteX14" fmla="*/ 487453 w 839215"/>
                    <a:gd name="connsiteY14" fmla="*/ 238672 h 1723292"/>
                    <a:gd name="connsiteX15" fmla="*/ 76733 w 839215"/>
                    <a:gd name="connsiteY15" fmla="*/ 83127 h 1723292"/>
                    <a:gd name="connsiteX0" fmla="*/ 277957 w 839215"/>
                    <a:gd name="connsiteY0" fmla="*/ 1717298 h 1717450"/>
                    <a:gd name="connsiteX1" fmla="*/ 91938 w 839215"/>
                    <a:gd name="connsiteY1" fmla="*/ 1617636 h 1717450"/>
                    <a:gd name="connsiteX2" fmla="*/ 147773 w 839215"/>
                    <a:gd name="connsiteY2" fmla="*/ 1595987 h 1717450"/>
                    <a:gd name="connsiteX3" fmla="*/ 433969 w 839215"/>
                    <a:gd name="connsiteY3" fmla="*/ 1614509 h 1717450"/>
                    <a:gd name="connsiteX4" fmla="*/ 777300 w 839215"/>
                    <a:gd name="connsiteY4" fmla="*/ 1260217 h 1717450"/>
                    <a:gd name="connsiteX5" fmla="*/ 735561 w 839215"/>
                    <a:gd name="connsiteY5" fmla="*/ 699301 h 1717450"/>
                    <a:gd name="connsiteX6" fmla="*/ 735039 w 839215"/>
                    <a:gd name="connsiteY6" fmla="*/ 549288 h 1717450"/>
                    <a:gd name="connsiteX7" fmla="*/ 781217 w 839215"/>
                    <a:gd name="connsiteY7" fmla="*/ 765307 h 1717450"/>
                    <a:gd name="connsiteX8" fmla="*/ 831828 w 839215"/>
                    <a:gd name="connsiteY8" fmla="*/ 1344484 h 1717450"/>
                    <a:gd name="connsiteX9" fmla="*/ 277957 w 839215"/>
                    <a:gd name="connsiteY9" fmla="*/ 1717298 h 1717450"/>
                    <a:gd name="connsiteX10" fmla="*/ 76733 w 839215"/>
                    <a:gd name="connsiteY10" fmla="*/ 77285 h 1717450"/>
                    <a:gd name="connsiteX11" fmla="*/ 0 w 839215"/>
                    <a:gd name="connsiteY11" fmla="*/ 0 h 1717450"/>
                    <a:gd name="connsiteX12" fmla="*/ 404485 w 839215"/>
                    <a:gd name="connsiteY12" fmla="*/ 81773 h 1717450"/>
                    <a:gd name="connsiteX13" fmla="*/ 723300 w 839215"/>
                    <a:gd name="connsiteY13" fmla="*/ 603817 h 1717450"/>
                    <a:gd name="connsiteX14" fmla="*/ 487453 w 839215"/>
                    <a:gd name="connsiteY14" fmla="*/ 232830 h 1717450"/>
                    <a:gd name="connsiteX15" fmla="*/ 76733 w 839215"/>
                    <a:gd name="connsiteY15" fmla="*/ 77285 h 1717450"/>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79017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79017 h 1719182"/>
                    <a:gd name="connsiteX0" fmla="*/ 277957 w 839215"/>
                    <a:gd name="connsiteY0" fmla="*/ 1719030 h 1719182"/>
                    <a:gd name="connsiteX1" fmla="*/ 91938 w 839215"/>
                    <a:gd name="connsiteY1" fmla="*/ 1619368 h 1719182"/>
                    <a:gd name="connsiteX2" fmla="*/ 147773 w 839215"/>
                    <a:gd name="connsiteY2" fmla="*/ 1597719 h 1719182"/>
                    <a:gd name="connsiteX3" fmla="*/ 433969 w 839215"/>
                    <a:gd name="connsiteY3" fmla="*/ 1616241 h 1719182"/>
                    <a:gd name="connsiteX4" fmla="*/ 777300 w 839215"/>
                    <a:gd name="connsiteY4" fmla="*/ 1261949 h 1719182"/>
                    <a:gd name="connsiteX5" fmla="*/ 735561 w 839215"/>
                    <a:gd name="connsiteY5" fmla="*/ 701033 h 1719182"/>
                    <a:gd name="connsiteX6" fmla="*/ 735039 w 839215"/>
                    <a:gd name="connsiteY6" fmla="*/ 551020 h 1719182"/>
                    <a:gd name="connsiteX7" fmla="*/ 781217 w 839215"/>
                    <a:gd name="connsiteY7" fmla="*/ 767039 h 1719182"/>
                    <a:gd name="connsiteX8" fmla="*/ 831828 w 839215"/>
                    <a:gd name="connsiteY8" fmla="*/ 1346216 h 1719182"/>
                    <a:gd name="connsiteX9" fmla="*/ 277957 w 839215"/>
                    <a:gd name="connsiteY9" fmla="*/ 1719030 h 1719182"/>
                    <a:gd name="connsiteX10" fmla="*/ 76733 w 839215"/>
                    <a:gd name="connsiteY10" fmla="*/ 81948 h 1719182"/>
                    <a:gd name="connsiteX11" fmla="*/ 0 w 839215"/>
                    <a:gd name="connsiteY11" fmla="*/ 1732 h 1719182"/>
                    <a:gd name="connsiteX12" fmla="*/ 404485 w 839215"/>
                    <a:gd name="connsiteY12" fmla="*/ 83505 h 1719182"/>
                    <a:gd name="connsiteX13" fmla="*/ 723300 w 839215"/>
                    <a:gd name="connsiteY13" fmla="*/ 605549 h 1719182"/>
                    <a:gd name="connsiteX14" fmla="*/ 487453 w 839215"/>
                    <a:gd name="connsiteY14" fmla="*/ 234562 h 1719182"/>
                    <a:gd name="connsiteX15" fmla="*/ 76733 w 839215"/>
                    <a:gd name="connsiteY15" fmla="*/ 81948 h 1719182"/>
                    <a:gd name="connsiteX0" fmla="*/ 277957 w 839215"/>
                    <a:gd name="connsiteY0" fmla="*/ 1713662 h 1713814"/>
                    <a:gd name="connsiteX1" fmla="*/ 91938 w 839215"/>
                    <a:gd name="connsiteY1" fmla="*/ 1614000 h 1713814"/>
                    <a:gd name="connsiteX2" fmla="*/ 147773 w 839215"/>
                    <a:gd name="connsiteY2" fmla="*/ 1592351 h 1713814"/>
                    <a:gd name="connsiteX3" fmla="*/ 433969 w 839215"/>
                    <a:gd name="connsiteY3" fmla="*/ 1610873 h 1713814"/>
                    <a:gd name="connsiteX4" fmla="*/ 777300 w 839215"/>
                    <a:gd name="connsiteY4" fmla="*/ 1256581 h 1713814"/>
                    <a:gd name="connsiteX5" fmla="*/ 735561 w 839215"/>
                    <a:gd name="connsiteY5" fmla="*/ 695665 h 1713814"/>
                    <a:gd name="connsiteX6" fmla="*/ 735039 w 839215"/>
                    <a:gd name="connsiteY6" fmla="*/ 545652 h 1713814"/>
                    <a:gd name="connsiteX7" fmla="*/ 781217 w 839215"/>
                    <a:gd name="connsiteY7" fmla="*/ 761671 h 1713814"/>
                    <a:gd name="connsiteX8" fmla="*/ 831828 w 839215"/>
                    <a:gd name="connsiteY8" fmla="*/ 1340848 h 1713814"/>
                    <a:gd name="connsiteX9" fmla="*/ 277957 w 839215"/>
                    <a:gd name="connsiteY9" fmla="*/ 1713662 h 1713814"/>
                    <a:gd name="connsiteX10" fmla="*/ 76733 w 839215"/>
                    <a:gd name="connsiteY10" fmla="*/ 76580 h 1713814"/>
                    <a:gd name="connsiteX11" fmla="*/ 0 w 839215"/>
                    <a:gd name="connsiteY11" fmla="*/ 2225 h 1713814"/>
                    <a:gd name="connsiteX12" fmla="*/ 404485 w 839215"/>
                    <a:gd name="connsiteY12" fmla="*/ 78137 h 1713814"/>
                    <a:gd name="connsiteX13" fmla="*/ 723300 w 839215"/>
                    <a:gd name="connsiteY13" fmla="*/ 600181 h 1713814"/>
                    <a:gd name="connsiteX14" fmla="*/ 487453 w 839215"/>
                    <a:gd name="connsiteY14" fmla="*/ 229194 h 1713814"/>
                    <a:gd name="connsiteX15" fmla="*/ 76733 w 839215"/>
                    <a:gd name="connsiteY15" fmla="*/ 76580 h 1713814"/>
                    <a:gd name="connsiteX0" fmla="*/ 277957 w 839215"/>
                    <a:gd name="connsiteY0" fmla="*/ 1713662 h 1853003"/>
                    <a:gd name="connsiteX1" fmla="*/ 91938 w 839215"/>
                    <a:gd name="connsiteY1" fmla="*/ 1614000 h 1853003"/>
                    <a:gd name="connsiteX2" fmla="*/ 147773 w 839215"/>
                    <a:gd name="connsiteY2" fmla="*/ 1592351 h 1853003"/>
                    <a:gd name="connsiteX3" fmla="*/ 433969 w 839215"/>
                    <a:gd name="connsiteY3" fmla="*/ 1610873 h 1853003"/>
                    <a:gd name="connsiteX4" fmla="*/ 777300 w 839215"/>
                    <a:gd name="connsiteY4" fmla="*/ 1256581 h 1853003"/>
                    <a:gd name="connsiteX5" fmla="*/ 735561 w 839215"/>
                    <a:gd name="connsiteY5" fmla="*/ 695665 h 1853003"/>
                    <a:gd name="connsiteX6" fmla="*/ 735039 w 839215"/>
                    <a:gd name="connsiteY6" fmla="*/ 545652 h 1853003"/>
                    <a:gd name="connsiteX7" fmla="*/ 781217 w 839215"/>
                    <a:gd name="connsiteY7" fmla="*/ 761671 h 1853003"/>
                    <a:gd name="connsiteX8" fmla="*/ 831828 w 839215"/>
                    <a:gd name="connsiteY8" fmla="*/ 1340848 h 1853003"/>
                    <a:gd name="connsiteX9" fmla="*/ 331507 w 839215"/>
                    <a:gd name="connsiteY9" fmla="*/ 1706921 h 1853003"/>
                    <a:gd name="connsiteX10" fmla="*/ 277957 w 839215"/>
                    <a:gd name="connsiteY10" fmla="*/ 1713662 h 1853003"/>
                    <a:gd name="connsiteX11" fmla="*/ 76733 w 839215"/>
                    <a:gd name="connsiteY11" fmla="*/ 76580 h 1853003"/>
                    <a:gd name="connsiteX12" fmla="*/ 0 w 839215"/>
                    <a:gd name="connsiteY12" fmla="*/ 2225 h 1853003"/>
                    <a:gd name="connsiteX13" fmla="*/ 404485 w 839215"/>
                    <a:gd name="connsiteY13" fmla="*/ 78137 h 1853003"/>
                    <a:gd name="connsiteX14" fmla="*/ 723300 w 839215"/>
                    <a:gd name="connsiteY14" fmla="*/ 600181 h 1853003"/>
                    <a:gd name="connsiteX15" fmla="*/ 487453 w 839215"/>
                    <a:gd name="connsiteY15" fmla="*/ 229194 h 1853003"/>
                    <a:gd name="connsiteX16" fmla="*/ 76733 w 839215"/>
                    <a:gd name="connsiteY16"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277957 w 839215"/>
                    <a:gd name="connsiteY0" fmla="*/ 1713662 h 1853003"/>
                    <a:gd name="connsiteX1" fmla="*/ 91938 w 839215"/>
                    <a:gd name="connsiteY1" fmla="*/ 1614000 h 1853003"/>
                    <a:gd name="connsiteX2" fmla="*/ 147773 w 839215"/>
                    <a:gd name="connsiteY2" fmla="*/ 1592351 h 1853003"/>
                    <a:gd name="connsiteX3" fmla="*/ 319601 w 839215"/>
                    <a:gd name="connsiteY3" fmla="*/ 1630721 h 1853003"/>
                    <a:gd name="connsiteX4" fmla="*/ 433969 w 839215"/>
                    <a:gd name="connsiteY4" fmla="*/ 1610873 h 1853003"/>
                    <a:gd name="connsiteX5" fmla="*/ 777300 w 839215"/>
                    <a:gd name="connsiteY5" fmla="*/ 1256581 h 1853003"/>
                    <a:gd name="connsiteX6" fmla="*/ 735561 w 839215"/>
                    <a:gd name="connsiteY6" fmla="*/ 695665 h 1853003"/>
                    <a:gd name="connsiteX7" fmla="*/ 735039 w 839215"/>
                    <a:gd name="connsiteY7" fmla="*/ 545652 h 1853003"/>
                    <a:gd name="connsiteX8" fmla="*/ 781217 w 839215"/>
                    <a:gd name="connsiteY8" fmla="*/ 761671 h 1853003"/>
                    <a:gd name="connsiteX9" fmla="*/ 831828 w 839215"/>
                    <a:gd name="connsiteY9" fmla="*/ 1340848 h 1853003"/>
                    <a:gd name="connsiteX10" fmla="*/ 331507 w 839215"/>
                    <a:gd name="connsiteY10" fmla="*/ 1706921 h 1853003"/>
                    <a:gd name="connsiteX11" fmla="*/ 277957 w 839215"/>
                    <a:gd name="connsiteY11" fmla="*/ 1713662 h 1853003"/>
                    <a:gd name="connsiteX12" fmla="*/ 76733 w 839215"/>
                    <a:gd name="connsiteY12" fmla="*/ 76580 h 1853003"/>
                    <a:gd name="connsiteX13" fmla="*/ 0 w 839215"/>
                    <a:gd name="connsiteY13" fmla="*/ 2225 h 1853003"/>
                    <a:gd name="connsiteX14" fmla="*/ 404485 w 839215"/>
                    <a:gd name="connsiteY14" fmla="*/ 78137 h 1853003"/>
                    <a:gd name="connsiteX15" fmla="*/ 723300 w 839215"/>
                    <a:gd name="connsiteY15" fmla="*/ 600181 h 1853003"/>
                    <a:gd name="connsiteX16" fmla="*/ 487453 w 839215"/>
                    <a:gd name="connsiteY16" fmla="*/ 229194 h 1853003"/>
                    <a:gd name="connsiteX17" fmla="*/ 76733 w 839215"/>
                    <a:gd name="connsiteY17" fmla="*/ 76580 h 1853003"/>
                    <a:gd name="connsiteX0" fmla="*/ 331507 w 839215"/>
                    <a:gd name="connsiteY0" fmla="*/ 1706921 h 1717197"/>
                    <a:gd name="connsiteX1" fmla="*/ 91938 w 839215"/>
                    <a:gd name="connsiteY1" fmla="*/ 1614000 h 1717197"/>
                    <a:gd name="connsiteX2" fmla="*/ 147773 w 839215"/>
                    <a:gd name="connsiteY2" fmla="*/ 1592351 h 1717197"/>
                    <a:gd name="connsiteX3" fmla="*/ 319601 w 839215"/>
                    <a:gd name="connsiteY3" fmla="*/ 1630721 h 1717197"/>
                    <a:gd name="connsiteX4" fmla="*/ 433969 w 839215"/>
                    <a:gd name="connsiteY4" fmla="*/ 1610873 h 1717197"/>
                    <a:gd name="connsiteX5" fmla="*/ 777300 w 839215"/>
                    <a:gd name="connsiteY5" fmla="*/ 1256581 h 1717197"/>
                    <a:gd name="connsiteX6" fmla="*/ 735561 w 839215"/>
                    <a:gd name="connsiteY6" fmla="*/ 695665 h 1717197"/>
                    <a:gd name="connsiteX7" fmla="*/ 735039 w 839215"/>
                    <a:gd name="connsiteY7" fmla="*/ 545652 h 1717197"/>
                    <a:gd name="connsiteX8" fmla="*/ 781217 w 839215"/>
                    <a:gd name="connsiteY8" fmla="*/ 761671 h 1717197"/>
                    <a:gd name="connsiteX9" fmla="*/ 831828 w 839215"/>
                    <a:gd name="connsiteY9" fmla="*/ 1340848 h 1717197"/>
                    <a:gd name="connsiteX10" fmla="*/ 331507 w 839215"/>
                    <a:gd name="connsiteY10" fmla="*/ 1706921 h 1717197"/>
                    <a:gd name="connsiteX11" fmla="*/ 76733 w 839215"/>
                    <a:gd name="connsiteY11" fmla="*/ 76580 h 1717197"/>
                    <a:gd name="connsiteX12" fmla="*/ 0 w 839215"/>
                    <a:gd name="connsiteY12" fmla="*/ 2225 h 1717197"/>
                    <a:gd name="connsiteX13" fmla="*/ 404485 w 839215"/>
                    <a:gd name="connsiteY13" fmla="*/ 78137 h 1717197"/>
                    <a:gd name="connsiteX14" fmla="*/ 723300 w 839215"/>
                    <a:gd name="connsiteY14" fmla="*/ 600181 h 1717197"/>
                    <a:gd name="connsiteX15" fmla="*/ 487453 w 839215"/>
                    <a:gd name="connsiteY15" fmla="*/ 229194 h 1717197"/>
                    <a:gd name="connsiteX16" fmla="*/ 76733 w 839215"/>
                    <a:gd name="connsiteY16" fmla="*/ 76580 h 1717197"/>
                    <a:gd name="connsiteX0" fmla="*/ 331507 w 839215"/>
                    <a:gd name="connsiteY0" fmla="*/ 1706921 h 1714554"/>
                    <a:gd name="connsiteX1" fmla="*/ 147773 w 839215"/>
                    <a:gd name="connsiteY1" fmla="*/ 1592351 h 1714554"/>
                    <a:gd name="connsiteX2" fmla="*/ 319601 w 839215"/>
                    <a:gd name="connsiteY2" fmla="*/ 1630721 h 1714554"/>
                    <a:gd name="connsiteX3" fmla="*/ 433969 w 839215"/>
                    <a:gd name="connsiteY3" fmla="*/ 1610873 h 1714554"/>
                    <a:gd name="connsiteX4" fmla="*/ 777300 w 839215"/>
                    <a:gd name="connsiteY4" fmla="*/ 1256581 h 1714554"/>
                    <a:gd name="connsiteX5" fmla="*/ 735561 w 839215"/>
                    <a:gd name="connsiteY5" fmla="*/ 695665 h 1714554"/>
                    <a:gd name="connsiteX6" fmla="*/ 735039 w 839215"/>
                    <a:gd name="connsiteY6" fmla="*/ 545652 h 1714554"/>
                    <a:gd name="connsiteX7" fmla="*/ 781217 w 839215"/>
                    <a:gd name="connsiteY7" fmla="*/ 761671 h 1714554"/>
                    <a:gd name="connsiteX8" fmla="*/ 831828 w 839215"/>
                    <a:gd name="connsiteY8" fmla="*/ 1340848 h 1714554"/>
                    <a:gd name="connsiteX9" fmla="*/ 331507 w 839215"/>
                    <a:gd name="connsiteY9" fmla="*/ 1706921 h 1714554"/>
                    <a:gd name="connsiteX10" fmla="*/ 76733 w 839215"/>
                    <a:gd name="connsiteY10" fmla="*/ 76580 h 1714554"/>
                    <a:gd name="connsiteX11" fmla="*/ 0 w 839215"/>
                    <a:gd name="connsiteY11" fmla="*/ 2225 h 1714554"/>
                    <a:gd name="connsiteX12" fmla="*/ 404485 w 839215"/>
                    <a:gd name="connsiteY12" fmla="*/ 78137 h 1714554"/>
                    <a:gd name="connsiteX13" fmla="*/ 723300 w 839215"/>
                    <a:gd name="connsiteY13" fmla="*/ 600181 h 1714554"/>
                    <a:gd name="connsiteX14" fmla="*/ 487453 w 839215"/>
                    <a:gd name="connsiteY14" fmla="*/ 229194 h 1714554"/>
                    <a:gd name="connsiteX15" fmla="*/ 76733 w 839215"/>
                    <a:gd name="connsiteY15" fmla="*/ 76580 h 1714554"/>
                    <a:gd name="connsiteX0" fmla="*/ 331507 w 839215"/>
                    <a:gd name="connsiteY0" fmla="*/ 1706921 h 1719220"/>
                    <a:gd name="connsiteX1" fmla="*/ 319601 w 839215"/>
                    <a:gd name="connsiteY1" fmla="*/ 1630721 h 1719220"/>
                    <a:gd name="connsiteX2" fmla="*/ 433969 w 839215"/>
                    <a:gd name="connsiteY2" fmla="*/ 1610873 h 1719220"/>
                    <a:gd name="connsiteX3" fmla="*/ 777300 w 839215"/>
                    <a:gd name="connsiteY3" fmla="*/ 1256581 h 1719220"/>
                    <a:gd name="connsiteX4" fmla="*/ 735561 w 839215"/>
                    <a:gd name="connsiteY4" fmla="*/ 695665 h 1719220"/>
                    <a:gd name="connsiteX5" fmla="*/ 735039 w 839215"/>
                    <a:gd name="connsiteY5" fmla="*/ 545652 h 1719220"/>
                    <a:gd name="connsiteX6" fmla="*/ 781217 w 839215"/>
                    <a:gd name="connsiteY6" fmla="*/ 761671 h 1719220"/>
                    <a:gd name="connsiteX7" fmla="*/ 831828 w 839215"/>
                    <a:gd name="connsiteY7" fmla="*/ 1340848 h 1719220"/>
                    <a:gd name="connsiteX8" fmla="*/ 331507 w 839215"/>
                    <a:gd name="connsiteY8" fmla="*/ 1706921 h 1719220"/>
                    <a:gd name="connsiteX9" fmla="*/ 76733 w 839215"/>
                    <a:gd name="connsiteY9" fmla="*/ 76580 h 1719220"/>
                    <a:gd name="connsiteX10" fmla="*/ 0 w 839215"/>
                    <a:gd name="connsiteY10" fmla="*/ 2225 h 1719220"/>
                    <a:gd name="connsiteX11" fmla="*/ 404485 w 839215"/>
                    <a:gd name="connsiteY11" fmla="*/ 78137 h 1719220"/>
                    <a:gd name="connsiteX12" fmla="*/ 723300 w 839215"/>
                    <a:gd name="connsiteY12" fmla="*/ 600181 h 1719220"/>
                    <a:gd name="connsiteX13" fmla="*/ 487453 w 839215"/>
                    <a:gd name="connsiteY13" fmla="*/ 229194 h 1719220"/>
                    <a:gd name="connsiteX14" fmla="*/ 76733 w 839215"/>
                    <a:gd name="connsiteY14" fmla="*/ 76580 h 1719220"/>
                    <a:gd name="connsiteX0" fmla="*/ 331507 w 839215"/>
                    <a:gd name="connsiteY0" fmla="*/ 1706921 h 1706921"/>
                    <a:gd name="connsiteX1" fmla="*/ 319601 w 839215"/>
                    <a:gd name="connsiteY1" fmla="*/ 1630721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06921"/>
                    <a:gd name="connsiteX1" fmla="*/ 326745 w 839215"/>
                    <a:gd name="connsiteY1" fmla="*/ 1633103 h 1706921"/>
                    <a:gd name="connsiteX2" fmla="*/ 433969 w 839215"/>
                    <a:gd name="connsiteY2" fmla="*/ 1610873 h 1706921"/>
                    <a:gd name="connsiteX3" fmla="*/ 777300 w 839215"/>
                    <a:gd name="connsiteY3" fmla="*/ 1256581 h 1706921"/>
                    <a:gd name="connsiteX4" fmla="*/ 735561 w 839215"/>
                    <a:gd name="connsiteY4" fmla="*/ 695665 h 1706921"/>
                    <a:gd name="connsiteX5" fmla="*/ 735039 w 839215"/>
                    <a:gd name="connsiteY5" fmla="*/ 545652 h 1706921"/>
                    <a:gd name="connsiteX6" fmla="*/ 781217 w 839215"/>
                    <a:gd name="connsiteY6" fmla="*/ 761671 h 1706921"/>
                    <a:gd name="connsiteX7" fmla="*/ 831828 w 839215"/>
                    <a:gd name="connsiteY7" fmla="*/ 1340848 h 1706921"/>
                    <a:gd name="connsiteX8" fmla="*/ 331507 w 839215"/>
                    <a:gd name="connsiteY8" fmla="*/ 1706921 h 1706921"/>
                    <a:gd name="connsiteX9" fmla="*/ 76733 w 839215"/>
                    <a:gd name="connsiteY9" fmla="*/ 76580 h 1706921"/>
                    <a:gd name="connsiteX10" fmla="*/ 0 w 839215"/>
                    <a:gd name="connsiteY10" fmla="*/ 2225 h 1706921"/>
                    <a:gd name="connsiteX11" fmla="*/ 404485 w 839215"/>
                    <a:gd name="connsiteY11" fmla="*/ 78137 h 1706921"/>
                    <a:gd name="connsiteX12" fmla="*/ 723300 w 839215"/>
                    <a:gd name="connsiteY12" fmla="*/ 600181 h 1706921"/>
                    <a:gd name="connsiteX13" fmla="*/ 487453 w 839215"/>
                    <a:gd name="connsiteY13" fmla="*/ 229194 h 1706921"/>
                    <a:gd name="connsiteX14" fmla="*/ 76733 w 839215"/>
                    <a:gd name="connsiteY14" fmla="*/ 76580 h 1706921"/>
                    <a:gd name="connsiteX0" fmla="*/ 331507 w 839215"/>
                    <a:gd name="connsiteY0" fmla="*/ 1706921 h 1721602"/>
                    <a:gd name="connsiteX1" fmla="*/ 433969 w 839215"/>
                    <a:gd name="connsiteY1" fmla="*/ 1610873 h 1721602"/>
                    <a:gd name="connsiteX2" fmla="*/ 777300 w 839215"/>
                    <a:gd name="connsiteY2" fmla="*/ 1256581 h 1721602"/>
                    <a:gd name="connsiteX3" fmla="*/ 735561 w 839215"/>
                    <a:gd name="connsiteY3" fmla="*/ 695665 h 1721602"/>
                    <a:gd name="connsiteX4" fmla="*/ 735039 w 839215"/>
                    <a:gd name="connsiteY4" fmla="*/ 545652 h 1721602"/>
                    <a:gd name="connsiteX5" fmla="*/ 781217 w 839215"/>
                    <a:gd name="connsiteY5" fmla="*/ 761671 h 1721602"/>
                    <a:gd name="connsiteX6" fmla="*/ 831828 w 839215"/>
                    <a:gd name="connsiteY6" fmla="*/ 1340848 h 1721602"/>
                    <a:gd name="connsiteX7" fmla="*/ 331507 w 839215"/>
                    <a:gd name="connsiteY7" fmla="*/ 1706921 h 1721602"/>
                    <a:gd name="connsiteX8" fmla="*/ 76733 w 839215"/>
                    <a:gd name="connsiteY8" fmla="*/ 76580 h 1721602"/>
                    <a:gd name="connsiteX9" fmla="*/ 0 w 839215"/>
                    <a:gd name="connsiteY9" fmla="*/ 2225 h 1721602"/>
                    <a:gd name="connsiteX10" fmla="*/ 404485 w 839215"/>
                    <a:gd name="connsiteY10" fmla="*/ 78137 h 1721602"/>
                    <a:gd name="connsiteX11" fmla="*/ 723300 w 839215"/>
                    <a:gd name="connsiteY11" fmla="*/ 600181 h 1721602"/>
                    <a:gd name="connsiteX12" fmla="*/ 487453 w 839215"/>
                    <a:gd name="connsiteY12" fmla="*/ 229194 h 1721602"/>
                    <a:gd name="connsiteX13" fmla="*/ 76733 w 839215"/>
                    <a:gd name="connsiteY13" fmla="*/ 76580 h 1721602"/>
                    <a:gd name="connsiteX0" fmla="*/ 331507 w 839215"/>
                    <a:gd name="connsiteY0" fmla="*/ 1706921 h 1717498"/>
                    <a:gd name="connsiteX1" fmla="*/ 433969 w 839215"/>
                    <a:gd name="connsiteY1" fmla="*/ 1610873 h 1717498"/>
                    <a:gd name="connsiteX2" fmla="*/ 777300 w 839215"/>
                    <a:gd name="connsiteY2" fmla="*/ 1256581 h 1717498"/>
                    <a:gd name="connsiteX3" fmla="*/ 735561 w 839215"/>
                    <a:gd name="connsiteY3" fmla="*/ 695665 h 1717498"/>
                    <a:gd name="connsiteX4" fmla="*/ 735039 w 839215"/>
                    <a:gd name="connsiteY4" fmla="*/ 545652 h 1717498"/>
                    <a:gd name="connsiteX5" fmla="*/ 781217 w 839215"/>
                    <a:gd name="connsiteY5" fmla="*/ 761671 h 1717498"/>
                    <a:gd name="connsiteX6" fmla="*/ 831828 w 839215"/>
                    <a:gd name="connsiteY6" fmla="*/ 1340848 h 1717498"/>
                    <a:gd name="connsiteX7" fmla="*/ 331507 w 839215"/>
                    <a:gd name="connsiteY7" fmla="*/ 1706921 h 1717498"/>
                    <a:gd name="connsiteX8" fmla="*/ 76733 w 839215"/>
                    <a:gd name="connsiteY8" fmla="*/ 76580 h 1717498"/>
                    <a:gd name="connsiteX9" fmla="*/ 0 w 839215"/>
                    <a:gd name="connsiteY9" fmla="*/ 2225 h 1717498"/>
                    <a:gd name="connsiteX10" fmla="*/ 404485 w 839215"/>
                    <a:gd name="connsiteY10" fmla="*/ 78137 h 1717498"/>
                    <a:gd name="connsiteX11" fmla="*/ 723300 w 839215"/>
                    <a:gd name="connsiteY11" fmla="*/ 600181 h 1717498"/>
                    <a:gd name="connsiteX12" fmla="*/ 487453 w 839215"/>
                    <a:gd name="connsiteY12" fmla="*/ 229194 h 1717498"/>
                    <a:gd name="connsiteX13" fmla="*/ 76733 w 839215"/>
                    <a:gd name="connsiteY13" fmla="*/ 76580 h 1717498"/>
                    <a:gd name="connsiteX0" fmla="*/ 331507 w 839215"/>
                    <a:gd name="connsiteY0" fmla="*/ 1706921 h 1716245"/>
                    <a:gd name="connsiteX1" fmla="*/ 433969 w 839215"/>
                    <a:gd name="connsiteY1" fmla="*/ 1610873 h 1716245"/>
                    <a:gd name="connsiteX2" fmla="*/ 777300 w 839215"/>
                    <a:gd name="connsiteY2" fmla="*/ 1256581 h 1716245"/>
                    <a:gd name="connsiteX3" fmla="*/ 735561 w 839215"/>
                    <a:gd name="connsiteY3" fmla="*/ 695665 h 1716245"/>
                    <a:gd name="connsiteX4" fmla="*/ 735039 w 839215"/>
                    <a:gd name="connsiteY4" fmla="*/ 545652 h 1716245"/>
                    <a:gd name="connsiteX5" fmla="*/ 781217 w 839215"/>
                    <a:gd name="connsiteY5" fmla="*/ 761671 h 1716245"/>
                    <a:gd name="connsiteX6" fmla="*/ 831828 w 839215"/>
                    <a:gd name="connsiteY6" fmla="*/ 1340848 h 1716245"/>
                    <a:gd name="connsiteX7" fmla="*/ 331507 w 839215"/>
                    <a:gd name="connsiteY7" fmla="*/ 1706921 h 1716245"/>
                    <a:gd name="connsiteX8" fmla="*/ 76733 w 839215"/>
                    <a:gd name="connsiteY8" fmla="*/ 76580 h 1716245"/>
                    <a:gd name="connsiteX9" fmla="*/ 0 w 839215"/>
                    <a:gd name="connsiteY9" fmla="*/ 2225 h 1716245"/>
                    <a:gd name="connsiteX10" fmla="*/ 404485 w 839215"/>
                    <a:gd name="connsiteY10" fmla="*/ 78137 h 1716245"/>
                    <a:gd name="connsiteX11" fmla="*/ 723300 w 839215"/>
                    <a:gd name="connsiteY11" fmla="*/ 600181 h 1716245"/>
                    <a:gd name="connsiteX12" fmla="*/ 487453 w 839215"/>
                    <a:gd name="connsiteY12" fmla="*/ 229194 h 1716245"/>
                    <a:gd name="connsiteX13" fmla="*/ 76733 w 839215"/>
                    <a:gd name="connsiteY13" fmla="*/ 76580 h 1716245"/>
                    <a:gd name="connsiteX0" fmla="*/ 331507 w 839215"/>
                    <a:gd name="connsiteY0" fmla="*/ 1706921 h 1717688"/>
                    <a:gd name="connsiteX1" fmla="*/ 433969 w 839215"/>
                    <a:gd name="connsiteY1" fmla="*/ 1610873 h 1717688"/>
                    <a:gd name="connsiteX2" fmla="*/ 777300 w 839215"/>
                    <a:gd name="connsiteY2" fmla="*/ 1256581 h 1717688"/>
                    <a:gd name="connsiteX3" fmla="*/ 735561 w 839215"/>
                    <a:gd name="connsiteY3" fmla="*/ 695665 h 1717688"/>
                    <a:gd name="connsiteX4" fmla="*/ 735039 w 839215"/>
                    <a:gd name="connsiteY4" fmla="*/ 545652 h 1717688"/>
                    <a:gd name="connsiteX5" fmla="*/ 781217 w 839215"/>
                    <a:gd name="connsiteY5" fmla="*/ 761671 h 1717688"/>
                    <a:gd name="connsiteX6" fmla="*/ 831828 w 839215"/>
                    <a:gd name="connsiteY6" fmla="*/ 1340848 h 1717688"/>
                    <a:gd name="connsiteX7" fmla="*/ 331507 w 839215"/>
                    <a:gd name="connsiteY7" fmla="*/ 1706921 h 1717688"/>
                    <a:gd name="connsiteX8" fmla="*/ 76733 w 839215"/>
                    <a:gd name="connsiteY8" fmla="*/ 76580 h 1717688"/>
                    <a:gd name="connsiteX9" fmla="*/ 0 w 839215"/>
                    <a:gd name="connsiteY9" fmla="*/ 2225 h 1717688"/>
                    <a:gd name="connsiteX10" fmla="*/ 404485 w 839215"/>
                    <a:gd name="connsiteY10" fmla="*/ 78137 h 1717688"/>
                    <a:gd name="connsiteX11" fmla="*/ 723300 w 839215"/>
                    <a:gd name="connsiteY11" fmla="*/ 600181 h 1717688"/>
                    <a:gd name="connsiteX12" fmla="*/ 487453 w 839215"/>
                    <a:gd name="connsiteY12" fmla="*/ 229194 h 1717688"/>
                    <a:gd name="connsiteX13" fmla="*/ 76733 w 839215"/>
                    <a:gd name="connsiteY13" fmla="*/ 76580 h 1717688"/>
                    <a:gd name="connsiteX0" fmla="*/ 331507 w 839215"/>
                    <a:gd name="connsiteY0" fmla="*/ 1706921 h 1717556"/>
                    <a:gd name="connsiteX1" fmla="*/ 433969 w 839215"/>
                    <a:gd name="connsiteY1" fmla="*/ 1610873 h 1717556"/>
                    <a:gd name="connsiteX2" fmla="*/ 777300 w 839215"/>
                    <a:gd name="connsiteY2" fmla="*/ 1256581 h 1717556"/>
                    <a:gd name="connsiteX3" fmla="*/ 735561 w 839215"/>
                    <a:gd name="connsiteY3" fmla="*/ 695665 h 1717556"/>
                    <a:gd name="connsiteX4" fmla="*/ 735039 w 839215"/>
                    <a:gd name="connsiteY4" fmla="*/ 545652 h 1717556"/>
                    <a:gd name="connsiteX5" fmla="*/ 781217 w 839215"/>
                    <a:gd name="connsiteY5" fmla="*/ 761671 h 1717556"/>
                    <a:gd name="connsiteX6" fmla="*/ 831828 w 839215"/>
                    <a:gd name="connsiteY6" fmla="*/ 1340848 h 1717556"/>
                    <a:gd name="connsiteX7" fmla="*/ 331507 w 839215"/>
                    <a:gd name="connsiteY7" fmla="*/ 1706921 h 1717556"/>
                    <a:gd name="connsiteX8" fmla="*/ 76733 w 839215"/>
                    <a:gd name="connsiteY8" fmla="*/ 76580 h 1717556"/>
                    <a:gd name="connsiteX9" fmla="*/ 0 w 839215"/>
                    <a:gd name="connsiteY9" fmla="*/ 2225 h 1717556"/>
                    <a:gd name="connsiteX10" fmla="*/ 404485 w 839215"/>
                    <a:gd name="connsiteY10" fmla="*/ 78137 h 1717556"/>
                    <a:gd name="connsiteX11" fmla="*/ 723300 w 839215"/>
                    <a:gd name="connsiteY11" fmla="*/ 600181 h 1717556"/>
                    <a:gd name="connsiteX12" fmla="*/ 487453 w 839215"/>
                    <a:gd name="connsiteY12" fmla="*/ 229194 h 1717556"/>
                    <a:gd name="connsiteX13" fmla="*/ 76733 w 839215"/>
                    <a:gd name="connsiteY13" fmla="*/ 76580 h 1717556"/>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331507 w 839215"/>
                    <a:gd name="connsiteY7" fmla="*/ 1706921 h 1718056"/>
                    <a:gd name="connsiteX8" fmla="*/ 76733 w 839215"/>
                    <a:gd name="connsiteY8" fmla="*/ 76580 h 1718056"/>
                    <a:gd name="connsiteX9" fmla="*/ 0 w 839215"/>
                    <a:gd name="connsiteY9" fmla="*/ 2225 h 1718056"/>
                    <a:gd name="connsiteX10" fmla="*/ 404485 w 839215"/>
                    <a:gd name="connsiteY10" fmla="*/ 78137 h 1718056"/>
                    <a:gd name="connsiteX11" fmla="*/ 723300 w 839215"/>
                    <a:gd name="connsiteY11" fmla="*/ 600181 h 1718056"/>
                    <a:gd name="connsiteX12" fmla="*/ 487453 w 839215"/>
                    <a:gd name="connsiteY12" fmla="*/ 229194 h 1718056"/>
                    <a:gd name="connsiteX13" fmla="*/ 76733 w 839215"/>
                    <a:gd name="connsiteY13" fmla="*/ 76580 h 1718056"/>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839794"/>
                    <a:gd name="connsiteX1" fmla="*/ 433969 w 839215"/>
                    <a:gd name="connsiteY1" fmla="*/ 1610873 h 1839794"/>
                    <a:gd name="connsiteX2" fmla="*/ 777300 w 839215"/>
                    <a:gd name="connsiteY2" fmla="*/ 1256581 h 1839794"/>
                    <a:gd name="connsiteX3" fmla="*/ 735561 w 839215"/>
                    <a:gd name="connsiteY3" fmla="*/ 695665 h 1839794"/>
                    <a:gd name="connsiteX4" fmla="*/ 735039 w 839215"/>
                    <a:gd name="connsiteY4" fmla="*/ 545652 h 1839794"/>
                    <a:gd name="connsiteX5" fmla="*/ 781217 w 839215"/>
                    <a:gd name="connsiteY5" fmla="*/ 761671 h 1839794"/>
                    <a:gd name="connsiteX6" fmla="*/ 831828 w 839215"/>
                    <a:gd name="connsiteY6" fmla="*/ 1340848 h 1839794"/>
                    <a:gd name="connsiteX7" fmla="*/ 457132 w 839215"/>
                    <a:gd name="connsiteY7" fmla="*/ 1684683 h 1839794"/>
                    <a:gd name="connsiteX8" fmla="*/ 331507 w 839215"/>
                    <a:gd name="connsiteY8" fmla="*/ 1706921 h 1839794"/>
                    <a:gd name="connsiteX9" fmla="*/ 76733 w 839215"/>
                    <a:gd name="connsiteY9" fmla="*/ 76580 h 1839794"/>
                    <a:gd name="connsiteX10" fmla="*/ 0 w 839215"/>
                    <a:gd name="connsiteY10" fmla="*/ 2225 h 1839794"/>
                    <a:gd name="connsiteX11" fmla="*/ 404485 w 839215"/>
                    <a:gd name="connsiteY11" fmla="*/ 78137 h 1839794"/>
                    <a:gd name="connsiteX12" fmla="*/ 723300 w 839215"/>
                    <a:gd name="connsiteY12" fmla="*/ 600181 h 1839794"/>
                    <a:gd name="connsiteX13" fmla="*/ 487453 w 839215"/>
                    <a:gd name="connsiteY13" fmla="*/ 229194 h 1839794"/>
                    <a:gd name="connsiteX14" fmla="*/ 76733 w 839215"/>
                    <a:gd name="connsiteY14" fmla="*/ 76580 h 1839794"/>
                    <a:gd name="connsiteX0" fmla="*/ 331507 w 839215"/>
                    <a:gd name="connsiteY0" fmla="*/ 1706921 h 1720584"/>
                    <a:gd name="connsiteX1" fmla="*/ 433969 w 839215"/>
                    <a:gd name="connsiteY1" fmla="*/ 1610873 h 1720584"/>
                    <a:gd name="connsiteX2" fmla="*/ 777300 w 839215"/>
                    <a:gd name="connsiteY2" fmla="*/ 1256581 h 1720584"/>
                    <a:gd name="connsiteX3" fmla="*/ 735561 w 839215"/>
                    <a:gd name="connsiteY3" fmla="*/ 695665 h 1720584"/>
                    <a:gd name="connsiteX4" fmla="*/ 735039 w 839215"/>
                    <a:gd name="connsiteY4" fmla="*/ 545652 h 1720584"/>
                    <a:gd name="connsiteX5" fmla="*/ 781217 w 839215"/>
                    <a:gd name="connsiteY5" fmla="*/ 761671 h 1720584"/>
                    <a:gd name="connsiteX6" fmla="*/ 831828 w 839215"/>
                    <a:gd name="connsiteY6" fmla="*/ 1340848 h 1720584"/>
                    <a:gd name="connsiteX7" fmla="*/ 457132 w 839215"/>
                    <a:gd name="connsiteY7" fmla="*/ 1684683 h 1720584"/>
                    <a:gd name="connsiteX8" fmla="*/ 331507 w 839215"/>
                    <a:gd name="connsiteY8" fmla="*/ 1706921 h 1720584"/>
                    <a:gd name="connsiteX9" fmla="*/ 76733 w 839215"/>
                    <a:gd name="connsiteY9" fmla="*/ 76580 h 1720584"/>
                    <a:gd name="connsiteX10" fmla="*/ 0 w 839215"/>
                    <a:gd name="connsiteY10" fmla="*/ 2225 h 1720584"/>
                    <a:gd name="connsiteX11" fmla="*/ 404485 w 839215"/>
                    <a:gd name="connsiteY11" fmla="*/ 78137 h 1720584"/>
                    <a:gd name="connsiteX12" fmla="*/ 723300 w 839215"/>
                    <a:gd name="connsiteY12" fmla="*/ 600181 h 1720584"/>
                    <a:gd name="connsiteX13" fmla="*/ 487453 w 839215"/>
                    <a:gd name="connsiteY13" fmla="*/ 229194 h 1720584"/>
                    <a:gd name="connsiteX14" fmla="*/ 76733 w 839215"/>
                    <a:gd name="connsiteY14" fmla="*/ 76580 h 1720584"/>
                    <a:gd name="connsiteX0" fmla="*/ 331507 w 839215"/>
                    <a:gd name="connsiteY0" fmla="*/ 1706921 h 1718056"/>
                    <a:gd name="connsiteX1" fmla="*/ 433969 w 839215"/>
                    <a:gd name="connsiteY1" fmla="*/ 1610873 h 1718056"/>
                    <a:gd name="connsiteX2" fmla="*/ 777300 w 839215"/>
                    <a:gd name="connsiteY2" fmla="*/ 1256581 h 1718056"/>
                    <a:gd name="connsiteX3" fmla="*/ 735561 w 839215"/>
                    <a:gd name="connsiteY3" fmla="*/ 695665 h 1718056"/>
                    <a:gd name="connsiteX4" fmla="*/ 735039 w 839215"/>
                    <a:gd name="connsiteY4" fmla="*/ 545652 h 1718056"/>
                    <a:gd name="connsiteX5" fmla="*/ 781217 w 839215"/>
                    <a:gd name="connsiteY5" fmla="*/ 761671 h 1718056"/>
                    <a:gd name="connsiteX6" fmla="*/ 831828 w 839215"/>
                    <a:gd name="connsiteY6" fmla="*/ 1340848 h 1718056"/>
                    <a:gd name="connsiteX7" fmla="*/ 457132 w 839215"/>
                    <a:gd name="connsiteY7" fmla="*/ 1684683 h 1718056"/>
                    <a:gd name="connsiteX8" fmla="*/ 331507 w 839215"/>
                    <a:gd name="connsiteY8" fmla="*/ 1706921 h 1718056"/>
                    <a:gd name="connsiteX9" fmla="*/ 76733 w 839215"/>
                    <a:gd name="connsiteY9" fmla="*/ 76580 h 1718056"/>
                    <a:gd name="connsiteX10" fmla="*/ 0 w 839215"/>
                    <a:gd name="connsiteY10" fmla="*/ 2225 h 1718056"/>
                    <a:gd name="connsiteX11" fmla="*/ 404485 w 839215"/>
                    <a:gd name="connsiteY11" fmla="*/ 78137 h 1718056"/>
                    <a:gd name="connsiteX12" fmla="*/ 723300 w 839215"/>
                    <a:gd name="connsiteY12" fmla="*/ 600181 h 1718056"/>
                    <a:gd name="connsiteX13" fmla="*/ 487453 w 839215"/>
                    <a:gd name="connsiteY13" fmla="*/ 229194 h 1718056"/>
                    <a:gd name="connsiteX14" fmla="*/ 76733 w 839215"/>
                    <a:gd name="connsiteY14" fmla="*/ 76580 h 1718056"/>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7642"/>
                    <a:gd name="connsiteX1" fmla="*/ 433969 w 839215"/>
                    <a:gd name="connsiteY1" fmla="*/ 1610873 h 1707642"/>
                    <a:gd name="connsiteX2" fmla="*/ 777300 w 839215"/>
                    <a:gd name="connsiteY2" fmla="*/ 1256581 h 1707642"/>
                    <a:gd name="connsiteX3" fmla="*/ 735561 w 839215"/>
                    <a:gd name="connsiteY3" fmla="*/ 695665 h 1707642"/>
                    <a:gd name="connsiteX4" fmla="*/ 735039 w 839215"/>
                    <a:gd name="connsiteY4" fmla="*/ 545652 h 1707642"/>
                    <a:gd name="connsiteX5" fmla="*/ 781217 w 839215"/>
                    <a:gd name="connsiteY5" fmla="*/ 761671 h 1707642"/>
                    <a:gd name="connsiteX6" fmla="*/ 831828 w 839215"/>
                    <a:gd name="connsiteY6" fmla="*/ 1340848 h 1707642"/>
                    <a:gd name="connsiteX7" fmla="*/ 457132 w 839215"/>
                    <a:gd name="connsiteY7" fmla="*/ 1684683 h 1707642"/>
                    <a:gd name="connsiteX8" fmla="*/ 331507 w 839215"/>
                    <a:gd name="connsiteY8" fmla="*/ 1706921 h 1707642"/>
                    <a:gd name="connsiteX9" fmla="*/ 76733 w 839215"/>
                    <a:gd name="connsiteY9" fmla="*/ 76580 h 1707642"/>
                    <a:gd name="connsiteX10" fmla="*/ 0 w 839215"/>
                    <a:gd name="connsiteY10" fmla="*/ 2225 h 1707642"/>
                    <a:gd name="connsiteX11" fmla="*/ 404485 w 839215"/>
                    <a:gd name="connsiteY11" fmla="*/ 78137 h 1707642"/>
                    <a:gd name="connsiteX12" fmla="*/ 723300 w 839215"/>
                    <a:gd name="connsiteY12" fmla="*/ 600181 h 1707642"/>
                    <a:gd name="connsiteX13" fmla="*/ 487453 w 839215"/>
                    <a:gd name="connsiteY13" fmla="*/ 229194 h 1707642"/>
                    <a:gd name="connsiteX14" fmla="*/ 76733 w 839215"/>
                    <a:gd name="connsiteY14" fmla="*/ 76580 h 1707642"/>
                    <a:gd name="connsiteX0" fmla="*/ 331507 w 839215"/>
                    <a:gd name="connsiteY0" fmla="*/ 1706921 h 1708120"/>
                    <a:gd name="connsiteX1" fmla="*/ 433969 w 839215"/>
                    <a:gd name="connsiteY1" fmla="*/ 161087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593422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14853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 name="connsiteX0" fmla="*/ 331507 w 839215"/>
                    <a:gd name="connsiteY0" fmla="*/ 1706921 h 1708120"/>
                    <a:gd name="connsiteX1" fmla="*/ 461889 w 839215"/>
                    <a:gd name="connsiteY1" fmla="*/ 1607709 h 1708120"/>
                    <a:gd name="connsiteX2" fmla="*/ 777300 w 839215"/>
                    <a:gd name="connsiteY2" fmla="*/ 1256581 h 1708120"/>
                    <a:gd name="connsiteX3" fmla="*/ 735561 w 839215"/>
                    <a:gd name="connsiteY3" fmla="*/ 695665 h 1708120"/>
                    <a:gd name="connsiteX4" fmla="*/ 735039 w 839215"/>
                    <a:gd name="connsiteY4" fmla="*/ 545652 h 1708120"/>
                    <a:gd name="connsiteX5" fmla="*/ 781217 w 839215"/>
                    <a:gd name="connsiteY5" fmla="*/ 761671 h 1708120"/>
                    <a:gd name="connsiteX6" fmla="*/ 831828 w 839215"/>
                    <a:gd name="connsiteY6" fmla="*/ 1340848 h 1708120"/>
                    <a:gd name="connsiteX7" fmla="*/ 457132 w 839215"/>
                    <a:gd name="connsiteY7" fmla="*/ 1684683 h 1708120"/>
                    <a:gd name="connsiteX8" fmla="*/ 331507 w 839215"/>
                    <a:gd name="connsiteY8" fmla="*/ 1706921 h 1708120"/>
                    <a:gd name="connsiteX9" fmla="*/ 76733 w 839215"/>
                    <a:gd name="connsiteY9" fmla="*/ 76580 h 1708120"/>
                    <a:gd name="connsiteX10" fmla="*/ 0 w 839215"/>
                    <a:gd name="connsiteY10" fmla="*/ 2225 h 1708120"/>
                    <a:gd name="connsiteX11" fmla="*/ 404485 w 839215"/>
                    <a:gd name="connsiteY11" fmla="*/ 78137 h 1708120"/>
                    <a:gd name="connsiteX12" fmla="*/ 723300 w 839215"/>
                    <a:gd name="connsiteY12" fmla="*/ 600181 h 1708120"/>
                    <a:gd name="connsiteX13" fmla="*/ 487453 w 839215"/>
                    <a:gd name="connsiteY13" fmla="*/ 229194 h 1708120"/>
                    <a:gd name="connsiteX14" fmla="*/ 76733 w 839215"/>
                    <a:gd name="connsiteY14" fmla="*/ 76580 h 17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9215" h="1708120">
                      <a:moveTo>
                        <a:pt x="331507" y="1706921"/>
                      </a:moveTo>
                      <a:cubicBezTo>
                        <a:pt x="367591" y="1678106"/>
                        <a:pt x="403670" y="1678626"/>
                        <a:pt x="461889" y="1607709"/>
                      </a:cubicBezTo>
                      <a:cubicBezTo>
                        <a:pt x="662376" y="1561478"/>
                        <a:pt x="784675" y="1463306"/>
                        <a:pt x="777300" y="1256581"/>
                      </a:cubicBezTo>
                      <a:cubicBezTo>
                        <a:pt x="778344" y="1076307"/>
                        <a:pt x="737383" y="871766"/>
                        <a:pt x="735561" y="695665"/>
                      </a:cubicBezTo>
                      <a:cubicBezTo>
                        <a:pt x="735039" y="646881"/>
                        <a:pt x="727994" y="592614"/>
                        <a:pt x="735039" y="545652"/>
                      </a:cubicBezTo>
                      <a:cubicBezTo>
                        <a:pt x="755128" y="610875"/>
                        <a:pt x="768434" y="699575"/>
                        <a:pt x="781217" y="761671"/>
                      </a:cubicBezTo>
                      <a:cubicBezTo>
                        <a:pt x="802090" y="938295"/>
                        <a:pt x="859484" y="1156135"/>
                        <a:pt x="831828" y="1340848"/>
                      </a:cubicBezTo>
                      <a:cubicBezTo>
                        <a:pt x="813533" y="1466108"/>
                        <a:pt x="714537" y="1610377"/>
                        <a:pt x="457132" y="1684683"/>
                      </a:cubicBezTo>
                      <a:cubicBezTo>
                        <a:pt x="416607" y="1702832"/>
                        <a:pt x="326734" y="1711477"/>
                        <a:pt x="331507" y="1706921"/>
                      </a:cubicBezTo>
                      <a:close/>
                      <a:moveTo>
                        <a:pt x="76733" y="76580"/>
                      </a:moveTo>
                      <a:cubicBezTo>
                        <a:pt x="62683" y="60172"/>
                        <a:pt x="18410" y="30691"/>
                        <a:pt x="0" y="2225"/>
                      </a:cubicBezTo>
                      <a:cubicBezTo>
                        <a:pt x="107649" y="-4509"/>
                        <a:pt x="292616" y="-323"/>
                        <a:pt x="404485" y="78137"/>
                      </a:cubicBezTo>
                      <a:cubicBezTo>
                        <a:pt x="584504" y="177793"/>
                        <a:pt x="765300" y="398251"/>
                        <a:pt x="723300" y="600181"/>
                      </a:cubicBezTo>
                      <a:cubicBezTo>
                        <a:pt x="666682" y="464257"/>
                        <a:pt x="599899" y="327551"/>
                        <a:pt x="487453" y="229194"/>
                      </a:cubicBezTo>
                      <a:cubicBezTo>
                        <a:pt x="379692" y="141439"/>
                        <a:pt x="280579" y="81738"/>
                        <a:pt x="76733" y="76580"/>
                      </a:cubicBezTo>
                      <a:close/>
                    </a:path>
                  </a:pathLst>
                </a:custGeom>
                <a:solidFill>
                  <a:schemeClr val="tx2"/>
                </a:solidFill>
                <a:ln w="25963" cap="flat">
                  <a:noFill/>
                  <a:prstDash val="solid"/>
                  <a:miter/>
                </a:ln>
              </p:spPr>
              <p:txBody>
                <a:bodyPr rtlCol="0" anchor="ctr"/>
                <a:lstStyle/>
                <a:p>
                  <a:endParaRPr lang="en-US" dirty="0"/>
                </a:p>
              </p:txBody>
            </p:sp>
          </p:grpSp>
        </p:grpSp>
        <p:sp>
          <p:nvSpPr>
            <p:cNvPr id="22" name="Ribbon: Tilted Up 21">
              <a:extLst>
                <a:ext uri="{FF2B5EF4-FFF2-40B4-BE49-F238E27FC236}">
                  <a16:creationId xmlns:a16="http://schemas.microsoft.com/office/drawing/2014/main" id="{E2564E0E-8E48-D1B9-6C06-0D569F98677B}"/>
                </a:ext>
              </a:extLst>
            </p:cNvPr>
            <p:cNvSpPr/>
            <p:nvPr/>
          </p:nvSpPr>
          <p:spPr>
            <a:xfrm>
              <a:off x="797870" y="6057197"/>
              <a:ext cx="5178274" cy="457200"/>
            </a:xfrm>
            <a:prstGeom prst="ribbon2">
              <a:avLst>
                <a:gd name="adj1" fmla="val 14548"/>
                <a:gd name="adj2" fmla="val 75000"/>
              </a:avLst>
            </a:prstGeom>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THE TRIBUNAL</a:t>
              </a:r>
            </a:p>
          </p:txBody>
        </p:sp>
      </p:grpSp>
      <p:grpSp>
        <p:nvGrpSpPr>
          <p:cNvPr id="26" name="Group 25">
            <a:extLst>
              <a:ext uri="{FF2B5EF4-FFF2-40B4-BE49-F238E27FC236}">
                <a16:creationId xmlns:a16="http://schemas.microsoft.com/office/drawing/2014/main" id="{E23DF0B6-F5DD-1B69-8DB1-6BDAE1EC68FC}"/>
              </a:ext>
            </a:extLst>
          </p:cNvPr>
          <p:cNvGrpSpPr/>
          <p:nvPr/>
        </p:nvGrpSpPr>
        <p:grpSpPr>
          <a:xfrm>
            <a:off x="3239460" y="1689945"/>
            <a:ext cx="3477187" cy="2381250"/>
            <a:chOff x="3556034" y="1442162"/>
            <a:chExt cx="3477187" cy="2381250"/>
          </a:xfrm>
        </p:grpSpPr>
        <p:grpSp>
          <p:nvGrpSpPr>
            <p:cNvPr id="21" name="Group 20">
              <a:extLst>
                <a:ext uri="{FF2B5EF4-FFF2-40B4-BE49-F238E27FC236}">
                  <a16:creationId xmlns:a16="http://schemas.microsoft.com/office/drawing/2014/main" id="{2D95E8D8-B135-D3CB-42A4-50AACA3B4488}"/>
                </a:ext>
              </a:extLst>
            </p:cNvPr>
            <p:cNvGrpSpPr/>
            <p:nvPr/>
          </p:nvGrpSpPr>
          <p:grpSpPr>
            <a:xfrm>
              <a:off x="3556034" y="1442162"/>
              <a:ext cx="3247811" cy="2381250"/>
              <a:chOff x="3556034" y="1442162"/>
              <a:chExt cx="3247811" cy="2381250"/>
            </a:xfrm>
          </p:grpSpPr>
          <p:grpSp>
            <p:nvGrpSpPr>
              <p:cNvPr id="20" name="Group 19">
                <a:extLst>
                  <a:ext uri="{FF2B5EF4-FFF2-40B4-BE49-F238E27FC236}">
                    <a16:creationId xmlns:a16="http://schemas.microsoft.com/office/drawing/2014/main" id="{D15AF206-1401-D529-5787-06FCE1C1A66F}"/>
                  </a:ext>
                </a:extLst>
              </p:cNvPr>
              <p:cNvGrpSpPr/>
              <p:nvPr/>
            </p:nvGrpSpPr>
            <p:grpSpPr>
              <a:xfrm>
                <a:off x="3884934" y="1484413"/>
                <a:ext cx="2918911" cy="1781301"/>
                <a:chOff x="4869423" y="898639"/>
                <a:chExt cx="4060105" cy="2477728"/>
              </a:xfrm>
            </p:grpSpPr>
            <p:sp>
              <p:nvSpPr>
                <p:cNvPr id="16" name="Freeform: Shape 15">
                  <a:extLst>
                    <a:ext uri="{FF2B5EF4-FFF2-40B4-BE49-F238E27FC236}">
                      <a16:creationId xmlns:a16="http://schemas.microsoft.com/office/drawing/2014/main" id="{7B1CEF51-DDC8-EA3C-35D7-0D9960C9F675}"/>
                    </a:ext>
                  </a:extLst>
                </p:cNvPr>
                <p:cNvSpPr/>
                <p:nvPr/>
              </p:nvSpPr>
              <p:spPr>
                <a:xfrm>
                  <a:off x="4869423" y="905504"/>
                  <a:ext cx="4060105" cy="2470863"/>
                </a:xfrm>
                <a:custGeom>
                  <a:avLst/>
                  <a:gdLst>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2190428 w 4060105"/>
                    <a:gd name="connsiteY12" fmla="*/ 1424412 h 2470863"/>
                    <a:gd name="connsiteX13" fmla="*/ 2350700 w 4060105"/>
                    <a:gd name="connsiteY13" fmla="*/ 1584684 h 2470863"/>
                    <a:gd name="connsiteX14" fmla="*/ 2510972 w 4060105"/>
                    <a:gd name="connsiteY14" fmla="*/ 1424412 h 2470863"/>
                    <a:gd name="connsiteX15" fmla="*/ 2510972 w 4060105"/>
                    <a:gd name="connsiteY15" fmla="*/ 1060434 h 2470863"/>
                    <a:gd name="connsiteX16" fmla="*/ 2655404 w 4060105"/>
                    <a:gd name="connsiteY16" fmla="*/ 916003 h 2470863"/>
                    <a:gd name="connsiteX17" fmla="*/ 2799836 w 4060105"/>
                    <a:gd name="connsiteY17" fmla="*/ 1060434 h 2470863"/>
                    <a:gd name="connsiteX18" fmla="*/ 2799836 w 4060105"/>
                    <a:gd name="connsiteY18" fmla="*/ 1409293 h 2470863"/>
                    <a:gd name="connsiteX19" fmla="*/ 2799836 w 4060105"/>
                    <a:gd name="connsiteY19" fmla="*/ 1409293 h 2470863"/>
                    <a:gd name="connsiteX20" fmla="*/ 3074649 w 4060105"/>
                    <a:gd name="connsiteY20" fmla="*/ 1681429 h 2470863"/>
                    <a:gd name="connsiteX21" fmla="*/ 3322109 w 4060105"/>
                    <a:gd name="connsiteY21" fmla="*/ 1521484 h 2470863"/>
                    <a:gd name="connsiteX22" fmla="*/ 3774022 w 4060105"/>
                    <a:gd name="connsiteY22" fmla="*/ 2257132 h 2470863"/>
                    <a:gd name="connsiteX23" fmla="*/ 286130 w 4060105"/>
                    <a:gd name="connsiteY23" fmla="*/ 2257132 h 2470863"/>
                    <a:gd name="connsiteX24" fmla="*/ 828116 w 4060105"/>
                    <a:gd name="connsiteY24" fmla="*/ 1361585 h 2470863"/>
                    <a:gd name="connsiteX25" fmla="*/ 828116 w 4060105"/>
                    <a:gd name="connsiteY25" fmla="*/ 1384344 h 2470863"/>
                    <a:gd name="connsiteX26" fmla="*/ 1028456 w 4060105"/>
                    <a:gd name="connsiteY26" fmla="*/ 1584684 h 2470863"/>
                    <a:gd name="connsiteX27" fmla="*/ 1228796 w 4060105"/>
                    <a:gd name="connsiteY27" fmla="*/ 1384344 h 2470863"/>
                    <a:gd name="connsiteX28" fmla="*/ 1228796 w 4060105"/>
                    <a:gd name="connsiteY28" fmla="*/ 1157292 h 2470863"/>
                    <a:gd name="connsiteX29" fmla="*/ 1335644 w 4060105"/>
                    <a:gd name="connsiteY29" fmla="*/ 1050444 h 2470863"/>
                    <a:gd name="connsiteX30" fmla="*/ 1442492 w 4060105"/>
                    <a:gd name="connsiteY30" fmla="*/ 1157292 h 2470863"/>
                    <a:gd name="connsiteX31" fmla="*/ 1442492 w 4060105"/>
                    <a:gd name="connsiteY31" fmla="*/ 1691532 h 2470863"/>
                    <a:gd name="connsiteX32" fmla="*/ 1656188 w 4060105"/>
                    <a:gd name="connsiteY32" fmla="*/ 1905228 h 2470863"/>
                    <a:gd name="connsiteX33" fmla="*/ 1869884 w 4060105"/>
                    <a:gd name="connsiteY33" fmla="*/ 1691532 h 2470863"/>
                    <a:gd name="connsiteX34" fmla="*/ 1869884 w 4060105"/>
                    <a:gd name="connsiteY34" fmla="*/ 1370988 h 2470863"/>
                    <a:gd name="connsiteX35" fmla="*/ 2030156 w 4060105"/>
                    <a:gd name="connsiteY35" fmla="*/ 1210716 h 2470863"/>
                    <a:gd name="connsiteX36" fmla="*/ 2190428 w 4060105"/>
                    <a:gd name="connsiteY36" fmla="*/ 1370988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828116 w 4060105"/>
                    <a:gd name="connsiteY25" fmla="*/ 1361585 h 2470863"/>
                    <a:gd name="connsiteX26" fmla="*/ 1028456 w 4060105"/>
                    <a:gd name="connsiteY26" fmla="*/ 1584684 h 2470863"/>
                    <a:gd name="connsiteX27" fmla="*/ 1228796 w 4060105"/>
                    <a:gd name="connsiteY27" fmla="*/ 1384344 h 2470863"/>
                    <a:gd name="connsiteX28" fmla="*/ 1228796 w 4060105"/>
                    <a:gd name="connsiteY28" fmla="*/ 1157292 h 2470863"/>
                    <a:gd name="connsiteX29" fmla="*/ 1335644 w 4060105"/>
                    <a:gd name="connsiteY29" fmla="*/ 1050444 h 2470863"/>
                    <a:gd name="connsiteX30" fmla="*/ 1442492 w 4060105"/>
                    <a:gd name="connsiteY30" fmla="*/ 1157292 h 2470863"/>
                    <a:gd name="connsiteX31" fmla="*/ 1442492 w 4060105"/>
                    <a:gd name="connsiteY31" fmla="*/ 1691532 h 2470863"/>
                    <a:gd name="connsiteX32" fmla="*/ 1656188 w 4060105"/>
                    <a:gd name="connsiteY32" fmla="*/ 1905228 h 2470863"/>
                    <a:gd name="connsiteX33" fmla="*/ 1869884 w 4060105"/>
                    <a:gd name="connsiteY33" fmla="*/ 1691532 h 2470863"/>
                    <a:gd name="connsiteX34" fmla="*/ 1869884 w 4060105"/>
                    <a:gd name="connsiteY34" fmla="*/ 1370988 h 2470863"/>
                    <a:gd name="connsiteX35" fmla="*/ 2030156 w 4060105"/>
                    <a:gd name="connsiteY35" fmla="*/ 1210716 h 2470863"/>
                    <a:gd name="connsiteX36" fmla="*/ 2190428 w 4060105"/>
                    <a:gd name="connsiteY36" fmla="*/ 1370988 h 2470863"/>
                    <a:gd name="connsiteX37" fmla="*/ 2190428 w 4060105"/>
                    <a:gd name="connsiteY3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028456 w 4060105"/>
                    <a:gd name="connsiteY25" fmla="*/ 1584684 h 2470863"/>
                    <a:gd name="connsiteX26" fmla="*/ 1228796 w 4060105"/>
                    <a:gd name="connsiteY26" fmla="*/ 1384344 h 2470863"/>
                    <a:gd name="connsiteX27" fmla="*/ 1228796 w 4060105"/>
                    <a:gd name="connsiteY27" fmla="*/ 1157292 h 2470863"/>
                    <a:gd name="connsiteX28" fmla="*/ 1335644 w 4060105"/>
                    <a:gd name="connsiteY28" fmla="*/ 1050444 h 2470863"/>
                    <a:gd name="connsiteX29" fmla="*/ 1442492 w 4060105"/>
                    <a:gd name="connsiteY29" fmla="*/ 1157292 h 2470863"/>
                    <a:gd name="connsiteX30" fmla="*/ 1442492 w 4060105"/>
                    <a:gd name="connsiteY30" fmla="*/ 1691532 h 2470863"/>
                    <a:gd name="connsiteX31" fmla="*/ 1656188 w 4060105"/>
                    <a:gd name="connsiteY31" fmla="*/ 1905228 h 2470863"/>
                    <a:gd name="connsiteX32" fmla="*/ 1869884 w 4060105"/>
                    <a:gd name="connsiteY32" fmla="*/ 1691532 h 2470863"/>
                    <a:gd name="connsiteX33" fmla="*/ 1869884 w 4060105"/>
                    <a:gd name="connsiteY33" fmla="*/ 1370988 h 2470863"/>
                    <a:gd name="connsiteX34" fmla="*/ 2030156 w 4060105"/>
                    <a:gd name="connsiteY34" fmla="*/ 1210716 h 2470863"/>
                    <a:gd name="connsiteX35" fmla="*/ 2190428 w 4060105"/>
                    <a:gd name="connsiteY35" fmla="*/ 1370988 h 2470863"/>
                    <a:gd name="connsiteX36" fmla="*/ 2190428 w 4060105"/>
                    <a:gd name="connsiteY3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228796 w 4060105"/>
                    <a:gd name="connsiteY25" fmla="*/ 1384344 h 2470863"/>
                    <a:gd name="connsiteX26" fmla="*/ 1228796 w 4060105"/>
                    <a:gd name="connsiteY26" fmla="*/ 1157292 h 2470863"/>
                    <a:gd name="connsiteX27" fmla="*/ 1335644 w 4060105"/>
                    <a:gd name="connsiteY27" fmla="*/ 1050444 h 2470863"/>
                    <a:gd name="connsiteX28" fmla="*/ 1442492 w 4060105"/>
                    <a:gd name="connsiteY28" fmla="*/ 1157292 h 2470863"/>
                    <a:gd name="connsiteX29" fmla="*/ 1442492 w 4060105"/>
                    <a:gd name="connsiteY29" fmla="*/ 1691532 h 2470863"/>
                    <a:gd name="connsiteX30" fmla="*/ 1656188 w 4060105"/>
                    <a:gd name="connsiteY30" fmla="*/ 1905228 h 2470863"/>
                    <a:gd name="connsiteX31" fmla="*/ 1869884 w 4060105"/>
                    <a:gd name="connsiteY31" fmla="*/ 1691532 h 2470863"/>
                    <a:gd name="connsiteX32" fmla="*/ 1869884 w 4060105"/>
                    <a:gd name="connsiteY32" fmla="*/ 1370988 h 2470863"/>
                    <a:gd name="connsiteX33" fmla="*/ 2030156 w 4060105"/>
                    <a:gd name="connsiteY33" fmla="*/ 1210716 h 2470863"/>
                    <a:gd name="connsiteX34" fmla="*/ 2190428 w 4060105"/>
                    <a:gd name="connsiteY34" fmla="*/ 1370988 h 2470863"/>
                    <a:gd name="connsiteX35" fmla="*/ 2190428 w 4060105"/>
                    <a:gd name="connsiteY35"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228796 w 4060105"/>
                    <a:gd name="connsiteY25" fmla="*/ 1157292 h 2470863"/>
                    <a:gd name="connsiteX26" fmla="*/ 1335644 w 4060105"/>
                    <a:gd name="connsiteY26" fmla="*/ 1050444 h 2470863"/>
                    <a:gd name="connsiteX27" fmla="*/ 1442492 w 4060105"/>
                    <a:gd name="connsiteY27" fmla="*/ 1157292 h 2470863"/>
                    <a:gd name="connsiteX28" fmla="*/ 1442492 w 4060105"/>
                    <a:gd name="connsiteY28" fmla="*/ 1691532 h 2470863"/>
                    <a:gd name="connsiteX29" fmla="*/ 1656188 w 4060105"/>
                    <a:gd name="connsiteY29" fmla="*/ 1905228 h 2470863"/>
                    <a:gd name="connsiteX30" fmla="*/ 1869884 w 4060105"/>
                    <a:gd name="connsiteY30" fmla="*/ 1691532 h 2470863"/>
                    <a:gd name="connsiteX31" fmla="*/ 1869884 w 4060105"/>
                    <a:gd name="connsiteY31" fmla="*/ 1370988 h 2470863"/>
                    <a:gd name="connsiteX32" fmla="*/ 2030156 w 4060105"/>
                    <a:gd name="connsiteY32" fmla="*/ 1210716 h 2470863"/>
                    <a:gd name="connsiteX33" fmla="*/ 2190428 w 4060105"/>
                    <a:gd name="connsiteY33" fmla="*/ 1370988 h 2470863"/>
                    <a:gd name="connsiteX34" fmla="*/ 2190428 w 4060105"/>
                    <a:gd name="connsiteY34"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335644 w 4060105"/>
                    <a:gd name="connsiteY25" fmla="*/ 1050444 h 2470863"/>
                    <a:gd name="connsiteX26" fmla="*/ 1442492 w 4060105"/>
                    <a:gd name="connsiteY26" fmla="*/ 1157292 h 2470863"/>
                    <a:gd name="connsiteX27" fmla="*/ 1442492 w 4060105"/>
                    <a:gd name="connsiteY27" fmla="*/ 1691532 h 2470863"/>
                    <a:gd name="connsiteX28" fmla="*/ 1656188 w 4060105"/>
                    <a:gd name="connsiteY28" fmla="*/ 1905228 h 2470863"/>
                    <a:gd name="connsiteX29" fmla="*/ 1869884 w 4060105"/>
                    <a:gd name="connsiteY29" fmla="*/ 1691532 h 2470863"/>
                    <a:gd name="connsiteX30" fmla="*/ 1869884 w 4060105"/>
                    <a:gd name="connsiteY30" fmla="*/ 1370988 h 2470863"/>
                    <a:gd name="connsiteX31" fmla="*/ 2030156 w 4060105"/>
                    <a:gd name="connsiteY31" fmla="*/ 1210716 h 2470863"/>
                    <a:gd name="connsiteX32" fmla="*/ 2190428 w 4060105"/>
                    <a:gd name="connsiteY32" fmla="*/ 1370988 h 2470863"/>
                    <a:gd name="connsiteX33" fmla="*/ 2190428 w 4060105"/>
                    <a:gd name="connsiteY33"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442492 w 4060105"/>
                    <a:gd name="connsiteY25" fmla="*/ 1157292 h 2470863"/>
                    <a:gd name="connsiteX26" fmla="*/ 1442492 w 4060105"/>
                    <a:gd name="connsiteY26" fmla="*/ 1691532 h 2470863"/>
                    <a:gd name="connsiteX27" fmla="*/ 1656188 w 4060105"/>
                    <a:gd name="connsiteY27" fmla="*/ 1905228 h 2470863"/>
                    <a:gd name="connsiteX28" fmla="*/ 1869884 w 4060105"/>
                    <a:gd name="connsiteY28" fmla="*/ 1691532 h 2470863"/>
                    <a:gd name="connsiteX29" fmla="*/ 1869884 w 4060105"/>
                    <a:gd name="connsiteY29" fmla="*/ 1370988 h 2470863"/>
                    <a:gd name="connsiteX30" fmla="*/ 2030156 w 4060105"/>
                    <a:gd name="connsiteY30" fmla="*/ 1210716 h 2470863"/>
                    <a:gd name="connsiteX31" fmla="*/ 2190428 w 4060105"/>
                    <a:gd name="connsiteY31" fmla="*/ 1370988 h 2470863"/>
                    <a:gd name="connsiteX32" fmla="*/ 2190428 w 4060105"/>
                    <a:gd name="connsiteY32"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442492 w 4060105"/>
                    <a:gd name="connsiteY25" fmla="*/ 1691532 h 2470863"/>
                    <a:gd name="connsiteX26" fmla="*/ 1656188 w 4060105"/>
                    <a:gd name="connsiteY26" fmla="*/ 1905228 h 2470863"/>
                    <a:gd name="connsiteX27" fmla="*/ 1869884 w 4060105"/>
                    <a:gd name="connsiteY27" fmla="*/ 1691532 h 2470863"/>
                    <a:gd name="connsiteX28" fmla="*/ 1869884 w 4060105"/>
                    <a:gd name="connsiteY28" fmla="*/ 1370988 h 2470863"/>
                    <a:gd name="connsiteX29" fmla="*/ 2030156 w 4060105"/>
                    <a:gd name="connsiteY29" fmla="*/ 1210716 h 2470863"/>
                    <a:gd name="connsiteX30" fmla="*/ 2190428 w 4060105"/>
                    <a:gd name="connsiteY30" fmla="*/ 1370988 h 2470863"/>
                    <a:gd name="connsiteX31" fmla="*/ 2190428 w 4060105"/>
                    <a:gd name="connsiteY31"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656188 w 4060105"/>
                    <a:gd name="connsiteY25" fmla="*/ 1905228 h 2470863"/>
                    <a:gd name="connsiteX26" fmla="*/ 1869884 w 4060105"/>
                    <a:gd name="connsiteY26" fmla="*/ 1691532 h 2470863"/>
                    <a:gd name="connsiteX27" fmla="*/ 1869884 w 4060105"/>
                    <a:gd name="connsiteY27" fmla="*/ 1370988 h 2470863"/>
                    <a:gd name="connsiteX28" fmla="*/ 2030156 w 4060105"/>
                    <a:gd name="connsiteY28" fmla="*/ 1210716 h 2470863"/>
                    <a:gd name="connsiteX29" fmla="*/ 2190428 w 4060105"/>
                    <a:gd name="connsiteY29" fmla="*/ 1370988 h 2470863"/>
                    <a:gd name="connsiteX30" fmla="*/ 2190428 w 4060105"/>
                    <a:gd name="connsiteY30"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869884 w 4060105"/>
                    <a:gd name="connsiteY25" fmla="*/ 1691532 h 2470863"/>
                    <a:gd name="connsiteX26" fmla="*/ 1869884 w 4060105"/>
                    <a:gd name="connsiteY26" fmla="*/ 1370988 h 2470863"/>
                    <a:gd name="connsiteX27" fmla="*/ 2030156 w 4060105"/>
                    <a:gd name="connsiteY27" fmla="*/ 1210716 h 2470863"/>
                    <a:gd name="connsiteX28" fmla="*/ 2190428 w 4060105"/>
                    <a:gd name="connsiteY28" fmla="*/ 1370988 h 2470863"/>
                    <a:gd name="connsiteX29" fmla="*/ 2190428 w 4060105"/>
                    <a:gd name="connsiteY29"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869884 w 4060105"/>
                    <a:gd name="connsiteY25" fmla="*/ 1370988 h 2470863"/>
                    <a:gd name="connsiteX26" fmla="*/ 2030156 w 4060105"/>
                    <a:gd name="connsiteY26" fmla="*/ 1210716 h 2470863"/>
                    <a:gd name="connsiteX27" fmla="*/ 2190428 w 4060105"/>
                    <a:gd name="connsiteY27" fmla="*/ 1370988 h 2470863"/>
                    <a:gd name="connsiteX28" fmla="*/ 2190428 w 4060105"/>
                    <a:gd name="connsiteY28"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030156 w 4060105"/>
                    <a:gd name="connsiteY25" fmla="*/ 1210716 h 2470863"/>
                    <a:gd name="connsiteX26" fmla="*/ 2190428 w 4060105"/>
                    <a:gd name="connsiteY26" fmla="*/ 1370988 h 2470863"/>
                    <a:gd name="connsiteX27" fmla="*/ 2190428 w 4060105"/>
                    <a:gd name="connsiteY2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190428 w 4060105"/>
                    <a:gd name="connsiteY2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208527 w 4060105"/>
                    <a:gd name="connsiteY26" fmla="*/ 1355165 h 2470863"/>
                    <a:gd name="connsiteX27" fmla="*/ 2190428 w 4060105"/>
                    <a:gd name="connsiteY2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190428 w 4060105"/>
                    <a:gd name="connsiteY2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510972 w 4060105"/>
                    <a:gd name="connsiteY14" fmla="*/ 1424412 h 2470863"/>
                    <a:gd name="connsiteX15" fmla="*/ 2510972 w 4060105"/>
                    <a:gd name="connsiteY15" fmla="*/ 1060434 h 2470863"/>
                    <a:gd name="connsiteX16" fmla="*/ 2655404 w 4060105"/>
                    <a:gd name="connsiteY16" fmla="*/ 916003 h 2470863"/>
                    <a:gd name="connsiteX17" fmla="*/ 2799836 w 4060105"/>
                    <a:gd name="connsiteY17" fmla="*/ 1060434 h 2470863"/>
                    <a:gd name="connsiteX18" fmla="*/ 2799836 w 4060105"/>
                    <a:gd name="connsiteY18" fmla="*/ 1409293 h 2470863"/>
                    <a:gd name="connsiteX19" fmla="*/ 2799836 w 4060105"/>
                    <a:gd name="connsiteY19" fmla="*/ 1409293 h 2470863"/>
                    <a:gd name="connsiteX20" fmla="*/ 3074649 w 4060105"/>
                    <a:gd name="connsiteY20" fmla="*/ 1681429 h 2470863"/>
                    <a:gd name="connsiteX21" fmla="*/ 3322109 w 4060105"/>
                    <a:gd name="connsiteY21" fmla="*/ 1521484 h 2470863"/>
                    <a:gd name="connsiteX22" fmla="*/ 3774022 w 4060105"/>
                    <a:gd name="connsiteY22" fmla="*/ 2257132 h 2470863"/>
                    <a:gd name="connsiteX23" fmla="*/ 286130 w 4060105"/>
                    <a:gd name="connsiteY23"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510972 w 4060105"/>
                    <a:gd name="connsiteY14" fmla="*/ 1060434 h 2470863"/>
                    <a:gd name="connsiteX15" fmla="*/ 2655404 w 4060105"/>
                    <a:gd name="connsiteY15" fmla="*/ 916003 h 2470863"/>
                    <a:gd name="connsiteX16" fmla="*/ 2799836 w 4060105"/>
                    <a:gd name="connsiteY16" fmla="*/ 1060434 h 2470863"/>
                    <a:gd name="connsiteX17" fmla="*/ 2799836 w 4060105"/>
                    <a:gd name="connsiteY17" fmla="*/ 1409293 h 2470863"/>
                    <a:gd name="connsiteX18" fmla="*/ 2799836 w 4060105"/>
                    <a:gd name="connsiteY18" fmla="*/ 1409293 h 2470863"/>
                    <a:gd name="connsiteX19" fmla="*/ 3074649 w 4060105"/>
                    <a:gd name="connsiteY19" fmla="*/ 1681429 h 2470863"/>
                    <a:gd name="connsiteX20" fmla="*/ 3322109 w 4060105"/>
                    <a:gd name="connsiteY20" fmla="*/ 1521484 h 2470863"/>
                    <a:gd name="connsiteX21" fmla="*/ 3774022 w 4060105"/>
                    <a:gd name="connsiteY21" fmla="*/ 2257132 h 2470863"/>
                    <a:gd name="connsiteX22" fmla="*/ 286130 w 4060105"/>
                    <a:gd name="connsiteY22"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655404 w 4060105"/>
                    <a:gd name="connsiteY14" fmla="*/ 916003 h 2470863"/>
                    <a:gd name="connsiteX15" fmla="*/ 2799836 w 4060105"/>
                    <a:gd name="connsiteY15" fmla="*/ 1060434 h 2470863"/>
                    <a:gd name="connsiteX16" fmla="*/ 2799836 w 4060105"/>
                    <a:gd name="connsiteY16" fmla="*/ 1409293 h 2470863"/>
                    <a:gd name="connsiteX17" fmla="*/ 2799836 w 4060105"/>
                    <a:gd name="connsiteY17" fmla="*/ 1409293 h 2470863"/>
                    <a:gd name="connsiteX18" fmla="*/ 3074649 w 4060105"/>
                    <a:gd name="connsiteY18" fmla="*/ 1681429 h 2470863"/>
                    <a:gd name="connsiteX19" fmla="*/ 3322109 w 4060105"/>
                    <a:gd name="connsiteY19" fmla="*/ 1521484 h 2470863"/>
                    <a:gd name="connsiteX20" fmla="*/ 3774022 w 4060105"/>
                    <a:gd name="connsiteY20" fmla="*/ 2257132 h 2470863"/>
                    <a:gd name="connsiteX21" fmla="*/ 286130 w 4060105"/>
                    <a:gd name="connsiteY21"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060434 h 2470863"/>
                    <a:gd name="connsiteX15" fmla="*/ 2799836 w 4060105"/>
                    <a:gd name="connsiteY15" fmla="*/ 1409293 h 2470863"/>
                    <a:gd name="connsiteX16" fmla="*/ 2799836 w 4060105"/>
                    <a:gd name="connsiteY16" fmla="*/ 1409293 h 2470863"/>
                    <a:gd name="connsiteX17" fmla="*/ 3074649 w 4060105"/>
                    <a:gd name="connsiteY17" fmla="*/ 1681429 h 2470863"/>
                    <a:gd name="connsiteX18" fmla="*/ 3322109 w 4060105"/>
                    <a:gd name="connsiteY18" fmla="*/ 1521484 h 2470863"/>
                    <a:gd name="connsiteX19" fmla="*/ 3774022 w 4060105"/>
                    <a:gd name="connsiteY19" fmla="*/ 2257132 h 2470863"/>
                    <a:gd name="connsiteX20" fmla="*/ 286130 w 4060105"/>
                    <a:gd name="connsiteY20"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409293 h 2470863"/>
                    <a:gd name="connsiteX15" fmla="*/ 2799836 w 4060105"/>
                    <a:gd name="connsiteY15" fmla="*/ 1409293 h 2470863"/>
                    <a:gd name="connsiteX16" fmla="*/ 3074649 w 4060105"/>
                    <a:gd name="connsiteY16" fmla="*/ 1681429 h 2470863"/>
                    <a:gd name="connsiteX17" fmla="*/ 3322109 w 4060105"/>
                    <a:gd name="connsiteY17" fmla="*/ 1521484 h 2470863"/>
                    <a:gd name="connsiteX18" fmla="*/ 3774022 w 4060105"/>
                    <a:gd name="connsiteY18" fmla="*/ 2257132 h 2470863"/>
                    <a:gd name="connsiteX19" fmla="*/ 286130 w 4060105"/>
                    <a:gd name="connsiteY19"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409293 h 2470863"/>
                    <a:gd name="connsiteX15" fmla="*/ 3074649 w 4060105"/>
                    <a:gd name="connsiteY15" fmla="*/ 1681429 h 2470863"/>
                    <a:gd name="connsiteX16" fmla="*/ 3322109 w 4060105"/>
                    <a:gd name="connsiteY16" fmla="*/ 1521484 h 2470863"/>
                    <a:gd name="connsiteX17" fmla="*/ 3774022 w 4060105"/>
                    <a:gd name="connsiteY17" fmla="*/ 2257132 h 2470863"/>
                    <a:gd name="connsiteX18" fmla="*/ 286130 w 4060105"/>
                    <a:gd name="connsiteY18"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074649 w 4060105"/>
                    <a:gd name="connsiteY14" fmla="*/ 1681429 h 2470863"/>
                    <a:gd name="connsiteX15" fmla="*/ 3322109 w 4060105"/>
                    <a:gd name="connsiteY15" fmla="*/ 1521484 h 2470863"/>
                    <a:gd name="connsiteX16" fmla="*/ 3774022 w 4060105"/>
                    <a:gd name="connsiteY16" fmla="*/ 2257132 h 2470863"/>
                    <a:gd name="connsiteX17" fmla="*/ 286130 w 4060105"/>
                    <a:gd name="connsiteY17"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322109 w 4060105"/>
                    <a:gd name="connsiteY14" fmla="*/ 1521484 h 2470863"/>
                    <a:gd name="connsiteX15" fmla="*/ 3774022 w 4060105"/>
                    <a:gd name="connsiteY15" fmla="*/ 2257132 h 2470863"/>
                    <a:gd name="connsiteX16" fmla="*/ 286130 w 4060105"/>
                    <a:gd name="connsiteY16"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774022 w 4060105"/>
                    <a:gd name="connsiteY14" fmla="*/ 2257132 h 2470863"/>
                    <a:gd name="connsiteX15" fmla="*/ 286130 w 4060105"/>
                    <a:gd name="connsiteY15"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60105" h="2470863">
                      <a:moveTo>
                        <a:pt x="4036922" y="2276738"/>
                      </a:moveTo>
                      <a:lnTo>
                        <a:pt x="2683158" y="74708"/>
                      </a:lnTo>
                      <a:cubicBezTo>
                        <a:pt x="2642475" y="9793"/>
                        <a:pt x="2561346" y="-16962"/>
                        <a:pt x="2490030" y="11027"/>
                      </a:cubicBezTo>
                      <a:cubicBezTo>
                        <a:pt x="2342558" y="63991"/>
                        <a:pt x="2186844" y="90329"/>
                        <a:pt x="2030156" y="88812"/>
                      </a:cubicBezTo>
                      <a:cubicBezTo>
                        <a:pt x="1873432" y="90335"/>
                        <a:pt x="1717685" y="63997"/>
                        <a:pt x="1570176" y="11027"/>
                      </a:cubicBezTo>
                      <a:cubicBezTo>
                        <a:pt x="1498860" y="-16935"/>
                        <a:pt x="1417741" y="9809"/>
                        <a:pt x="1377048" y="74708"/>
                      </a:cubicBezTo>
                      <a:lnTo>
                        <a:pt x="23231" y="2276738"/>
                      </a:lnTo>
                      <a:cubicBezTo>
                        <a:pt x="-16385" y="2331508"/>
                        <a:pt x="-4098" y="2408028"/>
                        <a:pt x="50674" y="2447642"/>
                      </a:cubicBezTo>
                      <a:cubicBezTo>
                        <a:pt x="72354" y="2463322"/>
                        <a:pt x="98574" y="2471464"/>
                        <a:pt x="125324" y="2470828"/>
                      </a:cubicBezTo>
                      <a:lnTo>
                        <a:pt x="3934775" y="2470828"/>
                      </a:lnTo>
                      <a:cubicBezTo>
                        <a:pt x="4002351" y="2472446"/>
                        <a:pt x="4058446" y="2418980"/>
                        <a:pt x="4060070" y="2351404"/>
                      </a:cubicBezTo>
                      <a:cubicBezTo>
                        <a:pt x="4060711" y="2324670"/>
                        <a:pt x="4052580" y="2298466"/>
                        <a:pt x="4036922" y="2276792"/>
                      </a:cubicBezTo>
                      <a:lnTo>
                        <a:pt x="4036922" y="2276738"/>
                      </a:lnTo>
                      <a:close/>
                    </a:path>
                  </a:pathLst>
                </a:custGeom>
                <a:solidFill>
                  <a:srgbClr val="433431"/>
                </a:solidFill>
                <a:ln w="53380" cap="flat">
                  <a:noFill/>
                  <a:prstDash val="solid"/>
                  <a:miter/>
                </a:ln>
              </p:spPr>
              <p:txBody>
                <a:bodyPr rtlCol="0" anchor="ctr"/>
                <a:lstStyle/>
                <a:p>
                  <a:endParaRPr lang="en-US"/>
                </a:p>
              </p:txBody>
            </p:sp>
            <p:grpSp>
              <p:nvGrpSpPr>
                <p:cNvPr id="19" name="Group 18">
                  <a:extLst>
                    <a:ext uri="{FF2B5EF4-FFF2-40B4-BE49-F238E27FC236}">
                      <a16:creationId xmlns:a16="http://schemas.microsoft.com/office/drawing/2014/main" id="{4E893262-35A5-37CC-9FF1-F9ACBE4E4830}"/>
                    </a:ext>
                  </a:extLst>
                </p:cNvPr>
                <p:cNvGrpSpPr/>
                <p:nvPr/>
              </p:nvGrpSpPr>
              <p:grpSpPr>
                <a:xfrm>
                  <a:off x="5662094" y="898639"/>
                  <a:ext cx="2739033" cy="1917671"/>
                  <a:chOff x="1442151" y="1426214"/>
                  <a:chExt cx="2739033" cy="1917671"/>
                </a:xfrm>
              </p:grpSpPr>
              <p:sp>
                <p:nvSpPr>
                  <p:cNvPr id="14" name="Freeform: Shape 13">
                    <a:extLst>
                      <a:ext uri="{FF2B5EF4-FFF2-40B4-BE49-F238E27FC236}">
                        <a16:creationId xmlns:a16="http://schemas.microsoft.com/office/drawing/2014/main" id="{F8EC0600-4C26-06FE-EA84-37D21A777581}"/>
                      </a:ext>
                    </a:extLst>
                  </p:cNvPr>
                  <p:cNvSpPr/>
                  <p:nvPr/>
                </p:nvSpPr>
                <p:spPr>
                  <a:xfrm>
                    <a:off x="1442151" y="1756512"/>
                    <a:ext cx="2739033" cy="1587373"/>
                  </a:xfrm>
                  <a:custGeom>
                    <a:avLst/>
                    <a:gdLst>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2190428 w 4060105"/>
                      <a:gd name="connsiteY12" fmla="*/ 1424412 h 2470863"/>
                      <a:gd name="connsiteX13" fmla="*/ 2350700 w 4060105"/>
                      <a:gd name="connsiteY13" fmla="*/ 1584684 h 2470863"/>
                      <a:gd name="connsiteX14" fmla="*/ 2510972 w 4060105"/>
                      <a:gd name="connsiteY14" fmla="*/ 1424412 h 2470863"/>
                      <a:gd name="connsiteX15" fmla="*/ 2510972 w 4060105"/>
                      <a:gd name="connsiteY15" fmla="*/ 1060434 h 2470863"/>
                      <a:gd name="connsiteX16" fmla="*/ 2655404 w 4060105"/>
                      <a:gd name="connsiteY16" fmla="*/ 916003 h 2470863"/>
                      <a:gd name="connsiteX17" fmla="*/ 2799836 w 4060105"/>
                      <a:gd name="connsiteY17" fmla="*/ 1060434 h 2470863"/>
                      <a:gd name="connsiteX18" fmla="*/ 2799836 w 4060105"/>
                      <a:gd name="connsiteY18" fmla="*/ 1409293 h 2470863"/>
                      <a:gd name="connsiteX19" fmla="*/ 2799836 w 4060105"/>
                      <a:gd name="connsiteY19" fmla="*/ 1409293 h 2470863"/>
                      <a:gd name="connsiteX20" fmla="*/ 3074649 w 4060105"/>
                      <a:gd name="connsiteY20" fmla="*/ 1681429 h 2470863"/>
                      <a:gd name="connsiteX21" fmla="*/ 3322109 w 4060105"/>
                      <a:gd name="connsiteY21" fmla="*/ 1521484 h 2470863"/>
                      <a:gd name="connsiteX22" fmla="*/ 3774022 w 4060105"/>
                      <a:gd name="connsiteY22" fmla="*/ 2257132 h 2470863"/>
                      <a:gd name="connsiteX23" fmla="*/ 286130 w 4060105"/>
                      <a:gd name="connsiteY23" fmla="*/ 2257132 h 2470863"/>
                      <a:gd name="connsiteX24" fmla="*/ 828116 w 4060105"/>
                      <a:gd name="connsiteY24" fmla="*/ 1361585 h 2470863"/>
                      <a:gd name="connsiteX25" fmla="*/ 828116 w 4060105"/>
                      <a:gd name="connsiteY25" fmla="*/ 1384344 h 2470863"/>
                      <a:gd name="connsiteX26" fmla="*/ 1028456 w 4060105"/>
                      <a:gd name="connsiteY26" fmla="*/ 1584684 h 2470863"/>
                      <a:gd name="connsiteX27" fmla="*/ 1228796 w 4060105"/>
                      <a:gd name="connsiteY27" fmla="*/ 1384344 h 2470863"/>
                      <a:gd name="connsiteX28" fmla="*/ 1228796 w 4060105"/>
                      <a:gd name="connsiteY28" fmla="*/ 1157292 h 2470863"/>
                      <a:gd name="connsiteX29" fmla="*/ 1335644 w 4060105"/>
                      <a:gd name="connsiteY29" fmla="*/ 1050444 h 2470863"/>
                      <a:gd name="connsiteX30" fmla="*/ 1442492 w 4060105"/>
                      <a:gd name="connsiteY30" fmla="*/ 1157292 h 2470863"/>
                      <a:gd name="connsiteX31" fmla="*/ 1442492 w 4060105"/>
                      <a:gd name="connsiteY31" fmla="*/ 1691532 h 2470863"/>
                      <a:gd name="connsiteX32" fmla="*/ 1656188 w 4060105"/>
                      <a:gd name="connsiteY32" fmla="*/ 1905228 h 2470863"/>
                      <a:gd name="connsiteX33" fmla="*/ 1869884 w 4060105"/>
                      <a:gd name="connsiteY33" fmla="*/ 1691532 h 2470863"/>
                      <a:gd name="connsiteX34" fmla="*/ 1869884 w 4060105"/>
                      <a:gd name="connsiteY34" fmla="*/ 1370988 h 2470863"/>
                      <a:gd name="connsiteX35" fmla="*/ 2030156 w 4060105"/>
                      <a:gd name="connsiteY35" fmla="*/ 1210716 h 2470863"/>
                      <a:gd name="connsiteX36" fmla="*/ 2190428 w 4060105"/>
                      <a:gd name="connsiteY36" fmla="*/ 1370988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877257 w 4060105"/>
                      <a:gd name="connsiteY24" fmla="*/ 1084114 h 2470863"/>
                      <a:gd name="connsiteX25" fmla="*/ 828116 w 4060105"/>
                      <a:gd name="connsiteY25" fmla="*/ 1361585 h 2470863"/>
                      <a:gd name="connsiteX26" fmla="*/ 828116 w 4060105"/>
                      <a:gd name="connsiteY26" fmla="*/ 1384344 h 2470863"/>
                      <a:gd name="connsiteX27" fmla="*/ 1028456 w 4060105"/>
                      <a:gd name="connsiteY27" fmla="*/ 1584684 h 2470863"/>
                      <a:gd name="connsiteX28" fmla="*/ 1228796 w 4060105"/>
                      <a:gd name="connsiteY28" fmla="*/ 1384344 h 2470863"/>
                      <a:gd name="connsiteX29" fmla="*/ 1228796 w 4060105"/>
                      <a:gd name="connsiteY29" fmla="*/ 1157292 h 2470863"/>
                      <a:gd name="connsiteX30" fmla="*/ 1335644 w 4060105"/>
                      <a:gd name="connsiteY30" fmla="*/ 1050444 h 2470863"/>
                      <a:gd name="connsiteX31" fmla="*/ 1442492 w 4060105"/>
                      <a:gd name="connsiteY31" fmla="*/ 1157292 h 2470863"/>
                      <a:gd name="connsiteX32" fmla="*/ 1442492 w 4060105"/>
                      <a:gd name="connsiteY32" fmla="*/ 1691532 h 2470863"/>
                      <a:gd name="connsiteX33" fmla="*/ 1656188 w 4060105"/>
                      <a:gd name="connsiteY33" fmla="*/ 1905228 h 2470863"/>
                      <a:gd name="connsiteX34" fmla="*/ 1869884 w 4060105"/>
                      <a:gd name="connsiteY34" fmla="*/ 1691532 h 2470863"/>
                      <a:gd name="connsiteX35" fmla="*/ 1869884 w 4060105"/>
                      <a:gd name="connsiteY35" fmla="*/ 1370988 h 2470863"/>
                      <a:gd name="connsiteX36" fmla="*/ 2030156 w 4060105"/>
                      <a:gd name="connsiteY36" fmla="*/ 1210716 h 2470863"/>
                      <a:gd name="connsiteX37" fmla="*/ 2190428 w 4060105"/>
                      <a:gd name="connsiteY37" fmla="*/ 1370988 h 2470863"/>
                      <a:gd name="connsiteX38" fmla="*/ 2190428 w 4060105"/>
                      <a:gd name="connsiteY38"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2868858 w 4060105"/>
                      <a:gd name="connsiteY23" fmla="*/ 714659 h 2470863"/>
                      <a:gd name="connsiteX24" fmla="*/ 877257 w 4060105"/>
                      <a:gd name="connsiteY24" fmla="*/ 1084114 h 2470863"/>
                      <a:gd name="connsiteX25" fmla="*/ 828116 w 4060105"/>
                      <a:gd name="connsiteY25" fmla="*/ 1361585 h 2470863"/>
                      <a:gd name="connsiteX26" fmla="*/ 828116 w 4060105"/>
                      <a:gd name="connsiteY26" fmla="*/ 1384344 h 2470863"/>
                      <a:gd name="connsiteX27" fmla="*/ 1028456 w 4060105"/>
                      <a:gd name="connsiteY27" fmla="*/ 1584684 h 2470863"/>
                      <a:gd name="connsiteX28" fmla="*/ 1228796 w 4060105"/>
                      <a:gd name="connsiteY28" fmla="*/ 1384344 h 2470863"/>
                      <a:gd name="connsiteX29" fmla="*/ 1228796 w 4060105"/>
                      <a:gd name="connsiteY29" fmla="*/ 1157292 h 2470863"/>
                      <a:gd name="connsiteX30" fmla="*/ 1335644 w 4060105"/>
                      <a:gd name="connsiteY30" fmla="*/ 1050444 h 2470863"/>
                      <a:gd name="connsiteX31" fmla="*/ 1442492 w 4060105"/>
                      <a:gd name="connsiteY31" fmla="*/ 1157292 h 2470863"/>
                      <a:gd name="connsiteX32" fmla="*/ 1442492 w 4060105"/>
                      <a:gd name="connsiteY32" fmla="*/ 1691532 h 2470863"/>
                      <a:gd name="connsiteX33" fmla="*/ 1656188 w 4060105"/>
                      <a:gd name="connsiteY33" fmla="*/ 1905228 h 2470863"/>
                      <a:gd name="connsiteX34" fmla="*/ 1869884 w 4060105"/>
                      <a:gd name="connsiteY34" fmla="*/ 1691532 h 2470863"/>
                      <a:gd name="connsiteX35" fmla="*/ 1869884 w 4060105"/>
                      <a:gd name="connsiteY35" fmla="*/ 1370988 h 2470863"/>
                      <a:gd name="connsiteX36" fmla="*/ 2030156 w 4060105"/>
                      <a:gd name="connsiteY36" fmla="*/ 1210716 h 2470863"/>
                      <a:gd name="connsiteX37" fmla="*/ 2190428 w 4060105"/>
                      <a:gd name="connsiteY37" fmla="*/ 1370988 h 2470863"/>
                      <a:gd name="connsiteX38" fmla="*/ 2190428 w 4060105"/>
                      <a:gd name="connsiteY38" fmla="*/ 1424412 h 2470863"/>
                      <a:gd name="connsiteX0" fmla="*/ 4085909 w 4109092"/>
                      <a:gd name="connsiteY0" fmla="*/ 2276738 h 2530597"/>
                      <a:gd name="connsiteX1" fmla="*/ 2732145 w 4109092"/>
                      <a:gd name="connsiteY1" fmla="*/ 74708 h 2530597"/>
                      <a:gd name="connsiteX2" fmla="*/ 2539017 w 4109092"/>
                      <a:gd name="connsiteY2" fmla="*/ 11027 h 2530597"/>
                      <a:gd name="connsiteX3" fmla="*/ 2079143 w 4109092"/>
                      <a:gd name="connsiteY3" fmla="*/ 88812 h 2530597"/>
                      <a:gd name="connsiteX4" fmla="*/ 1619163 w 4109092"/>
                      <a:gd name="connsiteY4" fmla="*/ 11027 h 2530597"/>
                      <a:gd name="connsiteX5" fmla="*/ 1426035 w 4109092"/>
                      <a:gd name="connsiteY5" fmla="*/ 74708 h 2530597"/>
                      <a:gd name="connsiteX6" fmla="*/ 72218 w 4109092"/>
                      <a:gd name="connsiteY6" fmla="*/ 2276738 h 2530597"/>
                      <a:gd name="connsiteX7" fmla="*/ 99661 w 4109092"/>
                      <a:gd name="connsiteY7" fmla="*/ 2447642 h 2530597"/>
                      <a:gd name="connsiteX8" fmla="*/ 1162602 w 4109092"/>
                      <a:gd name="connsiteY8" fmla="*/ 826756 h 2530597"/>
                      <a:gd name="connsiteX9" fmla="*/ 3983762 w 4109092"/>
                      <a:gd name="connsiteY9" fmla="*/ 2470828 h 2530597"/>
                      <a:gd name="connsiteX10" fmla="*/ 4109057 w 4109092"/>
                      <a:gd name="connsiteY10" fmla="*/ 2351404 h 2530597"/>
                      <a:gd name="connsiteX11" fmla="*/ 4085909 w 4109092"/>
                      <a:gd name="connsiteY11" fmla="*/ 2276792 h 2530597"/>
                      <a:gd name="connsiteX12" fmla="*/ 4085909 w 4109092"/>
                      <a:gd name="connsiteY12" fmla="*/ 2276738 h 2530597"/>
                      <a:gd name="connsiteX13" fmla="*/ 2239415 w 4109092"/>
                      <a:gd name="connsiteY13" fmla="*/ 1424412 h 2530597"/>
                      <a:gd name="connsiteX14" fmla="*/ 2399687 w 4109092"/>
                      <a:gd name="connsiteY14" fmla="*/ 1584684 h 2530597"/>
                      <a:gd name="connsiteX15" fmla="*/ 2559959 w 4109092"/>
                      <a:gd name="connsiteY15" fmla="*/ 1424412 h 2530597"/>
                      <a:gd name="connsiteX16" fmla="*/ 2559959 w 4109092"/>
                      <a:gd name="connsiteY16" fmla="*/ 1060434 h 2530597"/>
                      <a:gd name="connsiteX17" fmla="*/ 2704391 w 4109092"/>
                      <a:gd name="connsiteY17" fmla="*/ 916003 h 2530597"/>
                      <a:gd name="connsiteX18" fmla="*/ 2848823 w 4109092"/>
                      <a:gd name="connsiteY18" fmla="*/ 1060434 h 2530597"/>
                      <a:gd name="connsiteX19" fmla="*/ 2848823 w 4109092"/>
                      <a:gd name="connsiteY19" fmla="*/ 1409293 h 2530597"/>
                      <a:gd name="connsiteX20" fmla="*/ 2848823 w 4109092"/>
                      <a:gd name="connsiteY20" fmla="*/ 1409293 h 2530597"/>
                      <a:gd name="connsiteX21" fmla="*/ 3123636 w 4109092"/>
                      <a:gd name="connsiteY21" fmla="*/ 1681429 h 2530597"/>
                      <a:gd name="connsiteX22" fmla="*/ 3371096 w 4109092"/>
                      <a:gd name="connsiteY22" fmla="*/ 1521484 h 2530597"/>
                      <a:gd name="connsiteX23" fmla="*/ 2917845 w 4109092"/>
                      <a:gd name="connsiteY23" fmla="*/ 714659 h 2530597"/>
                      <a:gd name="connsiteX24" fmla="*/ 926244 w 4109092"/>
                      <a:gd name="connsiteY24" fmla="*/ 1084114 h 2530597"/>
                      <a:gd name="connsiteX25" fmla="*/ 877103 w 4109092"/>
                      <a:gd name="connsiteY25" fmla="*/ 1361585 h 2530597"/>
                      <a:gd name="connsiteX26" fmla="*/ 877103 w 4109092"/>
                      <a:gd name="connsiteY26" fmla="*/ 1384344 h 2530597"/>
                      <a:gd name="connsiteX27" fmla="*/ 1077443 w 4109092"/>
                      <a:gd name="connsiteY27" fmla="*/ 1584684 h 2530597"/>
                      <a:gd name="connsiteX28" fmla="*/ 1277783 w 4109092"/>
                      <a:gd name="connsiteY28" fmla="*/ 1384344 h 2530597"/>
                      <a:gd name="connsiteX29" fmla="*/ 1277783 w 4109092"/>
                      <a:gd name="connsiteY29" fmla="*/ 1157292 h 2530597"/>
                      <a:gd name="connsiteX30" fmla="*/ 1384631 w 4109092"/>
                      <a:gd name="connsiteY30" fmla="*/ 1050444 h 2530597"/>
                      <a:gd name="connsiteX31" fmla="*/ 1491479 w 4109092"/>
                      <a:gd name="connsiteY31" fmla="*/ 1157292 h 2530597"/>
                      <a:gd name="connsiteX32" fmla="*/ 1491479 w 4109092"/>
                      <a:gd name="connsiteY32" fmla="*/ 1691532 h 2530597"/>
                      <a:gd name="connsiteX33" fmla="*/ 1705175 w 4109092"/>
                      <a:gd name="connsiteY33" fmla="*/ 1905228 h 2530597"/>
                      <a:gd name="connsiteX34" fmla="*/ 1918871 w 4109092"/>
                      <a:gd name="connsiteY34" fmla="*/ 1691532 h 2530597"/>
                      <a:gd name="connsiteX35" fmla="*/ 1918871 w 4109092"/>
                      <a:gd name="connsiteY35" fmla="*/ 1370988 h 2530597"/>
                      <a:gd name="connsiteX36" fmla="*/ 2079143 w 4109092"/>
                      <a:gd name="connsiteY36" fmla="*/ 1210716 h 2530597"/>
                      <a:gd name="connsiteX37" fmla="*/ 2239415 w 4109092"/>
                      <a:gd name="connsiteY37" fmla="*/ 1370988 h 2530597"/>
                      <a:gd name="connsiteX38" fmla="*/ 2239415 w 4109092"/>
                      <a:gd name="connsiteY38" fmla="*/ 1424412 h 2530597"/>
                      <a:gd name="connsiteX0" fmla="*/ 4085909 w 4109092"/>
                      <a:gd name="connsiteY0" fmla="*/ 2276738 h 2530597"/>
                      <a:gd name="connsiteX1" fmla="*/ 2732145 w 4109092"/>
                      <a:gd name="connsiteY1" fmla="*/ 74708 h 2530597"/>
                      <a:gd name="connsiteX2" fmla="*/ 2539017 w 4109092"/>
                      <a:gd name="connsiteY2" fmla="*/ 11027 h 2530597"/>
                      <a:gd name="connsiteX3" fmla="*/ 2079143 w 4109092"/>
                      <a:gd name="connsiteY3" fmla="*/ 88812 h 2530597"/>
                      <a:gd name="connsiteX4" fmla="*/ 1619163 w 4109092"/>
                      <a:gd name="connsiteY4" fmla="*/ 11027 h 2530597"/>
                      <a:gd name="connsiteX5" fmla="*/ 1426035 w 4109092"/>
                      <a:gd name="connsiteY5" fmla="*/ 74708 h 2530597"/>
                      <a:gd name="connsiteX6" fmla="*/ 72218 w 4109092"/>
                      <a:gd name="connsiteY6" fmla="*/ 2276738 h 2530597"/>
                      <a:gd name="connsiteX7" fmla="*/ 99661 w 4109092"/>
                      <a:gd name="connsiteY7" fmla="*/ 2447642 h 2530597"/>
                      <a:gd name="connsiteX8" fmla="*/ 1162602 w 4109092"/>
                      <a:gd name="connsiteY8" fmla="*/ 826756 h 2530597"/>
                      <a:gd name="connsiteX9" fmla="*/ 2810744 w 4109092"/>
                      <a:gd name="connsiteY9" fmla="*/ 540428 h 2530597"/>
                      <a:gd name="connsiteX10" fmla="*/ 4109057 w 4109092"/>
                      <a:gd name="connsiteY10" fmla="*/ 2351404 h 2530597"/>
                      <a:gd name="connsiteX11" fmla="*/ 4085909 w 4109092"/>
                      <a:gd name="connsiteY11" fmla="*/ 2276792 h 2530597"/>
                      <a:gd name="connsiteX12" fmla="*/ 4085909 w 4109092"/>
                      <a:gd name="connsiteY12" fmla="*/ 2276738 h 2530597"/>
                      <a:gd name="connsiteX13" fmla="*/ 2239415 w 4109092"/>
                      <a:gd name="connsiteY13" fmla="*/ 1424412 h 2530597"/>
                      <a:gd name="connsiteX14" fmla="*/ 2399687 w 4109092"/>
                      <a:gd name="connsiteY14" fmla="*/ 1584684 h 2530597"/>
                      <a:gd name="connsiteX15" fmla="*/ 2559959 w 4109092"/>
                      <a:gd name="connsiteY15" fmla="*/ 1424412 h 2530597"/>
                      <a:gd name="connsiteX16" fmla="*/ 2559959 w 4109092"/>
                      <a:gd name="connsiteY16" fmla="*/ 1060434 h 2530597"/>
                      <a:gd name="connsiteX17" fmla="*/ 2704391 w 4109092"/>
                      <a:gd name="connsiteY17" fmla="*/ 916003 h 2530597"/>
                      <a:gd name="connsiteX18" fmla="*/ 2848823 w 4109092"/>
                      <a:gd name="connsiteY18" fmla="*/ 1060434 h 2530597"/>
                      <a:gd name="connsiteX19" fmla="*/ 2848823 w 4109092"/>
                      <a:gd name="connsiteY19" fmla="*/ 1409293 h 2530597"/>
                      <a:gd name="connsiteX20" fmla="*/ 2848823 w 4109092"/>
                      <a:gd name="connsiteY20" fmla="*/ 1409293 h 2530597"/>
                      <a:gd name="connsiteX21" fmla="*/ 3123636 w 4109092"/>
                      <a:gd name="connsiteY21" fmla="*/ 1681429 h 2530597"/>
                      <a:gd name="connsiteX22" fmla="*/ 3371096 w 4109092"/>
                      <a:gd name="connsiteY22" fmla="*/ 1521484 h 2530597"/>
                      <a:gd name="connsiteX23" fmla="*/ 2917845 w 4109092"/>
                      <a:gd name="connsiteY23" fmla="*/ 714659 h 2530597"/>
                      <a:gd name="connsiteX24" fmla="*/ 926244 w 4109092"/>
                      <a:gd name="connsiteY24" fmla="*/ 1084114 h 2530597"/>
                      <a:gd name="connsiteX25" fmla="*/ 877103 w 4109092"/>
                      <a:gd name="connsiteY25" fmla="*/ 1361585 h 2530597"/>
                      <a:gd name="connsiteX26" fmla="*/ 877103 w 4109092"/>
                      <a:gd name="connsiteY26" fmla="*/ 1384344 h 2530597"/>
                      <a:gd name="connsiteX27" fmla="*/ 1077443 w 4109092"/>
                      <a:gd name="connsiteY27" fmla="*/ 1584684 h 2530597"/>
                      <a:gd name="connsiteX28" fmla="*/ 1277783 w 4109092"/>
                      <a:gd name="connsiteY28" fmla="*/ 1384344 h 2530597"/>
                      <a:gd name="connsiteX29" fmla="*/ 1277783 w 4109092"/>
                      <a:gd name="connsiteY29" fmla="*/ 1157292 h 2530597"/>
                      <a:gd name="connsiteX30" fmla="*/ 1384631 w 4109092"/>
                      <a:gd name="connsiteY30" fmla="*/ 1050444 h 2530597"/>
                      <a:gd name="connsiteX31" fmla="*/ 1491479 w 4109092"/>
                      <a:gd name="connsiteY31" fmla="*/ 1157292 h 2530597"/>
                      <a:gd name="connsiteX32" fmla="*/ 1491479 w 4109092"/>
                      <a:gd name="connsiteY32" fmla="*/ 1691532 h 2530597"/>
                      <a:gd name="connsiteX33" fmla="*/ 1705175 w 4109092"/>
                      <a:gd name="connsiteY33" fmla="*/ 1905228 h 2530597"/>
                      <a:gd name="connsiteX34" fmla="*/ 1918871 w 4109092"/>
                      <a:gd name="connsiteY34" fmla="*/ 1691532 h 2530597"/>
                      <a:gd name="connsiteX35" fmla="*/ 1918871 w 4109092"/>
                      <a:gd name="connsiteY35" fmla="*/ 1370988 h 2530597"/>
                      <a:gd name="connsiteX36" fmla="*/ 2079143 w 4109092"/>
                      <a:gd name="connsiteY36" fmla="*/ 1210716 h 2530597"/>
                      <a:gd name="connsiteX37" fmla="*/ 2239415 w 4109092"/>
                      <a:gd name="connsiteY37" fmla="*/ 1370988 h 2530597"/>
                      <a:gd name="connsiteX38" fmla="*/ 2239415 w 4109092"/>
                      <a:gd name="connsiteY38" fmla="*/ 1424412 h 2530597"/>
                      <a:gd name="connsiteX0" fmla="*/ 4085909 w 4109092"/>
                      <a:gd name="connsiteY0" fmla="*/ 2276738 h 2530597"/>
                      <a:gd name="connsiteX1" fmla="*/ 2732145 w 4109092"/>
                      <a:gd name="connsiteY1" fmla="*/ 74708 h 2530597"/>
                      <a:gd name="connsiteX2" fmla="*/ 2539017 w 4109092"/>
                      <a:gd name="connsiteY2" fmla="*/ 11027 h 2530597"/>
                      <a:gd name="connsiteX3" fmla="*/ 2079143 w 4109092"/>
                      <a:gd name="connsiteY3" fmla="*/ 88812 h 2530597"/>
                      <a:gd name="connsiteX4" fmla="*/ 1619163 w 4109092"/>
                      <a:gd name="connsiteY4" fmla="*/ 11027 h 2530597"/>
                      <a:gd name="connsiteX5" fmla="*/ 1426035 w 4109092"/>
                      <a:gd name="connsiteY5" fmla="*/ 74708 h 2530597"/>
                      <a:gd name="connsiteX6" fmla="*/ 72218 w 4109092"/>
                      <a:gd name="connsiteY6" fmla="*/ 2276738 h 2530597"/>
                      <a:gd name="connsiteX7" fmla="*/ 99661 w 4109092"/>
                      <a:gd name="connsiteY7" fmla="*/ 2447642 h 2530597"/>
                      <a:gd name="connsiteX8" fmla="*/ 1162602 w 4109092"/>
                      <a:gd name="connsiteY8" fmla="*/ 826756 h 2530597"/>
                      <a:gd name="connsiteX9" fmla="*/ 2810744 w 4109092"/>
                      <a:gd name="connsiteY9" fmla="*/ 457301 h 2530597"/>
                      <a:gd name="connsiteX10" fmla="*/ 4109057 w 4109092"/>
                      <a:gd name="connsiteY10" fmla="*/ 2351404 h 2530597"/>
                      <a:gd name="connsiteX11" fmla="*/ 4085909 w 4109092"/>
                      <a:gd name="connsiteY11" fmla="*/ 2276792 h 2530597"/>
                      <a:gd name="connsiteX12" fmla="*/ 4085909 w 4109092"/>
                      <a:gd name="connsiteY12" fmla="*/ 2276738 h 2530597"/>
                      <a:gd name="connsiteX13" fmla="*/ 2239415 w 4109092"/>
                      <a:gd name="connsiteY13" fmla="*/ 1424412 h 2530597"/>
                      <a:gd name="connsiteX14" fmla="*/ 2399687 w 4109092"/>
                      <a:gd name="connsiteY14" fmla="*/ 1584684 h 2530597"/>
                      <a:gd name="connsiteX15" fmla="*/ 2559959 w 4109092"/>
                      <a:gd name="connsiteY15" fmla="*/ 1424412 h 2530597"/>
                      <a:gd name="connsiteX16" fmla="*/ 2559959 w 4109092"/>
                      <a:gd name="connsiteY16" fmla="*/ 1060434 h 2530597"/>
                      <a:gd name="connsiteX17" fmla="*/ 2704391 w 4109092"/>
                      <a:gd name="connsiteY17" fmla="*/ 916003 h 2530597"/>
                      <a:gd name="connsiteX18" fmla="*/ 2848823 w 4109092"/>
                      <a:gd name="connsiteY18" fmla="*/ 1060434 h 2530597"/>
                      <a:gd name="connsiteX19" fmla="*/ 2848823 w 4109092"/>
                      <a:gd name="connsiteY19" fmla="*/ 1409293 h 2530597"/>
                      <a:gd name="connsiteX20" fmla="*/ 2848823 w 4109092"/>
                      <a:gd name="connsiteY20" fmla="*/ 1409293 h 2530597"/>
                      <a:gd name="connsiteX21" fmla="*/ 3123636 w 4109092"/>
                      <a:gd name="connsiteY21" fmla="*/ 1681429 h 2530597"/>
                      <a:gd name="connsiteX22" fmla="*/ 3371096 w 4109092"/>
                      <a:gd name="connsiteY22" fmla="*/ 1521484 h 2530597"/>
                      <a:gd name="connsiteX23" fmla="*/ 2917845 w 4109092"/>
                      <a:gd name="connsiteY23" fmla="*/ 714659 h 2530597"/>
                      <a:gd name="connsiteX24" fmla="*/ 926244 w 4109092"/>
                      <a:gd name="connsiteY24" fmla="*/ 1084114 h 2530597"/>
                      <a:gd name="connsiteX25" fmla="*/ 877103 w 4109092"/>
                      <a:gd name="connsiteY25" fmla="*/ 1361585 h 2530597"/>
                      <a:gd name="connsiteX26" fmla="*/ 877103 w 4109092"/>
                      <a:gd name="connsiteY26" fmla="*/ 1384344 h 2530597"/>
                      <a:gd name="connsiteX27" fmla="*/ 1077443 w 4109092"/>
                      <a:gd name="connsiteY27" fmla="*/ 1584684 h 2530597"/>
                      <a:gd name="connsiteX28" fmla="*/ 1277783 w 4109092"/>
                      <a:gd name="connsiteY28" fmla="*/ 1384344 h 2530597"/>
                      <a:gd name="connsiteX29" fmla="*/ 1277783 w 4109092"/>
                      <a:gd name="connsiteY29" fmla="*/ 1157292 h 2530597"/>
                      <a:gd name="connsiteX30" fmla="*/ 1384631 w 4109092"/>
                      <a:gd name="connsiteY30" fmla="*/ 1050444 h 2530597"/>
                      <a:gd name="connsiteX31" fmla="*/ 1491479 w 4109092"/>
                      <a:gd name="connsiteY31" fmla="*/ 1157292 h 2530597"/>
                      <a:gd name="connsiteX32" fmla="*/ 1491479 w 4109092"/>
                      <a:gd name="connsiteY32" fmla="*/ 1691532 h 2530597"/>
                      <a:gd name="connsiteX33" fmla="*/ 1705175 w 4109092"/>
                      <a:gd name="connsiteY33" fmla="*/ 1905228 h 2530597"/>
                      <a:gd name="connsiteX34" fmla="*/ 1918871 w 4109092"/>
                      <a:gd name="connsiteY34" fmla="*/ 1691532 h 2530597"/>
                      <a:gd name="connsiteX35" fmla="*/ 1918871 w 4109092"/>
                      <a:gd name="connsiteY35" fmla="*/ 1370988 h 2530597"/>
                      <a:gd name="connsiteX36" fmla="*/ 2079143 w 4109092"/>
                      <a:gd name="connsiteY36" fmla="*/ 1210716 h 2530597"/>
                      <a:gd name="connsiteX37" fmla="*/ 2239415 w 4109092"/>
                      <a:gd name="connsiteY37" fmla="*/ 1370988 h 2530597"/>
                      <a:gd name="connsiteX38" fmla="*/ 2239415 w 4109092"/>
                      <a:gd name="connsiteY38" fmla="*/ 1424412 h 2530597"/>
                      <a:gd name="connsiteX0" fmla="*/ 4085909 w 4086071"/>
                      <a:gd name="connsiteY0" fmla="*/ 2276738 h 2530597"/>
                      <a:gd name="connsiteX1" fmla="*/ 2732145 w 4086071"/>
                      <a:gd name="connsiteY1" fmla="*/ 74708 h 2530597"/>
                      <a:gd name="connsiteX2" fmla="*/ 2539017 w 4086071"/>
                      <a:gd name="connsiteY2" fmla="*/ 11027 h 2530597"/>
                      <a:gd name="connsiteX3" fmla="*/ 2079143 w 4086071"/>
                      <a:gd name="connsiteY3" fmla="*/ 88812 h 2530597"/>
                      <a:gd name="connsiteX4" fmla="*/ 1619163 w 4086071"/>
                      <a:gd name="connsiteY4" fmla="*/ 11027 h 2530597"/>
                      <a:gd name="connsiteX5" fmla="*/ 1426035 w 4086071"/>
                      <a:gd name="connsiteY5" fmla="*/ 74708 h 2530597"/>
                      <a:gd name="connsiteX6" fmla="*/ 72218 w 4086071"/>
                      <a:gd name="connsiteY6" fmla="*/ 2276738 h 2530597"/>
                      <a:gd name="connsiteX7" fmla="*/ 99661 w 4086071"/>
                      <a:gd name="connsiteY7" fmla="*/ 2447642 h 2530597"/>
                      <a:gd name="connsiteX8" fmla="*/ 1162602 w 4086071"/>
                      <a:gd name="connsiteY8" fmla="*/ 826756 h 2530597"/>
                      <a:gd name="connsiteX9" fmla="*/ 2810744 w 4086071"/>
                      <a:gd name="connsiteY9" fmla="*/ 457301 h 2530597"/>
                      <a:gd name="connsiteX10" fmla="*/ 2982221 w 4086071"/>
                      <a:gd name="connsiteY10" fmla="*/ 624204 h 2530597"/>
                      <a:gd name="connsiteX11" fmla="*/ 4085909 w 4086071"/>
                      <a:gd name="connsiteY11" fmla="*/ 2276792 h 2530597"/>
                      <a:gd name="connsiteX12" fmla="*/ 4085909 w 4086071"/>
                      <a:gd name="connsiteY12" fmla="*/ 2276738 h 2530597"/>
                      <a:gd name="connsiteX13" fmla="*/ 2239415 w 4086071"/>
                      <a:gd name="connsiteY13" fmla="*/ 1424412 h 2530597"/>
                      <a:gd name="connsiteX14" fmla="*/ 2399687 w 4086071"/>
                      <a:gd name="connsiteY14" fmla="*/ 1584684 h 2530597"/>
                      <a:gd name="connsiteX15" fmla="*/ 2559959 w 4086071"/>
                      <a:gd name="connsiteY15" fmla="*/ 1424412 h 2530597"/>
                      <a:gd name="connsiteX16" fmla="*/ 2559959 w 4086071"/>
                      <a:gd name="connsiteY16" fmla="*/ 1060434 h 2530597"/>
                      <a:gd name="connsiteX17" fmla="*/ 2704391 w 4086071"/>
                      <a:gd name="connsiteY17" fmla="*/ 916003 h 2530597"/>
                      <a:gd name="connsiteX18" fmla="*/ 2848823 w 4086071"/>
                      <a:gd name="connsiteY18" fmla="*/ 1060434 h 2530597"/>
                      <a:gd name="connsiteX19" fmla="*/ 2848823 w 4086071"/>
                      <a:gd name="connsiteY19" fmla="*/ 1409293 h 2530597"/>
                      <a:gd name="connsiteX20" fmla="*/ 2848823 w 4086071"/>
                      <a:gd name="connsiteY20" fmla="*/ 1409293 h 2530597"/>
                      <a:gd name="connsiteX21" fmla="*/ 3123636 w 4086071"/>
                      <a:gd name="connsiteY21" fmla="*/ 1681429 h 2530597"/>
                      <a:gd name="connsiteX22" fmla="*/ 3371096 w 4086071"/>
                      <a:gd name="connsiteY22" fmla="*/ 1521484 h 2530597"/>
                      <a:gd name="connsiteX23" fmla="*/ 2917845 w 4086071"/>
                      <a:gd name="connsiteY23" fmla="*/ 714659 h 2530597"/>
                      <a:gd name="connsiteX24" fmla="*/ 926244 w 4086071"/>
                      <a:gd name="connsiteY24" fmla="*/ 1084114 h 2530597"/>
                      <a:gd name="connsiteX25" fmla="*/ 877103 w 4086071"/>
                      <a:gd name="connsiteY25" fmla="*/ 1361585 h 2530597"/>
                      <a:gd name="connsiteX26" fmla="*/ 877103 w 4086071"/>
                      <a:gd name="connsiteY26" fmla="*/ 1384344 h 2530597"/>
                      <a:gd name="connsiteX27" fmla="*/ 1077443 w 4086071"/>
                      <a:gd name="connsiteY27" fmla="*/ 1584684 h 2530597"/>
                      <a:gd name="connsiteX28" fmla="*/ 1277783 w 4086071"/>
                      <a:gd name="connsiteY28" fmla="*/ 1384344 h 2530597"/>
                      <a:gd name="connsiteX29" fmla="*/ 1277783 w 4086071"/>
                      <a:gd name="connsiteY29" fmla="*/ 1157292 h 2530597"/>
                      <a:gd name="connsiteX30" fmla="*/ 1384631 w 4086071"/>
                      <a:gd name="connsiteY30" fmla="*/ 1050444 h 2530597"/>
                      <a:gd name="connsiteX31" fmla="*/ 1491479 w 4086071"/>
                      <a:gd name="connsiteY31" fmla="*/ 1157292 h 2530597"/>
                      <a:gd name="connsiteX32" fmla="*/ 1491479 w 4086071"/>
                      <a:gd name="connsiteY32" fmla="*/ 1691532 h 2530597"/>
                      <a:gd name="connsiteX33" fmla="*/ 1705175 w 4086071"/>
                      <a:gd name="connsiteY33" fmla="*/ 1905228 h 2530597"/>
                      <a:gd name="connsiteX34" fmla="*/ 1918871 w 4086071"/>
                      <a:gd name="connsiteY34" fmla="*/ 1691532 h 2530597"/>
                      <a:gd name="connsiteX35" fmla="*/ 1918871 w 4086071"/>
                      <a:gd name="connsiteY35" fmla="*/ 1370988 h 2530597"/>
                      <a:gd name="connsiteX36" fmla="*/ 2079143 w 4086071"/>
                      <a:gd name="connsiteY36" fmla="*/ 1210716 h 2530597"/>
                      <a:gd name="connsiteX37" fmla="*/ 2239415 w 4086071"/>
                      <a:gd name="connsiteY37" fmla="*/ 1370988 h 2530597"/>
                      <a:gd name="connsiteX38" fmla="*/ 2239415 w 4086071"/>
                      <a:gd name="connsiteY38" fmla="*/ 1424412 h 2530597"/>
                      <a:gd name="connsiteX0" fmla="*/ 4089231 w 4089393"/>
                      <a:gd name="connsiteY0" fmla="*/ 2276738 h 2541105"/>
                      <a:gd name="connsiteX1" fmla="*/ 2735467 w 4089393"/>
                      <a:gd name="connsiteY1" fmla="*/ 74708 h 2541105"/>
                      <a:gd name="connsiteX2" fmla="*/ 2542339 w 4089393"/>
                      <a:gd name="connsiteY2" fmla="*/ 11027 h 2541105"/>
                      <a:gd name="connsiteX3" fmla="*/ 2082465 w 4089393"/>
                      <a:gd name="connsiteY3" fmla="*/ 88812 h 2541105"/>
                      <a:gd name="connsiteX4" fmla="*/ 1622485 w 4089393"/>
                      <a:gd name="connsiteY4" fmla="*/ 11027 h 2541105"/>
                      <a:gd name="connsiteX5" fmla="*/ 1429357 w 4089393"/>
                      <a:gd name="connsiteY5" fmla="*/ 74708 h 2541105"/>
                      <a:gd name="connsiteX6" fmla="*/ 75540 w 4089393"/>
                      <a:gd name="connsiteY6" fmla="*/ 2276738 h 2541105"/>
                      <a:gd name="connsiteX7" fmla="*/ 102983 w 4089393"/>
                      <a:gd name="connsiteY7" fmla="*/ 2447642 h 2541105"/>
                      <a:gd name="connsiteX8" fmla="*/ 1212577 w 4089393"/>
                      <a:gd name="connsiteY8" fmla="*/ 677467 h 2541105"/>
                      <a:gd name="connsiteX9" fmla="*/ 2814066 w 4089393"/>
                      <a:gd name="connsiteY9" fmla="*/ 457301 h 2541105"/>
                      <a:gd name="connsiteX10" fmla="*/ 2985543 w 4089393"/>
                      <a:gd name="connsiteY10" fmla="*/ 624204 h 2541105"/>
                      <a:gd name="connsiteX11" fmla="*/ 4089231 w 4089393"/>
                      <a:gd name="connsiteY11" fmla="*/ 2276792 h 2541105"/>
                      <a:gd name="connsiteX12" fmla="*/ 4089231 w 4089393"/>
                      <a:gd name="connsiteY12" fmla="*/ 2276738 h 2541105"/>
                      <a:gd name="connsiteX13" fmla="*/ 2242737 w 4089393"/>
                      <a:gd name="connsiteY13" fmla="*/ 1424412 h 2541105"/>
                      <a:gd name="connsiteX14" fmla="*/ 2403009 w 4089393"/>
                      <a:gd name="connsiteY14" fmla="*/ 1584684 h 2541105"/>
                      <a:gd name="connsiteX15" fmla="*/ 2563281 w 4089393"/>
                      <a:gd name="connsiteY15" fmla="*/ 1424412 h 2541105"/>
                      <a:gd name="connsiteX16" fmla="*/ 2563281 w 4089393"/>
                      <a:gd name="connsiteY16" fmla="*/ 1060434 h 2541105"/>
                      <a:gd name="connsiteX17" fmla="*/ 2707713 w 4089393"/>
                      <a:gd name="connsiteY17" fmla="*/ 916003 h 2541105"/>
                      <a:gd name="connsiteX18" fmla="*/ 2852145 w 4089393"/>
                      <a:gd name="connsiteY18" fmla="*/ 1060434 h 2541105"/>
                      <a:gd name="connsiteX19" fmla="*/ 2852145 w 4089393"/>
                      <a:gd name="connsiteY19" fmla="*/ 1409293 h 2541105"/>
                      <a:gd name="connsiteX20" fmla="*/ 2852145 w 4089393"/>
                      <a:gd name="connsiteY20" fmla="*/ 1409293 h 2541105"/>
                      <a:gd name="connsiteX21" fmla="*/ 3126958 w 4089393"/>
                      <a:gd name="connsiteY21" fmla="*/ 1681429 h 2541105"/>
                      <a:gd name="connsiteX22" fmla="*/ 3374418 w 4089393"/>
                      <a:gd name="connsiteY22" fmla="*/ 1521484 h 2541105"/>
                      <a:gd name="connsiteX23" fmla="*/ 2921167 w 4089393"/>
                      <a:gd name="connsiteY23" fmla="*/ 714659 h 2541105"/>
                      <a:gd name="connsiteX24" fmla="*/ 929566 w 4089393"/>
                      <a:gd name="connsiteY24" fmla="*/ 1084114 h 2541105"/>
                      <a:gd name="connsiteX25" fmla="*/ 880425 w 4089393"/>
                      <a:gd name="connsiteY25" fmla="*/ 1361585 h 2541105"/>
                      <a:gd name="connsiteX26" fmla="*/ 880425 w 4089393"/>
                      <a:gd name="connsiteY26" fmla="*/ 1384344 h 2541105"/>
                      <a:gd name="connsiteX27" fmla="*/ 1080765 w 4089393"/>
                      <a:gd name="connsiteY27" fmla="*/ 1584684 h 2541105"/>
                      <a:gd name="connsiteX28" fmla="*/ 1281105 w 4089393"/>
                      <a:gd name="connsiteY28" fmla="*/ 1384344 h 2541105"/>
                      <a:gd name="connsiteX29" fmla="*/ 1281105 w 4089393"/>
                      <a:gd name="connsiteY29" fmla="*/ 1157292 h 2541105"/>
                      <a:gd name="connsiteX30" fmla="*/ 1387953 w 4089393"/>
                      <a:gd name="connsiteY30" fmla="*/ 1050444 h 2541105"/>
                      <a:gd name="connsiteX31" fmla="*/ 1494801 w 4089393"/>
                      <a:gd name="connsiteY31" fmla="*/ 1157292 h 2541105"/>
                      <a:gd name="connsiteX32" fmla="*/ 1494801 w 4089393"/>
                      <a:gd name="connsiteY32" fmla="*/ 1691532 h 2541105"/>
                      <a:gd name="connsiteX33" fmla="*/ 1708497 w 4089393"/>
                      <a:gd name="connsiteY33" fmla="*/ 1905228 h 2541105"/>
                      <a:gd name="connsiteX34" fmla="*/ 1922193 w 4089393"/>
                      <a:gd name="connsiteY34" fmla="*/ 1691532 h 2541105"/>
                      <a:gd name="connsiteX35" fmla="*/ 1922193 w 4089393"/>
                      <a:gd name="connsiteY35" fmla="*/ 1370988 h 2541105"/>
                      <a:gd name="connsiteX36" fmla="*/ 2082465 w 4089393"/>
                      <a:gd name="connsiteY36" fmla="*/ 1210716 h 2541105"/>
                      <a:gd name="connsiteX37" fmla="*/ 2242737 w 4089393"/>
                      <a:gd name="connsiteY37" fmla="*/ 1370988 h 2541105"/>
                      <a:gd name="connsiteX38" fmla="*/ 2242737 w 4089393"/>
                      <a:gd name="connsiteY38" fmla="*/ 1424412 h 2541105"/>
                      <a:gd name="connsiteX0" fmla="*/ 4027398 w 4027560"/>
                      <a:gd name="connsiteY0" fmla="*/ 2276738 h 2522775"/>
                      <a:gd name="connsiteX1" fmla="*/ 2673634 w 4027560"/>
                      <a:gd name="connsiteY1" fmla="*/ 74708 h 2522775"/>
                      <a:gd name="connsiteX2" fmla="*/ 2480506 w 4027560"/>
                      <a:gd name="connsiteY2" fmla="*/ 11027 h 2522775"/>
                      <a:gd name="connsiteX3" fmla="*/ 2020632 w 4027560"/>
                      <a:gd name="connsiteY3" fmla="*/ 88812 h 2522775"/>
                      <a:gd name="connsiteX4" fmla="*/ 1560652 w 4027560"/>
                      <a:gd name="connsiteY4" fmla="*/ 11027 h 2522775"/>
                      <a:gd name="connsiteX5" fmla="*/ 1367524 w 4027560"/>
                      <a:gd name="connsiteY5" fmla="*/ 74708 h 2522775"/>
                      <a:gd name="connsiteX6" fmla="*/ 13707 w 4027560"/>
                      <a:gd name="connsiteY6" fmla="*/ 2276738 h 2522775"/>
                      <a:gd name="connsiteX7" fmla="*/ 41150 w 4027560"/>
                      <a:gd name="connsiteY7" fmla="*/ 2447642 h 2522775"/>
                      <a:gd name="connsiteX8" fmla="*/ 68393 w 4027560"/>
                      <a:gd name="connsiteY8" fmla="*/ 938724 h 2522775"/>
                      <a:gd name="connsiteX9" fmla="*/ 2752233 w 4027560"/>
                      <a:gd name="connsiteY9" fmla="*/ 457301 h 2522775"/>
                      <a:gd name="connsiteX10" fmla="*/ 2923710 w 4027560"/>
                      <a:gd name="connsiteY10" fmla="*/ 624204 h 2522775"/>
                      <a:gd name="connsiteX11" fmla="*/ 4027398 w 4027560"/>
                      <a:gd name="connsiteY11" fmla="*/ 2276792 h 2522775"/>
                      <a:gd name="connsiteX12" fmla="*/ 4027398 w 4027560"/>
                      <a:gd name="connsiteY12" fmla="*/ 2276738 h 2522775"/>
                      <a:gd name="connsiteX13" fmla="*/ 2180904 w 4027560"/>
                      <a:gd name="connsiteY13" fmla="*/ 1424412 h 2522775"/>
                      <a:gd name="connsiteX14" fmla="*/ 2341176 w 4027560"/>
                      <a:gd name="connsiteY14" fmla="*/ 1584684 h 2522775"/>
                      <a:gd name="connsiteX15" fmla="*/ 2501448 w 4027560"/>
                      <a:gd name="connsiteY15" fmla="*/ 1424412 h 2522775"/>
                      <a:gd name="connsiteX16" fmla="*/ 2501448 w 4027560"/>
                      <a:gd name="connsiteY16" fmla="*/ 1060434 h 2522775"/>
                      <a:gd name="connsiteX17" fmla="*/ 2645880 w 4027560"/>
                      <a:gd name="connsiteY17" fmla="*/ 916003 h 2522775"/>
                      <a:gd name="connsiteX18" fmla="*/ 2790312 w 4027560"/>
                      <a:gd name="connsiteY18" fmla="*/ 1060434 h 2522775"/>
                      <a:gd name="connsiteX19" fmla="*/ 2790312 w 4027560"/>
                      <a:gd name="connsiteY19" fmla="*/ 1409293 h 2522775"/>
                      <a:gd name="connsiteX20" fmla="*/ 2790312 w 4027560"/>
                      <a:gd name="connsiteY20" fmla="*/ 1409293 h 2522775"/>
                      <a:gd name="connsiteX21" fmla="*/ 3065125 w 4027560"/>
                      <a:gd name="connsiteY21" fmla="*/ 1681429 h 2522775"/>
                      <a:gd name="connsiteX22" fmla="*/ 3312585 w 4027560"/>
                      <a:gd name="connsiteY22" fmla="*/ 1521484 h 2522775"/>
                      <a:gd name="connsiteX23" fmla="*/ 2859334 w 4027560"/>
                      <a:gd name="connsiteY23" fmla="*/ 714659 h 2522775"/>
                      <a:gd name="connsiteX24" fmla="*/ 867733 w 4027560"/>
                      <a:gd name="connsiteY24" fmla="*/ 1084114 h 2522775"/>
                      <a:gd name="connsiteX25" fmla="*/ 818592 w 4027560"/>
                      <a:gd name="connsiteY25" fmla="*/ 1361585 h 2522775"/>
                      <a:gd name="connsiteX26" fmla="*/ 818592 w 4027560"/>
                      <a:gd name="connsiteY26" fmla="*/ 1384344 h 2522775"/>
                      <a:gd name="connsiteX27" fmla="*/ 1018932 w 4027560"/>
                      <a:gd name="connsiteY27" fmla="*/ 1584684 h 2522775"/>
                      <a:gd name="connsiteX28" fmla="*/ 1219272 w 4027560"/>
                      <a:gd name="connsiteY28" fmla="*/ 1384344 h 2522775"/>
                      <a:gd name="connsiteX29" fmla="*/ 1219272 w 4027560"/>
                      <a:gd name="connsiteY29" fmla="*/ 1157292 h 2522775"/>
                      <a:gd name="connsiteX30" fmla="*/ 1326120 w 4027560"/>
                      <a:gd name="connsiteY30" fmla="*/ 1050444 h 2522775"/>
                      <a:gd name="connsiteX31" fmla="*/ 1432968 w 4027560"/>
                      <a:gd name="connsiteY31" fmla="*/ 1157292 h 2522775"/>
                      <a:gd name="connsiteX32" fmla="*/ 1432968 w 4027560"/>
                      <a:gd name="connsiteY32" fmla="*/ 1691532 h 2522775"/>
                      <a:gd name="connsiteX33" fmla="*/ 1646664 w 4027560"/>
                      <a:gd name="connsiteY33" fmla="*/ 1905228 h 2522775"/>
                      <a:gd name="connsiteX34" fmla="*/ 1860360 w 4027560"/>
                      <a:gd name="connsiteY34" fmla="*/ 1691532 h 2522775"/>
                      <a:gd name="connsiteX35" fmla="*/ 1860360 w 4027560"/>
                      <a:gd name="connsiteY35" fmla="*/ 1370988 h 2522775"/>
                      <a:gd name="connsiteX36" fmla="*/ 2020632 w 4027560"/>
                      <a:gd name="connsiteY36" fmla="*/ 1210716 h 2522775"/>
                      <a:gd name="connsiteX37" fmla="*/ 2180904 w 4027560"/>
                      <a:gd name="connsiteY37" fmla="*/ 1370988 h 2522775"/>
                      <a:gd name="connsiteX38" fmla="*/ 2180904 w 4027560"/>
                      <a:gd name="connsiteY38" fmla="*/ 1424412 h 2522775"/>
                      <a:gd name="connsiteX0" fmla="*/ 4100604 w 4100766"/>
                      <a:gd name="connsiteY0" fmla="*/ 2276738 h 2540446"/>
                      <a:gd name="connsiteX1" fmla="*/ 2746840 w 4100766"/>
                      <a:gd name="connsiteY1" fmla="*/ 74708 h 2540446"/>
                      <a:gd name="connsiteX2" fmla="*/ 2553712 w 4100766"/>
                      <a:gd name="connsiteY2" fmla="*/ 11027 h 2540446"/>
                      <a:gd name="connsiteX3" fmla="*/ 2093838 w 4100766"/>
                      <a:gd name="connsiteY3" fmla="*/ 88812 h 2540446"/>
                      <a:gd name="connsiteX4" fmla="*/ 1633858 w 4100766"/>
                      <a:gd name="connsiteY4" fmla="*/ 11027 h 2540446"/>
                      <a:gd name="connsiteX5" fmla="*/ 1440730 w 4100766"/>
                      <a:gd name="connsiteY5" fmla="*/ 74708 h 2540446"/>
                      <a:gd name="connsiteX6" fmla="*/ 86913 w 4100766"/>
                      <a:gd name="connsiteY6" fmla="*/ 2276738 h 2540446"/>
                      <a:gd name="connsiteX7" fmla="*/ 114356 w 4100766"/>
                      <a:gd name="connsiteY7" fmla="*/ 2447642 h 2540446"/>
                      <a:gd name="connsiteX8" fmla="*/ 1382571 w 4100766"/>
                      <a:gd name="connsiteY8" fmla="*/ 686798 h 2540446"/>
                      <a:gd name="connsiteX9" fmla="*/ 2825439 w 4100766"/>
                      <a:gd name="connsiteY9" fmla="*/ 457301 h 2540446"/>
                      <a:gd name="connsiteX10" fmla="*/ 2996916 w 4100766"/>
                      <a:gd name="connsiteY10" fmla="*/ 624204 h 2540446"/>
                      <a:gd name="connsiteX11" fmla="*/ 4100604 w 4100766"/>
                      <a:gd name="connsiteY11" fmla="*/ 2276792 h 2540446"/>
                      <a:gd name="connsiteX12" fmla="*/ 4100604 w 4100766"/>
                      <a:gd name="connsiteY12" fmla="*/ 2276738 h 2540446"/>
                      <a:gd name="connsiteX13" fmla="*/ 2254110 w 4100766"/>
                      <a:gd name="connsiteY13" fmla="*/ 1424412 h 2540446"/>
                      <a:gd name="connsiteX14" fmla="*/ 2414382 w 4100766"/>
                      <a:gd name="connsiteY14" fmla="*/ 1584684 h 2540446"/>
                      <a:gd name="connsiteX15" fmla="*/ 2574654 w 4100766"/>
                      <a:gd name="connsiteY15" fmla="*/ 1424412 h 2540446"/>
                      <a:gd name="connsiteX16" fmla="*/ 2574654 w 4100766"/>
                      <a:gd name="connsiteY16" fmla="*/ 1060434 h 2540446"/>
                      <a:gd name="connsiteX17" fmla="*/ 2719086 w 4100766"/>
                      <a:gd name="connsiteY17" fmla="*/ 916003 h 2540446"/>
                      <a:gd name="connsiteX18" fmla="*/ 2863518 w 4100766"/>
                      <a:gd name="connsiteY18" fmla="*/ 1060434 h 2540446"/>
                      <a:gd name="connsiteX19" fmla="*/ 2863518 w 4100766"/>
                      <a:gd name="connsiteY19" fmla="*/ 1409293 h 2540446"/>
                      <a:gd name="connsiteX20" fmla="*/ 2863518 w 4100766"/>
                      <a:gd name="connsiteY20" fmla="*/ 1409293 h 2540446"/>
                      <a:gd name="connsiteX21" fmla="*/ 3138331 w 4100766"/>
                      <a:gd name="connsiteY21" fmla="*/ 1681429 h 2540446"/>
                      <a:gd name="connsiteX22" fmla="*/ 3385791 w 4100766"/>
                      <a:gd name="connsiteY22" fmla="*/ 1521484 h 2540446"/>
                      <a:gd name="connsiteX23" fmla="*/ 2932540 w 4100766"/>
                      <a:gd name="connsiteY23" fmla="*/ 714659 h 2540446"/>
                      <a:gd name="connsiteX24" fmla="*/ 940939 w 4100766"/>
                      <a:gd name="connsiteY24" fmla="*/ 1084114 h 2540446"/>
                      <a:gd name="connsiteX25" fmla="*/ 891798 w 4100766"/>
                      <a:gd name="connsiteY25" fmla="*/ 1361585 h 2540446"/>
                      <a:gd name="connsiteX26" fmla="*/ 891798 w 4100766"/>
                      <a:gd name="connsiteY26" fmla="*/ 1384344 h 2540446"/>
                      <a:gd name="connsiteX27" fmla="*/ 1092138 w 4100766"/>
                      <a:gd name="connsiteY27" fmla="*/ 1584684 h 2540446"/>
                      <a:gd name="connsiteX28" fmla="*/ 1292478 w 4100766"/>
                      <a:gd name="connsiteY28" fmla="*/ 1384344 h 2540446"/>
                      <a:gd name="connsiteX29" fmla="*/ 1292478 w 4100766"/>
                      <a:gd name="connsiteY29" fmla="*/ 1157292 h 2540446"/>
                      <a:gd name="connsiteX30" fmla="*/ 1399326 w 4100766"/>
                      <a:gd name="connsiteY30" fmla="*/ 1050444 h 2540446"/>
                      <a:gd name="connsiteX31" fmla="*/ 1506174 w 4100766"/>
                      <a:gd name="connsiteY31" fmla="*/ 1157292 h 2540446"/>
                      <a:gd name="connsiteX32" fmla="*/ 1506174 w 4100766"/>
                      <a:gd name="connsiteY32" fmla="*/ 1691532 h 2540446"/>
                      <a:gd name="connsiteX33" fmla="*/ 1719870 w 4100766"/>
                      <a:gd name="connsiteY33" fmla="*/ 1905228 h 2540446"/>
                      <a:gd name="connsiteX34" fmla="*/ 1933566 w 4100766"/>
                      <a:gd name="connsiteY34" fmla="*/ 1691532 h 2540446"/>
                      <a:gd name="connsiteX35" fmla="*/ 1933566 w 4100766"/>
                      <a:gd name="connsiteY35" fmla="*/ 1370988 h 2540446"/>
                      <a:gd name="connsiteX36" fmla="*/ 2093838 w 4100766"/>
                      <a:gd name="connsiteY36" fmla="*/ 1210716 h 2540446"/>
                      <a:gd name="connsiteX37" fmla="*/ 2254110 w 4100766"/>
                      <a:gd name="connsiteY37" fmla="*/ 1370988 h 2540446"/>
                      <a:gd name="connsiteX38" fmla="*/ 2254110 w 4100766"/>
                      <a:gd name="connsiteY38" fmla="*/ 1424412 h 2540446"/>
                      <a:gd name="connsiteX0" fmla="*/ 4206131 w 4206293"/>
                      <a:gd name="connsiteY0" fmla="*/ 2276738 h 2556733"/>
                      <a:gd name="connsiteX1" fmla="*/ 2852367 w 4206293"/>
                      <a:gd name="connsiteY1" fmla="*/ 74708 h 2556733"/>
                      <a:gd name="connsiteX2" fmla="*/ 2659239 w 4206293"/>
                      <a:gd name="connsiteY2" fmla="*/ 11027 h 2556733"/>
                      <a:gd name="connsiteX3" fmla="*/ 2199365 w 4206293"/>
                      <a:gd name="connsiteY3" fmla="*/ 88812 h 2556733"/>
                      <a:gd name="connsiteX4" fmla="*/ 1739385 w 4206293"/>
                      <a:gd name="connsiteY4" fmla="*/ 11027 h 2556733"/>
                      <a:gd name="connsiteX5" fmla="*/ 1546257 w 4206293"/>
                      <a:gd name="connsiteY5" fmla="*/ 74708 h 2556733"/>
                      <a:gd name="connsiteX6" fmla="*/ 192440 w 4206293"/>
                      <a:gd name="connsiteY6" fmla="*/ 2276738 h 2556733"/>
                      <a:gd name="connsiteX7" fmla="*/ 219883 w 4206293"/>
                      <a:gd name="connsiteY7" fmla="*/ 2447642 h 2556733"/>
                      <a:gd name="connsiteX8" fmla="*/ 2930966 w 4206293"/>
                      <a:gd name="connsiteY8" fmla="*/ 457301 h 2556733"/>
                      <a:gd name="connsiteX9" fmla="*/ 3102443 w 4206293"/>
                      <a:gd name="connsiteY9" fmla="*/ 624204 h 2556733"/>
                      <a:gd name="connsiteX10" fmla="*/ 4206131 w 4206293"/>
                      <a:gd name="connsiteY10" fmla="*/ 2276792 h 2556733"/>
                      <a:gd name="connsiteX11" fmla="*/ 4206131 w 4206293"/>
                      <a:gd name="connsiteY11" fmla="*/ 2276738 h 2556733"/>
                      <a:gd name="connsiteX12" fmla="*/ 2359637 w 4206293"/>
                      <a:gd name="connsiteY12" fmla="*/ 1424412 h 2556733"/>
                      <a:gd name="connsiteX13" fmla="*/ 2519909 w 4206293"/>
                      <a:gd name="connsiteY13" fmla="*/ 1584684 h 2556733"/>
                      <a:gd name="connsiteX14" fmla="*/ 2680181 w 4206293"/>
                      <a:gd name="connsiteY14" fmla="*/ 1424412 h 2556733"/>
                      <a:gd name="connsiteX15" fmla="*/ 2680181 w 4206293"/>
                      <a:gd name="connsiteY15" fmla="*/ 1060434 h 2556733"/>
                      <a:gd name="connsiteX16" fmla="*/ 2824613 w 4206293"/>
                      <a:gd name="connsiteY16" fmla="*/ 916003 h 2556733"/>
                      <a:gd name="connsiteX17" fmla="*/ 2969045 w 4206293"/>
                      <a:gd name="connsiteY17" fmla="*/ 1060434 h 2556733"/>
                      <a:gd name="connsiteX18" fmla="*/ 2969045 w 4206293"/>
                      <a:gd name="connsiteY18" fmla="*/ 1409293 h 2556733"/>
                      <a:gd name="connsiteX19" fmla="*/ 2969045 w 4206293"/>
                      <a:gd name="connsiteY19" fmla="*/ 1409293 h 2556733"/>
                      <a:gd name="connsiteX20" fmla="*/ 3243858 w 4206293"/>
                      <a:gd name="connsiteY20" fmla="*/ 1681429 h 2556733"/>
                      <a:gd name="connsiteX21" fmla="*/ 3491318 w 4206293"/>
                      <a:gd name="connsiteY21" fmla="*/ 1521484 h 2556733"/>
                      <a:gd name="connsiteX22" fmla="*/ 3038067 w 4206293"/>
                      <a:gd name="connsiteY22" fmla="*/ 714659 h 2556733"/>
                      <a:gd name="connsiteX23" fmla="*/ 1046466 w 4206293"/>
                      <a:gd name="connsiteY23" fmla="*/ 1084114 h 2556733"/>
                      <a:gd name="connsiteX24" fmla="*/ 997325 w 4206293"/>
                      <a:gd name="connsiteY24" fmla="*/ 1361585 h 2556733"/>
                      <a:gd name="connsiteX25" fmla="*/ 997325 w 4206293"/>
                      <a:gd name="connsiteY25" fmla="*/ 1384344 h 2556733"/>
                      <a:gd name="connsiteX26" fmla="*/ 1197665 w 4206293"/>
                      <a:gd name="connsiteY26" fmla="*/ 1584684 h 2556733"/>
                      <a:gd name="connsiteX27" fmla="*/ 1398005 w 4206293"/>
                      <a:gd name="connsiteY27" fmla="*/ 1384344 h 2556733"/>
                      <a:gd name="connsiteX28" fmla="*/ 1398005 w 4206293"/>
                      <a:gd name="connsiteY28" fmla="*/ 1157292 h 2556733"/>
                      <a:gd name="connsiteX29" fmla="*/ 1504853 w 4206293"/>
                      <a:gd name="connsiteY29" fmla="*/ 1050444 h 2556733"/>
                      <a:gd name="connsiteX30" fmla="*/ 1611701 w 4206293"/>
                      <a:gd name="connsiteY30" fmla="*/ 1157292 h 2556733"/>
                      <a:gd name="connsiteX31" fmla="*/ 1611701 w 4206293"/>
                      <a:gd name="connsiteY31" fmla="*/ 1691532 h 2556733"/>
                      <a:gd name="connsiteX32" fmla="*/ 1825397 w 4206293"/>
                      <a:gd name="connsiteY32" fmla="*/ 1905228 h 2556733"/>
                      <a:gd name="connsiteX33" fmla="*/ 2039093 w 4206293"/>
                      <a:gd name="connsiteY33" fmla="*/ 1691532 h 2556733"/>
                      <a:gd name="connsiteX34" fmla="*/ 2039093 w 4206293"/>
                      <a:gd name="connsiteY34" fmla="*/ 1370988 h 2556733"/>
                      <a:gd name="connsiteX35" fmla="*/ 2199365 w 4206293"/>
                      <a:gd name="connsiteY35" fmla="*/ 1210716 h 2556733"/>
                      <a:gd name="connsiteX36" fmla="*/ 2359637 w 4206293"/>
                      <a:gd name="connsiteY36" fmla="*/ 1370988 h 2556733"/>
                      <a:gd name="connsiteX37" fmla="*/ 2359637 w 4206293"/>
                      <a:gd name="connsiteY37" fmla="*/ 1424412 h 2556733"/>
                      <a:gd name="connsiteX0" fmla="*/ 4013691 w 4013853"/>
                      <a:gd name="connsiteY0" fmla="*/ 2276738 h 2278583"/>
                      <a:gd name="connsiteX1" fmla="*/ 2659927 w 4013853"/>
                      <a:gd name="connsiteY1" fmla="*/ 74708 h 2278583"/>
                      <a:gd name="connsiteX2" fmla="*/ 2466799 w 4013853"/>
                      <a:gd name="connsiteY2" fmla="*/ 11027 h 2278583"/>
                      <a:gd name="connsiteX3" fmla="*/ 2006925 w 4013853"/>
                      <a:gd name="connsiteY3" fmla="*/ 88812 h 2278583"/>
                      <a:gd name="connsiteX4" fmla="*/ 1546945 w 4013853"/>
                      <a:gd name="connsiteY4" fmla="*/ 11027 h 2278583"/>
                      <a:gd name="connsiteX5" fmla="*/ 1353817 w 4013853"/>
                      <a:gd name="connsiteY5" fmla="*/ 74708 h 2278583"/>
                      <a:gd name="connsiteX6" fmla="*/ 0 w 4013853"/>
                      <a:gd name="connsiteY6" fmla="*/ 2276738 h 2278583"/>
                      <a:gd name="connsiteX7" fmla="*/ 2738526 w 4013853"/>
                      <a:gd name="connsiteY7" fmla="*/ 457301 h 2278583"/>
                      <a:gd name="connsiteX8" fmla="*/ 2910003 w 4013853"/>
                      <a:gd name="connsiteY8" fmla="*/ 624204 h 2278583"/>
                      <a:gd name="connsiteX9" fmla="*/ 4013691 w 4013853"/>
                      <a:gd name="connsiteY9" fmla="*/ 2276792 h 2278583"/>
                      <a:gd name="connsiteX10" fmla="*/ 4013691 w 4013853"/>
                      <a:gd name="connsiteY10" fmla="*/ 2276738 h 2278583"/>
                      <a:gd name="connsiteX11" fmla="*/ 2167197 w 4013853"/>
                      <a:gd name="connsiteY11" fmla="*/ 1424412 h 2278583"/>
                      <a:gd name="connsiteX12" fmla="*/ 2327469 w 4013853"/>
                      <a:gd name="connsiteY12" fmla="*/ 1584684 h 2278583"/>
                      <a:gd name="connsiteX13" fmla="*/ 2487741 w 4013853"/>
                      <a:gd name="connsiteY13" fmla="*/ 1424412 h 2278583"/>
                      <a:gd name="connsiteX14" fmla="*/ 2487741 w 4013853"/>
                      <a:gd name="connsiteY14" fmla="*/ 1060434 h 2278583"/>
                      <a:gd name="connsiteX15" fmla="*/ 2632173 w 4013853"/>
                      <a:gd name="connsiteY15" fmla="*/ 916003 h 2278583"/>
                      <a:gd name="connsiteX16" fmla="*/ 2776605 w 4013853"/>
                      <a:gd name="connsiteY16" fmla="*/ 1060434 h 2278583"/>
                      <a:gd name="connsiteX17" fmla="*/ 2776605 w 4013853"/>
                      <a:gd name="connsiteY17" fmla="*/ 1409293 h 2278583"/>
                      <a:gd name="connsiteX18" fmla="*/ 2776605 w 4013853"/>
                      <a:gd name="connsiteY18" fmla="*/ 1409293 h 2278583"/>
                      <a:gd name="connsiteX19" fmla="*/ 3051418 w 4013853"/>
                      <a:gd name="connsiteY19" fmla="*/ 1681429 h 2278583"/>
                      <a:gd name="connsiteX20" fmla="*/ 3298878 w 4013853"/>
                      <a:gd name="connsiteY20" fmla="*/ 1521484 h 2278583"/>
                      <a:gd name="connsiteX21" fmla="*/ 2845627 w 4013853"/>
                      <a:gd name="connsiteY21" fmla="*/ 714659 h 2278583"/>
                      <a:gd name="connsiteX22" fmla="*/ 854026 w 4013853"/>
                      <a:gd name="connsiteY22" fmla="*/ 1084114 h 2278583"/>
                      <a:gd name="connsiteX23" fmla="*/ 804885 w 4013853"/>
                      <a:gd name="connsiteY23" fmla="*/ 1361585 h 2278583"/>
                      <a:gd name="connsiteX24" fmla="*/ 804885 w 4013853"/>
                      <a:gd name="connsiteY24" fmla="*/ 1384344 h 2278583"/>
                      <a:gd name="connsiteX25" fmla="*/ 1005225 w 4013853"/>
                      <a:gd name="connsiteY25" fmla="*/ 1584684 h 2278583"/>
                      <a:gd name="connsiteX26" fmla="*/ 1205565 w 4013853"/>
                      <a:gd name="connsiteY26" fmla="*/ 1384344 h 2278583"/>
                      <a:gd name="connsiteX27" fmla="*/ 1205565 w 4013853"/>
                      <a:gd name="connsiteY27" fmla="*/ 1157292 h 2278583"/>
                      <a:gd name="connsiteX28" fmla="*/ 1312413 w 4013853"/>
                      <a:gd name="connsiteY28" fmla="*/ 1050444 h 2278583"/>
                      <a:gd name="connsiteX29" fmla="*/ 1419261 w 4013853"/>
                      <a:gd name="connsiteY29" fmla="*/ 1157292 h 2278583"/>
                      <a:gd name="connsiteX30" fmla="*/ 1419261 w 4013853"/>
                      <a:gd name="connsiteY30" fmla="*/ 1691532 h 2278583"/>
                      <a:gd name="connsiteX31" fmla="*/ 1632957 w 4013853"/>
                      <a:gd name="connsiteY31" fmla="*/ 1905228 h 2278583"/>
                      <a:gd name="connsiteX32" fmla="*/ 1846653 w 4013853"/>
                      <a:gd name="connsiteY32" fmla="*/ 1691532 h 2278583"/>
                      <a:gd name="connsiteX33" fmla="*/ 1846653 w 4013853"/>
                      <a:gd name="connsiteY33" fmla="*/ 1370988 h 2278583"/>
                      <a:gd name="connsiteX34" fmla="*/ 2006925 w 4013853"/>
                      <a:gd name="connsiteY34" fmla="*/ 1210716 h 2278583"/>
                      <a:gd name="connsiteX35" fmla="*/ 2167197 w 4013853"/>
                      <a:gd name="connsiteY35" fmla="*/ 1370988 h 2278583"/>
                      <a:gd name="connsiteX36" fmla="*/ 2167197 w 4013853"/>
                      <a:gd name="connsiteY36" fmla="*/ 1424412 h 2278583"/>
                      <a:gd name="connsiteX0" fmla="*/ 4013691 w 4013853"/>
                      <a:gd name="connsiteY0" fmla="*/ 2276738 h 2278583"/>
                      <a:gd name="connsiteX1" fmla="*/ 2659927 w 4013853"/>
                      <a:gd name="connsiteY1" fmla="*/ 74708 h 2278583"/>
                      <a:gd name="connsiteX2" fmla="*/ 2466799 w 4013853"/>
                      <a:gd name="connsiteY2" fmla="*/ 11027 h 2278583"/>
                      <a:gd name="connsiteX3" fmla="*/ 2006925 w 4013853"/>
                      <a:gd name="connsiteY3" fmla="*/ 88812 h 2278583"/>
                      <a:gd name="connsiteX4" fmla="*/ 1546945 w 4013853"/>
                      <a:gd name="connsiteY4" fmla="*/ 11027 h 2278583"/>
                      <a:gd name="connsiteX5" fmla="*/ 1353817 w 4013853"/>
                      <a:gd name="connsiteY5" fmla="*/ 74708 h 2278583"/>
                      <a:gd name="connsiteX6" fmla="*/ 745934 w 4013853"/>
                      <a:gd name="connsiteY6" fmla="*/ 1053262 h 2278583"/>
                      <a:gd name="connsiteX7" fmla="*/ 0 w 4013853"/>
                      <a:gd name="connsiteY7" fmla="*/ 2276738 h 2278583"/>
                      <a:gd name="connsiteX8" fmla="*/ 2738526 w 4013853"/>
                      <a:gd name="connsiteY8" fmla="*/ 457301 h 2278583"/>
                      <a:gd name="connsiteX9" fmla="*/ 2910003 w 4013853"/>
                      <a:gd name="connsiteY9" fmla="*/ 624204 h 2278583"/>
                      <a:gd name="connsiteX10" fmla="*/ 4013691 w 4013853"/>
                      <a:gd name="connsiteY10" fmla="*/ 2276792 h 2278583"/>
                      <a:gd name="connsiteX11" fmla="*/ 4013691 w 4013853"/>
                      <a:gd name="connsiteY11" fmla="*/ 2276738 h 2278583"/>
                      <a:gd name="connsiteX12" fmla="*/ 2167197 w 4013853"/>
                      <a:gd name="connsiteY12" fmla="*/ 1424412 h 2278583"/>
                      <a:gd name="connsiteX13" fmla="*/ 2327469 w 4013853"/>
                      <a:gd name="connsiteY13" fmla="*/ 1584684 h 2278583"/>
                      <a:gd name="connsiteX14" fmla="*/ 2487741 w 4013853"/>
                      <a:gd name="connsiteY14" fmla="*/ 1424412 h 2278583"/>
                      <a:gd name="connsiteX15" fmla="*/ 2487741 w 4013853"/>
                      <a:gd name="connsiteY15" fmla="*/ 1060434 h 2278583"/>
                      <a:gd name="connsiteX16" fmla="*/ 2632173 w 4013853"/>
                      <a:gd name="connsiteY16" fmla="*/ 916003 h 2278583"/>
                      <a:gd name="connsiteX17" fmla="*/ 2776605 w 4013853"/>
                      <a:gd name="connsiteY17" fmla="*/ 1060434 h 2278583"/>
                      <a:gd name="connsiteX18" fmla="*/ 2776605 w 4013853"/>
                      <a:gd name="connsiteY18" fmla="*/ 1409293 h 2278583"/>
                      <a:gd name="connsiteX19" fmla="*/ 2776605 w 4013853"/>
                      <a:gd name="connsiteY19" fmla="*/ 1409293 h 2278583"/>
                      <a:gd name="connsiteX20" fmla="*/ 3051418 w 4013853"/>
                      <a:gd name="connsiteY20" fmla="*/ 1681429 h 2278583"/>
                      <a:gd name="connsiteX21" fmla="*/ 3298878 w 4013853"/>
                      <a:gd name="connsiteY21" fmla="*/ 1521484 h 2278583"/>
                      <a:gd name="connsiteX22" fmla="*/ 2845627 w 4013853"/>
                      <a:gd name="connsiteY22" fmla="*/ 714659 h 2278583"/>
                      <a:gd name="connsiteX23" fmla="*/ 854026 w 4013853"/>
                      <a:gd name="connsiteY23" fmla="*/ 1084114 h 2278583"/>
                      <a:gd name="connsiteX24" fmla="*/ 804885 w 4013853"/>
                      <a:gd name="connsiteY24" fmla="*/ 1361585 h 2278583"/>
                      <a:gd name="connsiteX25" fmla="*/ 804885 w 4013853"/>
                      <a:gd name="connsiteY25" fmla="*/ 1384344 h 2278583"/>
                      <a:gd name="connsiteX26" fmla="*/ 1005225 w 4013853"/>
                      <a:gd name="connsiteY26" fmla="*/ 1584684 h 2278583"/>
                      <a:gd name="connsiteX27" fmla="*/ 1205565 w 4013853"/>
                      <a:gd name="connsiteY27" fmla="*/ 1384344 h 2278583"/>
                      <a:gd name="connsiteX28" fmla="*/ 1205565 w 4013853"/>
                      <a:gd name="connsiteY28" fmla="*/ 1157292 h 2278583"/>
                      <a:gd name="connsiteX29" fmla="*/ 1312413 w 4013853"/>
                      <a:gd name="connsiteY29" fmla="*/ 1050444 h 2278583"/>
                      <a:gd name="connsiteX30" fmla="*/ 1419261 w 4013853"/>
                      <a:gd name="connsiteY30" fmla="*/ 1157292 h 2278583"/>
                      <a:gd name="connsiteX31" fmla="*/ 1419261 w 4013853"/>
                      <a:gd name="connsiteY31" fmla="*/ 1691532 h 2278583"/>
                      <a:gd name="connsiteX32" fmla="*/ 1632957 w 4013853"/>
                      <a:gd name="connsiteY32" fmla="*/ 1905228 h 2278583"/>
                      <a:gd name="connsiteX33" fmla="*/ 1846653 w 4013853"/>
                      <a:gd name="connsiteY33" fmla="*/ 1691532 h 2278583"/>
                      <a:gd name="connsiteX34" fmla="*/ 1846653 w 4013853"/>
                      <a:gd name="connsiteY34" fmla="*/ 1370988 h 2278583"/>
                      <a:gd name="connsiteX35" fmla="*/ 2006925 w 4013853"/>
                      <a:gd name="connsiteY35" fmla="*/ 1210716 h 2278583"/>
                      <a:gd name="connsiteX36" fmla="*/ 2167197 w 4013853"/>
                      <a:gd name="connsiteY36" fmla="*/ 1370988 h 2278583"/>
                      <a:gd name="connsiteX37" fmla="*/ 2167197 w 4013853"/>
                      <a:gd name="connsiteY37" fmla="*/ 1424412 h 2278583"/>
                      <a:gd name="connsiteX0" fmla="*/ 3267757 w 3267919"/>
                      <a:gd name="connsiteY0" fmla="*/ 2276738 h 2276997"/>
                      <a:gd name="connsiteX1" fmla="*/ 1913993 w 3267919"/>
                      <a:gd name="connsiteY1" fmla="*/ 74708 h 2276997"/>
                      <a:gd name="connsiteX2" fmla="*/ 1720865 w 3267919"/>
                      <a:gd name="connsiteY2" fmla="*/ 11027 h 2276997"/>
                      <a:gd name="connsiteX3" fmla="*/ 1260991 w 3267919"/>
                      <a:gd name="connsiteY3" fmla="*/ 88812 h 2276997"/>
                      <a:gd name="connsiteX4" fmla="*/ 801011 w 3267919"/>
                      <a:gd name="connsiteY4" fmla="*/ 11027 h 2276997"/>
                      <a:gd name="connsiteX5" fmla="*/ 607883 w 3267919"/>
                      <a:gd name="connsiteY5" fmla="*/ 74708 h 2276997"/>
                      <a:gd name="connsiteX6" fmla="*/ 0 w 3267919"/>
                      <a:gd name="connsiteY6" fmla="*/ 1053262 h 2276997"/>
                      <a:gd name="connsiteX7" fmla="*/ 1992592 w 3267919"/>
                      <a:gd name="connsiteY7" fmla="*/ 457301 h 2276997"/>
                      <a:gd name="connsiteX8" fmla="*/ 2164069 w 3267919"/>
                      <a:gd name="connsiteY8" fmla="*/ 624204 h 2276997"/>
                      <a:gd name="connsiteX9" fmla="*/ 3267757 w 3267919"/>
                      <a:gd name="connsiteY9" fmla="*/ 2276792 h 2276997"/>
                      <a:gd name="connsiteX10" fmla="*/ 3267757 w 3267919"/>
                      <a:gd name="connsiteY10" fmla="*/ 2276738 h 2276997"/>
                      <a:gd name="connsiteX11" fmla="*/ 1421263 w 3267919"/>
                      <a:gd name="connsiteY11" fmla="*/ 1424412 h 2276997"/>
                      <a:gd name="connsiteX12" fmla="*/ 1581535 w 3267919"/>
                      <a:gd name="connsiteY12" fmla="*/ 1584684 h 2276997"/>
                      <a:gd name="connsiteX13" fmla="*/ 1741807 w 3267919"/>
                      <a:gd name="connsiteY13" fmla="*/ 1424412 h 2276997"/>
                      <a:gd name="connsiteX14" fmla="*/ 1741807 w 3267919"/>
                      <a:gd name="connsiteY14" fmla="*/ 1060434 h 2276997"/>
                      <a:gd name="connsiteX15" fmla="*/ 1886239 w 3267919"/>
                      <a:gd name="connsiteY15" fmla="*/ 916003 h 2276997"/>
                      <a:gd name="connsiteX16" fmla="*/ 2030671 w 3267919"/>
                      <a:gd name="connsiteY16" fmla="*/ 1060434 h 2276997"/>
                      <a:gd name="connsiteX17" fmla="*/ 2030671 w 3267919"/>
                      <a:gd name="connsiteY17" fmla="*/ 1409293 h 2276997"/>
                      <a:gd name="connsiteX18" fmla="*/ 2030671 w 3267919"/>
                      <a:gd name="connsiteY18" fmla="*/ 1409293 h 2276997"/>
                      <a:gd name="connsiteX19" fmla="*/ 2305484 w 3267919"/>
                      <a:gd name="connsiteY19" fmla="*/ 1681429 h 2276997"/>
                      <a:gd name="connsiteX20" fmla="*/ 2552944 w 3267919"/>
                      <a:gd name="connsiteY20" fmla="*/ 1521484 h 2276997"/>
                      <a:gd name="connsiteX21" fmla="*/ 2099693 w 3267919"/>
                      <a:gd name="connsiteY21" fmla="*/ 714659 h 2276997"/>
                      <a:gd name="connsiteX22" fmla="*/ 108092 w 3267919"/>
                      <a:gd name="connsiteY22" fmla="*/ 1084114 h 2276997"/>
                      <a:gd name="connsiteX23" fmla="*/ 58951 w 3267919"/>
                      <a:gd name="connsiteY23" fmla="*/ 1361585 h 2276997"/>
                      <a:gd name="connsiteX24" fmla="*/ 58951 w 3267919"/>
                      <a:gd name="connsiteY24" fmla="*/ 1384344 h 2276997"/>
                      <a:gd name="connsiteX25" fmla="*/ 259291 w 3267919"/>
                      <a:gd name="connsiteY25" fmla="*/ 1584684 h 2276997"/>
                      <a:gd name="connsiteX26" fmla="*/ 459631 w 3267919"/>
                      <a:gd name="connsiteY26" fmla="*/ 1384344 h 2276997"/>
                      <a:gd name="connsiteX27" fmla="*/ 459631 w 3267919"/>
                      <a:gd name="connsiteY27" fmla="*/ 1157292 h 2276997"/>
                      <a:gd name="connsiteX28" fmla="*/ 566479 w 3267919"/>
                      <a:gd name="connsiteY28" fmla="*/ 1050444 h 2276997"/>
                      <a:gd name="connsiteX29" fmla="*/ 673327 w 3267919"/>
                      <a:gd name="connsiteY29" fmla="*/ 1157292 h 2276997"/>
                      <a:gd name="connsiteX30" fmla="*/ 673327 w 3267919"/>
                      <a:gd name="connsiteY30" fmla="*/ 1691532 h 2276997"/>
                      <a:gd name="connsiteX31" fmla="*/ 887023 w 3267919"/>
                      <a:gd name="connsiteY31" fmla="*/ 1905228 h 2276997"/>
                      <a:gd name="connsiteX32" fmla="*/ 1100719 w 3267919"/>
                      <a:gd name="connsiteY32" fmla="*/ 1691532 h 2276997"/>
                      <a:gd name="connsiteX33" fmla="*/ 1100719 w 3267919"/>
                      <a:gd name="connsiteY33" fmla="*/ 1370988 h 2276997"/>
                      <a:gd name="connsiteX34" fmla="*/ 1260991 w 3267919"/>
                      <a:gd name="connsiteY34" fmla="*/ 1210716 h 2276997"/>
                      <a:gd name="connsiteX35" fmla="*/ 1421263 w 3267919"/>
                      <a:gd name="connsiteY35" fmla="*/ 1370988 h 2276997"/>
                      <a:gd name="connsiteX36" fmla="*/ 1421263 w 3267919"/>
                      <a:gd name="connsiteY36" fmla="*/ 1424412 h 2276997"/>
                      <a:gd name="connsiteX0" fmla="*/ 3267757 w 3267919"/>
                      <a:gd name="connsiteY0" fmla="*/ 2276738 h 2276997"/>
                      <a:gd name="connsiteX1" fmla="*/ 2379306 w 3267919"/>
                      <a:gd name="connsiteY1" fmla="*/ 838658 h 2276997"/>
                      <a:gd name="connsiteX2" fmla="*/ 1913993 w 3267919"/>
                      <a:gd name="connsiteY2" fmla="*/ 74708 h 2276997"/>
                      <a:gd name="connsiteX3" fmla="*/ 1720865 w 3267919"/>
                      <a:gd name="connsiteY3" fmla="*/ 11027 h 2276997"/>
                      <a:gd name="connsiteX4" fmla="*/ 1260991 w 3267919"/>
                      <a:gd name="connsiteY4" fmla="*/ 88812 h 2276997"/>
                      <a:gd name="connsiteX5" fmla="*/ 801011 w 3267919"/>
                      <a:gd name="connsiteY5" fmla="*/ 11027 h 2276997"/>
                      <a:gd name="connsiteX6" fmla="*/ 607883 w 3267919"/>
                      <a:gd name="connsiteY6" fmla="*/ 74708 h 2276997"/>
                      <a:gd name="connsiteX7" fmla="*/ 0 w 3267919"/>
                      <a:gd name="connsiteY7" fmla="*/ 1053262 h 2276997"/>
                      <a:gd name="connsiteX8" fmla="*/ 1992592 w 3267919"/>
                      <a:gd name="connsiteY8" fmla="*/ 457301 h 2276997"/>
                      <a:gd name="connsiteX9" fmla="*/ 2164069 w 3267919"/>
                      <a:gd name="connsiteY9" fmla="*/ 624204 h 2276997"/>
                      <a:gd name="connsiteX10" fmla="*/ 3267757 w 3267919"/>
                      <a:gd name="connsiteY10" fmla="*/ 2276792 h 2276997"/>
                      <a:gd name="connsiteX11" fmla="*/ 3267757 w 3267919"/>
                      <a:gd name="connsiteY11" fmla="*/ 2276738 h 2276997"/>
                      <a:gd name="connsiteX12" fmla="*/ 1421263 w 3267919"/>
                      <a:gd name="connsiteY12" fmla="*/ 1424412 h 2276997"/>
                      <a:gd name="connsiteX13" fmla="*/ 1581535 w 3267919"/>
                      <a:gd name="connsiteY13" fmla="*/ 1584684 h 2276997"/>
                      <a:gd name="connsiteX14" fmla="*/ 1741807 w 3267919"/>
                      <a:gd name="connsiteY14" fmla="*/ 1424412 h 2276997"/>
                      <a:gd name="connsiteX15" fmla="*/ 1741807 w 3267919"/>
                      <a:gd name="connsiteY15" fmla="*/ 1060434 h 2276997"/>
                      <a:gd name="connsiteX16" fmla="*/ 1886239 w 3267919"/>
                      <a:gd name="connsiteY16" fmla="*/ 916003 h 2276997"/>
                      <a:gd name="connsiteX17" fmla="*/ 2030671 w 3267919"/>
                      <a:gd name="connsiteY17" fmla="*/ 1060434 h 2276997"/>
                      <a:gd name="connsiteX18" fmla="*/ 2030671 w 3267919"/>
                      <a:gd name="connsiteY18" fmla="*/ 1409293 h 2276997"/>
                      <a:gd name="connsiteX19" fmla="*/ 2030671 w 3267919"/>
                      <a:gd name="connsiteY19" fmla="*/ 1409293 h 2276997"/>
                      <a:gd name="connsiteX20" fmla="*/ 2305484 w 3267919"/>
                      <a:gd name="connsiteY20" fmla="*/ 1681429 h 2276997"/>
                      <a:gd name="connsiteX21" fmla="*/ 2552944 w 3267919"/>
                      <a:gd name="connsiteY21" fmla="*/ 1521484 h 2276997"/>
                      <a:gd name="connsiteX22" fmla="*/ 2099693 w 3267919"/>
                      <a:gd name="connsiteY22" fmla="*/ 714659 h 2276997"/>
                      <a:gd name="connsiteX23" fmla="*/ 108092 w 3267919"/>
                      <a:gd name="connsiteY23" fmla="*/ 1084114 h 2276997"/>
                      <a:gd name="connsiteX24" fmla="*/ 58951 w 3267919"/>
                      <a:gd name="connsiteY24" fmla="*/ 1361585 h 2276997"/>
                      <a:gd name="connsiteX25" fmla="*/ 58951 w 3267919"/>
                      <a:gd name="connsiteY25" fmla="*/ 1384344 h 2276997"/>
                      <a:gd name="connsiteX26" fmla="*/ 259291 w 3267919"/>
                      <a:gd name="connsiteY26" fmla="*/ 1584684 h 2276997"/>
                      <a:gd name="connsiteX27" fmla="*/ 459631 w 3267919"/>
                      <a:gd name="connsiteY27" fmla="*/ 1384344 h 2276997"/>
                      <a:gd name="connsiteX28" fmla="*/ 459631 w 3267919"/>
                      <a:gd name="connsiteY28" fmla="*/ 1157292 h 2276997"/>
                      <a:gd name="connsiteX29" fmla="*/ 566479 w 3267919"/>
                      <a:gd name="connsiteY29" fmla="*/ 1050444 h 2276997"/>
                      <a:gd name="connsiteX30" fmla="*/ 673327 w 3267919"/>
                      <a:gd name="connsiteY30" fmla="*/ 1157292 h 2276997"/>
                      <a:gd name="connsiteX31" fmla="*/ 673327 w 3267919"/>
                      <a:gd name="connsiteY31" fmla="*/ 1691532 h 2276997"/>
                      <a:gd name="connsiteX32" fmla="*/ 887023 w 3267919"/>
                      <a:gd name="connsiteY32" fmla="*/ 1905228 h 2276997"/>
                      <a:gd name="connsiteX33" fmla="*/ 1100719 w 3267919"/>
                      <a:gd name="connsiteY33" fmla="*/ 1691532 h 2276997"/>
                      <a:gd name="connsiteX34" fmla="*/ 1100719 w 3267919"/>
                      <a:gd name="connsiteY34" fmla="*/ 1370988 h 2276997"/>
                      <a:gd name="connsiteX35" fmla="*/ 1260991 w 3267919"/>
                      <a:gd name="connsiteY35" fmla="*/ 1210716 h 2276997"/>
                      <a:gd name="connsiteX36" fmla="*/ 1421263 w 3267919"/>
                      <a:gd name="connsiteY36" fmla="*/ 1370988 h 2276997"/>
                      <a:gd name="connsiteX37" fmla="*/ 1421263 w 3267919"/>
                      <a:gd name="connsiteY37" fmla="*/ 1424412 h 2276997"/>
                      <a:gd name="connsiteX0" fmla="*/ 2017455 w 3267919"/>
                      <a:gd name="connsiteY0" fmla="*/ 653211 h 2276997"/>
                      <a:gd name="connsiteX1" fmla="*/ 2379306 w 3267919"/>
                      <a:gd name="connsiteY1" fmla="*/ 838658 h 2276997"/>
                      <a:gd name="connsiteX2" fmla="*/ 1913993 w 3267919"/>
                      <a:gd name="connsiteY2" fmla="*/ 74708 h 2276997"/>
                      <a:gd name="connsiteX3" fmla="*/ 1720865 w 3267919"/>
                      <a:gd name="connsiteY3" fmla="*/ 11027 h 2276997"/>
                      <a:gd name="connsiteX4" fmla="*/ 1260991 w 3267919"/>
                      <a:gd name="connsiteY4" fmla="*/ 88812 h 2276997"/>
                      <a:gd name="connsiteX5" fmla="*/ 801011 w 3267919"/>
                      <a:gd name="connsiteY5" fmla="*/ 11027 h 2276997"/>
                      <a:gd name="connsiteX6" fmla="*/ 607883 w 3267919"/>
                      <a:gd name="connsiteY6" fmla="*/ 74708 h 2276997"/>
                      <a:gd name="connsiteX7" fmla="*/ 0 w 3267919"/>
                      <a:gd name="connsiteY7" fmla="*/ 1053262 h 2276997"/>
                      <a:gd name="connsiteX8" fmla="*/ 1992592 w 3267919"/>
                      <a:gd name="connsiteY8" fmla="*/ 457301 h 2276997"/>
                      <a:gd name="connsiteX9" fmla="*/ 2164069 w 3267919"/>
                      <a:gd name="connsiteY9" fmla="*/ 624204 h 2276997"/>
                      <a:gd name="connsiteX10" fmla="*/ 3267757 w 3267919"/>
                      <a:gd name="connsiteY10" fmla="*/ 2276792 h 2276997"/>
                      <a:gd name="connsiteX11" fmla="*/ 2017455 w 3267919"/>
                      <a:gd name="connsiteY11" fmla="*/ 653211 h 2276997"/>
                      <a:gd name="connsiteX12" fmla="*/ 1421263 w 3267919"/>
                      <a:gd name="connsiteY12" fmla="*/ 1424412 h 2276997"/>
                      <a:gd name="connsiteX13" fmla="*/ 1581535 w 3267919"/>
                      <a:gd name="connsiteY13" fmla="*/ 1584684 h 2276997"/>
                      <a:gd name="connsiteX14" fmla="*/ 1741807 w 3267919"/>
                      <a:gd name="connsiteY14" fmla="*/ 1424412 h 2276997"/>
                      <a:gd name="connsiteX15" fmla="*/ 1741807 w 3267919"/>
                      <a:gd name="connsiteY15" fmla="*/ 1060434 h 2276997"/>
                      <a:gd name="connsiteX16" fmla="*/ 1886239 w 3267919"/>
                      <a:gd name="connsiteY16" fmla="*/ 916003 h 2276997"/>
                      <a:gd name="connsiteX17" fmla="*/ 2030671 w 3267919"/>
                      <a:gd name="connsiteY17" fmla="*/ 1060434 h 2276997"/>
                      <a:gd name="connsiteX18" fmla="*/ 2030671 w 3267919"/>
                      <a:gd name="connsiteY18" fmla="*/ 1409293 h 2276997"/>
                      <a:gd name="connsiteX19" fmla="*/ 2030671 w 3267919"/>
                      <a:gd name="connsiteY19" fmla="*/ 1409293 h 2276997"/>
                      <a:gd name="connsiteX20" fmla="*/ 2305484 w 3267919"/>
                      <a:gd name="connsiteY20" fmla="*/ 1681429 h 2276997"/>
                      <a:gd name="connsiteX21" fmla="*/ 2552944 w 3267919"/>
                      <a:gd name="connsiteY21" fmla="*/ 1521484 h 2276997"/>
                      <a:gd name="connsiteX22" fmla="*/ 2099693 w 3267919"/>
                      <a:gd name="connsiteY22" fmla="*/ 714659 h 2276997"/>
                      <a:gd name="connsiteX23" fmla="*/ 108092 w 3267919"/>
                      <a:gd name="connsiteY23" fmla="*/ 1084114 h 2276997"/>
                      <a:gd name="connsiteX24" fmla="*/ 58951 w 3267919"/>
                      <a:gd name="connsiteY24" fmla="*/ 1361585 h 2276997"/>
                      <a:gd name="connsiteX25" fmla="*/ 58951 w 3267919"/>
                      <a:gd name="connsiteY25" fmla="*/ 1384344 h 2276997"/>
                      <a:gd name="connsiteX26" fmla="*/ 259291 w 3267919"/>
                      <a:gd name="connsiteY26" fmla="*/ 1584684 h 2276997"/>
                      <a:gd name="connsiteX27" fmla="*/ 459631 w 3267919"/>
                      <a:gd name="connsiteY27" fmla="*/ 1384344 h 2276997"/>
                      <a:gd name="connsiteX28" fmla="*/ 459631 w 3267919"/>
                      <a:gd name="connsiteY28" fmla="*/ 1157292 h 2276997"/>
                      <a:gd name="connsiteX29" fmla="*/ 566479 w 3267919"/>
                      <a:gd name="connsiteY29" fmla="*/ 1050444 h 2276997"/>
                      <a:gd name="connsiteX30" fmla="*/ 673327 w 3267919"/>
                      <a:gd name="connsiteY30" fmla="*/ 1157292 h 2276997"/>
                      <a:gd name="connsiteX31" fmla="*/ 673327 w 3267919"/>
                      <a:gd name="connsiteY31" fmla="*/ 1691532 h 2276997"/>
                      <a:gd name="connsiteX32" fmla="*/ 887023 w 3267919"/>
                      <a:gd name="connsiteY32" fmla="*/ 1905228 h 2276997"/>
                      <a:gd name="connsiteX33" fmla="*/ 1100719 w 3267919"/>
                      <a:gd name="connsiteY33" fmla="*/ 1691532 h 2276997"/>
                      <a:gd name="connsiteX34" fmla="*/ 1100719 w 3267919"/>
                      <a:gd name="connsiteY34" fmla="*/ 1370988 h 2276997"/>
                      <a:gd name="connsiteX35" fmla="*/ 1260991 w 3267919"/>
                      <a:gd name="connsiteY35" fmla="*/ 1210716 h 2276997"/>
                      <a:gd name="connsiteX36" fmla="*/ 1421263 w 3267919"/>
                      <a:gd name="connsiteY36" fmla="*/ 1370988 h 2276997"/>
                      <a:gd name="connsiteX37" fmla="*/ 1421263 w 3267919"/>
                      <a:gd name="connsiteY37" fmla="*/ 1424412 h 2276997"/>
                      <a:gd name="connsiteX0" fmla="*/ 1840174 w 3267919"/>
                      <a:gd name="connsiteY0" fmla="*/ 541244 h 2276997"/>
                      <a:gd name="connsiteX1" fmla="*/ 2379306 w 3267919"/>
                      <a:gd name="connsiteY1" fmla="*/ 838658 h 2276997"/>
                      <a:gd name="connsiteX2" fmla="*/ 1913993 w 3267919"/>
                      <a:gd name="connsiteY2" fmla="*/ 74708 h 2276997"/>
                      <a:gd name="connsiteX3" fmla="*/ 1720865 w 3267919"/>
                      <a:gd name="connsiteY3" fmla="*/ 11027 h 2276997"/>
                      <a:gd name="connsiteX4" fmla="*/ 1260991 w 3267919"/>
                      <a:gd name="connsiteY4" fmla="*/ 88812 h 2276997"/>
                      <a:gd name="connsiteX5" fmla="*/ 801011 w 3267919"/>
                      <a:gd name="connsiteY5" fmla="*/ 11027 h 2276997"/>
                      <a:gd name="connsiteX6" fmla="*/ 607883 w 3267919"/>
                      <a:gd name="connsiteY6" fmla="*/ 74708 h 2276997"/>
                      <a:gd name="connsiteX7" fmla="*/ 0 w 3267919"/>
                      <a:gd name="connsiteY7" fmla="*/ 1053262 h 2276997"/>
                      <a:gd name="connsiteX8" fmla="*/ 1992592 w 3267919"/>
                      <a:gd name="connsiteY8" fmla="*/ 457301 h 2276997"/>
                      <a:gd name="connsiteX9" fmla="*/ 2164069 w 3267919"/>
                      <a:gd name="connsiteY9" fmla="*/ 624204 h 2276997"/>
                      <a:gd name="connsiteX10" fmla="*/ 3267757 w 3267919"/>
                      <a:gd name="connsiteY10" fmla="*/ 2276792 h 2276997"/>
                      <a:gd name="connsiteX11" fmla="*/ 1840174 w 3267919"/>
                      <a:gd name="connsiteY11" fmla="*/ 541244 h 2276997"/>
                      <a:gd name="connsiteX12" fmla="*/ 1421263 w 3267919"/>
                      <a:gd name="connsiteY12" fmla="*/ 1424412 h 2276997"/>
                      <a:gd name="connsiteX13" fmla="*/ 1581535 w 3267919"/>
                      <a:gd name="connsiteY13" fmla="*/ 1584684 h 2276997"/>
                      <a:gd name="connsiteX14" fmla="*/ 1741807 w 3267919"/>
                      <a:gd name="connsiteY14" fmla="*/ 1424412 h 2276997"/>
                      <a:gd name="connsiteX15" fmla="*/ 1741807 w 3267919"/>
                      <a:gd name="connsiteY15" fmla="*/ 1060434 h 2276997"/>
                      <a:gd name="connsiteX16" fmla="*/ 1886239 w 3267919"/>
                      <a:gd name="connsiteY16" fmla="*/ 916003 h 2276997"/>
                      <a:gd name="connsiteX17" fmla="*/ 2030671 w 3267919"/>
                      <a:gd name="connsiteY17" fmla="*/ 1060434 h 2276997"/>
                      <a:gd name="connsiteX18" fmla="*/ 2030671 w 3267919"/>
                      <a:gd name="connsiteY18" fmla="*/ 1409293 h 2276997"/>
                      <a:gd name="connsiteX19" fmla="*/ 2030671 w 3267919"/>
                      <a:gd name="connsiteY19" fmla="*/ 1409293 h 2276997"/>
                      <a:gd name="connsiteX20" fmla="*/ 2305484 w 3267919"/>
                      <a:gd name="connsiteY20" fmla="*/ 1681429 h 2276997"/>
                      <a:gd name="connsiteX21" fmla="*/ 2552944 w 3267919"/>
                      <a:gd name="connsiteY21" fmla="*/ 1521484 h 2276997"/>
                      <a:gd name="connsiteX22" fmla="*/ 2099693 w 3267919"/>
                      <a:gd name="connsiteY22" fmla="*/ 714659 h 2276997"/>
                      <a:gd name="connsiteX23" fmla="*/ 108092 w 3267919"/>
                      <a:gd name="connsiteY23" fmla="*/ 1084114 h 2276997"/>
                      <a:gd name="connsiteX24" fmla="*/ 58951 w 3267919"/>
                      <a:gd name="connsiteY24" fmla="*/ 1361585 h 2276997"/>
                      <a:gd name="connsiteX25" fmla="*/ 58951 w 3267919"/>
                      <a:gd name="connsiteY25" fmla="*/ 1384344 h 2276997"/>
                      <a:gd name="connsiteX26" fmla="*/ 259291 w 3267919"/>
                      <a:gd name="connsiteY26" fmla="*/ 1584684 h 2276997"/>
                      <a:gd name="connsiteX27" fmla="*/ 459631 w 3267919"/>
                      <a:gd name="connsiteY27" fmla="*/ 1384344 h 2276997"/>
                      <a:gd name="connsiteX28" fmla="*/ 459631 w 3267919"/>
                      <a:gd name="connsiteY28" fmla="*/ 1157292 h 2276997"/>
                      <a:gd name="connsiteX29" fmla="*/ 566479 w 3267919"/>
                      <a:gd name="connsiteY29" fmla="*/ 1050444 h 2276997"/>
                      <a:gd name="connsiteX30" fmla="*/ 673327 w 3267919"/>
                      <a:gd name="connsiteY30" fmla="*/ 1157292 h 2276997"/>
                      <a:gd name="connsiteX31" fmla="*/ 673327 w 3267919"/>
                      <a:gd name="connsiteY31" fmla="*/ 1691532 h 2276997"/>
                      <a:gd name="connsiteX32" fmla="*/ 887023 w 3267919"/>
                      <a:gd name="connsiteY32" fmla="*/ 1905228 h 2276997"/>
                      <a:gd name="connsiteX33" fmla="*/ 1100719 w 3267919"/>
                      <a:gd name="connsiteY33" fmla="*/ 1691532 h 2276997"/>
                      <a:gd name="connsiteX34" fmla="*/ 1100719 w 3267919"/>
                      <a:gd name="connsiteY34" fmla="*/ 1370988 h 2276997"/>
                      <a:gd name="connsiteX35" fmla="*/ 1260991 w 3267919"/>
                      <a:gd name="connsiteY35" fmla="*/ 1210716 h 2276997"/>
                      <a:gd name="connsiteX36" fmla="*/ 1421263 w 3267919"/>
                      <a:gd name="connsiteY36" fmla="*/ 1370988 h 2276997"/>
                      <a:gd name="connsiteX37" fmla="*/ 1421263 w 3267919"/>
                      <a:gd name="connsiteY37" fmla="*/ 1424412 h 2276997"/>
                      <a:gd name="connsiteX0" fmla="*/ 1840174 w 2552944"/>
                      <a:gd name="connsiteY0" fmla="*/ 541244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1992592 w 2552944"/>
                      <a:gd name="connsiteY8" fmla="*/ 457301 h 1905228"/>
                      <a:gd name="connsiteX9" fmla="*/ 2164069 w 2552944"/>
                      <a:gd name="connsiteY9" fmla="*/ 624204 h 1905228"/>
                      <a:gd name="connsiteX10" fmla="*/ 2008125 w 2552944"/>
                      <a:gd name="connsiteY10" fmla="*/ 522637 h 1905228"/>
                      <a:gd name="connsiteX11" fmla="*/ 1840174 w 2552944"/>
                      <a:gd name="connsiteY11" fmla="*/ 541244 h 1905228"/>
                      <a:gd name="connsiteX12" fmla="*/ 1421263 w 2552944"/>
                      <a:gd name="connsiteY12" fmla="*/ 1424412 h 1905228"/>
                      <a:gd name="connsiteX13" fmla="*/ 1581535 w 2552944"/>
                      <a:gd name="connsiteY13" fmla="*/ 1584684 h 1905228"/>
                      <a:gd name="connsiteX14" fmla="*/ 1741807 w 2552944"/>
                      <a:gd name="connsiteY14" fmla="*/ 1424412 h 1905228"/>
                      <a:gd name="connsiteX15" fmla="*/ 1741807 w 2552944"/>
                      <a:gd name="connsiteY15" fmla="*/ 1060434 h 1905228"/>
                      <a:gd name="connsiteX16" fmla="*/ 1886239 w 2552944"/>
                      <a:gd name="connsiteY16" fmla="*/ 916003 h 1905228"/>
                      <a:gd name="connsiteX17" fmla="*/ 2030671 w 2552944"/>
                      <a:gd name="connsiteY17" fmla="*/ 1060434 h 1905228"/>
                      <a:gd name="connsiteX18" fmla="*/ 2030671 w 2552944"/>
                      <a:gd name="connsiteY18" fmla="*/ 1409293 h 1905228"/>
                      <a:gd name="connsiteX19" fmla="*/ 2030671 w 2552944"/>
                      <a:gd name="connsiteY19" fmla="*/ 1409293 h 1905228"/>
                      <a:gd name="connsiteX20" fmla="*/ 2305484 w 2552944"/>
                      <a:gd name="connsiteY20" fmla="*/ 1681429 h 1905228"/>
                      <a:gd name="connsiteX21" fmla="*/ 2552944 w 2552944"/>
                      <a:gd name="connsiteY21" fmla="*/ 1521484 h 1905228"/>
                      <a:gd name="connsiteX22" fmla="*/ 2099693 w 2552944"/>
                      <a:gd name="connsiteY22" fmla="*/ 714659 h 1905228"/>
                      <a:gd name="connsiteX23" fmla="*/ 108092 w 2552944"/>
                      <a:gd name="connsiteY23" fmla="*/ 1084114 h 1905228"/>
                      <a:gd name="connsiteX24" fmla="*/ 58951 w 2552944"/>
                      <a:gd name="connsiteY24" fmla="*/ 1361585 h 1905228"/>
                      <a:gd name="connsiteX25" fmla="*/ 58951 w 2552944"/>
                      <a:gd name="connsiteY25" fmla="*/ 1384344 h 1905228"/>
                      <a:gd name="connsiteX26" fmla="*/ 259291 w 2552944"/>
                      <a:gd name="connsiteY26" fmla="*/ 1584684 h 1905228"/>
                      <a:gd name="connsiteX27" fmla="*/ 459631 w 2552944"/>
                      <a:gd name="connsiteY27" fmla="*/ 1384344 h 1905228"/>
                      <a:gd name="connsiteX28" fmla="*/ 459631 w 2552944"/>
                      <a:gd name="connsiteY28" fmla="*/ 1157292 h 1905228"/>
                      <a:gd name="connsiteX29" fmla="*/ 566479 w 2552944"/>
                      <a:gd name="connsiteY29" fmla="*/ 1050444 h 1905228"/>
                      <a:gd name="connsiteX30" fmla="*/ 673327 w 2552944"/>
                      <a:gd name="connsiteY30" fmla="*/ 1157292 h 1905228"/>
                      <a:gd name="connsiteX31" fmla="*/ 673327 w 2552944"/>
                      <a:gd name="connsiteY31" fmla="*/ 1691532 h 1905228"/>
                      <a:gd name="connsiteX32" fmla="*/ 887023 w 2552944"/>
                      <a:gd name="connsiteY32" fmla="*/ 1905228 h 1905228"/>
                      <a:gd name="connsiteX33" fmla="*/ 1100719 w 2552944"/>
                      <a:gd name="connsiteY33" fmla="*/ 1691532 h 1905228"/>
                      <a:gd name="connsiteX34" fmla="*/ 1100719 w 2552944"/>
                      <a:gd name="connsiteY34" fmla="*/ 1370988 h 1905228"/>
                      <a:gd name="connsiteX35" fmla="*/ 1260991 w 2552944"/>
                      <a:gd name="connsiteY35" fmla="*/ 1210716 h 1905228"/>
                      <a:gd name="connsiteX36" fmla="*/ 1421263 w 2552944"/>
                      <a:gd name="connsiteY36" fmla="*/ 1370988 h 1905228"/>
                      <a:gd name="connsiteX37" fmla="*/ 1421263 w 2552944"/>
                      <a:gd name="connsiteY37" fmla="*/ 1424412 h 1905228"/>
                      <a:gd name="connsiteX0" fmla="*/ 1840174 w 2552944"/>
                      <a:gd name="connsiteY0" fmla="*/ 541244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208037 w 2552944"/>
                      <a:gd name="connsiteY8" fmla="*/ 995617 h 1905228"/>
                      <a:gd name="connsiteX9" fmla="*/ 2164069 w 2552944"/>
                      <a:gd name="connsiteY9" fmla="*/ 624204 h 1905228"/>
                      <a:gd name="connsiteX10" fmla="*/ 2008125 w 2552944"/>
                      <a:gd name="connsiteY10" fmla="*/ 522637 h 1905228"/>
                      <a:gd name="connsiteX11" fmla="*/ 1840174 w 2552944"/>
                      <a:gd name="connsiteY11" fmla="*/ 541244 h 1905228"/>
                      <a:gd name="connsiteX12" fmla="*/ 1421263 w 2552944"/>
                      <a:gd name="connsiteY12" fmla="*/ 1424412 h 1905228"/>
                      <a:gd name="connsiteX13" fmla="*/ 1581535 w 2552944"/>
                      <a:gd name="connsiteY13" fmla="*/ 1584684 h 1905228"/>
                      <a:gd name="connsiteX14" fmla="*/ 1741807 w 2552944"/>
                      <a:gd name="connsiteY14" fmla="*/ 1424412 h 1905228"/>
                      <a:gd name="connsiteX15" fmla="*/ 1741807 w 2552944"/>
                      <a:gd name="connsiteY15" fmla="*/ 1060434 h 1905228"/>
                      <a:gd name="connsiteX16" fmla="*/ 1886239 w 2552944"/>
                      <a:gd name="connsiteY16" fmla="*/ 916003 h 1905228"/>
                      <a:gd name="connsiteX17" fmla="*/ 2030671 w 2552944"/>
                      <a:gd name="connsiteY17" fmla="*/ 1060434 h 1905228"/>
                      <a:gd name="connsiteX18" fmla="*/ 2030671 w 2552944"/>
                      <a:gd name="connsiteY18" fmla="*/ 1409293 h 1905228"/>
                      <a:gd name="connsiteX19" fmla="*/ 2030671 w 2552944"/>
                      <a:gd name="connsiteY19" fmla="*/ 1409293 h 1905228"/>
                      <a:gd name="connsiteX20" fmla="*/ 2305484 w 2552944"/>
                      <a:gd name="connsiteY20" fmla="*/ 1681429 h 1905228"/>
                      <a:gd name="connsiteX21" fmla="*/ 2552944 w 2552944"/>
                      <a:gd name="connsiteY21" fmla="*/ 1521484 h 1905228"/>
                      <a:gd name="connsiteX22" fmla="*/ 2099693 w 2552944"/>
                      <a:gd name="connsiteY22" fmla="*/ 714659 h 1905228"/>
                      <a:gd name="connsiteX23" fmla="*/ 108092 w 2552944"/>
                      <a:gd name="connsiteY23" fmla="*/ 1084114 h 1905228"/>
                      <a:gd name="connsiteX24" fmla="*/ 58951 w 2552944"/>
                      <a:gd name="connsiteY24" fmla="*/ 1361585 h 1905228"/>
                      <a:gd name="connsiteX25" fmla="*/ 58951 w 2552944"/>
                      <a:gd name="connsiteY25" fmla="*/ 1384344 h 1905228"/>
                      <a:gd name="connsiteX26" fmla="*/ 259291 w 2552944"/>
                      <a:gd name="connsiteY26" fmla="*/ 1584684 h 1905228"/>
                      <a:gd name="connsiteX27" fmla="*/ 459631 w 2552944"/>
                      <a:gd name="connsiteY27" fmla="*/ 1384344 h 1905228"/>
                      <a:gd name="connsiteX28" fmla="*/ 459631 w 2552944"/>
                      <a:gd name="connsiteY28" fmla="*/ 1157292 h 1905228"/>
                      <a:gd name="connsiteX29" fmla="*/ 566479 w 2552944"/>
                      <a:gd name="connsiteY29" fmla="*/ 1050444 h 1905228"/>
                      <a:gd name="connsiteX30" fmla="*/ 673327 w 2552944"/>
                      <a:gd name="connsiteY30" fmla="*/ 1157292 h 1905228"/>
                      <a:gd name="connsiteX31" fmla="*/ 673327 w 2552944"/>
                      <a:gd name="connsiteY31" fmla="*/ 1691532 h 1905228"/>
                      <a:gd name="connsiteX32" fmla="*/ 887023 w 2552944"/>
                      <a:gd name="connsiteY32" fmla="*/ 1905228 h 1905228"/>
                      <a:gd name="connsiteX33" fmla="*/ 1100719 w 2552944"/>
                      <a:gd name="connsiteY33" fmla="*/ 1691532 h 1905228"/>
                      <a:gd name="connsiteX34" fmla="*/ 1100719 w 2552944"/>
                      <a:gd name="connsiteY34" fmla="*/ 1370988 h 1905228"/>
                      <a:gd name="connsiteX35" fmla="*/ 1260991 w 2552944"/>
                      <a:gd name="connsiteY35" fmla="*/ 1210716 h 1905228"/>
                      <a:gd name="connsiteX36" fmla="*/ 1421263 w 2552944"/>
                      <a:gd name="connsiteY36" fmla="*/ 1370988 h 1905228"/>
                      <a:gd name="connsiteX37" fmla="*/ 1421263 w 2552944"/>
                      <a:gd name="connsiteY37" fmla="*/ 1424412 h 1905228"/>
                      <a:gd name="connsiteX0" fmla="*/ 1840174 w 2552944"/>
                      <a:gd name="connsiteY0" fmla="*/ 541244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208037 w 2552944"/>
                      <a:gd name="connsiteY8" fmla="*/ 995617 h 1905228"/>
                      <a:gd name="connsiteX9" fmla="*/ 2008125 w 2552944"/>
                      <a:gd name="connsiteY9" fmla="*/ 522637 h 1905228"/>
                      <a:gd name="connsiteX10" fmla="*/ 1840174 w 2552944"/>
                      <a:gd name="connsiteY10" fmla="*/ 541244 h 1905228"/>
                      <a:gd name="connsiteX11" fmla="*/ 1421263 w 2552944"/>
                      <a:gd name="connsiteY11" fmla="*/ 1424412 h 1905228"/>
                      <a:gd name="connsiteX12" fmla="*/ 1581535 w 2552944"/>
                      <a:gd name="connsiteY12" fmla="*/ 1584684 h 1905228"/>
                      <a:gd name="connsiteX13" fmla="*/ 1741807 w 2552944"/>
                      <a:gd name="connsiteY13" fmla="*/ 1424412 h 1905228"/>
                      <a:gd name="connsiteX14" fmla="*/ 1741807 w 2552944"/>
                      <a:gd name="connsiteY14" fmla="*/ 1060434 h 1905228"/>
                      <a:gd name="connsiteX15" fmla="*/ 1886239 w 2552944"/>
                      <a:gd name="connsiteY15" fmla="*/ 916003 h 1905228"/>
                      <a:gd name="connsiteX16" fmla="*/ 2030671 w 2552944"/>
                      <a:gd name="connsiteY16" fmla="*/ 1060434 h 1905228"/>
                      <a:gd name="connsiteX17" fmla="*/ 2030671 w 2552944"/>
                      <a:gd name="connsiteY17" fmla="*/ 1409293 h 1905228"/>
                      <a:gd name="connsiteX18" fmla="*/ 2030671 w 2552944"/>
                      <a:gd name="connsiteY18" fmla="*/ 1409293 h 1905228"/>
                      <a:gd name="connsiteX19" fmla="*/ 2305484 w 2552944"/>
                      <a:gd name="connsiteY19" fmla="*/ 1681429 h 1905228"/>
                      <a:gd name="connsiteX20" fmla="*/ 2552944 w 2552944"/>
                      <a:gd name="connsiteY20" fmla="*/ 1521484 h 1905228"/>
                      <a:gd name="connsiteX21" fmla="*/ 2099693 w 2552944"/>
                      <a:gd name="connsiteY21" fmla="*/ 714659 h 1905228"/>
                      <a:gd name="connsiteX22" fmla="*/ 108092 w 2552944"/>
                      <a:gd name="connsiteY22" fmla="*/ 1084114 h 1905228"/>
                      <a:gd name="connsiteX23" fmla="*/ 58951 w 2552944"/>
                      <a:gd name="connsiteY23" fmla="*/ 1361585 h 1905228"/>
                      <a:gd name="connsiteX24" fmla="*/ 58951 w 2552944"/>
                      <a:gd name="connsiteY24" fmla="*/ 1384344 h 1905228"/>
                      <a:gd name="connsiteX25" fmla="*/ 259291 w 2552944"/>
                      <a:gd name="connsiteY25" fmla="*/ 1584684 h 1905228"/>
                      <a:gd name="connsiteX26" fmla="*/ 459631 w 2552944"/>
                      <a:gd name="connsiteY26" fmla="*/ 1384344 h 1905228"/>
                      <a:gd name="connsiteX27" fmla="*/ 459631 w 2552944"/>
                      <a:gd name="connsiteY27" fmla="*/ 1157292 h 1905228"/>
                      <a:gd name="connsiteX28" fmla="*/ 566479 w 2552944"/>
                      <a:gd name="connsiteY28" fmla="*/ 1050444 h 1905228"/>
                      <a:gd name="connsiteX29" fmla="*/ 673327 w 2552944"/>
                      <a:gd name="connsiteY29" fmla="*/ 1157292 h 1905228"/>
                      <a:gd name="connsiteX30" fmla="*/ 673327 w 2552944"/>
                      <a:gd name="connsiteY30" fmla="*/ 1691532 h 1905228"/>
                      <a:gd name="connsiteX31" fmla="*/ 887023 w 2552944"/>
                      <a:gd name="connsiteY31" fmla="*/ 1905228 h 1905228"/>
                      <a:gd name="connsiteX32" fmla="*/ 1100719 w 2552944"/>
                      <a:gd name="connsiteY32" fmla="*/ 1691532 h 1905228"/>
                      <a:gd name="connsiteX33" fmla="*/ 1100719 w 2552944"/>
                      <a:gd name="connsiteY33" fmla="*/ 1370988 h 1905228"/>
                      <a:gd name="connsiteX34" fmla="*/ 1260991 w 2552944"/>
                      <a:gd name="connsiteY34" fmla="*/ 1210716 h 1905228"/>
                      <a:gd name="connsiteX35" fmla="*/ 1421263 w 2552944"/>
                      <a:gd name="connsiteY35" fmla="*/ 1370988 h 1905228"/>
                      <a:gd name="connsiteX36" fmla="*/ 1421263 w 2552944"/>
                      <a:gd name="connsiteY36" fmla="*/ 1424412 h 1905228"/>
                      <a:gd name="connsiteX0" fmla="*/ 2008125 w 2552944"/>
                      <a:gd name="connsiteY0" fmla="*/ 522637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208037 w 2552944"/>
                      <a:gd name="connsiteY8" fmla="*/ 995617 h 1905228"/>
                      <a:gd name="connsiteX9" fmla="*/ 2008125 w 2552944"/>
                      <a:gd name="connsiteY9" fmla="*/ 522637 h 1905228"/>
                      <a:gd name="connsiteX10" fmla="*/ 1421263 w 2552944"/>
                      <a:gd name="connsiteY10" fmla="*/ 1424412 h 1905228"/>
                      <a:gd name="connsiteX11" fmla="*/ 1581535 w 2552944"/>
                      <a:gd name="connsiteY11" fmla="*/ 1584684 h 1905228"/>
                      <a:gd name="connsiteX12" fmla="*/ 1741807 w 2552944"/>
                      <a:gd name="connsiteY12" fmla="*/ 1424412 h 1905228"/>
                      <a:gd name="connsiteX13" fmla="*/ 1741807 w 2552944"/>
                      <a:gd name="connsiteY13" fmla="*/ 1060434 h 1905228"/>
                      <a:gd name="connsiteX14" fmla="*/ 1886239 w 2552944"/>
                      <a:gd name="connsiteY14" fmla="*/ 916003 h 1905228"/>
                      <a:gd name="connsiteX15" fmla="*/ 2030671 w 2552944"/>
                      <a:gd name="connsiteY15" fmla="*/ 1060434 h 1905228"/>
                      <a:gd name="connsiteX16" fmla="*/ 2030671 w 2552944"/>
                      <a:gd name="connsiteY16" fmla="*/ 1409293 h 1905228"/>
                      <a:gd name="connsiteX17" fmla="*/ 2030671 w 2552944"/>
                      <a:gd name="connsiteY17" fmla="*/ 1409293 h 1905228"/>
                      <a:gd name="connsiteX18" fmla="*/ 2305484 w 2552944"/>
                      <a:gd name="connsiteY18" fmla="*/ 1681429 h 1905228"/>
                      <a:gd name="connsiteX19" fmla="*/ 2552944 w 2552944"/>
                      <a:gd name="connsiteY19" fmla="*/ 1521484 h 1905228"/>
                      <a:gd name="connsiteX20" fmla="*/ 2099693 w 2552944"/>
                      <a:gd name="connsiteY20" fmla="*/ 714659 h 1905228"/>
                      <a:gd name="connsiteX21" fmla="*/ 108092 w 2552944"/>
                      <a:gd name="connsiteY21" fmla="*/ 1084114 h 1905228"/>
                      <a:gd name="connsiteX22" fmla="*/ 58951 w 2552944"/>
                      <a:gd name="connsiteY22" fmla="*/ 1361585 h 1905228"/>
                      <a:gd name="connsiteX23" fmla="*/ 58951 w 2552944"/>
                      <a:gd name="connsiteY23" fmla="*/ 1384344 h 1905228"/>
                      <a:gd name="connsiteX24" fmla="*/ 259291 w 2552944"/>
                      <a:gd name="connsiteY24" fmla="*/ 1584684 h 1905228"/>
                      <a:gd name="connsiteX25" fmla="*/ 459631 w 2552944"/>
                      <a:gd name="connsiteY25" fmla="*/ 1384344 h 1905228"/>
                      <a:gd name="connsiteX26" fmla="*/ 459631 w 2552944"/>
                      <a:gd name="connsiteY26" fmla="*/ 1157292 h 1905228"/>
                      <a:gd name="connsiteX27" fmla="*/ 566479 w 2552944"/>
                      <a:gd name="connsiteY27" fmla="*/ 1050444 h 1905228"/>
                      <a:gd name="connsiteX28" fmla="*/ 673327 w 2552944"/>
                      <a:gd name="connsiteY28" fmla="*/ 1157292 h 1905228"/>
                      <a:gd name="connsiteX29" fmla="*/ 673327 w 2552944"/>
                      <a:gd name="connsiteY29" fmla="*/ 1691532 h 1905228"/>
                      <a:gd name="connsiteX30" fmla="*/ 887023 w 2552944"/>
                      <a:gd name="connsiteY30" fmla="*/ 1905228 h 1905228"/>
                      <a:gd name="connsiteX31" fmla="*/ 1100719 w 2552944"/>
                      <a:gd name="connsiteY31" fmla="*/ 1691532 h 1905228"/>
                      <a:gd name="connsiteX32" fmla="*/ 1100719 w 2552944"/>
                      <a:gd name="connsiteY32" fmla="*/ 1370988 h 1905228"/>
                      <a:gd name="connsiteX33" fmla="*/ 1260991 w 2552944"/>
                      <a:gd name="connsiteY33" fmla="*/ 1210716 h 1905228"/>
                      <a:gd name="connsiteX34" fmla="*/ 1421263 w 2552944"/>
                      <a:gd name="connsiteY34" fmla="*/ 1370988 h 1905228"/>
                      <a:gd name="connsiteX35" fmla="*/ 1421263 w 2552944"/>
                      <a:gd name="connsiteY35" fmla="*/ 1424412 h 1905228"/>
                      <a:gd name="connsiteX0" fmla="*/ 208037 w 2552944"/>
                      <a:gd name="connsiteY0" fmla="*/ 995617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208037 w 2552944"/>
                      <a:gd name="connsiteY8" fmla="*/ 995617 h 1905228"/>
                      <a:gd name="connsiteX9" fmla="*/ 1421263 w 2552944"/>
                      <a:gd name="connsiteY9" fmla="*/ 1424412 h 1905228"/>
                      <a:gd name="connsiteX10" fmla="*/ 1581535 w 2552944"/>
                      <a:gd name="connsiteY10" fmla="*/ 1584684 h 1905228"/>
                      <a:gd name="connsiteX11" fmla="*/ 1741807 w 2552944"/>
                      <a:gd name="connsiteY11" fmla="*/ 1424412 h 1905228"/>
                      <a:gd name="connsiteX12" fmla="*/ 1741807 w 2552944"/>
                      <a:gd name="connsiteY12" fmla="*/ 1060434 h 1905228"/>
                      <a:gd name="connsiteX13" fmla="*/ 1886239 w 2552944"/>
                      <a:gd name="connsiteY13" fmla="*/ 916003 h 1905228"/>
                      <a:gd name="connsiteX14" fmla="*/ 2030671 w 2552944"/>
                      <a:gd name="connsiteY14" fmla="*/ 1060434 h 1905228"/>
                      <a:gd name="connsiteX15" fmla="*/ 2030671 w 2552944"/>
                      <a:gd name="connsiteY15" fmla="*/ 1409293 h 1905228"/>
                      <a:gd name="connsiteX16" fmla="*/ 2030671 w 2552944"/>
                      <a:gd name="connsiteY16" fmla="*/ 1409293 h 1905228"/>
                      <a:gd name="connsiteX17" fmla="*/ 2305484 w 2552944"/>
                      <a:gd name="connsiteY17" fmla="*/ 1681429 h 1905228"/>
                      <a:gd name="connsiteX18" fmla="*/ 2552944 w 2552944"/>
                      <a:gd name="connsiteY18" fmla="*/ 1521484 h 1905228"/>
                      <a:gd name="connsiteX19" fmla="*/ 2099693 w 2552944"/>
                      <a:gd name="connsiteY19" fmla="*/ 714659 h 1905228"/>
                      <a:gd name="connsiteX20" fmla="*/ 108092 w 2552944"/>
                      <a:gd name="connsiteY20" fmla="*/ 1084114 h 1905228"/>
                      <a:gd name="connsiteX21" fmla="*/ 58951 w 2552944"/>
                      <a:gd name="connsiteY21" fmla="*/ 1361585 h 1905228"/>
                      <a:gd name="connsiteX22" fmla="*/ 58951 w 2552944"/>
                      <a:gd name="connsiteY22" fmla="*/ 1384344 h 1905228"/>
                      <a:gd name="connsiteX23" fmla="*/ 259291 w 2552944"/>
                      <a:gd name="connsiteY23" fmla="*/ 1584684 h 1905228"/>
                      <a:gd name="connsiteX24" fmla="*/ 459631 w 2552944"/>
                      <a:gd name="connsiteY24" fmla="*/ 1384344 h 1905228"/>
                      <a:gd name="connsiteX25" fmla="*/ 459631 w 2552944"/>
                      <a:gd name="connsiteY25" fmla="*/ 1157292 h 1905228"/>
                      <a:gd name="connsiteX26" fmla="*/ 566479 w 2552944"/>
                      <a:gd name="connsiteY26" fmla="*/ 1050444 h 1905228"/>
                      <a:gd name="connsiteX27" fmla="*/ 673327 w 2552944"/>
                      <a:gd name="connsiteY27" fmla="*/ 1157292 h 1905228"/>
                      <a:gd name="connsiteX28" fmla="*/ 673327 w 2552944"/>
                      <a:gd name="connsiteY28" fmla="*/ 1691532 h 1905228"/>
                      <a:gd name="connsiteX29" fmla="*/ 887023 w 2552944"/>
                      <a:gd name="connsiteY29" fmla="*/ 1905228 h 1905228"/>
                      <a:gd name="connsiteX30" fmla="*/ 1100719 w 2552944"/>
                      <a:gd name="connsiteY30" fmla="*/ 1691532 h 1905228"/>
                      <a:gd name="connsiteX31" fmla="*/ 1100719 w 2552944"/>
                      <a:gd name="connsiteY31" fmla="*/ 1370988 h 1905228"/>
                      <a:gd name="connsiteX32" fmla="*/ 1260991 w 2552944"/>
                      <a:gd name="connsiteY32" fmla="*/ 1210716 h 1905228"/>
                      <a:gd name="connsiteX33" fmla="*/ 1421263 w 2552944"/>
                      <a:gd name="connsiteY33" fmla="*/ 1370988 h 1905228"/>
                      <a:gd name="connsiteX34" fmla="*/ 1421263 w 2552944"/>
                      <a:gd name="connsiteY34" fmla="*/ 1424412 h 1905228"/>
                      <a:gd name="connsiteX0" fmla="*/ 208037 w 2552944"/>
                      <a:gd name="connsiteY0" fmla="*/ 995617 h 1905228"/>
                      <a:gd name="connsiteX1" fmla="*/ 2379306 w 2552944"/>
                      <a:gd name="connsiteY1" fmla="*/ 838658 h 1905228"/>
                      <a:gd name="connsiteX2" fmla="*/ 1913993 w 2552944"/>
                      <a:gd name="connsiteY2" fmla="*/ 74708 h 1905228"/>
                      <a:gd name="connsiteX3" fmla="*/ 1720865 w 2552944"/>
                      <a:gd name="connsiteY3" fmla="*/ 11027 h 1905228"/>
                      <a:gd name="connsiteX4" fmla="*/ 1260991 w 2552944"/>
                      <a:gd name="connsiteY4" fmla="*/ 88812 h 1905228"/>
                      <a:gd name="connsiteX5" fmla="*/ 801011 w 2552944"/>
                      <a:gd name="connsiteY5" fmla="*/ 11027 h 1905228"/>
                      <a:gd name="connsiteX6" fmla="*/ 607883 w 2552944"/>
                      <a:gd name="connsiteY6" fmla="*/ 74708 h 1905228"/>
                      <a:gd name="connsiteX7" fmla="*/ 0 w 2552944"/>
                      <a:gd name="connsiteY7" fmla="*/ 1053262 h 1905228"/>
                      <a:gd name="connsiteX8" fmla="*/ 208037 w 2552944"/>
                      <a:gd name="connsiteY8" fmla="*/ 995617 h 1905228"/>
                      <a:gd name="connsiteX9" fmla="*/ 1421263 w 2552944"/>
                      <a:gd name="connsiteY9" fmla="*/ 1424412 h 1905228"/>
                      <a:gd name="connsiteX10" fmla="*/ 1581535 w 2552944"/>
                      <a:gd name="connsiteY10" fmla="*/ 1584684 h 1905228"/>
                      <a:gd name="connsiteX11" fmla="*/ 1741807 w 2552944"/>
                      <a:gd name="connsiteY11" fmla="*/ 1424412 h 1905228"/>
                      <a:gd name="connsiteX12" fmla="*/ 1741807 w 2552944"/>
                      <a:gd name="connsiteY12" fmla="*/ 1060434 h 1905228"/>
                      <a:gd name="connsiteX13" fmla="*/ 1886239 w 2552944"/>
                      <a:gd name="connsiteY13" fmla="*/ 916003 h 1905228"/>
                      <a:gd name="connsiteX14" fmla="*/ 2030671 w 2552944"/>
                      <a:gd name="connsiteY14" fmla="*/ 1060434 h 1905228"/>
                      <a:gd name="connsiteX15" fmla="*/ 2030671 w 2552944"/>
                      <a:gd name="connsiteY15" fmla="*/ 1409293 h 1905228"/>
                      <a:gd name="connsiteX16" fmla="*/ 2030671 w 2552944"/>
                      <a:gd name="connsiteY16" fmla="*/ 1409293 h 1905228"/>
                      <a:gd name="connsiteX17" fmla="*/ 2305484 w 2552944"/>
                      <a:gd name="connsiteY17" fmla="*/ 1681429 h 1905228"/>
                      <a:gd name="connsiteX18" fmla="*/ 2552944 w 2552944"/>
                      <a:gd name="connsiteY18" fmla="*/ 1521484 h 1905228"/>
                      <a:gd name="connsiteX19" fmla="*/ 2298797 w 2552944"/>
                      <a:gd name="connsiteY19" fmla="*/ 692536 h 1905228"/>
                      <a:gd name="connsiteX20" fmla="*/ 108092 w 2552944"/>
                      <a:gd name="connsiteY20" fmla="*/ 1084114 h 1905228"/>
                      <a:gd name="connsiteX21" fmla="*/ 58951 w 2552944"/>
                      <a:gd name="connsiteY21" fmla="*/ 1361585 h 1905228"/>
                      <a:gd name="connsiteX22" fmla="*/ 58951 w 2552944"/>
                      <a:gd name="connsiteY22" fmla="*/ 1384344 h 1905228"/>
                      <a:gd name="connsiteX23" fmla="*/ 259291 w 2552944"/>
                      <a:gd name="connsiteY23" fmla="*/ 1584684 h 1905228"/>
                      <a:gd name="connsiteX24" fmla="*/ 459631 w 2552944"/>
                      <a:gd name="connsiteY24" fmla="*/ 1384344 h 1905228"/>
                      <a:gd name="connsiteX25" fmla="*/ 459631 w 2552944"/>
                      <a:gd name="connsiteY25" fmla="*/ 1157292 h 1905228"/>
                      <a:gd name="connsiteX26" fmla="*/ 566479 w 2552944"/>
                      <a:gd name="connsiteY26" fmla="*/ 1050444 h 1905228"/>
                      <a:gd name="connsiteX27" fmla="*/ 673327 w 2552944"/>
                      <a:gd name="connsiteY27" fmla="*/ 1157292 h 1905228"/>
                      <a:gd name="connsiteX28" fmla="*/ 673327 w 2552944"/>
                      <a:gd name="connsiteY28" fmla="*/ 1691532 h 1905228"/>
                      <a:gd name="connsiteX29" fmla="*/ 887023 w 2552944"/>
                      <a:gd name="connsiteY29" fmla="*/ 1905228 h 1905228"/>
                      <a:gd name="connsiteX30" fmla="*/ 1100719 w 2552944"/>
                      <a:gd name="connsiteY30" fmla="*/ 1691532 h 1905228"/>
                      <a:gd name="connsiteX31" fmla="*/ 1100719 w 2552944"/>
                      <a:gd name="connsiteY31" fmla="*/ 1370988 h 1905228"/>
                      <a:gd name="connsiteX32" fmla="*/ 1260991 w 2552944"/>
                      <a:gd name="connsiteY32" fmla="*/ 1210716 h 1905228"/>
                      <a:gd name="connsiteX33" fmla="*/ 1421263 w 2552944"/>
                      <a:gd name="connsiteY33" fmla="*/ 1370988 h 1905228"/>
                      <a:gd name="connsiteX34" fmla="*/ 1421263 w 2552944"/>
                      <a:gd name="connsiteY34" fmla="*/ 1424412 h 1905228"/>
                      <a:gd name="connsiteX0" fmla="*/ 208037 w 2722550"/>
                      <a:gd name="connsiteY0" fmla="*/ 995617 h 1905228"/>
                      <a:gd name="connsiteX1" fmla="*/ 2379306 w 2722550"/>
                      <a:gd name="connsiteY1" fmla="*/ 838658 h 1905228"/>
                      <a:gd name="connsiteX2" fmla="*/ 1913993 w 2722550"/>
                      <a:gd name="connsiteY2" fmla="*/ 74708 h 1905228"/>
                      <a:gd name="connsiteX3" fmla="*/ 1720865 w 2722550"/>
                      <a:gd name="connsiteY3" fmla="*/ 11027 h 1905228"/>
                      <a:gd name="connsiteX4" fmla="*/ 1260991 w 2722550"/>
                      <a:gd name="connsiteY4" fmla="*/ 88812 h 1905228"/>
                      <a:gd name="connsiteX5" fmla="*/ 801011 w 2722550"/>
                      <a:gd name="connsiteY5" fmla="*/ 11027 h 1905228"/>
                      <a:gd name="connsiteX6" fmla="*/ 607883 w 2722550"/>
                      <a:gd name="connsiteY6" fmla="*/ 74708 h 1905228"/>
                      <a:gd name="connsiteX7" fmla="*/ 0 w 2722550"/>
                      <a:gd name="connsiteY7" fmla="*/ 1053262 h 1905228"/>
                      <a:gd name="connsiteX8" fmla="*/ 208037 w 2722550"/>
                      <a:gd name="connsiteY8" fmla="*/ 995617 h 1905228"/>
                      <a:gd name="connsiteX9" fmla="*/ 1421263 w 2722550"/>
                      <a:gd name="connsiteY9" fmla="*/ 1424412 h 1905228"/>
                      <a:gd name="connsiteX10" fmla="*/ 1581535 w 2722550"/>
                      <a:gd name="connsiteY10" fmla="*/ 1584684 h 1905228"/>
                      <a:gd name="connsiteX11" fmla="*/ 1741807 w 2722550"/>
                      <a:gd name="connsiteY11" fmla="*/ 1424412 h 1905228"/>
                      <a:gd name="connsiteX12" fmla="*/ 1741807 w 2722550"/>
                      <a:gd name="connsiteY12" fmla="*/ 1060434 h 1905228"/>
                      <a:gd name="connsiteX13" fmla="*/ 1886239 w 2722550"/>
                      <a:gd name="connsiteY13" fmla="*/ 916003 h 1905228"/>
                      <a:gd name="connsiteX14" fmla="*/ 2030671 w 2722550"/>
                      <a:gd name="connsiteY14" fmla="*/ 1060434 h 1905228"/>
                      <a:gd name="connsiteX15" fmla="*/ 2030671 w 2722550"/>
                      <a:gd name="connsiteY15" fmla="*/ 1409293 h 1905228"/>
                      <a:gd name="connsiteX16" fmla="*/ 2030671 w 2722550"/>
                      <a:gd name="connsiteY16" fmla="*/ 1409293 h 1905228"/>
                      <a:gd name="connsiteX17" fmla="*/ 2305484 w 2722550"/>
                      <a:gd name="connsiteY17" fmla="*/ 1681429 h 1905228"/>
                      <a:gd name="connsiteX18" fmla="*/ 2722550 w 2722550"/>
                      <a:gd name="connsiteY18" fmla="*/ 1455116 h 1905228"/>
                      <a:gd name="connsiteX19" fmla="*/ 2298797 w 2722550"/>
                      <a:gd name="connsiteY19" fmla="*/ 692536 h 1905228"/>
                      <a:gd name="connsiteX20" fmla="*/ 108092 w 2722550"/>
                      <a:gd name="connsiteY20" fmla="*/ 1084114 h 1905228"/>
                      <a:gd name="connsiteX21" fmla="*/ 58951 w 2722550"/>
                      <a:gd name="connsiteY21" fmla="*/ 1361585 h 1905228"/>
                      <a:gd name="connsiteX22" fmla="*/ 58951 w 2722550"/>
                      <a:gd name="connsiteY22" fmla="*/ 1384344 h 1905228"/>
                      <a:gd name="connsiteX23" fmla="*/ 259291 w 2722550"/>
                      <a:gd name="connsiteY23" fmla="*/ 1584684 h 1905228"/>
                      <a:gd name="connsiteX24" fmla="*/ 459631 w 2722550"/>
                      <a:gd name="connsiteY24" fmla="*/ 1384344 h 1905228"/>
                      <a:gd name="connsiteX25" fmla="*/ 459631 w 2722550"/>
                      <a:gd name="connsiteY25" fmla="*/ 1157292 h 1905228"/>
                      <a:gd name="connsiteX26" fmla="*/ 566479 w 2722550"/>
                      <a:gd name="connsiteY26" fmla="*/ 1050444 h 1905228"/>
                      <a:gd name="connsiteX27" fmla="*/ 673327 w 2722550"/>
                      <a:gd name="connsiteY27" fmla="*/ 1157292 h 1905228"/>
                      <a:gd name="connsiteX28" fmla="*/ 673327 w 2722550"/>
                      <a:gd name="connsiteY28" fmla="*/ 1691532 h 1905228"/>
                      <a:gd name="connsiteX29" fmla="*/ 887023 w 2722550"/>
                      <a:gd name="connsiteY29" fmla="*/ 1905228 h 1905228"/>
                      <a:gd name="connsiteX30" fmla="*/ 1100719 w 2722550"/>
                      <a:gd name="connsiteY30" fmla="*/ 1691532 h 1905228"/>
                      <a:gd name="connsiteX31" fmla="*/ 1100719 w 2722550"/>
                      <a:gd name="connsiteY31" fmla="*/ 1370988 h 1905228"/>
                      <a:gd name="connsiteX32" fmla="*/ 1260991 w 2722550"/>
                      <a:gd name="connsiteY32" fmla="*/ 1210716 h 1905228"/>
                      <a:gd name="connsiteX33" fmla="*/ 1421263 w 2722550"/>
                      <a:gd name="connsiteY33" fmla="*/ 1370988 h 1905228"/>
                      <a:gd name="connsiteX34" fmla="*/ 1421263 w 2722550"/>
                      <a:gd name="connsiteY34" fmla="*/ 1424412 h 1905228"/>
                      <a:gd name="connsiteX0" fmla="*/ 208037 w 2722550"/>
                      <a:gd name="connsiteY0" fmla="*/ 995617 h 1905228"/>
                      <a:gd name="connsiteX1" fmla="*/ 1988474 w 2722550"/>
                      <a:gd name="connsiteY1" fmla="*/ 241348 h 1905228"/>
                      <a:gd name="connsiteX2" fmla="*/ 1913993 w 2722550"/>
                      <a:gd name="connsiteY2" fmla="*/ 74708 h 1905228"/>
                      <a:gd name="connsiteX3" fmla="*/ 1720865 w 2722550"/>
                      <a:gd name="connsiteY3" fmla="*/ 11027 h 1905228"/>
                      <a:gd name="connsiteX4" fmla="*/ 1260991 w 2722550"/>
                      <a:gd name="connsiteY4" fmla="*/ 88812 h 1905228"/>
                      <a:gd name="connsiteX5" fmla="*/ 801011 w 2722550"/>
                      <a:gd name="connsiteY5" fmla="*/ 11027 h 1905228"/>
                      <a:gd name="connsiteX6" fmla="*/ 607883 w 2722550"/>
                      <a:gd name="connsiteY6" fmla="*/ 74708 h 1905228"/>
                      <a:gd name="connsiteX7" fmla="*/ 0 w 2722550"/>
                      <a:gd name="connsiteY7" fmla="*/ 1053262 h 1905228"/>
                      <a:gd name="connsiteX8" fmla="*/ 208037 w 2722550"/>
                      <a:gd name="connsiteY8" fmla="*/ 995617 h 1905228"/>
                      <a:gd name="connsiteX9" fmla="*/ 1421263 w 2722550"/>
                      <a:gd name="connsiteY9" fmla="*/ 1424412 h 1905228"/>
                      <a:gd name="connsiteX10" fmla="*/ 1581535 w 2722550"/>
                      <a:gd name="connsiteY10" fmla="*/ 1584684 h 1905228"/>
                      <a:gd name="connsiteX11" fmla="*/ 1741807 w 2722550"/>
                      <a:gd name="connsiteY11" fmla="*/ 1424412 h 1905228"/>
                      <a:gd name="connsiteX12" fmla="*/ 1741807 w 2722550"/>
                      <a:gd name="connsiteY12" fmla="*/ 1060434 h 1905228"/>
                      <a:gd name="connsiteX13" fmla="*/ 1886239 w 2722550"/>
                      <a:gd name="connsiteY13" fmla="*/ 916003 h 1905228"/>
                      <a:gd name="connsiteX14" fmla="*/ 2030671 w 2722550"/>
                      <a:gd name="connsiteY14" fmla="*/ 1060434 h 1905228"/>
                      <a:gd name="connsiteX15" fmla="*/ 2030671 w 2722550"/>
                      <a:gd name="connsiteY15" fmla="*/ 1409293 h 1905228"/>
                      <a:gd name="connsiteX16" fmla="*/ 2030671 w 2722550"/>
                      <a:gd name="connsiteY16" fmla="*/ 1409293 h 1905228"/>
                      <a:gd name="connsiteX17" fmla="*/ 2305484 w 2722550"/>
                      <a:gd name="connsiteY17" fmla="*/ 1681429 h 1905228"/>
                      <a:gd name="connsiteX18" fmla="*/ 2722550 w 2722550"/>
                      <a:gd name="connsiteY18" fmla="*/ 1455116 h 1905228"/>
                      <a:gd name="connsiteX19" fmla="*/ 2298797 w 2722550"/>
                      <a:gd name="connsiteY19" fmla="*/ 692536 h 1905228"/>
                      <a:gd name="connsiteX20" fmla="*/ 108092 w 2722550"/>
                      <a:gd name="connsiteY20" fmla="*/ 1084114 h 1905228"/>
                      <a:gd name="connsiteX21" fmla="*/ 58951 w 2722550"/>
                      <a:gd name="connsiteY21" fmla="*/ 1361585 h 1905228"/>
                      <a:gd name="connsiteX22" fmla="*/ 58951 w 2722550"/>
                      <a:gd name="connsiteY22" fmla="*/ 1384344 h 1905228"/>
                      <a:gd name="connsiteX23" fmla="*/ 259291 w 2722550"/>
                      <a:gd name="connsiteY23" fmla="*/ 1584684 h 1905228"/>
                      <a:gd name="connsiteX24" fmla="*/ 459631 w 2722550"/>
                      <a:gd name="connsiteY24" fmla="*/ 1384344 h 1905228"/>
                      <a:gd name="connsiteX25" fmla="*/ 459631 w 2722550"/>
                      <a:gd name="connsiteY25" fmla="*/ 1157292 h 1905228"/>
                      <a:gd name="connsiteX26" fmla="*/ 566479 w 2722550"/>
                      <a:gd name="connsiteY26" fmla="*/ 1050444 h 1905228"/>
                      <a:gd name="connsiteX27" fmla="*/ 673327 w 2722550"/>
                      <a:gd name="connsiteY27" fmla="*/ 1157292 h 1905228"/>
                      <a:gd name="connsiteX28" fmla="*/ 673327 w 2722550"/>
                      <a:gd name="connsiteY28" fmla="*/ 1691532 h 1905228"/>
                      <a:gd name="connsiteX29" fmla="*/ 887023 w 2722550"/>
                      <a:gd name="connsiteY29" fmla="*/ 1905228 h 1905228"/>
                      <a:gd name="connsiteX30" fmla="*/ 1100719 w 2722550"/>
                      <a:gd name="connsiteY30" fmla="*/ 1691532 h 1905228"/>
                      <a:gd name="connsiteX31" fmla="*/ 1100719 w 2722550"/>
                      <a:gd name="connsiteY31" fmla="*/ 1370988 h 1905228"/>
                      <a:gd name="connsiteX32" fmla="*/ 1260991 w 2722550"/>
                      <a:gd name="connsiteY32" fmla="*/ 1210716 h 1905228"/>
                      <a:gd name="connsiteX33" fmla="*/ 1421263 w 2722550"/>
                      <a:gd name="connsiteY33" fmla="*/ 1370988 h 1905228"/>
                      <a:gd name="connsiteX34" fmla="*/ 1421263 w 2722550"/>
                      <a:gd name="connsiteY34" fmla="*/ 1424412 h 1905228"/>
                      <a:gd name="connsiteX0" fmla="*/ 208037 w 2722550"/>
                      <a:gd name="connsiteY0" fmla="*/ 995617 h 1905228"/>
                      <a:gd name="connsiteX1" fmla="*/ 580003 w 2722550"/>
                      <a:gd name="connsiteY1" fmla="*/ 720670 h 1905228"/>
                      <a:gd name="connsiteX2" fmla="*/ 1913993 w 2722550"/>
                      <a:gd name="connsiteY2" fmla="*/ 74708 h 1905228"/>
                      <a:gd name="connsiteX3" fmla="*/ 1720865 w 2722550"/>
                      <a:gd name="connsiteY3" fmla="*/ 11027 h 1905228"/>
                      <a:gd name="connsiteX4" fmla="*/ 1260991 w 2722550"/>
                      <a:gd name="connsiteY4" fmla="*/ 88812 h 1905228"/>
                      <a:gd name="connsiteX5" fmla="*/ 801011 w 2722550"/>
                      <a:gd name="connsiteY5" fmla="*/ 11027 h 1905228"/>
                      <a:gd name="connsiteX6" fmla="*/ 607883 w 2722550"/>
                      <a:gd name="connsiteY6" fmla="*/ 74708 h 1905228"/>
                      <a:gd name="connsiteX7" fmla="*/ 0 w 2722550"/>
                      <a:gd name="connsiteY7" fmla="*/ 1053262 h 1905228"/>
                      <a:gd name="connsiteX8" fmla="*/ 208037 w 2722550"/>
                      <a:gd name="connsiteY8" fmla="*/ 995617 h 1905228"/>
                      <a:gd name="connsiteX9" fmla="*/ 1421263 w 2722550"/>
                      <a:gd name="connsiteY9" fmla="*/ 1424412 h 1905228"/>
                      <a:gd name="connsiteX10" fmla="*/ 1581535 w 2722550"/>
                      <a:gd name="connsiteY10" fmla="*/ 1584684 h 1905228"/>
                      <a:gd name="connsiteX11" fmla="*/ 1741807 w 2722550"/>
                      <a:gd name="connsiteY11" fmla="*/ 1424412 h 1905228"/>
                      <a:gd name="connsiteX12" fmla="*/ 1741807 w 2722550"/>
                      <a:gd name="connsiteY12" fmla="*/ 1060434 h 1905228"/>
                      <a:gd name="connsiteX13" fmla="*/ 1886239 w 2722550"/>
                      <a:gd name="connsiteY13" fmla="*/ 916003 h 1905228"/>
                      <a:gd name="connsiteX14" fmla="*/ 2030671 w 2722550"/>
                      <a:gd name="connsiteY14" fmla="*/ 1060434 h 1905228"/>
                      <a:gd name="connsiteX15" fmla="*/ 2030671 w 2722550"/>
                      <a:gd name="connsiteY15" fmla="*/ 1409293 h 1905228"/>
                      <a:gd name="connsiteX16" fmla="*/ 2030671 w 2722550"/>
                      <a:gd name="connsiteY16" fmla="*/ 1409293 h 1905228"/>
                      <a:gd name="connsiteX17" fmla="*/ 2305484 w 2722550"/>
                      <a:gd name="connsiteY17" fmla="*/ 1681429 h 1905228"/>
                      <a:gd name="connsiteX18" fmla="*/ 2722550 w 2722550"/>
                      <a:gd name="connsiteY18" fmla="*/ 1455116 h 1905228"/>
                      <a:gd name="connsiteX19" fmla="*/ 2298797 w 2722550"/>
                      <a:gd name="connsiteY19" fmla="*/ 692536 h 1905228"/>
                      <a:gd name="connsiteX20" fmla="*/ 108092 w 2722550"/>
                      <a:gd name="connsiteY20" fmla="*/ 1084114 h 1905228"/>
                      <a:gd name="connsiteX21" fmla="*/ 58951 w 2722550"/>
                      <a:gd name="connsiteY21" fmla="*/ 1361585 h 1905228"/>
                      <a:gd name="connsiteX22" fmla="*/ 58951 w 2722550"/>
                      <a:gd name="connsiteY22" fmla="*/ 1384344 h 1905228"/>
                      <a:gd name="connsiteX23" fmla="*/ 259291 w 2722550"/>
                      <a:gd name="connsiteY23" fmla="*/ 1584684 h 1905228"/>
                      <a:gd name="connsiteX24" fmla="*/ 459631 w 2722550"/>
                      <a:gd name="connsiteY24" fmla="*/ 1384344 h 1905228"/>
                      <a:gd name="connsiteX25" fmla="*/ 459631 w 2722550"/>
                      <a:gd name="connsiteY25" fmla="*/ 1157292 h 1905228"/>
                      <a:gd name="connsiteX26" fmla="*/ 566479 w 2722550"/>
                      <a:gd name="connsiteY26" fmla="*/ 1050444 h 1905228"/>
                      <a:gd name="connsiteX27" fmla="*/ 673327 w 2722550"/>
                      <a:gd name="connsiteY27" fmla="*/ 1157292 h 1905228"/>
                      <a:gd name="connsiteX28" fmla="*/ 673327 w 2722550"/>
                      <a:gd name="connsiteY28" fmla="*/ 1691532 h 1905228"/>
                      <a:gd name="connsiteX29" fmla="*/ 887023 w 2722550"/>
                      <a:gd name="connsiteY29" fmla="*/ 1905228 h 1905228"/>
                      <a:gd name="connsiteX30" fmla="*/ 1100719 w 2722550"/>
                      <a:gd name="connsiteY30" fmla="*/ 1691532 h 1905228"/>
                      <a:gd name="connsiteX31" fmla="*/ 1100719 w 2722550"/>
                      <a:gd name="connsiteY31" fmla="*/ 1370988 h 1905228"/>
                      <a:gd name="connsiteX32" fmla="*/ 1260991 w 2722550"/>
                      <a:gd name="connsiteY32" fmla="*/ 1210716 h 1905228"/>
                      <a:gd name="connsiteX33" fmla="*/ 1421263 w 2722550"/>
                      <a:gd name="connsiteY33" fmla="*/ 1370988 h 1905228"/>
                      <a:gd name="connsiteX34" fmla="*/ 1421263 w 2722550"/>
                      <a:gd name="connsiteY34" fmla="*/ 1424412 h 1905228"/>
                      <a:gd name="connsiteX0" fmla="*/ 208037 w 2722550"/>
                      <a:gd name="connsiteY0" fmla="*/ 995603 h 1905214"/>
                      <a:gd name="connsiteX1" fmla="*/ 580003 w 2722550"/>
                      <a:gd name="connsiteY1" fmla="*/ 720656 h 1905214"/>
                      <a:gd name="connsiteX2" fmla="*/ 1720865 w 2722550"/>
                      <a:gd name="connsiteY2" fmla="*/ 11013 h 1905214"/>
                      <a:gd name="connsiteX3" fmla="*/ 1260991 w 2722550"/>
                      <a:gd name="connsiteY3" fmla="*/ 88798 h 1905214"/>
                      <a:gd name="connsiteX4" fmla="*/ 801011 w 2722550"/>
                      <a:gd name="connsiteY4" fmla="*/ 11013 h 1905214"/>
                      <a:gd name="connsiteX5" fmla="*/ 607883 w 2722550"/>
                      <a:gd name="connsiteY5" fmla="*/ 74694 h 1905214"/>
                      <a:gd name="connsiteX6" fmla="*/ 0 w 2722550"/>
                      <a:gd name="connsiteY6" fmla="*/ 1053248 h 1905214"/>
                      <a:gd name="connsiteX7" fmla="*/ 208037 w 2722550"/>
                      <a:gd name="connsiteY7" fmla="*/ 995603 h 1905214"/>
                      <a:gd name="connsiteX8" fmla="*/ 1421263 w 2722550"/>
                      <a:gd name="connsiteY8" fmla="*/ 1424398 h 1905214"/>
                      <a:gd name="connsiteX9" fmla="*/ 1581535 w 2722550"/>
                      <a:gd name="connsiteY9" fmla="*/ 1584670 h 1905214"/>
                      <a:gd name="connsiteX10" fmla="*/ 1741807 w 2722550"/>
                      <a:gd name="connsiteY10" fmla="*/ 1424398 h 1905214"/>
                      <a:gd name="connsiteX11" fmla="*/ 1741807 w 2722550"/>
                      <a:gd name="connsiteY11" fmla="*/ 1060420 h 1905214"/>
                      <a:gd name="connsiteX12" fmla="*/ 1886239 w 2722550"/>
                      <a:gd name="connsiteY12" fmla="*/ 915989 h 1905214"/>
                      <a:gd name="connsiteX13" fmla="*/ 2030671 w 2722550"/>
                      <a:gd name="connsiteY13" fmla="*/ 1060420 h 1905214"/>
                      <a:gd name="connsiteX14" fmla="*/ 2030671 w 2722550"/>
                      <a:gd name="connsiteY14" fmla="*/ 1409279 h 1905214"/>
                      <a:gd name="connsiteX15" fmla="*/ 2030671 w 2722550"/>
                      <a:gd name="connsiteY15" fmla="*/ 1409279 h 1905214"/>
                      <a:gd name="connsiteX16" fmla="*/ 2305484 w 2722550"/>
                      <a:gd name="connsiteY16" fmla="*/ 1681415 h 1905214"/>
                      <a:gd name="connsiteX17" fmla="*/ 2722550 w 2722550"/>
                      <a:gd name="connsiteY17" fmla="*/ 1455102 h 1905214"/>
                      <a:gd name="connsiteX18" fmla="*/ 2298797 w 2722550"/>
                      <a:gd name="connsiteY18" fmla="*/ 692522 h 1905214"/>
                      <a:gd name="connsiteX19" fmla="*/ 108092 w 2722550"/>
                      <a:gd name="connsiteY19" fmla="*/ 1084100 h 1905214"/>
                      <a:gd name="connsiteX20" fmla="*/ 58951 w 2722550"/>
                      <a:gd name="connsiteY20" fmla="*/ 1361571 h 1905214"/>
                      <a:gd name="connsiteX21" fmla="*/ 58951 w 2722550"/>
                      <a:gd name="connsiteY21" fmla="*/ 1384330 h 1905214"/>
                      <a:gd name="connsiteX22" fmla="*/ 259291 w 2722550"/>
                      <a:gd name="connsiteY22" fmla="*/ 1584670 h 1905214"/>
                      <a:gd name="connsiteX23" fmla="*/ 459631 w 2722550"/>
                      <a:gd name="connsiteY23" fmla="*/ 1384330 h 1905214"/>
                      <a:gd name="connsiteX24" fmla="*/ 459631 w 2722550"/>
                      <a:gd name="connsiteY24" fmla="*/ 1157278 h 1905214"/>
                      <a:gd name="connsiteX25" fmla="*/ 566479 w 2722550"/>
                      <a:gd name="connsiteY25" fmla="*/ 1050430 h 1905214"/>
                      <a:gd name="connsiteX26" fmla="*/ 673327 w 2722550"/>
                      <a:gd name="connsiteY26" fmla="*/ 1157278 h 1905214"/>
                      <a:gd name="connsiteX27" fmla="*/ 673327 w 2722550"/>
                      <a:gd name="connsiteY27" fmla="*/ 1691518 h 1905214"/>
                      <a:gd name="connsiteX28" fmla="*/ 887023 w 2722550"/>
                      <a:gd name="connsiteY28" fmla="*/ 1905214 h 1905214"/>
                      <a:gd name="connsiteX29" fmla="*/ 1100719 w 2722550"/>
                      <a:gd name="connsiteY29" fmla="*/ 1691518 h 1905214"/>
                      <a:gd name="connsiteX30" fmla="*/ 1100719 w 2722550"/>
                      <a:gd name="connsiteY30" fmla="*/ 1370974 h 1905214"/>
                      <a:gd name="connsiteX31" fmla="*/ 1260991 w 2722550"/>
                      <a:gd name="connsiteY31" fmla="*/ 1210702 h 1905214"/>
                      <a:gd name="connsiteX32" fmla="*/ 1421263 w 2722550"/>
                      <a:gd name="connsiteY32" fmla="*/ 1370974 h 1905214"/>
                      <a:gd name="connsiteX33" fmla="*/ 1421263 w 2722550"/>
                      <a:gd name="connsiteY33" fmla="*/ 1424398 h 1905214"/>
                      <a:gd name="connsiteX0" fmla="*/ 208037 w 2722550"/>
                      <a:gd name="connsiteY0" fmla="*/ 995603 h 1905214"/>
                      <a:gd name="connsiteX1" fmla="*/ 580003 w 2722550"/>
                      <a:gd name="connsiteY1" fmla="*/ 720656 h 1905214"/>
                      <a:gd name="connsiteX2" fmla="*/ 1260991 w 2722550"/>
                      <a:gd name="connsiteY2" fmla="*/ 88798 h 1905214"/>
                      <a:gd name="connsiteX3" fmla="*/ 801011 w 2722550"/>
                      <a:gd name="connsiteY3" fmla="*/ 11013 h 1905214"/>
                      <a:gd name="connsiteX4" fmla="*/ 607883 w 2722550"/>
                      <a:gd name="connsiteY4" fmla="*/ 74694 h 1905214"/>
                      <a:gd name="connsiteX5" fmla="*/ 0 w 2722550"/>
                      <a:gd name="connsiteY5" fmla="*/ 1053248 h 1905214"/>
                      <a:gd name="connsiteX6" fmla="*/ 208037 w 2722550"/>
                      <a:gd name="connsiteY6" fmla="*/ 995603 h 1905214"/>
                      <a:gd name="connsiteX7" fmla="*/ 1421263 w 2722550"/>
                      <a:gd name="connsiteY7" fmla="*/ 1424398 h 1905214"/>
                      <a:gd name="connsiteX8" fmla="*/ 1581535 w 2722550"/>
                      <a:gd name="connsiteY8" fmla="*/ 1584670 h 1905214"/>
                      <a:gd name="connsiteX9" fmla="*/ 1741807 w 2722550"/>
                      <a:gd name="connsiteY9" fmla="*/ 1424398 h 1905214"/>
                      <a:gd name="connsiteX10" fmla="*/ 1741807 w 2722550"/>
                      <a:gd name="connsiteY10" fmla="*/ 1060420 h 1905214"/>
                      <a:gd name="connsiteX11" fmla="*/ 1886239 w 2722550"/>
                      <a:gd name="connsiteY11" fmla="*/ 915989 h 1905214"/>
                      <a:gd name="connsiteX12" fmla="*/ 2030671 w 2722550"/>
                      <a:gd name="connsiteY12" fmla="*/ 1060420 h 1905214"/>
                      <a:gd name="connsiteX13" fmla="*/ 2030671 w 2722550"/>
                      <a:gd name="connsiteY13" fmla="*/ 1409279 h 1905214"/>
                      <a:gd name="connsiteX14" fmla="*/ 2030671 w 2722550"/>
                      <a:gd name="connsiteY14" fmla="*/ 1409279 h 1905214"/>
                      <a:gd name="connsiteX15" fmla="*/ 2305484 w 2722550"/>
                      <a:gd name="connsiteY15" fmla="*/ 1681415 h 1905214"/>
                      <a:gd name="connsiteX16" fmla="*/ 2722550 w 2722550"/>
                      <a:gd name="connsiteY16" fmla="*/ 1455102 h 1905214"/>
                      <a:gd name="connsiteX17" fmla="*/ 2298797 w 2722550"/>
                      <a:gd name="connsiteY17" fmla="*/ 692522 h 1905214"/>
                      <a:gd name="connsiteX18" fmla="*/ 108092 w 2722550"/>
                      <a:gd name="connsiteY18" fmla="*/ 1084100 h 1905214"/>
                      <a:gd name="connsiteX19" fmla="*/ 58951 w 2722550"/>
                      <a:gd name="connsiteY19" fmla="*/ 1361571 h 1905214"/>
                      <a:gd name="connsiteX20" fmla="*/ 58951 w 2722550"/>
                      <a:gd name="connsiteY20" fmla="*/ 1384330 h 1905214"/>
                      <a:gd name="connsiteX21" fmla="*/ 259291 w 2722550"/>
                      <a:gd name="connsiteY21" fmla="*/ 1584670 h 1905214"/>
                      <a:gd name="connsiteX22" fmla="*/ 459631 w 2722550"/>
                      <a:gd name="connsiteY22" fmla="*/ 1384330 h 1905214"/>
                      <a:gd name="connsiteX23" fmla="*/ 459631 w 2722550"/>
                      <a:gd name="connsiteY23" fmla="*/ 1157278 h 1905214"/>
                      <a:gd name="connsiteX24" fmla="*/ 566479 w 2722550"/>
                      <a:gd name="connsiteY24" fmla="*/ 1050430 h 1905214"/>
                      <a:gd name="connsiteX25" fmla="*/ 673327 w 2722550"/>
                      <a:gd name="connsiteY25" fmla="*/ 1157278 h 1905214"/>
                      <a:gd name="connsiteX26" fmla="*/ 673327 w 2722550"/>
                      <a:gd name="connsiteY26" fmla="*/ 1691518 h 1905214"/>
                      <a:gd name="connsiteX27" fmla="*/ 887023 w 2722550"/>
                      <a:gd name="connsiteY27" fmla="*/ 1905214 h 1905214"/>
                      <a:gd name="connsiteX28" fmla="*/ 1100719 w 2722550"/>
                      <a:gd name="connsiteY28" fmla="*/ 1691518 h 1905214"/>
                      <a:gd name="connsiteX29" fmla="*/ 1100719 w 2722550"/>
                      <a:gd name="connsiteY29" fmla="*/ 1370974 h 1905214"/>
                      <a:gd name="connsiteX30" fmla="*/ 1260991 w 2722550"/>
                      <a:gd name="connsiteY30" fmla="*/ 1210702 h 1905214"/>
                      <a:gd name="connsiteX31" fmla="*/ 1421263 w 2722550"/>
                      <a:gd name="connsiteY31" fmla="*/ 1370974 h 1905214"/>
                      <a:gd name="connsiteX32" fmla="*/ 1421263 w 2722550"/>
                      <a:gd name="connsiteY32" fmla="*/ 1424398 h 1905214"/>
                      <a:gd name="connsiteX0" fmla="*/ 208037 w 2722550"/>
                      <a:gd name="connsiteY0" fmla="*/ 995603 h 1905214"/>
                      <a:gd name="connsiteX1" fmla="*/ 580003 w 2722550"/>
                      <a:gd name="connsiteY1" fmla="*/ 720656 h 1905214"/>
                      <a:gd name="connsiteX2" fmla="*/ 801011 w 2722550"/>
                      <a:gd name="connsiteY2" fmla="*/ 11013 h 1905214"/>
                      <a:gd name="connsiteX3" fmla="*/ 607883 w 2722550"/>
                      <a:gd name="connsiteY3" fmla="*/ 74694 h 1905214"/>
                      <a:gd name="connsiteX4" fmla="*/ 0 w 2722550"/>
                      <a:gd name="connsiteY4" fmla="*/ 1053248 h 1905214"/>
                      <a:gd name="connsiteX5" fmla="*/ 208037 w 2722550"/>
                      <a:gd name="connsiteY5" fmla="*/ 995603 h 1905214"/>
                      <a:gd name="connsiteX6" fmla="*/ 1421263 w 2722550"/>
                      <a:gd name="connsiteY6" fmla="*/ 1424398 h 1905214"/>
                      <a:gd name="connsiteX7" fmla="*/ 1581535 w 2722550"/>
                      <a:gd name="connsiteY7" fmla="*/ 1584670 h 1905214"/>
                      <a:gd name="connsiteX8" fmla="*/ 1741807 w 2722550"/>
                      <a:gd name="connsiteY8" fmla="*/ 1424398 h 1905214"/>
                      <a:gd name="connsiteX9" fmla="*/ 1741807 w 2722550"/>
                      <a:gd name="connsiteY9" fmla="*/ 1060420 h 1905214"/>
                      <a:gd name="connsiteX10" fmla="*/ 1886239 w 2722550"/>
                      <a:gd name="connsiteY10" fmla="*/ 915989 h 1905214"/>
                      <a:gd name="connsiteX11" fmla="*/ 2030671 w 2722550"/>
                      <a:gd name="connsiteY11" fmla="*/ 1060420 h 1905214"/>
                      <a:gd name="connsiteX12" fmla="*/ 2030671 w 2722550"/>
                      <a:gd name="connsiteY12" fmla="*/ 1409279 h 1905214"/>
                      <a:gd name="connsiteX13" fmla="*/ 2030671 w 2722550"/>
                      <a:gd name="connsiteY13" fmla="*/ 1409279 h 1905214"/>
                      <a:gd name="connsiteX14" fmla="*/ 2305484 w 2722550"/>
                      <a:gd name="connsiteY14" fmla="*/ 1681415 h 1905214"/>
                      <a:gd name="connsiteX15" fmla="*/ 2722550 w 2722550"/>
                      <a:gd name="connsiteY15" fmla="*/ 1455102 h 1905214"/>
                      <a:gd name="connsiteX16" fmla="*/ 2298797 w 2722550"/>
                      <a:gd name="connsiteY16" fmla="*/ 692522 h 1905214"/>
                      <a:gd name="connsiteX17" fmla="*/ 108092 w 2722550"/>
                      <a:gd name="connsiteY17" fmla="*/ 1084100 h 1905214"/>
                      <a:gd name="connsiteX18" fmla="*/ 58951 w 2722550"/>
                      <a:gd name="connsiteY18" fmla="*/ 1361571 h 1905214"/>
                      <a:gd name="connsiteX19" fmla="*/ 58951 w 2722550"/>
                      <a:gd name="connsiteY19" fmla="*/ 1384330 h 1905214"/>
                      <a:gd name="connsiteX20" fmla="*/ 259291 w 2722550"/>
                      <a:gd name="connsiteY20" fmla="*/ 1584670 h 1905214"/>
                      <a:gd name="connsiteX21" fmla="*/ 459631 w 2722550"/>
                      <a:gd name="connsiteY21" fmla="*/ 1384330 h 1905214"/>
                      <a:gd name="connsiteX22" fmla="*/ 459631 w 2722550"/>
                      <a:gd name="connsiteY22" fmla="*/ 1157278 h 1905214"/>
                      <a:gd name="connsiteX23" fmla="*/ 566479 w 2722550"/>
                      <a:gd name="connsiteY23" fmla="*/ 1050430 h 1905214"/>
                      <a:gd name="connsiteX24" fmla="*/ 673327 w 2722550"/>
                      <a:gd name="connsiteY24" fmla="*/ 1157278 h 1905214"/>
                      <a:gd name="connsiteX25" fmla="*/ 673327 w 2722550"/>
                      <a:gd name="connsiteY25" fmla="*/ 1691518 h 1905214"/>
                      <a:gd name="connsiteX26" fmla="*/ 887023 w 2722550"/>
                      <a:gd name="connsiteY26" fmla="*/ 1905214 h 1905214"/>
                      <a:gd name="connsiteX27" fmla="*/ 1100719 w 2722550"/>
                      <a:gd name="connsiteY27" fmla="*/ 1691518 h 1905214"/>
                      <a:gd name="connsiteX28" fmla="*/ 1100719 w 2722550"/>
                      <a:gd name="connsiteY28" fmla="*/ 1370974 h 1905214"/>
                      <a:gd name="connsiteX29" fmla="*/ 1260991 w 2722550"/>
                      <a:gd name="connsiteY29" fmla="*/ 1210702 h 1905214"/>
                      <a:gd name="connsiteX30" fmla="*/ 1421263 w 2722550"/>
                      <a:gd name="connsiteY30" fmla="*/ 1370974 h 1905214"/>
                      <a:gd name="connsiteX31" fmla="*/ 1421263 w 2722550"/>
                      <a:gd name="connsiteY31" fmla="*/ 1424398 h 1905214"/>
                      <a:gd name="connsiteX0" fmla="*/ 208037 w 2722550"/>
                      <a:gd name="connsiteY0" fmla="*/ 920909 h 1830520"/>
                      <a:gd name="connsiteX1" fmla="*/ 580003 w 2722550"/>
                      <a:gd name="connsiteY1" fmla="*/ 645962 h 1830520"/>
                      <a:gd name="connsiteX2" fmla="*/ 607883 w 2722550"/>
                      <a:gd name="connsiteY2" fmla="*/ 0 h 1830520"/>
                      <a:gd name="connsiteX3" fmla="*/ 0 w 2722550"/>
                      <a:gd name="connsiteY3" fmla="*/ 978554 h 1830520"/>
                      <a:gd name="connsiteX4" fmla="*/ 208037 w 2722550"/>
                      <a:gd name="connsiteY4" fmla="*/ 920909 h 1830520"/>
                      <a:gd name="connsiteX5" fmla="*/ 1421263 w 2722550"/>
                      <a:gd name="connsiteY5" fmla="*/ 1349704 h 1830520"/>
                      <a:gd name="connsiteX6" fmla="*/ 1581535 w 2722550"/>
                      <a:gd name="connsiteY6" fmla="*/ 1509976 h 1830520"/>
                      <a:gd name="connsiteX7" fmla="*/ 1741807 w 2722550"/>
                      <a:gd name="connsiteY7" fmla="*/ 1349704 h 1830520"/>
                      <a:gd name="connsiteX8" fmla="*/ 1741807 w 2722550"/>
                      <a:gd name="connsiteY8" fmla="*/ 985726 h 1830520"/>
                      <a:gd name="connsiteX9" fmla="*/ 1886239 w 2722550"/>
                      <a:gd name="connsiteY9" fmla="*/ 841295 h 1830520"/>
                      <a:gd name="connsiteX10" fmla="*/ 2030671 w 2722550"/>
                      <a:gd name="connsiteY10" fmla="*/ 985726 h 1830520"/>
                      <a:gd name="connsiteX11" fmla="*/ 2030671 w 2722550"/>
                      <a:gd name="connsiteY11" fmla="*/ 1334585 h 1830520"/>
                      <a:gd name="connsiteX12" fmla="*/ 2030671 w 2722550"/>
                      <a:gd name="connsiteY12" fmla="*/ 1334585 h 1830520"/>
                      <a:gd name="connsiteX13" fmla="*/ 2305484 w 2722550"/>
                      <a:gd name="connsiteY13" fmla="*/ 1606721 h 1830520"/>
                      <a:gd name="connsiteX14" fmla="*/ 2722550 w 2722550"/>
                      <a:gd name="connsiteY14" fmla="*/ 1380408 h 1830520"/>
                      <a:gd name="connsiteX15" fmla="*/ 2298797 w 2722550"/>
                      <a:gd name="connsiteY15" fmla="*/ 617828 h 1830520"/>
                      <a:gd name="connsiteX16" fmla="*/ 108092 w 2722550"/>
                      <a:gd name="connsiteY16" fmla="*/ 1009406 h 1830520"/>
                      <a:gd name="connsiteX17" fmla="*/ 58951 w 2722550"/>
                      <a:gd name="connsiteY17" fmla="*/ 1286877 h 1830520"/>
                      <a:gd name="connsiteX18" fmla="*/ 58951 w 2722550"/>
                      <a:gd name="connsiteY18" fmla="*/ 1309636 h 1830520"/>
                      <a:gd name="connsiteX19" fmla="*/ 259291 w 2722550"/>
                      <a:gd name="connsiteY19" fmla="*/ 1509976 h 1830520"/>
                      <a:gd name="connsiteX20" fmla="*/ 459631 w 2722550"/>
                      <a:gd name="connsiteY20" fmla="*/ 1309636 h 1830520"/>
                      <a:gd name="connsiteX21" fmla="*/ 459631 w 2722550"/>
                      <a:gd name="connsiteY21" fmla="*/ 1082584 h 1830520"/>
                      <a:gd name="connsiteX22" fmla="*/ 566479 w 2722550"/>
                      <a:gd name="connsiteY22" fmla="*/ 975736 h 1830520"/>
                      <a:gd name="connsiteX23" fmla="*/ 673327 w 2722550"/>
                      <a:gd name="connsiteY23" fmla="*/ 1082584 h 1830520"/>
                      <a:gd name="connsiteX24" fmla="*/ 673327 w 2722550"/>
                      <a:gd name="connsiteY24" fmla="*/ 1616824 h 1830520"/>
                      <a:gd name="connsiteX25" fmla="*/ 887023 w 2722550"/>
                      <a:gd name="connsiteY25" fmla="*/ 1830520 h 1830520"/>
                      <a:gd name="connsiteX26" fmla="*/ 1100719 w 2722550"/>
                      <a:gd name="connsiteY26" fmla="*/ 1616824 h 1830520"/>
                      <a:gd name="connsiteX27" fmla="*/ 1100719 w 2722550"/>
                      <a:gd name="connsiteY27" fmla="*/ 1296280 h 1830520"/>
                      <a:gd name="connsiteX28" fmla="*/ 1260991 w 2722550"/>
                      <a:gd name="connsiteY28" fmla="*/ 1136008 h 1830520"/>
                      <a:gd name="connsiteX29" fmla="*/ 1421263 w 2722550"/>
                      <a:gd name="connsiteY29" fmla="*/ 1296280 h 1830520"/>
                      <a:gd name="connsiteX30" fmla="*/ 1421263 w 2722550"/>
                      <a:gd name="connsiteY30" fmla="*/ 1349704 h 1830520"/>
                      <a:gd name="connsiteX0" fmla="*/ 208037 w 2722550"/>
                      <a:gd name="connsiteY0" fmla="*/ 303081 h 1212692"/>
                      <a:gd name="connsiteX1" fmla="*/ 580003 w 2722550"/>
                      <a:gd name="connsiteY1" fmla="*/ 28134 h 1212692"/>
                      <a:gd name="connsiteX2" fmla="*/ 0 w 2722550"/>
                      <a:gd name="connsiteY2" fmla="*/ 360726 h 1212692"/>
                      <a:gd name="connsiteX3" fmla="*/ 208037 w 2722550"/>
                      <a:gd name="connsiteY3" fmla="*/ 303081 h 1212692"/>
                      <a:gd name="connsiteX4" fmla="*/ 1421263 w 2722550"/>
                      <a:gd name="connsiteY4" fmla="*/ 731876 h 1212692"/>
                      <a:gd name="connsiteX5" fmla="*/ 1581535 w 2722550"/>
                      <a:gd name="connsiteY5" fmla="*/ 892148 h 1212692"/>
                      <a:gd name="connsiteX6" fmla="*/ 1741807 w 2722550"/>
                      <a:gd name="connsiteY6" fmla="*/ 731876 h 1212692"/>
                      <a:gd name="connsiteX7" fmla="*/ 1741807 w 2722550"/>
                      <a:gd name="connsiteY7" fmla="*/ 367898 h 1212692"/>
                      <a:gd name="connsiteX8" fmla="*/ 1886239 w 2722550"/>
                      <a:gd name="connsiteY8" fmla="*/ 223467 h 1212692"/>
                      <a:gd name="connsiteX9" fmla="*/ 2030671 w 2722550"/>
                      <a:gd name="connsiteY9" fmla="*/ 367898 h 1212692"/>
                      <a:gd name="connsiteX10" fmla="*/ 2030671 w 2722550"/>
                      <a:gd name="connsiteY10" fmla="*/ 716757 h 1212692"/>
                      <a:gd name="connsiteX11" fmla="*/ 2030671 w 2722550"/>
                      <a:gd name="connsiteY11" fmla="*/ 716757 h 1212692"/>
                      <a:gd name="connsiteX12" fmla="*/ 2305484 w 2722550"/>
                      <a:gd name="connsiteY12" fmla="*/ 988893 h 1212692"/>
                      <a:gd name="connsiteX13" fmla="*/ 2722550 w 2722550"/>
                      <a:gd name="connsiteY13" fmla="*/ 762580 h 1212692"/>
                      <a:gd name="connsiteX14" fmla="*/ 2298797 w 2722550"/>
                      <a:gd name="connsiteY14" fmla="*/ 0 h 1212692"/>
                      <a:gd name="connsiteX15" fmla="*/ 108092 w 2722550"/>
                      <a:gd name="connsiteY15" fmla="*/ 391578 h 1212692"/>
                      <a:gd name="connsiteX16" fmla="*/ 58951 w 2722550"/>
                      <a:gd name="connsiteY16" fmla="*/ 669049 h 1212692"/>
                      <a:gd name="connsiteX17" fmla="*/ 58951 w 2722550"/>
                      <a:gd name="connsiteY17" fmla="*/ 691808 h 1212692"/>
                      <a:gd name="connsiteX18" fmla="*/ 259291 w 2722550"/>
                      <a:gd name="connsiteY18" fmla="*/ 892148 h 1212692"/>
                      <a:gd name="connsiteX19" fmla="*/ 459631 w 2722550"/>
                      <a:gd name="connsiteY19" fmla="*/ 691808 h 1212692"/>
                      <a:gd name="connsiteX20" fmla="*/ 459631 w 2722550"/>
                      <a:gd name="connsiteY20" fmla="*/ 464756 h 1212692"/>
                      <a:gd name="connsiteX21" fmla="*/ 566479 w 2722550"/>
                      <a:gd name="connsiteY21" fmla="*/ 357908 h 1212692"/>
                      <a:gd name="connsiteX22" fmla="*/ 673327 w 2722550"/>
                      <a:gd name="connsiteY22" fmla="*/ 464756 h 1212692"/>
                      <a:gd name="connsiteX23" fmla="*/ 673327 w 2722550"/>
                      <a:gd name="connsiteY23" fmla="*/ 998996 h 1212692"/>
                      <a:gd name="connsiteX24" fmla="*/ 887023 w 2722550"/>
                      <a:gd name="connsiteY24" fmla="*/ 1212692 h 1212692"/>
                      <a:gd name="connsiteX25" fmla="*/ 1100719 w 2722550"/>
                      <a:gd name="connsiteY25" fmla="*/ 998996 h 1212692"/>
                      <a:gd name="connsiteX26" fmla="*/ 1100719 w 2722550"/>
                      <a:gd name="connsiteY26" fmla="*/ 678452 h 1212692"/>
                      <a:gd name="connsiteX27" fmla="*/ 1260991 w 2722550"/>
                      <a:gd name="connsiteY27" fmla="*/ 518180 h 1212692"/>
                      <a:gd name="connsiteX28" fmla="*/ 1421263 w 2722550"/>
                      <a:gd name="connsiteY28" fmla="*/ 678452 h 1212692"/>
                      <a:gd name="connsiteX29" fmla="*/ 1421263 w 2722550"/>
                      <a:gd name="connsiteY29" fmla="*/ 731876 h 1212692"/>
                      <a:gd name="connsiteX0" fmla="*/ 149086 w 2663599"/>
                      <a:gd name="connsiteY0" fmla="*/ 303081 h 1212692"/>
                      <a:gd name="connsiteX1" fmla="*/ 521052 w 2663599"/>
                      <a:gd name="connsiteY1" fmla="*/ 28134 h 1212692"/>
                      <a:gd name="connsiteX2" fmla="*/ 149086 w 2663599"/>
                      <a:gd name="connsiteY2" fmla="*/ 303081 h 1212692"/>
                      <a:gd name="connsiteX3" fmla="*/ 1362312 w 2663599"/>
                      <a:gd name="connsiteY3" fmla="*/ 731876 h 1212692"/>
                      <a:gd name="connsiteX4" fmla="*/ 1522584 w 2663599"/>
                      <a:gd name="connsiteY4" fmla="*/ 892148 h 1212692"/>
                      <a:gd name="connsiteX5" fmla="*/ 1682856 w 2663599"/>
                      <a:gd name="connsiteY5" fmla="*/ 731876 h 1212692"/>
                      <a:gd name="connsiteX6" fmla="*/ 1682856 w 2663599"/>
                      <a:gd name="connsiteY6" fmla="*/ 367898 h 1212692"/>
                      <a:gd name="connsiteX7" fmla="*/ 1827288 w 2663599"/>
                      <a:gd name="connsiteY7" fmla="*/ 223467 h 1212692"/>
                      <a:gd name="connsiteX8" fmla="*/ 1971720 w 2663599"/>
                      <a:gd name="connsiteY8" fmla="*/ 367898 h 1212692"/>
                      <a:gd name="connsiteX9" fmla="*/ 1971720 w 2663599"/>
                      <a:gd name="connsiteY9" fmla="*/ 716757 h 1212692"/>
                      <a:gd name="connsiteX10" fmla="*/ 1971720 w 2663599"/>
                      <a:gd name="connsiteY10" fmla="*/ 716757 h 1212692"/>
                      <a:gd name="connsiteX11" fmla="*/ 2246533 w 2663599"/>
                      <a:gd name="connsiteY11" fmla="*/ 988893 h 1212692"/>
                      <a:gd name="connsiteX12" fmla="*/ 2663599 w 2663599"/>
                      <a:gd name="connsiteY12" fmla="*/ 762580 h 1212692"/>
                      <a:gd name="connsiteX13" fmla="*/ 2239846 w 2663599"/>
                      <a:gd name="connsiteY13" fmla="*/ 0 h 1212692"/>
                      <a:gd name="connsiteX14" fmla="*/ 49141 w 2663599"/>
                      <a:gd name="connsiteY14" fmla="*/ 391578 h 1212692"/>
                      <a:gd name="connsiteX15" fmla="*/ 0 w 2663599"/>
                      <a:gd name="connsiteY15" fmla="*/ 669049 h 1212692"/>
                      <a:gd name="connsiteX16" fmla="*/ 0 w 2663599"/>
                      <a:gd name="connsiteY16" fmla="*/ 691808 h 1212692"/>
                      <a:gd name="connsiteX17" fmla="*/ 200340 w 2663599"/>
                      <a:gd name="connsiteY17" fmla="*/ 892148 h 1212692"/>
                      <a:gd name="connsiteX18" fmla="*/ 400680 w 2663599"/>
                      <a:gd name="connsiteY18" fmla="*/ 691808 h 1212692"/>
                      <a:gd name="connsiteX19" fmla="*/ 400680 w 2663599"/>
                      <a:gd name="connsiteY19" fmla="*/ 464756 h 1212692"/>
                      <a:gd name="connsiteX20" fmla="*/ 507528 w 2663599"/>
                      <a:gd name="connsiteY20" fmla="*/ 357908 h 1212692"/>
                      <a:gd name="connsiteX21" fmla="*/ 614376 w 2663599"/>
                      <a:gd name="connsiteY21" fmla="*/ 464756 h 1212692"/>
                      <a:gd name="connsiteX22" fmla="*/ 614376 w 2663599"/>
                      <a:gd name="connsiteY22" fmla="*/ 998996 h 1212692"/>
                      <a:gd name="connsiteX23" fmla="*/ 828072 w 2663599"/>
                      <a:gd name="connsiteY23" fmla="*/ 1212692 h 1212692"/>
                      <a:gd name="connsiteX24" fmla="*/ 1041768 w 2663599"/>
                      <a:gd name="connsiteY24" fmla="*/ 998996 h 1212692"/>
                      <a:gd name="connsiteX25" fmla="*/ 1041768 w 2663599"/>
                      <a:gd name="connsiteY25" fmla="*/ 678452 h 1212692"/>
                      <a:gd name="connsiteX26" fmla="*/ 1202040 w 2663599"/>
                      <a:gd name="connsiteY26" fmla="*/ 518180 h 1212692"/>
                      <a:gd name="connsiteX27" fmla="*/ 1362312 w 2663599"/>
                      <a:gd name="connsiteY27" fmla="*/ 678452 h 1212692"/>
                      <a:gd name="connsiteX28" fmla="*/ 1362312 w 2663599"/>
                      <a:gd name="connsiteY28" fmla="*/ 731876 h 1212692"/>
                      <a:gd name="connsiteX0" fmla="*/ 149086 w 2663599"/>
                      <a:gd name="connsiteY0" fmla="*/ 304523 h 1214134"/>
                      <a:gd name="connsiteX1" fmla="*/ 521052 w 2663599"/>
                      <a:gd name="connsiteY1" fmla="*/ 29576 h 1214134"/>
                      <a:gd name="connsiteX2" fmla="*/ 149086 w 2663599"/>
                      <a:gd name="connsiteY2" fmla="*/ 304523 h 1214134"/>
                      <a:gd name="connsiteX3" fmla="*/ 1362312 w 2663599"/>
                      <a:gd name="connsiteY3" fmla="*/ 733318 h 1214134"/>
                      <a:gd name="connsiteX4" fmla="*/ 1522584 w 2663599"/>
                      <a:gd name="connsiteY4" fmla="*/ 893590 h 1214134"/>
                      <a:gd name="connsiteX5" fmla="*/ 1682856 w 2663599"/>
                      <a:gd name="connsiteY5" fmla="*/ 733318 h 1214134"/>
                      <a:gd name="connsiteX6" fmla="*/ 1682856 w 2663599"/>
                      <a:gd name="connsiteY6" fmla="*/ 369340 h 1214134"/>
                      <a:gd name="connsiteX7" fmla="*/ 1827288 w 2663599"/>
                      <a:gd name="connsiteY7" fmla="*/ 224909 h 1214134"/>
                      <a:gd name="connsiteX8" fmla="*/ 1971720 w 2663599"/>
                      <a:gd name="connsiteY8" fmla="*/ 369340 h 1214134"/>
                      <a:gd name="connsiteX9" fmla="*/ 1971720 w 2663599"/>
                      <a:gd name="connsiteY9" fmla="*/ 718199 h 1214134"/>
                      <a:gd name="connsiteX10" fmla="*/ 1971720 w 2663599"/>
                      <a:gd name="connsiteY10" fmla="*/ 718199 h 1214134"/>
                      <a:gd name="connsiteX11" fmla="*/ 2246533 w 2663599"/>
                      <a:gd name="connsiteY11" fmla="*/ 990335 h 1214134"/>
                      <a:gd name="connsiteX12" fmla="*/ 2663599 w 2663599"/>
                      <a:gd name="connsiteY12" fmla="*/ 764022 h 1214134"/>
                      <a:gd name="connsiteX13" fmla="*/ 2239846 w 2663599"/>
                      <a:gd name="connsiteY13" fmla="*/ 1442 h 1214134"/>
                      <a:gd name="connsiteX14" fmla="*/ 49141 w 2663599"/>
                      <a:gd name="connsiteY14" fmla="*/ 393020 h 1214134"/>
                      <a:gd name="connsiteX15" fmla="*/ 0 w 2663599"/>
                      <a:gd name="connsiteY15" fmla="*/ 670491 h 1214134"/>
                      <a:gd name="connsiteX16" fmla="*/ 0 w 2663599"/>
                      <a:gd name="connsiteY16" fmla="*/ 693250 h 1214134"/>
                      <a:gd name="connsiteX17" fmla="*/ 200340 w 2663599"/>
                      <a:gd name="connsiteY17" fmla="*/ 893590 h 1214134"/>
                      <a:gd name="connsiteX18" fmla="*/ 400680 w 2663599"/>
                      <a:gd name="connsiteY18" fmla="*/ 693250 h 1214134"/>
                      <a:gd name="connsiteX19" fmla="*/ 400680 w 2663599"/>
                      <a:gd name="connsiteY19" fmla="*/ 466198 h 1214134"/>
                      <a:gd name="connsiteX20" fmla="*/ 507528 w 2663599"/>
                      <a:gd name="connsiteY20" fmla="*/ 359350 h 1214134"/>
                      <a:gd name="connsiteX21" fmla="*/ 614376 w 2663599"/>
                      <a:gd name="connsiteY21" fmla="*/ 466198 h 1214134"/>
                      <a:gd name="connsiteX22" fmla="*/ 614376 w 2663599"/>
                      <a:gd name="connsiteY22" fmla="*/ 1000438 h 1214134"/>
                      <a:gd name="connsiteX23" fmla="*/ 828072 w 2663599"/>
                      <a:gd name="connsiteY23" fmla="*/ 1214134 h 1214134"/>
                      <a:gd name="connsiteX24" fmla="*/ 1041768 w 2663599"/>
                      <a:gd name="connsiteY24" fmla="*/ 1000438 h 1214134"/>
                      <a:gd name="connsiteX25" fmla="*/ 1041768 w 2663599"/>
                      <a:gd name="connsiteY25" fmla="*/ 679894 h 1214134"/>
                      <a:gd name="connsiteX26" fmla="*/ 1202040 w 2663599"/>
                      <a:gd name="connsiteY26" fmla="*/ 519622 h 1214134"/>
                      <a:gd name="connsiteX27" fmla="*/ 1362312 w 2663599"/>
                      <a:gd name="connsiteY27" fmla="*/ 679894 h 1214134"/>
                      <a:gd name="connsiteX28" fmla="*/ 1362312 w 2663599"/>
                      <a:gd name="connsiteY28" fmla="*/ 733318 h 1214134"/>
                      <a:gd name="connsiteX0" fmla="*/ 259699 w 2663599"/>
                      <a:gd name="connsiteY0" fmla="*/ 152093 h 1762252"/>
                      <a:gd name="connsiteX1" fmla="*/ 521052 w 2663599"/>
                      <a:gd name="connsiteY1" fmla="*/ 577694 h 1762252"/>
                      <a:gd name="connsiteX2" fmla="*/ 259699 w 2663599"/>
                      <a:gd name="connsiteY2" fmla="*/ 152093 h 1762252"/>
                      <a:gd name="connsiteX3" fmla="*/ 1362312 w 2663599"/>
                      <a:gd name="connsiteY3" fmla="*/ 1281436 h 1762252"/>
                      <a:gd name="connsiteX4" fmla="*/ 1522584 w 2663599"/>
                      <a:gd name="connsiteY4" fmla="*/ 1441708 h 1762252"/>
                      <a:gd name="connsiteX5" fmla="*/ 1682856 w 2663599"/>
                      <a:gd name="connsiteY5" fmla="*/ 1281436 h 1762252"/>
                      <a:gd name="connsiteX6" fmla="*/ 1682856 w 2663599"/>
                      <a:gd name="connsiteY6" fmla="*/ 917458 h 1762252"/>
                      <a:gd name="connsiteX7" fmla="*/ 1827288 w 2663599"/>
                      <a:gd name="connsiteY7" fmla="*/ 773027 h 1762252"/>
                      <a:gd name="connsiteX8" fmla="*/ 1971720 w 2663599"/>
                      <a:gd name="connsiteY8" fmla="*/ 917458 h 1762252"/>
                      <a:gd name="connsiteX9" fmla="*/ 1971720 w 2663599"/>
                      <a:gd name="connsiteY9" fmla="*/ 1266317 h 1762252"/>
                      <a:gd name="connsiteX10" fmla="*/ 1971720 w 2663599"/>
                      <a:gd name="connsiteY10" fmla="*/ 1266317 h 1762252"/>
                      <a:gd name="connsiteX11" fmla="*/ 2246533 w 2663599"/>
                      <a:gd name="connsiteY11" fmla="*/ 1538453 h 1762252"/>
                      <a:gd name="connsiteX12" fmla="*/ 2663599 w 2663599"/>
                      <a:gd name="connsiteY12" fmla="*/ 1312140 h 1762252"/>
                      <a:gd name="connsiteX13" fmla="*/ 2239846 w 2663599"/>
                      <a:gd name="connsiteY13" fmla="*/ 549560 h 1762252"/>
                      <a:gd name="connsiteX14" fmla="*/ 49141 w 2663599"/>
                      <a:gd name="connsiteY14" fmla="*/ 941138 h 1762252"/>
                      <a:gd name="connsiteX15" fmla="*/ 0 w 2663599"/>
                      <a:gd name="connsiteY15" fmla="*/ 1218609 h 1762252"/>
                      <a:gd name="connsiteX16" fmla="*/ 0 w 2663599"/>
                      <a:gd name="connsiteY16" fmla="*/ 1241368 h 1762252"/>
                      <a:gd name="connsiteX17" fmla="*/ 200340 w 2663599"/>
                      <a:gd name="connsiteY17" fmla="*/ 1441708 h 1762252"/>
                      <a:gd name="connsiteX18" fmla="*/ 400680 w 2663599"/>
                      <a:gd name="connsiteY18" fmla="*/ 1241368 h 1762252"/>
                      <a:gd name="connsiteX19" fmla="*/ 400680 w 2663599"/>
                      <a:gd name="connsiteY19" fmla="*/ 1014316 h 1762252"/>
                      <a:gd name="connsiteX20" fmla="*/ 507528 w 2663599"/>
                      <a:gd name="connsiteY20" fmla="*/ 907468 h 1762252"/>
                      <a:gd name="connsiteX21" fmla="*/ 614376 w 2663599"/>
                      <a:gd name="connsiteY21" fmla="*/ 1014316 h 1762252"/>
                      <a:gd name="connsiteX22" fmla="*/ 614376 w 2663599"/>
                      <a:gd name="connsiteY22" fmla="*/ 1548556 h 1762252"/>
                      <a:gd name="connsiteX23" fmla="*/ 828072 w 2663599"/>
                      <a:gd name="connsiteY23" fmla="*/ 1762252 h 1762252"/>
                      <a:gd name="connsiteX24" fmla="*/ 1041768 w 2663599"/>
                      <a:gd name="connsiteY24" fmla="*/ 1548556 h 1762252"/>
                      <a:gd name="connsiteX25" fmla="*/ 1041768 w 2663599"/>
                      <a:gd name="connsiteY25" fmla="*/ 1228012 h 1762252"/>
                      <a:gd name="connsiteX26" fmla="*/ 1202040 w 2663599"/>
                      <a:gd name="connsiteY26" fmla="*/ 1067740 h 1762252"/>
                      <a:gd name="connsiteX27" fmla="*/ 1362312 w 2663599"/>
                      <a:gd name="connsiteY27" fmla="*/ 1228012 h 1762252"/>
                      <a:gd name="connsiteX28" fmla="*/ 1362312 w 2663599"/>
                      <a:gd name="connsiteY28" fmla="*/ 1281436 h 1762252"/>
                      <a:gd name="connsiteX0" fmla="*/ 1362312 w 2663599"/>
                      <a:gd name="connsiteY0" fmla="*/ 731876 h 1212692"/>
                      <a:gd name="connsiteX1" fmla="*/ 1522584 w 2663599"/>
                      <a:gd name="connsiteY1" fmla="*/ 892148 h 1212692"/>
                      <a:gd name="connsiteX2" fmla="*/ 1682856 w 2663599"/>
                      <a:gd name="connsiteY2" fmla="*/ 731876 h 1212692"/>
                      <a:gd name="connsiteX3" fmla="*/ 1682856 w 2663599"/>
                      <a:gd name="connsiteY3" fmla="*/ 367898 h 1212692"/>
                      <a:gd name="connsiteX4" fmla="*/ 1827288 w 2663599"/>
                      <a:gd name="connsiteY4" fmla="*/ 223467 h 1212692"/>
                      <a:gd name="connsiteX5" fmla="*/ 1971720 w 2663599"/>
                      <a:gd name="connsiteY5" fmla="*/ 367898 h 1212692"/>
                      <a:gd name="connsiteX6" fmla="*/ 1971720 w 2663599"/>
                      <a:gd name="connsiteY6" fmla="*/ 716757 h 1212692"/>
                      <a:gd name="connsiteX7" fmla="*/ 1971720 w 2663599"/>
                      <a:gd name="connsiteY7" fmla="*/ 716757 h 1212692"/>
                      <a:gd name="connsiteX8" fmla="*/ 2246533 w 2663599"/>
                      <a:gd name="connsiteY8" fmla="*/ 988893 h 1212692"/>
                      <a:gd name="connsiteX9" fmla="*/ 2663599 w 2663599"/>
                      <a:gd name="connsiteY9" fmla="*/ 762580 h 1212692"/>
                      <a:gd name="connsiteX10" fmla="*/ 2239846 w 2663599"/>
                      <a:gd name="connsiteY10" fmla="*/ 0 h 1212692"/>
                      <a:gd name="connsiteX11" fmla="*/ 49141 w 2663599"/>
                      <a:gd name="connsiteY11" fmla="*/ 391578 h 1212692"/>
                      <a:gd name="connsiteX12" fmla="*/ 0 w 2663599"/>
                      <a:gd name="connsiteY12" fmla="*/ 669049 h 1212692"/>
                      <a:gd name="connsiteX13" fmla="*/ 0 w 2663599"/>
                      <a:gd name="connsiteY13" fmla="*/ 691808 h 1212692"/>
                      <a:gd name="connsiteX14" fmla="*/ 200340 w 2663599"/>
                      <a:gd name="connsiteY14" fmla="*/ 892148 h 1212692"/>
                      <a:gd name="connsiteX15" fmla="*/ 400680 w 2663599"/>
                      <a:gd name="connsiteY15" fmla="*/ 691808 h 1212692"/>
                      <a:gd name="connsiteX16" fmla="*/ 400680 w 2663599"/>
                      <a:gd name="connsiteY16" fmla="*/ 464756 h 1212692"/>
                      <a:gd name="connsiteX17" fmla="*/ 507528 w 2663599"/>
                      <a:gd name="connsiteY17" fmla="*/ 357908 h 1212692"/>
                      <a:gd name="connsiteX18" fmla="*/ 614376 w 2663599"/>
                      <a:gd name="connsiteY18" fmla="*/ 464756 h 1212692"/>
                      <a:gd name="connsiteX19" fmla="*/ 614376 w 2663599"/>
                      <a:gd name="connsiteY19" fmla="*/ 998996 h 1212692"/>
                      <a:gd name="connsiteX20" fmla="*/ 828072 w 2663599"/>
                      <a:gd name="connsiteY20" fmla="*/ 1212692 h 1212692"/>
                      <a:gd name="connsiteX21" fmla="*/ 1041768 w 2663599"/>
                      <a:gd name="connsiteY21" fmla="*/ 998996 h 1212692"/>
                      <a:gd name="connsiteX22" fmla="*/ 1041768 w 2663599"/>
                      <a:gd name="connsiteY22" fmla="*/ 678452 h 1212692"/>
                      <a:gd name="connsiteX23" fmla="*/ 1202040 w 2663599"/>
                      <a:gd name="connsiteY23" fmla="*/ 518180 h 1212692"/>
                      <a:gd name="connsiteX24" fmla="*/ 1362312 w 2663599"/>
                      <a:gd name="connsiteY24" fmla="*/ 678452 h 1212692"/>
                      <a:gd name="connsiteX25" fmla="*/ 1362312 w 2663599"/>
                      <a:gd name="connsiteY25" fmla="*/ 731876 h 1212692"/>
                      <a:gd name="connsiteX0" fmla="*/ 1362312 w 2663599"/>
                      <a:gd name="connsiteY0" fmla="*/ 731876 h 1212692"/>
                      <a:gd name="connsiteX1" fmla="*/ 1522584 w 2663599"/>
                      <a:gd name="connsiteY1" fmla="*/ 892148 h 1212692"/>
                      <a:gd name="connsiteX2" fmla="*/ 1682856 w 2663599"/>
                      <a:gd name="connsiteY2" fmla="*/ 731876 h 1212692"/>
                      <a:gd name="connsiteX3" fmla="*/ 1682856 w 2663599"/>
                      <a:gd name="connsiteY3" fmla="*/ 367898 h 1212692"/>
                      <a:gd name="connsiteX4" fmla="*/ 1827288 w 2663599"/>
                      <a:gd name="connsiteY4" fmla="*/ 223467 h 1212692"/>
                      <a:gd name="connsiteX5" fmla="*/ 1971720 w 2663599"/>
                      <a:gd name="connsiteY5" fmla="*/ 367898 h 1212692"/>
                      <a:gd name="connsiteX6" fmla="*/ 1971720 w 2663599"/>
                      <a:gd name="connsiteY6" fmla="*/ 716757 h 1212692"/>
                      <a:gd name="connsiteX7" fmla="*/ 1971720 w 2663599"/>
                      <a:gd name="connsiteY7" fmla="*/ 716757 h 1212692"/>
                      <a:gd name="connsiteX8" fmla="*/ 2246533 w 2663599"/>
                      <a:gd name="connsiteY8" fmla="*/ 988893 h 1212692"/>
                      <a:gd name="connsiteX9" fmla="*/ 2663599 w 2663599"/>
                      <a:gd name="connsiteY9" fmla="*/ 762580 h 1212692"/>
                      <a:gd name="connsiteX10" fmla="*/ 2239846 w 2663599"/>
                      <a:gd name="connsiteY10" fmla="*/ 0 h 1212692"/>
                      <a:gd name="connsiteX11" fmla="*/ 49141 w 2663599"/>
                      <a:gd name="connsiteY11" fmla="*/ 391578 h 1212692"/>
                      <a:gd name="connsiteX12" fmla="*/ 55575 w 2663599"/>
                      <a:gd name="connsiteY12" fmla="*/ 402563 h 1212692"/>
                      <a:gd name="connsiteX13" fmla="*/ 0 w 2663599"/>
                      <a:gd name="connsiteY13" fmla="*/ 669049 h 1212692"/>
                      <a:gd name="connsiteX14" fmla="*/ 0 w 2663599"/>
                      <a:gd name="connsiteY14" fmla="*/ 691808 h 1212692"/>
                      <a:gd name="connsiteX15" fmla="*/ 200340 w 2663599"/>
                      <a:gd name="connsiteY15" fmla="*/ 892148 h 1212692"/>
                      <a:gd name="connsiteX16" fmla="*/ 400680 w 2663599"/>
                      <a:gd name="connsiteY16" fmla="*/ 691808 h 1212692"/>
                      <a:gd name="connsiteX17" fmla="*/ 400680 w 2663599"/>
                      <a:gd name="connsiteY17" fmla="*/ 464756 h 1212692"/>
                      <a:gd name="connsiteX18" fmla="*/ 507528 w 2663599"/>
                      <a:gd name="connsiteY18" fmla="*/ 357908 h 1212692"/>
                      <a:gd name="connsiteX19" fmla="*/ 614376 w 2663599"/>
                      <a:gd name="connsiteY19" fmla="*/ 464756 h 1212692"/>
                      <a:gd name="connsiteX20" fmla="*/ 614376 w 2663599"/>
                      <a:gd name="connsiteY20" fmla="*/ 998996 h 1212692"/>
                      <a:gd name="connsiteX21" fmla="*/ 828072 w 2663599"/>
                      <a:gd name="connsiteY21" fmla="*/ 1212692 h 1212692"/>
                      <a:gd name="connsiteX22" fmla="*/ 1041768 w 2663599"/>
                      <a:gd name="connsiteY22" fmla="*/ 998996 h 1212692"/>
                      <a:gd name="connsiteX23" fmla="*/ 1041768 w 2663599"/>
                      <a:gd name="connsiteY23" fmla="*/ 678452 h 1212692"/>
                      <a:gd name="connsiteX24" fmla="*/ 1202040 w 2663599"/>
                      <a:gd name="connsiteY24" fmla="*/ 518180 h 1212692"/>
                      <a:gd name="connsiteX25" fmla="*/ 1362312 w 2663599"/>
                      <a:gd name="connsiteY25" fmla="*/ 678452 h 1212692"/>
                      <a:gd name="connsiteX26" fmla="*/ 1362312 w 2663599"/>
                      <a:gd name="connsiteY26" fmla="*/ 731876 h 1212692"/>
                      <a:gd name="connsiteX0" fmla="*/ 1362312 w 2663599"/>
                      <a:gd name="connsiteY0" fmla="*/ 731876 h 1212692"/>
                      <a:gd name="connsiteX1" fmla="*/ 1522584 w 2663599"/>
                      <a:gd name="connsiteY1" fmla="*/ 892148 h 1212692"/>
                      <a:gd name="connsiteX2" fmla="*/ 1682856 w 2663599"/>
                      <a:gd name="connsiteY2" fmla="*/ 731876 h 1212692"/>
                      <a:gd name="connsiteX3" fmla="*/ 1682856 w 2663599"/>
                      <a:gd name="connsiteY3" fmla="*/ 367898 h 1212692"/>
                      <a:gd name="connsiteX4" fmla="*/ 1827288 w 2663599"/>
                      <a:gd name="connsiteY4" fmla="*/ 223467 h 1212692"/>
                      <a:gd name="connsiteX5" fmla="*/ 1971720 w 2663599"/>
                      <a:gd name="connsiteY5" fmla="*/ 367898 h 1212692"/>
                      <a:gd name="connsiteX6" fmla="*/ 1971720 w 2663599"/>
                      <a:gd name="connsiteY6" fmla="*/ 716757 h 1212692"/>
                      <a:gd name="connsiteX7" fmla="*/ 1971720 w 2663599"/>
                      <a:gd name="connsiteY7" fmla="*/ 716757 h 1212692"/>
                      <a:gd name="connsiteX8" fmla="*/ 2246533 w 2663599"/>
                      <a:gd name="connsiteY8" fmla="*/ 988893 h 1212692"/>
                      <a:gd name="connsiteX9" fmla="*/ 2663599 w 2663599"/>
                      <a:gd name="connsiteY9" fmla="*/ 762580 h 1212692"/>
                      <a:gd name="connsiteX10" fmla="*/ 2239846 w 2663599"/>
                      <a:gd name="connsiteY10" fmla="*/ 0 h 1212692"/>
                      <a:gd name="connsiteX11" fmla="*/ 49141 w 2663599"/>
                      <a:gd name="connsiteY11" fmla="*/ 391578 h 1212692"/>
                      <a:gd name="connsiteX12" fmla="*/ 26078 w 2663599"/>
                      <a:gd name="connsiteY12" fmla="*/ 468930 h 1212692"/>
                      <a:gd name="connsiteX13" fmla="*/ 0 w 2663599"/>
                      <a:gd name="connsiteY13" fmla="*/ 669049 h 1212692"/>
                      <a:gd name="connsiteX14" fmla="*/ 0 w 2663599"/>
                      <a:gd name="connsiteY14" fmla="*/ 691808 h 1212692"/>
                      <a:gd name="connsiteX15" fmla="*/ 200340 w 2663599"/>
                      <a:gd name="connsiteY15" fmla="*/ 892148 h 1212692"/>
                      <a:gd name="connsiteX16" fmla="*/ 400680 w 2663599"/>
                      <a:gd name="connsiteY16" fmla="*/ 691808 h 1212692"/>
                      <a:gd name="connsiteX17" fmla="*/ 400680 w 2663599"/>
                      <a:gd name="connsiteY17" fmla="*/ 464756 h 1212692"/>
                      <a:gd name="connsiteX18" fmla="*/ 507528 w 2663599"/>
                      <a:gd name="connsiteY18" fmla="*/ 357908 h 1212692"/>
                      <a:gd name="connsiteX19" fmla="*/ 614376 w 2663599"/>
                      <a:gd name="connsiteY19" fmla="*/ 464756 h 1212692"/>
                      <a:gd name="connsiteX20" fmla="*/ 614376 w 2663599"/>
                      <a:gd name="connsiteY20" fmla="*/ 998996 h 1212692"/>
                      <a:gd name="connsiteX21" fmla="*/ 828072 w 2663599"/>
                      <a:gd name="connsiteY21" fmla="*/ 1212692 h 1212692"/>
                      <a:gd name="connsiteX22" fmla="*/ 1041768 w 2663599"/>
                      <a:gd name="connsiteY22" fmla="*/ 998996 h 1212692"/>
                      <a:gd name="connsiteX23" fmla="*/ 1041768 w 2663599"/>
                      <a:gd name="connsiteY23" fmla="*/ 678452 h 1212692"/>
                      <a:gd name="connsiteX24" fmla="*/ 1202040 w 2663599"/>
                      <a:gd name="connsiteY24" fmla="*/ 518180 h 1212692"/>
                      <a:gd name="connsiteX25" fmla="*/ 1362312 w 2663599"/>
                      <a:gd name="connsiteY25" fmla="*/ 678452 h 1212692"/>
                      <a:gd name="connsiteX26" fmla="*/ 1362312 w 2663599"/>
                      <a:gd name="connsiteY26" fmla="*/ 731876 h 1212692"/>
                      <a:gd name="connsiteX0" fmla="*/ 1534397 w 2835684"/>
                      <a:gd name="connsiteY0" fmla="*/ 731876 h 1212692"/>
                      <a:gd name="connsiteX1" fmla="*/ 1694669 w 2835684"/>
                      <a:gd name="connsiteY1" fmla="*/ 892148 h 1212692"/>
                      <a:gd name="connsiteX2" fmla="*/ 1854941 w 2835684"/>
                      <a:gd name="connsiteY2" fmla="*/ 731876 h 1212692"/>
                      <a:gd name="connsiteX3" fmla="*/ 1854941 w 2835684"/>
                      <a:gd name="connsiteY3" fmla="*/ 367898 h 1212692"/>
                      <a:gd name="connsiteX4" fmla="*/ 1999373 w 2835684"/>
                      <a:gd name="connsiteY4" fmla="*/ 223467 h 1212692"/>
                      <a:gd name="connsiteX5" fmla="*/ 2143805 w 2835684"/>
                      <a:gd name="connsiteY5" fmla="*/ 367898 h 1212692"/>
                      <a:gd name="connsiteX6" fmla="*/ 2143805 w 2835684"/>
                      <a:gd name="connsiteY6" fmla="*/ 716757 h 1212692"/>
                      <a:gd name="connsiteX7" fmla="*/ 2143805 w 2835684"/>
                      <a:gd name="connsiteY7" fmla="*/ 716757 h 1212692"/>
                      <a:gd name="connsiteX8" fmla="*/ 2418618 w 2835684"/>
                      <a:gd name="connsiteY8" fmla="*/ 988893 h 1212692"/>
                      <a:gd name="connsiteX9" fmla="*/ 2835684 w 2835684"/>
                      <a:gd name="connsiteY9" fmla="*/ 762580 h 1212692"/>
                      <a:gd name="connsiteX10" fmla="*/ 2411931 w 2835684"/>
                      <a:gd name="connsiteY10" fmla="*/ 0 h 1212692"/>
                      <a:gd name="connsiteX11" fmla="*/ 0 w 2835684"/>
                      <a:gd name="connsiteY11" fmla="*/ 369456 h 1212692"/>
                      <a:gd name="connsiteX12" fmla="*/ 198163 w 2835684"/>
                      <a:gd name="connsiteY12" fmla="*/ 468930 h 1212692"/>
                      <a:gd name="connsiteX13" fmla="*/ 172085 w 2835684"/>
                      <a:gd name="connsiteY13" fmla="*/ 669049 h 1212692"/>
                      <a:gd name="connsiteX14" fmla="*/ 172085 w 2835684"/>
                      <a:gd name="connsiteY14" fmla="*/ 691808 h 1212692"/>
                      <a:gd name="connsiteX15" fmla="*/ 372425 w 2835684"/>
                      <a:gd name="connsiteY15" fmla="*/ 892148 h 1212692"/>
                      <a:gd name="connsiteX16" fmla="*/ 572765 w 2835684"/>
                      <a:gd name="connsiteY16" fmla="*/ 691808 h 1212692"/>
                      <a:gd name="connsiteX17" fmla="*/ 572765 w 2835684"/>
                      <a:gd name="connsiteY17" fmla="*/ 464756 h 1212692"/>
                      <a:gd name="connsiteX18" fmla="*/ 679613 w 2835684"/>
                      <a:gd name="connsiteY18" fmla="*/ 357908 h 1212692"/>
                      <a:gd name="connsiteX19" fmla="*/ 786461 w 2835684"/>
                      <a:gd name="connsiteY19" fmla="*/ 464756 h 1212692"/>
                      <a:gd name="connsiteX20" fmla="*/ 786461 w 2835684"/>
                      <a:gd name="connsiteY20" fmla="*/ 998996 h 1212692"/>
                      <a:gd name="connsiteX21" fmla="*/ 1000157 w 2835684"/>
                      <a:gd name="connsiteY21" fmla="*/ 1212692 h 1212692"/>
                      <a:gd name="connsiteX22" fmla="*/ 1213853 w 2835684"/>
                      <a:gd name="connsiteY22" fmla="*/ 998996 h 1212692"/>
                      <a:gd name="connsiteX23" fmla="*/ 1213853 w 2835684"/>
                      <a:gd name="connsiteY23" fmla="*/ 678452 h 1212692"/>
                      <a:gd name="connsiteX24" fmla="*/ 1374125 w 2835684"/>
                      <a:gd name="connsiteY24" fmla="*/ 518180 h 1212692"/>
                      <a:gd name="connsiteX25" fmla="*/ 1534397 w 2835684"/>
                      <a:gd name="connsiteY25" fmla="*/ 678452 h 1212692"/>
                      <a:gd name="connsiteX26" fmla="*/ 1534397 w 2835684"/>
                      <a:gd name="connsiteY26" fmla="*/ 731876 h 1212692"/>
                      <a:gd name="connsiteX0" fmla="*/ 1534397 w 2835684"/>
                      <a:gd name="connsiteY0" fmla="*/ 731876 h 1212692"/>
                      <a:gd name="connsiteX1" fmla="*/ 1694669 w 2835684"/>
                      <a:gd name="connsiteY1" fmla="*/ 892148 h 1212692"/>
                      <a:gd name="connsiteX2" fmla="*/ 1854941 w 2835684"/>
                      <a:gd name="connsiteY2" fmla="*/ 731876 h 1212692"/>
                      <a:gd name="connsiteX3" fmla="*/ 1854941 w 2835684"/>
                      <a:gd name="connsiteY3" fmla="*/ 367898 h 1212692"/>
                      <a:gd name="connsiteX4" fmla="*/ 1999373 w 2835684"/>
                      <a:gd name="connsiteY4" fmla="*/ 223467 h 1212692"/>
                      <a:gd name="connsiteX5" fmla="*/ 2143805 w 2835684"/>
                      <a:gd name="connsiteY5" fmla="*/ 367898 h 1212692"/>
                      <a:gd name="connsiteX6" fmla="*/ 2143805 w 2835684"/>
                      <a:gd name="connsiteY6" fmla="*/ 716757 h 1212692"/>
                      <a:gd name="connsiteX7" fmla="*/ 2143805 w 2835684"/>
                      <a:gd name="connsiteY7" fmla="*/ 716757 h 1212692"/>
                      <a:gd name="connsiteX8" fmla="*/ 2418618 w 2835684"/>
                      <a:gd name="connsiteY8" fmla="*/ 988893 h 1212692"/>
                      <a:gd name="connsiteX9" fmla="*/ 2835684 w 2835684"/>
                      <a:gd name="connsiteY9" fmla="*/ 762580 h 1212692"/>
                      <a:gd name="connsiteX10" fmla="*/ 2411931 w 2835684"/>
                      <a:gd name="connsiteY10" fmla="*/ 0 h 1212692"/>
                      <a:gd name="connsiteX11" fmla="*/ 0 w 2835684"/>
                      <a:gd name="connsiteY11" fmla="*/ 369456 h 1212692"/>
                      <a:gd name="connsiteX12" fmla="*/ 198163 w 2835684"/>
                      <a:gd name="connsiteY12" fmla="*/ 468930 h 1212692"/>
                      <a:gd name="connsiteX13" fmla="*/ 172085 w 2835684"/>
                      <a:gd name="connsiteY13" fmla="*/ 669049 h 1212692"/>
                      <a:gd name="connsiteX14" fmla="*/ 172085 w 2835684"/>
                      <a:gd name="connsiteY14" fmla="*/ 691808 h 1212692"/>
                      <a:gd name="connsiteX15" fmla="*/ 372425 w 2835684"/>
                      <a:gd name="connsiteY15" fmla="*/ 892148 h 1212692"/>
                      <a:gd name="connsiteX16" fmla="*/ 572765 w 2835684"/>
                      <a:gd name="connsiteY16" fmla="*/ 691808 h 1212692"/>
                      <a:gd name="connsiteX17" fmla="*/ 572765 w 2835684"/>
                      <a:gd name="connsiteY17" fmla="*/ 464756 h 1212692"/>
                      <a:gd name="connsiteX18" fmla="*/ 679613 w 2835684"/>
                      <a:gd name="connsiteY18" fmla="*/ 357908 h 1212692"/>
                      <a:gd name="connsiteX19" fmla="*/ 786461 w 2835684"/>
                      <a:gd name="connsiteY19" fmla="*/ 464756 h 1212692"/>
                      <a:gd name="connsiteX20" fmla="*/ 786461 w 2835684"/>
                      <a:gd name="connsiteY20" fmla="*/ 998996 h 1212692"/>
                      <a:gd name="connsiteX21" fmla="*/ 1000157 w 2835684"/>
                      <a:gd name="connsiteY21" fmla="*/ 1212692 h 1212692"/>
                      <a:gd name="connsiteX22" fmla="*/ 1213853 w 2835684"/>
                      <a:gd name="connsiteY22" fmla="*/ 998996 h 1212692"/>
                      <a:gd name="connsiteX23" fmla="*/ 1213853 w 2835684"/>
                      <a:gd name="connsiteY23" fmla="*/ 678452 h 1212692"/>
                      <a:gd name="connsiteX24" fmla="*/ 1374125 w 2835684"/>
                      <a:gd name="connsiteY24" fmla="*/ 518180 h 1212692"/>
                      <a:gd name="connsiteX25" fmla="*/ 1534397 w 2835684"/>
                      <a:gd name="connsiteY25" fmla="*/ 678452 h 1212692"/>
                      <a:gd name="connsiteX26" fmla="*/ 1534397 w 2835684"/>
                      <a:gd name="connsiteY26" fmla="*/ 731876 h 1212692"/>
                      <a:gd name="connsiteX0" fmla="*/ 1534397 w 2835684"/>
                      <a:gd name="connsiteY0" fmla="*/ 731876 h 1212692"/>
                      <a:gd name="connsiteX1" fmla="*/ 1694669 w 2835684"/>
                      <a:gd name="connsiteY1" fmla="*/ 892148 h 1212692"/>
                      <a:gd name="connsiteX2" fmla="*/ 1854941 w 2835684"/>
                      <a:gd name="connsiteY2" fmla="*/ 731876 h 1212692"/>
                      <a:gd name="connsiteX3" fmla="*/ 1854941 w 2835684"/>
                      <a:gd name="connsiteY3" fmla="*/ 367898 h 1212692"/>
                      <a:gd name="connsiteX4" fmla="*/ 1999373 w 2835684"/>
                      <a:gd name="connsiteY4" fmla="*/ 223467 h 1212692"/>
                      <a:gd name="connsiteX5" fmla="*/ 2143805 w 2835684"/>
                      <a:gd name="connsiteY5" fmla="*/ 367898 h 1212692"/>
                      <a:gd name="connsiteX6" fmla="*/ 2143805 w 2835684"/>
                      <a:gd name="connsiteY6" fmla="*/ 716757 h 1212692"/>
                      <a:gd name="connsiteX7" fmla="*/ 2143805 w 2835684"/>
                      <a:gd name="connsiteY7" fmla="*/ 716757 h 1212692"/>
                      <a:gd name="connsiteX8" fmla="*/ 2418618 w 2835684"/>
                      <a:gd name="connsiteY8" fmla="*/ 988893 h 1212692"/>
                      <a:gd name="connsiteX9" fmla="*/ 2835684 w 2835684"/>
                      <a:gd name="connsiteY9" fmla="*/ 762580 h 1212692"/>
                      <a:gd name="connsiteX10" fmla="*/ 2411931 w 2835684"/>
                      <a:gd name="connsiteY10" fmla="*/ 0 h 1212692"/>
                      <a:gd name="connsiteX11" fmla="*/ 1038821 w 2835684"/>
                      <a:gd name="connsiteY11" fmla="*/ 218208 h 1212692"/>
                      <a:gd name="connsiteX12" fmla="*/ 0 w 2835684"/>
                      <a:gd name="connsiteY12" fmla="*/ 369456 h 1212692"/>
                      <a:gd name="connsiteX13" fmla="*/ 198163 w 2835684"/>
                      <a:gd name="connsiteY13" fmla="*/ 468930 h 1212692"/>
                      <a:gd name="connsiteX14" fmla="*/ 172085 w 2835684"/>
                      <a:gd name="connsiteY14" fmla="*/ 669049 h 1212692"/>
                      <a:gd name="connsiteX15" fmla="*/ 172085 w 2835684"/>
                      <a:gd name="connsiteY15" fmla="*/ 691808 h 1212692"/>
                      <a:gd name="connsiteX16" fmla="*/ 372425 w 2835684"/>
                      <a:gd name="connsiteY16" fmla="*/ 892148 h 1212692"/>
                      <a:gd name="connsiteX17" fmla="*/ 572765 w 2835684"/>
                      <a:gd name="connsiteY17" fmla="*/ 691808 h 1212692"/>
                      <a:gd name="connsiteX18" fmla="*/ 572765 w 2835684"/>
                      <a:gd name="connsiteY18" fmla="*/ 464756 h 1212692"/>
                      <a:gd name="connsiteX19" fmla="*/ 679613 w 2835684"/>
                      <a:gd name="connsiteY19" fmla="*/ 357908 h 1212692"/>
                      <a:gd name="connsiteX20" fmla="*/ 786461 w 2835684"/>
                      <a:gd name="connsiteY20" fmla="*/ 464756 h 1212692"/>
                      <a:gd name="connsiteX21" fmla="*/ 786461 w 2835684"/>
                      <a:gd name="connsiteY21" fmla="*/ 998996 h 1212692"/>
                      <a:gd name="connsiteX22" fmla="*/ 1000157 w 2835684"/>
                      <a:gd name="connsiteY22" fmla="*/ 1212692 h 1212692"/>
                      <a:gd name="connsiteX23" fmla="*/ 1213853 w 2835684"/>
                      <a:gd name="connsiteY23" fmla="*/ 998996 h 1212692"/>
                      <a:gd name="connsiteX24" fmla="*/ 1213853 w 2835684"/>
                      <a:gd name="connsiteY24" fmla="*/ 678452 h 1212692"/>
                      <a:gd name="connsiteX25" fmla="*/ 1374125 w 2835684"/>
                      <a:gd name="connsiteY25" fmla="*/ 518180 h 1212692"/>
                      <a:gd name="connsiteX26" fmla="*/ 1534397 w 2835684"/>
                      <a:gd name="connsiteY26" fmla="*/ 678452 h 1212692"/>
                      <a:gd name="connsiteX27" fmla="*/ 1534397 w 2835684"/>
                      <a:gd name="connsiteY27" fmla="*/ 731876 h 1212692"/>
                      <a:gd name="connsiteX0" fmla="*/ 1534397 w 2835684"/>
                      <a:gd name="connsiteY0" fmla="*/ 757017 h 1237833"/>
                      <a:gd name="connsiteX1" fmla="*/ 1694669 w 2835684"/>
                      <a:gd name="connsiteY1" fmla="*/ 917289 h 1237833"/>
                      <a:gd name="connsiteX2" fmla="*/ 1854941 w 2835684"/>
                      <a:gd name="connsiteY2" fmla="*/ 757017 h 1237833"/>
                      <a:gd name="connsiteX3" fmla="*/ 1854941 w 2835684"/>
                      <a:gd name="connsiteY3" fmla="*/ 393039 h 1237833"/>
                      <a:gd name="connsiteX4" fmla="*/ 1999373 w 2835684"/>
                      <a:gd name="connsiteY4" fmla="*/ 248608 h 1237833"/>
                      <a:gd name="connsiteX5" fmla="*/ 2143805 w 2835684"/>
                      <a:gd name="connsiteY5" fmla="*/ 393039 h 1237833"/>
                      <a:gd name="connsiteX6" fmla="*/ 2143805 w 2835684"/>
                      <a:gd name="connsiteY6" fmla="*/ 741898 h 1237833"/>
                      <a:gd name="connsiteX7" fmla="*/ 2143805 w 2835684"/>
                      <a:gd name="connsiteY7" fmla="*/ 741898 h 1237833"/>
                      <a:gd name="connsiteX8" fmla="*/ 2418618 w 2835684"/>
                      <a:gd name="connsiteY8" fmla="*/ 1014034 h 1237833"/>
                      <a:gd name="connsiteX9" fmla="*/ 2835684 w 2835684"/>
                      <a:gd name="connsiteY9" fmla="*/ 787721 h 1237833"/>
                      <a:gd name="connsiteX10" fmla="*/ 2411931 w 2835684"/>
                      <a:gd name="connsiteY10" fmla="*/ 25141 h 1237833"/>
                      <a:gd name="connsiteX11" fmla="*/ 397266 w 2835684"/>
                      <a:gd name="connsiteY11" fmla="*/ 0 h 1237833"/>
                      <a:gd name="connsiteX12" fmla="*/ 0 w 2835684"/>
                      <a:gd name="connsiteY12" fmla="*/ 394597 h 1237833"/>
                      <a:gd name="connsiteX13" fmla="*/ 198163 w 2835684"/>
                      <a:gd name="connsiteY13" fmla="*/ 494071 h 1237833"/>
                      <a:gd name="connsiteX14" fmla="*/ 172085 w 2835684"/>
                      <a:gd name="connsiteY14" fmla="*/ 694190 h 1237833"/>
                      <a:gd name="connsiteX15" fmla="*/ 172085 w 2835684"/>
                      <a:gd name="connsiteY15" fmla="*/ 716949 h 1237833"/>
                      <a:gd name="connsiteX16" fmla="*/ 372425 w 2835684"/>
                      <a:gd name="connsiteY16" fmla="*/ 917289 h 1237833"/>
                      <a:gd name="connsiteX17" fmla="*/ 572765 w 2835684"/>
                      <a:gd name="connsiteY17" fmla="*/ 716949 h 1237833"/>
                      <a:gd name="connsiteX18" fmla="*/ 572765 w 2835684"/>
                      <a:gd name="connsiteY18" fmla="*/ 489897 h 1237833"/>
                      <a:gd name="connsiteX19" fmla="*/ 679613 w 2835684"/>
                      <a:gd name="connsiteY19" fmla="*/ 383049 h 1237833"/>
                      <a:gd name="connsiteX20" fmla="*/ 786461 w 2835684"/>
                      <a:gd name="connsiteY20" fmla="*/ 489897 h 1237833"/>
                      <a:gd name="connsiteX21" fmla="*/ 786461 w 2835684"/>
                      <a:gd name="connsiteY21" fmla="*/ 1024137 h 1237833"/>
                      <a:gd name="connsiteX22" fmla="*/ 1000157 w 2835684"/>
                      <a:gd name="connsiteY22" fmla="*/ 1237833 h 1237833"/>
                      <a:gd name="connsiteX23" fmla="*/ 1213853 w 2835684"/>
                      <a:gd name="connsiteY23" fmla="*/ 1024137 h 1237833"/>
                      <a:gd name="connsiteX24" fmla="*/ 1213853 w 2835684"/>
                      <a:gd name="connsiteY24" fmla="*/ 703593 h 1237833"/>
                      <a:gd name="connsiteX25" fmla="*/ 1374125 w 2835684"/>
                      <a:gd name="connsiteY25" fmla="*/ 543321 h 1237833"/>
                      <a:gd name="connsiteX26" fmla="*/ 1534397 w 2835684"/>
                      <a:gd name="connsiteY26" fmla="*/ 703593 h 1237833"/>
                      <a:gd name="connsiteX27" fmla="*/ 1534397 w 2835684"/>
                      <a:gd name="connsiteY27" fmla="*/ 757017 h 1237833"/>
                      <a:gd name="connsiteX0" fmla="*/ 1436267 w 2737554"/>
                      <a:gd name="connsiteY0" fmla="*/ 757017 h 1237833"/>
                      <a:gd name="connsiteX1" fmla="*/ 1596539 w 2737554"/>
                      <a:gd name="connsiteY1" fmla="*/ 917289 h 1237833"/>
                      <a:gd name="connsiteX2" fmla="*/ 1756811 w 2737554"/>
                      <a:gd name="connsiteY2" fmla="*/ 757017 h 1237833"/>
                      <a:gd name="connsiteX3" fmla="*/ 1756811 w 2737554"/>
                      <a:gd name="connsiteY3" fmla="*/ 393039 h 1237833"/>
                      <a:gd name="connsiteX4" fmla="*/ 1901243 w 2737554"/>
                      <a:gd name="connsiteY4" fmla="*/ 248608 h 1237833"/>
                      <a:gd name="connsiteX5" fmla="*/ 2045675 w 2737554"/>
                      <a:gd name="connsiteY5" fmla="*/ 393039 h 1237833"/>
                      <a:gd name="connsiteX6" fmla="*/ 2045675 w 2737554"/>
                      <a:gd name="connsiteY6" fmla="*/ 741898 h 1237833"/>
                      <a:gd name="connsiteX7" fmla="*/ 2045675 w 2737554"/>
                      <a:gd name="connsiteY7" fmla="*/ 741898 h 1237833"/>
                      <a:gd name="connsiteX8" fmla="*/ 2320488 w 2737554"/>
                      <a:gd name="connsiteY8" fmla="*/ 1014034 h 1237833"/>
                      <a:gd name="connsiteX9" fmla="*/ 2737554 w 2737554"/>
                      <a:gd name="connsiteY9" fmla="*/ 787721 h 1237833"/>
                      <a:gd name="connsiteX10" fmla="*/ 2313801 w 2737554"/>
                      <a:gd name="connsiteY10" fmla="*/ 25141 h 1237833"/>
                      <a:gd name="connsiteX11" fmla="*/ 299136 w 2737554"/>
                      <a:gd name="connsiteY11" fmla="*/ 0 h 1237833"/>
                      <a:gd name="connsiteX12" fmla="*/ 0 w 2737554"/>
                      <a:gd name="connsiteY12" fmla="*/ 434741 h 1237833"/>
                      <a:gd name="connsiteX13" fmla="*/ 100033 w 2737554"/>
                      <a:gd name="connsiteY13" fmla="*/ 494071 h 1237833"/>
                      <a:gd name="connsiteX14" fmla="*/ 73955 w 2737554"/>
                      <a:gd name="connsiteY14" fmla="*/ 694190 h 1237833"/>
                      <a:gd name="connsiteX15" fmla="*/ 73955 w 2737554"/>
                      <a:gd name="connsiteY15" fmla="*/ 716949 h 1237833"/>
                      <a:gd name="connsiteX16" fmla="*/ 274295 w 2737554"/>
                      <a:gd name="connsiteY16" fmla="*/ 917289 h 1237833"/>
                      <a:gd name="connsiteX17" fmla="*/ 474635 w 2737554"/>
                      <a:gd name="connsiteY17" fmla="*/ 716949 h 1237833"/>
                      <a:gd name="connsiteX18" fmla="*/ 474635 w 2737554"/>
                      <a:gd name="connsiteY18" fmla="*/ 489897 h 1237833"/>
                      <a:gd name="connsiteX19" fmla="*/ 581483 w 2737554"/>
                      <a:gd name="connsiteY19" fmla="*/ 383049 h 1237833"/>
                      <a:gd name="connsiteX20" fmla="*/ 688331 w 2737554"/>
                      <a:gd name="connsiteY20" fmla="*/ 489897 h 1237833"/>
                      <a:gd name="connsiteX21" fmla="*/ 688331 w 2737554"/>
                      <a:gd name="connsiteY21" fmla="*/ 1024137 h 1237833"/>
                      <a:gd name="connsiteX22" fmla="*/ 902027 w 2737554"/>
                      <a:gd name="connsiteY22" fmla="*/ 1237833 h 1237833"/>
                      <a:gd name="connsiteX23" fmla="*/ 1115723 w 2737554"/>
                      <a:gd name="connsiteY23" fmla="*/ 1024137 h 1237833"/>
                      <a:gd name="connsiteX24" fmla="*/ 1115723 w 2737554"/>
                      <a:gd name="connsiteY24" fmla="*/ 703593 h 1237833"/>
                      <a:gd name="connsiteX25" fmla="*/ 1275995 w 2737554"/>
                      <a:gd name="connsiteY25" fmla="*/ 543321 h 1237833"/>
                      <a:gd name="connsiteX26" fmla="*/ 1436267 w 2737554"/>
                      <a:gd name="connsiteY26" fmla="*/ 703593 h 1237833"/>
                      <a:gd name="connsiteX27" fmla="*/ 1436267 w 2737554"/>
                      <a:gd name="connsiteY27" fmla="*/ 757017 h 1237833"/>
                      <a:gd name="connsiteX0" fmla="*/ 1436267 w 2737554"/>
                      <a:gd name="connsiteY0" fmla="*/ 757017 h 1237833"/>
                      <a:gd name="connsiteX1" fmla="*/ 1596539 w 2737554"/>
                      <a:gd name="connsiteY1" fmla="*/ 917289 h 1237833"/>
                      <a:gd name="connsiteX2" fmla="*/ 1756811 w 2737554"/>
                      <a:gd name="connsiteY2" fmla="*/ 757017 h 1237833"/>
                      <a:gd name="connsiteX3" fmla="*/ 1756811 w 2737554"/>
                      <a:gd name="connsiteY3" fmla="*/ 393039 h 1237833"/>
                      <a:gd name="connsiteX4" fmla="*/ 1901243 w 2737554"/>
                      <a:gd name="connsiteY4" fmla="*/ 248608 h 1237833"/>
                      <a:gd name="connsiteX5" fmla="*/ 2045675 w 2737554"/>
                      <a:gd name="connsiteY5" fmla="*/ 393039 h 1237833"/>
                      <a:gd name="connsiteX6" fmla="*/ 2045675 w 2737554"/>
                      <a:gd name="connsiteY6" fmla="*/ 741898 h 1237833"/>
                      <a:gd name="connsiteX7" fmla="*/ 2045675 w 2737554"/>
                      <a:gd name="connsiteY7" fmla="*/ 741898 h 1237833"/>
                      <a:gd name="connsiteX8" fmla="*/ 2320488 w 2737554"/>
                      <a:gd name="connsiteY8" fmla="*/ 1014034 h 1237833"/>
                      <a:gd name="connsiteX9" fmla="*/ 2737554 w 2737554"/>
                      <a:gd name="connsiteY9" fmla="*/ 787721 h 1237833"/>
                      <a:gd name="connsiteX10" fmla="*/ 2313801 w 2737554"/>
                      <a:gd name="connsiteY10" fmla="*/ 25141 h 1237833"/>
                      <a:gd name="connsiteX11" fmla="*/ 299136 w 2737554"/>
                      <a:gd name="connsiteY11" fmla="*/ 0 h 1237833"/>
                      <a:gd name="connsiteX12" fmla="*/ 0 w 2737554"/>
                      <a:gd name="connsiteY12" fmla="*/ 434741 h 1237833"/>
                      <a:gd name="connsiteX13" fmla="*/ 100033 w 2737554"/>
                      <a:gd name="connsiteY13" fmla="*/ 494071 h 1237833"/>
                      <a:gd name="connsiteX14" fmla="*/ 73955 w 2737554"/>
                      <a:gd name="connsiteY14" fmla="*/ 694190 h 1237833"/>
                      <a:gd name="connsiteX15" fmla="*/ 73955 w 2737554"/>
                      <a:gd name="connsiteY15" fmla="*/ 716949 h 1237833"/>
                      <a:gd name="connsiteX16" fmla="*/ 274295 w 2737554"/>
                      <a:gd name="connsiteY16" fmla="*/ 917289 h 1237833"/>
                      <a:gd name="connsiteX17" fmla="*/ 474635 w 2737554"/>
                      <a:gd name="connsiteY17" fmla="*/ 716949 h 1237833"/>
                      <a:gd name="connsiteX18" fmla="*/ 474635 w 2737554"/>
                      <a:gd name="connsiteY18" fmla="*/ 489897 h 1237833"/>
                      <a:gd name="connsiteX19" fmla="*/ 581483 w 2737554"/>
                      <a:gd name="connsiteY19" fmla="*/ 383049 h 1237833"/>
                      <a:gd name="connsiteX20" fmla="*/ 688331 w 2737554"/>
                      <a:gd name="connsiteY20" fmla="*/ 489897 h 1237833"/>
                      <a:gd name="connsiteX21" fmla="*/ 688331 w 2737554"/>
                      <a:gd name="connsiteY21" fmla="*/ 1024137 h 1237833"/>
                      <a:gd name="connsiteX22" fmla="*/ 902027 w 2737554"/>
                      <a:gd name="connsiteY22" fmla="*/ 1237833 h 1237833"/>
                      <a:gd name="connsiteX23" fmla="*/ 1115723 w 2737554"/>
                      <a:gd name="connsiteY23" fmla="*/ 1024137 h 1237833"/>
                      <a:gd name="connsiteX24" fmla="*/ 1115723 w 2737554"/>
                      <a:gd name="connsiteY24" fmla="*/ 703593 h 1237833"/>
                      <a:gd name="connsiteX25" fmla="*/ 1275995 w 2737554"/>
                      <a:gd name="connsiteY25" fmla="*/ 543321 h 1237833"/>
                      <a:gd name="connsiteX26" fmla="*/ 1436267 w 2737554"/>
                      <a:gd name="connsiteY26" fmla="*/ 703593 h 1237833"/>
                      <a:gd name="connsiteX27" fmla="*/ 1436267 w 2737554"/>
                      <a:gd name="connsiteY27" fmla="*/ 757017 h 1237833"/>
                      <a:gd name="connsiteX0" fmla="*/ 1436267 w 2737554"/>
                      <a:gd name="connsiteY0" fmla="*/ 757017 h 1237833"/>
                      <a:gd name="connsiteX1" fmla="*/ 1596539 w 2737554"/>
                      <a:gd name="connsiteY1" fmla="*/ 917289 h 1237833"/>
                      <a:gd name="connsiteX2" fmla="*/ 1756811 w 2737554"/>
                      <a:gd name="connsiteY2" fmla="*/ 757017 h 1237833"/>
                      <a:gd name="connsiteX3" fmla="*/ 1756811 w 2737554"/>
                      <a:gd name="connsiteY3" fmla="*/ 393039 h 1237833"/>
                      <a:gd name="connsiteX4" fmla="*/ 1901243 w 2737554"/>
                      <a:gd name="connsiteY4" fmla="*/ 248608 h 1237833"/>
                      <a:gd name="connsiteX5" fmla="*/ 2045675 w 2737554"/>
                      <a:gd name="connsiteY5" fmla="*/ 393039 h 1237833"/>
                      <a:gd name="connsiteX6" fmla="*/ 2045675 w 2737554"/>
                      <a:gd name="connsiteY6" fmla="*/ 741898 h 1237833"/>
                      <a:gd name="connsiteX7" fmla="*/ 2045675 w 2737554"/>
                      <a:gd name="connsiteY7" fmla="*/ 741898 h 1237833"/>
                      <a:gd name="connsiteX8" fmla="*/ 2320488 w 2737554"/>
                      <a:gd name="connsiteY8" fmla="*/ 1014034 h 1237833"/>
                      <a:gd name="connsiteX9" fmla="*/ 2737554 w 2737554"/>
                      <a:gd name="connsiteY9" fmla="*/ 787721 h 1237833"/>
                      <a:gd name="connsiteX10" fmla="*/ 2313801 w 2737554"/>
                      <a:gd name="connsiteY10" fmla="*/ 25141 h 1237833"/>
                      <a:gd name="connsiteX11" fmla="*/ 299136 w 2737554"/>
                      <a:gd name="connsiteY11" fmla="*/ 0 h 1237833"/>
                      <a:gd name="connsiteX12" fmla="*/ 0 w 2737554"/>
                      <a:gd name="connsiteY12" fmla="*/ 430280 h 1237833"/>
                      <a:gd name="connsiteX13" fmla="*/ 100033 w 2737554"/>
                      <a:gd name="connsiteY13" fmla="*/ 494071 h 1237833"/>
                      <a:gd name="connsiteX14" fmla="*/ 73955 w 2737554"/>
                      <a:gd name="connsiteY14" fmla="*/ 694190 h 1237833"/>
                      <a:gd name="connsiteX15" fmla="*/ 73955 w 2737554"/>
                      <a:gd name="connsiteY15" fmla="*/ 716949 h 1237833"/>
                      <a:gd name="connsiteX16" fmla="*/ 274295 w 2737554"/>
                      <a:gd name="connsiteY16" fmla="*/ 917289 h 1237833"/>
                      <a:gd name="connsiteX17" fmla="*/ 474635 w 2737554"/>
                      <a:gd name="connsiteY17" fmla="*/ 716949 h 1237833"/>
                      <a:gd name="connsiteX18" fmla="*/ 474635 w 2737554"/>
                      <a:gd name="connsiteY18" fmla="*/ 489897 h 1237833"/>
                      <a:gd name="connsiteX19" fmla="*/ 581483 w 2737554"/>
                      <a:gd name="connsiteY19" fmla="*/ 383049 h 1237833"/>
                      <a:gd name="connsiteX20" fmla="*/ 688331 w 2737554"/>
                      <a:gd name="connsiteY20" fmla="*/ 489897 h 1237833"/>
                      <a:gd name="connsiteX21" fmla="*/ 688331 w 2737554"/>
                      <a:gd name="connsiteY21" fmla="*/ 1024137 h 1237833"/>
                      <a:gd name="connsiteX22" fmla="*/ 902027 w 2737554"/>
                      <a:gd name="connsiteY22" fmla="*/ 1237833 h 1237833"/>
                      <a:gd name="connsiteX23" fmla="*/ 1115723 w 2737554"/>
                      <a:gd name="connsiteY23" fmla="*/ 1024137 h 1237833"/>
                      <a:gd name="connsiteX24" fmla="*/ 1115723 w 2737554"/>
                      <a:gd name="connsiteY24" fmla="*/ 703593 h 1237833"/>
                      <a:gd name="connsiteX25" fmla="*/ 1275995 w 2737554"/>
                      <a:gd name="connsiteY25" fmla="*/ 543321 h 1237833"/>
                      <a:gd name="connsiteX26" fmla="*/ 1436267 w 2737554"/>
                      <a:gd name="connsiteY26" fmla="*/ 703593 h 1237833"/>
                      <a:gd name="connsiteX27" fmla="*/ 1436267 w 2737554"/>
                      <a:gd name="connsiteY27" fmla="*/ 757017 h 1237833"/>
                      <a:gd name="connsiteX0" fmla="*/ 1422886 w 2724173"/>
                      <a:gd name="connsiteY0" fmla="*/ 757017 h 1237833"/>
                      <a:gd name="connsiteX1" fmla="*/ 1583158 w 2724173"/>
                      <a:gd name="connsiteY1" fmla="*/ 917289 h 1237833"/>
                      <a:gd name="connsiteX2" fmla="*/ 1743430 w 2724173"/>
                      <a:gd name="connsiteY2" fmla="*/ 757017 h 1237833"/>
                      <a:gd name="connsiteX3" fmla="*/ 1743430 w 2724173"/>
                      <a:gd name="connsiteY3" fmla="*/ 393039 h 1237833"/>
                      <a:gd name="connsiteX4" fmla="*/ 1887862 w 2724173"/>
                      <a:gd name="connsiteY4" fmla="*/ 248608 h 1237833"/>
                      <a:gd name="connsiteX5" fmla="*/ 2032294 w 2724173"/>
                      <a:gd name="connsiteY5" fmla="*/ 393039 h 1237833"/>
                      <a:gd name="connsiteX6" fmla="*/ 2032294 w 2724173"/>
                      <a:gd name="connsiteY6" fmla="*/ 741898 h 1237833"/>
                      <a:gd name="connsiteX7" fmla="*/ 2032294 w 2724173"/>
                      <a:gd name="connsiteY7" fmla="*/ 741898 h 1237833"/>
                      <a:gd name="connsiteX8" fmla="*/ 2307107 w 2724173"/>
                      <a:gd name="connsiteY8" fmla="*/ 1014034 h 1237833"/>
                      <a:gd name="connsiteX9" fmla="*/ 2724173 w 2724173"/>
                      <a:gd name="connsiteY9" fmla="*/ 787721 h 1237833"/>
                      <a:gd name="connsiteX10" fmla="*/ 2300420 w 2724173"/>
                      <a:gd name="connsiteY10" fmla="*/ 25141 h 1237833"/>
                      <a:gd name="connsiteX11" fmla="*/ 285755 w 2724173"/>
                      <a:gd name="connsiteY11" fmla="*/ 0 h 1237833"/>
                      <a:gd name="connsiteX12" fmla="*/ 0 w 2724173"/>
                      <a:gd name="connsiteY12" fmla="*/ 403517 h 1237833"/>
                      <a:gd name="connsiteX13" fmla="*/ 86652 w 2724173"/>
                      <a:gd name="connsiteY13" fmla="*/ 494071 h 1237833"/>
                      <a:gd name="connsiteX14" fmla="*/ 60574 w 2724173"/>
                      <a:gd name="connsiteY14" fmla="*/ 694190 h 1237833"/>
                      <a:gd name="connsiteX15" fmla="*/ 60574 w 2724173"/>
                      <a:gd name="connsiteY15" fmla="*/ 716949 h 1237833"/>
                      <a:gd name="connsiteX16" fmla="*/ 260914 w 2724173"/>
                      <a:gd name="connsiteY16" fmla="*/ 917289 h 1237833"/>
                      <a:gd name="connsiteX17" fmla="*/ 461254 w 2724173"/>
                      <a:gd name="connsiteY17" fmla="*/ 716949 h 1237833"/>
                      <a:gd name="connsiteX18" fmla="*/ 461254 w 2724173"/>
                      <a:gd name="connsiteY18" fmla="*/ 489897 h 1237833"/>
                      <a:gd name="connsiteX19" fmla="*/ 568102 w 2724173"/>
                      <a:gd name="connsiteY19" fmla="*/ 383049 h 1237833"/>
                      <a:gd name="connsiteX20" fmla="*/ 674950 w 2724173"/>
                      <a:gd name="connsiteY20" fmla="*/ 489897 h 1237833"/>
                      <a:gd name="connsiteX21" fmla="*/ 674950 w 2724173"/>
                      <a:gd name="connsiteY21" fmla="*/ 1024137 h 1237833"/>
                      <a:gd name="connsiteX22" fmla="*/ 888646 w 2724173"/>
                      <a:gd name="connsiteY22" fmla="*/ 1237833 h 1237833"/>
                      <a:gd name="connsiteX23" fmla="*/ 1102342 w 2724173"/>
                      <a:gd name="connsiteY23" fmla="*/ 1024137 h 1237833"/>
                      <a:gd name="connsiteX24" fmla="*/ 1102342 w 2724173"/>
                      <a:gd name="connsiteY24" fmla="*/ 703593 h 1237833"/>
                      <a:gd name="connsiteX25" fmla="*/ 1262614 w 2724173"/>
                      <a:gd name="connsiteY25" fmla="*/ 543321 h 1237833"/>
                      <a:gd name="connsiteX26" fmla="*/ 1422886 w 2724173"/>
                      <a:gd name="connsiteY26" fmla="*/ 703593 h 1237833"/>
                      <a:gd name="connsiteX27" fmla="*/ 1422886 w 2724173"/>
                      <a:gd name="connsiteY27" fmla="*/ 757017 h 1237833"/>
                      <a:gd name="connsiteX0" fmla="*/ 1422886 w 2724173"/>
                      <a:gd name="connsiteY0" fmla="*/ 757017 h 1237833"/>
                      <a:gd name="connsiteX1" fmla="*/ 1583158 w 2724173"/>
                      <a:gd name="connsiteY1" fmla="*/ 917289 h 1237833"/>
                      <a:gd name="connsiteX2" fmla="*/ 1743430 w 2724173"/>
                      <a:gd name="connsiteY2" fmla="*/ 757017 h 1237833"/>
                      <a:gd name="connsiteX3" fmla="*/ 1743430 w 2724173"/>
                      <a:gd name="connsiteY3" fmla="*/ 393039 h 1237833"/>
                      <a:gd name="connsiteX4" fmla="*/ 1887862 w 2724173"/>
                      <a:gd name="connsiteY4" fmla="*/ 248608 h 1237833"/>
                      <a:gd name="connsiteX5" fmla="*/ 2032294 w 2724173"/>
                      <a:gd name="connsiteY5" fmla="*/ 393039 h 1237833"/>
                      <a:gd name="connsiteX6" fmla="*/ 2032294 w 2724173"/>
                      <a:gd name="connsiteY6" fmla="*/ 741898 h 1237833"/>
                      <a:gd name="connsiteX7" fmla="*/ 2032294 w 2724173"/>
                      <a:gd name="connsiteY7" fmla="*/ 741898 h 1237833"/>
                      <a:gd name="connsiteX8" fmla="*/ 2307107 w 2724173"/>
                      <a:gd name="connsiteY8" fmla="*/ 1014034 h 1237833"/>
                      <a:gd name="connsiteX9" fmla="*/ 2724173 w 2724173"/>
                      <a:gd name="connsiteY9" fmla="*/ 787721 h 1237833"/>
                      <a:gd name="connsiteX10" fmla="*/ 2300420 w 2724173"/>
                      <a:gd name="connsiteY10" fmla="*/ 25141 h 1237833"/>
                      <a:gd name="connsiteX11" fmla="*/ 285755 w 2724173"/>
                      <a:gd name="connsiteY11" fmla="*/ 0 h 1237833"/>
                      <a:gd name="connsiteX12" fmla="*/ 0 w 2724173"/>
                      <a:gd name="connsiteY12" fmla="*/ 403517 h 1237833"/>
                      <a:gd name="connsiteX13" fmla="*/ 86652 w 2724173"/>
                      <a:gd name="connsiteY13" fmla="*/ 494071 h 1237833"/>
                      <a:gd name="connsiteX14" fmla="*/ 60574 w 2724173"/>
                      <a:gd name="connsiteY14" fmla="*/ 694190 h 1237833"/>
                      <a:gd name="connsiteX15" fmla="*/ 60574 w 2724173"/>
                      <a:gd name="connsiteY15" fmla="*/ 716949 h 1237833"/>
                      <a:gd name="connsiteX16" fmla="*/ 260914 w 2724173"/>
                      <a:gd name="connsiteY16" fmla="*/ 917289 h 1237833"/>
                      <a:gd name="connsiteX17" fmla="*/ 461254 w 2724173"/>
                      <a:gd name="connsiteY17" fmla="*/ 716949 h 1237833"/>
                      <a:gd name="connsiteX18" fmla="*/ 461254 w 2724173"/>
                      <a:gd name="connsiteY18" fmla="*/ 489897 h 1237833"/>
                      <a:gd name="connsiteX19" fmla="*/ 568102 w 2724173"/>
                      <a:gd name="connsiteY19" fmla="*/ 383049 h 1237833"/>
                      <a:gd name="connsiteX20" fmla="*/ 674950 w 2724173"/>
                      <a:gd name="connsiteY20" fmla="*/ 489897 h 1237833"/>
                      <a:gd name="connsiteX21" fmla="*/ 674950 w 2724173"/>
                      <a:gd name="connsiteY21" fmla="*/ 1024137 h 1237833"/>
                      <a:gd name="connsiteX22" fmla="*/ 888646 w 2724173"/>
                      <a:gd name="connsiteY22" fmla="*/ 1237833 h 1237833"/>
                      <a:gd name="connsiteX23" fmla="*/ 1102342 w 2724173"/>
                      <a:gd name="connsiteY23" fmla="*/ 1024137 h 1237833"/>
                      <a:gd name="connsiteX24" fmla="*/ 1102342 w 2724173"/>
                      <a:gd name="connsiteY24" fmla="*/ 703593 h 1237833"/>
                      <a:gd name="connsiteX25" fmla="*/ 1262614 w 2724173"/>
                      <a:gd name="connsiteY25" fmla="*/ 543321 h 1237833"/>
                      <a:gd name="connsiteX26" fmla="*/ 1422886 w 2724173"/>
                      <a:gd name="connsiteY26" fmla="*/ 703593 h 1237833"/>
                      <a:gd name="connsiteX27" fmla="*/ 1422886 w 2724173"/>
                      <a:gd name="connsiteY27" fmla="*/ 757017 h 1237833"/>
                      <a:gd name="connsiteX0" fmla="*/ 1422886 w 2724173"/>
                      <a:gd name="connsiteY0" fmla="*/ 828384 h 1309200"/>
                      <a:gd name="connsiteX1" fmla="*/ 1583158 w 2724173"/>
                      <a:gd name="connsiteY1" fmla="*/ 988656 h 1309200"/>
                      <a:gd name="connsiteX2" fmla="*/ 1743430 w 2724173"/>
                      <a:gd name="connsiteY2" fmla="*/ 828384 h 1309200"/>
                      <a:gd name="connsiteX3" fmla="*/ 1743430 w 2724173"/>
                      <a:gd name="connsiteY3" fmla="*/ 464406 h 1309200"/>
                      <a:gd name="connsiteX4" fmla="*/ 1887862 w 2724173"/>
                      <a:gd name="connsiteY4" fmla="*/ 319975 h 1309200"/>
                      <a:gd name="connsiteX5" fmla="*/ 2032294 w 2724173"/>
                      <a:gd name="connsiteY5" fmla="*/ 464406 h 1309200"/>
                      <a:gd name="connsiteX6" fmla="*/ 2032294 w 2724173"/>
                      <a:gd name="connsiteY6" fmla="*/ 813265 h 1309200"/>
                      <a:gd name="connsiteX7" fmla="*/ 2032294 w 2724173"/>
                      <a:gd name="connsiteY7" fmla="*/ 813265 h 1309200"/>
                      <a:gd name="connsiteX8" fmla="*/ 2307107 w 2724173"/>
                      <a:gd name="connsiteY8" fmla="*/ 1085401 h 1309200"/>
                      <a:gd name="connsiteX9" fmla="*/ 2724173 w 2724173"/>
                      <a:gd name="connsiteY9" fmla="*/ 859088 h 1309200"/>
                      <a:gd name="connsiteX10" fmla="*/ 2300420 w 2724173"/>
                      <a:gd name="connsiteY10" fmla="*/ 96508 h 1309200"/>
                      <a:gd name="connsiteX11" fmla="*/ 272373 w 2724173"/>
                      <a:gd name="connsiteY11" fmla="*/ 0 h 1309200"/>
                      <a:gd name="connsiteX12" fmla="*/ 0 w 2724173"/>
                      <a:gd name="connsiteY12" fmla="*/ 474884 h 1309200"/>
                      <a:gd name="connsiteX13" fmla="*/ 86652 w 2724173"/>
                      <a:gd name="connsiteY13" fmla="*/ 565438 h 1309200"/>
                      <a:gd name="connsiteX14" fmla="*/ 60574 w 2724173"/>
                      <a:gd name="connsiteY14" fmla="*/ 765557 h 1309200"/>
                      <a:gd name="connsiteX15" fmla="*/ 60574 w 2724173"/>
                      <a:gd name="connsiteY15" fmla="*/ 788316 h 1309200"/>
                      <a:gd name="connsiteX16" fmla="*/ 260914 w 2724173"/>
                      <a:gd name="connsiteY16" fmla="*/ 988656 h 1309200"/>
                      <a:gd name="connsiteX17" fmla="*/ 461254 w 2724173"/>
                      <a:gd name="connsiteY17" fmla="*/ 788316 h 1309200"/>
                      <a:gd name="connsiteX18" fmla="*/ 461254 w 2724173"/>
                      <a:gd name="connsiteY18" fmla="*/ 561264 h 1309200"/>
                      <a:gd name="connsiteX19" fmla="*/ 568102 w 2724173"/>
                      <a:gd name="connsiteY19" fmla="*/ 454416 h 1309200"/>
                      <a:gd name="connsiteX20" fmla="*/ 674950 w 2724173"/>
                      <a:gd name="connsiteY20" fmla="*/ 561264 h 1309200"/>
                      <a:gd name="connsiteX21" fmla="*/ 674950 w 2724173"/>
                      <a:gd name="connsiteY21" fmla="*/ 1095504 h 1309200"/>
                      <a:gd name="connsiteX22" fmla="*/ 888646 w 2724173"/>
                      <a:gd name="connsiteY22" fmla="*/ 1309200 h 1309200"/>
                      <a:gd name="connsiteX23" fmla="*/ 1102342 w 2724173"/>
                      <a:gd name="connsiteY23" fmla="*/ 1095504 h 1309200"/>
                      <a:gd name="connsiteX24" fmla="*/ 1102342 w 2724173"/>
                      <a:gd name="connsiteY24" fmla="*/ 774960 h 1309200"/>
                      <a:gd name="connsiteX25" fmla="*/ 1262614 w 2724173"/>
                      <a:gd name="connsiteY25" fmla="*/ 614688 h 1309200"/>
                      <a:gd name="connsiteX26" fmla="*/ 1422886 w 2724173"/>
                      <a:gd name="connsiteY26" fmla="*/ 774960 h 1309200"/>
                      <a:gd name="connsiteX27" fmla="*/ 1422886 w 2724173"/>
                      <a:gd name="connsiteY27" fmla="*/ 828384 h 1309200"/>
                      <a:gd name="connsiteX0" fmla="*/ 1422886 w 2724173"/>
                      <a:gd name="connsiteY0" fmla="*/ 828384 h 1309200"/>
                      <a:gd name="connsiteX1" fmla="*/ 1583158 w 2724173"/>
                      <a:gd name="connsiteY1" fmla="*/ 988656 h 1309200"/>
                      <a:gd name="connsiteX2" fmla="*/ 1743430 w 2724173"/>
                      <a:gd name="connsiteY2" fmla="*/ 828384 h 1309200"/>
                      <a:gd name="connsiteX3" fmla="*/ 1743430 w 2724173"/>
                      <a:gd name="connsiteY3" fmla="*/ 464406 h 1309200"/>
                      <a:gd name="connsiteX4" fmla="*/ 1887862 w 2724173"/>
                      <a:gd name="connsiteY4" fmla="*/ 319975 h 1309200"/>
                      <a:gd name="connsiteX5" fmla="*/ 2032294 w 2724173"/>
                      <a:gd name="connsiteY5" fmla="*/ 464406 h 1309200"/>
                      <a:gd name="connsiteX6" fmla="*/ 2032294 w 2724173"/>
                      <a:gd name="connsiteY6" fmla="*/ 813265 h 1309200"/>
                      <a:gd name="connsiteX7" fmla="*/ 2032294 w 2724173"/>
                      <a:gd name="connsiteY7" fmla="*/ 813265 h 1309200"/>
                      <a:gd name="connsiteX8" fmla="*/ 2307107 w 2724173"/>
                      <a:gd name="connsiteY8" fmla="*/ 1085401 h 1309200"/>
                      <a:gd name="connsiteX9" fmla="*/ 2724173 w 2724173"/>
                      <a:gd name="connsiteY9" fmla="*/ 859088 h 1309200"/>
                      <a:gd name="connsiteX10" fmla="*/ 2300420 w 2724173"/>
                      <a:gd name="connsiteY10" fmla="*/ 96508 h 1309200"/>
                      <a:gd name="connsiteX11" fmla="*/ 272373 w 2724173"/>
                      <a:gd name="connsiteY11" fmla="*/ 0 h 1309200"/>
                      <a:gd name="connsiteX12" fmla="*/ 0 w 2724173"/>
                      <a:gd name="connsiteY12" fmla="*/ 474884 h 1309200"/>
                      <a:gd name="connsiteX13" fmla="*/ 86652 w 2724173"/>
                      <a:gd name="connsiteY13" fmla="*/ 565438 h 1309200"/>
                      <a:gd name="connsiteX14" fmla="*/ 60574 w 2724173"/>
                      <a:gd name="connsiteY14" fmla="*/ 765557 h 1309200"/>
                      <a:gd name="connsiteX15" fmla="*/ 60574 w 2724173"/>
                      <a:gd name="connsiteY15" fmla="*/ 788316 h 1309200"/>
                      <a:gd name="connsiteX16" fmla="*/ 260914 w 2724173"/>
                      <a:gd name="connsiteY16" fmla="*/ 988656 h 1309200"/>
                      <a:gd name="connsiteX17" fmla="*/ 461254 w 2724173"/>
                      <a:gd name="connsiteY17" fmla="*/ 788316 h 1309200"/>
                      <a:gd name="connsiteX18" fmla="*/ 461254 w 2724173"/>
                      <a:gd name="connsiteY18" fmla="*/ 561264 h 1309200"/>
                      <a:gd name="connsiteX19" fmla="*/ 568102 w 2724173"/>
                      <a:gd name="connsiteY19" fmla="*/ 454416 h 1309200"/>
                      <a:gd name="connsiteX20" fmla="*/ 674950 w 2724173"/>
                      <a:gd name="connsiteY20" fmla="*/ 561264 h 1309200"/>
                      <a:gd name="connsiteX21" fmla="*/ 674950 w 2724173"/>
                      <a:gd name="connsiteY21" fmla="*/ 1095504 h 1309200"/>
                      <a:gd name="connsiteX22" fmla="*/ 888646 w 2724173"/>
                      <a:gd name="connsiteY22" fmla="*/ 1309200 h 1309200"/>
                      <a:gd name="connsiteX23" fmla="*/ 1102342 w 2724173"/>
                      <a:gd name="connsiteY23" fmla="*/ 1095504 h 1309200"/>
                      <a:gd name="connsiteX24" fmla="*/ 1102342 w 2724173"/>
                      <a:gd name="connsiteY24" fmla="*/ 774960 h 1309200"/>
                      <a:gd name="connsiteX25" fmla="*/ 1262614 w 2724173"/>
                      <a:gd name="connsiteY25" fmla="*/ 614688 h 1309200"/>
                      <a:gd name="connsiteX26" fmla="*/ 1422886 w 2724173"/>
                      <a:gd name="connsiteY26" fmla="*/ 774960 h 1309200"/>
                      <a:gd name="connsiteX27" fmla="*/ 1422886 w 2724173"/>
                      <a:gd name="connsiteY27" fmla="*/ 828384 h 1309200"/>
                      <a:gd name="connsiteX0" fmla="*/ 1422886 w 2724173"/>
                      <a:gd name="connsiteY0" fmla="*/ 828744 h 1309560"/>
                      <a:gd name="connsiteX1" fmla="*/ 1583158 w 2724173"/>
                      <a:gd name="connsiteY1" fmla="*/ 989016 h 1309560"/>
                      <a:gd name="connsiteX2" fmla="*/ 1743430 w 2724173"/>
                      <a:gd name="connsiteY2" fmla="*/ 828744 h 1309560"/>
                      <a:gd name="connsiteX3" fmla="*/ 1743430 w 2724173"/>
                      <a:gd name="connsiteY3" fmla="*/ 464766 h 1309560"/>
                      <a:gd name="connsiteX4" fmla="*/ 1887862 w 2724173"/>
                      <a:gd name="connsiteY4" fmla="*/ 320335 h 1309560"/>
                      <a:gd name="connsiteX5" fmla="*/ 2032294 w 2724173"/>
                      <a:gd name="connsiteY5" fmla="*/ 464766 h 1309560"/>
                      <a:gd name="connsiteX6" fmla="*/ 2032294 w 2724173"/>
                      <a:gd name="connsiteY6" fmla="*/ 813625 h 1309560"/>
                      <a:gd name="connsiteX7" fmla="*/ 2032294 w 2724173"/>
                      <a:gd name="connsiteY7" fmla="*/ 813625 h 1309560"/>
                      <a:gd name="connsiteX8" fmla="*/ 2307107 w 2724173"/>
                      <a:gd name="connsiteY8" fmla="*/ 1085761 h 1309560"/>
                      <a:gd name="connsiteX9" fmla="*/ 2724173 w 2724173"/>
                      <a:gd name="connsiteY9" fmla="*/ 859448 h 1309560"/>
                      <a:gd name="connsiteX10" fmla="*/ 2300420 w 2724173"/>
                      <a:gd name="connsiteY10" fmla="*/ 96868 h 1309560"/>
                      <a:gd name="connsiteX11" fmla="*/ 272373 w 2724173"/>
                      <a:gd name="connsiteY11" fmla="*/ 360 h 1309560"/>
                      <a:gd name="connsiteX12" fmla="*/ 0 w 2724173"/>
                      <a:gd name="connsiteY12" fmla="*/ 475244 h 1309560"/>
                      <a:gd name="connsiteX13" fmla="*/ 86652 w 2724173"/>
                      <a:gd name="connsiteY13" fmla="*/ 565798 h 1309560"/>
                      <a:gd name="connsiteX14" fmla="*/ 60574 w 2724173"/>
                      <a:gd name="connsiteY14" fmla="*/ 765917 h 1309560"/>
                      <a:gd name="connsiteX15" fmla="*/ 60574 w 2724173"/>
                      <a:gd name="connsiteY15" fmla="*/ 788676 h 1309560"/>
                      <a:gd name="connsiteX16" fmla="*/ 260914 w 2724173"/>
                      <a:gd name="connsiteY16" fmla="*/ 989016 h 1309560"/>
                      <a:gd name="connsiteX17" fmla="*/ 461254 w 2724173"/>
                      <a:gd name="connsiteY17" fmla="*/ 788676 h 1309560"/>
                      <a:gd name="connsiteX18" fmla="*/ 461254 w 2724173"/>
                      <a:gd name="connsiteY18" fmla="*/ 561624 h 1309560"/>
                      <a:gd name="connsiteX19" fmla="*/ 568102 w 2724173"/>
                      <a:gd name="connsiteY19" fmla="*/ 454776 h 1309560"/>
                      <a:gd name="connsiteX20" fmla="*/ 674950 w 2724173"/>
                      <a:gd name="connsiteY20" fmla="*/ 561624 h 1309560"/>
                      <a:gd name="connsiteX21" fmla="*/ 674950 w 2724173"/>
                      <a:gd name="connsiteY21" fmla="*/ 1095864 h 1309560"/>
                      <a:gd name="connsiteX22" fmla="*/ 888646 w 2724173"/>
                      <a:gd name="connsiteY22" fmla="*/ 1309560 h 1309560"/>
                      <a:gd name="connsiteX23" fmla="*/ 1102342 w 2724173"/>
                      <a:gd name="connsiteY23" fmla="*/ 1095864 h 1309560"/>
                      <a:gd name="connsiteX24" fmla="*/ 1102342 w 2724173"/>
                      <a:gd name="connsiteY24" fmla="*/ 775320 h 1309560"/>
                      <a:gd name="connsiteX25" fmla="*/ 1262614 w 2724173"/>
                      <a:gd name="connsiteY25" fmla="*/ 615048 h 1309560"/>
                      <a:gd name="connsiteX26" fmla="*/ 1422886 w 2724173"/>
                      <a:gd name="connsiteY26" fmla="*/ 775320 h 1309560"/>
                      <a:gd name="connsiteX27" fmla="*/ 1422886 w 2724173"/>
                      <a:gd name="connsiteY27" fmla="*/ 828744 h 1309560"/>
                      <a:gd name="connsiteX0" fmla="*/ 1422886 w 2724173"/>
                      <a:gd name="connsiteY0" fmla="*/ 828647 h 1309463"/>
                      <a:gd name="connsiteX1" fmla="*/ 1583158 w 2724173"/>
                      <a:gd name="connsiteY1" fmla="*/ 988919 h 1309463"/>
                      <a:gd name="connsiteX2" fmla="*/ 1743430 w 2724173"/>
                      <a:gd name="connsiteY2" fmla="*/ 828647 h 1309463"/>
                      <a:gd name="connsiteX3" fmla="*/ 1743430 w 2724173"/>
                      <a:gd name="connsiteY3" fmla="*/ 464669 h 1309463"/>
                      <a:gd name="connsiteX4" fmla="*/ 1887862 w 2724173"/>
                      <a:gd name="connsiteY4" fmla="*/ 320238 h 1309463"/>
                      <a:gd name="connsiteX5" fmla="*/ 2032294 w 2724173"/>
                      <a:gd name="connsiteY5" fmla="*/ 464669 h 1309463"/>
                      <a:gd name="connsiteX6" fmla="*/ 2032294 w 2724173"/>
                      <a:gd name="connsiteY6" fmla="*/ 813528 h 1309463"/>
                      <a:gd name="connsiteX7" fmla="*/ 2032294 w 2724173"/>
                      <a:gd name="connsiteY7" fmla="*/ 813528 h 1309463"/>
                      <a:gd name="connsiteX8" fmla="*/ 2307107 w 2724173"/>
                      <a:gd name="connsiteY8" fmla="*/ 1085664 h 1309463"/>
                      <a:gd name="connsiteX9" fmla="*/ 2724173 w 2724173"/>
                      <a:gd name="connsiteY9" fmla="*/ 859351 h 1309463"/>
                      <a:gd name="connsiteX10" fmla="*/ 2300420 w 2724173"/>
                      <a:gd name="connsiteY10" fmla="*/ 96771 h 1309463"/>
                      <a:gd name="connsiteX11" fmla="*/ 272373 w 2724173"/>
                      <a:gd name="connsiteY11" fmla="*/ 263 h 1309463"/>
                      <a:gd name="connsiteX12" fmla="*/ 0 w 2724173"/>
                      <a:gd name="connsiteY12" fmla="*/ 475147 h 1309463"/>
                      <a:gd name="connsiteX13" fmla="*/ 86652 w 2724173"/>
                      <a:gd name="connsiteY13" fmla="*/ 565701 h 1309463"/>
                      <a:gd name="connsiteX14" fmla="*/ 60574 w 2724173"/>
                      <a:gd name="connsiteY14" fmla="*/ 765820 h 1309463"/>
                      <a:gd name="connsiteX15" fmla="*/ 60574 w 2724173"/>
                      <a:gd name="connsiteY15" fmla="*/ 788579 h 1309463"/>
                      <a:gd name="connsiteX16" fmla="*/ 260914 w 2724173"/>
                      <a:gd name="connsiteY16" fmla="*/ 988919 h 1309463"/>
                      <a:gd name="connsiteX17" fmla="*/ 461254 w 2724173"/>
                      <a:gd name="connsiteY17" fmla="*/ 788579 h 1309463"/>
                      <a:gd name="connsiteX18" fmla="*/ 461254 w 2724173"/>
                      <a:gd name="connsiteY18" fmla="*/ 561527 h 1309463"/>
                      <a:gd name="connsiteX19" fmla="*/ 568102 w 2724173"/>
                      <a:gd name="connsiteY19" fmla="*/ 454679 h 1309463"/>
                      <a:gd name="connsiteX20" fmla="*/ 674950 w 2724173"/>
                      <a:gd name="connsiteY20" fmla="*/ 561527 h 1309463"/>
                      <a:gd name="connsiteX21" fmla="*/ 674950 w 2724173"/>
                      <a:gd name="connsiteY21" fmla="*/ 1095767 h 1309463"/>
                      <a:gd name="connsiteX22" fmla="*/ 888646 w 2724173"/>
                      <a:gd name="connsiteY22" fmla="*/ 1309463 h 1309463"/>
                      <a:gd name="connsiteX23" fmla="*/ 1102342 w 2724173"/>
                      <a:gd name="connsiteY23" fmla="*/ 1095767 h 1309463"/>
                      <a:gd name="connsiteX24" fmla="*/ 1102342 w 2724173"/>
                      <a:gd name="connsiteY24" fmla="*/ 775223 h 1309463"/>
                      <a:gd name="connsiteX25" fmla="*/ 1262614 w 2724173"/>
                      <a:gd name="connsiteY25" fmla="*/ 614951 h 1309463"/>
                      <a:gd name="connsiteX26" fmla="*/ 1422886 w 2724173"/>
                      <a:gd name="connsiteY26" fmla="*/ 775223 h 1309463"/>
                      <a:gd name="connsiteX27" fmla="*/ 1422886 w 2724173"/>
                      <a:gd name="connsiteY27" fmla="*/ 828647 h 1309463"/>
                      <a:gd name="connsiteX0" fmla="*/ 1431807 w 2733094"/>
                      <a:gd name="connsiteY0" fmla="*/ 828647 h 1309463"/>
                      <a:gd name="connsiteX1" fmla="*/ 1592079 w 2733094"/>
                      <a:gd name="connsiteY1" fmla="*/ 988919 h 1309463"/>
                      <a:gd name="connsiteX2" fmla="*/ 1752351 w 2733094"/>
                      <a:gd name="connsiteY2" fmla="*/ 828647 h 1309463"/>
                      <a:gd name="connsiteX3" fmla="*/ 1752351 w 2733094"/>
                      <a:gd name="connsiteY3" fmla="*/ 464669 h 1309463"/>
                      <a:gd name="connsiteX4" fmla="*/ 1896783 w 2733094"/>
                      <a:gd name="connsiteY4" fmla="*/ 320238 h 1309463"/>
                      <a:gd name="connsiteX5" fmla="*/ 2041215 w 2733094"/>
                      <a:gd name="connsiteY5" fmla="*/ 464669 h 1309463"/>
                      <a:gd name="connsiteX6" fmla="*/ 2041215 w 2733094"/>
                      <a:gd name="connsiteY6" fmla="*/ 813528 h 1309463"/>
                      <a:gd name="connsiteX7" fmla="*/ 2041215 w 2733094"/>
                      <a:gd name="connsiteY7" fmla="*/ 813528 h 1309463"/>
                      <a:gd name="connsiteX8" fmla="*/ 2316028 w 2733094"/>
                      <a:gd name="connsiteY8" fmla="*/ 1085664 h 1309463"/>
                      <a:gd name="connsiteX9" fmla="*/ 2733094 w 2733094"/>
                      <a:gd name="connsiteY9" fmla="*/ 859351 h 1309463"/>
                      <a:gd name="connsiteX10" fmla="*/ 2309341 w 2733094"/>
                      <a:gd name="connsiteY10" fmla="*/ 96771 h 1309463"/>
                      <a:gd name="connsiteX11" fmla="*/ 281294 w 2733094"/>
                      <a:gd name="connsiteY11" fmla="*/ 263 h 1309463"/>
                      <a:gd name="connsiteX12" fmla="*/ 0 w 2733094"/>
                      <a:gd name="connsiteY12" fmla="*/ 475147 h 1309463"/>
                      <a:gd name="connsiteX13" fmla="*/ 95573 w 2733094"/>
                      <a:gd name="connsiteY13" fmla="*/ 565701 h 1309463"/>
                      <a:gd name="connsiteX14" fmla="*/ 69495 w 2733094"/>
                      <a:gd name="connsiteY14" fmla="*/ 765820 h 1309463"/>
                      <a:gd name="connsiteX15" fmla="*/ 69495 w 2733094"/>
                      <a:gd name="connsiteY15" fmla="*/ 788579 h 1309463"/>
                      <a:gd name="connsiteX16" fmla="*/ 269835 w 2733094"/>
                      <a:gd name="connsiteY16" fmla="*/ 988919 h 1309463"/>
                      <a:gd name="connsiteX17" fmla="*/ 470175 w 2733094"/>
                      <a:gd name="connsiteY17" fmla="*/ 788579 h 1309463"/>
                      <a:gd name="connsiteX18" fmla="*/ 470175 w 2733094"/>
                      <a:gd name="connsiteY18" fmla="*/ 561527 h 1309463"/>
                      <a:gd name="connsiteX19" fmla="*/ 577023 w 2733094"/>
                      <a:gd name="connsiteY19" fmla="*/ 454679 h 1309463"/>
                      <a:gd name="connsiteX20" fmla="*/ 683871 w 2733094"/>
                      <a:gd name="connsiteY20" fmla="*/ 561527 h 1309463"/>
                      <a:gd name="connsiteX21" fmla="*/ 683871 w 2733094"/>
                      <a:gd name="connsiteY21" fmla="*/ 1095767 h 1309463"/>
                      <a:gd name="connsiteX22" fmla="*/ 897567 w 2733094"/>
                      <a:gd name="connsiteY22" fmla="*/ 1309463 h 1309463"/>
                      <a:gd name="connsiteX23" fmla="*/ 1111263 w 2733094"/>
                      <a:gd name="connsiteY23" fmla="*/ 1095767 h 1309463"/>
                      <a:gd name="connsiteX24" fmla="*/ 1111263 w 2733094"/>
                      <a:gd name="connsiteY24" fmla="*/ 775223 h 1309463"/>
                      <a:gd name="connsiteX25" fmla="*/ 1271535 w 2733094"/>
                      <a:gd name="connsiteY25" fmla="*/ 614951 h 1309463"/>
                      <a:gd name="connsiteX26" fmla="*/ 1431807 w 2733094"/>
                      <a:gd name="connsiteY26" fmla="*/ 775223 h 1309463"/>
                      <a:gd name="connsiteX27" fmla="*/ 1431807 w 2733094"/>
                      <a:gd name="connsiteY27" fmla="*/ 828647 h 1309463"/>
                      <a:gd name="connsiteX0" fmla="*/ 1431807 w 2773238"/>
                      <a:gd name="connsiteY0" fmla="*/ 828647 h 1309463"/>
                      <a:gd name="connsiteX1" fmla="*/ 1592079 w 2773238"/>
                      <a:gd name="connsiteY1" fmla="*/ 988919 h 1309463"/>
                      <a:gd name="connsiteX2" fmla="*/ 1752351 w 2773238"/>
                      <a:gd name="connsiteY2" fmla="*/ 828647 h 1309463"/>
                      <a:gd name="connsiteX3" fmla="*/ 1752351 w 2773238"/>
                      <a:gd name="connsiteY3" fmla="*/ 464669 h 1309463"/>
                      <a:gd name="connsiteX4" fmla="*/ 1896783 w 2773238"/>
                      <a:gd name="connsiteY4" fmla="*/ 320238 h 1309463"/>
                      <a:gd name="connsiteX5" fmla="*/ 2041215 w 2773238"/>
                      <a:gd name="connsiteY5" fmla="*/ 464669 h 1309463"/>
                      <a:gd name="connsiteX6" fmla="*/ 2041215 w 2773238"/>
                      <a:gd name="connsiteY6" fmla="*/ 813528 h 1309463"/>
                      <a:gd name="connsiteX7" fmla="*/ 2041215 w 2773238"/>
                      <a:gd name="connsiteY7" fmla="*/ 813528 h 1309463"/>
                      <a:gd name="connsiteX8" fmla="*/ 2316028 w 2773238"/>
                      <a:gd name="connsiteY8" fmla="*/ 1085664 h 1309463"/>
                      <a:gd name="connsiteX9" fmla="*/ 2773238 w 2773238"/>
                      <a:gd name="connsiteY9" fmla="*/ 850430 h 1309463"/>
                      <a:gd name="connsiteX10" fmla="*/ 2309341 w 2773238"/>
                      <a:gd name="connsiteY10" fmla="*/ 96771 h 1309463"/>
                      <a:gd name="connsiteX11" fmla="*/ 281294 w 2773238"/>
                      <a:gd name="connsiteY11" fmla="*/ 263 h 1309463"/>
                      <a:gd name="connsiteX12" fmla="*/ 0 w 2773238"/>
                      <a:gd name="connsiteY12" fmla="*/ 475147 h 1309463"/>
                      <a:gd name="connsiteX13" fmla="*/ 95573 w 2773238"/>
                      <a:gd name="connsiteY13" fmla="*/ 565701 h 1309463"/>
                      <a:gd name="connsiteX14" fmla="*/ 69495 w 2773238"/>
                      <a:gd name="connsiteY14" fmla="*/ 765820 h 1309463"/>
                      <a:gd name="connsiteX15" fmla="*/ 69495 w 2773238"/>
                      <a:gd name="connsiteY15" fmla="*/ 788579 h 1309463"/>
                      <a:gd name="connsiteX16" fmla="*/ 269835 w 2773238"/>
                      <a:gd name="connsiteY16" fmla="*/ 988919 h 1309463"/>
                      <a:gd name="connsiteX17" fmla="*/ 470175 w 2773238"/>
                      <a:gd name="connsiteY17" fmla="*/ 788579 h 1309463"/>
                      <a:gd name="connsiteX18" fmla="*/ 470175 w 2773238"/>
                      <a:gd name="connsiteY18" fmla="*/ 561527 h 1309463"/>
                      <a:gd name="connsiteX19" fmla="*/ 577023 w 2773238"/>
                      <a:gd name="connsiteY19" fmla="*/ 454679 h 1309463"/>
                      <a:gd name="connsiteX20" fmla="*/ 683871 w 2773238"/>
                      <a:gd name="connsiteY20" fmla="*/ 561527 h 1309463"/>
                      <a:gd name="connsiteX21" fmla="*/ 683871 w 2773238"/>
                      <a:gd name="connsiteY21" fmla="*/ 1095767 h 1309463"/>
                      <a:gd name="connsiteX22" fmla="*/ 897567 w 2773238"/>
                      <a:gd name="connsiteY22" fmla="*/ 1309463 h 1309463"/>
                      <a:gd name="connsiteX23" fmla="*/ 1111263 w 2773238"/>
                      <a:gd name="connsiteY23" fmla="*/ 1095767 h 1309463"/>
                      <a:gd name="connsiteX24" fmla="*/ 1111263 w 2773238"/>
                      <a:gd name="connsiteY24" fmla="*/ 775223 h 1309463"/>
                      <a:gd name="connsiteX25" fmla="*/ 1271535 w 2773238"/>
                      <a:gd name="connsiteY25" fmla="*/ 614951 h 1309463"/>
                      <a:gd name="connsiteX26" fmla="*/ 1431807 w 2773238"/>
                      <a:gd name="connsiteY26" fmla="*/ 775223 h 1309463"/>
                      <a:gd name="connsiteX27" fmla="*/ 1431807 w 2773238"/>
                      <a:gd name="connsiteY27" fmla="*/ 828647 h 130946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773238 w 2773238"/>
                      <a:gd name="connsiteY9" fmla="*/ 1128340 h 1587373"/>
                      <a:gd name="connsiteX10" fmla="*/ 2077396 w 2773238"/>
                      <a:gd name="connsiteY10" fmla="*/ 0 h 1587373"/>
                      <a:gd name="connsiteX11" fmla="*/ 281294 w 2773238"/>
                      <a:gd name="connsiteY11" fmla="*/ 278173 h 1587373"/>
                      <a:gd name="connsiteX12" fmla="*/ 0 w 2773238"/>
                      <a:gd name="connsiteY12" fmla="*/ 753057 h 1587373"/>
                      <a:gd name="connsiteX13" fmla="*/ 95573 w 2773238"/>
                      <a:gd name="connsiteY13" fmla="*/ 843611 h 1587373"/>
                      <a:gd name="connsiteX14" fmla="*/ 69495 w 2773238"/>
                      <a:gd name="connsiteY14" fmla="*/ 1043730 h 1587373"/>
                      <a:gd name="connsiteX15" fmla="*/ 69495 w 2773238"/>
                      <a:gd name="connsiteY15" fmla="*/ 1066489 h 1587373"/>
                      <a:gd name="connsiteX16" fmla="*/ 269835 w 2773238"/>
                      <a:gd name="connsiteY16" fmla="*/ 1266829 h 1587373"/>
                      <a:gd name="connsiteX17" fmla="*/ 470175 w 2773238"/>
                      <a:gd name="connsiteY17" fmla="*/ 1066489 h 1587373"/>
                      <a:gd name="connsiteX18" fmla="*/ 470175 w 2773238"/>
                      <a:gd name="connsiteY18" fmla="*/ 839437 h 1587373"/>
                      <a:gd name="connsiteX19" fmla="*/ 577023 w 2773238"/>
                      <a:gd name="connsiteY19" fmla="*/ 732589 h 1587373"/>
                      <a:gd name="connsiteX20" fmla="*/ 683871 w 2773238"/>
                      <a:gd name="connsiteY20" fmla="*/ 839437 h 1587373"/>
                      <a:gd name="connsiteX21" fmla="*/ 683871 w 2773238"/>
                      <a:gd name="connsiteY21" fmla="*/ 1373677 h 1587373"/>
                      <a:gd name="connsiteX22" fmla="*/ 897567 w 2773238"/>
                      <a:gd name="connsiteY22" fmla="*/ 1587373 h 1587373"/>
                      <a:gd name="connsiteX23" fmla="*/ 1111263 w 2773238"/>
                      <a:gd name="connsiteY23" fmla="*/ 1373677 h 1587373"/>
                      <a:gd name="connsiteX24" fmla="*/ 1111263 w 2773238"/>
                      <a:gd name="connsiteY24" fmla="*/ 1053133 h 1587373"/>
                      <a:gd name="connsiteX25" fmla="*/ 1271535 w 2773238"/>
                      <a:gd name="connsiteY25" fmla="*/ 892861 h 1587373"/>
                      <a:gd name="connsiteX26" fmla="*/ 1431807 w 2773238"/>
                      <a:gd name="connsiteY26" fmla="*/ 1053133 h 1587373"/>
                      <a:gd name="connsiteX27" fmla="*/ 1431807 w 2773238"/>
                      <a:gd name="connsiteY27" fmla="*/ 1106557 h 1587373"/>
                      <a:gd name="connsiteX0" fmla="*/ 1431807 w 2791487"/>
                      <a:gd name="connsiteY0" fmla="*/ 1106557 h 1587373"/>
                      <a:gd name="connsiteX1" fmla="*/ 1592079 w 2791487"/>
                      <a:gd name="connsiteY1" fmla="*/ 1266829 h 1587373"/>
                      <a:gd name="connsiteX2" fmla="*/ 1752351 w 2791487"/>
                      <a:gd name="connsiteY2" fmla="*/ 1106557 h 1587373"/>
                      <a:gd name="connsiteX3" fmla="*/ 1752351 w 2791487"/>
                      <a:gd name="connsiteY3" fmla="*/ 742579 h 1587373"/>
                      <a:gd name="connsiteX4" fmla="*/ 1896783 w 2791487"/>
                      <a:gd name="connsiteY4" fmla="*/ 598148 h 1587373"/>
                      <a:gd name="connsiteX5" fmla="*/ 2041215 w 2791487"/>
                      <a:gd name="connsiteY5" fmla="*/ 742579 h 1587373"/>
                      <a:gd name="connsiteX6" fmla="*/ 2041215 w 2791487"/>
                      <a:gd name="connsiteY6" fmla="*/ 1091438 h 1587373"/>
                      <a:gd name="connsiteX7" fmla="*/ 2041215 w 2791487"/>
                      <a:gd name="connsiteY7" fmla="*/ 1091438 h 1587373"/>
                      <a:gd name="connsiteX8" fmla="*/ 2316028 w 2791487"/>
                      <a:gd name="connsiteY8" fmla="*/ 1363574 h 1587373"/>
                      <a:gd name="connsiteX9" fmla="*/ 2565691 w 2791487"/>
                      <a:gd name="connsiteY9" fmla="*/ 1286957 h 1587373"/>
                      <a:gd name="connsiteX10" fmla="*/ 2773238 w 2791487"/>
                      <a:gd name="connsiteY10" fmla="*/ 1128340 h 1587373"/>
                      <a:gd name="connsiteX11" fmla="*/ 2077396 w 2791487"/>
                      <a:gd name="connsiteY11" fmla="*/ 0 h 1587373"/>
                      <a:gd name="connsiteX12" fmla="*/ 281294 w 2791487"/>
                      <a:gd name="connsiteY12" fmla="*/ 278173 h 1587373"/>
                      <a:gd name="connsiteX13" fmla="*/ 0 w 2791487"/>
                      <a:gd name="connsiteY13" fmla="*/ 753057 h 1587373"/>
                      <a:gd name="connsiteX14" fmla="*/ 95573 w 2791487"/>
                      <a:gd name="connsiteY14" fmla="*/ 843611 h 1587373"/>
                      <a:gd name="connsiteX15" fmla="*/ 69495 w 2791487"/>
                      <a:gd name="connsiteY15" fmla="*/ 1043730 h 1587373"/>
                      <a:gd name="connsiteX16" fmla="*/ 69495 w 2791487"/>
                      <a:gd name="connsiteY16" fmla="*/ 1066489 h 1587373"/>
                      <a:gd name="connsiteX17" fmla="*/ 269835 w 2791487"/>
                      <a:gd name="connsiteY17" fmla="*/ 1266829 h 1587373"/>
                      <a:gd name="connsiteX18" fmla="*/ 470175 w 2791487"/>
                      <a:gd name="connsiteY18" fmla="*/ 1066489 h 1587373"/>
                      <a:gd name="connsiteX19" fmla="*/ 470175 w 2791487"/>
                      <a:gd name="connsiteY19" fmla="*/ 839437 h 1587373"/>
                      <a:gd name="connsiteX20" fmla="*/ 577023 w 2791487"/>
                      <a:gd name="connsiteY20" fmla="*/ 732589 h 1587373"/>
                      <a:gd name="connsiteX21" fmla="*/ 683871 w 2791487"/>
                      <a:gd name="connsiteY21" fmla="*/ 839437 h 1587373"/>
                      <a:gd name="connsiteX22" fmla="*/ 683871 w 2791487"/>
                      <a:gd name="connsiteY22" fmla="*/ 1373677 h 1587373"/>
                      <a:gd name="connsiteX23" fmla="*/ 897567 w 2791487"/>
                      <a:gd name="connsiteY23" fmla="*/ 1587373 h 1587373"/>
                      <a:gd name="connsiteX24" fmla="*/ 1111263 w 2791487"/>
                      <a:gd name="connsiteY24" fmla="*/ 1373677 h 1587373"/>
                      <a:gd name="connsiteX25" fmla="*/ 1111263 w 2791487"/>
                      <a:gd name="connsiteY25" fmla="*/ 1053133 h 1587373"/>
                      <a:gd name="connsiteX26" fmla="*/ 1271535 w 2791487"/>
                      <a:gd name="connsiteY26" fmla="*/ 892861 h 1587373"/>
                      <a:gd name="connsiteX27" fmla="*/ 1431807 w 2791487"/>
                      <a:gd name="connsiteY27" fmla="*/ 1053133 h 1587373"/>
                      <a:gd name="connsiteX28" fmla="*/ 1431807 w 2791487"/>
                      <a:gd name="connsiteY28" fmla="*/ 1106557 h 1587373"/>
                      <a:gd name="connsiteX0" fmla="*/ 1431807 w 2791180"/>
                      <a:gd name="connsiteY0" fmla="*/ 1106557 h 1587373"/>
                      <a:gd name="connsiteX1" fmla="*/ 1592079 w 2791180"/>
                      <a:gd name="connsiteY1" fmla="*/ 1266829 h 1587373"/>
                      <a:gd name="connsiteX2" fmla="*/ 1752351 w 2791180"/>
                      <a:gd name="connsiteY2" fmla="*/ 1106557 h 1587373"/>
                      <a:gd name="connsiteX3" fmla="*/ 1752351 w 2791180"/>
                      <a:gd name="connsiteY3" fmla="*/ 742579 h 1587373"/>
                      <a:gd name="connsiteX4" fmla="*/ 1896783 w 2791180"/>
                      <a:gd name="connsiteY4" fmla="*/ 598148 h 1587373"/>
                      <a:gd name="connsiteX5" fmla="*/ 2041215 w 2791180"/>
                      <a:gd name="connsiteY5" fmla="*/ 742579 h 1587373"/>
                      <a:gd name="connsiteX6" fmla="*/ 2041215 w 2791180"/>
                      <a:gd name="connsiteY6" fmla="*/ 1091438 h 1587373"/>
                      <a:gd name="connsiteX7" fmla="*/ 2041215 w 2791180"/>
                      <a:gd name="connsiteY7" fmla="*/ 1091438 h 1587373"/>
                      <a:gd name="connsiteX8" fmla="*/ 2316028 w 2791180"/>
                      <a:gd name="connsiteY8" fmla="*/ 1363574 h 1587373"/>
                      <a:gd name="connsiteX9" fmla="*/ 2560929 w 2791180"/>
                      <a:gd name="connsiteY9" fmla="*/ 1186944 h 1587373"/>
                      <a:gd name="connsiteX10" fmla="*/ 2773238 w 2791180"/>
                      <a:gd name="connsiteY10" fmla="*/ 1128340 h 1587373"/>
                      <a:gd name="connsiteX11" fmla="*/ 2077396 w 2791180"/>
                      <a:gd name="connsiteY11" fmla="*/ 0 h 1587373"/>
                      <a:gd name="connsiteX12" fmla="*/ 281294 w 2791180"/>
                      <a:gd name="connsiteY12" fmla="*/ 278173 h 1587373"/>
                      <a:gd name="connsiteX13" fmla="*/ 0 w 2791180"/>
                      <a:gd name="connsiteY13" fmla="*/ 753057 h 1587373"/>
                      <a:gd name="connsiteX14" fmla="*/ 95573 w 2791180"/>
                      <a:gd name="connsiteY14" fmla="*/ 843611 h 1587373"/>
                      <a:gd name="connsiteX15" fmla="*/ 69495 w 2791180"/>
                      <a:gd name="connsiteY15" fmla="*/ 1043730 h 1587373"/>
                      <a:gd name="connsiteX16" fmla="*/ 69495 w 2791180"/>
                      <a:gd name="connsiteY16" fmla="*/ 1066489 h 1587373"/>
                      <a:gd name="connsiteX17" fmla="*/ 269835 w 2791180"/>
                      <a:gd name="connsiteY17" fmla="*/ 1266829 h 1587373"/>
                      <a:gd name="connsiteX18" fmla="*/ 470175 w 2791180"/>
                      <a:gd name="connsiteY18" fmla="*/ 1066489 h 1587373"/>
                      <a:gd name="connsiteX19" fmla="*/ 470175 w 2791180"/>
                      <a:gd name="connsiteY19" fmla="*/ 839437 h 1587373"/>
                      <a:gd name="connsiteX20" fmla="*/ 577023 w 2791180"/>
                      <a:gd name="connsiteY20" fmla="*/ 732589 h 1587373"/>
                      <a:gd name="connsiteX21" fmla="*/ 683871 w 2791180"/>
                      <a:gd name="connsiteY21" fmla="*/ 839437 h 1587373"/>
                      <a:gd name="connsiteX22" fmla="*/ 683871 w 2791180"/>
                      <a:gd name="connsiteY22" fmla="*/ 1373677 h 1587373"/>
                      <a:gd name="connsiteX23" fmla="*/ 897567 w 2791180"/>
                      <a:gd name="connsiteY23" fmla="*/ 1587373 h 1587373"/>
                      <a:gd name="connsiteX24" fmla="*/ 1111263 w 2791180"/>
                      <a:gd name="connsiteY24" fmla="*/ 1373677 h 1587373"/>
                      <a:gd name="connsiteX25" fmla="*/ 1111263 w 2791180"/>
                      <a:gd name="connsiteY25" fmla="*/ 1053133 h 1587373"/>
                      <a:gd name="connsiteX26" fmla="*/ 1271535 w 2791180"/>
                      <a:gd name="connsiteY26" fmla="*/ 892861 h 1587373"/>
                      <a:gd name="connsiteX27" fmla="*/ 1431807 w 2791180"/>
                      <a:gd name="connsiteY27" fmla="*/ 1053133 h 1587373"/>
                      <a:gd name="connsiteX28" fmla="*/ 1431807 w 2791180"/>
                      <a:gd name="connsiteY28" fmla="*/ 1106557 h 1587373"/>
                      <a:gd name="connsiteX0" fmla="*/ 1431807 w 2791180"/>
                      <a:gd name="connsiteY0" fmla="*/ 1106557 h 1587373"/>
                      <a:gd name="connsiteX1" fmla="*/ 1592079 w 2791180"/>
                      <a:gd name="connsiteY1" fmla="*/ 1266829 h 1587373"/>
                      <a:gd name="connsiteX2" fmla="*/ 1752351 w 2791180"/>
                      <a:gd name="connsiteY2" fmla="*/ 1106557 h 1587373"/>
                      <a:gd name="connsiteX3" fmla="*/ 1752351 w 2791180"/>
                      <a:gd name="connsiteY3" fmla="*/ 742579 h 1587373"/>
                      <a:gd name="connsiteX4" fmla="*/ 1896783 w 2791180"/>
                      <a:gd name="connsiteY4" fmla="*/ 598148 h 1587373"/>
                      <a:gd name="connsiteX5" fmla="*/ 2041215 w 2791180"/>
                      <a:gd name="connsiteY5" fmla="*/ 742579 h 1587373"/>
                      <a:gd name="connsiteX6" fmla="*/ 2041215 w 2791180"/>
                      <a:gd name="connsiteY6" fmla="*/ 1091438 h 1587373"/>
                      <a:gd name="connsiteX7" fmla="*/ 2041215 w 2791180"/>
                      <a:gd name="connsiteY7" fmla="*/ 1091438 h 1587373"/>
                      <a:gd name="connsiteX8" fmla="*/ 2316028 w 2791180"/>
                      <a:gd name="connsiteY8" fmla="*/ 1363574 h 1587373"/>
                      <a:gd name="connsiteX9" fmla="*/ 2560929 w 2791180"/>
                      <a:gd name="connsiteY9" fmla="*/ 1186944 h 1587373"/>
                      <a:gd name="connsiteX10" fmla="*/ 2773238 w 2791180"/>
                      <a:gd name="connsiteY10" fmla="*/ 1128340 h 1587373"/>
                      <a:gd name="connsiteX11" fmla="*/ 2077396 w 2791180"/>
                      <a:gd name="connsiteY11" fmla="*/ 0 h 1587373"/>
                      <a:gd name="connsiteX12" fmla="*/ 281294 w 2791180"/>
                      <a:gd name="connsiteY12" fmla="*/ 278173 h 1587373"/>
                      <a:gd name="connsiteX13" fmla="*/ 0 w 2791180"/>
                      <a:gd name="connsiteY13" fmla="*/ 753057 h 1587373"/>
                      <a:gd name="connsiteX14" fmla="*/ 95573 w 2791180"/>
                      <a:gd name="connsiteY14" fmla="*/ 843611 h 1587373"/>
                      <a:gd name="connsiteX15" fmla="*/ 69495 w 2791180"/>
                      <a:gd name="connsiteY15" fmla="*/ 1043730 h 1587373"/>
                      <a:gd name="connsiteX16" fmla="*/ 69495 w 2791180"/>
                      <a:gd name="connsiteY16" fmla="*/ 1066489 h 1587373"/>
                      <a:gd name="connsiteX17" fmla="*/ 269835 w 2791180"/>
                      <a:gd name="connsiteY17" fmla="*/ 1266829 h 1587373"/>
                      <a:gd name="connsiteX18" fmla="*/ 470175 w 2791180"/>
                      <a:gd name="connsiteY18" fmla="*/ 1066489 h 1587373"/>
                      <a:gd name="connsiteX19" fmla="*/ 470175 w 2791180"/>
                      <a:gd name="connsiteY19" fmla="*/ 839437 h 1587373"/>
                      <a:gd name="connsiteX20" fmla="*/ 577023 w 2791180"/>
                      <a:gd name="connsiteY20" fmla="*/ 732589 h 1587373"/>
                      <a:gd name="connsiteX21" fmla="*/ 683871 w 2791180"/>
                      <a:gd name="connsiteY21" fmla="*/ 839437 h 1587373"/>
                      <a:gd name="connsiteX22" fmla="*/ 683871 w 2791180"/>
                      <a:gd name="connsiteY22" fmla="*/ 1373677 h 1587373"/>
                      <a:gd name="connsiteX23" fmla="*/ 897567 w 2791180"/>
                      <a:gd name="connsiteY23" fmla="*/ 1587373 h 1587373"/>
                      <a:gd name="connsiteX24" fmla="*/ 1111263 w 2791180"/>
                      <a:gd name="connsiteY24" fmla="*/ 1373677 h 1587373"/>
                      <a:gd name="connsiteX25" fmla="*/ 1111263 w 2791180"/>
                      <a:gd name="connsiteY25" fmla="*/ 1053133 h 1587373"/>
                      <a:gd name="connsiteX26" fmla="*/ 1271535 w 2791180"/>
                      <a:gd name="connsiteY26" fmla="*/ 892861 h 1587373"/>
                      <a:gd name="connsiteX27" fmla="*/ 1431807 w 2791180"/>
                      <a:gd name="connsiteY27" fmla="*/ 1053133 h 1587373"/>
                      <a:gd name="connsiteX28" fmla="*/ 1431807 w 2791180"/>
                      <a:gd name="connsiteY28" fmla="*/ 1106557 h 1587373"/>
                      <a:gd name="connsiteX0" fmla="*/ 1431807 w 2791180"/>
                      <a:gd name="connsiteY0" fmla="*/ 1106557 h 1587373"/>
                      <a:gd name="connsiteX1" fmla="*/ 1592079 w 2791180"/>
                      <a:gd name="connsiteY1" fmla="*/ 1266829 h 1587373"/>
                      <a:gd name="connsiteX2" fmla="*/ 1752351 w 2791180"/>
                      <a:gd name="connsiteY2" fmla="*/ 1106557 h 1587373"/>
                      <a:gd name="connsiteX3" fmla="*/ 1752351 w 2791180"/>
                      <a:gd name="connsiteY3" fmla="*/ 742579 h 1587373"/>
                      <a:gd name="connsiteX4" fmla="*/ 1896783 w 2791180"/>
                      <a:gd name="connsiteY4" fmla="*/ 598148 h 1587373"/>
                      <a:gd name="connsiteX5" fmla="*/ 2041215 w 2791180"/>
                      <a:gd name="connsiteY5" fmla="*/ 742579 h 1587373"/>
                      <a:gd name="connsiteX6" fmla="*/ 2041215 w 2791180"/>
                      <a:gd name="connsiteY6" fmla="*/ 1091438 h 1587373"/>
                      <a:gd name="connsiteX7" fmla="*/ 2041215 w 2791180"/>
                      <a:gd name="connsiteY7" fmla="*/ 1091438 h 1587373"/>
                      <a:gd name="connsiteX8" fmla="*/ 2316028 w 2791180"/>
                      <a:gd name="connsiteY8" fmla="*/ 1363574 h 1587373"/>
                      <a:gd name="connsiteX9" fmla="*/ 2560929 w 2791180"/>
                      <a:gd name="connsiteY9" fmla="*/ 1186944 h 1587373"/>
                      <a:gd name="connsiteX10" fmla="*/ 2773238 w 2791180"/>
                      <a:gd name="connsiteY10" fmla="*/ 1128340 h 1587373"/>
                      <a:gd name="connsiteX11" fmla="*/ 2077396 w 2791180"/>
                      <a:gd name="connsiteY11" fmla="*/ 0 h 1587373"/>
                      <a:gd name="connsiteX12" fmla="*/ 281294 w 2791180"/>
                      <a:gd name="connsiteY12" fmla="*/ 278173 h 1587373"/>
                      <a:gd name="connsiteX13" fmla="*/ 0 w 2791180"/>
                      <a:gd name="connsiteY13" fmla="*/ 753057 h 1587373"/>
                      <a:gd name="connsiteX14" fmla="*/ 95573 w 2791180"/>
                      <a:gd name="connsiteY14" fmla="*/ 843611 h 1587373"/>
                      <a:gd name="connsiteX15" fmla="*/ 69495 w 2791180"/>
                      <a:gd name="connsiteY15" fmla="*/ 1043730 h 1587373"/>
                      <a:gd name="connsiteX16" fmla="*/ 69495 w 2791180"/>
                      <a:gd name="connsiteY16" fmla="*/ 1066489 h 1587373"/>
                      <a:gd name="connsiteX17" fmla="*/ 269835 w 2791180"/>
                      <a:gd name="connsiteY17" fmla="*/ 1266829 h 1587373"/>
                      <a:gd name="connsiteX18" fmla="*/ 470175 w 2791180"/>
                      <a:gd name="connsiteY18" fmla="*/ 1066489 h 1587373"/>
                      <a:gd name="connsiteX19" fmla="*/ 470175 w 2791180"/>
                      <a:gd name="connsiteY19" fmla="*/ 839437 h 1587373"/>
                      <a:gd name="connsiteX20" fmla="*/ 577023 w 2791180"/>
                      <a:gd name="connsiteY20" fmla="*/ 732589 h 1587373"/>
                      <a:gd name="connsiteX21" fmla="*/ 683871 w 2791180"/>
                      <a:gd name="connsiteY21" fmla="*/ 839437 h 1587373"/>
                      <a:gd name="connsiteX22" fmla="*/ 683871 w 2791180"/>
                      <a:gd name="connsiteY22" fmla="*/ 1373677 h 1587373"/>
                      <a:gd name="connsiteX23" fmla="*/ 897567 w 2791180"/>
                      <a:gd name="connsiteY23" fmla="*/ 1587373 h 1587373"/>
                      <a:gd name="connsiteX24" fmla="*/ 1111263 w 2791180"/>
                      <a:gd name="connsiteY24" fmla="*/ 1373677 h 1587373"/>
                      <a:gd name="connsiteX25" fmla="*/ 1111263 w 2791180"/>
                      <a:gd name="connsiteY25" fmla="*/ 1053133 h 1587373"/>
                      <a:gd name="connsiteX26" fmla="*/ 1271535 w 2791180"/>
                      <a:gd name="connsiteY26" fmla="*/ 892861 h 1587373"/>
                      <a:gd name="connsiteX27" fmla="*/ 1431807 w 2791180"/>
                      <a:gd name="connsiteY27" fmla="*/ 1053133 h 1587373"/>
                      <a:gd name="connsiteX28" fmla="*/ 1431807 w 2791180"/>
                      <a:gd name="connsiteY28" fmla="*/ 1106557 h 1587373"/>
                      <a:gd name="connsiteX0" fmla="*/ 1431807 w 2791645"/>
                      <a:gd name="connsiteY0" fmla="*/ 1106557 h 1587373"/>
                      <a:gd name="connsiteX1" fmla="*/ 1592079 w 2791645"/>
                      <a:gd name="connsiteY1" fmla="*/ 1266829 h 1587373"/>
                      <a:gd name="connsiteX2" fmla="*/ 1752351 w 2791645"/>
                      <a:gd name="connsiteY2" fmla="*/ 1106557 h 1587373"/>
                      <a:gd name="connsiteX3" fmla="*/ 1752351 w 2791645"/>
                      <a:gd name="connsiteY3" fmla="*/ 742579 h 1587373"/>
                      <a:gd name="connsiteX4" fmla="*/ 1896783 w 2791645"/>
                      <a:gd name="connsiteY4" fmla="*/ 598148 h 1587373"/>
                      <a:gd name="connsiteX5" fmla="*/ 2041215 w 2791645"/>
                      <a:gd name="connsiteY5" fmla="*/ 742579 h 1587373"/>
                      <a:gd name="connsiteX6" fmla="*/ 2041215 w 2791645"/>
                      <a:gd name="connsiteY6" fmla="*/ 1091438 h 1587373"/>
                      <a:gd name="connsiteX7" fmla="*/ 2041215 w 2791645"/>
                      <a:gd name="connsiteY7" fmla="*/ 1091438 h 1587373"/>
                      <a:gd name="connsiteX8" fmla="*/ 2316028 w 2791645"/>
                      <a:gd name="connsiteY8" fmla="*/ 1363574 h 1587373"/>
                      <a:gd name="connsiteX9" fmla="*/ 2568072 w 2791645"/>
                      <a:gd name="connsiteY9" fmla="*/ 1179801 h 1587373"/>
                      <a:gd name="connsiteX10" fmla="*/ 2773238 w 2791645"/>
                      <a:gd name="connsiteY10" fmla="*/ 1128340 h 1587373"/>
                      <a:gd name="connsiteX11" fmla="*/ 2077396 w 2791645"/>
                      <a:gd name="connsiteY11" fmla="*/ 0 h 1587373"/>
                      <a:gd name="connsiteX12" fmla="*/ 281294 w 2791645"/>
                      <a:gd name="connsiteY12" fmla="*/ 278173 h 1587373"/>
                      <a:gd name="connsiteX13" fmla="*/ 0 w 2791645"/>
                      <a:gd name="connsiteY13" fmla="*/ 753057 h 1587373"/>
                      <a:gd name="connsiteX14" fmla="*/ 95573 w 2791645"/>
                      <a:gd name="connsiteY14" fmla="*/ 843611 h 1587373"/>
                      <a:gd name="connsiteX15" fmla="*/ 69495 w 2791645"/>
                      <a:gd name="connsiteY15" fmla="*/ 1043730 h 1587373"/>
                      <a:gd name="connsiteX16" fmla="*/ 69495 w 2791645"/>
                      <a:gd name="connsiteY16" fmla="*/ 1066489 h 1587373"/>
                      <a:gd name="connsiteX17" fmla="*/ 269835 w 2791645"/>
                      <a:gd name="connsiteY17" fmla="*/ 1266829 h 1587373"/>
                      <a:gd name="connsiteX18" fmla="*/ 470175 w 2791645"/>
                      <a:gd name="connsiteY18" fmla="*/ 1066489 h 1587373"/>
                      <a:gd name="connsiteX19" fmla="*/ 470175 w 2791645"/>
                      <a:gd name="connsiteY19" fmla="*/ 839437 h 1587373"/>
                      <a:gd name="connsiteX20" fmla="*/ 577023 w 2791645"/>
                      <a:gd name="connsiteY20" fmla="*/ 732589 h 1587373"/>
                      <a:gd name="connsiteX21" fmla="*/ 683871 w 2791645"/>
                      <a:gd name="connsiteY21" fmla="*/ 839437 h 1587373"/>
                      <a:gd name="connsiteX22" fmla="*/ 683871 w 2791645"/>
                      <a:gd name="connsiteY22" fmla="*/ 1373677 h 1587373"/>
                      <a:gd name="connsiteX23" fmla="*/ 897567 w 2791645"/>
                      <a:gd name="connsiteY23" fmla="*/ 1587373 h 1587373"/>
                      <a:gd name="connsiteX24" fmla="*/ 1111263 w 2791645"/>
                      <a:gd name="connsiteY24" fmla="*/ 1373677 h 1587373"/>
                      <a:gd name="connsiteX25" fmla="*/ 1111263 w 2791645"/>
                      <a:gd name="connsiteY25" fmla="*/ 1053133 h 1587373"/>
                      <a:gd name="connsiteX26" fmla="*/ 1271535 w 2791645"/>
                      <a:gd name="connsiteY26" fmla="*/ 892861 h 1587373"/>
                      <a:gd name="connsiteX27" fmla="*/ 1431807 w 2791645"/>
                      <a:gd name="connsiteY27" fmla="*/ 1053133 h 1587373"/>
                      <a:gd name="connsiteX28" fmla="*/ 1431807 w 2791645"/>
                      <a:gd name="connsiteY28" fmla="*/ 1106557 h 1587373"/>
                      <a:gd name="connsiteX0" fmla="*/ 1431807 w 2791645"/>
                      <a:gd name="connsiteY0" fmla="*/ 1106557 h 1587373"/>
                      <a:gd name="connsiteX1" fmla="*/ 1592079 w 2791645"/>
                      <a:gd name="connsiteY1" fmla="*/ 1266829 h 1587373"/>
                      <a:gd name="connsiteX2" fmla="*/ 1752351 w 2791645"/>
                      <a:gd name="connsiteY2" fmla="*/ 1106557 h 1587373"/>
                      <a:gd name="connsiteX3" fmla="*/ 1752351 w 2791645"/>
                      <a:gd name="connsiteY3" fmla="*/ 742579 h 1587373"/>
                      <a:gd name="connsiteX4" fmla="*/ 1896783 w 2791645"/>
                      <a:gd name="connsiteY4" fmla="*/ 598148 h 1587373"/>
                      <a:gd name="connsiteX5" fmla="*/ 2041215 w 2791645"/>
                      <a:gd name="connsiteY5" fmla="*/ 742579 h 1587373"/>
                      <a:gd name="connsiteX6" fmla="*/ 2041215 w 2791645"/>
                      <a:gd name="connsiteY6" fmla="*/ 1091438 h 1587373"/>
                      <a:gd name="connsiteX7" fmla="*/ 2041215 w 2791645"/>
                      <a:gd name="connsiteY7" fmla="*/ 1091438 h 1587373"/>
                      <a:gd name="connsiteX8" fmla="*/ 2316028 w 2791645"/>
                      <a:gd name="connsiteY8" fmla="*/ 1363574 h 1587373"/>
                      <a:gd name="connsiteX9" fmla="*/ 2568072 w 2791645"/>
                      <a:gd name="connsiteY9" fmla="*/ 1179801 h 1587373"/>
                      <a:gd name="connsiteX10" fmla="*/ 2773238 w 2791645"/>
                      <a:gd name="connsiteY10" fmla="*/ 1128340 h 1587373"/>
                      <a:gd name="connsiteX11" fmla="*/ 2077396 w 2791645"/>
                      <a:gd name="connsiteY11" fmla="*/ 0 h 1587373"/>
                      <a:gd name="connsiteX12" fmla="*/ 281294 w 2791645"/>
                      <a:gd name="connsiteY12" fmla="*/ 278173 h 1587373"/>
                      <a:gd name="connsiteX13" fmla="*/ 0 w 2791645"/>
                      <a:gd name="connsiteY13" fmla="*/ 753057 h 1587373"/>
                      <a:gd name="connsiteX14" fmla="*/ 95573 w 2791645"/>
                      <a:gd name="connsiteY14" fmla="*/ 843611 h 1587373"/>
                      <a:gd name="connsiteX15" fmla="*/ 69495 w 2791645"/>
                      <a:gd name="connsiteY15" fmla="*/ 1043730 h 1587373"/>
                      <a:gd name="connsiteX16" fmla="*/ 69495 w 2791645"/>
                      <a:gd name="connsiteY16" fmla="*/ 1066489 h 1587373"/>
                      <a:gd name="connsiteX17" fmla="*/ 269835 w 2791645"/>
                      <a:gd name="connsiteY17" fmla="*/ 1266829 h 1587373"/>
                      <a:gd name="connsiteX18" fmla="*/ 470175 w 2791645"/>
                      <a:gd name="connsiteY18" fmla="*/ 1066489 h 1587373"/>
                      <a:gd name="connsiteX19" fmla="*/ 470175 w 2791645"/>
                      <a:gd name="connsiteY19" fmla="*/ 839437 h 1587373"/>
                      <a:gd name="connsiteX20" fmla="*/ 577023 w 2791645"/>
                      <a:gd name="connsiteY20" fmla="*/ 732589 h 1587373"/>
                      <a:gd name="connsiteX21" fmla="*/ 683871 w 2791645"/>
                      <a:gd name="connsiteY21" fmla="*/ 839437 h 1587373"/>
                      <a:gd name="connsiteX22" fmla="*/ 683871 w 2791645"/>
                      <a:gd name="connsiteY22" fmla="*/ 1373677 h 1587373"/>
                      <a:gd name="connsiteX23" fmla="*/ 897567 w 2791645"/>
                      <a:gd name="connsiteY23" fmla="*/ 1587373 h 1587373"/>
                      <a:gd name="connsiteX24" fmla="*/ 1111263 w 2791645"/>
                      <a:gd name="connsiteY24" fmla="*/ 1373677 h 1587373"/>
                      <a:gd name="connsiteX25" fmla="*/ 1111263 w 2791645"/>
                      <a:gd name="connsiteY25" fmla="*/ 1053133 h 1587373"/>
                      <a:gd name="connsiteX26" fmla="*/ 1271535 w 2791645"/>
                      <a:gd name="connsiteY26" fmla="*/ 892861 h 1587373"/>
                      <a:gd name="connsiteX27" fmla="*/ 1431807 w 2791645"/>
                      <a:gd name="connsiteY27" fmla="*/ 1053133 h 1587373"/>
                      <a:gd name="connsiteX28" fmla="*/ 1431807 w 2791645"/>
                      <a:gd name="connsiteY28" fmla="*/ 1106557 h 1587373"/>
                      <a:gd name="connsiteX0" fmla="*/ 1431807 w 2791645"/>
                      <a:gd name="connsiteY0" fmla="*/ 1106557 h 1587373"/>
                      <a:gd name="connsiteX1" fmla="*/ 1592079 w 2791645"/>
                      <a:gd name="connsiteY1" fmla="*/ 1266829 h 1587373"/>
                      <a:gd name="connsiteX2" fmla="*/ 1752351 w 2791645"/>
                      <a:gd name="connsiteY2" fmla="*/ 1106557 h 1587373"/>
                      <a:gd name="connsiteX3" fmla="*/ 1752351 w 2791645"/>
                      <a:gd name="connsiteY3" fmla="*/ 742579 h 1587373"/>
                      <a:gd name="connsiteX4" fmla="*/ 1896783 w 2791645"/>
                      <a:gd name="connsiteY4" fmla="*/ 598148 h 1587373"/>
                      <a:gd name="connsiteX5" fmla="*/ 2041215 w 2791645"/>
                      <a:gd name="connsiteY5" fmla="*/ 742579 h 1587373"/>
                      <a:gd name="connsiteX6" fmla="*/ 2041215 w 2791645"/>
                      <a:gd name="connsiteY6" fmla="*/ 1091438 h 1587373"/>
                      <a:gd name="connsiteX7" fmla="*/ 2041215 w 2791645"/>
                      <a:gd name="connsiteY7" fmla="*/ 1091438 h 1587373"/>
                      <a:gd name="connsiteX8" fmla="*/ 2316028 w 2791645"/>
                      <a:gd name="connsiteY8" fmla="*/ 1363574 h 1587373"/>
                      <a:gd name="connsiteX9" fmla="*/ 2568072 w 2791645"/>
                      <a:gd name="connsiteY9" fmla="*/ 1179801 h 1587373"/>
                      <a:gd name="connsiteX10" fmla="*/ 2773238 w 2791645"/>
                      <a:gd name="connsiteY10" fmla="*/ 1128340 h 1587373"/>
                      <a:gd name="connsiteX11" fmla="*/ 2077396 w 2791645"/>
                      <a:gd name="connsiteY11" fmla="*/ 0 h 1587373"/>
                      <a:gd name="connsiteX12" fmla="*/ 281294 w 2791645"/>
                      <a:gd name="connsiteY12" fmla="*/ 278173 h 1587373"/>
                      <a:gd name="connsiteX13" fmla="*/ 0 w 2791645"/>
                      <a:gd name="connsiteY13" fmla="*/ 753057 h 1587373"/>
                      <a:gd name="connsiteX14" fmla="*/ 95573 w 2791645"/>
                      <a:gd name="connsiteY14" fmla="*/ 843611 h 1587373"/>
                      <a:gd name="connsiteX15" fmla="*/ 69495 w 2791645"/>
                      <a:gd name="connsiteY15" fmla="*/ 1043730 h 1587373"/>
                      <a:gd name="connsiteX16" fmla="*/ 69495 w 2791645"/>
                      <a:gd name="connsiteY16" fmla="*/ 1066489 h 1587373"/>
                      <a:gd name="connsiteX17" fmla="*/ 269835 w 2791645"/>
                      <a:gd name="connsiteY17" fmla="*/ 1266829 h 1587373"/>
                      <a:gd name="connsiteX18" fmla="*/ 470175 w 2791645"/>
                      <a:gd name="connsiteY18" fmla="*/ 1066489 h 1587373"/>
                      <a:gd name="connsiteX19" fmla="*/ 470175 w 2791645"/>
                      <a:gd name="connsiteY19" fmla="*/ 839437 h 1587373"/>
                      <a:gd name="connsiteX20" fmla="*/ 577023 w 2791645"/>
                      <a:gd name="connsiteY20" fmla="*/ 732589 h 1587373"/>
                      <a:gd name="connsiteX21" fmla="*/ 683871 w 2791645"/>
                      <a:gd name="connsiteY21" fmla="*/ 839437 h 1587373"/>
                      <a:gd name="connsiteX22" fmla="*/ 683871 w 2791645"/>
                      <a:gd name="connsiteY22" fmla="*/ 1373677 h 1587373"/>
                      <a:gd name="connsiteX23" fmla="*/ 897567 w 2791645"/>
                      <a:gd name="connsiteY23" fmla="*/ 1587373 h 1587373"/>
                      <a:gd name="connsiteX24" fmla="*/ 1111263 w 2791645"/>
                      <a:gd name="connsiteY24" fmla="*/ 1373677 h 1587373"/>
                      <a:gd name="connsiteX25" fmla="*/ 1111263 w 2791645"/>
                      <a:gd name="connsiteY25" fmla="*/ 1053133 h 1587373"/>
                      <a:gd name="connsiteX26" fmla="*/ 1271535 w 2791645"/>
                      <a:gd name="connsiteY26" fmla="*/ 892861 h 1587373"/>
                      <a:gd name="connsiteX27" fmla="*/ 1431807 w 2791645"/>
                      <a:gd name="connsiteY27" fmla="*/ 1053133 h 1587373"/>
                      <a:gd name="connsiteX28" fmla="*/ 1431807 w 2791645"/>
                      <a:gd name="connsiteY28" fmla="*/ 1106557 h 1587373"/>
                      <a:gd name="connsiteX0" fmla="*/ 1431807 w 2791645"/>
                      <a:gd name="connsiteY0" fmla="*/ 1106557 h 1587373"/>
                      <a:gd name="connsiteX1" fmla="*/ 1592079 w 2791645"/>
                      <a:gd name="connsiteY1" fmla="*/ 1266829 h 1587373"/>
                      <a:gd name="connsiteX2" fmla="*/ 1752351 w 2791645"/>
                      <a:gd name="connsiteY2" fmla="*/ 1106557 h 1587373"/>
                      <a:gd name="connsiteX3" fmla="*/ 1752351 w 2791645"/>
                      <a:gd name="connsiteY3" fmla="*/ 742579 h 1587373"/>
                      <a:gd name="connsiteX4" fmla="*/ 1896783 w 2791645"/>
                      <a:gd name="connsiteY4" fmla="*/ 598148 h 1587373"/>
                      <a:gd name="connsiteX5" fmla="*/ 2041215 w 2791645"/>
                      <a:gd name="connsiteY5" fmla="*/ 742579 h 1587373"/>
                      <a:gd name="connsiteX6" fmla="*/ 2041215 w 2791645"/>
                      <a:gd name="connsiteY6" fmla="*/ 1091438 h 1587373"/>
                      <a:gd name="connsiteX7" fmla="*/ 2041215 w 2791645"/>
                      <a:gd name="connsiteY7" fmla="*/ 1091438 h 1587373"/>
                      <a:gd name="connsiteX8" fmla="*/ 2316028 w 2791645"/>
                      <a:gd name="connsiteY8" fmla="*/ 1363574 h 1587373"/>
                      <a:gd name="connsiteX9" fmla="*/ 2568072 w 2791645"/>
                      <a:gd name="connsiteY9" fmla="*/ 1179801 h 1587373"/>
                      <a:gd name="connsiteX10" fmla="*/ 2773238 w 2791645"/>
                      <a:gd name="connsiteY10" fmla="*/ 1128340 h 1587373"/>
                      <a:gd name="connsiteX11" fmla="*/ 2077396 w 2791645"/>
                      <a:gd name="connsiteY11" fmla="*/ 0 h 1587373"/>
                      <a:gd name="connsiteX12" fmla="*/ 281294 w 2791645"/>
                      <a:gd name="connsiteY12" fmla="*/ 278173 h 1587373"/>
                      <a:gd name="connsiteX13" fmla="*/ 0 w 2791645"/>
                      <a:gd name="connsiteY13" fmla="*/ 753057 h 1587373"/>
                      <a:gd name="connsiteX14" fmla="*/ 95573 w 2791645"/>
                      <a:gd name="connsiteY14" fmla="*/ 843611 h 1587373"/>
                      <a:gd name="connsiteX15" fmla="*/ 69495 w 2791645"/>
                      <a:gd name="connsiteY15" fmla="*/ 1043730 h 1587373"/>
                      <a:gd name="connsiteX16" fmla="*/ 69495 w 2791645"/>
                      <a:gd name="connsiteY16" fmla="*/ 1066489 h 1587373"/>
                      <a:gd name="connsiteX17" fmla="*/ 269835 w 2791645"/>
                      <a:gd name="connsiteY17" fmla="*/ 1266829 h 1587373"/>
                      <a:gd name="connsiteX18" fmla="*/ 470175 w 2791645"/>
                      <a:gd name="connsiteY18" fmla="*/ 1066489 h 1587373"/>
                      <a:gd name="connsiteX19" fmla="*/ 470175 w 2791645"/>
                      <a:gd name="connsiteY19" fmla="*/ 839437 h 1587373"/>
                      <a:gd name="connsiteX20" fmla="*/ 577023 w 2791645"/>
                      <a:gd name="connsiteY20" fmla="*/ 732589 h 1587373"/>
                      <a:gd name="connsiteX21" fmla="*/ 683871 w 2791645"/>
                      <a:gd name="connsiteY21" fmla="*/ 839437 h 1587373"/>
                      <a:gd name="connsiteX22" fmla="*/ 683871 w 2791645"/>
                      <a:gd name="connsiteY22" fmla="*/ 1373677 h 1587373"/>
                      <a:gd name="connsiteX23" fmla="*/ 897567 w 2791645"/>
                      <a:gd name="connsiteY23" fmla="*/ 1587373 h 1587373"/>
                      <a:gd name="connsiteX24" fmla="*/ 1111263 w 2791645"/>
                      <a:gd name="connsiteY24" fmla="*/ 1373677 h 1587373"/>
                      <a:gd name="connsiteX25" fmla="*/ 1111263 w 2791645"/>
                      <a:gd name="connsiteY25" fmla="*/ 1053133 h 1587373"/>
                      <a:gd name="connsiteX26" fmla="*/ 1271535 w 2791645"/>
                      <a:gd name="connsiteY26" fmla="*/ 892861 h 1587373"/>
                      <a:gd name="connsiteX27" fmla="*/ 1431807 w 2791645"/>
                      <a:gd name="connsiteY27" fmla="*/ 1053133 h 1587373"/>
                      <a:gd name="connsiteX28" fmla="*/ 1431807 w 2791645"/>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8072 w 2773238"/>
                      <a:gd name="connsiteY9" fmla="*/ 1179801 h 1587373"/>
                      <a:gd name="connsiteX10" fmla="*/ 2773238 w 2773238"/>
                      <a:gd name="connsiteY10" fmla="*/ 1128340 h 1587373"/>
                      <a:gd name="connsiteX11" fmla="*/ 2077396 w 2773238"/>
                      <a:gd name="connsiteY11" fmla="*/ 0 h 1587373"/>
                      <a:gd name="connsiteX12" fmla="*/ 281294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8072 w 2773238"/>
                      <a:gd name="connsiteY9" fmla="*/ 1179801 h 1587373"/>
                      <a:gd name="connsiteX10" fmla="*/ 2773238 w 2773238"/>
                      <a:gd name="connsiteY10" fmla="*/ 1128340 h 1587373"/>
                      <a:gd name="connsiteX11" fmla="*/ 2077396 w 2773238"/>
                      <a:gd name="connsiteY11" fmla="*/ 0 h 1587373"/>
                      <a:gd name="connsiteX12" fmla="*/ 281294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3309 w 2773238"/>
                      <a:gd name="connsiteY9" fmla="*/ 1203613 h 1587373"/>
                      <a:gd name="connsiteX10" fmla="*/ 2773238 w 2773238"/>
                      <a:gd name="connsiteY10" fmla="*/ 1128340 h 1587373"/>
                      <a:gd name="connsiteX11" fmla="*/ 2077396 w 2773238"/>
                      <a:gd name="connsiteY11" fmla="*/ 0 h 1587373"/>
                      <a:gd name="connsiteX12" fmla="*/ 281294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3309 w 2773238"/>
                      <a:gd name="connsiteY9" fmla="*/ 1203613 h 1587373"/>
                      <a:gd name="connsiteX10" fmla="*/ 2773238 w 2773238"/>
                      <a:gd name="connsiteY10" fmla="*/ 1128340 h 1587373"/>
                      <a:gd name="connsiteX11" fmla="*/ 2077396 w 2773238"/>
                      <a:gd name="connsiteY11" fmla="*/ 0 h 1587373"/>
                      <a:gd name="connsiteX12" fmla="*/ 281294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3309 w 2773238"/>
                      <a:gd name="connsiteY9" fmla="*/ 1203613 h 1587373"/>
                      <a:gd name="connsiteX10" fmla="*/ 2773238 w 2773238"/>
                      <a:gd name="connsiteY10" fmla="*/ 1128340 h 1587373"/>
                      <a:gd name="connsiteX11" fmla="*/ 2077396 w 2773238"/>
                      <a:gd name="connsiteY11" fmla="*/ 0 h 1587373"/>
                      <a:gd name="connsiteX12" fmla="*/ 281294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1807 w 2773238"/>
                      <a:gd name="connsiteY0" fmla="*/ 1106557 h 1587373"/>
                      <a:gd name="connsiteX1" fmla="*/ 1592079 w 2773238"/>
                      <a:gd name="connsiteY1" fmla="*/ 1266829 h 1587373"/>
                      <a:gd name="connsiteX2" fmla="*/ 1752351 w 2773238"/>
                      <a:gd name="connsiteY2" fmla="*/ 1106557 h 1587373"/>
                      <a:gd name="connsiteX3" fmla="*/ 1752351 w 2773238"/>
                      <a:gd name="connsiteY3" fmla="*/ 742579 h 1587373"/>
                      <a:gd name="connsiteX4" fmla="*/ 1896783 w 2773238"/>
                      <a:gd name="connsiteY4" fmla="*/ 598148 h 1587373"/>
                      <a:gd name="connsiteX5" fmla="*/ 2041215 w 2773238"/>
                      <a:gd name="connsiteY5" fmla="*/ 742579 h 1587373"/>
                      <a:gd name="connsiteX6" fmla="*/ 2041215 w 2773238"/>
                      <a:gd name="connsiteY6" fmla="*/ 1091438 h 1587373"/>
                      <a:gd name="connsiteX7" fmla="*/ 2041215 w 2773238"/>
                      <a:gd name="connsiteY7" fmla="*/ 1091438 h 1587373"/>
                      <a:gd name="connsiteX8" fmla="*/ 2316028 w 2773238"/>
                      <a:gd name="connsiteY8" fmla="*/ 1363574 h 1587373"/>
                      <a:gd name="connsiteX9" fmla="*/ 2563309 w 2773238"/>
                      <a:gd name="connsiteY9" fmla="*/ 1203613 h 1587373"/>
                      <a:gd name="connsiteX10" fmla="*/ 2773238 w 2773238"/>
                      <a:gd name="connsiteY10" fmla="*/ 1128340 h 1587373"/>
                      <a:gd name="connsiteX11" fmla="*/ 2077396 w 2773238"/>
                      <a:gd name="connsiteY11" fmla="*/ 0 h 1587373"/>
                      <a:gd name="connsiteX12" fmla="*/ 289339 w 2773238"/>
                      <a:gd name="connsiteY12" fmla="*/ 278173 h 1587373"/>
                      <a:gd name="connsiteX13" fmla="*/ 0 w 2773238"/>
                      <a:gd name="connsiteY13" fmla="*/ 753057 h 1587373"/>
                      <a:gd name="connsiteX14" fmla="*/ 95573 w 2773238"/>
                      <a:gd name="connsiteY14" fmla="*/ 843611 h 1587373"/>
                      <a:gd name="connsiteX15" fmla="*/ 69495 w 2773238"/>
                      <a:gd name="connsiteY15" fmla="*/ 1043730 h 1587373"/>
                      <a:gd name="connsiteX16" fmla="*/ 69495 w 2773238"/>
                      <a:gd name="connsiteY16" fmla="*/ 1066489 h 1587373"/>
                      <a:gd name="connsiteX17" fmla="*/ 269835 w 2773238"/>
                      <a:gd name="connsiteY17" fmla="*/ 1266829 h 1587373"/>
                      <a:gd name="connsiteX18" fmla="*/ 470175 w 2773238"/>
                      <a:gd name="connsiteY18" fmla="*/ 1066489 h 1587373"/>
                      <a:gd name="connsiteX19" fmla="*/ 470175 w 2773238"/>
                      <a:gd name="connsiteY19" fmla="*/ 839437 h 1587373"/>
                      <a:gd name="connsiteX20" fmla="*/ 577023 w 2773238"/>
                      <a:gd name="connsiteY20" fmla="*/ 732589 h 1587373"/>
                      <a:gd name="connsiteX21" fmla="*/ 683871 w 2773238"/>
                      <a:gd name="connsiteY21" fmla="*/ 839437 h 1587373"/>
                      <a:gd name="connsiteX22" fmla="*/ 683871 w 2773238"/>
                      <a:gd name="connsiteY22" fmla="*/ 1373677 h 1587373"/>
                      <a:gd name="connsiteX23" fmla="*/ 897567 w 2773238"/>
                      <a:gd name="connsiteY23" fmla="*/ 1587373 h 1587373"/>
                      <a:gd name="connsiteX24" fmla="*/ 1111263 w 2773238"/>
                      <a:gd name="connsiteY24" fmla="*/ 1373677 h 1587373"/>
                      <a:gd name="connsiteX25" fmla="*/ 1111263 w 2773238"/>
                      <a:gd name="connsiteY25" fmla="*/ 1053133 h 1587373"/>
                      <a:gd name="connsiteX26" fmla="*/ 1271535 w 2773238"/>
                      <a:gd name="connsiteY26" fmla="*/ 892861 h 1587373"/>
                      <a:gd name="connsiteX27" fmla="*/ 1431807 w 2773238"/>
                      <a:gd name="connsiteY27" fmla="*/ 1053133 h 1587373"/>
                      <a:gd name="connsiteX28" fmla="*/ 1431807 w 2773238"/>
                      <a:gd name="connsiteY28" fmla="*/ 1106557 h 1587373"/>
                      <a:gd name="connsiteX0" fmla="*/ 1438227 w 2779658"/>
                      <a:gd name="connsiteY0" fmla="*/ 1106557 h 1587373"/>
                      <a:gd name="connsiteX1" fmla="*/ 1598499 w 2779658"/>
                      <a:gd name="connsiteY1" fmla="*/ 1266829 h 1587373"/>
                      <a:gd name="connsiteX2" fmla="*/ 1758771 w 2779658"/>
                      <a:gd name="connsiteY2" fmla="*/ 1106557 h 1587373"/>
                      <a:gd name="connsiteX3" fmla="*/ 1758771 w 2779658"/>
                      <a:gd name="connsiteY3" fmla="*/ 742579 h 1587373"/>
                      <a:gd name="connsiteX4" fmla="*/ 1903203 w 2779658"/>
                      <a:gd name="connsiteY4" fmla="*/ 598148 h 1587373"/>
                      <a:gd name="connsiteX5" fmla="*/ 2047635 w 2779658"/>
                      <a:gd name="connsiteY5" fmla="*/ 742579 h 1587373"/>
                      <a:gd name="connsiteX6" fmla="*/ 2047635 w 2779658"/>
                      <a:gd name="connsiteY6" fmla="*/ 1091438 h 1587373"/>
                      <a:gd name="connsiteX7" fmla="*/ 2047635 w 2779658"/>
                      <a:gd name="connsiteY7" fmla="*/ 1091438 h 1587373"/>
                      <a:gd name="connsiteX8" fmla="*/ 2322448 w 2779658"/>
                      <a:gd name="connsiteY8" fmla="*/ 1363574 h 1587373"/>
                      <a:gd name="connsiteX9" fmla="*/ 2569729 w 2779658"/>
                      <a:gd name="connsiteY9" fmla="*/ 1203613 h 1587373"/>
                      <a:gd name="connsiteX10" fmla="*/ 2779658 w 2779658"/>
                      <a:gd name="connsiteY10" fmla="*/ 1128340 h 1587373"/>
                      <a:gd name="connsiteX11" fmla="*/ 2083816 w 2779658"/>
                      <a:gd name="connsiteY11" fmla="*/ 0 h 1587373"/>
                      <a:gd name="connsiteX12" fmla="*/ 295759 w 2779658"/>
                      <a:gd name="connsiteY12" fmla="*/ 278173 h 1587373"/>
                      <a:gd name="connsiteX13" fmla="*/ 40625 w 2779658"/>
                      <a:gd name="connsiteY13" fmla="*/ 698020 h 1587373"/>
                      <a:gd name="connsiteX14" fmla="*/ 6420 w 2779658"/>
                      <a:gd name="connsiteY14" fmla="*/ 753057 h 1587373"/>
                      <a:gd name="connsiteX15" fmla="*/ 101993 w 2779658"/>
                      <a:gd name="connsiteY15" fmla="*/ 843611 h 1587373"/>
                      <a:gd name="connsiteX16" fmla="*/ 75915 w 2779658"/>
                      <a:gd name="connsiteY16" fmla="*/ 1043730 h 1587373"/>
                      <a:gd name="connsiteX17" fmla="*/ 75915 w 2779658"/>
                      <a:gd name="connsiteY17" fmla="*/ 1066489 h 1587373"/>
                      <a:gd name="connsiteX18" fmla="*/ 276255 w 2779658"/>
                      <a:gd name="connsiteY18" fmla="*/ 1266829 h 1587373"/>
                      <a:gd name="connsiteX19" fmla="*/ 476595 w 2779658"/>
                      <a:gd name="connsiteY19" fmla="*/ 1066489 h 1587373"/>
                      <a:gd name="connsiteX20" fmla="*/ 476595 w 2779658"/>
                      <a:gd name="connsiteY20" fmla="*/ 839437 h 1587373"/>
                      <a:gd name="connsiteX21" fmla="*/ 583443 w 2779658"/>
                      <a:gd name="connsiteY21" fmla="*/ 732589 h 1587373"/>
                      <a:gd name="connsiteX22" fmla="*/ 690291 w 2779658"/>
                      <a:gd name="connsiteY22" fmla="*/ 839437 h 1587373"/>
                      <a:gd name="connsiteX23" fmla="*/ 690291 w 2779658"/>
                      <a:gd name="connsiteY23" fmla="*/ 1373677 h 1587373"/>
                      <a:gd name="connsiteX24" fmla="*/ 903987 w 2779658"/>
                      <a:gd name="connsiteY24" fmla="*/ 1587373 h 1587373"/>
                      <a:gd name="connsiteX25" fmla="*/ 1117683 w 2779658"/>
                      <a:gd name="connsiteY25" fmla="*/ 1373677 h 1587373"/>
                      <a:gd name="connsiteX26" fmla="*/ 1117683 w 2779658"/>
                      <a:gd name="connsiteY26" fmla="*/ 1053133 h 1587373"/>
                      <a:gd name="connsiteX27" fmla="*/ 1277955 w 2779658"/>
                      <a:gd name="connsiteY27" fmla="*/ 892861 h 1587373"/>
                      <a:gd name="connsiteX28" fmla="*/ 1438227 w 2779658"/>
                      <a:gd name="connsiteY28" fmla="*/ 1053133 h 1587373"/>
                      <a:gd name="connsiteX29" fmla="*/ 1438227 w 2779658"/>
                      <a:gd name="connsiteY29" fmla="*/ 1106557 h 1587373"/>
                      <a:gd name="connsiteX0" fmla="*/ 1438227 w 2779658"/>
                      <a:gd name="connsiteY0" fmla="*/ 1106557 h 1587373"/>
                      <a:gd name="connsiteX1" fmla="*/ 1598499 w 2779658"/>
                      <a:gd name="connsiteY1" fmla="*/ 1266829 h 1587373"/>
                      <a:gd name="connsiteX2" fmla="*/ 1758771 w 2779658"/>
                      <a:gd name="connsiteY2" fmla="*/ 1106557 h 1587373"/>
                      <a:gd name="connsiteX3" fmla="*/ 1758771 w 2779658"/>
                      <a:gd name="connsiteY3" fmla="*/ 742579 h 1587373"/>
                      <a:gd name="connsiteX4" fmla="*/ 1903203 w 2779658"/>
                      <a:gd name="connsiteY4" fmla="*/ 598148 h 1587373"/>
                      <a:gd name="connsiteX5" fmla="*/ 2047635 w 2779658"/>
                      <a:gd name="connsiteY5" fmla="*/ 742579 h 1587373"/>
                      <a:gd name="connsiteX6" fmla="*/ 2047635 w 2779658"/>
                      <a:gd name="connsiteY6" fmla="*/ 1091438 h 1587373"/>
                      <a:gd name="connsiteX7" fmla="*/ 2047635 w 2779658"/>
                      <a:gd name="connsiteY7" fmla="*/ 1091438 h 1587373"/>
                      <a:gd name="connsiteX8" fmla="*/ 2322448 w 2779658"/>
                      <a:gd name="connsiteY8" fmla="*/ 1363574 h 1587373"/>
                      <a:gd name="connsiteX9" fmla="*/ 2569729 w 2779658"/>
                      <a:gd name="connsiteY9" fmla="*/ 1203613 h 1587373"/>
                      <a:gd name="connsiteX10" fmla="*/ 2779658 w 2779658"/>
                      <a:gd name="connsiteY10" fmla="*/ 1128340 h 1587373"/>
                      <a:gd name="connsiteX11" fmla="*/ 2083816 w 2779658"/>
                      <a:gd name="connsiteY11" fmla="*/ 0 h 1587373"/>
                      <a:gd name="connsiteX12" fmla="*/ 295759 w 2779658"/>
                      <a:gd name="connsiteY12" fmla="*/ 278173 h 1587373"/>
                      <a:gd name="connsiteX13" fmla="*/ 40625 w 2779658"/>
                      <a:gd name="connsiteY13" fmla="*/ 698020 h 1587373"/>
                      <a:gd name="connsiteX14" fmla="*/ 6420 w 2779658"/>
                      <a:gd name="connsiteY14" fmla="*/ 753057 h 1587373"/>
                      <a:gd name="connsiteX15" fmla="*/ 101993 w 2779658"/>
                      <a:gd name="connsiteY15" fmla="*/ 843611 h 1587373"/>
                      <a:gd name="connsiteX16" fmla="*/ 75915 w 2779658"/>
                      <a:gd name="connsiteY16" fmla="*/ 1043730 h 1587373"/>
                      <a:gd name="connsiteX17" fmla="*/ 75915 w 2779658"/>
                      <a:gd name="connsiteY17" fmla="*/ 1066489 h 1587373"/>
                      <a:gd name="connsiteX18" fmla="*/ 276255 w 2779658"/>
                      <a:gd name="connsiteY18" fmla="*/ 1266829 h 1587373"/>
                      <a:gd name="connsiteX19" fmla="*/ 476595 w 2779658"/>
                      <a:gd name="connsiteY19" fmla="*/ 1066489 h 1587373"/>
                      <a:gd name="connsiteX20" fmla="*/ 476595 w 2779658"/>
                      <a:gd name="connsiteY20" fmla="*/ 839437 h 1587373"/>
                      <a:gd name="connsiteX21" fmla="*/ 583443 w 2779658"/>
                      <a:gd name="connsiteY21" fmla="*/ 732589 h 1587373"/>
                      <a:gd name="connsiteX22" fmla="*/ 690291 w 2779658"/>
                      <a:gd name="connsiteY22" fmla="*/ 839437 h 1587373"/>
                      <a:gd name="connsiteX23" fmla="*/ 690291 w 2779658"/>
                      <a:gd name="connsiteY23" fmla="*/ 1373677 h 1587373"/>
                      <a:gd name="connsiteX24" fmla="*/ 903987 w 2779658"/>
                      <a:gd name="connsiteY24" fmla="*/ 1587373 h 1587373"/>
                      <a:gd name="connsiteX25" fmla="*/ 1117683 w 2779658"/>
                      <a:gd name="connsiteY25" fmla="*/ 1373677 h 1587373"/>
                      <a:gd name="connsiteX26" fmla="*/ 1117683 w 2779658"/>
                      <a:gd name="connsiteY26" fmla="*/ 1053133 h 1587373"/>
                      <a:gd name="connsiteX27" fmla="*/ 1277955 w 2779658"/>
                      <a:gd name="connsiteY27" fmla="*/ 892861 h 1587373"/>
                      <a:gd name="connsiteX28" fmla="*/ 1438227 w 2779658"/>
                      <a:gd name="connsiteY28" fmla="*/ 1053133 h 1587373"/>
                      <a:gd name="connsiteX29" fmla="*/ 1438227 w 2779658"/>
                      <a:gd name="connsiteY29" fmla="*/ 1106557 h 1587373"/>
                      <a:gd name="connsiteX0" fmla="*/ 1545104 w 2886535"/>
                      <a:gd name="connsiteY0" fmla="*/ 1106557 h 1587373"/>
                      <a:gd name="connsiteX1" fmla="*/ 1705376 w 2886535"/>
                      <a:gd name="connsiteY1" fmla="*/ 1266829 h 1587373"/>
                      <a:gd name="connsiteX2" fmla="*/ 1865648 w 2886535"/>
                      <a:gd name="connsiteY2" fmla="*/ 1106557 h 1587373"/>
                      <a:gd name="connsiteX3" fmla="*/ 1865648 w 2886535"/>
                      <a:gd name="connsiteY3" fmla="*/ 742579 h 1587373"/>
                      <a:gd name="connsiteX4" fmla="*/ 2010080 w 2886535"/>
                      <a:gd name="connsiteY4" fmla="*/ 598148 h 1587373"/>
                      <a:gd name="connsiteX5" fmla="*/ 2154512 w 2886535"/>
                      <a:gd name="connsiteY5" fmla="*/ 742579 h 1587373"/>
                      <a:gd name="connsiteX6" fmla="*/ 2154512 w 2886535"/>
                      <a:gd name="connsiteY6" fmla="*/ 1091438 h 1587373"/>
                      <a:gd name="connsiteX7" fmla="*/ 2154512 w 2886535"/>
                      <a:gd name="connsiteY7" fmla="*/ 1091438 h 1587373"/>
                      <a:gd name="connsiteX8" fmla="*/ 2429325 w 2886535"/>
                      <a:gd name="connsiteY8" fmla="*/ 1363574 h 1587373"/>
                      <a:gd name="connsiteX9" fmla="*/ 2676606 w 2886535"/>
                      <a:gd name="connsiteY9" fmla="*/ 1203613 h 1587373"/>
                      <a:gd name="connsiteX10" fmla="*/ 2886535 w 2886535"/>
                      <a:gd name="connsiteY10" fmla="*/ 1128340 h 1587373"/>
                      <a:gd name="connsiteX11" fmla="*/ 2190693 w 2886535"/>
                      <a:gd name="connsiteY11" fmla="*/ 0 h 1587373"/>
                      <a:gd name="connsiteX12" fmla="*/ 402636 w 2886535"/>
                      <a:gd name="connsiteY12" fmla="*/ 278173 h 1587373"/>
                      <a:gd name="connsiteX13" fmla="*/ 147502 w 2886535"/>
                      <a:gd name="connsiteY13" fmla="*/ 698020 h 1587373"/>
                      <a:gd name="connsiteX14" fmla="*/ 673 w 2886535"/>
                      <a:gd name="connsiteY14" fmla="*/ 932720 h 1587373"/>
                      <a:gd name="connsiteX15" fmla="*/ 208870 w 2886535"/>
                      <a:gd name="connsiteY15" fmla="*/ 843611 h 1587373"/>
                      <a:gd name="connsiteX16" fmla="*/ 182792 w 2886535"/>
                      <a:gd name="connsiteY16" fmla="*/ 1043730 h 1587373"/>
                      <a:gd name="connsiteX17" fmla="*/ 182792 w 2886535"/>
                      <a:gd name="connsiteY17" fmla="*/ 1066489 h 1587373"/>
                      <a:gd name="connsiteX18" fmla="*/ 383132 w 2886535"/>
                      <a:gd name="connsiteY18" fmla="*/ 1266829 h 1587373"/>
                      <a:gd name="connsiteX19" fmla="*/ 583472 w 2886535"/>
                      <a:gd name="connsiteY19" fmla="*/ 1066489 h 1587373"/>
                      <a:gd name="connsiteX20" fmla="*/ 583472 w 2886535"/>
                      <a:gd name="connsiteY20" fmla="*/ 839437 h 1587373"/>
                      <a:gd name="connsiteX21" fmla="*/ 690320 w 2886535"/>
                      <a:gd name="connsiteY21" fmla="*/ 732589 h 1587373"/>
                      <a:gd name="connsiteX22" fmla="*/ 797168 w 2886535"/>
                      <a:gd name="connsiteY22" fmla="*/ 839437 h 1587373"/>
                      <a:gd name="connsiteX23" fmla="*/ 797168 w 2886535"/>
                      <a:gd name="connsiteY23" fmla="*/ 1373677 h 1587373"/>
                      <a:gd name="connsiteX24" fmla="*/ 1010864 w 2886535"/>
                      <a:gd name="connsiteY24" fmla="*/ 1587373 h 1587373"/>
                      <a:gd name="connsiteX25" fmla="*/ 1224560 w 2886535"/>
                      <a:gd name="connsiteY25" fmla="*/ 1373677 h 1587373"/>
                      <a:gd name="connsiteX26" fmla="*/ 1224560 w 2886535"/>
                      <a:gd name="connsiteY26" fmla="*/ 1053133 h 1587373"/>
                      <a:gd name="connsiteX27" fmla="*/ 1384832 w 2886535"/>
                      <a:gd name="connsiteY27" fmla="*/ 892861 h 1587373"/>
                      <a:gd name="connsiteX28" fmla="*/ 1545104 w 2886535"/>
                      <a:gd name="connsiteY28" fmla="*/ 1053133 h 1587373"/>
                      <a:gd name="connsiteX29" fmla="*/ 1545104 w 2886535"/>
                      <a:gd name="connsiteY29" fmla="*/ 1106557 h 1587373"/>
                      <a:gd name="connsiteX0" fmla="*/ 1544466 w 2885897"/>
                      <a:gd name="connsiteY0" fmla="*/ 1106557 h 1587373"/>
                      <a:gd name="connsiteX1" fmla="*/ 1704738 w 2885897"/>
                      <a:gd name="connsiteY1" fmla="*/ 1266829 h 1587373"/>
                      <a:gd name="connsiteX2" fmla="*/ 1865010 w 2885897"/>
                      <a:gd name="connsiteY2" fmla="*/ 1106557 h 1587373"/>
                      <a:gd name="connsiteX3" fmla="*/ 1865010 w 2885897"/>
                      <a:gd name="connsiteY3" fmla="*/ 742579 h 1587373"/>
                      <a:gd name="connsiteX4" fmla="*/ 2009442 w 2885897"/>
                      <a:gd name="connsiteY4" fmla="*/ 598148 h 1587373"/>
                      <a:gd name="connsiteX5" fmla="*/ 2153874 w 2885897"/>
                      <a:gd name="connsiteY5" fmla="*/ 742579 h 1587373"/>
                      <a:gd name="connsiteX6" fmla="*/ 2153874 w 2885897"/>
                      <a:gd name="connsiteY6" fmla="*/ 1091438 h 1587373"/>
                      <a:gd name="connsiteX7" fmla="*/ 2153874 w 2885897"/>
                      <a:gd name="connsiteY7" fmla="*/ 1091438 h 1587373"/>
                      <a:gd name="connsiteX8" fmla="*/ 2428687 w 2885897"/>
                      <a:gd name="connsiteY8" fmla="*/ 1363574 h 1587373"/>
                      <a:gd name="connsiteX9" fmla="*/ 2675968 w 2885897"/>
                      <a:gd name="connsiteY9" fmla="*/ 1203613 h 1587373"/>
                      <a:gd name="connsiteX10" fmla="*/ 2885897 w 2885897"/>
                      <a:gd name="connsiteY10" fmla="*/ 1128340 h 1587373"/>
                      <a:gd name="connsiteX11" fmla="*/ 2190055 w 2885897"/>
                      <a:gd name="connsiteY11" fmla="*/ 0 h 1587373"/>
                      <a:gd name="connsiteX12" fmla="*/ 401998 w 2885897"/>
                      <a:gd name="connsiteY12" fmla="*/ 278173 h 1587373"/>
                      <a:gd name="connsiteX13" fmla="*/ 146864 w 2885897"/>
                      <a:gd name="connsiteY13" fmla="*/ 698020 h 1587373"/>
                      <a:gd name="connsiteX14" fmla="*/ 35 w 2885897"/>
                      <a:gd name="connsiteY14" fmla="*/ 932720 h 1587373"/>
                      <a:gd name="connsiteX15" fmla="*/ 208232 w 2885897"/>
                      <a:gd name="connsiteY15" fmla="*/ 843611 h 1587373"/>
                      <a:gd name="connsiteX16" fmla="*/ 182154 w 2885897"/>
                      <a:gd name="connsiteY16" fmla="*/ 1043730 h 1587373"/>
                      <a:gd name="connsiteX17" fmla="*/ 182154 w 2885897"/>
                      <a:gd name="connsiteY17" fmla="*/ 1066489 h 1587373"/>
                      <a:gd name="connsiteX18" fmla="*/ 382494 w 2885897"/>
                      <a:gd name="connsiteY18" fmla="*/ 1266829 h 1587373"/>
                      <a:gd name="connsiteX19" fmla="*/ 582834 w 2885897"/>
                      <a:gd name="connsiteY19" fmla="*/ 1066489 h 1587373"/>
                      <a:gd name="connsiteX20" fmla="*/ 582834 w 2885897"/>
                      <a:gd name="connsiteY20" fmla="*/ 839437 h 1587373"/>
                      <a:gd name="connsiteX21" fmla="*/ 689682 w 2885897"/>
                      <a:gd name="connsiteY21" fmla="*/ 732589 h 1587373"/>
                      <a:gd name="connsiteX22" fmla="*/ 796530 w 2885897"/>
                      <a:gd name="connsiteY22" fmla="*/ 839437 h 1587373"/>
                      <a:gd name="connsiteX23" fmla="*/ 796530 w 2885897"/>
                      <a:gd name="connsiteY23" fmla="*/ 1373677 h 1587373"/>
                      <a:gd name="connsiteX24" fmla="*/ 1010226 w 2885897"/>
                      <a:gd name="connsiteY24" fmla="*/ 1587373 h 1587373"/>
                      <a:gd name="connsiteX25" fmla="*/ 1223922 w 2885897"/>
                      <a:gd name="connsiteY25" fmla="*/ 1373677 h 1587373"/>
                      <a:gd name="connsiteX26" fmla="*/ 1223922 w 2885897"/>
                      <a:gd name="connsiteY26" fmla="*/ 1053133 h 1587373"/>
                      <a:gd name="connsiteX27" fmla="*/ 1384194 w 2885897"/>
                      <a:gd name="connsiteY27" fmla="*/ 892861 h 1587373"/>
                      <a:gd name="connsiteX28" fmla="*/ 1544466 w 2885897"/>
                      <a:gd name="connsiteY28" fmla="*/ 1053133 h 1587373"/>
                      <a:gd name="connsiteX29" fmla="*/ 1544466 w 2885897"/>
                      <a:gd name="connsiteY29" fmla="*/ 1106557 h 1587373"/>
                      <a:gd name="connsiteX0" fmla="*/ 1541785 w 2883216"/>
                      <a:gd name="connsiteY0" fmla="*/ 1106557 h 1587373"/>
                      <a:gd name="connsiteX1" fmla="*/ 1702057 w 2883216"/>
                      <a:gd name="connsiteY1" fmla="*/ 1266829 h 1587373"/>
                      <a:gd name="connsiteX2" fmla="*/ 1862329 w 2883216"/>
                      <a:gd name="connsiteY2" fmla="*/ 1106557 h 1587373"/>
                      <a:gd name="connsiteX3" fmla="*/ 1862329 w 2883216"/>
                      <a:gd name="connsiteY3" fmla="*/ 742579 h 1587373"/>
                      <a:gd name="connsiteX4" fmla="*/ 2006761 w 2883216"/>
                      <a:gd name="connsiteY4" fmla="*/ 598148 h 1587373"/>
                      <a:gd name="connsiteX5" fmla="*/ 2151193 w 2883216"/>
                      <a:gd name="connsiteY5" fmla="*/ 742579 h 1587373"/>
                      <a:gd name="connsiteX6" fmla="*/ 2151193 w 2883216"/>
                      <a:gd name="connsiteY6" fmla="*/ 1091438 h 1587373"/>
                      <a:gd name="connsiteX7" fmla="*/ 2151193 w 2883216"/>
                      <a:gd name="connsiteY7" fmla="*/ 1091438 h 1587373"/>
                      <a:gd name="connsiteX8" fmla="*/ 2426006 w 2883216"/>
                      <a:gd name="connsiteY8" fmla="*/ 1363574 h 1587373"/>
                      <a:gd name="connsiteX9" fmla="*/ 2673287 w 2883216"/>
                      <a:gd name="connsiteY9" fmla="*/ 1203613 h 1587373"/>
                      <a:gd name="connsiteX10" fmla="*/ 2883216 w 2883216"/>
                      <a:gd name="connsiteY10" fmla="*/ 1128340 h 1587373"/>
                      <a:gd name="connsiteX11" fmla="*/ 2187374 w 2883216"/>
                      <a:gd name="connsiteY11" fmla="*/ 0 h 1587373"/>
                      <a:gd name="connsiteX12" fmla="*/ 399317 w 2883216"/>
                      <a:gd name="connsiteY12" fmla="*/ 278173 h 1587373"/>
                      <a:gd name="connsiteX13" fmla="*/ 144183 w 2883216"/>
                      <a:gd name="connsiteY13" fmla="*/ 698020 h 1587373"/>
                      <a:gd name="connsiteX14" fmla="*/ 36 w 2883216"/>
                      <a:gd name="connsiteY14" fmla="*/ 938083 h 1587373"/>
                      <a:gd name="connsiteX15" fmla="*/ 205551 w 2883216"/>
                      <a:gd name="connsiteY15" fmla="*/ 843611 h 1587373"/>
                      <a:gd name="connsiteX16" fmla="*/ 179473 w 2883216"/>
                      <a:gd name="connsiteY16" fmla="*/ 1043730 h 1587373"/>
                      <a:gd name="connsiteX17" fmla="*/ 179473 w 2883216"/>
                      <a:gd name="connsiteY17" fmla="*/ 1066489 h 1587373"/>
                      <a:gd name="connsiteX18" fmla="*/ 379813 w 2883216"/>
                      <a:gd name="connsiteY18" fmla="*/ 1266829 h 1587373"/>
                      <a:gd name="connsiteX19" fmla="*/ 580153 w 2883216"/>
                      <a:gd name="connsiteY19" fmla="*/ 1066489 h 1587373"/>
                      <a:gd name="connsiteX20" fmla="*/ 580153 w 2883216"/>
                      <a:gd name="connsiteY20" fmla="*/ 839437 h 1587373"/>
                      <a:gd name="connsiteX21" fmla="*/ 687001 w 2883216"/>
                      <a:gd name="connsiteY21" fmla="*/ 732589 h 1587373"/>
                      <a:gd name="connsiteX22" fmla="*/ 793849 w 2883216"/>
                      <a:gd name="connsiteY22" fmla="*/ 839437 h 1587373"/>
                      <a:gd name="connsiteX23" fmla="*/ 793849 w 2883216"/>
                      <a:gd name="connsiteY23" fmla="*/ 1373677 h 1587373"/>
                      <a:gd name="connsiteX24" fmla="*/ 1007545 w 2883216"/>
                      <a:gd name="connsiteY24" fmla="*/ 1587373 h 1587373"/>
                      <a:gd name="connsiteX25" fmla="*/ 1221241 w 2883216"/>
                      <a:gd name="connsiteY25" fmla="*/ 1373677 h 1587373"/>
                      <a:gd name="connsiteX26" fmla="*/ 1221241 w 2883216"/>
                      <a:gd name="connsiteY26" fmla="*/ 1053133 h 1587373"/>
                      <a:gd name="connsiteX27" fmla="*/ 1381513 w 2883216"/>
                      <a:gd name="connsiteY27" fmla="*/ 892861 h 1587373"/>
                      <a:gd name="connsiteX28" fmla="*/ 1541785 w 2883216"/>
                      <a:gd name="connsiteY28" fmla="*/ 1053133 h 1587373"/>
                      <a:gd name="connsiteX29" fmla="*/ 1541785 w 2883216"/>
                      <a:gd name="connsiteY29" fmla="*/ 1106557 h 1587373"/>
                      <a:gd name="connsiteX0" fmla="*/ 1541777 w 2883208"/>
                      <a:gd name="connsiteY0" fmla="*/ 1106557 h 1587373"/>
                      <a:gd name="connsiteX1" fmla="*/ 1702049 w 2883208"/>
                      <a:gd name="connsiteY1" fmla="*/ 1266829 h 1587373"/>
                      <a:gd name="connsiteX2" fmla="*/ 1862321 w 2883208"/>
                      <a:gd name="connsiteY2" fmla="*/ 1106557 h 1587373"/>
                      <a:gd name="connsiteX3" fmla="*/ 1862321 w 2883208"/>
                      <a:gd name="connsiteY3" fmla="*/ 742579 h 1587373"/>
                      <a:gd name="connsiteX4" fmla="*/ 2006753 w 2883208"/>
                      <a:gd name="connsiteY4" fmla="*/ 598148 h 1587373"/>
                      <a:gd name="connsiteX5" fmla="*/ 2151185 w 2883208"/>
                      <a:gd name="connsiteY5" fmla="*/ 742579 h 1587373"/>
                      <a:gd name="connsiteX6" fmla="*/ 2151185 w 2883208"/>
                      <a:gd name="connsiteY6" fmla="*/ 1091438 h 1587373"/>
                      <a:gd name="connsiteX7" fmla="*/ 2151185 w 2883208"/>
                      <a:gd name="connsiteY7" fmla="*/ 1091438 h 1587373"/>
                      <a:gd name="connsiteX8" fmla="*/ 2425998 w 2883208"/>
                      <a:gd name="connsiteY8" fmla="*/ 1363574 h 1587373"/>
                      <a:gd name="connsiteX9" fmla="*/ 2673279 w 2883208"/>
                      <a:gd name="connsiteY9" fmla="*/ 1203613 h 1587373"/>
                      <a:gd name="connsiteX10" fmla="*/ 2883208 w 2883208"/>
                      <a:gd name="connsiteY10" fmla="*/ 1128340 h 1587373"/>
                      <a:gd name="connsiteX11" fmla="*/ 2187366 w 2883208"/>
                      <a:gd name="connsiteY11" fmla="*/ 0 h 1587373"/>
                      <a:gd name="connsiteX12" fmla="*/ 399309 w 2883208"/>
                      <a:gd name="connsiteY12" fmla="*/ 278173 h 1587373"/>
                      <a:gd name="connsiteX13" fmla="*/ 144175 w 2883208"/>
                      <a:gd name="connsiteY13" fmla="*/ 698020 h 1587373"/>
                      <a:gd name="connsiteX14" fmla="*/ 28 w 2883208"/>
                      <a:gd name="connsiteY14" fmla="*/ 938083 h 1587373"/>
                      <a:gd name="connsiteX15" fmla="*/ 205543 w 2883208"/>
                      <a:gd name="connsiteY15" fmla="*/ 843611 h 1587373"/>
                      <a:gd name="connsiteX16" fmla="*/ 179465 w 2883208"/>
                      <a:gd name="connsiteY16" fmla="*/ 1043730 h 1587373"/>
                      <a:gd name="connsiteX17" fmla="*/ 179465 w 2883208"/>
                      <a:gd name="connsiteY17" fmla="*/ 1066489 h 1587373"/>
                      <a:gd name="connsiteX18" fmla="*/ 379805 w 2883208"/>
                      <a:gd name="connsiteY18" fmla="*/ 1266829 h 1587373"/>
                      <a:gd name="connsiteX19" fmla="*/ 580145 w 2883208"/>
                      <a:gd name="connsiteY19" fmla="*/ 1066489 h 1587373"/>
                      <a:gd name="connsiteX20" fmla="*/ 580145 w 2883208"/>
                      <a:gd name="connsiteY20" fmla="*/ 839437 h 1587373"/>
                      <a:gd name="connsiteX21" fmla="*/ 686993 w 2883208"/>
                      <a:gd name="connsiteY21" fmla="*/ 732589 h 1587373"/>
                      <a:gd name="connsiteX22" fmla="*/ 793841 w 2883208"/>
                      <a:gd name="connsiteY22" fmla="*/ 839437 h 1587373"/>
                      <a:gd name="connsiteX23" fmla="*/ 793841 w 2883208"/>
                      <a:gd name="connsiteY23" fmla="*/ 1373677 h 1587373"/>
                      <a:gd name="connsiteX24" fmla="*/ 1007537 w 2883208"/>
                      <a:gd name="connsiteY24" fmla="*/ 1587373 h 1587373"/>
                      <a:gd name="connsiteX25" fmla="*/ 1221233 w 2883208"/>
                      <a:gd name="connsiteY25" fmla="*/ 1373677 h 1587373"/>
                      <a:gd name="connsiteX26" fmla="*/ 1221233 w 2883208"/>
                      <a:gd name="connsiteY26" fmla="*/ 1053133 h 1587373"/>
                      <a:gd name="connsiteX27" fmla="*/ 1381505 w 2883208"/>
                      <a:gd name="connsiteY27" fmla="*/ 892861 h 1587373"/>
                      <a:gd name="connsiteX28" fmla="*/ 1541777 w 2883208"/>
                      <a:gd name="connsiteY28" fmla="*/ 1053133 h 1587373"/>
                      <a:gd name="connsiteX29" fmla="*/ 1541777 w 2883208"/>
                      <a:gd name="connsiteY29" fmla="*/ 1106557 h 1587373"/>
                      <a:gd name="connsiteX0" fmla="*/ 1541777 w 2883208"/>
                      <a:gd name="connsiteY0" fmla="*/ 1106557 h 1587373"/>
                      <a:gd name="connsiteX1" fmla="*/ 1702049 w 2883208"/>
                      <a:gd name="connsiteY1" fmla="*/ 1266829 h 1587373"/>
                      <a:gd name="connsiteX2" fmla="*/ 1862321 w 2883208"/>
                      <a:gd name="connsiteY2" fmla="*/ 1106557 h 1587373"/>
                      <a:gd name="connsiteX3" fmla="*/ 1862321 w 2883208"/>
                      <a:gd name="connsiteY3" fmla="*/ 742579 h 1587373"/>
                      <a:gd name="connsiteX4" fmla="*/ 2006753 w 2883208"/>
                      <a:gd name="connsiteY4" fmla="*/ 598148 h 1587373"/>
                      <a:gd name="connsiteX5" fmla="*/ 2151185 w 2883208"/>
                      <a:gd name="connsiteY5" fmla="*/ 742579 h 1587373"/>
                      <a:gd name="connsiteX6" fmla="*/ 2151185 w 2883208"/>
                      <a:gd name="connsiteY6" fmla="*/ 1091438 h 1587373"/>
                      <a:gd name="connsiteX7" fmla="*/ 2151185 w 2883208"/>
                      <a:gd name="connsiteY7" fmla="*/ 1091438 h 1587373"/>
                      <a:gd name="connsiteX8" fmla="*/ 2425998 w 2883208"/>
                      <a:gd name="connsiteY8" fmla="*/ 1363574 h 1587373"/>
                      <a:gd name="connsiteX9" fmla="*/ 2673279 w 2883208"/>
                      <a:gd name="connsiteY9" fmla="*/ 1203613 h 1587373"/>
                      <a:gd name="connsiteX10" fmla="*/ 2883208 w 2883208"/>
                      <a:gd name="connsiteY10" fmla="*/ 1128340 h 1587373"/>
                      <a:gd name="connsiteX11" fmla="*/ 2187366 w 2883208"/>
                      <a:gd name="connsiteY11" fmla="*/ 0 h 1587373"/>
                      <a:gd name="connsiteX12" fmla="*/ 399309 w 2883208"/>
                      <a:gd name="connsiteY12" fmla="*/ 278173 h 1587373"/>
                      <a:gd name="connsiteX13" fmla="*/ 144175 w 2883208"/>
                      <a:gd name="connsiteY13" fmla="*/ 698020 h 1587373"/>
                      <a:gd name="connsiteX14" fmla="*/ 28 w 2883208"/>
                      <a:gd name="connsiteY14" fmla="*/ 938083 h 1587373"/>
                      <a:gd name="connsiteX15" fmla="*/ 205543 w 2883208"/>
                      <a:gd name="connsiteY15" fmla="*/ 843611 h 1587373"/>
                      <a:gd name="connsiteX16" fmla="*/ 179465 w 2883208"/>
                      <a:gd name="connsiteY16" fmla="*/ 1043730 h 1587373"/>
                      <a:gd name="connsiteX17" fmla="*/ 179465 w 2883208"/>
                      <a:gd name="connsiteY17" fmla="*/ 1066489 h 1587373"/>
                      <a:gd name="connsiteX18" fmla="*/ 379805 w 2883208"/>
                      <a:gd name="connsiteY18" fmla="*/ 1266829 h 1587373"/>
                      <a:gd name="connsiteX19" fmla="*/ 580145 w 2883208"/>
                      <a:gd name="connsiteY19" fmla="*/ 1066489 h 1587373"/>
                      <a:gd name="connsiteX20" fmla="*/ 580145 w 2883208"/>
                      <a:gd name="connsiteY20" fmla="*/ 839437 h 1587373"/>
                      <a:gd name="connsiteX21" fmla="*/ 686993 w 2883208"/>
                      <a:gd name="connsiteY21" fmla="*/ 732589 h 1587373"/>
                      <a:gd name="connsiteX22" fmla="*/ 793841 w 2883208"/>
                      <a:gd name="connsiteY22" fmla="*/ 839437 h 1587373"/>
                      <a:gd name="connsiteX23" fmla="*/ 793841 w 2883208"/>
                      <a:gd name="connsiteY23" fmla="*/ 1373677 h 1587373"/>
                      <a:gd name="connsiteX24" fmla="*/ 1007537 w 2883208"/>
                      <a:gd name="connsiteY24" fmla="*/ 1587373 h 1587373"/>
                      <a:gd name="connsiteX25" fmla="*/ 1221233 w 2883208"/>
                      <a:gd name="connsiteY25" fmla="*/ 1373677 h 1587373"/>
                      <a:gd name="connsiteX26" fmla="*/ 1221233 w 2883208"/>
                      <a:gd name="connsiteY26" fmla="*/ 1053133 h 1587373"/>
                      <a:gd name="connsiteX27" fmla="*/ 1381505 w 2883208"/>
                      <a:gd name="connsiteY27" fmla="*/ 892861 h 1587373"/>
                      <a:gd name="connsiteX28" fmla="*/ 1541777 w 2883208"/>
                      <a:gd name="connsiteY28" fmla="*/ 1053133 h 1587373"/>
                      <a:gd name="connsiteX29" fmla="*/ 1541777 w 2883208"/>
                      <a:gd name="connsiteY29" fmla="*/ 1106557 h 1587373"/>
                      <a:gd name="connsiteX0" fmla="*/ 1547613 w 2889044"/>
                      <a:gd name="connsiteY0" fmla="*/ 1106557 h 1587373"/>
                      <a:gd name="connsiteX1" fmla="*/ 1707885 w 2889044"/>
                      <a:gd name="connsiteY1" fmla="*/ 1266829 h 1587373"/>
                      <a:gd name="connsiteX2" fmla="*/ 1868157 w 2889044"/>
                      <a:gd name="connsiteY2" fmla="*/ 1106557 h 1587373"/>
                      <a:gd name="connsiteX3" fmla="*/ 1868157 w 2889044"/>
                      <a:gd name="connsiteY3" fmla="*/ 742579 h 1587373"/>
                      <a:gd name="connsiteX4" fmla="*/ 2012589 w 2889044"/>
                      <a:gd name="connsiteY4" fmla="*/ 598148 h 1587373"/>
                      <a:gd name="connsiteX5" fmla="*/ 2157021 w 2889044"/>
                      <a:gd name="connsiteY5" fmla="*/ 742579 h 1587373"/>
                      <a:gd name="connsiteX6" fmla="*/ 2157021 w 2889044"/>
                      <a:gd name="connsiteY6" fmla="*/ 1091438 h 1587373"/>
                      <a:gd name="connsiteX7" fmla="*/ 2157021 w 2889044"/>
                      <a:gd name="connsiteY7" fmla="*/ 1091438 h 1587373"/>
                      <a:gd name="connsiteX8" fmla="*/ 2431834 w 2889044"/>
                      <a:gd name="connsiteY8" fmla="*/ 1363574 h 1587373"/>
                      <a:gd name="connsiteX9" fmla="*/ 2679115 w 2889044"/>
                      <a:gd name="connsiteY9" fmla="*/ 1203613 h 1587373"/>
                      <a:gd name="connsiteX10" fmla="*/ 2889044 w 2889044"/>
                      <a:gd name="connsiteY10" fmla="*/ 1128340 h 1587373"/>
                      <a:gd name="connsiteX11" fmla="*/ 2193202 w 2889044"/>
                      <a:gd name="connsiteY11" fmla="*/ 0 h 1587373"/>
                      <a:gd name="connsiteX12" fmla="*/ 405145 w 2889044"/>
                      <a:gd name="connsiteY12" fmla="*/ 278173 h 1587373"/>
                      <a:gd name="connsiteX13" fmla="*/ 150011 w 2889044"/>
                      <a:gd name="connsiteY13" fmla="*/ 698020 h 1587373"/>
                      <a:gd name="connsiteX14" fmla="*/ 64202 w 2889044"/>
                      <a:gd name="connsiteY14" fmla="*/ 829415 h 1587373"/>
                      <a:gd name="connsiteX15" fmla="*/ 5864 w 2889044"/>
                      <a:gd name="connsiteY15" fmla="*/ 938083 h 1587373"/>
                      <a:gd name="connsiteX16" fmla="*/ 211379 w 2889044"/>
                      <a:gd name="connsiteY16" fmla="*/ 843611 h 1587373"/>
                      <a:gd name="connsiteX17" fmla="*/ 185301 w 2889044"/>
                      <a:gd name="connsiteY17" fmla="*/ 1043730 h 1587373"/>
                      <a:gd name="connsiteX18" fmla="*/ 185301 w 2889044"/>
                      <a:gd name="connsiteY18" fmla="*/ 1066489 h 1587373"/>
                      <a:gd name="connsiteX19" fmla="*/ 385641 w 2889044"/>
                      <a:gd name="connsiteY19" fmla="*/ 1266829 h 1587373"/>
                      <a:gd name="connsiteX20" fmla="*/ 585981 w 2889044"/>
                      <a:gd name="connsiteY20" fmla="*/ 1066489 h 1587373"/>
                      <a:gd name="connsiteX21" fmla="*/ 585981 w 2889044"/>
                      <a:gd name="connsiteY21" fmla="*/ 839437 h 1587373"/>
                      <a:gd name="connsiteX22" fmla="*/ 692829 w 2889044"/>
                      <a:gd name="connsiteY22" fmla="*/ 732589 h 1587373"/>
                      <a:gd name="connsiteX23" fmla="*/ 799677 w 2889044"/>
                      <a:gd name="connsiteY23" fmla="*/ 839437 h 1587373"/>
                      <a:gd name="connsiteX24" fmla="*/ 799677 w 2889044"/>
                      <a:gd name="connsiteY24" fmla="*/ 1373677 h 1587373"/>
                      <a:gd name="connsiteX25" fmla="*/ 1013373 w 2889044"/>
                      <a:gd name="connsiteY25" fmla="*/ 1587373 h 1587373"/>
                      <a:gd name="connsiteX26" fmla="*/ 1227069 w 2889044"/>
                      <a:gd name="connsiteY26" fmla="*/ 1373677 h 1587373"/>
                      <a:gd name="connsiteX27" fmla="*/ 1227069 w 2889044"/>
                      <a:gd name="connsiteY27" fmla="*/ 1053133 h 1587373"/>
                      <a:gd name="connsiteX28" fmla="*/ 1387341 w 2889044"/>
                      <a:gd name="connsiteY28" fmla="*/ 892861 h 1587373"/>
                      <a:gd name="connsiteX29" fmla="*/ 1547613 w 2889044"/>
                      <a:gd name="connsiteY29" fmla="*/ 1053133 h 1587373"/>
                      <a:gd name="connsiteX30" fmla="*/ 1547613 w 2889044"/>
                      <a:gd name="connsiteY30" fmla="*/ 1106557 h 1587373"/>
                      <a:gd name="connsiteX0" fmla="*/ 1485036 w 2826467"/>
                      <a:gd name="connsiteY0" fmla="*/ 1106557 h 1587373"/>
                      <a:gd name="connsiteX1" fmla="*/ 1645308 w 2826467"/>
                      <a:gd name="connsiteY1" fmla="*/ 1266829 h 1587373"/>
                      <a:gd name="connsiteX2" fmla="*/ 1805580 w 2826467"/>
                      <a:gd name="connsiteY2" fmla="*/ 1106557 h 1587373"/>
                      <a:gd name="connsiteX3" fmla="*/ 1805580 w 2826467"/>
                      <a:gd name="connsiteY3" fmla="*/ 742579 h 1587373"/>
                      <a:gd name="connsiteX4" fmla="*/ 1950012 w 2826467"/>
                      <a:gd name="connsiteY4" fmla="*/ 598148 h 1587373"/>
                      <a:gd name="connsiteX5" fmla="*/ 2094444 w 2826467"/>
                      <a:gd name="connsiteY5" fmla="*/ 742579 h 1587373"/>
                      <a:gd name="connsiteX6" fmla="*/ 2094444 w 2826467"/>
                      <a:gd name="connsiteY6" fmla="*/ 1091438 h 1587373"/>
                      <a:gd name="connsiteX7" fmla="*/ 2094444 w 2826467"/>
                      <a:gd name="connsiteY7" fmla="*/ 1091438 h 1587373"/>
                      <a:gd name="connsiteX8" fmla="*/ 2369257 w 2826467"/>
                      <a:gd name="connsiteY8" fmla="*/ 1363574 h 1587373"/>
                      <a:gd name="connsiteX9" fmla="*/ 2616538 w 2826467"/>
                      <a:gd name="connsiteY9" fmla="*/ 1203613 h 1587373"/>
                      <a:gd name="connsiteX10" fmla="*/ 2826467 w 2826467"/>
                      <a:gd name="connsiteY10" fmla="*/ 1128340 h 1587373"/>
                      <a:gd name="connsiteX11" fmla="*/ 2130625 w 2826467"/>
                      <a:gd name="connsiteY11" fmla="*/ 0 h 1587373"/>
                      <a:gd name="connsiteX12" fmla="*/ 342568 w 2826467"/>
                      <a:gd name="connsiteY12" fmla="*/ 278173 h 1587373"/>
                      <a:gd name="connsiteX13" fmla="*/ 87434 w 2826467"/>
                      <a:gd name="connsiteY13" fmla="*/ 698020 h 1587373"/>
                      <a:gd name="connsiteX14" fmla="*/ 1625 w 2826467"/>
                      <a:gd name="connsiteY14" fmla="*/ 829415 h 1587373"/>
                      <a:gd name="connsiteX15" fmla="*/ 148802 w 2826467"/>
                      <a:gd name="connsiteY15" fmla="*/ 843611 h 1587373"/>
                      <a:gd name="connsiteX16" fmla="*/ 122724 w 2826467"/>
                      <a:gd name="connsiteY16" fmla="*/ 1043730 h 1587373"/>
                      <a:gd name="connsiteX17" fmla="*/ 122724 w 2826467"/>
                      <a:gd name="connsiteY17" fmla="*/ 1066489 h 1587373"/>
                      <a:gd name="connsiteX18" fmla="*/ 323064 w 2826467"/>
                      <a:gd name="connsiteY18" fmla="*/ 1266829 h 1587373"/>
                      <a:gd name="connsiteX19" fmla="*/ 523404 w 2826467"/>
                      <a:gd name="connsiteY19" fmla="*/ 1066489 h 1587373"/>
                      <a:gd name="connsiteX20" fmla="*/ 523404 w 2826467"/>
                      <a:gd name="connsiteY20" fmla="*/ 839437 h 1587373"/>
                      <a:gd name="connsiteX21" fmla="*/ 630252 w 2826467"/>
                      <a:gd name="connsiteY21" fmla="*/ 732589 h 1587373"/>
                      <a:gd name="connsiteX22" fmla="*/ 737100 w 2826467"/>
                      <a:gd name="connsiteY22" fmla="*/ 839437 h 1587373"/>
                      <a:gd name="connsiteX23" fmla="*/ 737100 w 2826467"/>
                      <a:gd name="connsiteY23" fmla="*/ 1373677 h 1587373"/>
                      <a:gd name="connsiteX24" fmla="*/ 950796 w 2826467"/>
                      <a:gd name="connsiteY24" fmla="*/ 1587373 h 1587373"/>
                      <a:gd name="connsiteX25" fmla="*/ 1164492 w 2826467"/>
                      <a:gd name="connsiteY25" fmla="*/ 1373677 h 1587373"/>
                      <a:gd name="connsiteX26" fmla="*/ 1164492 w 2826467"/>
                      <a:gd name="connsiteY26" fmla="*/ 1053133 h 1587373"/>
                      <a:gd name="connsiteX27" fmla="*/ 1324764 w 2826467"/>
                      <a:gd name="connsiteY27" fmla="*/ 892861 h 1587373"/>
                      <a:gd name="connsiteX28" fmla="*/ 1485036 w 2826467"/>
                      <a:gd name="connsiteY28" fmla="*/ 1053133 h 1587373"/>
                      <a:gd name="connsiteX29" fmla="*/ 1485036 w 2826467"/>
                      <a:gd name="connsiteY29" fmla="*/ 1106557 h 1587373"/>
                      <a:gd name="connsiteX0" fmla="*/ 1483411 w 2824842"/>
                      <a:gd name="connsiteY0" fmla="*/ 1106557 h 1587373"/>
                      <a:gd name="connsiteX1" fmla="*/ 1643683 w 2824842"/>
                      <a:gd name="connsiteY1" fmla="*/ 1266829 h 1587373"/>
                      <a:gd name="connsiteX2" fmla="*/ 1803955 w 2824842"/>
                      <a:gd name="connsiteY2" fmla="*/ 1106557 h 1587373"/>
                      <a:gd name="connsiteX3" fmla="*/ 1803955 w 2824842"/>
                      <a:gd name="connsiteY3" fmla="*/ 742579 h 1587373"/>
                      <a:gd name="connsiteX4" fmla="*/ 1948387 w 2824842"/>
                      <a:gd name="connsiteY4" fmla="*/ 598148 h 1587373"/>
                      <a:gd name="connsiteX5" fmla="*/ 2092819 w 2824842"/>
                      <a:gd name="connsiteY5" fmla="*/ 742579 h 1587373"/>
                      <a:gd name="connsiteX6" fmla="*/ 2092819 w 2824842"/>
                      <a:gd name="connsiteY6" fmla="*/ 1091438 h 1587373"/>
                      <a:gd name="connsiteX7" fmla="*/ 2092819 w 2824842"/>
                      <a:gd name="connsiteY7" fmla="*/ 1091438 h 1587373"/>
                      <a:gd name="connsiteX8" fmla="*/ 2367632 w 2824842"/>
                      <a:gd name="connsiteY8" fmla="*/ 1363574 h 1587373"/>
                      <a:gd name="connsiteX9" fmla="*/ 2614913 w 2824842"/>
                      <a:gd name="connsiteY9" fmla="*/ 1203613 h 1587373"/>
                      <a:gd name="connsiteX10" fmla="*/ 2824842 w 2824842"/>
                      <a:gd name="connsiteY10" fmla="*/ 1128340 h 1587373"/>
                      <a:gd name="connsiteX11" fmla="*/ 2129000 w 2824842"/>
                      <a:gd name="connsiteY11" fmla="*/ 0 h 1587373"/>
                      <a:gd name="connsiteX12" fmla="*/ 340943 w 2824842"/>
                      <a:gd name="connsiteY12" fmla="*/ 278173 h 1587373"/>
                      <a:gd name="connsiteX13" fmla="*/ 85809 w 2824842"/>
                      <a:gd name="connsiteY13" fmla="*/ 698020 h 1587373"/>
                      <a:gd name="connsiteX14" fmla="*/ 0 w 2824842"/>
                      <a:gd name="connsiteY14" fmla="*/ 829415 h 1587373"/>
                      <a:gd name="connsiteX15" fmla="*/ 147177 w 2824842"/>
                      <a:gd name="connsiteY15" fmla="*/ 843611 h 1587373"/>
                      <a:gd name="connsiteX16" fmla="*/ 121099 w 2824842"/>
                      <a:gd name="connsiteY16" fmla="*/ 1043730 h 1587373"/>
                      <a:gd name="connsiteX17" fmla="*/ 121099 w 2824842"/>
                      <a:gd name="connsiteY17" fmla="*/ 1066489 h 1587373"/>
                      <a:gd name="connsiteX18" fmla="*/ 321439 w 2824842"/>
                      <a:gd name="connsiteY18" fmla="*/ 1266829 h 1587373"/>
                      <a:gd name="connsiteX19" fmla="*/ 521779 w 2824842"/>
                      <a:gd name="connsiteY19" fmla="*/ 1066489 h 1587373"/>
                      <a:gd name="connsiteX20" fmla="*/ 521779 w 2824842"/>
                      <a:gd name="connsiteY20" fmla="*/ 839437 h 1587373"/>
                      <a:gd name="connsiteX21" fmla="*/ 628627 w 2824842"/>
                      <a:gd name="connsiteY21" fmla="*/ 732589 h 1587373"/>
                      <a:gd name="connsiteX22" fmla="*/ 735475 w 2824842"/>
                      <a:gd name="connsiteY22" fmla="*/ 839437 h 1587373"/>
                      <a:gd name="connsiteX23" fmla="*/ 735475 w 2824842"/>
                      <a:gd name="connsiteY23" fmla="*/ 1373677 h 1587373"/>
                      <a:gd name="connsiteX24" fmla="*/ 949171 w 2824842"/>
                      <a:gd name="connsiteY24" fmla="*/ 1587373 h 1587373"/>
                      <a:gd name="connsiteX25" fmla="*/ 1162867 w 2824842"/>
                      <a:gd name="connsiteY25" fmla="*/ 1373677 h 1587373"/>
                      <a:gd name="connsiteX26" fmla="*/ 1162867 w 2824842"/>
                      <a:gd name="connsiteY26" fmla="*/ 1053133 h 1587373"/>
                      <a:gd name="connsiteX27" fmla="*/ 1323139 w 2824842"/>
                      <a:gd name="connsiteY27" fmla="*/ 892861 h 1587373"/>
                      <a:gd name="connsiteX28" fmla="*/ 1483411 w 2824842"/>
                      <a:gd name="connsiteY28" fmla="*/ 1053133 h 1587373"/>
                      <a:gd name="connsiteX29" fmla="*/ 1483411 w 2824842"/>
                      <a:gd name="connsiteY29" fmla="*/ 1106557 h 1587373"/>
                      <a:gd name="connsiteX0" fmla="*/ 1483411 w 2824842"/>
                      <a:gd name="connsiteY0" fmla="*/ 1106557 h 1587373"/>
                      <a:gd name="connsiteX1" fmla="*/ 1643683 w 2824842"/>
                      <a:gd name="connsiteY1" fmla="*/ 1266829 h 1587373"/>
                      <a:gd name="connsiteX2" fmla="*/ 1803955 w 2824842"/>
                      <a:gd name="connsiteY2" fmla="*/ 1106557 h 1587373"/>
                      <a:gd name="connsiteX3" fmla="*/ 1803955 w 2824842"/>
                      <a:gd name="connsiteY3" fmla="*/ 742579 h 1587373"/>
                      <a:gd name="connsiteX4" fmla="*/ 1948387 w 2824842"/>
                      <a:gd name="connsiteY4" fmla="*/ 598148 h 1587373"/>
                      <a:gd name="connsiteX5" fmla="*/ 2092819 w 2824842"/>
                      <a:gd name="connsiteY5" fmla="*/ 742579 h 1587373"/>
                      <a:gd name="connsiteX6" fmla="*/ 2092819 w 2824842"/>
                      <a:gd name="connsiteY6" fmla="*/ 1091438 h 1587373"/>
                      <a:gd name="connsiteX7" fmla="*/ 2092819 w 2824842"/>
                      <a:gd name="connsiteY7" fmla="*/ 1091438 h 1587373"/>
                      <a:gd name="connsiteX8" fmla="*/ 2367632 w 2824842"/>
                      <a:gd name="connsiteY8" fmla="*/ 1363574 h 1587373"/>
                      <a:gd name="connsiteX9" fmla="*/ 2614913 w 2824842"/>
                      <a:gd name="connsiteY9" fmla="*/ 1203613 h 1587373"/>
                      <a:gd name="connsiteX10" fmla="*/ 2824842 w 2824842"/>
                      <a:gd name="connsiteY10" fmla="*/ 1128340 h 1587373"/>
                      <a:gd name="connsiteX11" fmla="*/ 2129000 w 2824842"/>
                      <a:gd name="connsiteY11" fmla="*/ 0 h 1587373"/>
                      <a:gd name="connsiteX12" fmla="*/ 340943 w 2824842"/>
                      <a:gd name="connsiteY12" fmla="*/ 278173 h 1587373"/>
                      <a:gd name="connsiteX13" fmla="*/ 85809 w 2824842"/>
                      <a:gd name="connsiteY13" fmla="*/ 698020 h 1587373"/>
                      <a:gd name="connsiteX14" fmla="*/ 0 w 2824842"/>
                      <a:gd name="connsiteY14" fmla="*/ 829415 h 1587373"/>
                      <a:gd name="connsiteX15" fmla="*/ 147177 w 2824842"/>
                      <a:gd name="connsiteY15" fmla="*/ 843611 h 1587373"/>
                      <a:gd name="connsiteX16" fmla="*/ 121099 w 2824842"/>
                      <a:gd name="connsiteY16" fmla="*/ 1043730 h 1587373"/>
                      <a:gd name="connsiteX17" fmla="*/ 121099 w 2824842"/>
                      <a:gd name="connsiteY17" fmla="*/ 1066489 h 1587373"/>
                      <a:gd name="connsiteX18" fmla="*/ 321439 w 2824842"/>
                      <a:gd name="connsiteY18" fmla="*/ 1266829 h 1587373"/>
                      <a:gd name="connsiteX19" fmla="*/ 521779 w 2824842"/>
                      <a:gd name="connsiteY19" fmla="*/ 1066489 h 1587373"/>
                      <a:gd name="connsiteX20" fmla="*/ 521779 w 2824842"/>
                      <a:gd name="connsiteY20" fmla="*/ 839437 h 1587373"/>
                      <a:gd name="connsiteX21" fmla="*/ 628627 w 2824842"/>
                      <a:gd name="connsiteY21" fmla="*/ 732589 h 1587373"/>
                      <a:gd name="connsiteX22" fmla="*/ 735475 w 2824842"/>
                      <a:gd name="connsiteY22" fmla="*/ 839437 h 1587373"/>
                      <a:gd name="connsiteX23" fmla="*/ 735475 w 2824842"/>
                      <a:gd name="connsiteY23" fmla="*/ 1373677 h 1587373"/>
                      <a:gd name="connsiteX24" fmla="*/ 949171 w 2824842"/>
                      <a:gd name="connsiteY24" fmla="*/ 1587373 h 1587373"/>
                      <a:gd name="connsiteX25" fmla="*/ 1162867 w 2824842"/>
                      <a:gd name="connsiteY25" fmla="*/ 1373677 h 1587373"/>
                      <a:gd name="connsiteX26" fmla="*/ 1162867 w 2824842"/>
                      <a:gd name="connsiteY26" fmla="*/ 1053133 h 1587373"/>
                      <a:gd name="connsiteX27" fmla="*/ 1323139 w 2824842"/>
                      <a:gd name="connsiteY27" fmla="*/ 892861 h 1587373"/>
                      <a:gd name="connsiteX28" fmla="*/ 1483411 w 2824842"/>
                      <a:gd name="connsiteY28" fmla="*/ 1053133 h 1587373"/>
                      <a:gd name="connsiteX29" fmla="*/ 1483411 w 2824842"/>
                      <a:gd name="connsiteY29" fmla="*/ 1106557 h 1587373"/>
                      <a:gd name="connsiteX0" fmla="*/ 1404717 w 2746148"/>
                      <a:gd name="connsiteY0" fmla="*/ 1106557 h 1587373"/>
                      <a:gd name="connsiteX1" fmla="*/ 1564989 w 2746148"/>
                      <a:gd name="connsiteY1" fmla="*/ 1266829 h 1587373"/>
                      <a:gd name="connsiteX2" fmla="*/ 1725261 w 2746148"/>
                      <a:gd name="connsiteY2" fmla="*/ 1106557 h 1587373"/>
                      <a:gd name="connsiteX3" fmla="*/ 1725261 w 2746148"/>
                      <a:gd name="connsiteY3" fmla="*/ 742579 h 1587373"/>
                      <a:gd name="connsiteX4" fmla="*/ 1869693 w 2746148"/>
                      <a:gd name="connsiteY4" fmla="*/ 598148 h 1587373"/>
                      <a:gd name="connsiteX5" fmla="*/ 2014125 w 2746148"/>
                      <a:gd name="connsiteY5" fmla="*/ 742579 h 1587373"/>
                      <a:gd name="connsiteX6" fmla="*/ 2014125 w 2746148"/>
                      <a:gd name="connsiteY6" fmla="*/ 1091438 h 1587373"/>
                      <a:gd name="connsiteX7" fmla="*/ 2014125 w 2746148"/>
                      <a:gd name="connsiteY7" fmla="*/ 1091438 h 1587373"/>
                      <a:gd name="connsiteX8" fmla="*/ 2288938 w 2746148"/>
                      <a:gd name="connsiteY8" fmla="*/ 1363574 h 1587373"/>
                      <a:gd name="connsiteX9" fmla="*/ 2536219 w 2746148"/>
                      <a:gd name="connsiteY9" fmla="*/ 1203613 h 1587373"/>
                      <a:gd name="connsiteX10" fmla="*/ 2746148 w 2746148"/>
                      <a:gd name="connsiteY10" fmla="*/ 1128340 h 1587373"/>
                      <a:gd name="connsiteX11" fmla="*/ 2050306 w 2746148"/>
                      <a:gd name="connsiteY11" fmla="*/ 0 h 1587373"/>
                      <a:gd name="connsiteX12" fmla="*/ 262249 w 2746148"/>
                      <a:gd name="connsiteY12" fmla="*/ 278173 h 1587373"/>
                      <a:gd name="connsiteX13" fmla="*/ 7115 w 2746148"/>
                      <a:gd name="connsiteY13" fmla="*/ 698020 h 1587373"/>
                      <a:gd name="connsiteX14" fmla="*/ 68483 w 2746148"/>
                      <a:gd name="connsiteY14" fmla="*/ 843611 h 1587373"/>
                      <a:gd name="connsiteX15" fmla="*/ 42405 w 2746148"/>
                      <a:gd name="connsiteY15" fmla="*/ 1043730 h 1587373"/>
                      <a:gd name="connsiteX16" fmla="*/ 42405 w 2746148"/>
                      <a:gd name="connsiteY16" fmla="*/ 1066489 h 1587373"/>
                      <a:gd name="connsiteX17" fmla="*/ 242745 w 2746148"/>
                      <a:gd name="connsiteY17" fmla="*/ 1266829 h 1587373"/>
                      <a:gd name="connsiteX18" fmla="*/ 443085 w 2746148"/>
                      <a:gd name="connsiteY18" fmla="*/ 1066489 h 1587373"/>
                      <a:gd name="connsiteX19" fmla="*/ 443085 w 2746148"/>
                      <a:gd name="connsiteY19" fmla="*/ 839437 h 1587373"/>
                      <a:gd name="connsiteX20" fmla="*/ 549933 w 2746148"/>
                      <a:gd name="connsiteY20" fmla="*/ 732589 h 1587373"/>
                      <a:gd name="connsiteX21" fmla="*/ 656781 w 2746148"/>
                      <a:gd name="connsiteY21" fmla="*/ 839437 h 1587373"/>
                      <a:gd name="connsiteX22" fmla="*/ 656781 w 2746148"/>
                      <a:gd name="connsiteY22" fmla="*/ 1373677 h 1587373"/>
                      <a:gd name="connsiteX23" fmla="*/ 870477 w 2746148"/>
                      <a:gd name="connsiteY23" fmla="*/ 1587373 h 1587373"/>
                      <a:gd name="connsiteX24" fmla="*/ 1084173 w 2746148"/>
                      <a:gd name="connsiteY24" fmla="*/ 1373677 h 1587373"/>
                      <a:gd name="connsiteX25" fmla="*/ 1084173 w 2746148"/>
                      <a:gd name="connsiteY25" fmla="*/ 1053133 h 1587373"/>
                      <a:gd name="connsiteX26" fmla="*/ 1244445 w 2746148"/>
                      <a:gd name="connsiteY26" fmla="*/ 892861 h 1587373"/>
                      <a:gd name="connsiteX27" fmla="*/ 1404717 w 2746148"/>
                      <a:gd name="connsiteY27" fmla="*/ 1053133 h 1587373"/>
                      <a:gd name="connsiteX28" fmla="*/ 1404717 w 2746148"/>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61368 w 2739033"/>
                      <a:gd name="connsiteY14" fmla="*/ 843611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61368 w 2739033"/>
                      <a:gd name="connsiteY14" fmla="*/ 843611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101849 w 2739033"/>
                      <a:gd name="connsiteY14" fmla="*/ 836468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101849 w 2739033"/>
                      <a:gd name="connsiteY14" fmla="*/ 836468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101849 w 2739033"/>
                      <a:gd name="connsiteY14" fmla="*/ 836468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 name="connsiteX0" fmla="*/ 1397602 w 2739033"/>
                      <a:gd name="connsiteY0" fmla="*/ 1106557 h 1587373"/>
                      <a:gd name="connsiteX1" fmla="*/ 1557874 w 2739033"/>
                      <a:gd name="connsiteY1" fmla="*/ 1266829 h 1587373"/>
                      <a:gd name="connsiteX2" fmla="*/ 1718146 w 2739033"/>
                      <a:gd name="connsiteY2" fmla="*/ 1106557 h 1587373"/>
                      <a:gd name="connsiteX3" fmla="*/ 1718146 w 2739033"/>
                      <a:gd name="connsiteY3" fmla="*/ 742579 h 1587373"/>
                      <a:gd name="connsiteX4" fmla="*/ 1862578 w 2739033"/>
                      <a:gd name="connsiteY4" fmla="*/ 598148 h 1587373"/>
                      <a:gd name="connsiteX5" fmla="*/ 2007010 w 2739033"/>
                      <a:gd name="connsiteY5" fmla="*/ 742579 h 1587373"/>
                      <a:gd name="connsiteX6" fmla="*/ 2007010 w 2739033"/>
                      <a:gd name="connsiteY6" fmla="*/ 1091438 h 1587373"/>
                      <a:gd name="connsiteX7" fmla="*/ 2007010 w 2739033"/>
                      <a:gd name="connsiteY7" fmla="*/ 1091438 h 1587373"/>
                      <a:gd name="connsiteX8" fmla="*/ 2281823 w 2739033"/>
                      <a:gd name="connsiteY8" fmla="*/ 1363574 h 1587373"/>
                      <a:gd name="connsiteX9" fmla="*/ 2529104 w 2739033"/>
                      <a:gd name="connsiteY9" fmla="*/ 1203613 h 1587373"/>
                      <a:gd name="connsiteX10" fmla="*/ 2739033 w 2739033"/>
                      <a:gd name="connsiteY10" fmla="*/ 1128340 h 1587373"/>
                      <a:gd name="connsiteX11" fmla="*/ 2043191 w 2739033"/>
                      <a:gd name="connsiteY11" fmla="*/ 0 h 1587373"/>
                      <a:gd name="connsiteX12" fmla="*/ 255134 w 2739033"/>
                      <a:gd name="connsiteY12" fmla="*/ 278173 h 1587373"/>
                      <a:gd name="connsiteX13" fmla="*/ 0 w 2739033"/>
                      <a:gd name="connsiteY13" fmla="*/ 698020 h 1587373"/>
                      <a:gd name="connsiteX14" fmla="*/ 101849 w 2739033"/>
                      <a:gd name="connsiteY14" fmla="*/ 836468 h 1587373"/>
                      <a:gd name="connsiteX15" fmla="*/ 35290 w 2739033"/>
                      <a:gd name="connsiteY15" fmla="*/ 1043730 h 1587373"/>
                      <a:gd name="connsiteX16" fmla="*/ 35290 w 2739033"/>
                      <a:gd name="connsiteY16" fmla="*/ 1066489 h 1587373"/>
                      <a:gd name="connsiteX17" fmla="*/ 235630 w 2739033"/>
                      <a:gd name="connsiteY17" fmla="*/ 1266829 h 1587373"/>
                      <a:gd name="connsiteX18" fmla="*/ 435970 w 2739033"/>
                      <a:gd name="connsiteY18" fmla="*/ 1066489 h 1587373"/>
                      <a:gd name="connsiteX19" fmla="*/ 435970 w 2739033"/>
                      <a:gd name="connsiteY19" fmla="*/ 839437 h 1587373"/>
                      <a:gd name="connsiteX20" fmla="*/ 542818 w 2739033"/>
                      <a:gd name="connsiteY20" fmla="*/ 732589 h 1587373"/>
                      <a:gd name="connsiteX21" fmla="*/ 649666 w 2739033"/>
                      <a:gd name="connsiteY21" fmla="*/ 839437 h 1587373"/>
                      <a:gd name="connsiteX22" fmla="*/ 649666 w 2739033"/>
                      <a:gd name="connsiteY22" fmla="*/ 1373677 h 1587373"/>
                      <a:gd name="connsiteX23" fmla="*/ 863362 w 2739033"/>
                      <a:gd name="connsiteY23" fmla="*/ 1587373 h 1587373"/>
                      <a:gd name="connsiteX24" fmla="*/ 1077058 w 2739033"/>
                      <a:gd name="connsiteY24" fmla="*/ 1373677 h 1587373"/>
                      <a:gd name="connsiteX25" fmla="*/ 1077058 w 2739033"/>
                      <a:gd name="connsiteY25" fmla="*/ 1053133 h 1587373"/>
                      <a:gd name="connsiteX26" fmla="*/ 1237330 w 2739033"/>
                      <a:gd name="connsiteY26" fmla="*/ 892861 h 1587373"/>
                      <a:gd name="connsiteX27" fmla="*/ 1397602 w 2739033"/>
                      <a:gd name="connsiteY27" fmla="*/ 1053133 h 1587373"/>
                      <a:gd name="connsiteX28" fmla="*/ 1397602 w 2739033"/>
                      <a:gd name="connsiteY28" fmla="*/ 1106557 h 158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39033" h="1587373">
                        <a:moveTo>
                          <a:pt x="1397602" y="1106557"/>
                        </a:moveTo>
                        <a:cubicBezTo>
                          <a:pt x="1397602" y="1195075"/>
                          <a:pt x="1469356" y="1266829"/>
                          <a:pt x="1557874" y="1266829"/>
                        </a:cubicBezTo>
                        <a:cubicBezTo>
                          <a:pt x="1646392" y="1266829"/>
                          <a:pt x="1718146" y="1195075"/>
                          <a:pt x="1718146" y="1106557"/>
                        </a:cubicBezTo>
                        <a:lnTo>
                          <a:pt x="1718146" y="742579"/>
                        </a:lnTo>
                        <a:cubicBezTo>
                          <a:pt x="1718146" y="662812"/>
                          <a:pt x="1782811" y="598148"/>
                          <a:pt x="1862578" y="598148"/>
                        </a:cubicBezTo>
                        <a:cubicBezTo>
                          <a:pt x="1942345" y="598148"/>
                          <a:pt x="2007010" y="662812"/>
                          <a:pt x="2007010" y="742579"/>
                        </a:cubicBezTo>
                        <a:lnTo>
                          <a:pt x="2007010" y="1091438"/>
                        </a:lnTo>
                        <a:lnTo>
                          <a:pt x="2007010" y="1091438"/>
                        </a:lnTo>
                        <a:cubicBezTo>
                          <a:pt x="2007747" y="1242473"/>
                          <a:pt x="2160677" y="1375041"/>
                          <a:pt x="2281823" y="1363574"/>
                        </a:cubicBezTo>
                        <a:cubicBezTo>
                          <a:pt x="2396655" y="1352803"/>
                          <a:pt x="2462426" y="1319019"/>
                          <a:pt x="2529104" y="1203613"/>
                        </a:cubicBezTo>
                        <a:cubicBezTo>
                          <a:pt x="2533868" y="1128688"/>
                          <a:pt x="2572766" y="1009458"/>
                          <a:pt x="2739033" y="1128340"/>
                        </a:cubicBezTo>
                        <a:lnTo>
                          <a:pt x="2043191" y="0"/>
                        </a:lnTo>
                        <a:lnTo>
                          <a:pt x="255134" y="278173"/>
                        </a:lnTo>
                        <a:cubicBezTo>
                          <a:pt x="252475" y="289931"/>
                          <a:pt x="48223" y="618873"/>
                          <a:pt x="0" y="698020"/>
                        </a:cubicBezTo>
                        <a:cubicBezTo>
                          <a:pt x="160588" y="658910"/>
                          <a:pt x="115017" y="814569"/>
                          <a:pt x="101849" y="836468"/>
                        </a:cubicBezTo>
                        <a:cubicBezTo>
                          <a:pt x="65375" y="926986"/>
                          <a:pt x="50332" y="927018"/>
                          <a:pt x="35290" y="1043730"/>
                        </a:cubicBezTo>
                        <a:lnTo>
                          <a:pt x="35290" y="1066489"/>
                        </a:lnTo>
                        <a:cubicBezTo>
                          <a:pt x="35290" y="1177135"/>
                          <a:pt x="124984" y="1266829"/>
                          <a:pt x="235630" y="1266829"/>
                        </a:cubicBezTo>
                        <a:cubicBezTo>
                          <a:pt x="346277" y="1266829"/>
                          <a:pt x="435970" y="1177135"/>
                          <a:pt x="435970" y="1066489"/>
                        </a:cubicBezTo>
                        <a:lnTo>
                          <a:pt x="435970" y="839437"/>
                        </a:lnTo>
                        <a:cubicBezTo>
                          <a:pt x="435970" y="780425"/>
                          <a:pt x="483806" y="732589"/>
                          <a:pt x="542818" y="732589"/>
                        </a:cubicBezTo>
                        <a:cubicBezTo>
                          <a:pt x="601830" y="732589"/>
                          <a:pt x="649666" y="780425"/>
                          <a:pt x="649666" y="839437"/>
                        </a:cubicBezTo>
                        <a:lnTo>
                          <a:pt x="649666" y="1373677"/>
                        </a:lnTo>
                        <a:cubicBezTo>
                          <a:pt x="649666" y="1491696"/>
                          <a:pt x="745343" y="1587373"/>
                          <a:pt x="863362" y="1587373"/>
                        </a:cubicBezTo>
                        <a:cubicBezTo>
                          <a:pt x="981381" y="1587373"/>
                          <a:pt x="1077058" y="1491696"/>
                          <a:pt x="1077058" y="1373677"/>
                        </a:cubicBezTo>
                        <a:lnTo>
                          <a:pt x="1077058" y="1053133"/>
                        </a:lnTo>
                        <a:cubicBezTo>
                          <a:pt x="1077058" y="964615"/>
                          <a:pt x="1148812" y="892861"/>
                          <a:pt x="1237330" y="892861"/>
                        </a:cubicBezTo>
                        <a:cubicBezTo>
                          <a:pt x="1325848" y="892861"/>
                          <a:pt x="1397602" y="964615"/>
                          <a:pt x="1397602" y="1053133"/>
                        </a:cubicBezTo>
                        <a:lnTo>
                          <a:pt x="1397602" y="1106557"/>
                        </a:lnTo>
                        <a:close/>
                      </a:path>
                    </a:pathLst>
                  </a:custGeom>
                  <a:solidFill>
                    <a:srgbClr val="E20000"/>
                  </a:solidFill>
                  <a:ln w="5338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C07DC3B-D4C0-66AD-E476-754A8E6103CE}"/>
                      </a:ext>
                    </a:extLst>
                  </p:cNvPr>
                  <p:cNvSpPr/>
                  <p:nvPr/>
                </p:nvSpPr>
                <p:spPr>
                  <a:xfrm>
                    <a:off x="1647568" y="1426214"/>
                    <a:ext cx="2018270" cy="690910"/>
                  </a:xfrm>
                  <a:custGeom>
                    <a:avLst/>
                    <a:gdLst>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2190428 w 4060105"/>
                      <a:gd name="connsiteY12" fmla="*/ 1424412 h 2470863"/>
                      <a:gd name="connsiteX13" fmla="*/ 2350700 w 4060105"/>
                      <a:gd name="connsiteY13" fmla="*/ 1584684 h 2470863"/>
                      <a:gd name="connsiteX14" fmla="*/ 2510972 w 4060105"/>
                      <a:gd name="connsiteY14" fmla="*/ 1424412 h 2470863"/>
                      <a:gd name="connsiteX15" fmla="*/ 2510972 w 4060105"/>
                      <a:gd name="connsiteY15" fmla="*/ 1060434 h 2470863"/>
                      <a:gd name="connsiteX16" fmla="*/ 2655404 w 4060105"/>
                      <a:gd name="connsiteY16" fmla="*/ 916003 h 2470863"/>
                      <a:gd name="connsiteX17" fmla="*/ 2799836 w 4060105"/>
                      <a:gd name="connsiteY17" fmla="*/ 1060434 h 2470863"/>
                      <a:gd name="connsiteX18" fmla="*/ 2799836 w 4060105"/>
                      <a:gd name="connsiteY18" fmla="*/ 1409293 h 2470863"/>
                      <a:gd name="connsiteX19" fmla="*/ 2799836 w 4060105"/>
                      <a:gd name="connsiteY19" fmla="*/ 1409293 h 2470863"/>
                      <a:gd name="connsiteX20" fmla="*/ 3074649 w 4060105"/>
                      <a:gd name="connsiteY20" fmla="*/ 1681429 h 2470863"/>
                      <a:gd name="connsiteX21" fmla="*/ 3322109 w 4060105"/>
                      <a:gd name="connsiteY21" fmla="*/ 1521484 h 2470863"/>
                      <a:gd name="connsiteX22" fmla="*/ 3774022 w 4060105"/>
                      <a:gd name="connsiteY22" fmla="*/ 2257132 h 2470863"/>
                      <a:gd name="connsiteX23" fmla="*/ 286130 w 4060105"/>
                      <a:gd name="connsiteY23" fmla="*/ 2257132 h 2470863"/>
                      <a:gd name="connsiteX24" fmla="*/ 828116 w 4060105"/>
                      <a:gd name="connsiteY24" fmla="*/ 1361585 h 2470863"/>
                      <a:gd name="connsiteX25" fmla="*/ 828116 w 4060105"/>
                      <a:gd name="connsiteY25" fmla="*/ 1384344 h 2470863"/>
                      <a:gd name="connsiteX26" fmla="*/ 1028456 w 4060105"/>
                      <a:gd name="connsiteY26" fmla="*/ 1584684 h 2470863"/>
                      <a:gd name="connsiteX27" fmla="*/ 1228796 w 4060105"/>
                      <a:gd name="connsiteY27" fmla="*/ 1384344 h 2470863"/>
                      <a:gd name="connsiteX28" fmla="*/ 1228796 w 4060105"/>
                      <a:gd name="connsiteY28" fmla="*/ 1157292 h 2470863"/>
                      <a:gd name="connsiteX29" fmla="*/ 1335644 w 4060105"/>
                      <a:gd name="connsiteY29" fmla="*/ 1050444 h 2470863"/>
                      <a:gd name="connsiteX30" fmla="*/ 1442492 w 4060105"/>
                      <a:gd name="connsiteY30" fmla="*/ 1157292 h 2470863"/>
                      <a:gd name="connsiteX31" fmla="*/ 1442492 w 4060105"/>
                      <a:gd name="connsiteY31" fmla="*/ 1691532 h 2470863"/>
                      <a:gd name="connsiteX32" fmla="*/ 1656188 w 4060105"/>
                      <a:gd name="connsiteY32" fmla="*/ 1905228 h 2470863"/>
                      <a:gd name="connsiteX33" fmla="*/ 1869884 w 4060105"/>
                      <a:gd name="connsiteY33" fmla="*/ 1691532 h 2470863"/>
                      <a:gd name="connsiteX34" fmla="*/ 1869884 w 4060105"/>
                      <a:gd name="connsiteY34" fmla="*/ 1370988 h 2470863"/>
                      <a:gd name="connsiteX35" fmla="*/ 2030156 w 4060105"/>
                      <a:gd name="connsiteY35" fmla="*/ 1210716 h 2470863"/>
                      <a:gd name="connsiteX36" fmla="*/ 2190428 w 4060105"/>
                      <a:gd name="connsiteY36" fmla="*/ 1370988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828116 w 4060105"/>
                      <a:gd name="connsiteY25" fmla="*/ 1361585 h 2470863"/>
                      <a:gd name="connsiteX26" fmla="*/ 1028456 w 4060105"/>
                      <a:gd name="connsiteY26" fmla="*/ 1584684 h 2470863"/>
                      <a:gd name="connsiteX27" fmla="*/ 1228796 w 4060105"/>
                      <a:gd name="connsiteY27" fmla="*/ 1384344 h 2470863"/>
                      <a:gd name="connsiteX28" fmla="*/ 1228796 w 4060105"/>
                      <a:gd name="connsiteY28" fmla="*/ 1157292 h 2470863"/>
                      <a:gd name="connsiteX29" fmla="*/ 1335644 w 4060105"/>
                      <a:gd name="connsiteY29" fmla="*/ 1050444 h 2470863"/>
                      <a:gd name="connsiteX30" fmla="*/ 1442492 w 4060105"/>
                      <a:gd name="connsiteY30" fmla="*/ 1157292 h 2470863"/>
                      <a:gd name="connsiteX31" fmla="*/ 1442492 w 4060105"/>
                      <a:gd name="connsiteY31" fmla="*/ 1691532 h 2470863"/>
                      <a:gd name="connsiteX32" fmla="*/ 1656188 w 4060105"/>
                      <a:gd name="connsiteY32" fmla="*/ 1905228 h 2470863"/>
                      <a:gd name="connsiteX33" fmla="*/ 1869884 w 4060105"/>
                      <a:gd name="connsiteY33" fmla="*/ 1691532 h 2470863"/>
                      <a:gd name="connsiteX34" fmla="*/ 1869884 w 4060105"/>
                      <a:gd name="connsiteY34" fmla="*/ 1370988 h 2470863"/>
                      <a:gd name="connsiteX35" fmla="*/ 2030156 w 4060105"/>
                      <a:gd name="connsiteY35" fmla="*/ 1210716 h 2470863"/>
                      <a:gd name="connsiteX36" fmla="*/ 2190428 w 4060105"/>
                      <a:gd name="connsiteY36" fmla="*/ 1370988 h 2470863"/>
                      <a:gd name="connsiteX37" fmla="*/ 2190428 w 4060105"/>
                      <a:gd name="connsiteY3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028456 w 4060105"/>
                      <a:gd name="connsiteY25" fmla="*/ 1584684 h 2470863"/>
                      <a:gd name="connsiteX26" fmla="*/ 1228796 w 4060105"/>
                      <a:gd name="connsiteY26" fmla="*/ 1384344 h 2470863"/>
                      <a:gd name="connsiteX27" fmla="*/ 1228796 w 4060105"/>
                      <a:gd name="connsiteY27" fmla="*/ 1157292 h 2470863"/>
                      <a:gd name="connsiteX28" fmla="*/ 1335644 w 4060105"/>
                      <a:gd name="connsiteY28" fmla="*/ 1050444 h 2470863"/>
                      <a:gd name="connsiteX29" fmla="*/ 1442492 w 4060105"/>
                      <a:gd name="connsiteY29" fmla="*/ 1157292 h 2470863"/>
                      <a:gd name="connsiteX30" fmla="*/ 1442492 w 4060105"/>
                      <a:gd name="connsiteY30" fmla="*/ 1691532 h 2470863"/>
                      <a:gd name="connsiteX31" fmla="*/ 1656188 w 4060105"/>
                      <a:gd name="connsiteY31" fmla="*/ 1905228 h 2470863"/>
                      <a:gd name="connsiteX32" fmla="*/ 1869884 w 4060105"/>
                      <a:gd name="connsiteY32" fmla="*/ 1691532 h 2470863"/>
                      <a:gd name="connsiteX33" fmla="*/ 1869884 w 4060105"/>
                      <a:gd name="connsiteY33" fmla="*/ 1370988 h 2470863"/>
                      <a:gd name="connsiteX34" fmla="*/ 2030156 w 4060105"/>
                      <a:gd name="connsiteY34" fmla="*/ 1210716 h 2470863"/>
                      <a:gd name="connsiteX35" fmla="*/ 2190428 w 4060105"/>
                      <a:gd name="connsiteY35" fmla="*/ 1370988 h 2470863"/>
                      <a:gd name="connsiteX36" fmla="*/ 2190428 w 4060105"/>
                      <a:gd name="connsiteY3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228796 w 4060105"/>
                      <a:gd name="connsiteY25" fmla="*/ 1384344 h 2470863"/>
                      <a:gd name="connsiteX26" fmla="*/ 1228796 w 4060105"/>
                      <a:gd name="connsiteY26" fmla="*/ 1157292 h 2470863"/>
                      <a:gd name="connsiteX27" fmla="*/ 1335644 w 4060105"/>
                      <a:gd name="connsiteY27" fmla="*/ 1050444 h 2470863"/>
                      <a:gd name="connsiteX28" fmla="*/ 1442492 w 4060105"/>
                      <a:gd name="connsiteY28" fmla="*/ 1157292 h 2470863"/>
                      <a:gd name="connsiteX29" fmla="*/ 1442492 w 4060105"/>
                      <a:gd name="connsiteY29" fmla="*/ 1691532 h 2470863"/>
                      <a:gd name="connsiteX30" fmla="*/ 1656188 w 4060105"/>
                      <a:gd name="connsiteY30" fmla="*/ 1905228 h 2470863"/>
                      <a:gd name="connsiteX31" fmla="*/ 1869884 w 4060105"/>
                      <a:gd name="connsiteY31" fmla="*/ 1691532 h 2470863"/>
                      <a:gd name="connsiteX32" fmla="*/ 1869884 w 4060105"/>
                      <a:gd name="connsiteY32" fmla="*/ 1370988 h 2470863"/>
                      <a:gd name="connsiteX33" fmla="*/ 2030156 w 4060105"/>
                      <a:gd name="connsiteY33" fmla="*/ 1210716 h 2470863"/>
                      <a:gd name="connsiteX34" fmla="*/ 2190428 w 4060105"/>
                      <a:gd name="connsiteY34" fmla="*/ 1370988 h 2470863"/>
                      <a:gd name="connsiteX35" fmla="*/ 2190428 w 4060105"/>
                      <a:gd name="connsiteY35"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228796 w 4060105"/>
                      <a:gd name="connsiteY25" fmla="*/ 1157292 h 2470863"/>
                      <a:gd name="connsiteX26" fmla="*/ 1335644 w 4060105"/>
                      <a:gd name="connsiteY26" fmla="*/ 1050444 h 2470863"/>
                      <a:gd name="connsiteX27" fmla="*/ 1442492 w 4060105"/>
                      <a:gd name="connsiteY27" fmla="*/ 1157292 h 2470863"/>
                      <a:gd name="connsiteX28" fmla="*/ 1442492 w 4060105"/>
                      <a:gd name="connsiteY28" fmla="*/ 1691532 h 2470863"/>
                      <a:gd name="connsiteX29" fmla="*/ 1656188 w 4060105"/>
                      <a:gd name="connsiteY29" fmla="*/ 1905228 h 2470863"/>
                      <a:gd name="connsiteX30" fmla="*/ 1869884 w 4060105"/>
                      <a:gd name="connsiteY30" fmla="*/ 1691532 h 2470863"/>
                      <a:gd name="connsiteX31" fmla="*/ 1869884 w 4060105"/>
                      <a:gd name="connsiteY31" fmla="*/ 1370988 h 2470863"/>
                      <a:gd name="connsiteX32" fmla="*/ 2030156 w 4060105"/>
                      <a:gd name="connsiteY32" fmla="*/ 1210716 h 2470863"/>
                      <a:gd name="connsiteX33" fmla="*/ 2190428 w 4060105"/>
                      <a:gd name="connsiteY33" fmla="*/ 1370988 h 2470863"/>
                      <a:gd name="connsiteX34" fmla="*/ 2190428 w 4060105"/>
                      <a:gd name="connsiteY34"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335644 w 4060105"/>
                      <a:gd name="connsiteY25" fmla="*/ 1050444 h 2470863"/>
                      <a:gd name="connsiteX26" fmla="*/ 1442492 w 4060105"/>
                      <a:gd name="connsiteY26" fmla="*/ 1157292 h 2470863"/>
                      <a:gd name="connsiteX27" fmla="*/ 1442492 w 4060105"/>
                      <a:gd name="connsiteY27" fmla="*/ 1691532 h 2470863"/>
                      <a:gd name="connsiteX28" fmla="*/ 1656188 w 4060105"/>
                      <a:gd name="connsiteY28" fmla="*/ 1905228 h 2470863"/>
                      <a:gd name="connsiteX29" fmla="*/ 1869884 w 4060105"/>
                      <a:gd name="connsiteY29" fmla="*/ 1691532 h 2470863"/>
                      <a:gd name="connsiteX30" fmla="*/ 1869884 w 4060105"/>
                      <a:gd name="connsiteY30" fmla="*/ 1370988 h 2470863"/>
                      <a:gd name="connsiteX31" fmla="*/ 2030156 w 4060105"/>
                      <a:gd name="connsiteY31" fmla="*/ 1210716 h 2470863"/>
                      <a:gd name="connsiteX32" fmla="*/ 2190428 w 4060105"/>
                      <a:gd name="connsiteY32" fmla="*/ 1370988 h 2470863"/>
                      <a:gd name="connsiteX33" fmla="*/ 2190428 w 4060105"/>
                      <a:gd name="connsiteY33"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442492 w 4060105"/>
                      <a:gd name="connsiteY25" fmla="*/ 1157292 h 2470863"/>
                      <a:gd name="connsiteX26" fmla="*/ 1442492 w 4060105"/>
                      <a:gd name="connsiteY26" fmla="*/ 1691532 h 2470863"/>
                      <a:gd name="connsiteX27" fmla="*/ 1656188 w 4060105"/>
                      <a:gd name="connsiteY27" fmla="*/ 1905228 h 2470863"/>
                      <a:gd name="connsiteX28" fmla="*/ 1869884 w 4060105"/>
                      <a:gd name="connsiteY28" fmla="*/ 1691532 h 2470863"/>
                      <a:gd name="connsiteX29" fmla="*/ 1869884 w 4060105"/>
                      <a:gd name="connsiteY29" fmla="*/ 1370988 h 2470863"/>
                      <a:gd name="connsiteX30" fmla="*/ 2030156 w 4060105"/>
                      <a:gd name="connsiteY30" fmla="*/ 1210716 h 2470863"/>
                      <a:gd name="connsiteX31" fmla="*/ 2190428 w 4060105"/>
                      <a:gd name="connsiteY31" fmla="*/ 1370988 h 2470863"/>
                      <a:gd name="connsiteX32" fmla="*/ 2190428 w 4060105"/>
                      <a:gd name="connsiteY32"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442492 w 4060105"/>
                      <a:gd name="connsiteY25" fmla="*/ 1691532 h 2470863"/>
                      <a:gd name="connsiteX26" fmla="*/ 1656188 w 4060105"/>
                      <a:gd name="connsiteY26" fmla="*/ 1905228 h 2470863"/>
                      <a:gd name="connsiteX27" fmla="*/ 1869884 w 4060105"/>
                      <a:gd name="connsiteY27" fmla="*/ 1691532 h 2470863"/>
                      <a:gd name="connsiteX28" fmla="*/ 1869884 w 4060105"/>
                      <a:gd name="connsiteY28" fmla="*/ 1370988 h 2470863"/>
                      <a:gd name="connsiteX29" fmla="*/ 2030156 w 4060105"/>
                      <a:gd name="connsiteY29" fmla="*/ 1210716 h 2470863"/>
                      <a:gd name="connsiteX30" fmla="*/ 2190428 w 4060105"/>
                      <a:gd name="connsiteY30" fmla="*/ 1370988 h 2470863"/>
                      <a:gd name="connsiteX31" fmla="*/ 2190428 w 4060105"/>
                      <a:gd name="connsiteY31"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656188 w 4060105"/>
                      <a:gd name="connsiteY25" fmla="*/ 1905228 h 2470863"/>
                      <a:gd name="connsiteX26" fmla="*/ 1869884 w 4060105"/>
                      <a:gd name="connsiteY26" fmla="*/ 1691532 h 2470863"/>
                      <a:gd name="connsiteX27" fmla="*/ 1869884 w 4060105"/>
                      <a:gd name="connsiteY27" fmla="*/ 1370988 h 2470863"/>
                      <a:gd name="connsiteX28" fmla="*/ 2030156 w 4060105"/>
                      <a:gd name="connsiteY28" fmla="*/ 1210716 h 2470863"/>
                      <a:gd name="connsiteX29" fmla="*/ 2190428 w 4060105"/>
                      <a:gd name="connsiteY29" fmla="*/ 1370988 h 2470863"/>
                      <a:gd name="connsiteX30" fmla="*/ 2190428 w 4060105"/>
                      <a:gd name="connsiteY30"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869884 w 4060105"/>
                      <a:gd name="connsiteY25" fmla="*/ 1691532 h 2470863"/>
                      <a:gd name="connsiteX26" fmla="*/ 1869884 w 4060105"/>
                      <a:gd name="connsiteY26" fmla="*/ 1370988 h 2470863"/>
                      <a:gd name="connsiteX27" fmla="*/ 2030156 w 4060105"/>
                      <a:gd name="connsiteY27" fmla="*/ 1210716 h 2470863"/>
                      <a:gd name="connsiteX28" fmla="*/ 2190428 w 4060105"/>
                      <a:gd name="connsiteY28" fmla="*/ 1370988 h 2470863"/>
                      <a:gd name="connsiteX29" fmla="*/ 2190428 w 4060105"/>
                      <a:gd name="connsiteY29"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1869884 w 4060105"/>
                      <a:gd name="connsiteY25" fmla="*/ 1370988 h 2470863"/>
                      <a:gd name="connsiteX26" fmla="*/ 2030156 w 4060105"/>
                      <a:gd name="connsiteY26" fmla="*/ 1210716 h 2470863"/>
                      <a:gd name="connsiteX27" fmla="*/ 2190428 w 4060105"/>
                      <a:gd name="connsiteY27" fmla="*/ 1370988 h 2470863"/>
                      <a:gd name="connsiteX28" fmla="*/ 2190428 w 4060105"/>
                      <a:gd name="connsiteY28"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030156 w 4060105"/>
                      <a:gd name="connsiteY25" fmla="*/ 1210716 h 2470863"/>
                      <a:gd name="connsiteX26" fmla="*/ 2190428 w 4060105"/>
                      <a:gd name="connsiteY26" fmla="*/ 1370988 h 2470863"/>
                      <a:gd name="connsiteX27" fmla="*/ 2190428 w 4060105"/>
                      <a:gd name="connsiteY2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190428 w 4060105"/>
                      <a:gd name="connsiteY2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208527 w 4060105"/>
                      <a:gd name="connsiteY26" fmla="*/ 1355165 h 2470863"/>
                      <a:gd name="connsiteX27" fmla="*/ 2190428 w 4060105"/>
                      <a:gd name="connsiteY27"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370988 h 2470863"/>
                      <a:gd name="connsiteX26" fmla="*/ 2190428 w 4060105"/>
                      <a:gd name="connsiteY26"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190428 w 4060105"/>
                      <a:gd name="connsiteY13" fmla="*/ 142441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25" fmla="*/ 2190428 w 4060105"/>
                      <a:gd name="connsiteY25" fmla="*/ 142441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350700 w 4060105"/>
                      <a:gd name="connsiteY14" fmla="*/ 1584684 h 2470863"/>
                      <a:gd name="connsiteX15" fmla="*/ 2510972 w 4060105"/>
                      <a:gd name="connsiteY15" fmla="*/ 1424412 h 2470863"/>
                      <a:gd name="connsiteX16" fmla="*/ 2510972 w 4060105"/>
                      <a:gd name="connsiteY16" fmla="*/ 1060434 h 2470863"/>
                      <a:gd name="connsiteX17" fmla="*/ 2655404 w 4060105"/>
                      <a:gd name="connsiteY17" fmla="*/ 916003 h 2470863"/>
                      <a:gd name="connsiteX18" fmla="*/ 2799836 w 4060105"/>
                      <a:gd name="connsiteY18" fmla="*/ 1060434 h 2470863"/>
                      <a:gd name="connsiteX19" fmla="*/ 2799836 w 4060105"/>
                      <a:gd name="connsiteY19" fmla="*/ 1409293 h 2470863"/>
                      <a:gd name="connsiteX20" fmla="*/ 2799836 w 4060105"/>
                      <a:gd name="connsiteY20" fmla="*/ 1409293 h 2470863"/>
                      <a:gd name="connsiteX21" fmla="*/ 3074649 w 4060105"/>
                      <a:gd name="connsiteY21" fmla="*/ 1681429 h 2470863"/>
                      <a:gd name="connsiteX22" fmla="*/ 3322109 w 4060105"/>
                      <a:gd name="connsiteY22" fmla="*/ 1521484 h 2470863"/>
                      <a:gd name="connsiteX23" fmla="*/ 3774022 w 4060105"/>
                      <a:gd name="connsiteY23" fmla="*/ 2257132 h 2470863"/>
                      <a:gd name="connsiteX24" fmla="*/ 286130 w 4060105"/>
                      <a:gd name="connsiteY24"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510972 w 4060105"/>
                      <a:gd name="connsiteY14" fmla="*/ 1424412 h 2470863"/>
                      <a:gd name="connsiteX15" fmla="*/ 2510972 w 4060105"/>
                      <a:gd name="connsiteY15" fmla="*/ 1060434 h 2470863"/>
                      <a:gd name="connsiteX16" fmla="*/ 2655404 w 4060105"/>
                      <a:gd name="connsiteY16" fmla="*/ 916003 h 2470863"/>
                      <a:gd name="connsiteX17" fmla="*/ 2799836 w 4060105"/>
                      <a:gd name="connsiteY17" fmla="*/ 1060434 h 2470863"/>
                      <a:gd name="connsiteX18" fmla="*/ 2799836 w 4060105"/>
                      <a:gd name="connsiteY18" fmla="*/ 1409293 h 2470863"/>
                      <a:gd name="connsiteX19" fmla="*/ 2799836 w 4060105"/>
                      <a:gd name="connsiteY19" fmla="*/ 1409293 h 2470863"/>
                      <a:gd name="connsiteX20" fmla="*/ 3074649 w 4060105"/>
                      <a:gd name="connsiteY20" fmla="*/ 1681429 h 2470863"/>
                      <a:gd name="connsiteX21" fmla="*/ 3322109 w 4060105"/>
                      <a:gd name="connsiteY21" fmla="*/ 1521484 h 2470863"/>
                      <a:gd name="connsiteX22" fmla="*/ 3774022 w 4060105"/>
                      <a:gd name="connsiteY22" fmla="*/ 2257132 h 2470863"/>
                      <a:gd name="connsiteX23" fmla="*/ 286130 w 4060105"/>
                      <a:gd name="connsiteY23"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510972 w 4060105"/>
                      <a:gd name="connsiteY14" fmla="*/ 1060434 h 2470863"/>
                      <a:gd name="connsiteX15" fmla="*/ 2655404 w 4060105"/>
                      <a:gd name="connsiteY15" fmla="*/ 916003 h 2470863"/>
                      <a:gd name="connsiteX16" fmla="*/ 2799836 w 4060105"/>
                      <a:gd name="connsiteY16" fmla="*/ 1060434 h 2470863"/>
                      <a:gd name="connsiteX17" fmla="*/ 2799836 w 4060105"/>
                      <a:gd name="connsiteY17" fmla="*/ 1409293 h 2470863"/>
                      <a:gd name="connsiteX18" fmla="*/ 2799836 w 4060105"/>
                      <a:gd name="connsiteY18" fmla="*/ 1409293 h 2470863"/>
                      <a:gd name="connsiteX19" fmla="*/ 3074649 w 4060105"/>
                      <a:gd name="connsiteY19" fmla="*/ 1681429 h 2470863"/>
                      <a:gd name="connsiteX20" fmla="*/ 3322109 w 4060105"/>
                      <a:gd name="connsiteY20" fmla="*/ 1521484 h 2470863"/>
                      <a:gd name="connsiteX21" fmla="*/ 3774022 w 4060105"/>
                      <a:gd name="connsiteY21" fmla="*/ 2257132 h 2470863"/>
                      <a:gd name="connsiteX22" fmla="*/ 286130 w 4060105"/>
                      <a:gd name="connsiteY22"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655404 w 4060105"/>
                      <a:gd name="connsiteY14" fmla="*/ 916003 h 2470863"/>
                      <a:gd name="connsiteX15" fmla="*/ 2799836 w 4060105"/>
                      <a:gd name="connsiteY15" fmla="*/ 1060434 h 2470863"/>
                      <a:gd name="connsiteX16" fmla="*/ 2799836 w 4060105"/>
                      <a:gd name="connsiteY16" fmla="*/ 1409293 h 2470863"/>
                      <a:gd name="connsiteX17" fmla="*/ 2799836 w 4060105"/>
                      <a:gd name="connsiteY17" fmla="*/ 1409293 h 2470863"/>
                      <a:gd name="connsiteX18" fmla="*/ 3074649 w 4060105"/>
                      <a:gd name="connsiteY18" fmla="*/ 1681429 h 2470863"/>
                      <a:gd name="connsiteX19" fmla="*/ 3322109 w 4060105"/>
                      <a:gd name="connsiteY19" fmla="*/ 1521484 h 2470863"/>
                      <a:gd name="connsiteX20" fmla="*/ 3774022 w 4060105"/>
                      <a:gd name="connsiteY20" fmla="*/ 2257132 h 2470863"/>
                      <a:gd name="connsiteX21" fmla="*/ 286130 w 4060105"/>
                      <a:gd name="connsiteY21"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060434 h 2470863"/>
                      <a:gd name="connsiteX15" fmla="*/ 2799836 w 4060105"/>
                      <a:gd name="connsiteY15" fmla="*/ 1409293 h 2470863"/>
                      <a:gd name="connsiteX16" fmla="*/ 2799836 w 4060105"/>
                      <a:gd name="connsiteY16" fmla="*/ 1409293 h 2470863"/>
                      <a:gd name="connsiteX17" fmla="*/ 3074649 w 4060105"/>
                      <a:gd name="connsiteY17" fmla="*/ 1681429 h 2470863"/>
                      <a:gd name="connsiteX18" fmla="*/ 3322109 w 4060105"/>
                      <a:gd name="connsiteY18" fmla="*/ 1521484 h 2470863"/>
                      <a:gd name="connsiteX19" fmla="*/ 3774022 w 4060105"/>
                      <a:gd name="connsiteY19" fmla="*/ 2257132 h 2470863"/>
                      <a:gd name="connsiteX20" fmla="*/ 286130 w 4060105"/>
                      <a:gd name="connsiteY20"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409293 h 2470863"/>
                      <a:gd name="connsiteX15" fmla="*/ 2799836 w 4060105"/>
                      <a:gd name="connsiteY15" fmla="*/ 1409293 h 2470863"/>
                      <a:gd name="connsiteX16" fmla="*/ 3074649 w 4060105"/>
                      <a:gd name="connsiteY16" fmla="*/ 1681429 h 2470863"/>
                      <a:gd name="connsiteX17" fmla="*/ 3322109 w 4060105"/>
                      <a:gd name="connsiteY17" fmla="*/ 1521484 h 2470863"/>
                      <a:gd name="connsiteX18" fmla="*/ 3774022 w 4060105"/>
                      <a:gd name="connsiteY18" fmla="*/ 2257132 h 2470863"/>
                      <a:gd name="connsiteX19" fmla="*/ 286130 w 4060105"/>
                      <a:gd name="connsiteY19"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2799836 w 4060105"/>
                      <a:gd name="connsiteY14" fmla="*/ 1409293 h 2470863"/>
                      <a:gd name="connsiteX15" fmla="*/ 3074649 w 4060105"/>
                      <a:gd name="connsiteY15" fmla="*/ 1681429 h 2470863"/>
                      <a:gd name="connsiteX16" fmla="*/ 3322109 w 4060105"/>
                      <a:gd name="connsiteY16" fmla="*/ 1521484 h 2470863"/>
                      <a:gd name="connsiteX17" fmla="*/ 3774022 w 4060105"/>
                      <a:gd name="connsiteY17" fmla="*/ 2257132 h 2470863"/>
                      <a:gd name="connsiteX18" fmla="*/ 286130 w 4060105"/>
                      <a:gd name="connsiteY18"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074649 w 4060105"/>
                      <a:gd name="connsiteY14" fmla="*/ 1681429 h 2470863"/>
                      <a:gd name="connsiteX15" fmla="*/ 3322109 w 4060105"/>
                      <a:gd name="connsiteY15" fmla="*/ 1521484 h 2470863"/>
                      <a:gd name="connsiteX16" fmla="*/ 3774022 w 4060105"/>
                      <a:gd name="connsiteY16" fmla="*/ 2257132 h 2470863"/>
                      <a:gd name="connsiteX17" fmla="*/ 286130 w 4060105"/>
                      <a:gd name="connsiteY17"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322109 w 4060105"/>
                      <a:gd name="connsiteY14" fmla="*/ 1521484 h 2470863"/>
                      <a:gd name="connsiteX15" fmla="*/ 3774022 w 4060105"/>
                      <a:gd name="connsiteY15" fmla="*/ 2257132 h 2470863"/>
                      <a:gd name="connsiteX16" fmla="*/ 286130 w 4060105"/>
                      <a:gd name="connsiteY16"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13" fmla="*/ 286130 w 4060105"/>
                      <a:gd name="connsiteY13" fmla="*/ 2257132 h 2470863"/>
                      <a:gd name="connsiteX14" fmla="*/ 3774022 w 4060105"/>
                      <a:gd name="connsiteY14" fmla="*/ 2257132 h 2470863"/>
                      <a:gd name="connsiteX15" fmla="*/ 286130 w 4060105"/>
                      <a:gd name="connsiteY15" fmla="*/ 2257132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23231 w 4060105"/>
                      <a:gd name="connsiteY6" fmla="*/ 2276738 h 2470863"/>
                      <a:gd name="connsiteX7" fmla="*/ 50674 w 4060105"/>
                      <a:gd name="connsiteY7" fmla="*/ 2447642 h 2470863"/>
                      <a:gd name="connsiteX8" fmla="*/ 125324 w 4060105"/>
                      <a:gd name="connsiteY8" fmla="*/ 2470828 h 2470863"/>
                      <a:gd name="connsiteX9" fmla="*/ 3934775 w 4060105"/>
                      <a:gd name="connsiteY9" fmla="*/ 2470828 h 2470863"/>
                      <a:gd name="connsiteX10" fmla="*/ 4060070 w 4060105"/>
                      <a:gd name="connsiteY10" fmla="*/ 2351404 h 2470863"/>
                      <a:gd name="connsiteX11" fmla="*/ 4036922 w 4060105"/>
                      <a:gd name="connsiteY11" fmla="*/ 2276792 h 2470863"/>
                      <a:gd name="connsiteX12" fmla="*/ 4036922 w 4060105"/>
                      <a:gd name="connsiteY12" fmla="*/ 2276738 h 2470863"/>
                      <a:gd name="connsiteX0" fmla="*/ 4036922 w 4060105"/>
                      <a:gd name="connsiteY0" fmla="*/ 2276738 h 2470863"/>
                      <a:gd name="connsiteX1" fmla="*/ 2683158 w 4060105"/>
                      <a:gd name="connsiteY1" fmla="*/ 74708 h 2470863"/>
                      <a:gd name="connsiteX2" fmla="*/ 2490030 w 4060105"/>
                      <a:gd name="connsiteY2" fmla="*/ 11027 h 2470863"/>
                      <a:gd name="connsiteX3" fmla="*/ 2030156 w 4060105"/>
                      <a:gd name="connsiteY3" fmla="*/ 88812 h 2470863"/>
                      <a:gd name="connsiteX4" fmla="*/ 1570176 w 4060105"/>
                      <a:gd name="connsiteY4" fmla="*/ 11027 h 2470863"/>
                      <a:gd name="connsiteX5" fmla="*/ 1377048 w 4060105"/>
                      <a:gd name="connsiteY5" fmla="*/ 74708 h 2470863"/>
                      <a:gd name="connsiteX6" fmla="*/ 999393 w 4060105"/>
                      <a:gd name="connsiteY6" fmla="*/ 690910 h 2470863"/>
                      <a:gd name="connsiteX7" fmla="*/ 23231 w 4060105"/>
                      <a:gd name="connsiteY7" fmla="*/ 2276738 h 2470863"/>
                      <a:gd name="connsiteX8" fmla="*/ 50674 w 4060105"/>
                      <a:gd name="connsiteY8" fmla="*/ 2447642 h 2470863"/>
                      <a:gd name="connsiteX9" fmla="*/ 125324 w 4060105"/>
                      <a:gd name="connsiteY9" fmla="*/ 2470828 h 2470863"/>
                      <a:gd name="connsiteX10" fmla="*/ 3934775 w 4060105"/>
                      <a:gd name="connsiteY10" fmla="*/ 2470828 h 2470863"/>
                      <a:gd name="connsiteX11" fmla="*/ 4060070 w 4060105"/>
                      <a:gd name="connsiteY11" fmla="*/ 2351404 h 2470863"/>
                      <a:gd name="connsiteX12" fmla="*/ 4036922 w 4060105"/>
                      <a:gd name="connsiteY12" fmla="*/ 2276792 h 2470863"/>
                      <a:gd name="connsiteX13" fmla="*/ 4036922 w 4060105"/>
                      <a:gd name="connsiteY13" fmla="*/ 2276738 h 2470863"/>
                      <a:gd name="connsiteX0" fmla="*/ 4036922 w 4060105"/>
                      <a:gd name="connsiteY0" fmla="*/ 2276738 h 2470863"/>
                      <a:gd name="connsiteX1" fmla="*/ 3017663 w 4060105"/>
                      <a:gd name="connsiteY1" fmla="*/ 625008 h 2470863"/>
                      <a:gd name="connsiteX2" fmla="*/ 2683158 w 4060105"/>
                      <a:gd name="connsiteY2" fmla="*/ 74708 h 2470863"/>
                      <a:gd name="connsiteX3" fmla="*/ 2490030 w 4060105"/>
                      <a:gd name="connsiteY3" fmla="*/ 11027 h 2470863"/>
                      <a:gd name="connsiteX4" fmla="*/ 2030156 w 4060105"/>
                      <a:gd name="connsiteY4" fmla="*/ 88812 h 2470863"/>
                      <a:gd name="connsiteX5" fmla="*/ 1570176 w 4060105"/>
                      <a:gd name="connsiteY5" fmla="*/ 11027 h 2470863"/>
                      <a:gd name="connsiteX6" fmla="*/ 1377048 w 4060105"/>
                      <a:gd name="connsiteY6" fmla="*/ 74708 h 2470863"/>
                      <a:gd name="connsiteX7" fmla="*/ 999393 w 4060105"/>
                      <a:gd name="connsiteY7" fmla="*/ 690910 h 2470863"/>
                      <a:gd name="connsiteX8" fmla="*/ 23231 w 4060105"/>
                      <a:gd name="connsiteY8" fmla="*/ 2276738 h 2470863"/>
                      <a:gd name="connsiteX9" fmla="*/ 50674 w 4060105"/>
                      <a:gd name="connsiteY9" fmla="*/ 2447642 h 2470863"/>
                      <a:gd name="connsiteX10" fmla="*/ 125324 w 4060105"/>
                      <a:gd name="connsiteY10" fmla="*/ 2470828 h 2470863"/>
                      <a:gd name="connsiteX11" fmla="*/ 3934775 w 4060105"/>
                      <a:gd name="connsiteY11" fmla="*/ 2470828 h 2470863"/>
                      <a:gd name="connsiteX12" fmla="*/ 4060070 w 4060105"/>
                      <a:gd name="connsiteY12" fmla="*/ 2351404 h 2470863"/>
                      <a:gd name="connsiteX13" fmla="*/ 4036922 w 4060105"/>
                      <a:gd name="connsiteY13" fmla="*/ 2276792 h 2470863"/>
                      <a:gd name="connsiteX14" fmla="*/ 4036922 w 4060105"/>
                      <a:gd name="connsiteY14" fmla="*/ 2276738 h 2470863"/>
                      <a:gd name="connsiteX0" fmla="*/ 4036922 w 4060105"/>
                      <a:gd name="connsiteY0" fmla="*/ 2276792 h 2470863"/>
                      <a:gd name="connsiteX1" fmla="*/ 3017663 w 4060105"/>
                      <a:gd name="connsiteY1" fmla="*/ 625008 h 2470863"/>
                      <a:gd name="connsiteX2" fmla="*/ 2683158 w 4060105"/>
                      <a:gd name="connsiteY2" fmla="*/ 74708 h 2470863"/>
                      <a:gd name="connsiteX3" fmla="*/ 2490030 w 4060105"/>
                      <a:gd name="connsiteY3" fmla="*/ 11027 h 2470863"/>
                      <a:gd name="connsiteX4" fmla="*/ 2030156 w 4060105"/>
                      <a:gd name="connsiteY4" fmla="*/ 88812 h 2470863"/>
                      <a:gd name="connsiteX5" fmla="*/ 1570176 w 4060105"/>
                      <a:gd name="connsiteY5" fmla="*/ 11027 h 2470863"/>
                      <a:gd name="connsiteX6" fmla="*/ 1377048 w 4060105"/>
                      <a:gd name="connsiteY6" fmla="*/ 74708 h 2470863"/>
                      <a:gd name="connsiteX7" fmla="*/ 999393 w 4060105"/>
                      <a:gd name="connsiteY7" fmla="*/ 690910 h 2470863"/>
                      <a:gd name="connsiteX8" fmla="*/ 23231 w 4060105"/>
                      <a:gd name="connsiteY8" fmla="*/ 2276738 h 2470863"/>
                      <a:gd name="connsiteX9" fmla="*/ 50674 w 4060105"/>
                      <a:gd name="connsiteY9" fmla="*/ 2447642 h 2470863"/>
                      <a:gd name="connsiteX10" fmla="*/ 125324 w 4060105"/>
                      <a:gd name="connsiteY10" fmla="*/ 2470828 h 2470863"/>
                      <a:gd name="connsiteX11" fmla="*/ 3934775 w 4060105"/>
                      <a:gd name="connsiteY11" fmla="*/ 2470828 h 2470863"/>
                      <a:gd name="connsiteX12" fmla="*/ 4060070 w 4060105"/>
                      <a:gd name="connsiteY12" fmla="*/ 2351404 h 2470863"/>
                      <a:gd name="connsiteX13" fmla="*/ 4036922 w 4060105"/>
                      <a:gd name="connsiteY13" fmla="*/ 2276792 h 2470863"/>
                      <a:gd name="connsiteX0" fmla="*/ 4060070 w 4060070"/>
                      <a:gd name="connsiteY0" fmla="*/ 2351404 h 2470863"/>
                      <a:gd name="connsiteX1" fmla="*/ 3017663 w 4060070"/>
                      <a:gd name="connsiteY1" fmla="*/ 625008 h 2470863"/>
                      <a:gd name="connsiteX2" fmla="*/ 2683158 w 4060070"/>
                      <a:gd name="connsiteY2" fmla="*/ 74708 h 2470863"/>
                      <a:gd name="connsiteX3" fmla="*/ 2490030 w 4060070"/>
                      <a:gd name="connsiteY3" fmla="*/ 11027 h 2470863"/>
                      <a:gd name="connsiteX4" fmla="*/ 2030156 w 4060070"/>
                      <a:gd name="connsiteY4" fmla="*/ 88812 h 2470863"/>
                      <a:gd name="connsiteX5" fmla="*/ 1570176 w 4060070"/>
                      <a:gd name="connsiteY5" fmla="*/ 11027 h 2470863"/>
                      <a:gd name="connsiteX6" fmla="*/ 1377048 w 4060070"/>
                      <a:gd name="connsiteY6" fmla="*/ 74708 h 2470863"/>
                      <a:gd name="connsiteX7" fmla="*/ 999393 w 4060070"/>
                      <a:gd name="connsiteY7" fmla="*/ 690910 h 2470863"/>
                      <a:gd name="connsiteX8" fmla="*/ 23231 w 4060070"/>
                      <a:gd name="connsiteY8" fmla="*/ 2276738 h 2470863"/>
                      <a:gd name="connsiteX9" fmla="*/ 50674 w 4060070"/>
                      <a:gd name="connsiteY9" fmla="*/ 2447642 h 2470863"/>
                      <a:gd name="connsiteX10" fmla="*/ 125324 w 4060070"/>
                      <a:gd name="connsiteY10" fmla="*/ 2470828 h 2470863"/>
                      <a:gd name="connsiteX11" fmla="*/ 3934775 w 4060070"/>
                      <a:gd name="connsiteY11" fmla="*/ 2470828 h 2470863"/>
                      <a:gd name="connsiteX12" fmla="*/ 4060070 w 4060070"/>
                      <a:gd name="connsiteY12" fmla="*/ 2351404 h 2470863"/>
                      <a:gd name="connsiteX0" fmla="*/ 3934775 w 4048709"/>
                      <a:gd name="connsiteY0" fmla="*/ 2470828 h 2470862"/>
                      <a:gd name="connsiteX1" fmla="*/ 3017663 w 4048709"/>
                      <a:gd name="connsiteY1" fmla="*/ 625008 h 2470862"/>
                      <a:gd name="connsiteX2" fmla="*/ 2683158 w 4048709"/>
                      <a:gd name="connsiteY2" fmla="*/ 74708 h 2470862"/>
                      <a:gd name="connsiteX3" fmla="*/ 2490030 w 4048709"/>
                      <a:gd name="connsiteY3" fmla="*/ 11027 h 2470862"/>
                      <a:gd name="connsiteX4" fmla="*/ 2030156 w 4048709"/>
                      <a:gd name="connsiteY4" fmla="*/ 88812 h 2470862"/>
                      <a:gd name="connsiteX5" fmla="*/ 1570176 w 4048709"/>
                      <a:gd name="connsiteY5" fmla="*/ 11027 h 2470862"/>
                      <a:gd name="connsiteX6" fmla="*/ 1377048 w 4048709"/>
                      <a:gd name="connsiteY6" fmla="*/ 74708 h 2470862"/>
                      <a:gd name="connsiteX7" fmla="*/ 999393 w 4048709"/>
                      <a:gd name="connsiteY7" fmla="*/ 690910 h 2470862"/>
                      <a:gd name="connsiteX8" fmla="*/ 23231 w 4048709"/>
                      <a:gd name="connsiteY8" fmla="*/ 2276738 h 2470862"/>
                      <a:gd name="connsiteX9" fmla="*/ 50674 w 4048709"/>
                      <a:gd name="connsiteY9" fmla="*/ 2447642 h 2470862"/>
                      <a:gd name="connsiteX10" fmla="*/ 125324 w 4048709"/>
                      <a:gd name="connsiteY10" fmla="*/ 2470828 h 2470862"/>
                      <a:gd name="connsiteX11" fmla="*/ 3934775 w 4048709"/>
                      <a:gd name="connsiteY11" fmla="*/ 2470828 h 2470862"/>
                      <a:gd name="connsiteX0" fmla="*/ 125324 w 3017663"/>
                      <a:gd name="connsiteY0" fmla="*/ 2470828 h 2470862"/>
                      <a:gd name="connsiteX1" fmla="*/ 3017663 w 3017663"/>
                      <a:gd name="connsiteY1" fmla="*/ 625008 h 2470862"/>
                      <a:gd name="connsiteX2" fmla="*/ 2683158 w 3017663"/>
                      <a:gd name="connsiteY2" fmla="*/ 74708 h 2470862"/>
                      <a:gd name="connsiteX3" fmla="*/ 2490030 w 3017663"/>
                      <a:gd name="connsiteY3" fmla="*/ 11027 h 2470862"/>
                      <a:gd name="connsiteX4" fmla="*/ 2030156 w 3017663"/>
                      <a:gd name="connsiteY4" fmla="*/ 88812 h 2470862"/>
                      <a:gd name="connsiteX5" fmla="*/ 1570176 w 3017663"/>
                      <a:gd name="connsiteY5" fmla="*/ 11027 h 2470862"/>
                      <a:gd name="connsiteX6" fmla="*/ 1377048 w 3017663"/>
                      <a:gd name="connsiteY6" fmla="*/ 74708 h 2470862"/>
                      <a:gd name="connsiteX7" fmla="*/ 999393 w 3017663"/>
                      <a:gd name="connsiteY7" fmla="*/ 690910 h 2470862"/>
                      <a:gd name="connsiteX8" fmla="*/ 23231 w 3017663"/>
                      <a:gd name="connsiteY8" fmla="*/ 2276738 h 2470862"/>
                      <a:gd name="connsiteX9" fmla="*/ 50674 w 3017663"/>
                      <a:gd name="connsiteY9" fmla="*/ 2447642 h 2470862"/>
                      <a:gd name="connsiteX10" fmla="*/ 125324 w 3017663"/>
                      <a:gd name="connsiteY10" fmla="*/ 2470828 h 2470862"/>
                      <a:gd name="connsiteX0" fmla="*/ 238740 w 3205729"/>
                      <a:gd name="connsiteY0" fmla="*/ 2447642 h 2544816"/>
                      <a:gd name="connsiteX1" fmla="*/ 3205729 w 3205729"/>
                      <a:gd name="connsiteY1" fmla="*/ 625008 h 2544816"/>
                      <a:gd name="connsiteX2" fmla="*/ 2871224 w 3205729"/>
                      <a:gd name="connsiteY2" fmla="*/ 74708 h 2544816"/>
                      <a:gd name="connsiteX3" fmla="*/ 2678096 w 3205729"/>
                      <a:gd name="connsiteY3" fmla="*/ 11027 h 2544816"/>
                      <a:gd name="connsiteX4" fmla="*/ 2218222 w 3205729"/>
                      <a:gd name="connsiteY4" fmla="*/ 88812 h 2544816"/>
                      <a:gd name="connsiteX5" fmla="*/ 1758242 w 3205729"/>
                      <a:gd name="connsiteY5" fmla="*/ 11027 h 2544816"/>
                      <a:gd name="connsiteX6" fmla="*/ 1565114 w 3205729"/>
                      <a:gd name="connsiteY6" fmla="*/ 74708 h 2544816"/>
                      <a:gd name="connsiteX7" fmla="*/ 1187459 w 3205729"/>
                      <a:gd name="connsiteY7" fmla="*/ 690910 h 2544816"/>
                      <a:gd name="connsiteX8" fmla="*/ 211297 w 3205729"/>
                      <a:gd name="connsiteY8" fmla="*/ 2276738 h 2544816"/>
                      <a:gd name="connsiteX9" fmla="*/ 238740 w 3205729"/>
                      <a:gd name="connsiteY9" fmla="*/ 2447642 h 2544816"/>
                      <a:gd name="connsiteX0" fmla="*/ 0 w 2994432"/>
                      <a:gd name="connsiteY0" fmla="*/ 2276738 h 2276738"/>
                      <a:gd name="connsiteX1" fmla="*/ 2994432 w 2994432"/>
                      <a:gd name="connsiteY1" fmla="*/ 625008 h 2276738"/>
                      <a:gd name="connsiteX2" fmla="*/ 2659927 w 2994432"/>
                      <a:gd name="connsiteY2" fmla="*/ 74708 h 2276738"/>
                      <a:gd name="connsiteX3" fmla="*/ 2466799 w 2994432"/>
                      <a:gd name="connsiteY3" fmla="*/ 11027 h 2276738"/>
                      <a:gd name="connsiteX4" fmla="*/ 2006925 w 2994432"/>
                      <a:gd name="connsiteY4" fmla="*/ 88812 h 2276738"/>
                      <a:gd name="connsiteX5" fmla="*/ 1546945 w 2994432"/>
                      <a:gd name="connsiteY5" fmla="*/ 11027 h 2276738"/>
                      <a:gd name="connsiteX6" fmla="*/ 1353817 w 2994432"/>
                      <a:gd name="connsiteY6" fmla="*/ 74708 h 2276738"/>
                      <a:gd name="connsiteX7" fmla="*/ 976162 w 2994432"/>
                      <a:gd name="connsiteY7" fmla="*/ 690910 h 2276738"/>
                      <a:gd name="connsiteX8" fmla="*/ 0 w 2994432"/>
                      <a:gd name="connsiteY8" fmla="*/ 2276738 h 2276738"/>
                      <a:gd name="connsiteX0" fmla="*/ 0 w 2018270"/>
                      <a:gd name="connsiteY0" fmla="*/ 690910 h 690910"/>
                      <a:gd name="connsiteX1" fmla="*/ 2018270 w 2018270"/>
                      <a:gd name="connsiteY1" fmla="*/ 625008 h 690910"/>
                      <a:gd name="connsiteX2" fmla="*/ 1683765 w 2018270"/>
                      <a:gd name="connsiteY2" fmla="*/ 74708 h 690910"/>
                      <a:gd name="connsiteX3" fmla="*/ 1490637 w 2018270"/>
                      <a:gd name="connsiteY3" fmla="*/ 11027 h 690910"/>
                      <a:gd name="connsiteX4" fmla="*/ 1030763 w 2018270"/>
                      <a:gd name="connsiteY4" fmla="*/ 88812 h 690910"/>
                      <a:gd name="connsiteX5" fmla="*/ 570783 w 2018270"/>
                      <a:gd name="connsiteY5" fmla="*/ 11027 h 690910"/>
                      <a:gd name="connsiteX6" fmla="*/ 377655 w 2018270"/>
                      <a:gd name="connsiteY6" fmla="*/ 74708 h 690910"/>
                      <a:gd name="connsiteX7" fmla="*/ 0 w 2018270"/>
                      <a:gd name="connsiteY7" fmla="*/ 690910 h 69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8270" h="690910">
                        <a:moveTo>
                          <a:pt x="0" y="690910"/>
                        </a:moveTo>
                        <a:lnTo>
                          <a:pt x="2018270" y="625008"/>
                        </a:lnTo>
                        <a:lnTo>
                          <a:pt x="1683765" y="74708"/>
                        </a:lnTo>
                        <a:cubicBezTo>
                          <a:pt x="1643082" y="9793"/>
                          <a:pt x="1561953" y="-16962"/>
                          <a:pt x="1490637" y="11027"/>
                        </a:cubicBezTo>
                        <a:cubicBezTo>
                          <a:pt x="1343165" y="63991"/>
                          <a:pt x="1187451" y="90329"/>
                          <a:pt x="1030763" y="88812"/>
                        </a:cubicBezTo>
                        <a:cubicBezTo>
                          <a:pt x="874039" y="90335"/>
                          <a:pt x="718292" y="63997"/>
                          <a:pt x="570783" y="11027"/>
                        </a:cubicBezTo>
                        <a:cubicBezTo>
                          <a:pt x="499467" y="-16935"/>
                          <a:pt x="418348" y="9809"/>
                          <a:pt x="377655" y="74708"/>
                        </a:cubicBezTo>
                        <a:lnTo>
                          <a:pt x="0" y="690910"/>
                        </a:lnTo>
                        <a:close/>
                      </a:path>
                    </a:pathLst>
                  </a:custGeom>
                  <a:solidFill>
                    <a:srgbClr val="E20000"/>
                  </a:solidFill>
                  <a:ln w="53380" cap="flat">
                    <a:noFill/>
                    <a:prstDash val="solid"/>
                    <a:miter/>
                  </a:ln>
                </p:spPr>
                <p:txBody>
                  <a:bodyPr rtlCol="0" anchor="ctr"/>
                  <a:lstStyle/>
                  <a:p>
                    <a:endParaRPr lang="en-US"/>
                  </a:p>
                </p:txBody>
              </p:sp>
            </p:grpSp>
          </p:grpSp>
          <p:pic>
            <p:nvPicPr>
              <p:cNvPr id="7" name="Picture 6" descr="A person with a lion head&#10;&#10;Description automatically generated">
                <a:extLst>
                  <a:ext uri="{FF2B5EF4-FFF2-40B4-BE49-F238E27FC236}">
                    <a16:creationId xmlns:a16="http://schemas.microsoft.com/office/drawing/2014/main" id="{537AABD0-7EEF-2B99-2B4C-C499213B5C3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556034" y="1442162"/>
                <a:ext cx="2381250" cy="2381250"/>
              </a:xfrm>
              <a:prstGeom prst="rect">
                <a:avLst/>
              </a:prstGeom>
            </p:spPr>
          </p:pic>
        </p:grpSp>
        <p:sp>
          <p:nvSpPr>
            <p:cNvPr id="24" name="Ribbon: Tilted Up 23">
              <a:extLst>
                <a:ext uri="{FF2B5EF4-FFF2-40B4-BE49-F238E27FC236}">
                  <a16:creationId xmlns:a16="http://schemas.microsoft.com/office/drawing/2014/main" id="{4676C99A-DF51-AF25-A30C-35063F670621}"/>
                </a:ext>
              </a:extLst>
            </p:cNvPr>
            <p:cNvSpPr/>
            <p:nvPr/>
          </p:nvSpPr>
          <p:spPr>
            <a:xfrm>
              <a:off x="5158779" y="2914049"/>
              <a:ext cx="1874442" cy="534743"/>
            </a:xfrm>
            <a:prstGeom prst="ribbon2">
              <a:avLst>
                <a:gd name="adj1" fmla="val 14548"/>
                <a:gd name="adj2" fmla="val 75000"/>
              </a:avLst>
            </a:prstGeom>
            <a:solidFill>
              <a:srgbClr val="C00000"/>
            </a:solidFill>
            <a:ln w="28575">
              <a:solidFill>
                <a:srgbClr val="7E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DAGOTH UR</a:t>
              </a:r>
            </a:p>
          </p:txBody>
        </p:sp>
      </p:grpSp>
      <p:grpSp>
        <p:nvGrpSpPr>
          <p:cNvPr id="56" name="Group 55">
            <a:extLst>
              <a:ext uri="{FF2B5EF4-FFF2-40B4-BE49-F238E27FC236}">
                <a16:creationId xmlns:a16="http://schemas.microsoft.com/office/drawing/2014/main" id="{C2265780-ECFA-E7E4-473E-E3BCD1E73BE1}"/>
              </a:ext>
            </a:extLst>
          </p:cNvPr>
          <p:cNvGrpSpPr/>
          <p:nvPr/>
        </p:nvGrpSpPr>
        <p:grpSpPr>
          <a:xfrm>
            <a:off x="878175" y="1560079"/>
            <a:ext cx="1998808" cy="2412762"/>
            <a:chOff x="418592" y="1586555"/>
            <a:chExt cx="1998808" cy="2412762"/>
          </a:xfrm>
        </p:grpSpPr>
        <p:grpSp>
          <p:nvGrpSpPr>
            <p:cNvPr id="197" name="Group 196">
              <a:extLst>
                <a:ext uri="{FF2B5EF4-FFF2-40B4-BE49-F238E27FC236}">
                  <a16:creationId xmlns:a16="http://schemas.microsoft.com/office/drawing/2014/main" id="{60BE08F1-C3D6-D7F2-2FAA-CE81B87DCEAB}"/>
                </a:ext>
              </a:extLst>
            </p:cNvPr>
            <p:cNvGrpSpPr/>
            <p:nvPr/>
          </p:nvGrpSpPr>
          <p:grpSpPr>
            <a:xfrm>
              <a:off x="418592" y="1586555"/>
              <a:ext cx="1983057" cy="2412762"/>
              <a:chOff x="4154257" y="1381857"/>
              <a:chExt cx="2500409" cy="3042219"/>
            </a:xfrm>
          </p:grpSpPr>
          <p:sp>
            <p:nvSpPr>
              <p:cNvPr id="60" name="Oval 52">
                <a:extLst>
                  <a:ext uri="{FF2B5EF4-FFF2-40B4-BE49-F238E27FC236}">
                    <a16:creationId xmlns:a16="http://schemas.microsoft.com/office/drawing/2014/main" id="{EE635758-5F6C-DAC9-1E6E-2B4A4E43567C}"/>
                  </a:ext>
                </a:extLst>
              </p:cNvPr>
              <p:cNvSpPr/>
              <p:nvPr/>
            </p:nvSpPr>
            <p:spPr>
              <a:xfrm>
                <a:off x="4970086" y="1871192"/>
                <a:ext cx="1305977" cy="1739791"/>
              </a:xfrm>
              <a:custGeom>
                <a:avLst/>
                <a:gdLst>
                  <a:gd name="connsiteX0" fmla="*/ 0 w 1271129"/>
                  <a:gd name="connsiteY0" fmla="*/ 818561 h 1637122"/>
                  <a:gd name="connsiteX1" fmla="*/ 635565 w 1271129"/>
                  <a:gd name="connsiteY1" fmla="*/ 0 h 1637122"/>
                  <a:gd name="connsiteX2" fmla="*/ 1271130 w 1271129"/>
                  <a:gd name="connsiteY2" fmla="*/ 818561 h 1637122"/>
                  <a:gd name="connsiteX3" fmla="*/ 635565 w 1271129"/>
                  <a:gd name="connsiteY3" fmla="*/ 1637122 h 1637122"/>
                  <a:gd name="connsiteX4" fmla="*/ 0 w 1271129"/>
                  <a:gd name="connsiteY4" fmla="*/ 818561 h 1637122"/>
                  <a:gd name="connsiteX0" fmla="*/ 4319 w 1275449"/>
                  <a:gd name="connsiteY0" fmla="*/ 818561 h 1649154"/>
                  <a:gd name="connsiteX1" fmla="*/ 639884 w 1275449"/>
                  <a:gd name="connsiteY1" fmla="*/ 0 h 1649154"/>
                  <a:gd name="connsiteX2" fmla="*/ 1275449 w 1275449"/>
                  <a:gd name="connsiteY2" fmla="*/ 818561 h 1649154"/>
                  <a:gd name="connsiteX3" fmla="*/ 916610 w 1275449"/>
                  <a:gd name="connsiteY3" fmla="*/ 1649154 h 1649154"/>
                  <a:gd name="connsiteX4" fmla="*/ 4319 w 1275449"/>
                  <a:gd name="connsiteY4" fmla="*/ 818561 h 1649154"/>
                  <a:gd name="connsiteX0" fmla="*/ 16108 w 1287238"/>
                  <a:gd name="connsiteY0" fmla="*/ 818561 h 1655410"/>
                  <a:gd name="connsiteX1" fmla="*/ 651673 w 1287238"/>
                  <a:gd name="connsiteY1" fmla="*/ 0 h 1655410"/>
                  <a:gd name="connsiteX2" fmla="*/ 1287238 w 1287238"/>
                  <a:gd name="connsiteY2" fmla="*/ 818561 h 1655410"/>
                  <a:gd name="connsiteX3" fmla="*/ 928399 w 1287238"/>
                  <a:gd name="connsiteY3" fmla="*/ 1649154 h 1655410"/>
                  <a:gd name="connsiteX4" fmla="*/ 252802 w 1287238"/>
                  <a:gd name="connsiteY4" fmla="*/ 1179922 h 1655410"/>
                  <a:gd name="connsiteX5" fmla="*/ 16108 w 1287238"/>
                  <a:gd name="connsiteY5" fmla="*/ 818561 h 1655410"/>
                  <a:gd name="connsiteX0" fmla="*/ 34845 w 1305975"/>
                  <a:gd name="connsiteY0" fmla="*/ 818561 h 1767161"/>
                  <a:gd name="connsiteX1" fmla="*/ 670410 w 1305975"/>
                  <a:gd name="connsiteY1" fmla="*/ 0 h 1767161"/>
                  <a:gd name="connsiteX2" fmla="*/ 1305975 w 1305975"/>
                  <a:gd name="connsiteY2" fmla="*/ 818561 h 1767161"/>
                  <a:gd name="connsiteX3" fmla="*/ 947136 w 1305975"/>
                  <a:gd name="connsiteY3" fmla="*/ 1649154 h 1767161"/>
                  <a:gd name="connsiteX4" fmla="*/ 175286 w 1305975"/>
                  <a:gd name="connsiteY4" fmla="*/ 1673217 h 1767161"/>
                  <a:gd name="connsiteX5" fmla="*/ 34845 w 1305975"/>
                  <a:gd name="connsiteY5" fmla="*/ 818561 h 1767161"/>
                  <a:gd name="connsiteX0" fmla="*/ 34845 w 1305975"/>
                  <a:gd name="connsiteY0" fmla="*/ 818561 h 1739789"/>
                  <a:gd name="connsiteX1" fmla="*/ 670410 w 1305975"/>
                  <a:gd name="connsiteY1" fmla="*/ 0 h 1739789"/>
                  <a:gd name="connsiteX2" fmla="*/ 1305975 w 1305975"/>
                  <a:gd name="connsiteY2" fmla="*/ 818561 h 1739789"/>
                  <a:gd name="connsiteX3" fmla="*/ 947136 w 1305975"/>
                  <a:gd name="connsiteY3" fmla="*/ 1649154 h 1739789"/>
                  <a:gd name="connsiteX4" fmla="*/ 175286 w 1305975"/>
                  <a:gd name="connsiteY4" fmla="*/ 1673217 h 1739789"/>
                  <a:gd name="connsiteX5" fmla="*/ 34845 w 1305975"/>
                  <a:gd name="connsiteY5" fmla="*/ 818561 h 17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5975" h="1739789">
                    <a:moveTo>
                      <a:pt x="34845" y="818561"/>
                    </a:moveTo>
                    <a:cubicBezTo>
                      <a:pt x="117366" y="539692"/>
                      <a:pt x="319397" y="0"/>
                      <a:pt x="670410" y="0"/>
                    </a:cubicBezTo>
                    <a:cubicBezTo>
                      <a:pt x="1021423" y="0"/>
                      <a:pt x="1305975" y="366482"/>
                      <a:pt x="1305975" y="818561"/>
                    </a:cubicBezTo>
                    <a:cubicBezTo>
                      <a:pt x="1305975" y="1270640"/>
                      <a:pt x="1135584" y="1506711"/>
                      <a:pt x="947136" y="1649154"/>
                    </a:cubicBezTo>
                    <a:cubicBezTo>
                      <a:pt x="758688" y="1791597"/>
                      <a:pt x="628124" y="1739459"/>
                      <a:pt x="175286" y="1673217"/>
                    </a:cubicBezTo>
                    <a:cubicBezTo>
                      <a:pt x="23238" y="1534785"/>
                      <a:pt x="-47676" y="1097430"/>
                      <a:pt x="34845" y="818561"/>
                    </a:cubicBezTo>
                    <a:close/>
                  </a:path>
                </a:pathLst>
              </a:cu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95143381-2CCE-FFAB-FA46-555C48BF4DEF}"/>
                  </a:ext>
                </a:extLst>
              </p:cNvPr>
              <p:cNvGrpSpPr/>
              <p:nvPr/>
            </p:nvGrpSpPr>
            <p:grpSpPr>
              <a:xfrm>
                <a:off x="6060225" y="1750064"/>
                <a:ext cx="594441" cy="617402"/>
                <a:chOff x="2698587" y="5025672"/>
                <a:chExt cx="581339" cy="603794"/>
              </a:xfrm>
              <a:solidFill>
                <a:srgbClr val="FF99CC"/>
              </a:solidFill>
            </p:grpSpPr>
            <p:sp>
              <p:nvSpPr>
                <p:cNvPr id="48" name="Freeform: Shape 47">
                  <a:extLst>
                    <a:ext uri="{FF2B5EF4-FFF2-40B4-BE49-F238E27FC236}">
                      <a16:creationId xmlns:a16="http://schemas.microsoft.com/office/drawing/2014/main" id="{CA269DD7-A6C5-0FE9-78C5-6FA801AE6B82}"/>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B372A65-0D79-4E9A-9214-5706CCECB60A}"/>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DBE6822-585E-BEB7-C581-839AF5C4903E}"/>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3C002BC-FFA3-425F-30BA-0D1DDF7D46B1}"/>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779DD17-4ED6-F1F4-45CC-E3DCFC12B58E}"/>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sp>
            <p:nvSpPr>
              <p:cNvPr id="63" name="Freeform: Shape 62">
                <a:extLst>
                  <a:ext uri="{FF2B5EF4-FFF2-40B4-BE49-F238E27FC236}">
                    <a16:creationId xmlns:a16="http://schemas.microsoft.com/office/drawing/2014/main" id="{CE03E772-9396-A3E3-1CB4-A11EF5AD65C2}"/>
                  </a:ext>
                </a:extLst>
              </p:cNvPr>
              <p:cNvSpPr/>
              <p:nvPr/>
            </p:nvSpPr>
            <p:spPr>
              <a:xfrm>
                <a:off x="4257302" y="1472226"/>
                <a:ext cx="2120993" cy="2951850"/>
              </a:xfrm>
              <a:custGeom>
                <a:avLst/>
                <a:gdLst>
                  <a:gd name="connsiteX0" fmla="*/ 2057935 w 2120991"/>
                  <a:gd name="connsiteY0" fmla="*/ 1983597 h 2951846"/>
                  <a:gd name="connsiteX1" fmla="*/ 2014106 w 2120991"/>
                  <a:gd name="connsiteY1" fmla="*/ 1869457 h 2951846"/>
                  <a:gd name="connsiteX2" fmla="*/ 2008288 w 2120991"/>
                  <a:gd name="connsiteY2" fmla="*/ 1812271 h 2951846"/>
                  <a:gd name="connsiteX3" fmla="*/ 2033438 w 2120991"/>
                  <a:gd name="connsiteY3" fmla="*/ 1607575 h 2951846"/>
                  <a:gd name="connsiteX4" fmla="*/ 2109331 w 2120991"/>
                  <a:gd name="connsiteY4" fmla="*/ 1198993 h 2951846"/>
                  <a:gd name="connsiteX5" fmla="*/ 2008053 w 2120991"/>
                  <a:gd name="connsiteY5" fmla="*/ 468367 h 2951846"/>
                  <a:gd name="connsiteX6" fmla="*/ 1531796 w 2120991"/>
                  <a:gd name="connsiteY6" fmla="*/ 52742 h 2951846"/>
                  <a:gd name="connsiteX7" fmla="*/ 1338345 w 2120991"/>
                  <a:gd name="connsiteY7" fmla="*/ 21330 h 2951846"/>
                  <a:gd name="connsiteX8" fmla="*/ 1314109 w 2120991"/>
                  <a:gd name="connsiteY8" fmla="*/ 17574 h 2951846"/>
                  <a:gd name="connsiteX9" fmla="*/ 1039129 w 2120991"/>
                  <a:gd name="connsiteY9" fmla="*/ 2938 h 2951846"/>
                  <a:gd name="connsiteX10" fmla="*/ 608659 w 2120991"/>
                  <a:gd name="connsiteY10" fmla="*/ 143218 h 2951846"/>
                  <a:gd name="connsiteX11" fmla="*/ 347716 w 2120991"/>
                  <a:gd name="connsiteY11" fmla="*/ 502049 h 2951846"/>
                  <a:gd name="connsiteX12" fmla="*/ 231541 w 2120991"/>
                  <a:gd name="connsiteY12" fmla="*/ 970974 h 2951846"/>
                  <a:gd name="connsiteX13" fmla="*/ 157969 w 2120991"/>
                  <a:gd name="connsiteY13" fmla="*/ 1096411 h 2951846"/>
                  <a:gd name="connsiteX14" fmla="*/ 3991 w 2120991"/>
                  <a:gd name="connsiteY14" fmla="*/ 1354171 h 2951846"/>
                  <a:gd name="connsiteX15" fmla="*/ 125228 w 2120991"/>
                  <a:gd name="connsiteY15" fmla="*/ 1683991 h 2951846"/>
                  <a:gd name="connsiteX16" fmla="*/ 207330 w 2120991"/>
                  <a:gd name="connsiteY16" fmla="*/ 2003738 h 2951846"/>
                  <a:gd name="connsiteX17" fmla="*/ 93112 w 2120991"/>
                  <a:gd name="connsiteY17" fmla="*/ 2140498 h 2951846"/>
                  <a:gd name="connsiteX18" fmla="*/ 11322 w 2120991"/>
                  <a:gd name="connsiteY18" fmla="*/ 2304781 h 2951846"/>
                  <a:gd name="connsiteX19" fmla="*/ 84946 w 2120991"/>
                  <a:gd name="connsiteY19" fmla="*/ 2621503 h 2951846"/>
                  <a:gd name="connsiteX20" fmla="*/ 230158 w 2120991"/>
                  <a:gd name="connsiteY20" fmla="*/ 2720823 h 2951846"/>
                  <a:gd name="connsiteX21" fmla="*/ 387840 w 2120991"/>
                  <a:gd name="connsiteY21" fmla="*/ 2808562 h 2951846"/>
                  <a:gd name="connsiteX22" fmla="*/ 446932 w 2120991"/>
                  <a:gd name="connsiteY22" fmla="*/ 2869141 h 2951846"/>
                  <a:gd name="connsiteX23" fmla="*/ 506546 w 2120991"/>
                  <a:gd name="connsiteY23" fmla="*/ 2943912 h 2951846"/>
                  <a:gd name="connsiteX24" fmla="*/ 557107 w 2120991"/>
                  <a:gd name="connsiteY24" fmla="*/ 2904908 h 2951846"/>
                  <a:gd name="connsiteX25" fmla="*/ 552098 w 2120991"/>
                  <a:gd name="connsiteY25" fmla="*/ 2898386 h 2951846"/>
                  <a:gd name="connsiteX26" fmla="*/ 501250 w 2120991"/>
                  <a:gd name="connsiteY26" fmla="*/ 2834050 h 2951846"/>
                  <a:gd name="connsiteX27" fmla="*/ 454968 w 2120991"/>
                  <a:gd name="connsiteY27" fmla="*/ 2553670 h 2951846"/>
                  <a:gd name="connsiteX28" fmla="*/ 482962 w 2120991"/>
                  <a:gd name="connsiteY28" fmla="*/ 2482342 h 2951846"/>
                  <a:gd name="connsiteX29" fmla="*/ 491101 w 2120991"/>
                  <a:gd name="connsiteY29" fmla="*/ 2501701 h 2951846"/>
                  <a:gd name="connsiteX30" fmla="*/ 538297 w 2120991"/>
                  <a:gd name="connsiteY30" fmla="*/ 2580777 h 2951846"/>
                  <a:gd name="connsiteX31" fmla="*/ 546671 w 2120991"/>
                  <a:gd name="connsiteY31" fmla="*/ 2631651 h 2951846"/>
                  <a:gd name="connsiteX32" fmla="*/ 774742 w 2120991"/>
                  <a:gd name="connsiteY32" fmla="*/ 2825676 h 2951846"/>
                  <a:gd name="connsiteX33" fmla="*/ 801823 w 2120991"/>
                  <a:gd name="connsiteY33" fmla="*/ 2837077 h 2951846"/>
                  <a:gd name="connsiteX34" fmla="*/ 836834 w 2120991"/>
                  <a:gd name="connsiteY34" fmla="*/ 2791525 h 2951846"/>
                  <a:gd name="connsiteX35" fmla="*/ 825303 w 2120991"/>
                  <a:gd name="connsiteY35" fmla="*/ 2774671 h 2951846"/>
                  <a:gd name="connsiteX36" fmla="*/ 772446 w 2120991"/>
                  <a:gd name="connsiteY36" fmla="*/ 2544801 h 2951846"/>
                  <a:gd name="connsiteX37" fmla="*/ 885334 w 2120991"/>
                  <a:gd name="connsiteY37" fmla="*/ 2320642 h 2951846"/>
                  <a:gd name="connsiteX38" fmla="*/ 1009283 w 2120991"/>
                  <a:gd name="connsiteY38" fmla="*/ 2104311 h 2951846"/>
                  <a:gd name="connsiteX39" fmla="*/ 973906 w 2120991"/>
                  <a:gd name="connsiteY39" fmla="*/ 1841855 h 2951846"/>
                  <a:gd name="connsiteX40" fmla="*/ 855253 w 2120991"/>
                  <a:gd name="connsiteY40" fmla="*/ 1622550 h 2951846"/>
                  <a:gd name="connsiteX41" fmla="*/ 895952 w 2120991"/>
                  <a:gd name="connsiteY41" fmla="*/ 1660615 h 2951846"/>
                  <a:gd name="connsiteX42" fmla="*/ 946487 w 2120991"/>
                  <a:gd name="connsiteY42" fmla="*/ 1699852 h 2951846"/>
                  <a:gd name="connsiteX43" fmla="*/ 965245 w 2120991"/>
                  <a:gd name="connsiteY43" fmla="*/ 1694322 h 2951846"/>
                  <a:gd name="connsiteX44" fmla="*/ 963184 w 2120991"/>
                  <a:gd name="connsiteY44" fmla="*/ 1678250 h 2951846"/>
                  <a:gd name="connsiteX45" fmla="*/ 914554 w 2120991"/>
                  <a:gd name="connsiteY45" fmla="*/ 1637604 h 2951846"/>
                  <a:gd name="connsiteX46" fmla="*/ 869941 w 2120991"/>
                  <a:gd name="connsiteY46" fmla="*/ 1596983 h 2951846"/>
                  <a:gd name="connsiteX47" fmla="*/ 818781 w 2120991"/>
                  <a:gd name="connsiteY47" fmla="*/ 1543265 h 2951846"/>
                  <a:gd name="connsiteX48" fmla="*/ 786117 w 2120991"/>
                  <a:gd name="connsiteY48" fmla="*/ 1440918 h 2951846"/>
                  <a:gd name="connsiteX49" fmla="*/ 764020 w 2120991"/>
                  <a:gd name="connsiteY49" fmla="*/ 1295053 h 2951846"/>
                  <a:gd name="connsiteX50" fmla="*/ 825460 w 2120991"/>
                  <a:gd name="connsiteY50" fmla="*/ 1176426 h 2951846"/>
                  <a:gd name="connsiteX51" fmla="*/ 869681 w 2120991"/>
                  <a:gd name="connsiteY51" fmla="*/ 1134084 h 2951846"/>
                  <a:gd name="connsiteX52" fmla="*/ 959610 w 2120991"/>
                  <a:gd name="connsiteY52" fmla="*/ 1059495 h 2951846"/>
                  <a:gd name="connsiteX53" fmla="*/ 1108031 w 2120991"/>
                  <a:gd name="connsiteY53" fmla="*/ 915352 h 2951846"/>
                  <a:gd name="connsiteX54" fmla="*/ 1145834 w 2120991"/>
                  <a:gd name="connsiteY54" fmla="*/ 874758 h 2951846"/>
                  <a:gd name="connsiteX55" fmla="*/ 1270018 w 2120991"/>
                  <a:gd name="connsiteY55" fmla="*/ 735180 h 2951846"/>
                  <a:gd name="connsiteX56" fmla="*/ 1381366 w 2120991"/>
                  <a:gd name="connsiteY56" fmla="*/ 680185 h 2951846"/>
                  <a:gd name="connsiteX57" fmla="*/ 1335345 w 2120991"/>
                  <a:gd name="connsiteY57" fmla="*/ 726284 h 2951846"/>
                  <a:gd name="connsiteX58" fmla="*/ 1226084 w 2120991"/>
                  <a:gd name="connsiteY58" fmla="*/ 822945 h 2951846"/>
                  <a:gd name="connsiteX59" fmla="*/ 1224701 w 2120991"/>
                  <a:gd name="connsiteY59" fmla="*/ 829075 h 2951846"/>
                  <a:gd name="connsiteX60" fmla="*/ 1229476 w 2120991"/>
                  <a:gd name="connsiteY60" fmla="*/ 831007 h 2951846"/>
                  <a:gd name="connsiteX61" fmla="*/ 1370931 w 2120991"/>
                  <a:gd name="connsiteY61" fmla="*/ 777497 h 2951846"/>
                  <a:gd name="connsiteX62" fmla="*/ 1491854 w 2120991"/>
                  <a:gd name="connsiteY62" fmla="*/ 676427 h 2951846"/>
                  <a:gd name="connsiteX63" fmla="*/ 1551102 w 2120991"/>
                  <a:gd name="connsiteY63" fmla="*/ 643034 h 2951846"/>
                  <a:gd name="connsiteX64" fmla="*/ 1554050 w 2120991"/>
                  <a:gd name="connsiteY64" fmla="*/ 641104 h 2951846"/>
                  <a:gd name="connsiteX65" fmla="*/ 1452877 w 2120991"/>
                  <a:gd name="connsiteY65" fmla="*/ 783706 h 2951846"/>
                  <a:gd name="connsiteX66" fmla="*/ 1453346 w 2120991"/>
                  <a:gd name="connsiteY66" fmla="*/ 787306 h 2951846"/>
                  <a:gd name="connsiteX67" fmla="*/ 1569495 w 2120991"/>
                  <a:gd name="connsiteY67" fmla="*/ 731841 h 2951846"/>
                  <a:gd name="connsiteX68" fmla="*/ 1639153 w 2120991"/>
                  <a:gd name="connsiteY68" fmla="*/ 675620 h 2951846"/>
                  <a:gd name="connsiteX69" fmla="*/ 1700202 w 2120991"/>
                  <a:gd name="connsiteY69" fmla="*/ 613397 h 2951846"/>
                  <a:gd name="connsiteX70" fmla="*/ 1613246 w 2120991"/>
                  <a:gd name="connsiteY70" fmla="*/ 770688 h 2951846"/>
                  <a:gd name="connsiteX71" fmla="*/ 1617786 w 2120991"/>
                  <a:gd name="connsiteY71" fmla="*/ 775228 h 2951846"/>
                  <a:gd name="connsiteX72" fmla="*/ 1767407 w 2120991"/>
                  <a:gd name="connsiteY72" fmla="*/ 612744 h 2951846"/>
                  <a:gd name="connsiteX73" fmla="*/ 1784026 w 2120991"/>
                  <a:gd name="connsiteY73" fmla="*/ 583655 h 2951846"/>
                  <a:gd name="connsiteX74" fmla="*/ 1770825 w 2120991"/>
                  <a:gd name="connsiteY74" fmla="*/ 629364 h 2951846"/>
                  <a:gd name="connsiteX75" fmla="*/ 1745231 w 2120991"/>
                  <a:gd name="connsiteY75" fmla="*/ 711701 h 2951846"/>
                  <a:gd name="connsiteX76" fmla="*/ 1728795 w 2120991"/>
                  <a:gd name="connsiteY76" fmla="*/ 755139 h 2951846"/>
                  <a:gd name="connsiteX77" fmla="*/ 1717655 w 2120991"/>
                  <a:gd name="connsiteY77" fmla="*/ 786577 h 2951846"/>
                  <a:gd name="connsiteX78" fmla="*/ 1718777 w 2120991"/>
                  <a:gd name="connsiteY78" fmla="*/ 787672 h 2951846"/>
                  <a:gd name="connsiteX79" fmla="*/ 1719038 w 2120991"/>
                  <a:gd name="connsiteY79" fmla="*/ 787645 h 2951846"/>
                  <a:gd name="connsiteX80" fmla="*/ 1785330 w 2120991"/>
                  <a:gd name="connsiteY80" fmla="*/ 735050 h 2951846"/>
                  <a:gd name="connsiteX81" fmla="*/ 1813167 w 2120991"/>
                  <a:gd name="connsiteY81" fmla="*/ 702935 h 2951846"/>
                  <a:gd name="connsiteX82" fmla="*/ 1814420 w 2120991"/>
                  <a:gd name="connsiteY82" fmla="*/ 900455 h 2951846"/>
                  <a:gd name="connsiteX83" fmla="*/ 1793887 w 2120991"/>
                  <a:gd name="connsiteY83" fmla="*/ 1263485 h 2951846"/>
                  <a:gd name="connsiteX84" fmla="*/ 1718959 w 2120991"/>
                  <a:gd name="connsiteY84" fmla="*/ 1575067 h 2951846"/>
                  <a:gd name="connsiteX85" fmla="*/ 1516899 w 2120991"/>
                  <a:gd name="connsiteY85" fmla="*/ 1720645 h 2951846"/>
                  <a:gd name="connsiteX86" fmla="*/ 1495297 w 2120991"/>
                  <a:gd name="connsiteY86" fmla="*/ 1726436 h 2951846"/>
                  <a:gd name="connsiteX87" fmla="*/ 1156713 w 2120991"/>
                  <a:gd name="connsiteY87" fmla="*/ 1666849 h 2951846"/>
                  <a:gd name="connsiteX88" fmla="*/ 1128928 w 2120991"/>
                  <a:gd name="connsiteY88" fmla="*/ 1714358 h 2951846"/>
                  <a:gd name="connsiteX89" fmla="*/ 1512334 w 2120991"/>
                  <a:gd name="connsiteY89" fmla="*/ 1777024 h 2951846"/>
                  <a:gd name="connsiteX90" fmla="*/ 1656528 w 2120991"/>
                  <a:gd name="connsiteY90" fmla="*/ 2198728 h 2951846"/>
                  <a:gd name="connsiteX91" fmla="*/ 1768529 w 2120991"/>
                  <a:gd name="connsiteY91" fmla="*/ 2418999 h 2951846"/>
                  <a:gd name="connsiteX92" fmla="*/ 1815881 w 2120991"/>
                  <a:gd name="connsiteY92" fmla="*/ 2623589 h 2951846"/>
                  <a:gd name="connsiteX93" fmla="*/ 1804427 w 2120991"/>
                  <a:gd name="connsiteY93" fmla="*/ 2872010 h 2951846"/>
                  <a:gd name="connsiteX94" fmla="*/ 1802497 w 2120991"/>
                  <a:gd name="connsiteY94" fmla="*/ 2885420 h 2951846"/>
                  <a:gd name="connsiteX95" fmla="*/ 1832943 w 2120991"/>
                  <a:gd name="connsiteY95" fmla="*/ 2908822 h 2951846"/>
                  <a:gd name="connsiteX96" fmla="*/ 1961588 w 2120991"/>
                  <a:gd name="connsiteY96" fmla="*/ 2705170 h 2951846"/>
                  <a:gd name="connsiteX97" fmla="*/ 1999887 w 2120991"/>
                  <a:gd name="connsiteY97" fmla="*/ 2480699 h 2951846"/>
                  <a:gd name="connsiteX98" fmla="*/ 2025089 w 2120991"/>
                  <a:gd name="connsiteY98" fmla="*/ 2568280 h 2951846"/>
                  <a:gd name="connsiteX99" fmla="*/ 2027698 w 2120991"/>
                  <a:gd name="connsiteY99" fmla="*/ 2581091 h 2951846"/>
                  <a:gd name="connsiteX100" fmla="*/ 2076380 w 2120991"/>
                  <a:gd name="connsiteY100" fmla="*/ 2581091 h 2951846"/>
                  <a:gd name="connsiteX101" fmla="*/ 2079511 w 2120991"/>
                  <a:gd name="connsiteY101" fmla="*/ 2568489 h 2951846"/>
                  <a:gd name="connsiteX102" fmla="*/ 2058040 w 2120991"/>
                  <a:gd name="connsiteY102" fmla="*/ 1983624 h 295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120991" h="2951846">
                    <a:moveTo>
                      <a:pt x="2057935" y="1983597"/>
                    </a:moveTo>
                    <a:cubicBezTo>
                      <a:pt x="2045126" y="1944882"/>
                      <a:pt x="2029107" y="1907364"/>
                      <a:pt x="2014106" y="1869457"/>
                    </a:cubicBezTo>
                    <a:cubicBezTo>
                      <a:pt x="2010845" y="1850568"/>
                      <a:pt x="2008914" y="1831446"/>
                      <a:pt x="2008288" y="1812271"/>
                    </a:cubicBezTo>
                    <a:cubicBezTo>
                      <a:pt x="2006201" y="1743629"/>
                      <a:pt x="2019037" y="1674416"/>
                      <a:pt x="2033438" y="1607575"/>
                    </a:cubicBezTo>
                    <a:cubicBezTo>
                      <a:pt x="2062710" y="1471755"/>
                      <a:pt x="2093756" y="1337318"/>
                      <a:pt x="2109331" y="1198993"/>
                    </a:cubicBezTo>
                    <a:cubicBezTo>
                      <a:pt x="2137142" y="951564"/>
                      <a:pt x="2120602" y="694247"/>
                      <a:pt x="2008053" y="468367"/>
                    </a:cubicBezTo>
                    <a:cubicBezTo>
                      <a:pt x="1910532" y="272699"/>
                      <a:pt x="1745257" y="112694"/>
                      <a:pt x="1531796" y="52742"/>
                    </a:cubicBezTo>
                    <a:cubicBezTo>
                      <a:pt x="1468608" y="35392"/>
                      <a:pt x="1403777" y="24852"/>
                      <a:pt x="1338345" y="21330"/>
                    </a:cubicBezTo>
                    <a:cubicBezTo>
                      <a:pt x="1330258" y="20051"/>
                      <a:pt x="1322170" y="18800"/>
                      <a:pt x="1314109" y="17574"/>
                    </a:cubicBezTo>
                    <a:cubicBezTo>
                      <a:pt x="1223136" y="3851"/>
                      <a:pt x="1131067" y="-2958"/>
                      <a:pt x="1039129" y="2938"/>
                    </a:cubicBezTo>
                    <a:cubicBezTo>
                      <a:pt x="886665" y="12747"/>
                      <a:pt x="735635" y="56551"/>
                      <a:pt x="608659" y="143218"/>
                    </a:cubicBezTo>
                    <a:cubicBezTo>
                      <a:pt x="480822" y="230487"/>
                      <a:pt x="389980" y="352818"/>
                      <a:pt x="347716" y="502049"/>
                    </a:cubicBezTo>
                    <a:cubicBezTo>
                      <a:pt x="303755" y="657305"/>
                      <a:pt x="307486" y="825424"/>
                      <a:pt x="231541" y="970974"/>
                    </a:cubicBezTo>
                    <a:cubicBezTo>
                      <a:pt x="209104" y="1013970"/>
                      <a:pt x="182937" y="1054850"/>
                      <a:pt x="157969" y="1096411"/>
                    </a:cubicBezTo>
                    <a:cubicBezTo>
                      <a:pt x="91677" y="1170347"/>
                      <a:pt x="19749" y="1252528"/>
                      <a:pt x="3991" y="1354171"/>
                    </a:cubicBezTo>
                    <a:cubicBezTo>
                      <a:pt x="-15445" y="1479790"/>
                      <a:pt x="56822" y="1585973"/>
                      <a:pt x="125228" y="1683991"/>
                    </a:cubicBezTo>
                    <a:cubicBezTo>
                      <a:pt x="187059" y="1772509"/>
                      <a:pt x="270961" y="1894764"/>
                      <a:pt x="207330" y="2003738"/>
                    </a:cubicBezTo>
                    <a:cubicBezTo>
                      <a:pt x="177327" y="2055160"/>
                      <a:pt x="129219" y="2093616"/>
                      <a:pt x="93112" y="2140498"/>
                    </a:cubicBezTo>
                    <a:cubicBezTo>
                      <a:pt x="54970" y="2189128"/>
                      <a:pt x="27158" y="2245036"/>
                      <a:pt x="11322" y="2304781"/>
                    </a:cubicBezTo>
                    <a:cubicBezTo>
                      <a:pt x="-17062" y="2416938"/>
                      <a:pt x="9053" y="2533842"/>
                      <a:pt x="84946" y="2621503"/>
                    </a:cubicBezTo>
                    <a:cubicBezTo>
                      <a:pt x="124471" y="2667132"/>
                      <a:pt x="175214" y="2697318"/>
                      <a:pt x="230158" y="2720823"/>
                    </a:cubicBezTo>
                    <a:cubicBezTo>
                      <a:pt x="286406" y="2744851"/>
                      <a:pt x="341324" y="2767654"/>
                      <a:pt x="387840" y="2808562"/>
                    </a:cubicBezTo>
                    <a:cubicBezTo>
                      <a:pt x="408947" y="2827345"/>
                      <a:pt x="428696" y="2847590"/>
                      <a:pt x="446932" y="2869141"/>
                    </a:cubicBezTo>
                    <a:cubicBezTo>
                      <a:pt x="464151" y="2896065"/>
                      <a:pt x="484136" y="2921109"/>
                      <a:pt x="506546" y="2943912"/>
                    </a:cubicBezTo>
                    <a:cubicBezTo>
                      <a:pt x="531305" y="2969166"/>
                      <a:pt x="579830" y="2934598"/>
                      <a:pt x="557107" y="2904908"/>
                    </a:cubicBezTo>
                    <a:cubicBezTo>
                      <a:pt x="555437" y="2902717"/>
                      <a:pt x="553767" y="2900552"/>
                      <a:pt x="552098" y="2898386"/>
                    </a:cubicBezTo>
                    <a:cubicBezTo>
                      <a:pt x="535453" y="2876706"/>
                      <a:pt x="518756" y="2855026"/>
                      <a:pt x="501250" y="2834050"/>
                    </a:cubicBezTo>
                    <a:cubicBezTo>
                      <a:pt x="449098" y="2751401"/>
                      <a:pt x="429009" y="2650200"/>
                      <a:pt x="454968" y="2553670"/>
                    </a:cubicBezTo>
                    <a:cubicBezTo>
                      <a:pt x="461621" y="2528938"/>
                      <a:pt x="471013" y="2505014"/>
                      <a:pt x="482962" y="2482342"/>
                    </a:cubicBezTo>
                    <a:cubicBezTo>
                      <a:pt x="485466" y="2488865"/>
                      <a:pt x="488205" y="2495336"/>
                      <a:pt x="491101" y="2501701"/>
                    </a:cubicBezTo>
                    <a:cubicBezTo>
                      <a:pt x="503572" y="2529877"/>
                      <a:pt x="519434" y="2556436"/>
                      <a:pt x="538297" y="2580777"/>
                    </a:cubicBezTo>
                    <a:cubicBezTo>
                      <a:pt x="538975" y="2598022"/>
                      <a:pt x="541793" y="2615111"/>
                      <a:pt x="546671" y="2631651"/>
                    </a:cubicBezTo>
                    <a:cubicBezTo>
                      <a:pt x="577665" y="2734990"/>
                      <a:pt x="681291" y="2785995"/>
                      <a:pt x="774742" y="2825676"/>
                    </a:cubicBezTo>
                    <a:cubicBezTo>
                      <a:pt x="783899" y="2829589"/>
                      <a:pt x="792926" y="2833347"/>
                      <a:pt x="801823" y="2837077"/>
                    </a:cubicBezTo>
                    <a:cubicBezTo>
                      <a:pt x="826242" y="2847278"/>
                      <a:pt x="852070" y="2812501"/>
                      <a:pt x="836834" y="2791525"/>
                    </a:cubicBezTo>
                    <a:cubicBezTo>
                      <a:pt x="832843" y="2786020"/>
                      <a:pt x="828981" y="2780385"/>
                      <a:pt x="825303" y="2774671"/>
                    </a:cubicBezTo>
                    <a:cubicBezTo>
                      <a:pt x="781473" y="2706813"/>
                      <a:pt x="760628" y="2625651"/>
                      <a:pt x="772446" y="2544801"/>
                    </a:cubicBezTo>
                    <a:cubicBezTo>
                      <a:pt x="784891" y="2459306"/>
                      <a:pt x="835295" y="2388526"/>
                      <a:pt x="885334" y="2320642"/>
                    </a:cubicBezTo>
                    <a:cubicBezTo>
                      <a:pt x="934486" y="2253881"/>
                      <a:pt x="987290" y="2185762"/>
                      <a:pt x="1009283" y="2104311"/>
                    </a:cubicBezTo>
                    <a:cubicBezTo>
                      <a:pt x="1033624" y="2014356"/>
                      <a:pt x="1011475" y="1924637"/>
                      <a:pt x="973906" y="1841855"/>
                    </a:cubicBezTo>
                    <a:cubicBezTo>
                      <a:pt x="939521" y="1766092"/>
                      <a:pt x="893683" y="1696226"/>
                      <a:pt x="855253" y="1622550"/>
                    </a:cubicBezTo>
                    <a:cubicBezTo>
                      <a:pt x="868402" y="1635672"/>
                      <a:pt x="881969" y="1648352"/>
                      <a:pt x="895952" y="1660615"/>
                    </a:cubicBezTo>
                    <a:cubicBezTo>
                      <a:pt x="911684" y="1674389"/>
                      <a:pt x="927833" y="1690147"/>
                      <a:pt x="946487" y="1699852"/>
                    </a:cubicBezTo>
                    <a:cubicBezTo>
                      <a:pt x="953192" y="1703505"/>
                      <a:pt x="961592" y="1701026"/>
                      <a:pt x="965245" y="1694322"/>
                    </a:cubicBezTo>
                    <a:cubicBezTo>
                      <a:pt x="968089" y="1689077"/>
                      <a:pt x="967254" y="1682607"/>
                      <a:pt x="963184" y="1678250"/>
                    </a:cubicBezTo>
                    <a:cubicBezTo>
                      <a:pt x="948835" y="1662987"/>
                      <a:pt x="930468" y="1651222"/>
                      <a:pt x="914554" y="1637604"/>
                    </a:cubicBezTo>
                    <a:cubicBezTo>
                      <a:pt x="899265" y="1624532"/>
                      <a:pt x="884421" y="1610940"/>
                      <a:pt x="869941" y="1596983"/>
                    </a:cubicBezTo>
                    <a:cubicBezTo>
                      <a:pt x="852096" y="1579790"/>
                      <a:pt x="835138" y="1561814"/>
                      <a:pt x="818781" y="1543265"/>
                    </a:cubicBezTo>
                    <a:cubicBezTo>
                      <a:pt x="805736" y="1509871"/>
                      <a:pt x="794831" y="1475695"/>
                      <a:pt x="786117" y="1440918"/>
                    </a:cubicBezTo>
                    <a:cubicBezTo>
                      <a:pt x="774194" y="1393878"/>
                      <a:pt x="763159" y="1343840"/>
                      <a:pt x="764020" y="1295053"/>
                    </a:cubicBezTo>
                    <a:cubicBezTo>
                      <a:pt x="764880" y="1245041"/>
                      <a:pt x="790865" y="1210003"/>
                      <a:pt x="825460" y="1176426"/>
                    </a:cubicBezTo>
                    <a:cubicBezTo>
                      <a:pt x="840122" y="1162208"/>
                      <a:pt x="854914" y="1148172"/>
                      <a:pt x="869681" y="1134084"/>
                    </a:cubicBezTo>
                    <a:cubicBezTo>
                      <a:pt x="901118" y="1110995"/>
                      <a:pt x="930781" y="1085218"/>
                      <a:pt x="959610" y="1059495"/>
                    </a:cubicBezTo>
                    <a:cubicBezTo>
                      <a:pt x="1010953" y="1013656"/>
                      <a:pt x="1060601" y="965209"/>
                      <a:pt x="1108031" y="915352"/>
                    </a:cubicBezTo>
                    <a:cubicBezTo>
                      <a:pt x="1120762" y="901968"/>
                      <a:pt x="1133363" y="888454"/>
                      <a:pt x="1145834" y="874758"/>
                    </a:cubicBezTo>
                    <a:cubicBezTo>
                      <a:pt x="1189377" y="830093"/>
                      <a:pt x="1230780" y="783550"/>
                      <a:pt x="1270018" y="735180"/>
                    </a:cubicBezTo>
                    <a:cubicBezTo>
                      <a:pt x="1308969" y="720832"/>
                      <a:pt x="1346303" y="702413"/>
                      <a:pt x="1381366" y="680185"/>
                    </a:cubicBezTo>
                    <a:cubicBezTo>
                      <a:pt x="1366104" y="695655"/>
                      <a:pt x="1350686" y="710918"/>
                      <a:pt x="1335345" y="726284"/>
                    </a:cubicBezTo>
                    <a:cubicBezTo>
                      <a:pt x="1301168" y="760566"/>
                      <a:pt x="1265687" y="795003"/>
                      <a:pt x="1226084" y="822945"/>
                    </a:cubicBezTo>
                    <a:cubicBezTo>
                      <a:pt x="1224023" y="824249"/>
                      <a:pt x="1223397" y="826989"/>
                      <a:pt x="1224701" y="829075"/>
                    </a:cubicBezTo>
                    <a:cubicBezTo>
                      <a:pt x="1225719" y="830693"/>
                      <a:pt x="1227649" y="831449"/>
                      <a:pt x="1229476" y="831007"/>
                    </a:cubicBezTo>
                    <a:cubicBezTo>
                      <a:pt x="1279410" y="821640"/>
                      <a:pt x="1327310" y="803534"/>
                      <a:pt x="1370931" y="777497"/>
                    </a:cubicBezTo>
                    <a:cubicBezTo>
                      <a:pt x="1415647" y="750338"/>
                      <a:pt x="1455068" y="713448"/>
                      <a:pt x="1491854" y="676427"/>
                    </a:cubicBezTo>
                    <a:cubicBezTo>
                      <a:pt x="1512412" y="666802"/>
                      <a:pt x="1532214" y="655634"/>
                      <a:pt x="1551102" y="643034"/>
                    </a:cubicBezTo>
                    <a:cubicBezTo>
                      <a:pt x="1552067" y="642408"/>
                      <a:pt x="1553059" y="641755"/>
                      <a:pt x="1554050" y="641104"/>
                    </a:cubicBezTo>
                    <a:cubicBezTo>
                      <a:pt x="1535970" y="698395"/>
                      <a:pt x="1509438" y="763279"/>
                      <a:pt x="1452877" y="783706"/>
                    </a:cubicBezTo>
                    <a:cubicBezTo>
                      <a:pt x="1451024" y="784384"/>
                      <a:pt x="1451155" y="787437"/>
                      <a:pt x="1453346" y="787306"/>
                    </a:cubicBezTo>
                    <a:cubicBezTo>
                      <a:pt x="1500985" y="784515"/>
                      <a:pt x="1539284" y="763070"/>
                      <a:pt x="1569495" y="731841"/>
                    </a:cubicBezTo>
                    <a:cubicBezTo>
                      <a:pt x="1593784" y="714465"/>
                      <a:pt x="1617029" y="695708"/>
                      <a:pt x="1639153" y="675620"/>
                    </a:cubicBezTo>
                    <a:cubicBezTo>
                      <a:pt x="1660572" y="655948"/>
                      <a:pt x="1680948" y="635181"/>
                      <a:pt x="1700202" y="613397"/>
                    </a:cubicBezTo>
                    <a:cubicBezTo>
                      <a:pt x="1673225" y="666802"/>
                      <a:pt x="1643040" y="719058"/>
                      <a:pt x="1613246" y="770688"/>
                    </a:cubicBezTo>
                    <a:cubicBezTo>
                      <a:pt x="1611681" y="773427"/>
                      <a:pt x="1614968" y="777132"/>
                      <a:pt x="1617786" y="775228"/>
                    </a:cubicBezTo>
                    <a:cubicBezTo>
                      <a:pt x="1680661" y="732650"/>
                      <a:pt x="1728378" y="677706"/>
                      <a:pt x="1767407" y="612744"/>
                    </a:cubicBezTo>
                    <a:cubicBezTo>
                      <a:pt x="1773173" y="603169"/>
                      <a:pt x="1778677" y="593464"/>
                      <a:pt x="1784026" y="583655"/>
                    </a:cubicBezTo>
                    <a:cubicBezTo>
                      <a:pt x="1779982" y="598969"/>
                      <a:pt x="1775573" y="614232"/>
                      <a:pt x="1770825" y="629364"/>
                    </a:cubicBezTo>
                    <a:cubicBezTo>
                      <a:pt x="1762267" y="656782"/>
                      <a:pt x="1753815" y="684281"/>
                      <a:pt x="1745231" y="711701"/>
                    </a:cubicBezTo>
                    <a:cubicBezTo>
                      <a:pt x="1740535" y="726467"/>
                      <a:pt x="1735057" y="740973"/>
                      <a:pt x="1728795" y="755139"/>
                    </a:cubicBezTo>
                    <a:cubicBezTo>
                      <a:pt x="1724360" y="765314"/>
                      <a:pt x="1718568" y="775437"/>
                      <a:pt x="1717655" y="786577"/>
                    </a:cubicBezTo>
                    <a:cubicBezTo>
                      <a:pt x="1717655" y="787177"/>
                      <a:pt x="1718151" y="787672"/>
                      <a:pt x="1718777" y="787672"/>
                    </a:cubicBezTo>
                    <a:cubicBezTo>
                      <a:pt x="1718881" y="787672"/>
                      <a:pt x="1718959" y="787672"/>
                      <a:pt x="1719038" y="787645"/>
                    </a:cubicBezTo>
                    <a:cubicBezTo>
                      <a:pt x="1744109" y="781384"/>
                      <a:pt x="1767459" y="752790"/>
                      <a:pt x="1785330" y="735050"/>
                    </a:cubicBezTo>
                    <a:cubicBezTo>
                      <a:pt x="1795374" y="725032"/>
                      <a:pt x="1804688" y="714309"/>
                      <a:pt x="1813167" y="702935"/>
                    </a:cubicBezTo>
                    <a:cubicBezTo>
                      <a:pt x="1814759" y="768706"/>
                      <a:pt x="1815855" y="834476"/>
                      <a:pt x="1814420" y="900455"/>
                    </a:cubicBezTo>
                    <a:cubicBezTo>
                      <a:pt x="1811733" y="1021613"/>
                      <a:pt x="1803906" y="1142719"/>
                      <a:pt x="1793887" y="1263485"/>
                    </a:cubicBezTo>
                    <a:cubicBezTo>
                      <a:pt x="1785043" y="1370243"/>
                      <a:pt x="1778495" y="1482295"/>
                      <a:pt x="1718959" y="1575067"/>
                    </a:cubicBezTo>
                    <a:cubicBezTo>
                      <a:pt x="1672860" y="1646892"/>
                      <a:pt x="1598115" y="1696565"/>
                      <a:pt x="1516899" y="1720645"/>
                    </a:cubicBezTo>
                    <a:cubicBezTo>
                      <a:pt x="1509751" y="1722785"/>
                      <a:pt x="1502550" y="1724715"/>
                      <a:pt x="1495297" y="1726436"/>
                    </a:cubicBezTo>
                    <a:cubicBezTo>
                      <a:pt x="1377740" y="1754326"/>
                      <a:pt x="1260652" y="1722705"/>
                      <a:pt x="1156713" y="1666849"/>
                    </a:cubicBezTo>
                    <a:cubicBezTo>
                      <a:pt x="1125484" y="1650048"/>
                      <a:pt x="1098795" y="1695599"/>
                      <a:pt x="1128928" y="1714358"/>
                    </a:cubicBezTo>
                    <a:cubicBezTo>
                      <a:pt x="1241711" y="1784564"/>
                      <a:pt x="1384654" y="1808487"/>
                      <a:pt x="1512334" y="1777024"/>
                    </a:cubicBezTo>
                    <a:cubicBezTo>
                      <a:pt x="1508316" y="1927793"/>
                      <a:pt x="1582618" y="2070840"/>
                      <a:pt x="1656528" y="2198728"/>
                    </a:cubicBezTo>
                    <a:cubicBezTo>
                      <a:pt x="1697906" y="2270290"/>
                      <a:pt x="1739309" y="2341410"/>
                      <a:pt x="1768529" y="2418999"/>
                    </a:cubicBezTo>
                    <a:cubicBezTo>
                      <a:pt x="1793809" y="2484639"/>
                      <a:pt x="1809750" y="2553514"/>
                      <a:pt x="1815881" y="2623589"/>
                    </a:cubicBezTo>
                    <a:cubicBezTo>
                      <a:pt x="1822612" y="2706474"/>
                      <a:pt x="1816011" y="2789829"/>
                      <a:pt x="1804427" y="2872010"/>
                    </a:cubicBezTo>
                    <a:cubicBezTo>
                      <a:pt x="1803801" y="2876471"/>
                      <a:pt x="1803175" y="2880985"/>
                      <a:pt x="1802497" y="2885420"/>
                    </a:cubicBezTo>
                    <a:cubicBezTo>
                      <a:pt x="1799914" y="2903082"/>
                      <a:pt x="1815776" y="2917875"/>
                      <a:pt x="1832943" y="2908822"/>
                    </a:cubicBezTo>
                    <a:cubicBezTo>
                      <a:pt x="1908888" y="2868905"/>
                      <a:pt x="1941656" y="2783829"/>
                      <a:pt x="1961588" y="2705170"/>
                    </a:cubicBezTo>
                    <a:cubicBezTo>
                      <a:pt x="1980138" y="2631442"/>
                      <a:pt x="1992948" y="2556411"/>
                      <a:pt x="1999887" y="2480699"/>
                    </a:cubicBezTo>
                    <a:cubicBezTo>
                      <a:pt x="2010218" y="2509293"/>
                      <a:pt x="2018645" y="2538565"/>
                      <a:pt x="2025089" y="2568280"/>
                    </a:cubicBezTo>
                    <a:cubicBezTo>
                      <a:pt x="2026002" y="2572559"/>
                      <a:pt x="2026863" y="2576812"/>
                      <a:pt x="2027698" y="2581091"/>
                    </a:cubicBezTo>
                    <a:cubicBezTo>
                      <a:pt x="2032629" y="2606032"/>
                      <a:pt x="2070354" y="2604258"/>
                      <a:pt x="2076380" y="2581091"/>
                    </a:cubicBezTo>
                    <a:cubicBezTo>
                      <a:pt x="2077476" y="2576916"/>
                      <a:pt x="2078520" y="2572716"/>
                      <a:pt x="2079511" y="2568489"/>
                    </a:cubicBezTo>
                    <a:cubicBezTo>
                      <a:pt x="2127359" y="2375378"/>
                      <a:pt x="2119923" y="2172717"/>
                      <a:pt x="2058040" y="1983624"/>
                    </a:cubicBezTo>
                  </a:path>
                </a:pathLst>
              </a:custGeom>
              <a:solidFill>
                <a:srgbClr val="000000"/>
              </a:solidFill>
              <a:ln w="26028" cap="flat">
                <a:noFill/>
                <a:prstDash val="solid"/>
                <a:miter/>
              </a:ln>
            </p:spPr>
            <p:txBody>
              <a:bodyPr rtlCol="0" anchor="ctr"/>
              <a:lstStyle/>
              <a:p>
                <a:endParaRPr lang="en-US"/>
              </a:p>
            </p:txBody>
          </p:sp>
          <p:grpSp>
            <p:nvGrpSpPr>
              <p:cNvPr id="34" name="Group 33">
                <a:extLst>
                  <a:ext uri="{FF2B5EF4-FFF2-40B4-BE49-F238E27FC236}">
                    <a16:creationId xmlns:a16="http://schemas.microsoft.com/office/drawing/2014/main" id="{886B6DD6-F106-F420-8961-D2709AA969A1}"/>
                  </a:ext>
                </a:extLst>
              </p:cNvPr>
              <p:cNvGrpSpPr/>
              <p:nvPr/>
            </p:nvGrpSpPr>
            <p:grpSpPr>
              <a:xfrm>
                <a:off x="4409946" y="1763671"/>
                <a:ext cx="581339" cy="603794"/>
                <a:chOff x="2698587" y="5025672"/>
                <a:chExt cx="581339" cy="603794"/>
              </a:xfrm>
              <a:solidFill>
                <a:srgbClr val="FF99CC"/>
              </a:solidFill>
            </p:grpSpPr>
            <p:sp>
              <p:nvSpPr>
                <p:cNvPr id="27" name="Freeform: Shape 26">
                  <a:extLst>
                    <a:ext uri="{FF2B5EF4-FFF2-40B4-BE49-F238E27FC236}">
                      <a16:creationId xmlns:a16="http://schemas.microsoft.com/office/drawing/2014/main" id="{BAE5E8D1-C733-CDB9-8AB0-616352ED6225}"/>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767AEE58-9520-14CE-E22A-B14747945E29}"/>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0499D4F-D274-BCCA-80C7-DA9F7AAB2ECB}"/>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596B5DE7-D3CD-D5EC-59D6-7C1DEA6337C0}"/>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EAAA26B-BB26-9DD8-6216-475E2CABD029}"/>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35" name="Group 34">
                <a:extLst>
                  <a:ext uri="{FF2B5EF4-FFF2-40B4-BE49-F238E27FC236}">
                    <a16:creationId xmlns:a16="http://schemas.microsoft.com/office/drawing/2014/main" id="{EB4468F7-D754-391B-8DDB-8E78EE91FB77}"/>
                  </a:ext>
                </a:extLst>
              </p:cNvPr>
              <p:cNvGrpSpPr/>
              <p:nvPr/>
            </p:nvGrpSpPr>
            <p:grpSpPr>
              <a:xfrm>
                <a:off x="4943447" y="1470897"/>
                <a:ext cx="581339" cy="603794"/>
                <a:chOff x="2698587" y="5025672"/>
                <a:chExt cx="581339" cy="603794"/>
              </a:xfrm>
              <a:solidFill>
                <a:srgbClr val="FF99CC"/>
              </a:solidFill>
            </p:grpSpPr>
            <p:sp>
              <p:nvSpPr>
                <p:cNvPr id="36" name="Freeform: Shape 35">
                  <a:extLst>
                    <a:ext uri="{FF2B5EF4-FFF2-40B4-BE49-F238E27FC236}">
                      <a16:creationId xmlns:a16="http://schemas.microsoft.com/office/drawing/2014/main" id="{792BCB82-EA4F-023D-BF14-11693A1B4EB6}"/>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D7C8E26-6D2B-A824-C41A-0382D243FC5F}"/>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24E6F23-CEF5-0CC4-5F76-0849EAD3A906}"/>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47A99C2E-0662-6EED-453E-3FB487D95978}"/>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848E06F4-2DDE-4FBB-8316-CA1DD9F1E361}"/>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41" name="Group 40">
                <a:extLst>
                  <a:ext uri="{FF2B5EF4-FFF2-40B4-BE49-F238E27FC236}">
                    <a16:creationId xmlns:a16="http://schemas.microsoft.com/office/drawing/2014/main" id="{82CDA30C-E6BD-1B8B-2287-A9FD56556C77}"/>
                  </a:ext>
                </a:extLst>
              </p:cNvPr>
              <p:cNvGrpSpPr/>
              <p:nvPr/>
            </p:nvGrpSpPr>
            <p:grpSpPr>
              <a:xfrm>
                <a:off x="5613228" y="1381857"/>
                <a:ext cx="581339" cy="603794"/>
                <a:chOff x="2698587" y="5025672"/>
                <a:chExt cx="581339" cy="603794"/>
              </a:xfrm>
              <a:solidFill>
                <a:srgbClr val="FF99CC"/>
              </a:solidFill>
            </p:grpSpPr>
            <p:sp>
              <p:nvSpPr>
                <p:cNvPr id="42" name="Freeform: Shape 41">
                  <a:extLst>
                    <a:ext uri="{FF2B5EF4-FFF2-40B4-BE49-F238E27FC236}">
                      <a16:creationId xmlns:a16="http://schemas.microsoft.com/office/drawing/2014/main" id="{470797D9-361E-A3C6-6B22-A6CB7E788D64}"/>
                    </a:ext>
                  </a:extLst>
                </p:cNvPr>
                <p:cNvSpPr/>
                <p:nvPr/>
              </p:nvSpPr>
              <p:spPr>
                <a:xfrm>
                  <a:off x="2882739" y="5025672"/>
                  <a:ext cx="265247" cy="280965"/>
                </a:xfrm>
                <a:custGeom>
                  <a:avLst/>
                  <a:gdLst>
                    <a:gd name="connsiteX0" fmla="*/ 265085 w 265247"/>
                    <a:gd name="connsiteY0" fmla="*/ 123709 h 280965"/>
                    <a:gd name="connsiteX1" fmla="*/ 264976 w 265247"/>
                    <a:gd name="connsiteY1" fmla="*/ 116685 h 280965"/>
                    <a:gd name="connsiteX2" fmla="*/ 215404 w 265247"/>
                    <a:gd name="connsiteY2" fmla="*/ 63929 h 280965"/>
                    <a:gd name="connsiteX3" fmla="*/ 208879 w 265247"/>
                    <a:gd name="connsiteY3" fmla="*/ 62872 h 280965"/>
                    <a:gd name="connsiteX4" fmla="*/ 144186 w 265247"/>
                    <a:gd name="connsiteY4" fmla="*/ 7 h 280965"/>
                    <a:gd name="connsiteX5" fmla="*/ 87363 w 265247"/>
                    <a:gd name="connsiteY5" fmla="*/ 36674 h 280965"/>
                    <a:gd name="connsiteX6" fmla="*/ 57810 w 265247"/>
                    <a:gd name="connsiteY6" fmla="*/ 34446 h 280965"/>
                    <a:gd name="connsiteX7" fmla="*/ 4413 w 265247"/>
                    <a:gd name="connsiteY7" fmla="*/ 87173 h 280965"/>
                    <a:gd name="connsiteX8" fmla="*/ 4083 w 265247"/>
                    <a:gd name="connsiteY8" fmla="*/ 88707 h 280965"/>
                    <a:gd name="connsiteX9" fmla="*/ 73887 w 265247"/>
                    <a:gd name="connsiteY9" fmla="*/ 280966 h 280965"/>
                    <a:gd name="connsiteX10" fmla="*/ 141839 w 265247"/>
                    <a:gd name="connsiteY10" fmla="*/ 176429 h 280965"/>
                    <a:gd name="connsiteX11" fmla="*/ 248517 w 265247"/>
                    <a:gd name="connsiteY11" fmla="*/ 132982 h 280965"/>
                    <a:gd name="connsiteX12" fmla="*/ 264358 w 265247"/>
                    <a:gd name="connsiteY12" fmla="*/ 131522 h 2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247" h="280965">
                      <a:moveTo>
                        <a:pt x="265085" y="123709"/>
                      </a:moveTo>
                      <a:cubicBezTo>
                        <a:pt x="265334" y="121371"/>
                        <a:pt x="265297" y="119013"/>
                        <a:pt x="264976" y="116685"/>
                      </a:cubicBezTo>
                      <a:cubicBezTo>
                        <a:pt x="261008" y="90512"/>
                        <a:pt x="241278" y="69515"/>
                        <a:pt x="215404" y="63929"/>
                      </a:cubicBezTo>
                      <a:cubicBezTo>
                        <a:pt x="213248" y="63465"/>
                        <a:pt x="211071" y="63113"/>
                        <a:pt x="208879" y="62872"/>
                      </a:cubicBezTo>
                      <a:cubicBezTo>
                        <a:pt x="208374" y="27647"/>
                        <a:pt x="179411" y="-498"/>
                        <a:pt x="144186" y="7"/>
                      </a:cubicBezTo>
                      <a:cubicBezTo>
                        <a:pt x="119791" y="356"/>
                        <a:pt x="97733" y="14590"/>
                        <a:pt x="87363" y="36674"/>
                      </a:cubicBezTo>
                      <a:cubicBezTo>
                        <a:pt x="77842" y="33530"/>
                        <a:pt x="67695" y="32765"/>
                        <a:pt x="57810" y="34446"/>
                      </a:cubicBezTo>
                      <a:cubicBezTo>
                        <a:pt x="30934" y="39507"/>
                        <a:pt x="9813" y="60363"/>
                        <a:pt x="4413" y="87173"/>
                      </a:cubicBezTo>
                      <a:lnTo>
                        <a:pt x="4083" y="88707"/>
                      </a:lnTo>
                      <a:cubicBezTo>
                        <a:pt x="-11155" y="159392"/>
                        <a:pt x="17168" y="250654"/>
                        <a:pt x="73887" y="280966"/>
                      </a:cubicBezTo>
                      <a:cubicBezTo>
                        <a:pt x="78156" y="242187"/>
                        <a:pt x="101778" y="205500"/>
                        <a:pt x="141839" y="176429"/>
                      </a:cubicBezTo>
                      <a:cubicBezTo>
                        <a:pt x="173519" y="153816"/>
                        <a:pt x="210053" y="138937"/>
                        <a:pt x="248517" y="132982"/>
                      </a:cubicBezTo>
                      <a:cubicBezTo>
                        <a:pt x="253768" y="132220"/>
                        <a:pt x="259057" y="131733"/>
                        <a:pt x="264358" y="131522"/>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52DF428-680B-26AC-02EA-A67669664B0F}"/>
                    </a:ext>
                  </a:extLst>
                </p:cNvPr>
                <p:cNvSpPr/>
                <p:nvPr/>
              </p:nvSpPr>
              <p:spPr>
                <a:xfrm>
                  <a:off x="2940889" y="5345071"/>
                  <a:ext cx="234285" cy="284395"/>
                </a:xfrm>
                <a:custGeom>
                  <a:avLst/>
                  <a:gdLst>
                    <a:gd name="connsiteX0" fmla="*/ 227922 w 234285"/>
                    <a:gd name="connsiteY0" fmla="*/ 121308 h 284395"/>
                    <a:gd name="connsiteX1" fmla="*/ 57294 w 234285"/>
                    <a:gd name="connsiteY1" fmla="*/ 1198 h 284395"/>
                    <a:gd name="connsiteX2" fmla="*/ 73990 w 234285"/>
                    <a:gd name="connsiteY2" fmla="*/ 115538 h 284395"/>
                    <a:gd name="connsiteX3" fmla="*/ 7117 w 234285"/>
                    <a:gd name="connsiteY3" fmla="*/ 241224 h 284395"/>
                    <a:gd name="connsiteX4" fmla="*/ 3582 w 234285"/>
                    <a:gd name="connsiteY4" fmla="*/ 244632 h 284395"/>
                    <a:gd name="connsiteX5" fmla="*/ 0 w 234285"/>
                    <a:gd name="connsiteY5" fmla="*/ 247770 h 284395"/>
                    <a:gd name="connsiteX6" fmla="*/ 66289 w 234285"/>
                    <a:gd name="connsiteY6" fmla="*/ 259674 h 284395"/>
                    <a:gd name="connsiteX7" fmla="*/ 72295 w 234285"/>
                    <a:gd name="connsiteY7" fmla="*/ 256915 h 284395"/>
                    <a:gd name="connsiteX8" fmla="*/ 161049 w 234285"/>
                    <a:gd name="connsiteY8" fmla="*/ 273045 h 284395"/>
                    <a:gd name="connsiteX9" fmla="*/ 187785 w 234285"/>
                    <a:gd name="connsiteY9" fmla="*/ 210928 h 284395"/>
                    <a:gd name="connsiteX10" fmla="*/ 194043 w 234285"/>
                    <a:gd name="connsiteY10" fmla="*/ 208802 h 284395"/>
                    <a:gd name="connsiteX11" fmla="*/ 229739 w 234285"/>
                    <a:gd name="connsiteY11" fmla="*/ 125870 h 2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285" h="284395">
                      <a:moveTo>
                        <a:pt x="227922" y="121308"/>
                      </a:moveTo>
                      <a:cubicBezTo>
                        <a:pt x="200403" y="52199"/>
                        <a:pt x="122452" y="-9424"/>
                        <a:pt x="57294" y="1198"/>
                      </a:cubicBezTo>
                      <a:cubicBezTo>
                        <a:pt x="76434" y="31417"/>
                        <a:pt x="82525" y="71022"/>
                        <a:pt x="73990" y="115538"/>
                      </a:cubicBezTo>
                      <a:cubicBezTo>
                        <a:pt x="64666" y="163141"/>
                        <a:pt x="41387" y="206893"/>
                        <a:pt x="7117" y="241224"/>
                      </a:cubicBezTo>
                      <a:lnTo>
                        <a:pt x="3582" y="244632"/>
                      </a:lnTo>
                      <a:cubicBezTo>
                        <a:pt x="2432" y="245741"/>
                        <a:pt x="1197" y="246728"/>
                        <a:pt x="0" y="247770"/>
                      </a:cubicBezTo>
                      <a:cubicBezTo>
                        <a:pt x="18030" y="264031"/>
                        <a:pt x="43728" y="268646"/>
                        <a:pt x="66289" y="259674"/>
                      </a:cubicBezTo>
                      <a:cubicBezTo>
                        <a:pt x="68337" y="258857"/>
                        <a:pt x="70341" y="257937"/>
                        <a:pt x="72295" y="256915"/>
                      </a:cubicBezTo>
                      <a:cubicBezTo>
                        <a:pt x="92350" y="285878"/>
                        <a:pt x="132086" y="293100"/>
                        <a:pt x="161049" y="273045"/>
                      </a:cubicBezTo>
                      <a:cubicBezTo>
                        <a:pt x="181106" y="259156"/>
                        <a:pt x="191486" y="235043"/>
                        <a:pt x="187785" y="210928"/>
                      </a:cubicBezTo>
                      <a:cubicBezTo>
                        <a:pt x="189906" y="210327"/>
                        <a:pt x="191994" y="209618"/>
                        <a:pt x="194043" y="208802"/>
                      </a:cubicBezTo>
                      <a:cubicBezTo>
                        <a:pt x="226801" y="195759"/>
                        <a:pt x="242783" y="158629"/>
                        <a:pt x="229739" y="125870"/>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AD26A84-9452-3DDB-3D7D-40B0B86F0856}"/>
                    </a:ext>
                  </a:extLst>
                </p:cNvPr>
                <p:cNvSpPr/>
                <p:nvPr/>
              </p:nvSpPr>
              <p:spPr>
                <a:xfrm>
                  <a:off x="2721061" y="5362087"/>
                  <a:ext cx="268845" cy="224931"/>
                </a:xfrm>
                <a:custGeom>
                  <a:avLst/>
                  <a:gdLst>
                    <a:gd name="connsiteX0" fmla="*/ 30226 w 268845"/>
                    <a:gd name="connsiteY0" fmla="*/ 189998 h 224931"/>
                    <a:gd name="connsiteX1" fmla="*/ 108965 w 268845"/>
                    <a:gd name="connsiteY1" fmla="*/ 200415 h 224931"/>
                    <a:gd name="connsiteX2" fmla="*/ 113302 w 268845"/>
                    <a:gd name="connsiteY2" fmla="*/ 205404 h 224931"/>
                    <a:gd name="connsiteX3" fmla="*/ 203575 w 268845"/>
                    <a:gd name="connsiteY3" fmla="*/ 207047 h 224931"/>
                    <a:gd name="connsiteX4" fmla="*/ 207111 w 268845"/>
                    <a:gd name="connsiteY4" fmla="*/ 203638 h 224931"/>
                    <a:gd name="connsiteX5" fmla="*/ 253325 w 268845"/>
                    <a:gd name="connsiteY5" fmla="*/ 0 h 224931"/>
                    <a:gd name="connsiteX6" fmla="*/ 121351 w 268845"/>
                    <a:gd name="connsiteY6" fmla="*/ 47515 h 224931"/>
                    <a:gd name="connsiteX7" fmla="*/ 21901 w 268845"/>
                    <a:gd name="connsiteY7" fmla="*/ 26352 h 224931"/>
                    <a:gd name="connsiteX8" fmla="*/ 17455 w 268845"/>
                    <a:gd name="connsiteY8" fmla="*/ 24268 h 224931"/>
                    <a:gd name="connsiteX9" fmla="*/ 13894 w 268845"/>
                    <a:gd name="connsiteY9" fmla="*/ 22395 h 224931"/>
                    <a:gd name="connsiteX10" fmla="*/ 17855 w 268845"/>
                    <a:gd name="connsiteY10" fmla="*/ 106415 h 224931"/>
                    <a:gd name="connsiteX11" fmla="*/ 22681 w 268845"/>
                    <a:gd name="connsiteY11" fmla="*/ 110930 h 224931"/>
                    <a:gd name="connsiteX12" fmla="*/ 30226 w 268845"/>
                    <a:gd name="connsiteY12" fmla="*/ 189998 h 22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845" h="224931">
                      <a:moveTo>
                        <a:pt x="30226" y="189998"/>
                      </a:moveTo>
                      <a:cubicBezTo>
                        <a:pt x="50851" y="211368"/>
                        <a:pt x="83492" y="215687"/>
                        <a:pt x="108965" y="200415"/>
                      </a:cubicBezTo>
                      <a:cubicBezTo>
                        <a:pt x="110325" y="202151"/>
                        <a:pt x="111772" y="203816"/>
                        <a:pt x="113302" y="205404"/>
                      </a:cubicBezTo>
                      <a:cubicBezTo>
                        <a:pt x="137776" y="230785"/>
                        <a:pt x="178193" y="231521"/>
                        <a:pt x="203575" y="207047"/>
                      </a:cubicBezTo>
                      <a:lnTo>
                        <a:pt x="207111" y="203638"/>
                      </a:lnTo>
                      <a:cubicBezTo>
                        <a:pt x="260766" y="151902"/>
                        <a:pt x="288141" y="56243"/>
                        <a:pt x="253325" y="0"/>
                      </a:cubicBezTo>
                      <a:cubicBezTo>
                        <a:pt x="223486" y="30055"/>
                        <a:pt x="175997" y="47515"/>
                        <a:pt x="121351" y="47515"/>
                      </a:cubicBezTo>
                      <a:cubicBezTo>
                        <a:pt x="87056" y="47777"/>
                        <a:pt x="53117" y="40555"/>
                        <a:pt x="21901" y="26352"/>
                      </a:cubicBezTo>
                      <a:lnTo>
                        <a:pt x="17455" y="24268"/>
                      </a:lnTo>
                      <a:cubicBezTo>
                        <a:pt x="16228" y="23693"/>
                        <a:pt x="15084" y="23016"/>
                        <a:pt x="13894" y="22395"/>
                      </a:cubicBezTo>
                      <a:cubicBezTo>
                        <a:pt x="-6044" y="47432"/>
                        <a:pt x="-4350" y="83365"/>
                        <a:pt x="17855" y="106415"/>
                      </a:cubicBezTo>
                      <a:cubicBezTo>
                        <a:pt x="19385" y="108001"/>
                        <a:pt x="20996" y="109509"/>
                        <a:pt x="22681" y="110930"/>
                      </a:cubicBezTo>
                      <a:cubicBezTo>
                        <a:pt x="6492" y="135831"/>
                        <a:pt x="9620" y="168608"/>
                        <a:pt x="30226" y="189998"/>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91E010B-EE7D-7424-E064-2BC808820CB8}"/>
                    </a:ext>
                  </a:extLst>
                </p:cNvPr>
                <p:cNvSpPr/>
                <p:nvPr/>
              </p:nvSpPr>
              <p:spPr>
                <a:xfrm>
                  <a:off x="2698587" y="5114295"/>
                  <a:ext cx="258244" cy="266715"/>
                </a:xfrm>
                <a:custGeom>
                  <a:avLst/>
                  <a:gdLst>
                    <a:gd name="connsiteX0" fmla="*/ 24437 w 258244"/>
                    <a:gd name="connsiteY0" fmla="*/ 155452 h 266715"/>
                    <a:gd name="connsiteX1" fmla="*/ 21327 w 258244"/>
                    <a:gd name="connsiteY1" fmla="*/ 161284 h 266715"/>
                    <a:gd name="connsiteX2" fmla="*/ 52052 w 258244"/>
                    <a:gd name="connsiteY2" fmla="*/ 246185 h 266715"/>
                    <a:gd name="connsiteX3" fmla="*/ 56499 w 258244"/>
                    <a:gd name="connsiteY3" fmla="*/ 248269 h 266715"/>
                    <a:gd name="connsiteX4" fmla="*/ 258244 w 258244"/>
                    <a:gd name="connsiteY4" fmla="*/ 224852 h 266715"/>
                    <a:gd name="connsiteX5" fmla="*/ 244570 w 258244"/>
                    <a:gd name="connsiteY5" fmla="*/ 217545 h 266715"/>
                    <a:gd name="connsiteX6" fmla="*/ 158623 w 258244"/>
                    <a:gd name="connsiteY6" fmla="*/ 3612 h 266715"/>
                    <a:gd name="connsiteX7" fmla="*/ 79670 w 258244"/>
                    <a:gd name="connsiteY7" fmla="*/ 36766 h 266715"/>
                    <a:gd name="connsiteX8" fmla="*/ 77179 w 258244"/>
                    <a:gd name="connsiteY8" fmla="*/ 42887 h 266715"/>
                    <a:gd name="connsiteX9" fmla="*/ 1424 w 258244"/>
                    <a:gd name="connsiteY9" fmla="*/ 91861 h 266715"/>
                    <a:gd name="connsiteX10" fmla="*/ 24437 w 258244"/>
                    <a:gd name="connsiteY10" fmla="*/ 155452 h 26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244" h="266715">
                      <a:moveTo>
                        <a:pt x="24437" y="155452"/>
                      </a:moveTo>
                      <a:cubicBezTo>
                        <a:pt x="23301" y="157342"/>
                        <a:pt x="22263" y="159289"/>
                        <a:pt x="21327" y="161284"/>
                      </a:cubicBezTo>
                      <a:cubicBezTo>
                        <a:pt x="6367" y="193213"/>
                        <a:pt x="20123" y="231225"/>
                        <a:pt x="52052" y="246185"/>
                      </a:cubicBezTo>
                      <a:lnTo>
                        <a:pt x="56499" y="248269"/>
                      </a:lnTo>
                      <a:cubicBezTo>
                        <a:pt x="121294" y="278628"/>
                        <a:pt x="215353" y="271981"/>
                        <a:pt x="258244" y="224852"/>
                      </a:cubicBezTo>
                      <a:lnTo>
                        <a:pt x="244570" y="217545"/>
                      </a:lnTo>
                      <a:cubicBezTo>
                        <a:pt x="174179" y="179926"/>
                        <a:pt x="146128" y="79655"/>
                        <a:pt x="158623" y="3612"/>
                      </a:cubicBezTo>
                      <a:cubicBezTo>
                        <a:pt x="127697" y="-7239"/>
                        <a:pt x="93579" y="7089"/>
                        <a:pt x="79670" y="36766"/>
                      </a:cubicBezTo>
                      <a:cubicBezTo>
                        <a:pt x="78736" y="38762"/>
                        <a:pt x="77904" y="40806"/>
                        <a:pt x="77179" y="42887"/>
                      </a:cubicBezTo>
                      <a:cubicBezTo>
                        <a:pt x="42735" y="35492"/>
                        <a:pt x="8819" y="57418"/>
                        <a:pt x="1424" y="91861"/>
                      </a:cubicBezTo>
                      <a:cubicBezTo>
                        <a:pt x="-3698" y="115715"/>
                        <a:pt x="5235" y="140400"/>
                        <a:pt x="24437" y="155452"/>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DBE49C8-5B15-D160-34E3-DF780329C6DD}"/>
                    </a:ext>
                  </a:extLst>
                </p:cNvPr>
                <p:cNvSpPr/>
                <p:nvPr/>
              </p:nvSpPr>
              <p:spPr>
                <a:xfrm>
                  <a:off x="2985774" y="5185437"/>
                  <a:ext cx="294152" cy="260754"/>
                </a:xfrm>
                <a:custGeom>
                  <a:avLst/>
                  <a:gdLst>
                    <a:gd name="connsiteX0" fmla="*/ 243846 w 294152"/>
                    <a:gd name="connsiteY0" fmla="*/ 69585 h 260754"/>
                    <a:gd name="connsiteX1" fmla="*/ 244097 w 294152"/>
                    <a:gd name="connsiteY1" fmla="*/ 62981 h 260754"/>
                    <a:gd name="connsiteX2" fmla="*/ 179397 w 294152"/>
                    <a:gd name="connsiteY2" fmla="*/ 6 h 260754"/>
                    <a:gd name="connsiteX3" fmla="*/ 174486 w 294152"/>
                    <a:gd name="connsiteY3" fmla="*/ 73 h 260754"/>
                    <a:gd name="connsiteX4" fmla="*/ 0 w 294152"/>
                    <a:gd name="connsiteY4" fmla="*/ 125415 h 260754"/>
                    <a:gd name="connsiteX5" fmla="*/ 167000 w 294152"/>
                    <a:gd name="connsiteY5" fmla="*/ 79220 h 260754"/>
                    <a:gd name="connsiteX6" fmla="*/ 179908 w 294152"/>
                    <a:gd name="connsiteY6" fmla="*/ 94763 h 260754"/>
                    <a:gd name="connsiteX7" fmla="*/ 164395 w 294152"/>
                    <a:gd name="connsiteY7" fmla="*/ 107674 h 260754"/>
                    <a:gd name="connsiteX8" fmla="*/ 47469 w 294152"/>
                    <a:gd name="connsiteY8" fmla="*/ 132719 h 260754"/>
                    <a:gd name="connsiteX9" fmla="*/ 205328 w 294152"/>
                    <a:gd name="connsiteY9" fmla="*/ 260755 h 260754"/>
                    <a:gd name="connsiteX10" fmla="*/ 245955 w 294152"/>
                    <a:gd name="connsiteY10" fmla="*/ 200478 h 260754"/>
                    <a:gd name="connsiteX11" fmla="*/ 245526 w 294152"/>
                    <a:gd name="connsiteY11" fmla="*/ 193883 h 260754"/>
                    <a:gd name="connsiteX12" fmla="*/ 292307 w 294152"/>
                    <a:gd name="connsiteY12" fmla="*/ 116754 h 260754"/>
                    <a:gd name="connsiteX13" fmla="*/ 243846 w 294152"/>
                    <a:gd name="connsiteY13" fmla="*/ 69585 h 260754"/>
                    <a:gd name="connsiteX14" fmla="*/ 145733 w 294152"/>
                    <a:gd name="connsiteY14" fmla="*/ 71093 h 260754"/>
                    <a:gd name="connsiteX15" fmla="*/ 130997 w 294152"/>
                    <a:gd name="connsiteY15" fmla="*/ 56363 h 260754"/>
                    <a:gd name="connsiteX16" fmla="*/ 145727 w 294152"/>
                    <a:gd name="connsiteY16" fmla="*/ 41626 h 260754"/>
                    <a:gd name="connsiteX17" fmla="*/ 160463 w 294152"/>
                    <a:gd name="connsiteY17" fmla="*/ 56356 h 260754"/>
                    <a:gd name="connsiteX18" fmla="*/ 145733 w 294152"/>
                    <a:gd name="connsiteY18" fmla="*/ 71093 h 260754"/>
                    <a:gd name="connsiteX19" fmla="*/ 145753 w 294152"/>
                    <a:gd name="connsiteY19" fmla="*/ 149669 h 260754"/>
                    <a:gd name="connsiteX20" fmla="*/ 131016 w 294152"/>
                    <a:gd name="connsiteY20" fmla="*/ 134940 h 260754"/>
                    <a:gd name="connsiteX21" fmla="*/ 145746 w 294152"/>
                    <a:gd name="connsiteY21" fmla="*/ 120203 h 260754"/>
                    <a:gd name="connsiteX22" fmla="*/ 160482 w 294152"/>
                    <a:gd name="connsiteY22" fmla="*/ 134932 h 260754"/>
                    <a:gd name="connsiteX23" fmla="*/ 145754 w 294152"/>
                    <a:gd name="connsiteY23" fmla="*/ 149669 h 260754"/>
                    <a:gd name="connsiteX24" fmla="*/ 145753 w 294152"/>
                    <a:gd name="connsiteY24" fmla="*/ 149669 h 260754"/>
                    <a:gd name="connsiteX25" fmla="*/ 170285 w 294152"/>
                    <a:gd name="connsiteY25" fmla="*/ 56354 h 260754"/>
                    <a:gd name="connsiteX26" fmla="*/ 185015 w 294152"/>
                    <a:gd name="connsiteY26" fmla="*/ 41617 h 260754"/>
                    <a:gd name="connsiteX27" fmla="*/ 199752 w 294152"/>
                    <a:gd name="connsiteY27" fmla="*/ 56345 h 260754"/>
                    <a:gd name="connsiteX28" fmla="*/ 185022 w 294152"/>
                    <a:gd name="connsiteY28" fmla="*/ 71082 h 260754"/>
                    <a:gd name="connsiteX29" fmla="*/ 185021 w 294152"/>
                    <a:gd name="connsiteY29" fmla="*/ 71082 h 260754"/>
                    <a:gd name="connsiteX30" fmla="*/ 170285 w 294152"/>
                    <a:gd name="connsiteY30" fmla="*/ 56354 h 260754"/>
                    <a:gd name="connsiteX31" fmla="*/ 185040 w 294152"/>
                    <a:gd name="connsiteY31" fmla="*/ 149661 h 260754"/>
                    <a:gd name="connsiteX32" fmla="*/ 170304 w 294152"/>
                    <a:gd name="connsiteY32" fmla="*/ 134930 h 260754"/>
                    <a:gd name="connsiteX33" fmla="*/ 185035 w 294152"/>
                    <a:gd name="connsiteY33" fmla="*/ 120194 h 260754"/>
                    <a:gd name="connsiteX34" fmla="*/ 199771 w 294152"/>
                    <a:gd name="connsiteY34" fmla="*/ 134924 h 260754"/>
                    <a:gd name="connsiteX35" fmla="*/ 185041 w 294152"/>
                    <a:gd name="connsiteY35" fmla="*/ 149660 h 260754"/>
                    <a:gd name="connsiteX36" fmla="*/ 185041 w 294152"/>
                    <a:gd name="connsiteY36" fmla="*/ 149660 h 260754"/>
                    <a:gd name="connsiteX37" fmla="*/ 204675 w 294152"/>
                    <a:gd name="connsiteY37" fmla="*/ 110367 h 260754"/>
                    <a:gd name="connsiteX38" fmla="*/ 189939 w 294152"/>
                    <a:gd name="connsiteY38" fmla="*/ 95638 h 260754"/>
                    <a:gd name="connsiteX39" fmla="*/ 204668 w 294152"/>
                    <a:gd name="connsiteY39" fmla="*/ 80901 h 260754"/>
                    <a:gd name="connsiteX40" fmla="*/ 219405 w 294152"/>
                    <a:gd name="connsiteY40" fmla="*/ 95630 h 260754"/>
                    <a:gd name="connsiteX41" fmla="*/ 204676 w 294152"/>
                    <a:gd name="connsiteY41" fmla="*/ 110366 h 26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4152" h="260754">
                      <a:moveTo>
                        <a:pt x="243846" y="69585"/>
                      </a:moveTo>
                      <a:cubicBezTo>
                        <a:pt x="244043" y="67390"/>
                        <a:pt x="244127" y="65186"/>
                        <a:pt x="244097" y="62981"/>
                      </a:cubicBezTo>
                      <a:cubicBezTo>
                        <a:pt x="243620" y="27725"/>
                        <a:pt x="214654" y="-470"/>
                        <a:pt x="179397" y="6"/>
                      </a:cubicBezTo>
                      <a:lnTo>
                        <a:pt x="174486" y="73"/>
                      </a:lnTo>
                      <a:cubicBezTo>
                        <a:pt x="96726" y="1123"/>
                        <a:pt x="6937" y="56583"/>
                        <a:pt x="0" y="125415"/>
                      </a:cubicBezTo>
                      <a:cubicBezTo>
                        <a:pt x="41893" y="99816"/>
                        <a:pt x="107987" y="73790"/>
                        <a:pt x="167000" y="79220"/>
                      </a:cubicBezTo>
                      <a:cubicBezTo>
                        <a:pt x="174856" y="79946"/>
                        <a:pt x="180636" y="86905"/>
                        <a:pt x="179908" y="94763"/>
                      </a:cubicBezTo>
                      <a:cubicBezTo>
                        <a:pt x="179182" y="102607"/>
                        <a:pt x="172242" y="108383"/>
                        <a:pt x="164395" y="107674"/>
                      </a:cubicBezTo>
                      <a:cubicBezTo>
                        <a:pt x="124353" y="104037"/>
                        <a:pt x="80768" y="117533"/>
                        <a:pt x="47469" y="132719"/>
                      </a:cubicBezTo>
                      <a:cubicBezTo>
                        <a:pt x="109912" y="142248"/>
                        <a:pt x="174966" y="194415"/>
                        <a:pt x="205328" y="260755"/>
                      </a:cubicBezTo>
                      <a:cubicBezTo>
                        <a:pt x="230110" y="251094"/>
                        <a:pt x="246300" y="227074"/>
                        <a:pt x="245955" y="200478"/>
                      </a:cubicBezTo>
                      <a:cubicBezTo>
                        <a:pt x="245925" y="198274"/>
                        <a:pt x="245782" y="196072"/>
                        <a:pt x="245526" y="193883"/>
                      </a:cubicBezTo>
                      <a:cubicBezTo>
                        <a:pt x="279743" y="185502"/>
                        <a:pt x="300687" y="150971"/>
                        <a:pt x="292307" y="116754"/>
                      </a:cubicBezTo>
                      <a:cubicBezTo>
                        <a:pt x="286503" y="93057"/>
                        <a:pt x="267691" y="74747"/>
                        <a:pt x="243846" y="69585"/>
                      </a:cubicBezTo>
                      <a:close/>
                      <a:moveTo>
                        <a:pt x="145733" y="71093"/>
                      </a:moveTo>
                      <a:cubicBezTo>
                        <a:pt x="137596" y="71095"/>
                        <a:pt x="130998" y="64500"/>
                        <a:pt x="130997" y="56363"/>
                      </a:cubicBezTo>
                      <a:cubicBezTo>
                        <a:pt x="130995" y="48226"/>
                        <a:pt x="137590" y="41628"/>
                        <a:pt x="145727" y="41626"/>
                      </a:cubicBezTo>
                      <a:cubicBezTo>
                        <a:pt x="153864" y="41624"/>
                        <a:pt x="160461" y="48220"/>
                        <a:pt x="160463" y="56356"/>
                      </a:cubicBezTo>
                      <a:cubicBezTo>
                        <a:pt x="160465" y="64493"/>
                        <a:pt x="153871" y="71091"/>
                        <a:pt x="145733" y="71093"/>
                      </a:cubicBezTo>
                      <a:close/>
                      <a:moveTo>
                        <a:pt x="145753" y="149669"/>
                      </a:moveTo>
                      <a:cubicBezTo>
                        <a:pt x="137615" y="149671"/>
                        <a:pt x="131018" y="143076"/>
                        <a:pt x="131016" y="134940"/>
                      </a:cubicBezTo>
                      <a:cubicBezTo>
                        <a:pt x="131014" y="126803"/>
                        <a:pt x="137609" y="120205"/>
                        <a:pt x="145746" y="120203"/>
                      </a:cubicBezTo>
                      <a:cubicBezTo>
                        <a:pt x="153882" y="120202"/>
                        <a:pt x="160480" y="126796"/>
                        <a:pt x="160482" y="134932"/>
                      </a:cubicBezTo>
                      <a:cubicBezTo>
                        <a:pt x="160485" y="143069"/>
                        <a:pt x="153891" y="149667"/>
                        <a:pt x="145754" y="149669"/>
                      </a:cubicBezTo>
                      <a:cubicBezTo>
                        <a:pt x="145753" y="149669"/>
                        <a:pt x="145753" y="149669"/>
                        <a:pt x="145753" y="149669"/>
                      </a:cubicBezTo>
                      <a:close/>
                      <a:moveTo>
                        <a:pt x="170285" y="56354"/>
                      </a:moveTo>
                      <a:cubicBezTo>
                        <a:pt x="170283" y="48217"/>
                        <a:pt x="176877" y="41619"/>
                        <a:pt x="185015" y="41617"/>
                      </a:cubicBezTo>
                      <a:cubicBezTo>
                        <a:pt x="193152" y="41614"/>
                        <a:pt x="199750" y="48209"/>
                        <a:pt x="199752" y="56345"/>
                      </a:cubicBezTo>
                      <a:cubicBezTo>
                        <a:pt x="199754" y="64483"/>
                        <a:pt x="193159" y="71081"/>
                        <a:pt x="185022" y="71082"/>
                      </a:cubicBezTo>
                      <a:cubicBezTo>
                        <a:pt x="185022" y="71082"/>
                        <a:pt x="185022" y="71082"/>
                        <a:pt x="185021" y="71082"/>
                      </a:cubicBezTo>
                      <a:cubicBezTo>
                        <a:pt x="176885" y="71084"/>
                        <a:pt x="170288" y="64490"/>
                        <a:pt x="170285" y="56354"/>
                      </a:cubicBezTo>
                      <a:close/>
                      <a:moveTo>
                        <a:pt x="185040" y="149661"/>
                      </a:moveTo>
                      <a:cubicBezTo>
                        <a:pt x="176904" y="149662"/>
                        <a:pt x="170306" y="143068"/>
                        <a:pt x="170304" y="134930"/>
                      </a:cubicBezTo>
                      <a:cubicBezTo>
                        <a:pt x="170303" y="126793"/>
                        <a:pt x="176897" y="120196"/>
                        <a:pt x="185035" y="120194"/>
                      </a:cubicBezTo>
                      <a:cubicBezTo>
                        <a:pt x="193171" y="120192"/>
                        <a:pt x="199769" y="126788"/>
                        <a:pt x="199771" y="134924"/>
                      </a:cubicBezTo>
                      <a:cubicBezTo>
                        <a:pt x="199773" y="143061"/>
                        <a:pt x="193177" y="149658"/>
                        <a:pt x="185041" y="149660"/>
                      </a:cubicBezTo>
                      <a:cubicBezTo>
                        <a:pt x="185041" y="149660"/>
                        <a:pt x="185041" y="149660"/>
                        <a:pt x="185041" y="149660"/>
                      </a:cubicBezTo>
                      <a:close/>
                      <a:moveTo>
                        <a:pt x="204675" y="110367"/>
                      </a:moveTo>
                      <a:cubicBezTo>
                        <a:pt x="196539" y="110369"/>
                        <a:pt x="189941" y="103774"/>
                        <a:pt x="189939" y="95638"/>
                      </a:cubicBezTo>
                      <a:cubicBezTo>
                        <a:pt x="189936" y="87501"/>
                        <a:pt x="196531" y="80903"/>
                        <a:pt x="204668" y="80901"/>
                      </a:cubicBezTo>
                      <a:cubicBezTo>
                        <a:pt x="212805" y="80899"/>
                        <a:pt x="219403" y="87493"/>
                        <a:pt x="219405" y="95630"/>
                      </a:cubicBezTo>
                      <a:cubicBezTo>
                        <a:pt x="219406" y="103767"/>
                        <a:pt x="212812" y="110364"/>
                        <a:pt x="204676" y="110366"/>
                      </a:cubicBezTo>
                      <a:close/>
                    </a:path>
                  </a:pathLst>
                </a:custGeom>
                <a:grpFill/>
                <a:ln w="9525" cap="flat">
                  <a:noFill/>
                  <a:prstDash val="solid"/>
                  <a:miter/>
                </a:ln>
              </p:spPr>
              <p:txBody>
                <a:bodyPr rtlCol="0" anchor="ctr"/>
                <a:lstStyle/>
                <a:p>
                  <a:endParaRPr lang="en-US"/>
                </a:p>
              </p:txBody>
            </p:sp>
          </p:grpSp>
          <p:grpSp>
            <p:nvGrpSpPr>
              <p:cNvPr id="167" name="Group 166">
                <a:extLst>
                  <a:ext uri="{FF2B5EF4-FFF2-40B4-BE49-F238E27FC236}">
                    <a16:creationId xmlns:a16="http://schemas.microsoft.com/office/drawing/2014/main" id="{FE465978-6D95-B18C-C0C2-24A704A21C73}"/>
                  </a:ext>
                </a:extLst>
              </p:cNvPr>
              <p:cNvGrpSpPr/>
              <p:nvPr/>
            </p:nvGrpSpPr>
            <p:grpSpPr>
              <a:xfrm rot="423143">
                <a:off x="4154257" y="2137287"/>
                <a:ext cx="640081" cy="443927"/>
                <a:chOff x="4136783" y="2215100"/>
                <a:chExt cx="640080" cy="443926"/>
              </a:xfrm>
            </p:grpSpPr>
            <p:sp>
              <p:nvSpPr>
                <p:cNvPr id="166" name="Isosceles Triangle 165">
                  <a:extLst>
                    <a:ext uri="{FF2B5EF4-FFF2-40B4-BE49-F238E27FC236}">
                      <a16:creationId xmlns:a16="http://schemas.microsoft.com/office/drawing/2014/main" id="{865B4CC7-66A3-D343-3007-4A9183128DA6}"/>
                    </a:ext>
                  </a:extLst>
                </p:cNvPr>
                <p:cNvSpPr>
                  <a:spLocks noChangeAspect="1"/>
                </p:cNvSpPr>
                <p:nvPr/>
              </p:nvSpPr>
              <p:spPr>
                <a:xfrm rot="17329066" flipH="1">
                  <a:off x="4234860" y="2117023"/>
                  <a:ext cx="443926" cy="640080"/>
                </a:xfrm>
                <a:prstGeom prst="triangle">
                  <a:avLst>
                    <a:gd name="adj" fmla="val 15284"/>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Isosceles Triangle 164">
                  <a:extLst>
                    <a:ext uri="{FF2B5EF4-FFF2-40B4-BE49-F238E27FC236}">
                      <a16:creationId xmlns:a16="http://schemas.microsoft.com/office/drawing/2014/main" id="{8891762A-0CDF-6E57-4F08-39D6A3A5EC9F}"/>
                    </a:ext>
                  </a:extLst>
                </p:cNvPr>
                <p:cNvSpPr/>
                <p:nvPr/>
              </p:nvSpPr>
              <p:spPr>
                <a:xfrm rot="17329066" flipH="1">
                  <a:off x="4314305" y="2177793"/>
                  <a:ext cx="380508" cy="542726"/>
                </a:xfrm>
                <a:prstGeom prst="triangle">
                  <a:avLst>
                    <a:gd name="adj" fmla="val 15284"/>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6" name="Freeform: Shape 175">
                <a:extLst>
                  <a:ext uri="{FF2B5EF4-FFF2-40B4-BE49-F238E27FC236}">
                    <a16:creationId xmlns:a16="http://schemas.microsoft.com/office/drawing/2014/main" id="{4199D6B6-EE80-7C30-C061-8351B53CA90F}"/>
                  </a:ext>
                </a:extLst>
              </p:cNvPr>
              <p:cNvSpPr/>
              <p:nvPr/>
            </p:nvSpPr>
            <p:spPr>
              <a:xfrm>
                <a:off x="5661660" y="2593746"/>
                <a:ext cx="168498" cy="207972"/>
              </a:xfrm>
              <a:custGeom>
                <a:avLst/>
                <a:gdLst>
                  <a:gd name="connsiteX0" fmla="*/ 12021 w 168498"/>
                  <a:gd name="connsiteY0" fmla="*/ 191910 h 207972"/>
                  <a:gd name="connsiteX1" fmla="*/ 164346 w 168498"/>
                  <a:gd name="connsiteY1" fmla="*/ 161667 h 207972"/>
                  <a:gd name="connsiteX2" fmla="*/ 157869 w 168498"/>
                  <a:gd name="connsiteY2" fmla="*/ 120902 h 207972"/>
                  <a:gd name="connsiteX3" fmla="*/ 133918 w 168498"/>
                  <a:gd name="connsiteY3" fmla="*/ 75882 h 207972"/>
                  <a:gd name="connsiteX4" fmla="*/ 95242 w 168498"/>
                  <a:gd name="connsiteY4" fmla="*/ 4055 h 207972"/>
                  <a:gd name="connsiteX5" fmla="*/ 80623 w 168498"/>
                  <a:gd name="connsiteY5" fmla="*/ 4055 h 207972"/>
                  <a:gd name="connsiteX6" fmla="*/ 85725 w 168498"/>
                  <a:gd name="connsiteY6" fmla="*/ 49737 h 207972"/>
                  <a:gd name="connsiteX7" fmla="*/ 119457 w 168498"/>
                  <a:gd name="connsiteY7" fmla="*/ 118047 h 207972"/>
                  <a:gd name="connsiteX8" fmla="*/ 118770 w 168498"/>
                  <a:gd name="connsiteY8" fmla="*/ 141126 h 207972"/>
                  <a:gd name="connsiteX9" fmla="*/ 94872 w 168498"/>
                  <a:gd name="connsiteY9" fmla="*/ 154397 h 207972"/>
                  <a:gd name="connsiteX10" fmla="*/ 37030 w 168498"/>
                  <a:gd name="connsiteY10" fmla="*/ 149110 h 207972"/>
                  <a:gd name="connsiteX11" fmla="*/ 12021 w 168498"/>
                  <a:gd name="connsiteY11" fmla="*/ 191910 h 20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498" h="207972">
                    <a:moveTo>
                      <a:pt x="12021" y="191910"/>
                    </a:moveTo>
                    <a:cubicBezTo>
                      <a:pt x="58046" y="218795"/>
                      <a:pt x="136429" y="214010"/>
                      <a:pt x="164346" y="161667"/>
                    </a:cubicBezTo>
                    <a:cubicBezTo>
                      <a:pt x="172752" y="145911"/>
                      <a:pt x="167280" y="134015"/>
                      <a:pt x="157869" y="120902"/>
                    </a:cubicBezTo>
                    <a:cubicBezTo>
                      <a:pt x="147982" y="107129"/>
                      <a:pt x="141055" y="91162"/>
                      <a:pt x="133918" y="75882"/>
                    </a:cubicBezTo>
                    <a:cubicBezTo>
                      <a:pt x="122418" y="51164"/>
                      <a:pt x="110495" y="25548"/>
                      <a:pt x="95242" y="4055"/>
                    </a:cubicBezTo>
                    <a:cubicBezTo>
                      <a:pt x="91303" y="-1496"/>
                      <a:pt x="84615" y="-1205"/>
                      <a:pt x="80623" y="4055"/>
                    </a:cubicBezTo>
                    <a:cubicBezTo>
                      <a:pt x="69361" y="18860"/>
                      <a:pt x="78640" y="34457"/>
                      <a:pt x="85725" y="49737"/>
                    </a:cubicBezTo>
                    <a:cubicBezTo>
                      <a:pt x="96379" y="72789"/>
                      <a:pt x="109253" y="94784"/>
                      <a:pt x="119457" y="118047"/>
                    </a:cubicBezTo>
                    <a:cubicBezTo>
                      <a:pt x="124586" y="129785"/>
                      <a:pt x="128868" y="133089"/>
                      <a:pt x="118770" y="141126"/>
                    </a:cubicBezTo>
                    <a:cubicBezTo>
                      <a:pt x="111579" y="146836"/>
                      <a:pt x="103622" y="151542"/>
                      <a:pt x="94872" y="154397"/>
                    </a:cubicBezTo>
                    <a:cubicBezTo>
                      <a:pt x="75335" y="160742"/>
                      <a:pt x="54927" y="159208"/>
                      <a:pt x="37030" y="149110"/>
                    </a:cubicBezTo>
                    <a:cubicBezTo>
                      <a:pt x="9219" y="133460"/>
                      <a:pt x="-15551" y="175810"/>
                      <a:pt x="12021" y="191910"/>
                    </a:cubicBezTo>
                    <a:close/>
                  </a:path>
                </a:pathLst>
              </a:custGeom>
              <a:solidFill>
                <a:srgbClr val="000000"/>
              </a:solidFill>
              <a:ln w="2619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CC3D46C9-40E9-F639-5B9E-8B207F96A7DE}"/>
                  </a:ext>
                </a:extLst>
              </p:cNvPr>
              <p:cNvSpPr/>
              <p:nvPr/>
            </p:nvSpPr>
            <p:spPr>
              <a:xfrm>
                <a:off x="5756820" y="2345578"/>
                <a:ext cx="252248" cy="179415"/>
              </a:xfrm>
              <a:custGeom>
                <a:avLst/>
                <a:gdLst>
                  <a:gd name="connsiteX0" fmla="*/ 90024 w 156080"/>
                  <a:gd name="connsiteY0" fmla="*/ 177144 h 175495"/>
                  <a:gd name="connsiteX1" fmla="*/ 56507 w 156080"/>
                  <a:gd name="connsiteY1" fmla="*/ 152378 h 175495"/>
                  <a:gd name="connsiteX2" fmla="*/ 50315 w 156080"/>
                  <a:gd name="connsiteY2" fmla="*/ 112668 h 175495"/>
                  <a:gd name="connsiteX3" fmla="*/ 50742 w 156080"/>
                  <a:gd name="connsiteY3" fmla="*/ 105838 h 175495"/>
                  <a:gd name="connsiteX4" fmla="*/ 8257 w 156080"/>
                  <a:gd name="connsiteY4" fmla="*/ 99432 h 175495"/>
                  <a:gd name="connsiteX5" fmla="*/ 2065 w 156080"/>
                  <a:gd name="connsiteY5" fmla="*/ 81285 h 175495"/>
                  <a:gd name="connsiteX6" fmla="*/ 43698 w 156080"/>
                  <a:gd name="connsiteY6" fmla="*/ 50968 h 175495"/>
                  <a:gd name="connsiteX7" fmla="*/ 58000 w 156080"/>
                  <a:gd name="connsiteY7" fmla="*/ 45417 h 175495"/>
                  <a:gd name="connsiteX8" fmla="*/ 158131 w 156080"/>
                  <a:gd name="connsiteY8" fmla="*/ 1652 h 175495"/>
                  <a:gd name="connsiteX9" fmla="*/ 144467 w 156080"/>
                  <a:gd name="connsiteY9" fmla="*/ 16809 h 175495"/>
                  <a:gd name="connsiteX10" fmla="*/ 93014 w 156080"/>
                  <a:gd name="connsiteY10" fmla="*/ 65059 h 175495"/>
                  <a:gd name="connsiteX11" fmla="*/ 96430 w 156080"/>
                  <a:gd name="connsiteY11" fmla="*/ 69542 h 175495"/>
                  <a:gd name="connsiteX12" fmla="*/ 109453 w 156080"/>
                  <a:gd name="connsiteY12" fmla="*/ 101139 h 175495"/>
                  <a:gd name="connsiteX13" fmla="*/ 117352 w 156080"/>
                  <a:gd name="connsiteY13" fmla="*/ 123771 h 175495"/>
                  <a:gd name="connsiteX14" fmla="*/ 118421 w 156080"/>
                  <a:gd name="connsiteY14" fmla="*/ 126119 h 175495"/>
                  <a:gd name="connsiteX15" fmla="*/ 121624 w 156080"/>
                  <a:gd name="connsiteY15" fmla="*/ 152806 h 175495"/>
                  <a:gd name="connsiteX16" fmla="*/ 98351 w 156080"/>
                  <a:gd name="connsiteY16" fmla="*/ 176289 h 175495"/>
                  <a:gd name="connsiteX17" fmla="*/ 90024 w 156080"/>
                  <a:gd name="connsiteY17" fmla="*/ 177144 h 175495"/>
                  <a:gd name="connsiteX0" fmla="*/ 96301 w 156081"/>
                  <a:gd name="connsiteY0" fmla="*/ 174637 h 174637"/>
                  <a:gd name="connsiteX1" fmla="*/ 54457 w 156081"/>
                  <a:gd name="connsiteY1" fmla="*/ 150726 h 174637"/>
                  <a:gd name="connsiteX2" fmla="*/ 48265 w 156081"/>
                  <a:gd name="connsiteY2" fmla="*/ 111016 h 174637"/>
                  <a:gd name="connsiteX3" fmla="*/ 48692 w 156081"/>
                  <a:gd name="connsiteY3" fmla="*/ 104186 h 174637"/>
                  <a:gd name="connsiteX4" fmla="*/ 6207 w 156081"/>
                  <a:gd name="connsiteY4" fmla="*/ 97780 h 174637"/>
                  <a:gd name="connsiteX5" fmla="*/ 15 w 156081"/>
                  <a:gd name="connsiteY5" fmla="*/ 79633 h 174637"/>
                  <a:gd name="connsiteX6" fmla="*/ 41648 w 156081"/>
                  <a:gd name="connsiteY6" fmla="*/ 49316 h 174637"/>
                  <a:gd name="connsiteX7" fmla="*/ 55950 w 156081"/>
                  <a:gd name="connsiteY7" fmla="*/ 43765 h 174637"/>
                  <a:gd name="connsiteX8" fmla="*/ 156081 w 156081"/>
                  <a:gd name="connsiteY8" fmla="*/ 0 h 174637"/>
                  <a:gd name="connsiteX9" fmla="*/ 142417 w 156081"/>
                  <a:gd name="connsiteY9" fmla="*/ 15157 h 174637"/>
                  <a:gd name="connsiteX10" fmla="*/ 90964 w 156081"/>
                  <a:gd name="connsiteY10" fmla="*/ 63407 h 174637"/>
                  <a:gd name="connsiteX11" fmla="*/ 94380 w 156081"/>
                  <a:gd name="connsiteY11" fmla="*/ 67890 h 174637"/>
                  <a:gd name="connsiteX12" fmla="*/ 107403 w 156081"/>
                  <a:gd name="connsiteY12" fmla="*/ 99487 h 174637"/>
                  <a:gd name="connsiteX13" fmla="*/ 115302 w 156081"/>
                  <a:gd name="connsiteY13" fmla="*/ 122119 h 174637"/>
                  <a:gd name="connsiteX14" fmla="*/ 116371 w 156081"/>
                  <a:gd name="connsiteY14" fmla="*/ 124467 h 174637"/>
                  <a:gd name="connsiteX15" fmla="*/ 119574 w 156081"/>
                  <a:gd name="connsiteY15" fmla="*/ 151154 h 174637"/>
                  <a:gd name="connsiteX16" fmla="*/ 96301 w 156081"/>
                  <a:gd name="connsiteY16" fmla="*/ 174637 h 174637"/>
                  <a:gd name="connsiteX0" fmla="*/ 119574 w 156081"/>
                  <a:gd name="connsiteY0" fmla="*/ 151154 h 155107"/>
                  <a:gd name="connsiteX1" fmla="*/ 54457 w 156081"/>
                  <a:gd name="connsiteY1" fmla="*/ 150726 h 155107"/>
                  <a:gd name="connsiteX2" fmla="*/ 48265 w 156081"/>
                  <a:gd name="connsiteY2" fmla="*/ 111016 h 155107"/>
                  <a:gd name="connsiteX3" fmla="*/ 48692 w 156081"/>
                  <a:gd name="connsiteY3" fmla="*/ 104186 h 155107"/>
                  <a:gd name="connsiteX4" fmla="*/ 6207 w 156081"/>
                  <a:gd name="connsiteY4" fmla="*/ 97780 h 155107"/>
                  <a:gd name="connsiteX5" fmla="*/ 15 w 156081"/>
                  <a:gd name="connsiteY5" fmla="*/ 79633 h 155107"/>
                  <a:gd name="connsiteX6" fmla="*/ 41648 w 156081"/>
                  <a:gd name="connsiteY6" fmla="*/ 49316 h 155107"/>
                  <a:gd name="connsiteX7" fmla="*/ 55950 w 156081"/>
                  <a:gd name="connsiteY7" fmla="*/ 43765 h 155107"/>
                  <a:gd name="connsiteX8" fmla="*/ 156081 w 156081"/>
                  <a:gd name="connsiteY8" fmla="*/ 0 h 155107"/>
                  <a:gd name="connsiteX9" fmla="*/ 142417 w 156081"/>
                  <a:gd name="connsiteY9" fmla="*/ 15157 h 155107"/>
                  <a:gd name="connsiteX10" fmla="*/ 90964 w 156081"/>
                  <a:gd name="connsiteY10" fmla="*/ 63407 h 155107"/>
                  <a:gd name="connsiteX11" fmla="*/ 94380 w 156081"/>
                  <a:gd name="connsiteY11" fmla="*/ 67890 h 155107"/>
                  <a:gd name="connsiteX12" fmla="*/ 107403 w 156081"/>
                  <a:gd name="connsiteY12" fmla="*/ 99487 h 155107"/>
                  <a:gd name="connsiteX13" fmla="*/ 115302 w 156081"/>
                  <a:gd name="connsiteY13" fmla="*/ 122119 h 155107"/>
                  <a:gd name="connsiteX14" fmla="*/ 116371 w 156081"/>
                  <a:gd name="connsiteY14" fmla="*/ 124467 h 155107"/>
                  <a:gd name="connsiteX15" fmla="*/ 119574 w 156081"/>
                  <a:gd name="connsiteY15" fmla="*/ 151154 h 155107"/>
                  <a:gd name="connsiteX0" fmla="*/ 116371 w 156081"/>
                  <a:gd name="connsiteY0" fmla="*/ 124467 h 150874"/>
                  <a:gd name="connsiteX1" fmla="*/ 54457 w 156081"/>
                  <a:gd name="connsiteY1" fmla="*/ 150726 h 150874"/>
                  <a:gd name="connsiteX2" fmla="*/ 48265 w 156081"/>
                  <a:gd name="connsiteY2" fmla="*/ 111016 h 150874"/>
                  <a:gd name="connsiteX3" fmla="*/ 48692 w 156081"/>
                  <a:gd name="connsiteY3" fmla="*/ 104186 h 150874"/>
                  <a:gd name="connsiteX4" fmla="*/ 6207 w 156081"/>
                  <a:gd name="connsiteY4" fmla="*/ 97780 h 150874"/>
                  <a:gd name="connsiteX5" fmla="*/ 15 w 156081"/>
                  <a:gd name="connsiteY5" fmla="*/ 79633 h 150874"/>
                  <a:gd name="connsiteX6" fmla="*/ 41648 w 156081"/>
                  <a:gd name="connsiteY6" fmla="*/ 49316 h 150874"/>
                  <a:gd name="connsiteX7" fmla="*/ 55950 w 156081"/>
                  <a:gd name="connsiteY7" fmla="*/ 43765 h 150874"/>
                  <a:gd name="connsiteX8" fmla="*/ 156081 w 156081"/>
                  <a:gd name="connsiteY8" fmla="*/ 0 h 150874"/>
                  <a:gd name="connsiteX9" fmla="*/ 142417 w 156081"/>
                  <a:gd name="connsiteY9" fmla="*/ 15157 h 150874"/>
                  <a:gd name="connsiteX10" fmla="*/ 90964 w 156081"/>
                  <a:gd name="connsiteY10" fmla="*/ 63407 h 150874"/>
                  <a:gd name="connsiteX11" fmla="*/ 94380 w 156081"/>
                  <a:gd name="connsiteY11" fmla="*/ 67890 h 150874"/>
                  <a:gd name="connsiteX12" fmla="*/ 107403 w 156081"/>
                  <a:gd name="connsiteY12" fmla="*/ 99487 h 150874"/>
                  <a:gd name="connsiteX13" fmla="*/ 115302 w 156081"/>
                  <a:gd name="connsiteY13" fmla="*/ 122119 h 150874"/>
                  <a:gd name="connsiteX14" fmla="*/ 116371 w 156081"/>
                  <a:gd name="connsiteY14" fmla="*/ 124467 h 150874"/>
                  <a:gd name="connsiteX0" fmla="*/ 116371 w 156081"/>
                  <a:gd name="connsiteY0" fmla="*/ 124467 h 124467"/>
                  <a:gd name="connsiteX1" fmla="*/ 48265 w 156081"/>
                  <a:gd name="connsiteY1" fmla="*/ 111016 h 124467"/>
                  <a:gd name="connsiteX2" fmla="*/ 48692 w 156081"/>
                  <a:gd name="connsiteY2" fmla="*/ 104186 h 124467"/>
                  <a:gd name="connsiteX3" fmla="*/ 6207 w 156081"/>
                  <a:gd name="connsiteY3" fmla="*/ 97780 h 124467"/>
                  <a:gd name="connsiteX4" fmla="*/ 15 w 156081"/>
                  <a:gd name="connsiteY4" fmla="*/ 79633 h 124467"/>
                  <a:gd name="connsiteX5" fmla="*/ 41648 w 156081"/>
                  <a:gd name="connsiteY5" fmla="*/ 49316 h 124467"/>
                  <a:gd name="connsiteX6" fmla="*/ 55950 w 156081"/>
                  <a:gd name="connsiteY6" fmla="*/ 43765 h 124467"/>
                  <a:gd name="connsiteX7" fmla="*/ 156081 w 156081"/>
                  <a:gd name="connsiteY7" fmla="*/ 0 h 124467"/>
                  <a:gd name="connsiteX8" fmla="*/ 142417 w 156081"/>
                  <a:gd name="connsiteY8" fmla="*/ 15157 h 124467"/>
                  <a:gd name="connsiteX9" fmla="*/ 90964 w 156081"/>
                  <a:gd name="connsiteY9" fmla="*/ 63407 h 124467"/>
                  <a:gd name="connsiteX10" fmla="*/ 94380 w 156081"/>
                  <a:gd name="connsiteY10" fmla="*/ 67890 h 124467"/>
                  <a:gd name="connsiteX11" fmla="*/ 107403 w 156081"/>
                  <a:gd name="connsiteY11" fmla="*/ 99487 h 124467"/>
                  <a:gd name="connsiteX12" fmla="*/ 115302 w 156081"/>
                  <a:gd name="connsiteY12" fmla="*/ 122119 h 124467"/>
                  <a:gd name="connsiteX13" fmla="*/ 116371 w 156081"/>
                  <a:gd name="connsiteY13" fmla="*/ 124467 h 124467"/>
                  <a:gd name="connsiteX0" fmla="*/ 115302 w 156081"/>
                  <a:gd name="connsiteY0" fmla="*/ 122119 h 122119"/>
                  <a:gd name="connsiteX1" fmla="*/ 48265 w 156081"/>
                  <a:gd name="connsiteY1" fmla="*/ 111016 h 122119"/>
                  <a:gd name="connsiteX2" fmla="*/ 48692 w 156081"/>
                  <a:gd name="connsiteY2" fmla="*/ 104186 h 122119"/>
                  <a:gd name="connsiteX3" fmla="*/ 6207 w 156081"/>
                  <a:gd name="connsiteY3" fmla="*/ 97780 h 122119"/>
                  <a:gd name="connsiteX4" fmla="*/ 15 w 156081"/>
                  <a:gd name="connsiteY4" fmla="*/ 79633 h 122119"/>
                  <a:gd name="connsiteX5" fmla="*/ 41648 w 156081"/>
                  <a:gd name="connsiteY5" fmla="*/ 49316 h 122119"/>
                  <a:gd name="connsiteX6" fmla="*/ 55950 w 156081"/>
                  <a:gd name="connsiteY6" fmla="*/ 43765 h 122119"/>
                  <a:gd name="connsiteX7" fmla="*/ 156081 w 156081"/>
                  <a:gd name="connsiteY7" fmla="*/ 0 h 122119"/>
                  <a:gd name="connsiteX8" fmla="*/ 142417 w 156081"/>
                  <a:gd name="connsiteY8" fmla="*/ 15157 h 122119"/>
                  <a:gd name="connsiteX9" fmla="*/ 90964 w 156081"/>
                  <a:gd name="connsiteY9" fmla="*/ 63407 h 122119"/>
                  <a:gd name="connsiteX10" fmla="*/ 94380 w 156081"/>
                  <a:gd name="connsiteY10" fmla="*/ 67890 h 122119"/>
                  <a:gd name="connsiteX11" fmla="*/ 107403 w 156081"/>
                  <a:gd name="connsiteY11" fmla="*/ 99487 h 122119"/>
                  <a:gd name="connsiteX12" fmla="*/ 115302 w 156081"/>
                  <a:gd name="connsiteY12" fmla="*/ 122119 h 122119"/>
                  <a:gd name="connsiteX0" fmla="*/ 107403 w 156081"/>
                  <a:gd name="connsiteY0" fmla="*/ 99487 h 111016"/>
                  <a:gd name="connsiteX1" fmla="*/ 48265 w 156081"/>
                  <a:gd name="connsiteY1" fmla="*/ 111016 h 111016"/>
                  <a:gd name="connsiteX2" fmla="*/ 48692 w 156081"/>
                  <a:gd name="connsiteY2" fmla="*/ 104186 h 111016"/>
                  <a:gd name="connsiteX3" fmla="*/ 6207 w 156081"/>
                  <a:gd name="connsiteY3" fmla="*/ 97780 h 111016"/>
                  <a:gd name="connsiteX4" fmla="*/ 15 w 156081"/>
                  <a:gd name="connsiteY4" fmla="*/ 79633 h 111016"/>
                  <a:gd name="connsiteX5" fmla="*/ 41648 w 156081"/>
                  <a:gd name="connsiteY5" fmla="*/ 49316 h 111016"/>
                  <a:gd name="connsiteX6" fmla="*/ 55950 w 156081"/>
                  <a:gd name="connsiteY6" fmla="*/ 43765 h 111016"/>
                  <a:gd name="connsiteX7" fmla="*/ 156081 w 156081"/>
                  <a:gd name="connsiteY7" fmla="*/ 0 h 111016"/>
                  <a:gd name="connsiteX8" fmla="*/ 142417 w 156081"/>
                  <a:gd name="connsiteY8" fmla="*/ 15157 h 111016"/>
                  <a:gd name="connsiteX9" fmla="*/ 90964 w 156081"/>
                  <a:gd name="connsiteY9" fmla="*/ 63407 h 111016"/>
                  <a:gd name="connsiteX10" fmla="*/ 94380 w 156081"/>
                  <a:gd name="connsiteY10" fmla="*/ 67890 h 111016"/>
                  <a:gd name="connsiteX11" fmla="*/ 107403 w 156081"/>
                  <a:gd name="connsiteY11" fmla="*/ 99487 h 111016"/>
                  <a:gd name="connsiteX0" fmla="*/ 107403 w 156081"/>
                  <a:gd name="connsiteY0" fmla="*/ 99487 h 111016"/>
                  <a:gd name="connsiteX1" fmla="*/ 48265 w 156081"/>
                  <a:gd name="connsiteY1" fmla="*/ 111016 h 111016"/>
                  <a:gd name="connsiteX2" fmla="*/ 6207 w 156081"/>
                  <a:gd name="connsiteY2" fmla="*/ 97780 h 111016"/>
                  <a:gd name="connsiteX3" fmla="*/ 15 w 156081"/>
                  <a:gd name="connsiteY3" fmla="*/ 79633 h 111016"/>
                  <a:gd name="connsiteX4" fmla="*/ 41648 w 156081"/>
                  <a:gd name="connsiteY4" fmla="*/ 49316 h 111016"/>
                  <a:gd name="connsiteX5" fmla="*/ 55950 w 156081"/>
                  <a:gd name="connsiteY5" fmla="*/ 43765 h 111016"/>
                  <a:gd name="connsiteX6" fmla="*/ 156081 w 156081"/>
                  <a:gd name="connsiteY6" fmla="*/ 0 h 111016"/>
                  <a:gd name="connsiteX7" fmla="*/ 142417 w 156081"/>
                  <a:gd name="connsiteY7" fmla="*/ 15157 h 111016"/>
                  <a:gd name="connsiteX8" fmla="*/ 90964 w 156081"/>
                  <a:gd name="connsiteY8" fmla="*/ 63407 h 111016"/>
                  <a:gd name="connsiteX9" fmla="*/ 94380 w 156081"/>
                  <a:gd name="connsiteY9" fmla="*/ 67890 h 111016"/>
                  <a:gd name="connsiteX10" fmla="*/ 107403 w 156081"/>
                  <a:gd name="connsiteY10" fmla="*/ 99487 h 11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6081" h="111016">
                    <a:moveTo>
                      <a:pt x="107403" y="99487"/>
                    </a:moveTo>
                    <a:cubicBezTo>
                      <a:pt x="99717" y="106674"/>
                      <a:pt x="58050" y="110233"/>
                      <a:pt x="48265" y="111016"/>
                    </a:cubicBezTo>
                    <a:cubicBezTo>
                      <a:pt x="31399" y="110732"/>
                      <a:pt x="14249" y="103011"/>
                      <a:pt x="6207" y="97780"/>
                    </a:cubicBezTo>
                    <a:cubicBezTo>
                      <a:pt x="1938" y="92656"/>
                      <a:pt x="-199" y="86037"/>
                      <a:pt x="15" y="79633"/>
                    </a:cubicBezTo>
                    <a:cubicBezTo>
                      <a:pt x="1938" y="61273"/>
                      <a:pt x="23287" y="43551"/>
                      <a:pt x="41648" y="49316"/>
                    </a:cubicBezTo>
                    <a:cubicBezTo>
                      <a:pt x="46771" y="48036"/>
                      <a:pt x="51468" y="46113"/>
                      <a:pt x="55950" y="43765"/>
                    </a:cubicBezTo>
                    <a:cubicBezTo>
                      <a:pt x="88829" y="27966"/>
                      <a:pt x="122561" y="14516"/>
                      <a:pt x="156081" y="0"/>
                    </a:cubicBezTo>
                    <a:cubicBezTo>
                      <a:pt x="151809" y="5337"/>
                      <a:pt x="147327" y="10461"/>
                      <a:pt x="142417" y="15157"/>
                    </a:cubicBezTo>
                    <a:cubicBezTo>
                      <a:pt x="126405" y="32024"/>
                      <a:pt x="108685" y="48461"/>
                      <a:pt x="90964" y="63407"/>
                    </a:cubicBezTo>
                    <a:cubicBezTo>
                      <a:pt x="91818" y="64687"/>
                      <a:pt x="93526" y="66397"/>
                      <a:pt x="94380" y="67890"/>
                    </a:cubicBezTo>
                    <a:cubicBezTo>
                      <a:pt x="99931" y="77712"/>
                      <a:pt x="104200" y="88387"/>
                      <a:pt x="107403" y="99487"/>
                    </a:cubicBezTo>
                    <a:close/>
                  </a:path>
                </a:pathLst>
              </a:custGeom>
              <a:solidFill>
                <a:srgbClr val="000000"/>
              </a:solidFill>
              <a:ln w="21134" cap="flat">
                <a:noFill/>
                <a:prstDash val="solid"/>
                <a:miter/>
              </a:ln>
            </p:spPr>
            <p:txBody>
              <a:bodyPr rtlCol="0" anchor="ctr"/>
              <a:lstStyle/>
              <a:p>
                <a:endParaRPr lang="en-US"/>
              </a:p>
            </p:txBody>
          </p:sp>
          <p:sp>
            <p:nvSpPr>
              <p:cNvPr id="182" name="Oval 181">
                <a:extLst>
                  <a:ext uri="{FF2B5EF4-FFF2-40B4-BE49-F238E27FC236}">
                    <a16:creationId xmlns:a16="http://schemas.microsoft.com/office/drawing/2014/main" id="{82BDB8DA-25B9-34F6-E384-EBA3A5315375}"/>
                  </a:ext>
                </a:extLst>
              </p:cNvPr>
              <p:cNvSpPr/>
              <p:nvPr/>
            </p:nvSpPr>
            <p:spPr>
              <a:xfrm>
                <a:off x="5833486" y="2488747"/>
                <a:ext cx="120721" cy="108938"/>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Shape 179">
                <a:extLst>
                  <a:ext uri="{FF2B5EF4-FFF2-40B4-BE49-F238E27FC236}">
                    <a16:creationId xmlns:a16="http://schemas.microsoft.com/office/drawing/2014/main" id="{4C4AEBBC-D809-581C-C4DE-693E0CC685F4}"/>
                  </a:ext>
                </a:extLst>
              </p:cNvPr>
              <p:cNvSpPr/>
              <p:nvPr/>
            </p:nvSpPr>
            <p:spPr>
              <a:xfrm>
                <a:off x="5803410" y="2425168"/>
                <a:ext cx="219597" cy="108638"/>
              </a:xfrm>
              <a:custGeom>
                <a:avLst/>
                <a:gdLst>
                  <a:gd name="connsiteX0" fmla="*/ 201617 w 219597"/>
                  <a:gd name="connsiteY0" fmla="*/ 17262 h 108638"/>
                  <a:gd name="connsiteX1" fmla="*/ 172115 w 219597"/>
                  <a:gd name="connsiteY1" fmla="*/ 46421 h 108638"/>
                  <a:gd name="connsiteX2" fmla="*/ 182848 w 219597"/>
                  <a:gd name="connsiteY2" fmla="*/ 16469 h 108638"/>
                  <a:gd name="connsiteX3" fmla="*/ 157575 w 219597"/>
                  <a:gd name="connsiteY3" fmla="*/ 9489 h 108638"/>
                  <a:gd name="connsiteX4" fmla="*/ 145123 w 219597"/>
                  <a:gd name="connsiteY4" fmla="*/ 38675 h 108638"/>
                  <a:gd name="connsiteX5" fmla="*/ 141555 w 219597"/>
                  <a:gd name="connsiteY5" fmla="*/ 42191 h 108638"/>
                  <a:gd name="connsiteX6" fmla="*/ 133915 w 219597"/>
                  <a:gd name="connsiteY6" fmla="*/ 40155 h 108638"/>
                  <a:gd name="connsiteX7" fmla="*/ 99891 w 219597"/>
                  <a:gd name="connsiteY7" fmla="*/ 33652 h 108638"/>
                  <a:gd name="connsiteX8" fmla="*/ 360 w 219597"/>
                  <a:gd name="connsiteY8" fmla="*/ 94772 h 108638"/>
                  <a:gd name="connsiteX9" fmla="*/ 16750 w 219597"/>
                  <a:gd name="connsiteY9" fmla="*/ 107356 h 108638"/>
                  <a:gd name="connsiteX10" fmla="*/ 79245 w 219597"/>
                  <a:gd name="connsiteY10" fmla="*/ 67146 h 108638"/>
                  <a:gd name="connsiteX11" fmla="*/ 118582 w 219597"/>
                  <a:gd name="connsiteY11" fmla="*/ 70636 h 108638"/>
                  <a:gd name="connsiteX12" fmla="*/ 130161 w 219597"/>
                  <a:gd name="connsiteY12" fmla="*/ 72962 h 108638"/>
                  <a:gd name="connsiteX13" fmla="*/ 139334 w 219597"/>
                  <a:gd name="connsiteY13" fmla="*/ 74734 h 108638"/>
                  <a:gd name="connsiteX14" fmla="*/ 176477 w 219597"/>
                  <a:gd name="connsiteY14" fmla="*/ 73835 h 108638"/>
                  <a:gd name="connsiteX15" fmla="*/ 219224 w 219597"/>
                  <a:gd name="connsiteY15" fmla="*/ 24664 h 108638"/>
                  <a:gd name="connsiteX16" fmla="*/ 201617 w 219597"/>
                  <a:gd name="connsiteY16" fmla="*/ 17262 h 10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597" h="108638">
                    <a:moveTo>
                      <a:pt x="201617" y="17262"/>
                    </a:moveTo>
                    <a:cubicBezTo>
                      <a:pt x="195643" y="30480"/>
                      <a:pt x="186681" y="42482"/>
                      <a:pt x="172115" y="46421"/>
                    </a:cubicBezTo>
                    <a:cubicBezTo>
                      <a:pt x="177508" y="37221"/>
                      <a:pt x="181129" y="27122"/>
                      <a:pt x="182848" y="16469"/>
                    </a:cubicBezTo>
                    <a:cubicBezTo>
                      <a:pt x="185465" y="52"/>
                      <a:pt x="160615" y="-7218"/>
                      <a:pt x="157575" y="9489"/>
                    </a:cubicBezTo>
                    <a:cubicBezTo>
                      <a:pt x="155645" y="20090"/>
                      <a:pt x="152023" y="30242"/>
                      <a:pt x="145123" y="38675"/>
                    </a:cubicBezTo>
                    <a:cubicBezTo>
                      <a:pt x="144092" y="39917"/>
                      <a:pt x="142876" y="41081"/>
                      <a:pt x="141555" y="42191"/>
                    </a:cubicBezTo>
                    <a:cubicBezTo>
                      <a:pt x="139043" y="41424"/>
                      <a:pt x="136505" y="40684"/>
                      <a:pt x="133915" y="40155"/>
                    </a:cubicBezTo>
                    <a:cubicBezTo>
                      <a:pt x="125058" y="38305"/>
                      <a:pt x="111100" y="34894"/>
                      <a:pt x="99891" y="33652"/>
                    </a:cubicBezTo>
                    <a:cubicBezTo>
                      <a:pt x="60343" y="29264"/>
                      <a:pt x="10326" y="54087"/>
                      <a:pt x="360" y="94772"/>
                    </a:cubicBezTo>
                    <a:cubicBezTo>
                      <a:pt x="-2046" y="104633"/>
                      <a:pt x="8079" y="111638"/>
                      <a:pt x="16750" y="107356"/>
                    </a:cubicBezTo>
                    <a:cubicBezTo>
                      <a:pt x="39379" y="96200"/>
                      <a:pt x="53232" y="72275"/>
                      <a:pt x="79245" y="67146"/>
                    </a:cubicBezTo>
                    <a:cubicBezTo>
                      <a:pt x="93018" y="64423"/>
                      <a:pt x="105205" y="68151"/>
                      <a:pt x="118582" y="70636"/>
                    </a:cubicBezTo>
                    <a:cubicBezTo>
                      <a:pt x="122362" y="71350"/>
                      <a:pt x="126248" y="72143"/>
                      <a:pt x="130161" y="72962"/>
                    </a:cubicBezTo>
                    <a:cubicBezTo>
                      <a:pt x="133201" y="74522"/>
                      <a:pt x="136294" y="75024"/>
                      <a:pt x="139334" y="74734"/>
                    </a:cubicBezTo>
                    <a:cubicBezTo>
                      <a:pt x="151865" y="76928"/>
                      <a:pt x="164580" y="77985"/>
                      <a:pt x="176477" y="73835"/>
                    </a:cubicBezTo>
                    <a:cubicBezTo>
                      <a:pt x="198286" y="66195"/>
                      <a:pt x="212826" y="45998"/>
                      <a:pt x="219224" y="24664"/>
                    </a:cubicBezTo>
                    <a:cubicBezTo>
                      <a:pt x="222237" y="14486"/>
                      <a:pt x="206164" y="7137"/>
                      <a:pt x="201617" y="17262"/>
                    </a:cubicBezTo>
                    <a:close/>
                  </a:path>
                </a:pathLst>
              </a:custGeom>
              <a:solidFill>
                <a:srgbClr val="000000"/>
              </a:solidFill>
              <a:ln w="2619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2A1C00D-04A9-00BC-903E-AC9E1B609EFE}"/>
                  </a:ext>
                </a:extLst>
              </p:cNvPr>
              <p:cNvSpPr/>
              <p:nvPr/>
            </p:nvSpPr>
            <p:spPr>
              <a:xfrm rot="1302820">
                <a:off x="5302885" y="2356346"/>
                <a:ext cx="358770" cy="215209"/>
              </a:xfrm>
              <a:custGeom>
                <a:avLst/>
                <a:gdLst>
                  <a:gd name="connsiteX0" fmla="*/ 167384 w 284242"/>
                  <a:gd name="connsiteY0" fmla="*/ 172156 h 170503"/>
                  <a:gd name="connsiteX1" fmla="*/ 161405 w 284242"/>
                  <a:gd name="connsiteY1" fmla="*/ 171515 h 170503"/>
                  <a:gd name="connsiteX2" fmla="*/ 143259 w 284242"/>
                  <a:gd name="connsiteY2" fmla="*/ 160413 h 170503"/>
                  <a:gd name="connsiteX3" fmla="*/ 133864 w 284242"/>
                  <a:gd name="connsiteY3" fmla="*/ 127961 h 170503"/>
                  <a:gd name="connsiteX4" fmla="*/ 140056 w 284242"/>
                  <a:gd name="connsiteY4" fmla="*/ 115152 h 170503"/>
                  <a:gd name="connsiteX5" fmla="*/ 141763 w 284242"/>
                  <a:gd name="connsiteY5" fmla="*/ 100633 h 170503"/>
                  <a:gd name="connsiteX6" fmla="*/ 141976 w 284242"/>
                  <a:gd name="connsiteY6" fmla="*/ 97646 h 170503"/>
                  <a:gd name="connsiteX7" fmla="*/ 146245 w 284242"/>
                  <a:gd name="connsiteY7" fmla="*/ 78218 h 170503"/>
                  <a:gd name="connsiteX8" fmla="*/ 143045 w 284242"/>
                  <a:gd name="connsiteY8" fmla="*/ 76935 h 170503"/>
                  <a:gd name="connsiteX9" fmla="*/ 143045 w 284242"/>
                  <a:gd name="connsiteY9" fmla="*/ 76935 h 170503"/>
                  <a:gd name="connsiteX10" fmla="*/ 33736 w 284242"/>
                  <a:gd name="connsiteY10" fmla="*/ 27619 h 170503"/>
                  <a:gd name="connsiteX11" fmla="*/ 12172 w 284242"/>
                  <a:gd name="connsiteY11" fmla="*/ 11607 h 170503"/>
                  <a:gd name="connsiteX12" fmla="*/ 10463 w 284242"/>
                  <a:gd name="connsiteY12" fmla="*/ 15449 h 170503"/>
                  <a:gd name="connsiteX13" fmla="*/ 2777 w 284242"/>
                  <a:gd name="connsiteY13" fmla="*/ 14169 h 170503"/>
                  <a:gd name="connsiteX14" fmla="*/ 4912 w 284242"/>
                  <a:gd name="connsiteY14" fmla="*/ 4560 h 170503"/>
                  <a:gd name="connsiteX15" fmla="*/ 24127 w 284242"/>
                  <a:gd name="connsiteY15" fmla="*/ 3067 h 170503"/>
                  <a:gd name="connsiteX16" fmla="*/ 254916 w 284242"/>
                  <a:gd name="connsiteY16" fmla="*/ 47046 h 170503"/>
                  <a:gd name="connsiteX17" fmla="*/ 279255 w 284242"/>
                  <a:gd name="connsiteY17" fmla="*/ 58789 h 170503"/>
                  <a:gd name="connsiteX18" fmla="*/ 285872 w 284242"/>
                  <a:gd name="connsiteY18" fmla="*/ 82486 h 170503"/>
                  <a:gd name="connsiteX19" fmla="*/ 195564 w 284242"/>
                  <a:gd name="connsiteY19" fmla="*/ 94230 h 170503"/>
                  <a:gd name="connsiteX20" fmla="*/ 199619 w 284242"/>
                  <a:gd name="connsiteY20" fmla="*/ 103622 h 170503"/>
                  <a:gd name="connsiteX21" fmla="*/ 206452 w 284242"/>
                  <a:gd name="connsiteY21" fmla="*/ 129029 h 170503"/>
                  <a:gd name="connsiteX22" fmla="*/ 167384 w 284242"/>
                  <a:gd name="connsiteY22" fmla="*/ 172156 h 17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242" h="170503">
                    <a:moveTo>
                      <a:pt x="167384" y="172156"/>
                    </a:moveTo>
                    <a:cubicBezTo>
                      <a:pt x="165247" y="172156"/>
                      <a:pt x="163326" y="171942"/>
                      <a:pt x="161405" y="171515"/>
                    </a:cubicBezTo>
                    <a:cubicBezTo>
                      <a:pt x="154358" y="170019"/>
                      <a:pt x="147955" y="165964"/>
                      <a:pt x="143259" y="160413"/>
                    </a:cubicBezTo>
                    <a:cubicBezTo>
                      <a:pt x="135571" y="151659"/>
                      <a:pt x="130233" y="139491"/>
                      <a:pt x="133864" y="127961"/>
                    </a:cubicBezTo>
                    <a:cubicBezTo>
                      <a:pt x="135359" y="123478"/>
                      <a:pt x="137280" y="118996"/>
                      <a:pt x="140056" y="115152"/>
                    </a:cubicBezTo>
                    <a:cubicBezTo>
                      <a:pt x="140908" y="110456"/>
                      <a:pt x="141549" y="105546"/>
                      <a:pt x="141763" y="100633"/>
                    </a:cubicBezTo>
                    <a:cubicBezTo>
                      <a:pt x="141763" y="99781"/>
                      <a:pt x="141976" y="98712"/>
                      <a:pt x="141976" y="97646"/>
                    </a:cubicBezTo>
                    <a:cubicBezTo>
                      <a:pt x="142404" y="91027"/>
                      <a:pt x="143472" y="84407"/>
                      <a:pt x="146245" y="78218"/>
                    </a:cubicBezTo>
                    <a:lnTo>
                      <a:pt x="143045" y="76935"/>
                    </a:lnTo>
                    <a:lnTo>
                      <a:pt x="143045" y="76935"/>
                    </a:lnTo>
                    <a:cubicBezTo>
                      <a:pt x="104401" y="63485"/>
                      <a:pt x="68535" y="48541"/>
                      <a:pt x="33736" y="27619"/>
                    </a:cubicBezTo>
                    <a:cubicBezTo>
                      <a:pt x="28398" y="23989"/>
                      <a:pt x="17724" y="16517"/>
                      <a:pt x="12172" y="11607"/>
                    </a:cubicBezTo>
                    <a:lnTo>
                      <a:pt x="10463" y="15449"/>
                    </a:lnTo>
                    <a:cubicBezTo>
                      <a:pt x="8969" y="17586"/>
                      <a:pt x="4912" y="18652"/>
                      <a:pt x="2777" y="14169"/>
                    </a:cubicBezTo>
                    <a:cubicBezTo>
                      <a:pt x="1284" y="10966"/>
                      <a:pt x="2136" y="6911"/>
                      <a:pt x="4912" y="4560"/>
                    </a:cubicBezTo>
                    <a:cubicBezTo>
                      <a:pt x="10463" y="291"/>
                      <a:pt x="17724" y="1574"/>
                      <a:pt x="24127" y="3067"/>
                    </a:cubicBezTo>
                    <a:cubicBezTo>
                      <a:pt x="101198" y="18224"/>
                      <a:pt x="175708" y="40215"/>
                      <a:pt x="254916" y="47046"/>
                    </a:cubicBezTo>
                    <a:cubicBezTo>
                      <a:pt x="264095" y="47687"/>
                      <a:pt x="272849" y="51744"/>
                      <a:pt x="279255" y="58789"/>
                    </a:cubicBezTo>
                    <a:cubicBezTo>
                      <a:pt x="284806" y="65408"/>
                      <a:pt x="287368" y="73946"/>
                      <a:pt x="285872" y="82486"/>
                    </a:cubicBezTo>
                    <a:cubicBezTo>
                      <a:pt x="276907" y="129243"/>
                      <a:pt x="224172" y="100847"/>
                      <a:pt x="195564" y="94230"/>
                    </a:cubicBezTo>
                    <a:lnTo>
                      <a:pt x="199619" y="103622"/>
                    </a:lnTo>
                    <a:cubicBezTo>
                      <a:pt x="203249" y="111521"/>
                      <a:pt x="205598" y="120275"/>
                      <a:pt x="206452" y="129029"/>
                    </a:cubicBezTo>
                    <a:cubicBezTo>
                      <a:pt x="207307" y="150379"/>
                      <a:pt x="189158" y="171728"/>
                      <a:pt x="167384" y="172156"/>
                    </a:cubicBezTo>
                    <a:close/>
                  </a:path>
                </a:pathLst>
              </a:custGeom>
              <a:solidFill>
                <a:srgbClr val="000000"/>
              </a:solidFill>
              <a:ln w="21134" cap="flat">
                <a:noFill/>
                <a:prstDash val="solid"/>
                <a:miter/>
              </a:ln>
            </p:spPr>
            <p:txBody>
              <a:bodyPr rtlCol="0" anchor="ctr"/>
              <a:lstStyle/>
              <a:p>
                <a:endParaRPr lang="en-US"/>
              </a:p>
            </p:txBody>
          </p:sp>
          <p:sp>
            <p:nvSpPr>
              <p:cNvPr id="181" name="Oval 180">
                <a:extLst>
                  <a:ext uri="{FF2B5EF4-FFF2-40B4-BE49-F238E27FC236}">
                    <a16:creationId xmlns:a16="http://schemas.microsoft.com/office/drawing/2014/main" id="{6968CA67-925E-C896-5941-BBE00FD1079A}"/>
                  </a:ext>
                </a:extLst>
              </p:cNvPr>
              <p:cNvSpPr/>
              <p:nvPr/>
            </p:nvSpPr>
            <p:spPr>
              <a:xfrm>
                <a:off x="5404000" y="2450722"/>
                <a:ext cx="151706" cy="132730"/>
              </a:xfrm>
              <a:prstGeom prst="ellipse">
                <a:avLst/>
              </a:prstGeom>
              <a:solidFill>
                <a:srgbClr val="FF0000"/>
              </a:solid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309CD448-12C8-A6E8-8095-AEE56098D066}"/>
                  </a:ext>
                </a:extLst>
              </p:cNvPr>
              <p:cNvSpPr/>
              <p:nvPr/>
            </p:nvSpPr>
            <p:spPr>
              <a:xfrm>
                <a:off x="5317819" y="2391468"/>
                <a:ext cx="264658" cy="108221"/>
              </a:xfrm>
              <a:custGeom>
                <a:avLst/>
                <a:gdLst>
                  <a:gd name="connsiteX0" fmla="*/ 263863 w 264659"/>
                  <a:gd name="connsiteY0" fmla="*/ 94699 h 108221"/>
                  <a:gd name="connsiteX1" fmla="*/ 144267 w 264659"/>
                  <a:gd name="connsiteY1" fmla="*/ 33606 h 108221"/>
                  <a:gd name="connsiteX2" fmla="*/ 93563 w 264659"/>
                  <a:gd name="connsiteY2" fmla="*/ 43546 h 108221"/>
                  <a:gd name="connsiteX3" fmla="*/ 86663 w 264659"/>
                  <a:gd name="connsiteY3" fmla="*/ 38259 h 108221"/>
                  <a:gd name="connsiteX4" fmla="*/ 71118 w 264659"/>
                  <a:gd name="connsiteY4" fmla="*/ 9417 h 108221"/>
                  <a:gd name="connsiteX5" fmla="*/ 45846 w 264659"/>
                  <a:gd name="connsiteY5" fmla="*/ 16396 h 108221"/>
                  <a:gd name="connsiteX6" fmla="*/ 58297 w 264659"/>
                  <a:gd name="connsiteY6" fmla="*/ 45899 h 108221"/>
                  <a:gd name="connsiteX7" fmla="*/ 18194 w 264659"/>
                  <a:gd name="connsiteY7" fmla="*/ 17189 h 108221"/>
                  <a:gd name="connsiteX8" fmla="*/ 614 w 264659"/>
                  <a:gd name="connsiteY8" fmla="*/ 24591 h 108221"/>
                  <a:gd name="connsiteX9" fmla="*/ 49996 w 264659"/>
                  <a:gd name="connsiteY9" fmla="*/ 72969 h 108221"/>
                  <a:gd name="connsiteX10" fmla="*/ 97026 w 264659"/>
                  <a:gd name="connsiteY10" fmla="*/ 74661 h 108221"/>
                  <a:gd name="connsiteX11" fmla="*/ 105379 w 264659"/>
                  <a:gd name="connsiteY11" fmla="*/ 73286 h 108221"/>
                  <a:gd name="connsiteX12" fmla="*/ 122351 w 264659"/>
                  <a:gd name="connsiteY12" fmla="*/ 70299 h 108221"/>
                  <a:gd name="connsiteX13" fmla="*/ 170095 w 264659"/>
                  <a:gd name="connsiteY13" fmla="*/ 66995 h 108221"/>
                  <a:gd name="connsiteX14" fmla="*/ 247473 w 264659"/>
                  <a:gd name="connsiteY14" fmla="*/ 107283 h 108221"/>
                  <a:gd name="connsiteX15" fmla="*/ 263863 w 264659"/>
                  <a:gd name="connsiteY15" fmla="*/ 94699 h 10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4659" h="108221">
                    <a:moveTo>
                      <a:pt x="263863" y="94699"/>
                    </a:moveTo>
                    <a:cubicBezTo>
                      <a:pt x="245966" y="50525"/>
                      <a:pt x="189367" y="28927"/>
                      <a:pt x="144267" y="33606"/>
                    </a:cubicBezTo>
                    <a:cubicBezTo>
                      <a:pt x="128379" y="35245"/>
                      <a:pt x="110799" y="40294"/>
                      <a:pt x="93563" y="43546"/>
                    </a:cubicBezTo>
                    <a:cubicBezTo>
                      <a:pt x="91130" y="41986"/>
                      <a:pt x="88778" y="40321"/>
                      <a:pt x="86663" y="38259"/>
                    </a:cubicBezTo>
                    <a:cubicBezTo>
                      <a:pt x="78441" y="30275"/>
                      <a:pt x="73524" y="20520"/>
                      <a:pt x="71118" y="9417"/>
                    </a:cubicBezTo>
                    <a:cubicBezTo>
                      <a:pt x="67550" y="-7106"/>
                      <a:pt x="42620" y="-47"/>
                      <a:pt x="45846" y="16396"/>
                    </a:cubicBezTo>
                    <a:cubicBezTo>
                      <a:pt x="47934" y="27023"/>
                      <a:pt x="52243" y="37016"/>
                      <a:pt x="58297" y="45899"/>
                    </a:cubicBezTo>
                    <a:cubicBezTo>
                      <a:pt x="42277" y="43942"/>
                      <a:pt x="28186" y="36223"/>
                      <a:pt x="18194" y="17189"/>
                    </a:cubicBezTo>
                    <a:cubicBezTo>
                      <a:pt x="13224" y="7725"/>
                      <a:pt x="-3378" y="14308"/>
                      <a:pt x="614" y="24591"/>
                    </a:cubicBezTo>
                    <a:cubicBezTo>
                      <a:pt x="9390" y="47273"/>
                      <a:pt x="26759" y="64906"/>
                      <a:pt x="49996" y="72969"/>
                    </a:cubicBezTo>
                    <a:cubicBezTo>
                      <a:pt x="64932" y="78151"/>
                      <a:pt x="81111" y="77093"/>
                      <a:pt x="97026" y="74661"/>
                    </a:cubicBezTo>
                    <a:cubicBezTo>
                      <a:pt x="99828" y="74820"/>
                      <a:pt x="102630" y="74423"/>
                      <a:pt x="105379" y="73286"/>
                    </a:cubicBezTo>
                    <a:cubicBezTo>
                      <a:pt x="111143" y="72282"/>
                      <a:pt x="116826" y="71198"/>
                      <a:pt x="122351" y="70299"/>
                    </a:cubicBezTo>
                    <a:cubicBezTo>
                      <a:pt x="138345" y="67682"/>
                      <a:pt x="153810" y="64483"/>
                      <a:pt x="170095" y="66995"/>
                    </a:cubicBezTo>
                    <a:cubicBezTo>
                      <a:pt x="201025" y="71753"/>
                      <a:pt x="220006" y="95519"/>
                      <a:pt x="247473" y="107283"/>
                    </a:cubicBezTo>
                    <a:cubicBezTo>
                      <a:pt x="255113" y="110587"/>
                      <a:pt x="267987" y="104877"/>
                      <a:pt x="263863" y="94699"/>
                    </a:cubicBezTo>
                    <a:close/>
                  </a:path>
                </a:pathLst>
              </a:custGeom>
              <a:solidFill>
                <a:srgbClr val="000000"/>
              </a:solidFill>
              <a:ln w="2619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22129AAF-A361-2AA1-B918-474EBF21D789}"/>
                  </a:ext>
                </a:extLst>
              </p:cNvPr>
              <p:cNvSpPr/>
              <p:nvPr/>
            </p:nvSpPr>
            <p:spPr>
              <a:xfrm rot="21081421">
                <a:off x="5537784" y="2854585"/>
                <a:ext cx="305616" cy="221984"/>
              </a:xfrm>
              <a:custGeom>
                <a:avLst/>
                <a:gdLst>
                  <a:gd name="connsiteX0" fmla="*/ 0 w 328335"/>
                  <a:gd name="connsiteY0" fmla="*/ 32956 h 195613"/>
                  <a:gd name="connsiteX1" fmla="*/ 154651 w 328335"/>
                  <a:gd name="connsiteY1" fmla="*/ 2026 h 195613"/>
                  <a:gd name="connsiteX2" fmla="*/ 205408 w 328335"/>
                  <a:gd name="connsiteY2" fmla="*/ 39301 h 195613"/>
                  <a:gd name="connsiteX3" fmla="*/ 245062 w 328335"/>
                  <a:gd name="connsiteY3" fmla="*/ 18680 h 195613"/>
                  <a:gd name="connsiteX4" fmla="*/ 328335 w 328335"/>
                  <a:gd name="connsiteY4" fmla="*/ 77368 h 195613"/>
                  <a:gd name="connsiteX5" fmla="*/ 168926 w 328335"/>
                  <a:gd name="connsiteY5" fmla="*/ 194744 h 195613"/>
                  <a:gd name="connsiteX6" fmla="*/ 0 w 328335"/>
                  <a:gd name="connsiteY6" fmla="*/ 32956 h 195613"/>
                  <a:gd name="connsiteX0" fmla="*/ 0 w 344987"/>
                  <a:gd name="connsiteY0" fmla="*/ 32956 h 195076"/>
                  <a:gd name="connsiteX1" fmla="*/ 154651 w 344987"/>
                  <a:gd name="connsiteY1" fmla="*/ 2026 h 195076"/>
                  <a:gd name="connsiteX2" fmla="*/ 205408 w 344987"/>
                  <a:gd name="connsiteY2" fmla="*/ 39301 h 195076"/>
                  <a:gd name="connsiteX3" fmla="*/ 245062 w 344987"/>
                  <a:gd name="connsiteY3" fmla="*/ 18680 h 195076"/>
                  <a:gd name="connsiteX4" fmla="*/ 344987 w 344987"/>
                  <a:gd name="connsiteY4" fmla="*/ 73450 h 195076"/>
                  <a:gd name="connsiteX5" fmla="*/ 168926 w 344987"/>
                  <a:gd name="connsiteY5" fmla="*/ 194744 h 195076"/>
                  <a:gd name="connsiteX6" fmla="*/ 0 w 344987"/>
                  <a:gd name="connsiteY6" fmla="*/ 32956 h 195076"/>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0 w 344987"/>
                  <a:gd name="connsiteY0" fmla="*/ 32956 h 161930"/>
                  <a:gd name="connsiteX1" fmla="*/ 154651 w 344987"/>
                  <a:gd name="connsiteY1" fmla="*/ 2026 h 161930"/>
                  <a:gd name="connsiteX2" fmla="*/ 205408 w 344987"/>
                  <a:gd name="connsiteY2" fmla="*/ 39301 h 161930"/>
                  <a:gd name="connsiteX3" fmla="*/ 245062 w 344987"/>
                  <a:gd name="connsiteY3" fmla="*/ 18680 h 161930"/>
                  <a:gd name="connsiteX4" fmla="*/ 344987 w 344987"/>
                  <a:gd name="connsiteY4" fmla="*/ 73450 h 161930"/>
                  <a:gd name="connsiteX5" fmla="*/ 172844 w 344987"/>
                  <a:gd name="connsiteY5" fmla="*/ 161440 h 161930"/>
                  <a:gd name="connsiteX6" fmla="*/ 0 w 344987"/>
                  <a:gd name="connsiteY6" fmla="*/ 32956 h 161930"/>
                  <a:gd name="connsiteX0" fmla="*/ 8074 w 353061"/>
                  <a:gd name="connsiteY0" fmla="*/ 32956 h 161930"/>
                  <a:gd name="connsiteX1" fmla="*/ 162725 w 353061"/>
                  <a:gd name="connsiteY1" fmla="*/ 2026 h 161930"/>
                  <a:gd name="connsiteX2" fmla="*/ 213482 w 353061"/>
                  <a:gd name="connsiteY2" fmla="*/ 39301 h 161930"/>
                  <a:gd name="connsiteX3" fmla="*/ 253136 w 353061"/>
                  <a:gd name="connsiteY3" fmla="*/ 18680 h 161930"/>
                  <a:gd name="connsiteX4" fmla="*/ 353061 w 353061"/>
                  <a:gd name="connsiteY4" fmla="*/ 73450 h 161930"/>
                  <a:gd name="connsiteX5" fmla="*/ 180918 w 353061"/>
                  <a:gd name="connsiteY5" fmla="*/ 161440 h 161930"/>
                  <a:gd name="connsiteX6" fmla="*/ 38520 w 353061"/>
                  <a:gd name="connsiteY6" fmla="*/ 82205 h 161930"/>
                  <a:gd name="connsiteX7" fmla="*/ 8074 w 353061"/>
                  <a:gd name="connsiteY7" fmla="*/ 32956 h 161930"/>
                  <a:gd name="connsiteX0" fmla="*/ 18643 w 363630"/>
                  <a:gd name="connsiteY0" fmla="*/ 32956 h 161473"/>
                  <a:gd name="connsiteX1" fmla="*/ 173294 w 363630"/>
                  <a:gd name="connsiteY1" fmla="*/ 2026 h 161473"/>
                  <a:gd name="connsiteX2" fmla="*/ 224051 w 363630"/>
                  <a:gd name="connsiteY2" fmla="*/ 39301 h 161473"/>
                  <a:gd name="connsiteX3" fmla="*/ 263705 w 363630"/>
                  <a:gd name="connsiteY3" fmla="*/ 18680 h 161473"/>
                  <a:gd name="connsiteX4" fmla="*/ 363630 w 363630"/>
                  <a:gd name="connsiteY4" fmla="*/ 73450 h 161473"/>
                  <a:gd name="connsiteX5" fmla="*/ 191487 w 363630"/>
                  <a:gd name="connsiteY5" fmla="*/ 161440 h 161473"/>
                  <a:gd name="connsiteX6" fmla="*/ 18723 w 363630"/>
                  <a:gd name="connsiteY6" fmla="*/ 83185 h 161473"/>
                  <a:gd name="connsiteX7" fmla="*/ 18643 w 363630"/>
                  <a:gd name="connsiteY7" fmla="*/ 32956 h 161473"/>
                  <a:gd name="connsiteX0" fmla="*/ 18643 w 363630"/>
                  <a:gd name="connsiteY0" fmla="*/ 32956 h 161481"/>
                  <a:gd name="connsiteX1" fmla="*/ 173294 w 363630"/>
                  <a:gd name="connsiteY1" fmla="*/ 2026 h 161481"/>
                  <a:gd name="connsiteX2" fmla="*/ 224051 w 363630"/>
                  <a:gd name="connsiteY2" fmla="*/ 39301 h 161481"/>
                  <a:gd name="connsiteX3" fmla="*/ 263705 w 363630"/>
                  <a:gd name="connsiteY3" fmla="*/ 18680 h 161481"/>
                  <a:gd name="connsiteX4" fmla="*/ 363630 w 363630"/>
                  <a:gd name="connsiteY4" fmla="*/ 73450 h 161481"/>
                  <a:gd name="connsiteX5" fmla="*/ 191487 w 363630"/>
                  <a:gd name="connsiteY5" fmla="*/ 161440 h 161481"/>
                  <a:gd name="connsiteX6" fmla="*/ 18723 w 363630"/>
                  <a:gd name="connsiteY6" fmla="*/ 83185 h 161481"/>
                  <a:gd name="connsiteX7" fmla="*/ 18643 w 363630"/>
                  <a:gd name="connsiteY7" fmla="*/ 32956 h 161481"/>
                  <a:gd name="connsiteX0" fmla="*/ 18643 w 363630"/>
                  <a:gd name="connsiteY0" fmla="*/ 32956 h 161647"/>
                  <a:gd name="connsiteX1" fmla="*/ 173294 w 363630"/>
                  <a:gd name="connsiteY1" fmla="*/ 2026 h 161647"/>
                  <a:gd name="connsiteX2" fmla="*/ 224051 w 363630"/>
                  <a:gd name="connsiteY2" fmla="*/ 39301 h 161647"/>
                  <a:gd name="connsiteX3" fmla="*/ 263705 w 363630"/>
                  <a:gd name="connsiteY3" fmla="*/ 18680 h 161647"/>
                  <a:gd name="connsiteX4" fmla="*/ 363630 w 363630"/>
                  <a:gd name="connsiteY4" fmla="*/ 73450 h 161647"/>
                  <a:gd name="connsiteX5" fmla="*/ 191487 w 363630"/>
                  <a:gd name="connsiteY5" fmla="*/ 161440 h 161647"/>
                  <a:gd name="connsiteX6" fmla="*/ 18723 w 363630"/>
                  <a:gd name="connsiteY6" fmla="*/ 83185 h 161647"/>
                  <a:gd name="connsiteX7" fmla="*/ 18643 w 363630"/>
                  <a:gd name="connsiteY7" fmla="*/ 32956 h 161647"/>
                  <a:gd name="connsiteX0" fmla="*/ 18643 w 363630"/>
                  <a:gd name="connsiteY0" fmla="*/ 32956 h 161503"/>
                  <a:gd name="connsiteX1" fmla="*/ 173294 w 363630"/>
                  <a:gd name="connsiteY1" fmla="*/ 2026 h 161503"/>
                  <a:gd name="connsiteX2" fmla="*/ 224051 w 363630"/>
                  <a:gd name="connsiteY2" fmla="*/ 39301 h 161503"/>
                  <a:gd name="connsiteX3" fmla="*/ 263705 w 363630"/>
                  <a:gd name="connsiteY3" fmla="*/ 18680 h 161503"/>
                  <a:gd name="connsiteX4" fmla="*/ 363630 w 363630"/>
                  <a:gd name="connsiteY4" fmla="*/ 73450 h 161503"/>
                  <a:gd name="connsiteX5" fmla="*/ 191487 w 363630"/>
                  <a:gd name="connsiteY5" fmla="*/ 161440 h 161503"/>
                  <a:gd name="connsiteX6" fmla="*/ 18723 w 363630"/>
                  <a:gd name="connsiteY6" fmla="*/ 83185 h 161503"/>
                  <a:gd name="connsiteX7" fmla="*/ 18643 w 363630"/>
                  <a:gd name="connsiteY7" fmla="*/ 32956 h 161503"/>
                  <a:gd name="connsiteX0" fmla="*/ 18643 w 363630"/>
                  <a:gd name="connsiteY0" fmla="*/ 32956 h 161441"/>
                  <a:gd name="connsiteX1" fmla="*/ 173294 w 363630"/>
                  <a:gd name="connsiteY1" fmla="*/ 2026 h 161441"/>
                  <a:gd name="connsiteX2" fmla="*/ 224051 w 363630"/>
                  <a:gd name="connsiteY2" fmla="*/ 39301 h 161441"/>
                  <a:gd name="connsiteX3" fmla="*/ 263705 w 363630"/>
                  <a:gd name="connsiteY3" fmla="*/ 18680 h 161441"/>
                  <a:gd name="connsiteX4" fmla="*/ 363630 w 363630"/>
                  <a:gd name="connsiteY4" fmla="*/ 73450 h 161441"/>
                  <a:gd name="connsiteX5" fmla="*/ 191487 w 363630"/>
                  <a:gd name="connsiteY5" fmla="*/ 161440 h 161441"/>
                  <a:gd name="connsiteX6" fmla="*/ 18723 w 363630"/>
                  <a:gd name="connsiteY6" fmla="*/ 83185 h 161441"/>
                  <a:gd name="connsiteX7" fmla="*/ 18643 w 363630"/>
                  <a:gd name="connsiteY7" fmla="*/ 32956 h 161441"/>
                  <a:gd name="connsiteX0" fmla="*/ 18643 w 363630"/>
                  <a:gd name="connsiteY0" fmla="*/ 32956 h 161566"/>
                  <a:gd name="connsiteX1" fmla="*/ 173294 w 363630"/>
                  <a:gd name="connsiteY1" fmla="*/ 2026 h 161566"/>
                  <a:gd name="connsiteX2" fmla="*/ 224051 w 363630"/>
                  <a:gd name="connsiteY2" fmla="*/ 39301 h 161566"/>
                  <a:gd name="connsiteX3" fmla="*/ 263705 w 363630"/>
                  <a:gd name="connsiteY3" fmla="*/ 18680 h 161566"/>
                  <a:gd name="connsiteX4" fmla="*/ 363630 w 363630"/>
                  <a:gd name="connsiteY4" fmla="*/ 73450 h 161566"/>
                  <a:gd name="connsiteX5" fmla="*/ 191487 w 363630"/>
                  <a:gd name="connsiteY5" fmla="*/ 161440 h 161566"/>
                  <a:gd name="connsiteX6" fmla="*/ 18723 w 363630"/>
                  <a:gd name="connsiteY6" fmla="*/ 83185 h 161566"/>
                  <a:gd name="connsiteX7" fmla="*/ 18643 w 363630"/>
                  <a:gd name="connsiteY7" fmla="*/ 32956 h 161566"/>
                  <a:gd name="connsiteX0" fmla="*/ 18643 w 363630"/>
                  <a:gd name="connsiteY0" fmla="*/ 32956 h 161613"/>
                  <a:gd name="connsiteX1" fmla="*/ 173294 w 363630"/>
                  <a:gd name="connsiteY1" fmla="*/ 2026 h 161613"/>
                  <a:gd name="connsiteX2" fmla="*/ 224051 w 363630"/>
                  <a:gd name="connsiteY2" fmla="*/ 39301 h 161613"/>
                  <a:gd name="connsiteX3" fmla="*/ 263705 w 363630"/>
                  <a:gd name="connsiteY3" fmla="*/ 18680 h 161613"/>
                  <a:gd name="connsiteX4" fmla="*/ 363630 w 363630"/>
                  <a:gd name="connsiteY4" fmla="*/ 73450 h 161613"/>
                  <a:gd name="connsiteX5" fmla="*/ 191487 w 363630"/>
                  <a:gd name="connsiteY5" fmla="*/ 161440 h 161613"/>
                  <a:gd name="connsiteX6" fmla="*/ 18723 w 363630"/>
                  <a:gd name="connsiteY6" fmla="*/ 83185 h 161613"/>
                  <a:gd name="connsiteX7" fmla="*/ 18643 w 363630"/>
                  <a:gd name="connsiteY7" fmla="*/ 32956 h 161613"/>
                  <a:gd name="connsiteX0" fmla="*/ 18643 w 363784"/>
                  <a:gd name="connsiteY0" fmla="*/ 32956 h 161570"/>
                  <a:gd name="connsiteX1" fmla="*/ 173294 w 363784"/>
                  <a:gd name="connsiteY1" fmla="*/ 2026 h 161570"/>
                  <a:gd name="connsiteX2" fmla="*/ 224051 w 363784"/>
                  <a:gd name="connsiteY2" fmla="*/ 39301 h 161570"/>
                  <a:gd name="connsiteX3" fmla="*/ 263705 w 363784"/>
                  <a:gd name="connsiteY3" fmla="*/ 18680 h 161570"/>
                  <a:gd name="connsiteX4" fmla="*/ 363630 w 363784"/>
                  <a:gd name="connsiteY4" fmla="*/ 73450 h 161570"/>
                  <a:gd name="connsiteX5" fmla="*/ 191487 w 363784"/>
                  <a:gd name="connsiteY5" fmla="*/ 161440 h 161570"/>
                  <a:gd name="connsiteX6" fmla="*/ 18723 w 363784"/>
                  <a:gd name="connsiteY6" fmla="*/ 83185 h 161570"/>
                  <a:gd name="connsiteX7" fmla="*/ 18643 w 363784"/>
                  <a:gd name="connsiteY7" fmla="*/ 32956 h 16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784" h="161570">
                    <a:moveTo>
                      <a:pt x="18643" y="32956"/>
                    </a:moveTo>
                    <a:cubicBezTo>
                      <a:pt x="18643" y="18839"/>
                      <a:pt x="138398" y="-7491"/>
                      <a:pt x="173294" y="2026"/>
                    </a:cubicBezTo>
                    <a:cubicBezTo>
                      <a:pt x="200205" y="9375"/>
                      <a:pt x="217706" y="39301"/>
                      <a:pt x="224051" y="39301"/>
                    </a:cubicBezTo>
                    <a:cubicBezTo>
                      <a:pt x="230395" y="39301"/>
                      <a:pt x="240442" y="12989"/>
                      <a:pt x="263705" y="18680"/>
                    </a:cubicBezTo>
                    <a:cubicBezTo>
                      <a:pt x="286968" y="24371"/>
                      <a:pt x="363630" y="44900"/>
                      <a:pt x="363630" y="73450"/>
                    </a:cubicBezTo>
                    <a:cubicBezTo>
                      <a:pt x="368307" y="105595"/>
                      <a:pt x="265624" y="164716"/>
                      <a:pt x="191487" y="161440"/>
                    </a:cubicBezTo>
                    <a:cubicBezTo>
                      <a:pt x="121232" y="161125"/>
                      <a:pt x="59285" y="117333"/>
                      <a:pt x="18723" y="83185"/>
                    </a:cubicBezTo>
                    <a:cubicBezTo>
                      <a:pt x="-10084" y="61771"/>
                      <a:pt x="-2058" y="46319"/>
                      <a:pt x="18643" y="32956"/>
                    </a:cubicBezTo>
                    <a:close/>
                  </a:path>
                </a:pathLst>
              </a:custGeom>
              <a:solidFill>
                <a:schemeClr val="tx2"/>
              </a:solidFill>
              <a:ln w="2619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4D0C83A-F52B-4195-7B37-E770D0DA9C64}"/>
                  </a:ext>
                </a:extLst>
              </p:cNvPr>
              <p:cNvSpPr/>
              <p:nvPr/>
            </p:nvSpPr>
            <p:spPr>
              <a:xfrm rot="21081421">
                <a:off x="5524783" y="2841675"/>
                <a:ext cx="330744" cy="242916"/>
              </a:xfrm>
              <a:custGeom>
                <a:avLst/>
                <a:gdLst>
                  <a:gd name="connsiteX0" fmla="*/ 354174 w 360524"/>
                  <a:gd name="connsiteY0" fmla="*/ 75560 h 216021"/>
                  <a:gd name="connsiteX1" fmla="*/ 329536 w 360524"/>
                  <a:gd name="connsiteY1" fmla="*/ 52402 h 216021"/>
                  <a:gd name="connsiteX2" fmla="*/ 289749 w 360524"/>
                  <a:gd name="connsiteY2" fmla="*/ 27208 h 216021"/>
                  <a:gd name="connsiteX3" fmla="*/ 226118 w 360524"/>
                  <a:gd name="connsiteY3" fmla="*/ 39210 h 216021"/>
                  <a:gd name="connsiteX4" fmla="*/ 143241 w 360524"/>
                  <a:gd name="connsiteY4" fmla="*/ 191 h 216021"/>
                  <a:gd name="connsiteX5" fmla="*/ 9052 w 360524"/>
                  <a:gd name="connsiteY5" fmla="*/ 32522 h 216021"/>
                  <a:gd name="connsiteX6" fmla="*/ 8259 w 360524"/>
                  <a:gd name="connsiteY6" fmla="*/ 32972 h 216021"/>
                  <a:gd name="connsiteX7" fmla="*/ 4373 w 360524"/>
                  <a:gd name="connsiteY7" fmla="*/ 50737 h 216021"/>
                  <a:gd name="connsiteX8" fmla="*/ 125635 w 360524"/>
                  <a:gd name="connsiteY8" fmla="*/ 199994 h 216021"/>
                  <a:gd name="connsiteX9" fmla="*/ 335193 w 360524"/>
                  <a:gd name="connsiteY9" fmla="*/ 144056 h 216021"/>
                  <a:gd name="connsiteX10" fmla="*/ 355231 w 360524"/>
                  <a:gd name="connsiteY10" fmla="*/ 105988 h 216021"/>
                  <a:gd name="connsiteX11" fmla="*/ 358245 w 360524"/>
                  <a:gd name="connsiteY11" fmla="*/ 92082 h 216021"/>
                  <a:gd name="connsiteX12" fmla="*/ 358562 w 360524"/>
                  <a:gd name="connsiteY12" fmla="*/ 90100 h 216021"/>
                  <a:gd name="connsiteX13" fmla="*/ 359144 w 360524"/>
                  <a:gd name="connsiteY13" fmla="*/ 89386 h 216021"/>
                  <a:gd name="connsiteX14" fmla="*/ 354174 w 360524"/>
                  <a:gd name="connsiteY14" fmla="*/ 75560 h 216021"/>
                  <a:gd name="connsiteX15" fmla="*/ 173008 w 360524"/>
                  <a:gd name="connsiteY15" fmla="*/ 35192 h 216021"/>
                  <a:gd name="connsiteX16" fmla="*/ 218108 w 360524"/>
                  <a:gd name="connsiteY16" fmla="*/ 63822 h 216021"/>
                  <a:gd name="connsiteX17" fmla="*/ 230401 w 360524"/>
                  <a:gd name="connsiteY17" fmla="*/ 59751 h 216021"/>
                  <a:gd name="connsiteX18" fmla="*/ 301778 w 360524"/>
                  <a:gd name="connsiteY18" fmla="*/ 60439 h 216021"/>
                  <a:gd name="connsiteX19" fmla="*/ 329403 w 360524"/>
                  <a:gd name="connsiteY19" fmla="*/ 79763 h 216021"/>
                  <a:gd name="connsiteX20" fmla="*/ 300377 w 360524"/>
                  <a:gd name="connsiteY20" fmla="*/ 88223 h 216021"/>
                  <a:gd name="connsiteX21" fmla="*/ 244623 w 360524"/>
                  <a:gd name="connsiteY21" fmla="*/ 93774 h 216021"/>
                  <a:gd name="connsiteX22" fmla="*/ 136315 w 360524"/>
                  <a:gd name="connsiteY22" fmla="*/ 77173 h 216021"/>
                  <a:gd name="connsiteX23" fmla="*/ 47913 w 360524"/>
                  <a:gd name="connsiteY23" fmla="*/ 48701 h 216021"/>
                  <a:gd name="connsiteX24" fmla="*/ 47728 w 360524"/>
                  <a:gd name="connsiteY24" fmla="*/ 48489 h 216021"/>
                  <a:gd name="connsiteX25" fmla="*/ 47384 w 360524"/>
                  <a:gd name="connsiteY25" fmla="*/ 48489 h 216021"/>
                  <a:gd name="connsiteX26" fmla="*/ 42890 w 360524"/>
                  <a:gd name="connsiteY26" fmla="*/ 46692 h 216021"/>
                  <a:gd name="connsiteX27" fmla="*/ 122674 w 360524"/>
                  <a:gd name="connsiteY27" fmla="*/ 34637 h 216021"/>
                  <a:gd name="connsiteX28" fmla="*/ 173008 w 360524"/>
                  <a:gd name="connsiteY28" fmla="*/ 35192 h 216021"/>
                  <a:gd name="connsiteX29" fmla="*/ 312749 w 360524"/>
                  <a:gd name="connsiteY29" fmla="*/ 134882 h 216021"/>
                  <a:gd name="connsiteX30" fmla="*/ 195479 w 360524"/>
                  <a:gd name="connsiteY30" fmla="*/ 193121 h 216021"/>
                  <a:gd name="connsiteX31" fmla="*/ 30095 w 360524"/>
                  <a:gd name="connsiteY31" fmla="*/ 65620 h 216021"/>
                  <a:gd name="connsiteX32" fmla="*/ 137002 w 360524"/>
                  <a:gd name="connsiteY32" fmla="*/ 110032 h 216021"/>
                  <a:gd name="connsiteX33" fmla="*/ 254457 w 360524"/>
                  <a:gd name="connsiteY33" fmla="*/ 126740 h 216021"/>
                  <a:gd name="connsiteX34" fmla="*/ 325676 w 360524"/>
                  <a:gd name="connsiteY34" fmla="*/ 113919 h 216021"/>
                  <a:gd name="connsiteX35" fmla="*/ 312749 w 360524"/>
                  <a:gd name="connsiteY35" fmla="*/ 134882 h 216021"/>
                  <a:gd name="connsiteX0" fmla="*/ 365087 w 371436"/>
                  <a:gd name="connsiteY0" fmla="*/ 75560 h 202646"/>
                  <a:gd name="connsiteX1" fmla="*/ 340449 w 371436"/>
                  <a:gd name="connsiteY1" fmla="*/ 52402 h 202646"/>
                  <a:gd name="connsiteX2" fmla="*/ 300662 w 371436"/>
                  <a:gd name="connsiteY2" fmla="*/ 27208 h 202646"/>
                  <a:gd name="connsiteX3" fmla="*/ 237031 w 371436"/>
                  <a:gd name="connsiteY3" fmla="*/ 39210 h 202646"/>
                  <a:gd name="connsiteX4" fmla="*/ 154154 w 371436"/>
                  <a:gd name="connsiteY4" fmla="*/ 191 h 202646"/>
                  <a:gd name="connsiteX5" fmla="*/ 19965 w 371436"/>
                  <a:gd name="connsiteY5" fmla="*/ 32522 h 202646"/>
                  <a:gd name="connsiteX6" fmla="*/ 19172 w 371436"/>
                  <a:gd name="connsiteY6" fmla="*/ 32972 h 202646"/>
                  <a:gd name="connsiteX7" fmla="*/ 2102 w 371436"/>
                  <a:gd name="connsiteY7" fmla="*/ 118538 h 202646"/>
                  <a:gd name="connsiteX8" fmla="*/ 136548 w 371436"/>
                  <a:gd name="connsiteY8" fmla="*/ 199994 h 202646"/>
                  <a:gd name="connsiteX9" fmla="*/ 346106 w 371436"/>
                  <a:gd name="connsiteY9" fmla="*/ 144056 h 202646"/>
                  <a:gd name="connsiteX10" fmla="*/ 366144 w 371436"/>
                  <a:gd name="connsiteY10" fmla="*/ 105988 h 202646"/>
                  <a:gd name="connsiteX11" fmla="*/ 369158 w 371436"/>
                  <a:gd name="connsiteY11" fmla="*/ 92082 h 202646"/>
                  <a:gd name="connsiteX12" fmla="*/ 369475 w 371436"/>
                  <a:gd name="connsiteY12" fmla="*/ 90100 h 202646"/>
                  <a:gd name="connsiteX13" fmla="*/ 370057 w 371436"/>
                  <a:gd name="connsiteY13" fmla="*/ 89386 h 202646"/>
                  <a:gd name="connsiteX14" fmla="*/ 365087 w 371436"/>
                  <a:gd name="connsiteY14" fmla="*/ 75560 h 202646"/>
                  <a:gd name="connsiteX15" fmla="*/ 183921 w 371436"/>
                  <a:gd name="connsiteY15" fmla="*/ 35192 h 202646"/>
                  <a:gd name="connsiteX16" fmla="*/ 229021 w 371436"/>
                  <a:gd name="connsiteY16" fmla="*/ 63822 h 202646"/>
                  <a:gd name="connsiteX17" fmla="*/ 241314 w 371436"/>
                  <a:gd name="connsiteY17" fmla="*/ 59751 h 202646"/>
                  <a:gd name="connsiteX18" fmla="*/ 312691 w 371436"/>
                  <a:gd name="connsiteY18" fmla="*/ 60439 h 202646"/>
                  <a:gd name="connsiteX19" fmla="*/ 340316 w 371436"/>
                  <a:gd name="connsiteY19" fmla="*/ 79763 h 202646"/>
                  <a:gd name="connsiteX20" fmla="*/ 311290 w 371436"/>
                  <a:gd name="connsiteY20" fmla="*/ 88223 h 202646"/>
                  <a:gd name="connsiteX21" fmla="*/ 255536 w 371436"/>
                  <a:gd name="connsiteY21" fmla="*/ 93774 h 202646"/>
                  <a:gd name="connsiteX22" fmla="*/ 147228 w 371436"/>
                  <a:gd name="connsiteY22" fmla="*/ 77173 h 202646"/>
                  <a:gd name="connsiteX23" fmla="*/ 58826 w 371436"/>
                  <a:gd name="connsiteY23" fmla="*/ 48701 h 202646"/>
                  <a:gd name="connsiteX24" fmla="*/ 58641 w 371436"/>
                  <a:gd name="connsiteY24" fmla="*/ 48489 h 202646"/>
                  <a:gd name="connsiteX25" fmla="*/ 58297 w 371436"/>
                  <a:gd name="connsiteY25" fmla="*/ 48489 h 202646"/>
                  <a:gd name="connsiteX26" fmla="*/ 53803 w 371436"/>
                  <a:gd name="connsiteY26" fmla="*/ 46692 h 202646"/>
                  <a:gd name="connsiteX27" fmla="*/ 133587 w 371436"/>
                  <a:gd name="connsiteY27" fmla="*/ 34637 h 202646"/>
                  <a:gd name="connsiteX28" fmla="*/ 183921 w 371436"/>
                  <a:gd name="connsiteY28" fmla="*/ 35192 h 202646"/>
                  <a:gd name="connsiteX29" fmla="*/ 323662 w 371436"/>
                  <a:gd name="connsiteY29" fmla="*/ 134882 h 202646"/>
                  <a:gd name="connsiteX30" fmla="*/ 206392 w 371436"/>
                  <a:gd name="connsiteY30" fmla="*/ 193121 h 202646"/>
                  <a:gd name="connsiteX31" fmla="*/ 41008 w 371436"/>
                  <a:gd name="connsiteY31" fmla="*/ 65620 h 202646"/>
                  <a:gd name="connsiteX32" fmla="*/ 147915 w 371436"/>
                  <a:gd name="connsiteY32" fmla="*/ 110032 h 202646"/>
                  <a:gd name="connsiteX33" fmla="*/ 265370 w 371436"/>
                  <a:gd name="connsiteY33" fmla="*/ 126740 h 202646"/>
                  <a:gd name="connsiteX34" fmla="*/ 336589 w 371436"/>
                  <a:gd name="connsiteY34" fmla="*/ 113919 h 202646"/>
                  <a:gd name="connsiteX35" fmla="*/ 323662 w 371436"/>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3015 w 379364"/>
                  <a:gd name="connsiteY0" fmla="*/ 75560 h 202646"/>
                  <a:gd name="connsiteX1" fmla="*/ 348377 w 379364"/>
                  <a:gd name="connsiteY1" fmla="*/ 52402 h 202646"/>
                  <a:gd name="connsiteX2" fmla="*/ 308590 w 379364"/>
                  <a:gd name="connsiteY2" fmla="*/ 27208 h 202646"/>
                  <a:gd name="connsiteX3" fmla="*/ 244959 w 379364"/>
                  <a:gd name="connsiteY3" fmla="*/ 39210 h 202646"/>
                  <a:gd name="connsiteX4" fmla="*/ 162082 w 379364"/>
                  <a:gd name="connsiteY4" fmla="*/ 191 h 202646"/>
                  <a:gd name="connsiteX5" fmla="*/ 27893 w 379364"/>
                  <a:gd name="connsiteY5" fmla="*/ 32522 h 202646"/>
                  <a:gd name="connsiteX6" fmla="*/ 3558 w 379364"/>
                  <a:gd name="connsiteY6" fmla="*/ 97007 h 202646"/>
                  <a:gd name="connsiteX7" fmla="*/ 10030 w 379364"/>
                  <a:gd name="connsiteY7" fmla="*/ 118538 h 202646"/>
                  <a:gd name="connsiteX8" fmla="*/ 144476 w 379364"/>
                  <a:gd name="connsiteY8" fmla="*/ 199994 h 202646"/>
                  <a:gd name="connsiteX9" fmla="*/ 354034 w 379364"/>
                  <a:gd name="connsiteY9" fmla="*/ 144056 h 202646"/>
                  <a:gd name="connsiteX10" fmla="*/ 374072 w 379364"/>
                  <a:gd name="connsiteY10" fmla="*/ 105988 h 202646"/>
                  <a:gd name="connsiteX11" fmla="*/ 377086 w 379364"/>
                  <a:gd name="connsiteY11" fmla="*/ 92082 h 202646"/>
                  <a:gd name="connsiteX12" fmla="*/ 377403 w 379364"/>
                  <a:gd name="connsiteY12" fmla="*/ 90100 h 202646"/>
                  <a:gd name="connsiteX13" fmla="*/ 377985 w 379364"/>
                  <a:gd name="connsiteY13" fmla="*/ 89386 h 202646"/>
                  <a:gd name="connsiteX14" fmla="*/ 373015 w 379364"/>
                  <a:gd name="connsiteY14" fmla="*/ 75560 h 202646"/>
                  <a:gd name="connsiteX15" fmla="*/ 191849 w 379364"/>
                  <a:gd name="connsiteY15" fmla="*/ 35192 h 202646"/>
                  <a:gd name="connsiteX16" fmla="*/ 236949 w 379364"/>
                  <a:gd name="connsiteY16" fmla="*/ 63822 h 202646"/>
                  <a:gd name="connsiteX17" fmla="*/ 249242 w 379364"/>
                  <a:gd name="connsiteY17" fmla="*/ 59751 h 202646"/>
                  <a:gd name="connsiteX18" fmla="*/ 320619 w 379364"/>
                  <a:gd name="connsiteY18" fmla="*/ 60439 h 202646"/>
                  <a:gd name="connsiteX19" fmla="*/ 348244 w 379364"/>
                  <a:gd name="connsiteY19" fmla="*/ 79763 h 202646"/>
                  <a:gd name="connsiteX20" fmla="*/ 319218 w 379364"/>
                  <a:gd name="connsiteY20" fmla="*/ 88223 h 202646"/>
                  <a:gd name="connsiteX21" fmla="*/ 263464 w 379364"/>
                  <a:gd name="connsiteY21" fmla="*/ 93774 h 202646"/>
                  <a:gd name="connsiteX22" fmla="*/ 155156 w 379364"/>
                  <a:gd name="connsiteY22" fmla="*/ 77173 h 202646"/>
                  <a:gd name="connsiteX23" fmla="*/ 66754 w 379364"/>
                  <a:gd name="connsiteY23" fmla="*/ 48701 h 202646"/>
                  <a:gd name="connsiteX24" fmla="*/ 66569 w 379364"/>
                  <a:gd name="connsiteY24" fmla="*/ 48489 h 202646"/>
                  <a:gd name="connsiteX25" fmla="*/ 66225 w 379364"/>
                  <a:gd name="connsiteY25" fmla="*/ 48489 h 202646"/>
                  <a:gd name="connsiteX26" fmla="*/ 61731 w 379364"/>
                  <a:gd name="connsiteY26" fmla="*/ 46692 h 202646"/>
                  <a:gd name="connsiteX27" fmla="*/ 141515 w 379364"/>
                  <a:gd name="connsiteY27" fmla="*/ 34637 h 202646"/>
                  <a:gd name="connsiteX28" fmla="*/ 191849 w 379364"/>
                  <a:gd name="connsiteY28" fmla="*/ 35192 h 202646"/>
                  <a:gd name="connsiteX29" fmla="*/ 331590 w 379364"/>
                  <a:gd name="connsiteY29" fmla="*/ 134882 h 202646"/>
                  <a:gd name="connsiteX30" fmla="*/ 214320 w 379364"/>
                  <a:gd name="connsiteY30" fmla="*/ 193121 h 202646"/>
                  <a:gd name="connsiteX31" fmla="*/ 48936 w 379364"/>
                  <a:gd name="connsiteY31" fmla="*/ 65620 h 202646"/>
                  <a:gd name="connsiteX32" fmla="*/ 155843 w 379364"/>
                  <a:gd name="connsiteY32" fmla="*/ 110032 h 202646"/>
                  <a:gd name="connsiteX33" fmla="*/ 273298 w 379364"/>
                  <a:gd name="connsiteY33" fmla="*/ 126740 h 202646"/>
                  <a:gd name="connsiteX34" fmla="*/ 344517 w 379364"/>
                  <a:gd name="connsiteY34" fmla="*/ 113919 h 202646"/>
                  <a:gd name="connsiteX35" fmla="*/ 331590 w 379364"/>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0508 w 376857"/>
                  <a:gd name="connsiteY0" fmla="*/ 75560 h 202646"/>
                  <a:gd name="connsiteX1" fmla="*/ 345870 w 376857"/>
                  <a:gd name="connsiteY1" fmla="*/ 52402 h 202646"/>
                  <a:gd name="connsiteX2" fmla="*/ 306083 w 376857"/>
                  <a:gd name="connsiteY2" fmla="*/ 27208 h 202646"/>
                  <a:gd name="connsiteX3" fmla="*/ 242452 w 376857"/>
                  <a:gd name="connsiteY3" fmla="*/ 39210 h 202646"/>
                  <a:gd name="connsiteX4" fmla="*/ 159575 w 376857"/>
                  <a:gd name="connsiteY4" fmla="*/ 191 h 202646"/>
                  <a:gd name="connsiteX5" fmla="*/ 25386 w 376857"/>
                  <a:gd name="connsiteY5" fmla="*/ 32522 h 202646"/>
                  <a:gd name="connsiteX6" fmla="*/ 1051 w 376857"/>
                  <a:gd name="connsiteY6" fmla="*/ 97007 h 202646"/>
                  <a:gd name="connsiteX7" fmla="*/ 7523 w 376857"/>
                  <a:gd name="connsiteY7" fmla="*/ 118538 h 202646"/>
                  <a:gd name="connsiteX8" fmla="*/ 141969 w 376857"/>
                  <a:gd name="connsiteY8" fmla="*/ 199994 h 202646"/>
                  <a:gd name="connsiteX9" fmla="*/ 351527 w 376857"/>
                  <a:gd name="connsiteY9" fmla="*/ 144056 h 202646"/>
                  <a:gd name="connsiteX10" fmla="*/ 371565 w 376857"/>
                  <a:gd name="connsiteY10" fmla="*/ 105988 h 202646"/>
                  <a:gd name="connsiteX11" fmla="*/ 374579 w 376857"/>
                  <a:gd name="connsiteY11" fmla="*/ 92082 h 202646"/>
                  <a:gd name="connsiteX12" fmla="*/ 374896 w 376857"/>
                  <a:gd name="connsiteY12" fmla="*/ 90100 h 202646"/>
                  <a:gd name="connsiteX13" fmla="*/ 375478 w 376857"/>
                  <a:gd name="connsiteY13" fmla="*/ 89386 h 202646"/>
                  <a:gd name="connsiteX14" fmla="*/ 370508 w 376857"/>
                  <a:gd name="connsiteY14" fmla="*/ 75560 h 202646"/>
                  <a:gd name="connsiteX15" fmla="*/ 189342 w 376857"/>
                  <a:gd name="connsiteY15" fmla="*/ 35192 h 202646"/>
                  <a:gd name="connsiteX16" fmla="*/ 234442 w 376857"/>
                  <a:gd name="connsiteY16" fmla="*/ 63822 h 202646"/>
                  <a:gd name="connsiteX17" fmla="*/ 246735 w 376857"/>
                  <a:gd name="connsiteY17" fmla="*/ 59751 h 202646"/>
                  <a:gd name="connsiteX18" fmla="*/ 318112 w 376857"/>
                  <a:gd name="connsiteY18" fmla="*/ 60439 h 202646"/>
                  <a:gd name="connsiteX19" fmla="*/ 345737 w 376857"/>
                  <a:gd name="connsiteY19" fmla="*/ 79763 h 202646"/>
                  <a:gd name="connsiteX20" fmla="*/ 316711 w 376857"/>
                  <a:gd name="connsiteY20" fmla="*/ 88223 h 202646"/>
                  <a:gd name="connsiteX21" fmla="*/ 260957 w 376857"/>
                  <a:gd name="connsiteY21" fmla="*/ 93774 h 202646"/>
                  <a:gd name="connsiteX22" fmla="*/ 152649 w 376857"/>
                  <a:gd name="connsiteY22" fmla="*/ 77173 h 202646"/>
                  <a:gd name="connsiteX23" fmla="*/ 64247 w 376857"/>
                  <a:gd name="connsiteY23" fmla="*/ 48701 h 202646"/>
                  <a:gd name="connsiteX24" fmla="*/ 64062 w 376857"/>
                  <a:gd name="connsiteY24" fmla="*/ 48489 h 202646"/>
                  <a:gd name="connsiteX25" fmla="*/ 63718 w 376857"/>
                  <a:gd name="connsiteY25" fmla="*/ 48489 h 202646"/>
                  <a:gd name="connsiteX26" fmla="*/ 59224 w 376857"/>
                  <a:gd name="connsiteY26" fmla="*/ 46692 h 202646"/>
                  <a:gd name="connsiteX27" fmla="*/ 139008 w 376857"/>
                  <a:gd name="connsiteY27" fmla="*/ 34637 h 202646"/>
                  <a:gd name="connsiteX28" fmla="*/ 189342 w 376857"/>
                  <a:gd name="connsiteY28" fmla="*/ 35192 h 202646"/>
                  <a:gd name="connsiteX29" fmla="*/ 329083 w 376857"/>
                  <a:gd name="connsiteY29" fmla="*/ 134882 h 202646"/>
                  <a:gd name="connsiteX30" fmla="*/ 211813 w 376857"/>
                  <a:gd name="connsiteY30" fmla="*/ 193121 h 202646"/>
                  <a:gd name="connsiteX31" fmla="*/ 46429 w 376857"/>
                  <a:gd name="connsiteY31" fmla="*/ 65620 h 202646"/>
                  <a:gd name="connsiteX32" fmla="*/ 153336 w 376857"/>
                  <a:gd name="connsiteY32" fmla="*/ 110032 h 202646"/>
                  <a:gd name="connsiteX33" fmla="*/ 270791 w 376857"/>
                  <a:gd name="connsiteY33" fmla="*/ 126740 h 202646"/>
                  <a:gd name="connsiteX34" fmla="*/ 342010 w 376857"/>
                  <a:gd name="connsiteY34" fmla="*/ 113919 h 202646"/>
                  <a:gd name="connsiteX35" fmla="*/ 329083 w 376857"/>
                  <a:gd name="connsiteY35" fmla="*/ 134882 h 202646"/>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47527 w 377955"/>
                  <a:gd name="connsiteY31" fmla="*/ 65481 h 202507"/>
                  <a:gd name="connsiteX32" fmla="*/ 154434 w 377955"/>
                  <a:gd name="connsiteY32" fmla="*/ 109893 h 202507"/>
                  <a:gd name="connsiteX33" fmla="*/ 271889 w 377955"/>
                  <a:gd name="connsiteY33" fmla="*/ 126601 h 202507"/>
                  <a:gd name="connsiteX34" fmla="*/ 343108 w 377955"/>
                  <a:gd name="connsiteY34" fmla="*/ 113780 h 202507"/>
                  <a:gd name="connsiteX35" fmla="*/ 330181 w 377955"/>
                  <a:gd name="connsiteY35"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47527 w 377955"/>
                  <a:gd name="connsiteY32" fmla="*/ 65481 h 202507"/>
                  <a:gd name="connsiteX33" fmla="*/ 154434 w 377955"/>
                  <a:gd name="connsiteY33" fmla="*/ 109893 h 202507"/>
                  <a:gd name="connsiteX34" fmla="*/ 271889 w 377955"/>
                  <a:gd name="connsiteY34" fmla="*/ 126601 h 202507"/>
                  <a:gd name="connsiteX35" fmla="*/ 343108 w 377955"/>
                  <a:gd name="connsiteY35" fmla="*/ 113780 h 202507"/>
                  <a:gd name="connsiteX36" fmla="*/ 330181 w 377955"/>
                  <a:gd name="connsiteY36"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53870 w 377955"/>
                  <a:gd name="connsiteY32" fmla="*/ 93281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5887 w 377955"/>
                  <a:gd name="connsiteY31" fmla="*/ 127182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92982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27503 w 377955"/>
                  <a:gd name="connsiteY32" fmla="*/ 96106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77955"/>
                  <a:gd name="connsiteY0" fmla="*/ 75421 h 202507"/>
                  <a:gd name="connsiteX1" fmla="*/ 346968 w 377955"/>
                  <a:gd name="connsiteY1" fmla="*/ 52263 h 202507"/>
                  <a:gd name="connsiteX2" fmla="*/ 307181 w 377955"/>
                  <a:gd name="connsiteY2" fmla="*/ 27069 h 202507"/>
                  <a:gd name="connsiteX3" fmla="*/ 243550 w 377955"/>
                  <a:gd name="connsiteY3" fmla="*/ 39071 h 202507"/>
                  <a:gd name="connsiteX4" fmla="*/ 160673 w 377955"/>
                  <a:gd name="connsiteY4" fmla="*/ 52 h 202507"/>
                  <a:gd name="connsiteX5" fmla="*/ 35901 w 377955"/>
                  <a:gd name="connsiteY5" fmla="*/ 32383 h 202507"/>
                  <a:gd name="connsiteX6" fmla="*/ 2149 w 377955"/>
                  <a:gd name="connsiteY6" fmla="*/ 96868 h 202507"/>
                  <a:gd name="connsiteX7" fmla="*/ 8621 w 377955"/>
                  <a:gd name="connsiteY7" fmla="*/ 118399 h 202507"/>
                  <a:gd name="connsiteX8" fmla="*/ 143067 w 377955"/>
                  <a:gd name="connsiteY8" fmla="*/ 199855 h 202507"/>
                  <a:gd name="connsiteX9" fmla="*/ 352625 w 377955"/>
                  <a:gd name="connsiteY9" fmla="*/ 143917 h 202507"/>
                  <a:gd name="connsiteX10" fmla="*/ 372663 w 377955"/>
                  <a:gd name="connsiteY10" fmla="*/ 105849 h 202507"/>
                  <a:gd name="connsiteX11" fmla="*/ 375677 w 377955"/>
                  <a:gd name="connsiteY11" fmla="*/ 91943 h 202507"/>
                  <a:gd name="connsiteX12" fmla="*/ 375994 w 377955"/>
                  <a:gd name="connsiteY12" fmla="*/ 89961 h 202507"/>
                  <a:gd name="connsiteX13" fmla="*/ 376576 w 377955"/>
                  <a:gd name="connsiteY13" fmla="*/ 89247 h 202507"/>
                  <a:gd name="connsiteX14" fmla="*/ 371606 w 377955"/>
                  <a:gd name="connsiteY14" fmla="*/ 75421 h 202507"/>
                  <a:gd name="connsiteX15" fmla="*/ 190440 w 377955"/>
                  <a:gd name="connsiteY15" fmla="*/ 35053 h 202507"/>
                  <a:gd name="connsiteX16" fmla="*/ 235540 w 377955"/>
                  <a:gd name="connsiteY16" fmla="*/ 63683 h 202507"/>
                  <a:gd name="connsiteX17" fmla="*/ 247833 w 377955"/>
                  <a:gd name="connsiteY17" fmla="*/ 59612 h 202507"/>
                  <a:gd name="connsiteX18" fmla="*/ 319210 w 377955"/>
                  <a:gd name="connsiteY18" fmla="*/ 60300 h 202507"/>
                  <a:gd name="connsiteX19" fmla="*/ 346835 w 377955"/>
                  <a:gd name="connsiteY19" fmla="*/ 79624 h 202507"/>
                  <a:gd name="connsiteX20" fmla="*/ 317809 w 377955"/>
                  <a:gd name="connsiteY20" fmla="*/ 88084 h 202507"/>
                  <a:gd name="connsiteX21" fmla="*/ 262055 w 377955"/>
                  <a:gd name="connsiteY21" fmla="*/ 93635 h 202507"/>
                  <a:gd name="connsiteX22" fmla="*/ 153747 w 377955"/>
                  <a:gd name="connsiteY22" fmla="*/ 77034 h 202507"/>
                  <a:gd name="connsiteX23" fmla="*/ 65345 w 377955"/>
                  <a:gd name="connsiteY23" fmla="*/ 48562 h 202507"/>
                  <a:gd name="connsiteX24" fmla="*/ 65160 w 377955"/>
                  <a:gd name="connsiteY24" fmla="*/ 48350 h 202507"/>
                  <a:gd name="connsiteX25" fmla="*/ 64816 w 377955"/>
                  <a:gd name="connsiteY25" fmla="*/ 48350 h 202507"/>
                  <a:gd name="connsiteX26" fmla="*/ 60322 w 377955"/>
                  <a:gd name="connsiteY26" fmla="*/ 46553 h 202507"/>
                  <a:gd name="connsiteX27" fmla="*/ 140106 w 377955"/>
                  <a:gd name="connsiteY27" fmla="*/ 34498 h 202507"/>
                  <a:gd name="connsiteX28" fmla="*/ 190440 w 377955"/>
                  <a:gd name="connsiteY28" fmla="*/ 35053 h 202507"/>
                  <a:gd name="connsiteX29" fmla="*/ 330181 w 377955"/>
                  <a:gd name="connsiteY29" fmla="*/ 134743 h 202507"/>
                  <a:gd name="connsiteX30" fmla="*/ 212911 w 377955"/>
                  <a:gd name="connsiteY30" fmla="*/ 188274 h 202507"/>
                  <a:gd name="connsiteX31" fmla="*/ 84945 w 377955"/>
                  <a:gd name="connsiteY31" fmla="*/ 142249 h 202507"/>
                  <a:gd name="connsiteX32" fmla="*/ 30328 w 377955"/>
                  <a:gd name="connsiteY32" fmla="*/ 83864 h 202507"/>
                  <a:gd name="connsiteX33" fmla="*/ 47527 w 377955"/>
                  <a:gd name="connsiteY33" fmla="*/ 65481 h 202507"/>
                  <a:gd name="connsiteX34" fmla="*/ 154434 w 377955"/>
                  <a:gd name="connsiteY34" fmla="*/ 109893 h 202507"/>
                  <a:gd name="connsiteX35" fmla="*/ 271889 w 377955"/>
                  <a:gd name="connsiteY35" fmla="*/ 126601 h 202507"/>
                  <a:gd name="connsiteX36" fmla="*/ 343108 w 377955"/>
                  <a:gd name="connsiteY36" fmla="*/ 113780 h 202507"/>
                  <a:gd name="connsiteX37" fmla="*/ 330181 w 377955"/>
                  <a:gd name="connsiteY37" fmla="*/ 134743 h 202507"/>
                  <a:gd name="connsiteX0" fmla="*/ 371606 w 385038"/>
                  <a:gd name="connsiteY0" fmla="*/ 75421 h 200116"/>
                  <a:gd name="connsiteX1" fmla="*/ 346968 w 385038"/>
                  <a:gd name="connsiteY1" fmla="*/ 52263 h 200116"/>
                  <a:gd name="connsiteX2" fmla="*/ 307181 w 385038"/>
                  <a:gd name="connsiteY2" fmla="*/ 27069 h 200116"/>
                  <a:gd name="connsiteX3" fmla="*/ 243550 w 385038"/>
                  <a:gd name="connsiteY3" fmla="*/ 39071 h 200116"/>
                  <a:gd name="connsiteX4" fmla="*/ 160673 w 385038"/>
                  <a:gd name="connsiteY4" fmla="*/ 52 h 200116"/>
                  <a:gd name="connsiteX5" fmla="*/ 35901 w 385038"/>
                  <a:gd name="connsiteY5" fmla="*/ 32383 h 200116"/>
                  <a:gd name="connsiteX6" fmla="*/ 2149 w 385038"/>
                  <a:gd name="connsiteY6" fmla="*/ 96868 h 200116"/>
                  <a:gd name="connsiteX7" fmla="*/ 8621 w 385038"/>
                  <a:gd name="connsiteY7" fmla="*/ 118399 h 200116"/>
                  <a:gd name="connsiteX8" fmla="*/ 143067 w 385038"/>
                  <a:gd name="connsiteY8" fmla="*/ 199855 h 200116"/>
                  <a:gd name="connsiteX9" fmla="*/ 352625 w 385038"/>
                  <a:gd name="connsiteY9" fmla="*/ 143917 h 200116"/>
                  <a:gd name="connsiteX10" fmla="*/ 384905 w 385038"/>
                  <a:gd name="connsiteY10" fmla="*/ 132216 h 200116"/>
                  <a:gd name="connsiteX11" fmla="*/ 375677 w 385038"/>
                  <a:gd name="connsiteY11" fmla="*/ 91943 h 200116"/>
                  <a:gd name="connsiteX12" fmla="*/ 375994 w 385038"/>
                  <a:gd name="connsiteY12" fmla="*/ 89961 h 200116"/>
                  <a:gd name="connsiteX13" fmla="*/ 376576 w 385038"/>
                  <a:gd name="connsiteY13" fmla="*/ 89247 h 200116"/>
                  <a:gd name="connsiteX14" fmla="*/ 371606 w 385038"/>
                  <a:gd name="connsiteY14" fmla="*/ 75421 h 200116"/>
                  <a:gd name="connsiteX15" fmla="*/ 190440 w 385038"/>
                  <a:gd name="connsiteY15" fmla="*/ 35053 h 200116"/>
                  <a:gd name="connsiteX16" fmla="*/ 235540 w 385038"/>
                  <a:gd name="connsiteY16" fmla="*/ 63683 h 200116"/>
                  <a:gd name="connsiteX17" fmla="*/ 247833 w 385038"/>
                  <a:gd name="connsiteY17" fmla="*/ 59612 h 200116"/>
                  <a:gd name="connsiteX18" fmla="*/ 319210 w 385038"/>
                  <a:gd name="connsiteY18" fmla="*/ 60300 h 200116"/>
                  <a:gd name="connsiteX19" fmla="*/ 346835 w 385038"/>
                  <a:gd name="connsiteY19" fmla="*/ 79624 h 200116"/>
                  <a:gd name="connsiteX20" fmla="*/ 317809 w 385038"/>
                  <a:gd name="connsiteY20" fmla="*/ 88084 h 200116"/>
                  <a:gd name="connsiteX21" fmla="*/ 262055 w 385038"/>
                  <a:gd name="connsiteY21" fmla="*/ 93635 h 200116"/>
                  <a:gd name="connsiteX22" fmla="*/ 153747 w 385038"/>
                  <a:gd name="connsiteY22" fmla="*/ 77034 h 200116"/>
                  <a:gd name="connsiteX23" fmla="*/ 65345 w 385038"/>
                  <a:gd name="connsiteY23" fmla="*/ 48562 h 200116"/>
                  <a:gd name="connsiteX24" fmla="*/ 65160 w 385038"/>
                  <a:gd name="connsiteY24" fmla="*/ 48350 h 200116"/>
                  <a:gd name="connsiteX25" fmla="*/ 64816 w 385038"/>
                  <a:gd name="connsiteY25" fmla="*/ 48350 h 200116"/>
                  <a:gd name="connsiteX26" fmla="*/ 60322 w 385038"/>
                  <a:gd name="connsiteY26" fmla="*/ 46553 h 200116"/>
                  <a:gd name="connsiteX27" fmla="*/ 140106 w 385038"/>
                  <a:gd name="connsiteY27" fmla="*/ 34498 h 200116"/>
                  <a:gd name="connsiteX28" fmla="*/ 190440 w 385038"/>
                  <a:gd name="connsiteY28" fmla="*/ 35053 h 200116"/>
                  <a:gd name="connsiteX29" fmla="*/ 330181 w 385038"/>
                  <a:gd name="connsiteY29" fmla="*/ 134743 h 200116"/>
                  <a:gd name="connsiteX30" fmla="*/ 212911 w 385038"/>
                  <a:gd name="connsiteY30" fmla="*/ 188274 h 200116"/>
                  <a:gd name="connsiteX31" fmla="*/ 84945 w 385038"/>
                  <a:gd name="connsiteY31" fmla="*/ 142249 h 200116"/>
                  <a:gd name="connsiteX32" fmla="*/ 30328 w 385038"/>
                  <a:gd name="connsiteY32" fmla="*/ 83864 h 200116"/>
                  <a:gd name="connsiteX33" fmla="*/ 47527 w 385038"/>
                  <a:gd name="connsiteY33" fmla="*/ 65481 h 200116"/>
                  <a:gd name="connsiteX34" fmla="*/ 154434 w 385038"/>
                  <a:gd name="connsiteY34" fmla="*/ 109893 h 200116"/>
                  <a:gd name="connsiteX35" fmla="*/ 271889 w 385038"/>
                  <a:gd name="connsiteY35" fmla="*/ 126601 h 200116"/>
                  <a:gd name="connsiteX36" fmla="*/ 343108 w 385038"/>
                  <a:gd name="connsiteY36" fmla="*/ 113780 h 200116"/>
                  <a:gd name="connsiteX37" fmla="*/ 330181 w 385038"/>
                  <a:gd name="connsiteY37" fmla="*/ 134743 h 200116"/>
                  <a:gd name="connsiteX0" fmla="*/ 371606 w 385038"/>
                  <a:gd name="connsiteY0" fmla="*/ 75421 h 203564"/>
                  <a:gd name="connsiteX1" fmla="*/ 346968 w 385038"/>
                  <a:gd name="connsiteY1" fmla="*/ 52263 h 203564"/>
                  <a:gd name="connsiteX2" fmla="*/ 307181 w 385038"/>
                  <a:gd name="connsiteY2" fmla="*/ 27069 h 203564"/>
                  <a:gd name="connsiteX3" fmla="*/ 243550 w 385038"/>
                  <a:gd name="connsiteY3" fmla="*/ 39071 h 203564"/>
                  <a:gd name="connsiteX4" fmla="*/ 160673 w 385038"/>
                  <a:gd name="connsiteY4" fmla="*/ 52 h 203564"/>
                  <a:gd name="connsiteX5" fmla="*/ 35901 w 385038"/>
                  <a:gd name="connsiteY5" fmla="*/ 32383 h 203564"/>
                  <a:gd name="connsiteX6" fmla="*/ 2149 w 385038"/>
                  <a:gd name="connsiteY6" fmla="*/ 96868 h 203564"/>
                  <a:gd name="connsiteX7" fmla="*/ 8621 w 385038"/>
                  <a:gd name="connsiteY7" fmla="*/ 118399 h 203564"/>
                  <a:gd name="connsiteX8" fmla="*/ 143067 w 385038"/>
                  <a:gd name="connsiteY8" fmla="*/ 199855 h 203564"/>
                  <a:gd name="connsiteX9" fmla="*/ 352625 w 385038"/>
                  <a:gd name="connsiteY9" fmla="*/ 143917 h 203564"/>
                  <a:gd name="connsiteX10" fmla="*/ 384905 w 385038"/>
                  <a:gd name="connsiteY10" fmla="*/ 132216 h 203564"/>
                  <a:gd name="connsiteX11" fmla="*/ 375677 w 385038"/>
                  <a:gd name="connsiteY11" fmla="*/ 91943 h 203564"/>
                  <a:gd name="connsiteX12" fmla="*/ 375994 w 385038"/>
                  <a:gd name="connsiteY12" fmla="*/ 89961 h 203564"/>
                  <a:gd name="connsiteX13" fmla="*/ 376576 w 385038"/>
                  <a:gd name="connsiteY13" fmla="*/ 89247 h 203564"/>
                  <a:gd name="connsiteX14" fmla="*/ 371606 w 385038"/>
                  <a:gd name="connsiteY14" fmla="*/ 75421 h 203564"/>
                  <a:gd name="connsiteX15" fmla="*/ 190440 w 385038"/>
                  <a:gd name="connsiteY15" fmla="*/ 35053 h 203564"/>
                  <a:gd name="connsiteX16" fmla="*/ 235540 w 385038"/>
                  <a:gd name="connsiteY16" fmla="*/ 63683 h 203564"/>
                  <a:gd name="connsiteX17" fmla="*/ 247833 w 385038"/>
                  <a:gd name="connsiteY17" fmla="*/ 59612 h 203564"/>
                  <a:gd name="connsiteX18" fmla="*/ 319210 w 385038"/>
                  <a:gd name="connsiteY18" fmla="*/ 60300 h 203564"/>
                  <a:gd name="connsiteX19" fmla="*/ 346835 w 385038"/>
                  <a:gd name="connsiteY19" fmla="*/ 79624 h 203564"/>
                  <a:gd name="connsiteX20" fmla="*/ 317809 w 385038"/>
                  <a:gd name="connsiteY20" fmla="*/ 88084 h 203564"/>
                  <a:gd name="connsiteX21" fmla="*/ 262055 w 385038"/>
                  <a:gd name="connsiteY21" fmla="*/ 93635 h 203564"/>
                  <a:gd name="connsiteX22" fmla="*/ 153747 w 385038"/>
                  <a:gd name="connsiteY22" fmla="*/ 77034 h 203564"/>
                  <a:gd name="connsiteX23" fmla="*/ 65345 w 385038"/>
                  <a:gd name="connsiteY23" fmla="*/ 48562 h 203564"/>
                  <a:gd name="connsiteX24" fmla="*/ 65160 w 385038"/>
                  <a:gd name="connsiteY24" fmla="*/ 48350 h 203564"/>
                  <a:gd name="connsiteX25" fmla="*/ 64816 w 385038"/>
                  <a:gd name="connsiteY25" fmla="*/ 48350 h 203564"/>
                  <a:gd name="connsiteX26" fmla="*/ 60322 w 385038"/>
                  <a:gd name="connsiteY26" fmla="*/ 46553 h 203564"/>
                  <a:gd name="connsiteX27" fmla="*/ 140106 w 385038"/>
                  <a:gd name="connsiteY27" fmla="*/ 34498 h 203564"/>
                  <a:gd name="connsiteX28" fmla="*/ 190440 w 385038"/>
                  <a:gd name="connsiteY28" fmla="*/ 35053 h 203564"/>
                  <a:gd name="connsiteX29" fmla="*/ 330181 w 385038"/>
                  <a:gd name="connsiteY29" fmla="*/ 134743 h 203564"/>
                  <a:gd name="connsiteX30" fmla="*/ 212911 w 385038"/>
                  <a:gd name="connsiteY30" fmla="*/ 188274 h 203564"/>
                  <a:gd name="connsiteX31" fmla="*/ 84945 w 385038"/>
                  <a:gd name="connsiteY31" fmla="*/ 142249 h 203564"/>
                  <a:gd name="connsiteX32" fmla="*/ 30328 w 385038"/>
                  <a:gd name="connsiteY32" fmla="*/ 83864 h 203564"/>
                  <a:gd name="connsiteX33" fmla="*/ 47527 w 385038"/>
                  <a:gd name="connsiteY33" fmla="*/ 65481 h 203564"/>
                  <a:gd name="connsiteX34" fmla="*/ 154434 w 385038"/>
                  <a:gd name="connsiteY34" fmla="*/ 109893 h 203564"/>
                  <a:gd name="connsiteX35" fmla="*/ 271889 w 385038"/>
                  <a:gd name="connsiteY35" fmla="*/ 126601 h 203564"/>
                  <a:gd name="connsiteX36" fmla="*/ 343108 w 385038"/>
                  <a:gd name="connsiteY36" fmla="*/ 113780 h 203564"/>
                  <a:gd name="connsiteX37" fmla="*/ 330181 w 385038"/>
                  <a:gd name="connsiteY37" fmla="*/ 134743 h 203564"/>
                  <a:gd name="connsiteX0" fmla="*/ 371606 w 385038"/>
                  <a:gd name="connsiteY0" fmla="*/ 75421 h 207226"/>
                  <a:gd name="connsiteX1" fmla="*/ 346968 w 385038"/>
                  <a:gd name="connsiteY1" fmla="*/ 52263 h 207226"/>
                  <a:gd name="connsiteX2" fmla="*/ 307181 w 385038"/>
                  <a:gd name="connsiteY2" fmla="*/ 27069 h 207226"/>
                  <a:gd name="connsiteX3" fmla="*/ 243550 w 385038"/>
                  <a:gd name="connsiteY3" fmla="*/ 39071 h 207226"/>
                  <a:gd name="connsiteX4" fmla="*/ 160673 w 385038"/>
                  <a:gd name="connsiteY4" fmla="*/ 52 h 207226"/>
                  <a:gd name="connsiteX5" fmla="*/ 35901 w 385038"/>
                  <a:gd name="connsiteY5" fmla="*/ 32383 h 207226"/>
                  <a:gd name="connsiteX6" fmla="*/ 2149 w 385038"/>
                  <a:gd name="connsiteY6" fmla="*/ 96868 h 207226"/>
                  <a:gd name="connsiteX7" fmla="*/ 8621 w 385038"/>
                  <a:gd name="connsiteY7" fmla="*/ 118399 h 207226"/>
                  <a:gd name="connsiteX8" fmla="*/ 143067 w 385038"/>
                  <a:gd name="connsiteY8" fmla="*/ 199855 h 207226"/>
                  <a:gd name="connsiteX9" fmla="*/ 352625 w 385038"/>
                  <a:gd name="connsiteY9" fmla="*/ 143917 h 207226"/>
                  <a:gd name="connsiteX10" fmla="*/ 384905 w 385038"/>
                  <a:gd name="connsiteY10" fmla="*/ 132216 h 207226"/>
                  <a:gd name="connsiteX11" fmla="*/ 375677 w 385038"/>
                  <a:gd name="connsiteY11" fmla="*/ 91943 h 207226"/>
                  <a:gd name="connsiteX12" fmla="*/ 375994 w 385038"/>
                  <a:gd name="connsiteY12" fmla="*/ 89961 h 207226"/>
                  <a:gd name="connsiteX13" fmla="*/ 376576 w 385038"/>
                  <a:gd name="connsiteY13" fmla="*/ 89247 h 207226"/>
                  <a:gd name="connsiteX14" fmla="*/ 371606 w 385038"/>
                  <a:gd name="connsiteY14" fmla="*/ 75421 h 207226"/>
                  <a:gd name="connsiteX15" fmla="*/ 190440 w 385038"/>
                  <a:gd name="connsiteY15" fmla="*/ 35053 h 207226"/>
                  <a:gd name="connsiteX16" fmla="*/ 235540 w 385038"/>
                  <a:gd name="connsiteY16" fmla="*/ 63683 h 207226"/>
                  <a:gd name="connsiteX17" fmla="*/ 247833 w 385038"/>
                  <a:gd name="connsiteY17" fmla="*/ 59612 h 207226"/>
                  <a:gd name="connsiteX18" fmla="*/ 319210 w 385038"/>
                  <a:gd name="connsiteY18" fmla="*/ 60300 h 207226"/>
                  <a:gd name="connsiteX19" fmla="*/ 346835 w 385038"/>
                  <a:gd name="connsiteY19" fmla="*/ 79624 h 207226"/>
                  <a:gd name="connsiteX20" fmla="*/ 317809 w 385038"/>
                  <a:gd name="connsiteY20" fmla="*/ 88084 h 207226"/>
                  <a:gd name="connsiteX21" fmla="*/ 262055 w 385038"/>
                  <a:gd name="connsiteY21" fmla="*/ 93635 h 207226"/>
                  <a:gd name="connsiteX22" fmla="*/ 153747 w 385038"/>
                  <a:gd name="connsiteY22" fmla="*/ 77034 h 207226"/>
                  <a:gd name="connsiteX23" fmla="*/ 65345 w 385038"/>
                  <a:gd name="connsiteY23" fmla="*/ 48562 h 207226"/>
                  <a:gd name="connsiteX24" fmla="*/ 65160 w 385038"/>
                  <a:gd name="connsiteY24" fmla="*/ 48350 h 207226"/>
                  <a:gd name="connsiteX25" fmla="*/ 64816 w 385038"/>
                  <a:gd name="connsiteY25" fmla="*/ 48350 h 207226"/>
                  <a:gd name="connsiteX26" fmla="*/ 60322 w 385038"/>
                  <a:gd name="connsiteY26" fmla="*/ 46553 h 207226"/>
                  <a:gd name="connsiteX27" fmla="*/ 140106 w 385038"/>
                  <a:gd name="connsiteY27" fmla="*/ 34498 h 207226"/>
                  <a:gd name="connsiteX28" fmla="*/ 190440 w 385038"/>
                  <a:gd name="connsiteY28" fmla="*/ 35053 h 207226"/>
                  <a:gd name="connsiteX29" fmla="*/ 330181 w 385038"/>
                  <a:gd name="connsiteY29" fmla="*/ 134743 h 207226"/>
                  <a:gd name="connsiteX30" fmla="*/ 212911 w 385038"/>
                  <a:gd name="connsiteY30" fmla="*/ 188274 h 207226"/>
                  <a:gd name="connsiteX31" fmla="*/ 84945 w 385038"/>
                  <a:gd name="connsiteY31" fmla="*/ 142249 h 207226"/>
                  <a:gd name="connsiteX32" fmla="*/ 30328 w 385038"/>
                  <a:gd name="connsiteY32" fmla="*/ 83864 h 207226"/>
                  <a:gd name="connsiteX33" fmla="*/ 47527 w 385038"/>
                  <a:gd name="connsiteY33" fmla="*/ 65481 h 207226"/>
                  <a:gd name="connsiteX34" fmla="*/ 154434 w 385038"/>
                  <a:gd name="connsiteY34" fmla="*/ 109893 h 207226"/>
                  <a:gd name="connsiteX35" fmla="*/ 271889 w 385038"/>
                  <a:gd name="connsiteY35" fmla="*/ 126601 h 207226"/>
                  <a:gd name="connsiteX36" fmla="*/ 343108 w 385038"/>
                  <a:gd name="connsiteY36" fmla="*/ 113780 h 207226"/>
                  <a:gd name="connsiteX37" fmla="*/ 330181 w 385038"/>
                  <a:gd name="connsiteY37" fmla="*/ 134743 h 207226"/>
                  <a:gd name="connsiteX0" fmla="*/ 371606 w 385038"/>
                  <a:gd name="connsiteY0" fmla="*/ 75421 h 207137"/>
                  <a:gd name="connsiteX1" fmla="*/ 346968 w 385038"/>
                  <a:gd name="connsiteY1" fmla="*/ 52263 h 207137"/>
                  <a:gd name="connsiteX2" fmla="*/ 307181 w 385038"/>
                  <a:gd name="connsiteY2" fmla="*/ 27069 h 207137"/>
                  <a:gd name="connsiteX3" fmla="*/ 243550 w 385038"/>
                  <a:gd name="connsiteY3" fmla="*/ 39071 h 207137"/>
                  <a:gd name="connsiteX4" fmla="*/ 160673 w 385038"/>
                  <a:gd name="connsiteY4" fmla="*/ 52 h 207137"/>
                  <a:gd name="connsiteX5" fmla="*/ 35901 w 385038"/>
                  <a:gd name="connsiteY5" fmla="*/ 32383 h 207137"/>
                  <a:gd name="connsiteX6" fmla="*/ 2149 w 385038"/>
                  <a:gd name="connsiteY6" fmla="*/ 96868 h 207137"/>
                  <a:gd name="connsiteX7" fmla="*/ 8621 w 385038"/>
                  <a:gd name="connsiteY7" fmla="*/ 118399 h 207137"/>
                  <a:gd name="connsiteX8" fmla="*/ 143067 w 385038"/>
                  <a:gd name="connsiteY8" fmla="*/ 199855 h 207137"/>
                  <a:gd name="connsiteX9" fmla="*/ 288349 w 385038"/>
                  <a:gd name="connsiteY9" fmla="*/ 196867 h 207137"/>
                  <a:gd name="connsiteX10" fmla="*/ 352625 w 385038"/>
                  <a:gd name="connsiteY10" fmla="*/ 143917 h 207137"/>
                  <a:gd name="connsiteX11" fmla="*/ 384905 w 385038"/>
                  <a:gd name="connsiteY11" fmla="*/ 132216 h 207137"/>
                  <a:gd name="connsiteX12" fmla="*/ 375677 w 385038"/>
                  <a:gd name="connsiteY12" fmla="*/ 91943 h 207137"/>
                  <a:gd name="connsiteX13" fmla="*/ 375994 w 385038"/>
                  <a:gd name="connsiteY13" fmla="*/ 89961 h 207137"/>
                  <a:gd name="connsiteX14" fmla="*/ 376576 w 385038"/>
                  <a:gd name="connsiteY14" fmla="*/ 89247 h 207137"/>
                  <a:gd name="connsiteX15" fmla="*/ 371606 w 385038"/>
                  <a:gd name="connsiteY15" fmla="*/ 75421 h 207137"/>
                  <a:gd name="connsiteX16" fmla="*/ 190440 w 385038"/>
                  <a:gd name="connsiteY16" fmla="*/ 35053 h 207137"/>
                  <a:gd name="connsiteX17" fmla="*/ 235540 w 385038"/>
                  <a:gd name="connsiteY17" fmla="*/ 63683 h 207137"/>
                  <a:gd name="connsiteX18" fmla="*/ 247833 w 385038"/>
                  <a:gd name="connsiteY18" fmla="*/ 59612 h 207137"/>
                  <a:gd name="connsiteX19" fmla="*/ 319210 w 385038"/>
                  <a:gd name="connsiteY19" fmla="*/ 60300 h 207137"/>
                  <a:gd name="connsiteX20" fmla="*/ 346835 w 385038"/>
                  <a:gd name="connsiteY20" fmla="*/ 79624 h 207137"/>
                  <a:gd name="connsiteX21" fmla="*/ 317809 w 385038"/>
                  <a:gd name="connsiteY21" fmla="*/ 88084 h 207137"/>
                  <a:gd name="connsiteX22" fmla="*/ 262055 w 385038"/>
                  <a:gd name="connsiteY22" fmla="*/ 93635 h 207137"/>
                  <a:gd name="connsiteX23" fmla="*/ 153747 w 385038"/>
                  <a:gd name="connsiteY23" fmla="*/ 77034 h 207137"/>
                  <a:gd name="connsiteX24" fmla="*/ 65345 w 385038"/>
                  <a:gd name="connsiteY24" fmla="*/ 48562 h 207137"/>
                  <a:gd name="connsiteX25" fmla="*/ 65160 w 385038"/>
                  <a:gd name="connsiteY25" fmla="*/ 48350 h 207137"/>
                  <a:gd name="connsiteX26" fmla="*/ 64816 w 385038"/>
                  <a:gd name="connsiteY26" fmla="*/ 48350 h 207137"/>
                  <a:gd name="connsiteX27" fmla="*/ 60322 w 385038"/>
                  <a:gd name="connsiteY27" fmla="*/ 46553 h 207137"/>
                  <a:gd name="connsiteX28" fmla="*/ 140106 w 385038"/>
                  <a:gd name="connsiteY28" fmla="*/ 34498 h 207137"/>
                  <a:gd name="connsiteX29" fmla="*/ 190440 w 385038"/>
                  <a:gd name="connsiteY29" fmla="*/ 35053 h 207137"/>
                  <a:gd name="connsiteX30" fmla="*/ 330181 w 385038"/>
                  <a:gd name="connsiteY30" fmla="*/ 134743 h 207137"/>
                  <a:gd name="connsiteX31" fmla="*/ 212911 w 385038"/>
                  <a:gd name="connsiteY31" fmla="*/ 188274 h 207137"/>
                  <a:gd name="connsiteX32" fmla="*/ 84945 w 385038"/>
                  <a:gd name="connsiteY32" fmla="*/ 142249 h 207137"/>
                  <a:gd name="connsiteX33" fmla="*/ 30328 w 385038"/>
                  <a:gd name="connsiteY33" fmla="*/ 83864 h 207137"/>
                  <a:gd name="connsiteX34" fmla="*/ 47527 w 385038"/>
                  <a:gd name="connsiteY34" fmla="*/ 65481 h 207137"/>
                  <a:gd name="connsiteX35" fmla="*/ 154434 w 385038"/>
                  <a:gd name="connsiteY35" fmla="*/ 109893 h 207137"/>
                  <a:gd name="connsiteX36" fmla="*/ 271889 w 385038"/>
                  <a:gd name="connsiteY36" fmla="*/ 126601 h 207137"/>
                  <a:gd name="connsiteX37" fmla="*/ 343108 w 385038"/>
                  <a:gd name="connsiteY37" fmla="*/ 113780 h 207137"/>
                  <a:gd name="connsiteX38" fmla="*/ 330181 w 385038"/>
                  <a:gd name="connsiteY38" fmla="*/ 134743 h 207137"/>
                  <a:gd name="connsiteX0" fmla="*/ 371606 w 385038"/>
                  <a:gd name="connsiteY0" fmla="*/ 75421 h 209265"/>
                  <a:gd name="connsiteX1" fmla="*/ 346968 w 385038"/>
                  <a:gd name="connsiteY1" fmla="*/ 52263 h 209265"/>
                  <a:gd name="connsiteX2" fmla="*/ 307181 w 385038"/>
                  <a:gd name="connsiteY2" fmla="*/ 27069 h 209265"/>
                  <a:gd name="connsiteX3" fmla="*/ 243550 w 385038"/>
                  <a:gd name="connsiteY3" fmla="*/ 39071 h 209265"/>
                  <a:gd name="connsiteX4" fmla="*/ 160673 w 385038"/>
                  <a:gd name="connsiteY4" fmla="*/ 52 h 209265"/>
                  <a:gd name="connsiteX5" fmla="*/ 35901 w 385038"/>
                  <a:gd name="connsiteY5" fmla="*/ 32383 h 209265"/>
                  <a:gd name="connsiteX6" fmla="*/ 2149 w 385038"/>
                  <a:gd name="connsiteY6" fmla="*/ 96868 h 209265"/>
                  <a:gd name="connsiteX7" fmla="*/ 8621 w 385038"/>
                  <a:gd name="connsiteY7" fmla="*/ 118399 h 209265"/>
                  <a:gd name="connsiteX8" fmla="*/ 143067 w 385038"/>
                  <a:gd name="connsiteY8" fmla="*/ 199855 h 209265"/>
                  <a:gd name="connsiteX9" fmla="*/ 288349 w 385038"/>
                  <a:gd name="connsiteY9" fmla="*/ 196867 h 209265"/>
                  <a:gd name="connsiteX10" fmla="*/ 352625 w 385038"/>
                  <a:gd name="connsiteY10" fmla="*/ 143917 h 209265"/>
                  <a:gd name="connsiteX11" fmla="*/ 384905 w 385038"/>
                  <a:gd name="connsiteY11" fmla="*/ 132216 h 209265"/>
                  <a:gd name="connsiteX12" fmla="*/ 375677 w 385038"/>
                  <a:gd name="connsiteY12" fmla="*/ 91943 h 209265"/>
                  <a:gd name="connsiteX13" fmla="*/ 375994 w 385038"/>
                  <a:gd name="connsiteY13" fmla="*/ 89961 h 209265"/>
                  <a:gd name="connsiteX14" fmla="*/ 376576 w 385038"/>
                  <a:gd name="connsiteY14" fmla="*/ 89247 h 209265"/>
                  <a:gd name="connsiteX15" fmla="*/ 371606 w 385038"/>
                  <a:gd name="connsiteY15" fmla="*/ 75421 h 209265"/>
                  <a:gd name="connsiteX16" fmla="*/ 190440 w 385038"/>
                  <a:gd name="connsiteY16" fmla="*/ 35053 h 209265"/>
                  <a:gd name="connsiteX17" fmla="*/ 235540 w 385038"/>
                  <a:gd name="connsiteY17" fmla="*/ 63683 h 209265"/>
                  <a:gd name="connsiteX18" fmla="*/ 247833 w 385038"/>
                  <a:gd name="connsiteY18" fmla="*/ 59612 h 209265"/>
                  <a:gd name="connsiteX19" fmla="*/ 319210 w 385038"/>
                  <a:gd name="connsiteY19" fmla="*/ 60300 h 209265"/>
                  <a:gd name="connsiteX20" fmla="*/ 346835 w 385038"/>
                  <a:gd name="connsiteY20" fmla="*/ 79624 h 209265"/>
                  <a:gd name="connsiteX21" fmla="*/ 317809 w 385038"/>
                  <a:gd name="connsiteY21" fmla="*/ 88084 h 209265"/>
                  <a:gd name="connsiteX22" fmla="*/ 262055 w 385038"/>
                  <a:gd name="connsiteY22" fmla="*/ 93635 h 209265"/>
                  <a:gd name="connsiteX23" fmla="*/ 153747 w 385038"/>
                  <a:gd name="connsiteY23" fmla="*/ 77034 h 209265"/>
                  <a:gd name="connsiteX24" fmla="*/ 65345 w 385038"/>
                  <a:gd name="connsiteY24" fmla="*/ 48562 h 209265"/>
                  <a:gd name="connsiteX25" fmla="*/ 65160 w 385038"/>
                  <a:gd name="connsiteY25" fmla="*/ 48350 h 209265"/>
                  <a:gd name="connsiteX26" fmla="*/ 64816 w 385038"/>
                  <a:gd name="connsiteY26" fmla="*/ 48350 h 209265"/>
                  <a:gd name="connsiteX27" fmla="*/ 60322 w 385038"/>
                  <a:gd name="connsiteY27" fmla="*/ 46553 h 209265"/>
                  <a:gd name="connsiteX28" fmla="*/ 140106 w 385038"/>
                  <a:gd name="connsiteY28" fmla="*/ 34498 h 209265"/>
                  <a:gd name="connsiteX29" fmla="*/ 190440 w 385038"/>
                  <a:gd name="connsiteY29" fmla="*/ 35053 h 209265"/>
                  <a:gd name="connsiteX30" fmla="*/ 330181 w 385038"/>
                  <a:gd name="connsiteY30" fmla="*/ 134743 h 209265"/>
                  <a:gd name="connsiteX31" fmla="*/ 212911 w 385038"/>
                  <a:gd name="connsiteY31" fmla="*/ 188274 h 209265"/>
                  <a:gd name="connsiteX32" fmla="*/ 84945 w 385038"/>
                  <a:gd name="connsiteY32" fmla="*/ 142249 h 209265"/>
                  <a:gd name="connsiteX33" fmla="*/ 30328 w 385038"/>
                  <a:gd name="connsiteY33" fmla="*/ 83864 h 209265"/>
                  <a:gd name="connsiteX34" fmla="*/ 47527 w 385038"/>
                  <a:gd name="connsiteY34" fmla="*/ 65481 h 209265"/>
                  <a:gd name="connsiteX35" fmla="*/ 154434 w 385038"/>
                  <a:gd name="connsiteY35" fmla="*/ 109893 h 209265"/>
                  <a:gd name="connsiteX36" fmla="*/ 271889 w 385038"/>
                  <a:gd name="connsiteY36" fmla="*/ 126601 h 209265"/>
                  <a:gd name="connsiteX37" fmla="*/ 343108 w 385038"/>
                  <a:gd name="connsiteY37" fmla="*/ 113780 h 209265"/>
                  <a:gd name="connsiteX38" fmla="*/ 330181 w 385038"/>
                  <a:gd name="connsiteY38" fmla="*/ 134743 h 209265"/>
                  <a:gd name="connsiteX0" fmla="*/ 371606 w 393458"/>
                  <a:gd name="connsiteY0" fmla="*/ 75421 h 209265"/>
                  <a:gd name="connsiteX1" fmla="*/ 346968 w 393458"/>
                  <a:gd name="connsiteY1" fmla="*/ 52263 h 209265"/>
                  <a:gd name="connsiteX2" fmla="*/ 307181 w 393458"/>
                  <a:gd name="connsiteY2" fmla="*/ 27069 h 209265"/>
                  <a:gd name="connsiteX3" fmla="*/ 243550 w 393458"/>
                  <a:gd name="connsiteY3" fmla="*/ 39071 h 209265"/>
                  <a:gd name="connsiteX4" fmla="*/ 160673 w 393458"/>
                  <a:gd name="connsiteY4" fmla="*/ 52 h 209265"/>
                  <a:gd name="connsiteX5" fmla="*/ 35901 w 393458"/>
                  <a:gd name="connsiteY5" fmla="*/ 32383 h 209265"/>
                  <a:gd name="connsiteX6" fmla="*/ 2149 w 393458"/>
                  <a:gd name="connsiteY6" fmla="*/ 96868 h 209265"/>
                  <a:gd name="connsiteX7" fmla="*/ 8621 w 393458"/>
                  <a:gd name="connsiteY7" fmla="*/ 118399 h 209265"/>
                  <a:gd name="connsiteX8" fmla="*/ 143067 w 393458"/>
                  <a:gd name="connsiteY8" fmla="*/ 199855 h 209265"/>
                  <a:gd name="connsiteX9" fmla="*/ 288349 w 393458"/>
                  <a:gd name="connsiteY9" fmla="*/ 196867 h 209265"/>
                  <a:gd name="connsiteX10" fmla="*/ 352625 w 393458"/>
                  <a:gd name="connsiteY10" fmla="*/ 143917 h 209265"/>
                  <a:gd name="connsiteX11" fmla="*/ 393380 w 393458"/>
                  <a:gd name="connsiteY11" fmla="*/ 140691 h 209265"/>
                  <a:gd name="connsiteX12" fmla="*/ 375677 w 393458"/>
                  <a:gd name="connsiteY12" fmla="*/ 91943 h 209265"/>
                  <a:gd name="connsiteX13" fmla="*/ 375994 w 393458"/>
                  <a:gd name="connsiteY13" fmla="*/ 89961 h 209265"/>
                  <a:gd name="connsiteX14" fmla="*/ 376576 w 393458"/>
                  <a:gd name="connsiteY14" fmla="*/ 89247 h 209265"/>
                  <a:gd name="connsiteX15" fmla="*/ 371606 w 393458"/>
                  <a:gd name="connsiteY15" fmla="*/ 75421 h 209265"/>
                  <a:gd name="connsiteX16" fmla="*/ 190440 w 393458"/>
                  <a:gd name="connsiteY16" fmla="*/ 35053 h 209265"/>
                  <a:gd name="connsiteX17" fmla="*/ 235540 w 393458"/>
                  <a:gd name="connsiteY17" fmla="*/ 63683 h 209265"/>
                  <a:gd name="connsiteX18" fmla="*/ 247833 w 393458"/>
                  <a:gd name="connsiteY18" fmla="*/ 59612 h 209265"/>
                  <a:gd name="connsiteX19" fmla="*/ 319210 w 393458"/>
                  <a:gd name="connsiteY19" fmla="*/ 60300 h 209265"/>
                  <a:gd name="connsiteX20" fmla="*/ 346835 w 393458"/>
                  <a:gd name="connsiteY20" fmla="*/ 79624 h 209265"/>
                  <a:gd name="connsiteX21" fmla="*/ 317809 w 393458"/>
                  <a:gd name="connsiteY21" fmla="*/ 88084 h 209265"/>
                  <a:gd name="connsiteX22" fmla="*/ 262055 w 393458"/>
                  <a:gd name="connsiteY22" fmla="*/ 93635 h 209265"/>
                  <a:gd name="connsiteX23" fmla="*/ 153747 w 393458"/>
                  <a:gd name="connsiteY23" fmla="*/ 77034 h 209265"/>
                  <a:gd name="connsiteX24" fmla="*/ 65345 w 393458"/>
                  <a:gd name="connsiteY24" fmla="*/ 48562 h 209265"/>
                  <a:gd name="connsiteX25" fmla="*/ 65160 w 393458"/>
                  <a:gd name="connsiteY25" fmla="*/ 48350 h 209265"/>
                  <a:gd name="connsiteX26" fmla="*/ 64816 w 393458"/>
                  <a:gd name="connsiteY26" fmla="*/ 48350 h 209265"/>
                  <a:gd name="connsiteX27" fmla="*/ 60322 w 393458"/>
                  <a:gd name="connsiteY27" fmla="*/ 46553 h 209265"/>
                  <a:gd name="connsiteX28" fmla="*/ 140106 w 393458"/>
                  <a:gd name="connsiteY28" fmla="*/ 34498 h 209265"/>
                  <a:gd name="connsiteX29" fmla="*/ 190440 w 393458"/>
                  <a:gd name="connsiteY29" fmla="*/ 35053 h 209265"/>
                  <a:gd name="connsiteX30" fmla="*/ 330181 w 393458"/>
                  <a:gd name="connsiteY30" fmla="*/ 134743 h 209265"/>
                  <a:gd name="connsiteX31" fmla="*/ 212911 w 393458"/>
                  <a:gd name="connsiteY31" fmla="*/ 188274 h 209265"/>
                  <a:gd name="connsiteX32" fmla="*/ 84945 w 393458"/>
                  <a:gd name="connsiteY32" fmla="*/ 142249 h 209265"/>
                  <a:gd name="connsiteX33" fmla="*/ 30328 w 393458"/>
                  <a:gd name="connsiteY33" fmla="*/ 83864 h 209265"/>
                  <a:gd name="connsiteX34" fmla="*/ 47527 w 393458"/>
                  <a:gd name="connsiteY34" fmla="*/ 65481 h 209265"/>
                  <a:gd name="connsiteX35" fmla="*/ 154434 w 393458"/>
                  <a:gd name="connsiteY35" fmla="*/ 109893 h 209265"/>
                  <a:gd name="connsiteX36" fmla="*/ 271889 w 393458"/>
                  <a:gd name="connsiteY36" fmla="*/ 126601 h 209265"/>
                  <a:gd name="connsiteX37" fmla="*/ 343108 w 393458"/>
                  <a:gd name="connsiteY37" fmla="*/ 113780 h 209265"/>
                  <a:gd name="connsiteX38" fmla="*/ 330181 w 393458"/>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4731"/>
                  <a:gd name="connsiteY0" fmla="*/ 75421 h 209265"/>
                  <a:gd name="connsiteX1" fmla="*/ 346968 w 404731"/>
                  <a:gd name="connsiteY1" fmla="*/ 52263 h 209265"/>
                  <a:gd name="connsiteX2" fmla="*/ 307181 w 404731"/>
                  <a:gd name="connsiteY2" fmla="*/ 27069 h 209265"/>
                  <a:gd name="connsiteX3" fmla="*/ 243550 w 404731"/>
                  <a:gd name="connsiteY3" fmla="*/ 39071 h 209265"/>
                  <a:gd name="connsiteX4" fmla="*/ 160673 w 404731"/>
                  <a:gd name="connsiteY4" fmla="*/ 52 h 209265"/>
                  <a:gd name="connsiteX5" fmla="*/ 35901 w 404731"/>
                  <a:gd name="connsiteY5" fmla="*/ 32383 h 209265"/>
                  <a:gd name="connsiteX6" fmla="*/ 2149 w 404731"/>
                  <a:gd name="connsiteY6" fmla="*/ 96868 h 209265"/>
                  <a:gd name="connsiteX7" fmla="*/ 8621 w 404731"/>
                  <a:gd name="connsiteY7" fmla="*/ 118399 h 209265"/>
                  <a:gd name="connsiteX8" fmla="*/ 143067 w 404731"/>
                  <a:gd name="connsiteY8" fmla="*/ 199855 h 209265"/>
                  <a:gd name="connsiteX9" fmla="*/ 288349 w 404731"/>
                  <a:gd name="connsiteY9" fmla="*/ 196867 h 209265"/>
                  <a:gd name="connsiteX10" fmla="*/ 352625 w 404731"/>
                  <a:gd name="connsiteY10" fmla="*/ 143917 h 209265"/>
                  <a:gd name="connsiteX11" fmla="*/ 404680 w 404731"/>
                  <a:gd name="connsiteY11" fmla="*/ 127508 h 209265"/>
                  <a:gd name="connsiteX12" fmla="*/ 375677 w 404731"/>
                  <a:gd name="connsiteY12" fmla="*/ 91943 h 209265"/>
                  <a:gd name="connsiteX13" fmla="*/ 375994 w 404731"/>
                  <a:gd name="connsiteY13" fmla="*/ 89961 h 209265"/>
                  <a:gd name="connsiteX14" fmla="*/ 376576 w 404731"/>
                  <a:gd name="connsiteY14" fmla="*/ 89247 h 209265"/>
                  <a:gd name="connsiteX15" fmla="*/ 371606 w 404731"/>
                  <a:gd name="connsiteY15" fmla="*/ 75421 h 209265"/>
                  <a:gd name="connsiteX16" fmla="*/ 190440 w 404731"/>
                  <a:gd name="connsiteY16" fmla="*/ 35053 h 209265"/>
                  <a:gd name="connsiteX17" fmla="*/ 235540 w 404731"/>
                  <a:gd name="connsiteY17" fmla="*/ 63683 h 209265"/>
                  <a:gd name="connsiteX18" fmla="*/ 247833 w 404731"/>
                  <a:gd name="connsiteY18" fmla="*/ 59612 h 209265"/>
                  <a:gd name="connsiteX19" fmla="*/ 319210 w 404731"/>
                  <a:gd name="connsiteY19" fmla="*/ 60300 h 209265"/>
                  <a:gd name="connsiteX20" fmla="*/ 346835 w 404731"/>
                  <a:gd name="connsiteY20" fmla="*/ 79624 h 209265"/>
                  <a:gd name="connsiteX21" fmla="*/ 317809 w 404731"/>
                  <a:gd name="connsiteY21" fmla="*/ 88084 h 209265"/>
                  <a:gd name="connsiteX22" fmla="*/ 262055 w 404731"/>
                  <a:gd name="connsiteY22" fmla="*/ 93635 h 209265"/>
                  <a:gd name="connsiteX23" fmla="*/ 153747 w 404731"/>
                  <a:gd name="connsiteY23" fmla="*/ 77034 h 209265"/>
                  <a:gd name="connsiteX24" fmla="*/ 65345 w 404731"/>
                  <a:gd name="connsiteY24" fmla="*/ 48562 h 209265"/>
                  <a:gd name="connsiteX25" fmla="*/ 65160 w 404731"/>
                  <a:gd name="connsiteY25" fmla="*/ 48350 h 209265"/>
                  <a:gd name="connsiteX26" fmla="*/ 64816 w 404731"/>
                  <a:gd name="connsiteY26" fmla="*/ 48350 h 209265"/>
                  <a:gd name="connsiteX27" fmla="*/ 60322 w 404731"/>
                  <a:gd name="connsiteY27" fmla="*/ 46553 h 209265"/>
                  <a:gd name="connsiteX28" fmla="*/ 140106 w 404731"/>
                  <a:gd name="connsiteY28" fmla="*/ 34498 h 209265"/>
                  <a:gd name="connsiteX29" fmla="*/ 190440 w 404731"/>
                  <a:gd name="connsiteY29" fmla="*/ 35053 h 209265"/>
                  <a:gd name="connsiteX30" fmla="*/ 330181 w 404731"/>
                  <a:gd name="connsiteY30" fmla="*/ 134743 h 209265"/>
                  <a:gd name="connsiteX31" fmla="*/ 212911 w 404731"/>
                  <a:gd name="connsiteY31" fmla="*/ 188274 h 209265"/>
                  <a:gd name="connsiteX32" fmla="*/ 84945 w 404731"/>
                  <a:gd name="connsiteY32" fmla="*/ 142249 h 209265"/>
                  <a:gd name="connsiteX33" fmla="*/ 30328 w 404731"/>
                  <a:gd name="connsiteY33" fmla="*/ 83864 h 209265"/>
                  <a:gd name="connsiteX34" fmla="*/ 47527 w 404731"/>
                  <a:gd name="connsiteY34" fmla="*/ 65481 h 209265"/>
                  <a:gd name="connsiteX35" fmla="*/ 154434 w 404731"/>
                  <a:gd name="connsiteY35" fmla="*/ 109893 h 209265"/>
                  <a:gd name="connsiteX36" fmla="*/ 271889 w 404731"/>
                  <a:gd name="connsiteY36" fmla="*/ 126601 h 209265"/>
                  <a:gd name="connsiteX37" fmla="*/ 343108 w 404731"/>
                  <a:gd name="connsiteY37" fmla="*/ 113780 h 209265"/>
                  <a:gd name="connsiteX38" fmla="*/ 330181 w 404731"/>
                  <a:gd name="connsiteY38" fmla="*/ 134743 h 209265"/>
                  <a:gd name="connsiteX0" fmla="*/ 371606 w 407080"/>
                  <a:gd name="connsiteY0" fmla="*/ 75421 h 209265"/>
                  <a:gd name="connsiteX1" fmla="*/ 346968 w 407080"/>
                  <a:gd name="connsiteY1" fmla="*/ 52263 h 209265"/>
                  <a:gd name="connsiteX2" fmla="*/ 307181 w 407080"/>
                  <a:gd name="connsiteY2" fmla="*/ 27069 h 209265"/>
                  <a:gd name="connsiteX3" fmla="*/ 243550 w 407080"/>
                  <a:gd name="connsiteY3" fmla="*/ 39071 h 209265"/>
                  <a:gd name="connsiteX4" fmla="*/ 160673 w 407080"/>
                  <a:gd name="connsiteY4" fmla="*/ 52 h 209265"/>
                  <a:gd name="connsiteX5" fmla="*/ 35901 w 407080"/>
                  <a:gd name="connsiteY5" fmla="*/ 32383 h 209265"/>
                  <a:gd name="connsiteX6" fmla="*/ 2149 w 407080"/>
                  <a:gd name="connsiteY6" fmla="*/ 96868 h 209265"/>
                  <a:gd name="connsiteX7" fmla="*/ 8621 w 407080"/>
                  <a:gd name="connsiteY7" fmla="*/ 118399 h 209265"/>
                  <a:gd name="connsiteX8" fmla="*/ 143067 w 407080"/>
                  <a:gd name="connsiteY8" fmla="*/ 199855 h 209265"/>
                  <a:gd name="connsiteX9" fmla="*/ 288349 w 407080"/>
                  <a:gd name="connsiteY9" fmla="*/ 196867 h 209265"/>
                  <a:gd name="connsiteX10" fmla="*/ 352625 w 407080"/>
                  <a:gd name="connsiteY10" fmla="*/ 143917 h 209265"/>
                  <a:gd name="connsiteX11" fmla="*/ 404680 w 407080"/>
                  <a:gd name="connsiteY11" fmla="*/ 127508 h 209265"/>
                  <a:gd name="connsiteX12" fmla="*/ 375677 w 407080"/>
                  <a:gd name="connsiteY12" fmla="*/ 91943 h 209265"/>
                  <a:gd name="connsiteX13" fmla="*/ 375994 w 407080"/>
                  <a:gd name="connsiteY13" fmla="*/ 89961 h 209265"/>
                  <a:gd name="connsiteX14" fmla="*/ 376576 w 407080"/>
                  <a:gd name="connsiteY14" fmla="*/ 89247 h 209265"/>
                  <a:gd name="connsiteX15" fmla="*/ 371606 w 407080"/>
                  <a:gd name="connsiteY15" fmla="*/ 75421 h 209265"/>
                  <a:gd name="connsiteX16" fmla="*/ 190440 w 407080"/>
                  <a:gd name="connsiteY16" fmla="*/ 35053 h 209265"/>
                  <a:gd name="connsiteX17" fmla="*/ 235540 w 407080"/>
                  <a:gd name="connsiteY17" fmla="*/ 63683 h 209265"/>
                  <a:gd name="connsiteX18" fmla="*/ 247833 w 407080"/>
                  <a:gd name="connsiteY18" fmla="*/ 59612 h 209265"/>
                  <a:gd name="connsiteX19" fmla="*/ 319210 w 407080"/>
                  <a:gd name="connsiteY19" fmla="*/ 60300 h 209265"/>
                  <a:gd name="connsiteX20" fmla="*/ 346835 w 407080"/>
                  <a:gd name="connsiteY20" fmla="*/ 79624 h 209265"/>
                  <a:gd name="connsiteX21" fmla="*/ 317809 w 407080"/>
                  <a:gd name="connsiteY21" fmla="*/ 88084 h 209265"/>
                  <a:gd name="connsiteX22" fmla="*/ 262055 w 407080"/>
                  <a:gd name="connsiteY22" fmla="*/ 93635 h 209265"/>
                  <a:gd name="connsiteX23" fmla="*/ 153747 w 407080"/>
                  <a:gd name="connsiteY23" fmla="*/ 77034 h 209265"/>
                  <a:gd name="connsiteX24" fmla="*/ 65345 w 407080"/>
                  <a:gd name="connsiteY24" fmla="*/ 48562 h 209265"/>
                  <a:gd name="connsiteX25" fmla="*/ 65160 w 407080"/>
                  <a:gd name="connsiteY25" fmla="*/ 48350 h 209265"/>
                  <a:gd name="connsiteX26" fmla="*/ 64816 w 407080"/>
                  <a:gd name="connsiteY26" fmla="*/ 48350 h 209265"/>
                  <a:gd name="connsiteX27" fmla="*/ 60322 w 407080"/>
                  <a:gd name="connsiteY27" fmla="*/ 46553 h 209265"/>
                  <a:gd name="connsiteX28" fmla="*/ 140106 w 407080"/>
                  <a:gd name="connsiteY28" fmla="*/ 34498 h 209265"/>
                  <a:gd name="connsiteX29" fmla="*/ 190440 w 407080"/>
                  <a:gd name="connsiteY29" fmla="*/ 35053 h 209265"/>
                  <a:gd name="connsiteX30" fmla="*/ 330181 w 407080"/>
                  <a:gd name="connsiteY30" fmla="*/ 134743 h 209265"/>
                  <a:gd name="connsiteX31" fmla="*/ 212911 w 407080"/>
                  <a:gd name="connsiteY31" fmla="*/ 188274 h 209265"/>
                  <a:gd name="connsiteX32" fmla="*/ 84945 w 407080"/>
                  <a:gd name="connsiteY32" fmla="*/ 142249 h 209265"/>
                  <a:gd name="connsiteX33" fmla="*/ 30328 w 407080"/>
                  <a:gd name="connsiteY33" fmla="*/ 83864 h 209265"/>
                  <a:gd name="connsiteX34" fmla="*/ 47527 w 407080"/>
                  <a:gd name="connsiteY34" fmla="*/ 65481 h 209265"/>
                  <a:gd name="connsiteX35" fmla="*/ 154434 w 407080"/>
                  <a:gd name="connsiteY35" fmla="*/ 109893 h 209265"/>
                  <a:gd name="connsiteX36" fmla="*/ 271889 w 407080"/>
                  <a:gd name="connsiteY36" fmla="*/ 126601 h 209265"/>
                  <a:gd name="connsiteX37" fmla="*/ 343108 w 407080"/>
                  <a:gd name="connsiteY37" fmla="*/ 113780 h 209265"/>
                  <a:gd name="connsiteX38" fmla="*/ 330181 w 407080"/>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76576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7332"/>
                  <a:gd name="connsiteY0" fmla="*/ 75421 h 209265"/>
                  <a:gd name="connsiteX1" fmla="*/ 346968 w 397332"/>
                  <a:gd name="connsiteY1" fmla="*/ 52263 h 209265"/>
                  <a:gd name="connsiteX2" fmla="*/ 307181 w 397332"/>
                  <a:gd name="connsiteY2" fmla="*/ 27069 h 209265"/>
                  <a:gd name="connsiteX3" fmla="*/ 243550 w 397332"/>
                  <a:gd name="connsiteY3" fmla="*/ 39071 h 209265"/>
                  <a:gd name="connsiteX4" fmla="*/ 160673 w 397332"/>
                  <a:gd name="connsiteY4" fmla="*/ 52 h 209265"/>
                  <a:gd name="connsiteX5" fmla="*/ 35901 w 397332"/>
                  <a:gd name="connsiteY5" fmla="*/ 32383 h 209265"/>
                  <a:gd name="connsiteX6" fmla="*/ 2149 w 397332"/>
                  <a:gd name="connsiteY6" fmla="*/ 96868 h 209265"/>
                  <a:gd name="connsiteX7" fmla="*/ 8621 w 397332"/>
                  <a:gd name="connsiteY7" fmla="*/ 118399 h 209265"/>
                  <a:gd name="connsiteX8" fmla="*/ 143067 w 397332"/>
                  <a:gd name="connsiteY8" fmla="*/ 199855 h 209265"/>
                  <a:gd name="connsiteX9" fmla="*/ 288349 w 397332"/>
                  <a:gd name="connsiteY9" fmla="*/ 196867 h 209265"/>
                  <a:gd name="connsiteX10" fmla="*/ 352625 w 397332"/>
                  <a:gd name="connsiteY10" fmla="*/ 143917 h 209265"/>
                  <a:gd name="connsiteX11" fmla="*/ 394322 w 397332"/>
                  <a:gd name="connsiteY11" fmla="*/ 127508 h 209265"/>
                  <a:gd name="connsiteX12" fmla="*/ 375677 w 397332"/>
                  <a:gd name="connsiteY12" fmla="*/ 91943 h 209265"/>
                  <a:gd name="connsiteX13" fmla="*/ 375994 w 397332"/>
                  <a:gd name="connsiteY13" fmla="*/ 89961 h 209265"/>
                  <a:gd name="connsiteX14" fmla="*/ 389760 w 397332"/>
                  <a:gd name="connsiteY14" fmla="*/ 89247 h 209265"/>
                  <a:gd name="connsiteX15" fmla="*/ 371606 w 397332"/>
                  <a:gd name="connsiteY15" fmla="*/ 75421 h 209265"/>
                  <a:gd name="connsiteX16" fmla="*/ 190440 w 397332"/>
                  <a:gd name="connsiteY16" fmla="*/ 35053 h 209265"/>
                  <a:gd name="connsiteX17" fmla="*/ 235540 w 397332"/>
                  <a:gd name="connsiteY17" fmla="*/ 63683 h 209265"/>
                  <a:gd name="connsiteX18" fmla="*/ 247833 w 397332"/>
                  <a:gd name="connsiteY18" fmla="*/ 59612 h 209265"/>
                  <a:gd name="connsiteX19" fmla="*/ 319210 w 397332"/>
                  <a:gd name="connsiteY19" fmla="*/ 60300 h 209265"/>
                  <a:gd name="connsiteX20" fmla="*/ 346835 w 397332"/>
                  <a:gd name="connsiteY20" fmla="*/ 79624 h 209265"/>
                  <a:gd name="connsiteX21" fmla="*/ 317809 w 397332"/>
                  <a:gd name="connsiteY21" fmla="*/ 88084 h 209265"/>
                  <a:gd name="connsiteX22" fmla="*/ 262055 w 397332"/>
                  <a:gd name="connsiteY22" fmla="*/ 93635 h 209265"/>
                  <a:gd name="connsiteX23" fmla="*/ 153747 w 397332"/>
                  <a:gd name="connsiteY23" fmla="*/ 77034 h 209265"/>
                  <a:gd name="connsiteX24" fmla="*/ 65345 w 397332"/>
                  <a:gd name="connsiteY24" fmla="*/ 48562 h 209265"/>
                  <a:gd name="connsiteX25" fmla="*/ 65160 w 397332"/>
                  <a:gd name="connsiteY25" fmla="*/ 48350 h 209265"/>
                  <a:gd name="connsiteX26" fmla="*/ 64816 w 397332"/>
                  <a:gd name="connsiteY26" fmla="*/ 48350 h 209265"/>
                  <a:gd name="connsiteX27" fmla="*/ 60322 w 397332"/>
                  <a:gd name="connsiteY27" fmla="*/ 46553 h 209265"/>
                  <a:gd name="connsiteX28" fmla="*/ 140106 w 397332"/>
                  <a:gd name="connsiteY28" fmla="*/ 34498 h 209265"/>
                  <a:gd name="connsiteX29" fmla="*/ 190440 w 397332"/>
                  <a:gd name="connsiteY29" fmla="*/ 35053 h 209265"/>
                  <a:gd name="connsiteX30" fmla="*/ 330181 w 397332"/>
                  <a:gd name="connsiteY30" fmla="*/ 134743 h 209265"/>
                  <a:gd name="connsiteX31" fmla="*/ 212911 w 397332"/>
                  <a:gd name="connsiteY31" fmla="*/ 188274 h 209265"/>
                  <a:gd name="connsiteX32" fmla="*/ 84945 w 397332"/>
                  <a:gd name="connsiteY32" fmla="*/ 142249 h 209265"/>
                  <a:gd name="connsiteX33" fmla="*/ 30328 w 397332"/>
                  <a:gd name="connsiteY33" fmla="*/ 83864 h 209265"/>
                  <a:gd name="connsiteX34" fmla="*/ 47527 w 397332"/>
                  <a:gd name="connsiteY34" fmla="*/ 65481 h 209265"/>
                  <a:gd name="connsiteX35" fmla="*/ 154434 w 397332"/>
                  <a:gd name="connsiteY35" fmla="*/ 109893 h 209265"/>
                  <a:gd name="connsiteX36" fmla="*/ 271889 w 397332"/>
                  <a:gd name="connsiteY36" fmla="*/ 126601 h 209265"/>
                  <a:gd name="connsiteX37" fmla="*/ 343108 w 397332"/>
                  <a:gd name="connsiteY37" fmla="*/ 113780 h 209265"/>
                  <a:gd name="connsiteX38" fmla="*/ 330181 w 397332"/>
                  <a:gd name="connsiteY38" fmla="*/ 134743 h 209265"/>
                  <a:gd name="connsiteX0" fmla="*/ 371606 w 398599"/>
                  <a:gd name="connsiteY0" fmla="*/ 75421 h 209265"/>
                  <a:gd name="connsiteX1" fmla="*/ 346968 w 398599"/>
                  <a:gd name="connsiteY1" fmla="*/ 52263 h 209265"/>
                  <a:gd name="connsiteX2" fmla="*/ 307181 w 398599"/>
                  <a:gd name="connsiteY2" fmla="*/ 27069 h 209265"/>
                  <a:gd name="connsiteX3" fmla="*/ 243550 w 398599"/>
                  <a:gd name="connsiteY3" fmla="*/ 39071 h 209265"/>
                  <a:gd name="connsiteX4" fmla="*/ 160673 w 398599"/>
                  <a:gd name="connsiteY4" fmla="*/ 52 h 209265"/>
                  <a:gd name="connsiteX5" fmla="*/ 35901 w 398599"/>
                  <a:gd name="connsiteY5" fmla="*/ 32383 h 209265"/>
                  <a:gd name="connsiteX6" fmla="*/ 2149 w 398599"/>
                  <a:gd name="connsiteY6" fmla="*/ 96868 h 209265"/>
                  <a:gd name="connsiteX7" fmla="*/ 8621 w 398599"/>
                  <a:gd name="connsiteY7" fmla="*/ 118399 h 209265"/>
                  <a:gd name="connsiteX8" fmla="*/ 143067 w 398599"/>
                  <a:gd name="connsiteY8" fmla="*/ 199855 h 209265"/>
                  <a:gd name="connsiteX9" fmla="*/ 288349 w 398599"/>
                  <a:gd name="connsiteY9" fmla="*/ 196867 h 209265"/>
                  <a:gd name="connsiteX10" fmla="*/ 352625 w 398599"/>
                  <a:gd name="connsiteY10" fmla="*/ 143917 h 209265"/>
                  <a:gd name="connsiteX11" fmla="*/ 394322 w 398599"/>
                  <a:gd name="connsiteY11" fmla="*/ 127508 h 209265"/>
                  <a:gd name="connsiteX12" fmla="*/ 375677 w 398599"/>
                  <a:gd name="connsiteY12" fmla="*/ 91943 h 209265"/>
                  <a:gd name="connsiteX13" fmla="*/ 398594 w 398599"/>
                  <a:gd name="connsiteY13" fmla="*/ 97495 h 209265"/>
                  <a:gd name="connsiteX14" fmla="*/ 389760 w 398599"/>
                  <a:gd name="connsiteY14" fmla="*/ 89247 h 209265"/>
                  <a:gd name="connsiteX15" fmla="*/ 371606 w 398599"/>
                  <a:gd name="connsiteY15" fmla="*/ 75421 h 209265"/>
                  <a:gd name="connsiteX16" fmla="*/ 190440 w 398599"/>
                  <a:gd name="connsiteY16" fmla="*/ 35053 h 209265"/>
                  <a:gd name="connsiteX17" fmla="*/ 235540 w 398599"/>
                  <a:gd name="connsiteY17" fmla="*/ 63683 h 209265"/>
                  <a:gd name="connsiteX18" fmla="*/ 247833 w 398599"/>
                  <a:gd name="connsiteY18" fmla="*/ 59612 h 209265"/>
                  <a:gd name="connsiteX19" fmla="*/ 319210 w 398599"/>
                  <a:gd name="connsiteY19" fmla="*/ 60300 h 209265"/>
                  <a:gd name="connsiteX20" fmla="*/ 346835 w 398599"/>
                  <a:gd name="connsiteY20" fmla="*/ 79624 h 209265"/>
                  <a:gd name="connsiteX21" fmla="*/ 317809 w 398599"/>
                  <a:gd name="connsiteY21" fmla="*/ 88084 h 209265"/>
                  <a:gd name="connsiteX22" fmla="*/ 262055 w 398599"/>
                  <a:gd name="connsiteY22" fmla="*/ 93635 h 209265"/>
                  <a:gd name="connsiteX23" fmla="*/ 153747 w 398599"/>
                  <a:gd name="connsiteY23" fmla="*/ 77034 h 209265"/>
                  <a:gd name="connsiteX24" fmla="*/ 65345 w 398599"/>
                  <a:gd name="connsiteY24" fmla="*/ 48562 h 209265"/>
                  <a:gd name="connsiteX25" fmla="*/ 65160 w 398599"/>
                  <a:gd name="connsiteY25" fmla="*/ 48350 h 209265"/>
                  <a:gd name="connsiteX26" fmla="*/ 64816 w 398599"/>
                  <a:gd name="connsiteY26" fmla="*/ 48350 h 209265"/>
                  <a:gd name="connsiteX27" fmla="*/ 60322 w 398599"/>
                  <a:gd name="connsiteY27" fmla="*/ 46553 h 209265"/>
                  <a:gd name="connsiteX28" fmla="*/ 140106 w 398599"/>
                  <a:gd name="connsiteY28" fmla="*/ 34498 h 209265"/>
                  <a:gd name="connsiteX29" fmla="*/ 190440 w 398599"/>
                  <a:gd name="connsiteY29" fmla="*/ 35053 h 209265"/>
                  <a:gd name="connsiteX30" fmla="*/ 330181 w 398599"/>
                  <a:gd name="connsiteY30" fmla="*/ 134743 h 209265"/>
                  <a:gd name="connsiteX31" fmla="*/ 212911 w 398599"/>
                  <a:gd name="connsiteY31" fmla="*/ 188274 h 209265"/>
                  <a:gd name="connsiteX32" fmla="*/ 84945 w 398599"/>
                  <a:gd name="connsiteY32" fmla="*/ 142249 h 209265"/>
                  <a:gd name="connsiteX33" fmla="*/ 30328 w 398599"/>
                  <a:gd name="connsiteY33" fmla="*/ 83864 h 209265"/>
                  <a:gd name="connsiteX34" fmla="*/ 47527 w 398599"/>
                  <a:gd name="connsiteY34" fmla="*/ 65481 h 209265"/>
                  <a:gd name="connsiteX35" fmla="*/ 154434 w 398599"/>
                  <a:gd name="connsiteY35" fmla="*/ 109893 h 209265"/>
                  <a:gd name="connsiteX36" fmla="*/ 271889 w 398599"/>
                  <a:gd name="connsiteY36" fmla="*/ 126601 h 209265"/>
                  <a:gd name="connsiteX37" fmla="*/ 343108 w 398599"/>
                  <a:gd name="connsiteY37" fmla="*/ 113780 h 209265"/>
                  <a:gd name="connsiteX38" fmla="*/ 330181 w 398599"/>
                  <a:gd name="connsiteY38" fmla="*/ 134743 h 209265"/>
                  <a:gd name="connsiteX0" fmla="*/ 371606 w 401408"/>
                  <a:gd name="connsiteY0" fmla="*/ 75421 h 209265"/>
                  <a:gd name="connsiteX1" fmla="*/ 346968 w 401408"/>
                  <a:gd name="connsiteY1" fmla="*/ 52263 h 209265"/>
                  <a:gd name="connsiteX2" fmla="*/ 307181 w 401408"/>
                  <a:gd name="connsiteY2" fmla="*/ 27069 h 209265"/>
                  <a:gd name="connsiteX3" fmla="*/ 243550 w 401408"/>
                  <a:gd name="connsiteY3" fmla="*/ 39071 h 209265"/>
                  <a:gd name="connsiteX4" fmla="*/ 160673 w 401408"/>
                  <a:gd name="connsiteY4" fmla="*/ 52 h 209265"/>
                  <a:gd name="connsiteX5" fmla="*/ 35901 w 401408"/>
                  <a:gd name="connsiteY5" fmla="*/ 32383 h 209265"/>
                  <a:gd name="connsiteX6" fmla="*/ 2149 w 401408"/>
                  <a:gd name="connsiteY6" fmla="*/ 96868 h 209265"/>
                  <a:gd name="connsiteX7" fmla="*/ 8621 w 401408"/>
                  <a:gd name="connsiteY7" fmla="*/ 118399 h 209265"/>
                  <a:gd name="connsiteX8" fmla="*/ 143067 w 401408"/>
                  <a:gd name="connsiteY8" fmla="*/ 199855 h 209265"/>
                  <a:gd name="connsiteX9" fmla="*/ 288349 w 401408"/>
                  <a:gd name="connsiteY9" fmla="*/ 196867 h 209265"/>
                  <a:gd name="connsiteX10" fmla="*/ 352625 w 401408"/>
                  <a:gd name="connsiteY10" fmla="*/ 143917 h 209265"/>
                  <a:gd name="connsiteX11" fmla="*/ 394322 w 401408"/>
                  <a:gd name="connsiteY11" fmla="*/ 127508 h 209265"/>
                  <a:gd name="connsiteX12" fmla="*/ 399219 w 401408"/>
                  <a:gd name="connsiteY12" fmla="*/ 116427 h 209265"/>
                  <a:gd name="connsiteX13" fmla="*/ 398594 w 401408"/>
                  <a:gd name="connsiteY13" fmla="*/ 97495 h 209265"/>
                  <a:gd name="connsiteX14" fmla="*/ 389760 w 401408"/>
                  <a:gd name="connsiteY14" fmla="*/ 89247 h 209265"/>
                  <a:gd name="connsiteX15" fmla="*/ 371606 w 401408"/>
                  <a:gd name="connsiteY15" fmla="*/ 75421 h 209265"/>
                  <a:gd name="connsiteX16" fmla="*/ 190440 w 401408"/>
                  <a:gd name="connsiteY16" fmla="*/ 35053 h 209265"/>
                  <a:gd name="connsiteX17" fmla="*/ 235540 w 401408"/>
                  <a:gd name="connsiteY17" fmla="*/ 63683 h 209265"/>
                  <a:gd name="connsiteX18" fmla="*/ 247833 w 401408"/>
                  <a:gd name="connsiteY18" fmla="*/ 59612 h 209265"/>
                  <a:gd name="connsiteX19" fmla="*/ 319210 w 401408"/>
                  <a:gd name="connsiteY19" fmla="*/ 60300 h 209265"/>
                  <a:gd name="connsiteX20" fmla="*/ 346835 w 401408"/>
                  <a:gd name="connsiteY20" fmla="*/ 79624 h 209265"/>
                  <a:gd name="connsiteX21" fmla="*/ 317809 w 401408"/>
                  <a:gd name="connsiteY21" fmla="*/ 88084 h 209265"/>
                  <a:gd name="connsiteX22" fmla="*/ 262055 w 401408"/>
                  <a:gd name="connsiteY22" fmla="*/ 93635 h 209265"/>
                  <a:gd name="connsiteX23" fmla="*/ 153747 w 401408"/>
                  <a:gd name="connsiteY23" fmla="*/ 77034 h 209265"/>
                  <a:gd name="connsiteX24" fmla="*/ 65345 w 401408"/>
                  <a:gd name="connsiteY24" fmla="*/ 48562 h 209265"/>
                  <a:gd name="connsiteX25" fmla="*/ 65160 w 401408"/>
                  <a:gd name="connsiteY25" fmla="*/ 48350 h 209265"/>
                  <a:gd name="connsiteX26" fmla="*/ 64816 w 401408"/>
                  <a:gd name="connsiteY26" fmla="*/ 48350 h 209265"/>
                  <a:gd name="connsiteX27" fmla="*/ 60322 w 401408"/>
                  <a:gd name="connsiteY27" fmla="*/ 46553 h 209265"/>
                  <a:gd name="connsiteX28" fmla="*/ 140106 w 401408"/>
                  <a:gd name="connsiteY28" fmla="*/ 34498 h 209265"/>
                  <a:gd name="connsiteX29" fmla="*/ 190440 w 401408"/>
                  <a:gd name="connsiteY29" fmla="*/ 35053 h 209265"/>
                  <a:gd name="connsiteX30" fmla="*/ 330181 w 401408"/>
                  <a:gd name="connsiteY30" fmla="*/ 134743 h 209265"/>
                  <a:gd name="connsiteX31" fmla="*/ 212911 w 401408"/>
                  <a:gd name="connsiteY31" fmla="*/ 188274 h 209265"/>
                  <a:gd name="connsiteX32" fmla="*/ 84945 w 401408"/>
                  <a:gd name="connsiteY32" fmla="*/ 142249 h 209265"/>
                  <a:gd name="connsiteX33" fmla="*/ 30328 w 401408"/>
                  <a:gd name="connsiteY33" fmla="*/ 83864 h 209265"/>
                  <a:gd name="connsiteX34" fmla="*/ 47527 w 401408"/>
                  <a:gd name="connsiteY34" fmla="*/ 65481 h 209265"/>
                  <a:gd name="connsiteX35" fmla="*/ 154434 w 401408"/>
                  <a:gd name="connsiteY35" fmla="*/ 109893 h 209265"/>
                  <a:gd name="connsiteX36" fmla="*/ 271889 w 401408"/>
                  <a:gd name="connsiteY36" fmla="*/ 126601 h 209265"/>
                  <a:gd name="connsiteX37" fmla="*/ 343108 w 401408"/>
                  <a:gd name="connsiteY37" fmla="*/ 113780 h 209265"/>
                  <a:gd name="connsiteX38" fmla="*/ 330181 w 401408"/>
                  <a:gd name="connsiteY38" fmla="*/ 134743 h 209265"/>
                  <a:gd name="connsiteX0" fmla="*/ 371606 w 399647"/>
                  <a:gd name="connsiteY0" fmla="*/ 75421 h 209265"/>
                  <a:gd name="connsiteX1" fmla="*/ 346968 w 399647"/>
                  <a:gd name="connsiteY1" fmla="*/ 52263 h 209265"/>
                  <a:gd name="connsiteX2" fmla="*/ 307181 w 399647"/>
                  <a:gd name="connsiteY2" fmla="*/ 27069 h 209265"/>
                  <a:gd name="connsiteX3" fmla="*/ 243550 w 399647"/>
                  <a:gd name="connsiteY3" fmla="*/ 39071 h 209265"/>
                  <a:gd name="connsiteX4" fmla="*/ 160673 w 399647"/>
                  <a:gd name="connsiteY4" fmla="*/ 52 h 209265"/>
                  <a:gd name="connsiteX5" fmla="*/ 35901 w 399647"/>
                  <a:gd name="connsiteY5" fmla="*/ 32383 h 209265"/>
                  <a:gd name="connsiteX6" fmla="*/ 2149 w 399647"/>
                  <a:gd name="connsiteY6" fmla="*/ 96868 h 209265"/>
                  <a:gd name="connsiteX7" fmla="*/ 8621 w 399647"/>
                  <a:gd name="connsiteY7" fmla="*/ 118399 h 209265"/>
                  <a:gd name="connsiteX8" fmla="*/ 143067 w 399647"/>
                  <a:gd name="connsiteY8" fmla="*/ 199855 h 209265"/>
                  <a:gd name="connsiteX9" fmla="*/ 288349 w 399647"/>
                  <a:gd name="connsiteY9" fmla="*/ 196867 h 209265"/>
                  <a:gd name="connsiteX10" fmla="*/ 352625 w 399647"/>
                  <a:gd name="connsiteY10" fmla="*/ 143917 h 209265"/>
                  <a:gd name="connsiteX11" fmla="*/ 394322 w 399647"/>
                  <a:gd name="connsiteY11" fmla="*/ 127508 h 209265"/>
                  <a:gd name="connsiteX12" fmla="*/ 398594 w 399647"/>
                  <a:gd name="connsiteY12" fmla="*/ 97495 h 209265"/>
                  <a:gd name="connsiteX13" fmla="*/ 389760 w 399647"/>
                  <a:gd name="connsiteY13" fmla="*/ 89247 h 209265"/>
                  <a:gd name="connsiteX14" fmla="*/ 371606 w 399647"/>
                  <a:gd name="connsiteY14" fmla="*/ 75421 h 209265"/>
                  <a:gd name="connsiteX15" fmla="*/ 190440 w 399647"/>
                  <a:gd name="connsiteY15" fmla="*/ 35053 h 209265"/>
                  <a:gd name="connsiteX16" fmla="*/ 235540 w 399647"/>
                  <a:gd name="connsiteY16" fmla="*/ 63683 h 209265"/>
                  <a:gd name="connsiteX17" fmla="*/ 247833 w 399647"/>
                  <a:gd name="connsiteY17" fmla="*/ 59612 h 209265"/>
                  <a:gd name="connsiteX18" fmla="*/ 319210 w 399647"/>
                  <a:gd name="connsiteY18" fmla="*/ 60300 h 209265"/>
                  <a:gd name="connsiteX19" fmla="*/ 346835 w 399647"/>
                  <a:gd name="connsiteY19" fmla="*/ 79624 h 209265"/>
                  <a:gd name="connsiteX20" fmla="*/ 317809 w 399647"/>
                  <a:gd name="connsiteY20" fmla="*/ 88084 h 209265"/>
                  <a:gd name="connsiteX21" fmla="*/ 262055 w 399647"/>
                  <a:gd name="connsiteY21" fmla="*/ 93635 h 209265"/>
                  <a:gd name="connsiteX22" fmla="*/ 153747 w 399647"/>
                  <a:gd name="connsiteY22" fmla="*/ 77034 h 209265"/>
                  <a:gd name="connsiteX23" fmla="*/ 65345 w 399647"/>
                  <a:gd name="connsiteY23" fmla="*/ 48562 h 209265"/>
                  <a:gd name="connsiteX24" fmla="*/ 65160 w 399647"/>
                  <a:gd name="connsiteY24" fmla="*/ 48350 h 209265"/>
                  <a:gd name="connsiteX25" fmla="*/ 64816 w 399647"/>
                  <a:gd name="connsiteY25" fmla="*/ 48350 h 209265"/>
                  <a:gd name="connsiteX26" fmla="*/ 60322 w 399647"/>
                  <a:gd name="connsiteY26" fmla="*/ 46553 h 209265"/>
                  <a:gd name="connsiteX27" fmla="*/ 140106 w 399647"/>
                  <a:gd name="connsiteY27" fmla="*/ 34498 h 209265"/>
                  <a:gd name="connsiteX28" fmla="*/ 190440 w 399647"/>
                  <a:gd name="connsiteY28" fmla="*/ 35053 h 209265"/>
                  <a:gd name="connsiteX29" fmla="*/ 330181 w 399647"/>
                  <a:gd name="connsiteY29" fmla="*/ 134743 h 209265"/>
                  <a:gd name="connsiteX30" fmla="*/ 212911 w 399647"/>
                  <a:gd name="connsiteY30" fmla="*/ 188274 h 209265"/>
                  <a:gd name="connsiteX31" fmla="*/ 84945 w 399647"/>
                  <a:gd name="connsiteY31" fmla="*/ 142249 h 209265"/>
                  <a:gd name="connsiteX32" fmla="*/ 30328 w 399647"/>
                  <a:gd name="connsiteY32" fmla="*/ 83864 h 209265"/>
                  <a:gd name="connsiteX33" fmla="*/ 47527 w 399647"/>
                  <a:gd name="connsiteY33" fmla="*/ 65481 h 209265"/>
                  <a:gd name="connsiteX34" fmla="*/ 154434 w 399647"/>
                  <a:gd name="connsiteY34" fmla="*/ 109893 h 209265"/>
                  <a:gd name="connsiteX35" fmla="*/ 271889 w 399647"/>
                  <a:gd name="connsiteY35" fmla="*/ 126601 h 209265"/>
                  <a:gd name="connsiteX36" fmla="*/ 343108 w 399647"/>
                  <a:gd name="connsiteY36" fmla="*/ 113780 h 209265"/>
                  <a:gd name="connsiteX37" fmla="*/ 330181 w 39964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707"/>
                  <a:gd name="connsiteY0" fmla="*/ 75421 h 209265"/>
                  <a:gd name="connsiteX1" fmla="*/ 346968 w 398707"/>
                  <a:gd name="connsiteY1" fmla="*/ 52263 h 209265"/>
                  <a:gd name="connsiteX2" fmla="*/ 307181 w 398707"/>
                  <a:gd name="connsiteY2" fmla="*/ 27069 h 209265"/>
                  <a:gd name="connsiteX3" fmla="*/ 243550 w 398707"/>
                  <a:gd name="connsiteY3" fmla="*/ 39071 h 209265"/>
                  <a:gd name="connsiteX4" fmla="*/ 160673 w 398707"/>
                  <a:gd name="connsiteY4" fmla="*/ 52 h 209265"/>
                  <a:gd name="connsiteX5" fmla="*/ 35901 w 398707"/>
                  <a:gd name="connsiteY5" fmla="*/ 32383 h 209265"/>
                  <a:gd name="connsiteX6" fmla="*/ 2149 w 398707"/>
                  <a:gd name="connsiteY6" fmla="*/ 96868 h 209265"/>
                  <a:gd name="connsiteX7" fmla="*/ 8621 w 398707"/>
                  <a:gd name="connsiteY7" fmla="*/ 118399 h 209265"/>
                  <a:gd name="connsiteX8" fmla="*/ 143067 w 398707"/>
                  <a:gd name="connsiteY8" fmla="*/ 199855 h 209265"/>
                  <a:gd name="connsiteX9" fmla="*/ 288349 w 398707"/>
                  <a:gd name="connsiteY9" fmla="*/ 196867 h 209265"/>
                  <a:gd name="connsiteX10" fmla="*/ 352625 w 398707"/>
                  <a:gd name="connsiteY10" fmla="*/ 143917 h 209265"/>
                  <a:gd name="connsiteX11" fmla="*/ 388672 w 398707"/>
                  <a:gd name="connsiteY11" fmla="*/ 122800 h 209265"/>
                  <a:gd name="connsiteX12" fmla="*/ 398594 w 398707"/>
                  <a:gd name="connsiteY12" fmla="*/ 97495 h 209265"/>
                  <a:gd name="connsiteX13" fmla="*/ 389760 w 398707"/>
                  <a:gd name="connsiteY13" fmla="*/ 89247 h 209265"/>
                  <a:gd name="connsiteX14" fmla="*/ 371606 w 398707"/>
                  <a:gd name="connsiteY14" fmla="*/ 75421 h 209265"/>
                  <a:gd name="connsiteX15" fmla="*/ 190440 w 398707"/>
                  <a:gd name="connsiteY15" fmla="*/ 35053 h 209265"/>
                  <a:gd name="connsiteX16" fmla="*/ 235540 w 398707"/>
                  <a:gd name="connsiteY16" fmla="*/ 63683 h 209265"/>
                  <a:gd name="connsiteX17" fmla="*/ 247833 w 398707"/>
                  <a:gd name="connsiteY17" fmla="*/ 59612 h 209265"/>
                  <a:gd name="connsiteX18" fmla="*/ 319210 w 398707"/>
                  <a:gd name="connsiteY18" fmla="*/ 60300 h 209265"/>
                  <a:gd name="connsiteX19" fmla="*/ 346835 w 398707"/>
                  <a:gd name="connsiteY19" fmla="*/ 79624 h 209265"/>
                  <a:gd name="connsiteX20" fmla="*/ 317809 w 398707"/>
                  <a:gd name="connsiteY20" fmla="*/ 88084 h 209265"/>
                  <a:gd name="connsiteX21" fmla="*/ 262055 w 398707"/>
                  <a:gd name="connsiteY21" fmla="*/ 93635 h 209265"/>
                  <a:gd name="connsiteX22" fmla="*/ 153747 w 398707"/>
                  <a:gd name="connsiteY22" fmla="*/ 77034 h 209265"/>
                  <a:gd name="connsiteX23" fmla="*/ 65345 w 398707"/>
                  <a:gd name="connsiteY23" fmla="*/ 48562 h 209265"/>
                  <a:gd name="connsiteX24" fmla="*/ 65160 w 398707"/>
                  <a:gd name="connsiteY24" fmla="*/ 48350 h 209265"/>
                  <a:gd name="connsiteX25" fmla="*/ 64816 w 398707"/>
                  <a:gd name="connsiteY25" fmla="*/ 48350 h 209265"/>
                  <a:gd name="connsiteX26" fmla="*/ 60322 w 398707"/>
                  <a:gd name="connsiteY26" fmla="*/ 46553 h 209265"/>
                  <a:gd name="connsiteX27" fmla="*/ 140106 w 398707"/>
                  <a:gd name="connsiteY27" fmla="*/ 34498 h 209265"/>
                  <a:gd name="connsiteX28" fmla="*/ 190440 w 398707"/>
                  <a:gd name="connsiteY28" fmla="*/ 35053 h 209265"/>
                  <a:gd name="connsiteX29" fmla="*/ 330181 w 398707"/>
                  <a:gd name="connsiteY29" fmla="*/ 134743 h 209265"/>
                  <a:gd name="connsiteX30" fmla="*/ 212911 w 398707"/>
                  <a:gd name="connsiteY30" fmla="*/ 188274 h 209265"/>
                  <a:gd name="connsiteX31" fmla="*/ 84945 w 398707"/>
                  <a:gd name="connsiteY31" fmla="*/ 142249 h 209265"/>
                  <a:gd name="connsiteX32" fmla="*/ 30328 w 398707"/>
                  <a:gd name="connsiteY32" fmla="*/ 83864 h 209265"/>
                  <a:gd name="connsiteX33" fmla="*/ 47527 w 398707"/>
                  <a:gd name="connsiteY33" fmla="*/ 65481 h 209265"/>
                  <a:gd name="connsiteX34" fmla="*/ 154434 w 398707"/>
                  <a:gd name="connsiteY34" fmla="*/ 109893 h 209265"/>
                  <a:gd name="connsiteX35" fmla="*/ 271889 w 398707"/>
                  <a:gd name="connsiteY35" fmla="*/ 126601 h 209265"/>
                  <a:gd name="connsiteX36" fmla="*/ 343108 w 398707"/>
                  <a:gd name="connsiteY36" fmla="*/ 113780 h 209265"/>
                  <a:gd name="connsiteX37" fmla="*/ 330181 w 398707"/>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652"/>
                  <a:gd name="connsiteY0" fmla="*/ 75421 h 209265"/>
                  <a:gd name="connsiteX1" fmla="*/ 346968 w 398652"/>
                  <a:gd name="connsiteY1" fmla="*/ 52263 h 209265"/>
                  <a:gd name="connsiteX2" fmla="*/ 307181 w 398652"/>
                  <a:gd name="connsiteY2" fmla="*/ 27069 h 209265"/>
                  <a:gd name="connsiteX3" fmla="*/ 243550 w 398652"/>
                  <a:gd name="connsiteY3" fmla="*/ 39071 h 209265"/>
                  <a:gd name="connsiteX4" fmla="*/ 160673 w 398652"/>
                  <a:gd name="connsiteY4" fmla="*/ 52 h 209265"/>
                  <a:gd name="connsiteX5" fmla="*/ 35901 w 398652"/>
                  <a:gd name="connsiteY5" fmla="*/ 32383 h 209265"/>
                  <a:gd name="connsiteX6" fmla="*/ 2149 w 398652"/>
                  <a:gd name="connsiteY6" fmla="*/ 96868 h 209265"/>
                  <a:gd name="connsiteX7" fmla="*/ 8621 w 398652"/>
                  <a:gd name="connsiteY7" fmla="*/ 118399 h 209265"/>
                  <a:gd name="connsiteX8" fmla="*/ 143067 w 398652"/>
                  <a:gd name="connsiteY8" fmla="*/ 199855 h 209265"/>
                  <a:gd name="connsiteX9" fmla="*/ 288349 w 398652"/>
                  <a:gd name="connsiteY9" fmla="*/ 196867 h 209265"/>
                  <a:gd name="connsiteX10" fmla="*/ 352625 w 398652"/>
                  <a:gd name="connsiteY10" fmla="*/ 143917 h 209265"/>
                  <a:gd name="connsiteX11" fmla="*/ 384905 w 398652"/>
                  <a:gd name="connsiteY11" fmla="*/ 128450 h 209265"/>
                  <a:gd name="connsiteX12" fmla="*/ 398594 w 398652"/>
                  <a:gd name="connsiteY12" fmla="*/ 97495 h 209265"/>
                  <a:gd name="connsiteX13" fmla="*/ 389760 w 398652"/>
                  <a:gd name="connsiteY13" fmla="*/ 89247 h 209265"/>
                  <a:gd name="connsiteX14" fmla="*/ 371606 w 398652"/>
                  <a:gd name="connsiteY14" fmla="*/ 75421 h 209265"/>
                  <a:gd name="connsiteX15" fmla="*/ 190440 w 398652"/>
                  <a:gd name="connsiteY15" fmla="*/ 35053 h 209265"/>
                  <a:gd name="connsiteX16" fmla="*/ 235540 w 398652"/>
                  <a:gd name="connsiteY16" fmla="*/ 63683 h 209265"/>
                  <a:gd name="connsiteX17" fmla="*/ 247833 w 398652"/>
                  <a:gd name="connsiteY17" fmla="*/ 59612 h 209265"/>
                  <a:gd name="connsiteX18" fmla="*/ 319210 w 398652"/>
                  <a:gd name="connsiteY18" fmla="*/ 60300 h 209265"/>
                  <a:gd name="connsiteX19" fmla="*/ 346835 w 398652"/>
                  <a:gd name="connsiteY19" fmla="*/ 79624 h 209265"/>
                  <a:gd name="connsiteX20" fmla="*/ 317809 w 398652"/>
                  <a:gd name="connsiteY20" fmla="*/ 88084 h 209265"/>
                  <a:gd name="connsiteX21" fmla="*/ 262055 w 398652"/>
                  <a:gd name="connsiteY21" fmla="*/ 93635 h 209265"/>
                  <a:gd name="connsiteX22" fmla="*/ 153747 w 398652"/>
                  <a:gd name="connsiteY22" fmla="*/ 77034 h 209265"/>
                  <a:gd name="connsiteX23" fmla="*/ 65345 w 398652"/>
                  <a:gd name="connsiteY23" fmla="*/ 48562 h 209265"/>
                  <a:gd name="connsiteX24" fmla="*/ 65160 w 398652"/>
                  <a:gd name="connsiteY24" fmla="*/ 48350 h 209265"/>
                  <a:gd name="connsiteX25" fmla="*/ 64816 w 398652"/>
                  <a:gd name="connsiteY25" fmla="*/ 48350 h 209265"/>
                  <a:gd name="connsiteX26" fmla="*/ 60322 w 398652"/>
                  <a:gd name="connsiteY26" fmla="*/ 46553 h 209265"/>
                  <a:gd name="connsiteX27" fmla="*/ 140106 w 398652"/>
                  <a:gd name="connsiteY27" fmla="*/ 34498 h 209265"/>
                  <a:gd name="connsiteX28" fmla="*/ 190440 w 398652"/>
                  <a:gd name="connsiteY28" fmla="*/ 35053 h 209265"/>
                  <a:gd name="connsiteX29" fmla="*/ 330181 w 398652"/>
                  <a:gd name="connsiteY29" fmla="*/ 134743 h 209265"/>
                  <a:gd name="connsiteX30" fmla="*/ 212911 w 398652"/>
                  <a:gd name="connsiteY30" fmla="*/ 188274 h 209265"/>
                  <a:gd name="connsiteX31" fmla="*/ 84945 w 398652"/>
                  <a:gd name="connsiteY31" fmla="*/ 142249 h 209265"/>
                  <a:gd name="connsiteX32" fmla="*/ 30328 w 398652"/>
                  <a:gd name="connsiteY32" fmla="*/ 83864 h 209265"/>
                  <a:gd name="connsiteX33" fmla="*/ 47527 w 398652"/>
                  <a:gd name="connsiteY33" fmla="*/ 65481 h 209265"/>
                  <a:gd name="connsiteX34" fmla="*/ 154434 w 398652"/>
                  <a:gd name="connsiteY34" fmla="*/ 109893 h 209265"/>
                  <a:gd name="connsiteX35" fmla="*/ 271889 w 398652"/>
                  <a:gd name="connsiteY35" fmla="*/ 126601 h 209265"/>
                  <a:gd name="connsiteX36" fmla="*/ 343108 w 398652"/>
                  <a:gd name="connsiteY36" fmla="*/ 113780 h 209265"/>
                  <a:gd name="connsiteX37" fmla="*/ 330181 w 398652"/>
                  <a:gd name="connsiteY37" fmla="*/ 134743 h 209265"/>
                  <a:gd name="connsiteX0" fmla="*/ 371606 w 398732"/>
                  <a:gd name="connsiteY0" fmla="*/ 75421 h 209265"/>
                  <a:gd name="connsiteX1" fmla="*/ 346968 w 398732"/>
                  <a:gd name="connsiteY1" fmla="*/ 52263 h 209265"/>
                  <a:gd name="connsiteX2" fmla="*/ 307181 w 398732"/>
                  <a:gd name="connsiteY2" fmla="*/ 27069 h 209265"/>
                  <a:gd name="connsiteX3" fmla="*/ 243550 w 398732"/>
                  <a:gd name="connsiteY3" fmla="*/ 39071 h 209265"/>
                  <a:gd name="connsiteX4" fmla="*/ 160673 w 398732"/>
                  <a:gd name="connsiteY4" fmla="*/ 52 h 209265"/>
                  <a:gd name="connsiteX5" fmla="*/ 35901 w 398732"/>
                  <a:gd name="connsiteY5" fmla="*/ 32383 h 209265"/>
                  <a:gd name="connsiteX6" fmla="*/ 2149 w 398732"/>
                  <a:gd name="connsiteY6" fmla="*/ 96868 h 209265"/>
                  <a:gd name="connsiteX7" fmla="*/ 8621 w 398732"/>
                  <a:gd name="connsiteY7" fmla="*/ 118399 h 209265"/>
                  <a:gd name="connsiteX8" fmla="*/ 143067 w 398732"/>
                  <a:gd name="connsiteY8" fmla="*/ 199855 h 209265"/>
                  <a:gd name="connsiteX9" fmla="*/ 288349 w 398732"/>
                  <a:gd name="connsiteY9" fmla="*/ 196867 h 209265"/>
                  <a:gd name="connsiteX10" fmla="*/ 352625 w 398732"/>
                  <a:gd name="connsiteY10" fmla="*/ 143917 h 209265"/>
                  <a:gd name="connsiteX11" fmla="*/ 384905 w 398732"/>
                  <a:gd name="connsiteY11" fmla="*/ 128450 h 209265"/>
                  <a:gd name="connsiteX12" fmla="*/ 398594 w 398732"/>
                  <a:gd name="connsiteY12" fmla="*/ 97495 h 209265"/>
                  <a:gd name="connsiteX13" fmla="*/ 389760 w 398732"/>
                  <a:gd name="connsiteY13" fmla="*/ 89247 h 209265"/>
                  <a:gd name="connsiteX14" fmla="*/ 371606 w 398732"/>
                  <a:gd name="connsiteY14" fmla="*/ 75421 h 209265"/>
                  <a:gd name="connsiteX15" fmla="*/ 190440 w 398732"/>
                  <a:gd name="connsiteY15" fmla="*/ 35053 h 209265"/>
                  <a:gd name="connsiteX16" fmla="*/ 235540 w 398732"/>
                  <a:gd name="connsiteY16" fmla="*/ 63683 h 209265"/>
                  <a:gd name="connsiteX17" fmla="*/ 247833 w 398732"/>
                  <a:gd name="connsiteY17" fmla="*/ 59612 h 209265"/>
                  <a:gd name="connsiteX18" fmla="*/ 319210 w 398732"/>
                  <a:gd name="connsiteY18" fmla="*/ 60300 h 209265"/>
                  <a:gd name="connsiteX19" fmla="*/ 346835 w 398732"/>
                  <a:gd name="connsiteY19" fmla="*/ 79624 h 209265"/>
                  <a:gd name="connsiteX20" fmla="*/ 317809 w 398732"/>
                  <a:gd name="connsiteY20" fmla="*/ 88084 h 209265"/>
                  <a:gd name="connsiteX21" fmla="*/ 262055 w 398732"/>
                  <a:gd name="connsiteY21" fmla="*/ 93635 h 209265"/>
                  <a:gd name="connsiteX22" fmla="*/ 153747 w 398732"/>
                  <a:gd name="connsiteY22" fmla="*/ 77034 h 209265"/>
                  <a:gd name="connsiteX23" fmla="*/ 65345 w 398732"/>
                  <a:gd name="connsiteY23" fmla="*/ 48562 h 209265"/>
                  <a:gd name="connsiteX24" fmla="*/ 65160 w 398732"/>
                  <a:gd name="connsiteY24" fmla="*/ 48350 h 209265"/>
                  <a:gd name="connsiteX25" fmla="*/ 64816 w 398732"/>
                  <a:gd name="connsiteY25" fmla="*/ 48350 h 209265"/>
                  <a:gd name="connsiteX26" fmla="*/ 60322 w 398732"/>
                  <a:gd name="connsiteY26" fmla="*/ 46553 h 209265"/>
                  <a:gd name="connsiteX27" fmla="*/ 140106 w 398732"/>
                  <a:gd name="connsiteY27" fmla="*/ 34498 h 209265"/>
                  <a:gd name="connsiteX28" fmla="*/ 190440 w 398732"/>
                  <a:gd name="connsiteY28" fmla="*/ 35053 h 209265"/>
                  <a:gd name="connsiteX29" fmla="*/ 330181 w 398732"/>
                  <a:gd name="connsiteY29" fmla="*/ 134743 h 209265"/>
                  <a:gd name="connsiteX30" fmla="*/ 212911 w 398732"/>
                  <a:gd name="connsiteY30" fmla="*/ 188274 h 209265"/>
                  <a:gd name="connsiteX31" fmla="*/ 84945 w 398732"/>
                  <a:gd name="connsiteY31" fmla="*/ 142249 h 209265"/>
                  <a:gd name="connsiteX32" fmla="*/ 30328 w 398732"/>
                  <a:gd name="connsiteY32" fmla="*/ 83864 h 209265"/>
                  <a:gd name="connsiteX33" fmla="*/ 47527 w 398732"/>
                  <a:gd name="connsiteY33" fmla="*/ 65481 h 209265"/>
                  <a:gd name="connsiteX34" fmla="*/ 154434 w 398732"/>
                  <a:gd name="connsiteY34" fmla="*/ 109893 h 209265"/>
                  <a:gd name="connsiteX35" fmla="*/ 271889 w 398732"/>
                  <a:gd name="connsiteY35" fmla="*/ 126601 h 209265"/>
                  <a:gd name="connsiteX36" fmla="*/ 343108 w 398732"/>
                  <a:gd name="connsiteY36" fmla="*/ 113780 h 209265"/>
                  <a:gd name="connsiteX37" fmla="*/ 330181 w 398732"/>
                  <a:gd name="connsiteY37" fmla="*/ 134743 h 209265"/>
                  <a:gd name="connsiteX0" fmla="*/ 371606 w 399645"/>
                  <a:gd name="connsiteY0" fmla="*/ 75421 h 209265"/>
                  <a:gd name="connsiteX1" fmla="*/ 346968 w 399645"/>
                  <a:gd name="connsiteY1" fmla="*/ 52263 h 209265"/>
                  <a:gd name="connsiteX2" fmla="*/ 307181 w 399645"/>
                  <a:gd name="connsiteY2" fmla="*/ 27069 h 209265"/>
                  <a:gd name="connsiteX3" fmla="*/ 243550 w 399645"/>
                  <a:gd name="connsiteY3" fmla="*/ 39071 h 209265"/>
                  <a:gd name="connsiteX4" fmla="*/ 160673 w 399645"/>
                  <a:gd name="connsiteY4" fmla="*/ 52 h 209265"/>
                  <a:gd name="connsiteX5" fmla="*/ 35901 w 399645"/>
                  <a:gd name="connsiteY5" fmla="*/ 32383 h 209265"/>
                  <a:gd name="connsiteX6" fmla="*/ 2149 w 399645"/>
                  <a:gd name="connsiteY6" fmla="*/ 96868 h 209265"/>
                  <a:gd name="connsiteX7" fmla="*/ 8621 w 399645"/>
                  <a:gd name="connsiteY7" fmla="*/ 118399 h 209265"/>
                  <a:gd name="connsiteX8" fmla="*/ 143067 w 399645"/>
                  <a:gd name="connsiteY8" fmla="*/ 199855 h 209265"/>
                  <a:gd name="connsiteX9" fmla="*/ 288349 w 399645"/>
                  <a:gd name="connsiteY9" fmla="*/ 196867 h 209265"/>
                  <a:gd name="connsiteX10" fmla="*/ 352625 w 399645"/>
                  <a:gd name="connsiteY10" fmla="*/ 143917 h 209265"/>
                  <a:gd name="connsiteX11" fmla="*/ 384905 w 399645"/>
                  <a:gd name="connsiteY11" fmla="*/ 128450 h 209265"/>
                  <a:gd name="connsiteX12" fmla="*/ 399536 w 399645"/>
                  <a:gd name="connsiteY12" fmla="*/ 109737 h 209265"/>
                  <a:gd name="connsiteX13" fmla="*/ 389760 w 399645"/>
                  <a:gd name="connsiteY13" fmla="*/ 89247 h 209265"/>
                  <a:gd name="connsiteX14" fmla="*/ 371606 w 399645"/>
                  <a:gd name="connsiteY14" fmla="*/ 75421 h 209265"/>
                  <a:gd name="connsiteX15" fmla="*/ 190440 w 399645"/>
                  <a:gd name="connsiteY15" fmla="*/ 35053 h 209265"/>
                  <a:gd name="connsiteX16" fmla="*/ 235540 w 399645"/>
                  <a:gd name="connsiteY16" fmla="*/ 63683 h 209265"/>
                  <a:gd name="connsiteX17" fmla="*/ 247833 w 399645"/>
                  <a:gd name="connsiteY17" fmla="*/ 59612 h 209265"/>
                  <a:gd name="connsiteX18" fmla="*/ 319210 w 399645"/>
                  <a:gd name="connsiteY18" fmla="*/ 60300 h 209265"/>
                  <a:gd name="connsiteX19" fmla="*/ 346835 w 399645"/>
                  <a:gd name="connsiteY19" fmla="*/ 79624 h 209265"/>
                  <a:gd name="connsiteX20" fmla="*/ 317809 w 399645"/>
                  <a:gd name="connsiteY20" fmla="*/ 88084 h 209265"/>
                  <a:gd name="connsiteX21" fmla="*/ 262055 w 399645"/>
                  <a:gd name="connsiteY21" fmla="*/ 93635 h 209265"/>
                  <a:gd name="connsiteX22" fmla="*/ 153747 w 399645"/>
                  <a:gd name="connsiteY22" fmla="*/ 77034 h 209265"/>
                  <a:gd name="connsiteX23" fmla="*/ 65345 w 399645"/>
                  <a:gd name="connsiteY23" fmla="*/ 48562 h 209265"/>
                  <a:gd name="connsiteX24" fmla="*/ 65160 w 399645"/>
                  <a:gd name="connsiteY24" fmla="*/ 48350 h 209265"/>
                  <a:gd name="connsiteX25" fmla="*/ 64816 w 399645"/>
                  <a:gd name="connsiteY25" fmla="*/ 48350 h 209265"/>
                  <a:gd name="connsiteX26" fmla="*/ 60322 w 399645"/>
                  <a:gd name="connsiteY26" fmla="*/ 46553 h 209265"/>
                  <a:gd name="connsiteX27" fmla="*/ 140106 w 399645"/>
                  <a:gd name="connsiteY27" fmla="*/ 34498 h 209265"/>
                  <a:gd name="connsiteX28" fmla="*/ 190440 w 399645"/>
                  <a:gd name="connsiteY28" fmla="*/ 35053 h 209265"/>
                  <a:gd name="connsiteX29" fmla="*/ 330181 w 399645"/>
                  <a:gd name="connsiteY29" fmla="*/ 134743 h 209265"/>
                  <a:gd name="connsiteX30" fmla="*/ 212911 w 399645"/>
                  <a:gd name="connsiteY30" fmla="*/ 188274 h 209265"/>
                  <a:gd name="connsiteX31" fmla="*/ 84945 w 399645"/>
                  <a:gd name="connsiteY31" fmla="*/ 142249 h 209265"/>
                  <a:gd name="connsiteX32" fmla="*/ 30328 w 399645"/>
                  <a:gd name="connsiteY32" fmla="*/ 83864 h 209265"/>
                  <a:gd name="connsiteX33" fmla="*/ 47527 w 399645"/>
                  <a:gd name="connsiteY33" fmla="*/ 65481 h 209265"/>
                  <a:gd name="connsiteX34" fmla="*/ 154434 w 399645"/>
                  <a:gd name="connsiteY34" fmla="*/ 109893 h 209265"/>
                  <a:gd name="connsiteX35" fmla="*/ 271889 w 399645"/>
                  <a:gd name="connsiteY35" fmla="*/ 126601 h 209265"/>
                  <a:gd name="connsiteX36" fmla="*/ 343108 w 399645"/>
                  <a:gd name="connsiteY36" fmla="*/ 113780 h 209265"/>
                  <a:gd name="connsiteX37" fmla="*/ 330181 w 399645"/>
                  <a:gd name="connsiteY37" fmla="*/ 134743 h 209265"/>
                  <a:gd name="connsiteX0" fmla="*/ 371606 w 400081"/>
                  <a:gd name="connsiteY0" fmla="*/ 75421 h 209265"/>
                  <a:gd name="connsiteX1" fmla="*/ 346968 w 400081"/>
                  <a:gd name="connsiteY1" fmla="*/ 52263 h 209265"/>
                  <a:gd name="connsiteX2" fmla="*/ 307181 w 400081"/>
                  <a:gd name="connsiteY2" fmla="*/ 27069 h 209265"/>
                  <a:gd name="connsiteX3" fmla="*/ 243550 w 400081"/>
                  <a:gd name="connsiteY3" fmla="*/ 39071 h 209265"/>
                  <a:gd name="connsiteX4" fmla="*/ 160673 w 400081"/>
                  <a:gd name="connsiteY4" fmla="*/ 52 h 209265"/>
                  <a:gd name="connsiteX5" fmla="*/ 35901 w 400081"/>
                  <a:gd name="connsiteY5" fmla="*/ 32383 h 209265"/>
                  <a:gd name="connsiteX6" fmla="*/ 2149 w 400081"/>
                  <a:gd name="connsiteY6" fmla="*/ 96868 h 209265"/>
                  <a:gd name="connsiteX7" fmla="*/ 8621 w 400081"/>
                  <a:gd name="connsiteY7" fmla="*/ 118399 h 209265"/>
                  <a:gd name="connsiteX8" fmla="*/ 143067 w 400081"/>
                  <a:gd name="connsiteY8" fmla="*/ 199855 h 209265"/>
                  <a:gd name="connsiteX9" fmla="*/ 288349 w 400081"/>
                  <a:gd name="connsiteY9" fmla="*/ 196867 h 209265"/>
                  <a:gd name="connsiteX10" fmla="*/ 352625 w 400081"/>
                  <a:gd name="connsiteY10" fmla="*/ 143917 h 209265"/>
                  <a:gd name="connsiteX11" fmla="*/ 384905 w 400081"/>
                  <a:gd name="connsiteY11" fmla="*/ 128450 h 209265"/>
                  <a:gd name="connsiteX12" fmla="*/ 399536 w 400081"/>
                  <a:gd name="connsiteY12" fmla="*/ 109737 h 209265"/>
                  <a:gd name="connsiteX13" fmla="*/ 371606 w 400081"/>
                  <a:gd name="connsiteY13" fmla="*/ 75421 h 209265"/>
                  <a:gd name="connsiteX14" fmla="*/ 190440 w 400081"/>
                  <a:gd name="connsiteY14" fmla="*/ 35053 h 209265"/>
                  <a:gd name="connsiteX15" fmla="*/ 235540 w 400081"/>
                  <a:gd name="connsiteY15" fmla="*/ 63683 h 209265"/>
                  <a:gd name="connsiteX16" fmla="*/ 247833 w 400081"/>
                  <a:gd name="connsiteY16" fmla="*/ 59612 h 209265"/>
                  <a:gd name="connsiteX17" fmla="*/ 319210 w 400081"/>
                  <a:gd name="connsiteY17" fmla="*/ 60300 h 209265"/>
                  <a:gd name="connsiteX18" fmla="*/ 346835 w 400081"/>
                  <a:gd name="connsiteY18" fmla="*/ 79624 h 209265"/>
                  <a:gd name="connsiteX19" fmla="*/ 317809 w 400081"/>
                  <a:gd name="connsiteY19" fmla="*/ 88084 h 209265"/>
                  <a:gd name="connsiteX20" fmla="*/ 262055 w 400081"/>
                  <a:gd name="connsiteY20" fmla="*/ 93635 h 209265"/>
                  <a:gd name="connsiteX21" fmla="*/ 153747 w 400081"/>
                  <a:gd name="connsiteY21" fmla="*/ 77034 h 209265"/>
                  <a:gd name="connsiteX22" fmla="*/ 65345 w 400081"/>
                  <a:gd name="connsiteY22" fmla="*/ 48562 h 209265"/>
                  <a:gd name="connsiteX23" fmla="*/ 65160 w 400081"/>
                  <a:gd name="connsiteY23" fmla="*/ 48350 h 209265"/>
                  <a:gd name="connsiteX24" fmla="*/ 64816 w 400081"/>
                  <a:gd name="connsiteY24" fmla="*/ 48350 h 209265"/>
                  <a:gd name="connsiteX25" fmla="*/ 60322 w 400081"/>
                  <a:gd name="connsiteY25" fmla="*/ 46553 h 209265"/>
                  <a:gd name="connsiteX26" fmla="*/ 140106 w 400081"/>
                  <a:gd name="connsiteY26" fmla="*/ 34498 h 209265"/>
                  <a:gd name="connsiteX27" fmla="*/ 190440 w 400081"/>
                  <a:gd name="connsiteY27" fmla="*/ 35053 h 209265"/>
                  <a:gd name="connsiteX28" fmla="*/ 330181 w 400081"/>
                  <a:gd name="connsiteY28" fmla="*/ 134743 h 209265"/>
                  <a:gd name="connsiteX29" fmla="*/ 212911 w 400081"/>
                  <a:gd name="connsiteY29" fmla="*/ 188274 h 209265"/>
                  <a:gd name="connsiteX30" fmla="*/ 84945 w 400081"/>
                  <a:gd name="connsiteY30" fmla="*/ 142249 h 209265"/>
                  <a:gd name="connsiteX31" fmla="*/ 30328 w 400081"/>
                  <a:gd name="connsiteY31" fmla="*/ 83864 h 209265"/>
                  <a:gd name="connsiteX32" fmla="*/ 47527 w 400081"/>
                  <a:gd name="connsiteY32" fmla="*/ 65481 h 209265"/>
                  <a:gd name="connsiteX33" fmla="*/ 154434 w 400081"/>
                  <a:gd name="connsiteY33" fmla="*/ 109893 h 209265"/>
                  <a:gd name="connsiteX34" fmla="*/ 271889 w 400081"/>
                  <a:gd name="connsiteY34" fmla="*/ 126601 h 209265"/>
                  <a:gd name="connsiteX35" fmla="*/ 343108 w 400081"/>
                  <a:gd name="connsiteY35" fmla="*/ 113780 h 209265"/>
                  <a:gd name="connsiteX36" fmla="*/ 330181 w 400081"/>
                  <a:gd name="connsiteY36" fmla="*/ 134743 h 209265"/>
                  <a:gd name="connsiteX0" fmla="*/ 371606 w 394034"/>
                  <a:gd name="connsiteY0" fmla="*/ 75421 h 209265"/>
                  <a:gd name="connsiteX1" fmla="*/ 346968 w 394034"/>
                  <a:gd name="connsiteY1" fmla="*/ 52263 h 209265"/>
                  <a:gd name="connsiteX2" fmla="*/ 307181 w 394034"/>
                  <a:gd name="connsiteY2" fmla="*/ 27069 h 209265"/>
                  <a:gd name="connsiteX3" fmla="*/ 243550 w 394034"/>
                  <a:gd name="connsiteY3" fmla="*/ 39071 h 209265"/>
                  <a:gd name="connsiteX4" fmla="*/ 160673 w 394034"/>
                  <a:gd name="connsiteY4" fmla="*/ 52 h 209265"/>
                  <a:gd name="connsiteX5" fmla="*/ 35901 w 394034"/>
                  <a:gd name="connsiteY5" fmla="*/ 32383 h 209265"/>
                  <a:gd name="connsiteX6" fmla="*/ 2149 w 394034"/>
                  <a:gd name="connsiteY6" fmla="*/ 96868 h 209265"/>
                  <a:gd name="connsiteX7" fmla="*/ 8621 w 394034"/>
                  <a:gd name="connsiteY7" fmla="*/ 118399 h 209265"/>
                  <a:gd name="connsiteX8" fmla="*/ 143067 w 394034"/>
                  <a:gd name="connsiteY8" fmla="*/ 199855 h 209265"/>
                  <a:gd name="connsiteX9" fmla="*/ 288349 w 394034"/>
                  <a:gd name="connsiteY9" fmla="*/ 196867 h 209265"/>
                  <a:gd name="connsiteX10" fmla="*/ 352625 w 394034"/>
                  <a:gd name="connsiteY10" fmla="*/ 143917 h 209265"/>
                  <a:gd name="connsiteX11" fmla="*/ 384905 w 394034"/>
                  <a:gd name="connsiteY11" fmla="*/ 128450 h 209265"/>
                  <a:gd name="connsiteX12" fmla="*/ 392002 w 394034"/>
                  <a:gd name="connsiteY12" fmla="*/ 102204 h 209265"/>
                  <a:gd name="connsiteX13" fmla="*/ 371606 w 394034"/>
                  <a:gd name="connsiteY13" fmla="*/ 75421 h 209265"/>
                  <a:gd name="connsiteX14" fmla="*/ 190440 w 394034"/>
                  <a:gd name="connsiteY14" fmla="*/ 35053 h 209265"/>
                  <a:gd name="connsiteX15" fmla="*/ 235540 w 394034"/>
                  <a:gd name="connsiteY15" fmla="*/ 63683 h 209265"/>
                  <a:gd name="connsiteX16" fmla="*/ 247833 w 394034"/>
                  <a:gd name="connsiteY16" fmla="*/ 59612 h 209265"/>
                  <a:gd name="connsiteX17" fmla="*/ 319210 w 394034"/>
                  <a:gd name="connsiteY17" fmla="*/ 60300 h 209265"/>
                  <a:gd name="connsiteX18" fmla="*/ 346835 w 394034"/>
                  <a:gd name="connsiteY18" fmla="*/ 79624 h 209265"/>
                  <a:gd name="connsiteX19" fmla="*/ 317809 w 394034"/>
                  <a:gd name="connsiteY19" fmla="*/ 88084 h 209265"/>
                  <a:gd name="connsiteX20" fmla="*/ 262055 w 394034"/>
                  <a:gd name="connsiteY20" fmla="*/ 93635 h 209265"/>
                  <a:gd name="connsiteX21" fmla="*/ 153747 w 394034"/>
                  <a:gd name="connsiteY21" fmla="*/ 77034 h 209265"/>
                  <a:gd name="connsiteX22" fmla="*/ 65345 w 394034"/>
                  <a:gd name="connsiteY22" fmla="*/ 48562 h 209265"/>
                  <a:gd name="connsiteX23" fmla="*/ 65160 w 394034"/>
                  <a:gd name="connsiteY23" fmla="*/ 48350 h 209265"/>
                  <a:gd name="connsiteX24" fmla="*/ 64816 w 394034"/>
                  <a:gd name="connsiteY24" fmla="*/ 48350 h 209265"/>
                  <a:gd name="connsiteX25" fmla="*/ 60322 w 394034"/>
                  <a:gd name="connsiteY25" fmla="*/ 46553 h 209265"/>
                  <a:gd name="connsiteX26" fmla="*/ 140106 w 394034"/>
                  <a:gd name="connsiteY26" fmla="*/ 34498 h 209265"/>
                  <a:gd name="connsiteX27" fmla="*/ 190440 w 394034"/>
                  <a:gd name="connsiteY27" fmla="*/ 35053 h 209265"/>
                  <a:gd name="connsiteX28" fmla="*/ 330181 w 394034"/>
                  <a:gd name="connsiteY28" fmla="*/ 134743 h 209265"/>
                  <a:gd name="connsiteX29" fmla="*/ 212911 w 394034"/>
                  <a:gd name="connsiteY29" fmla="*/ 188274 h 209265"/>
                  <a:gd name="connsiteX30" fmla="*/ 84945 w 394034"/>
                  <a:gd name="connsiteY30" fmla="*/ 142249 h 209265"/>
                  <a:gd name="connsiteX31" fmla="*/ 30328 w 394034"/>
                  <a:gd name="connsiteY31" fmla="*/ 83864 h 209265"/>
                  <a:gd name="connsiteX32" fmla="*/ 47527 w 394034"/>
                  <a:gd name="connsiteY32" fmla="*/ 65481 h 209265"/>
                  <a:gd name="connsiteX33" fmla="*/ 154434 w 394034"/>
                  <a:gd name="connsiteY33" fmla="*/ 109893 h 209265"/>
                  <a:gd name="connsiteX34" fmla="*/ 271889 w 394034"/>
                  <a:gd name="connsiteY34" fmla="*/ 126601 h 209265"/>
                  <a:gd name="connsiteX35" fmla="*/ 343108 w 394034"/>
                  <a:gd name="connsiteY35" fmla="*/ 113780 h 209265"/>
                  <a:gd name="connsiteX36" fmla="*/ 330181 w 394034"/>
                  <a:gd name="connsiteY36" fmla="*/ 134743 h 209265"/>
                  <a:gd name="connsiteX0" fmla="*/ 371606 w 395653"/>
                  <a:gd name="connsiteY0" fmla="*/ 75421 h 209265"/>
                  <a:gd name="connsiteX1" fmla="*/ 346968 w 395653"/>
                  <a:gd name="connsiteY1" fmla="*/ 52263 h 209265"/>
                  <a:gd name="connsiteX2" fmla="*/ 307181 w 395653"/>
                  <a:gd name="connsiteY2" fmla="*/ 27069 h 209265"/>
                  <a:gd name="connsiteX3" fmla="*/ 243550 w 395653"/>
                  <a:gd name="connsiteY3" fmla="*/ 39071 h 209265"/>
                  <a:gd name="connsiteX4" fmla="*/ 160673 w 395653"/>
                  <a:gd name="connsiteY4" fmla="*/ 52 h 209265"/>
                  <a:gd name="connsiteX5" fmla="*/ 35901 w 395653"/>
                  <a:gd name="connsiteY5" fmla="*/ 32383 h 209265"/>
                  <a:gd name="connsiteX6" fmla="*/ 2149 w 395653"/>
                  <a:gd name="connsiteY6" fmla="*/ 96868 h 209265"/>
                  <a:gd name="connsiteX7" fmla="*/ 8621 w 395653"/>
                  <a:gd name="connsiteY7" fmla="*/ 118399 h 209265"/>
                  <a:gd name="connsiteX8" fmla="*/ 143067 w 395653"/>
                  <a:gd name="connsiteY8" fmla="*/ 199855 h 209265"/>
                  <a:gd name="connsiteX9" fmla="*/ 288349 w 395653"/>
                  <a:gd name="connsiteY9" fmla="*/ 196867 h 209265"/>
                  <a:gd name="connsiteX10" fmla="*/ 352625 w 395653"/>
                  <a:gd name="connsiteY10" fmla="*/ 143917 h 209265"/>
                  <a:gd name="connsiteX11" fmla="*/ 384905 w 395653"/>
                  <a:gd name="connsiteY11" fmla="*/ 128450 h 209265"/>
                  <a:gd name="connsiteX12" fmla="*/ 392002 w 395653"/>
                  <a:gd name="connsiteY12" fmla="*/ 102204 h 209265"/>
                  <a:gd name="connsiteX13" fmla="*/ 371606 w 395653"/>
                  <a:gd name="connsiteY13" fmla="*/ 75421 h 209265"/>
                  <a:gd name="connsiteX14" fmla="*/ 190440 w 395653"/>
                  <a:gd name="connsiteY14" fmla="*/ 35053 h 209265"/>
                  <a:gd name="connsiteX15" fmla="*/ 235540 w 395653"/>
                  <a:gd name="connsiteY15" fmla="*/ 63683 h 209265"/>
                  <a:gd name="connsiteX16" fmla="*/ 247833 w 395653"/>
                  <a:gd name="connsiteY16" fmla="*/ 59612 h 209265"/>
                  <a:gd name="connsiteX17" fmla="*/ 319210 w 395653"/>
                  <a:gd name="connsiteY17" fmla="*/ 60300 h 209265"/>
                  <a:gd name="connsiteX18" fmla="*/ 346835 w 395653"/>
                  <a:gd name="connsiteY18" fmla="*/ 79624 h 209265"/>
                  <a:gd name="connsiteX19" fmla="*/ 317809 w 395653"/>
                  <a:gd name="connsiteY19" fmla="*/ 88084 h 209265"/>
                  <a:gd name="connsiteX20" fmla="*/ 262055 w 395653"/>
                  <a:gd name="connsiteY20" fmla="*/ 93635 h 209265"/>
                  <a:gd name="connsiteX21" fmla="*/ 153747 w 395653"/>
                  <a:gd name="connsiteY21" fmla="*/ 77034 h 209265"/>
                  <a:gd name="connsiteX22" fmla="*/ 65345 w 395653"/>
                  <a:gd name="connsiteY22" fmla="*/ 48562 h 209265"/>
                  <a:gd name="connsiteX23" fmla="*/ 65160 w 395653"/>
                  <a:gd name="connsiteY23" fmla="*/ 48350 h 209265"/>
                  <a:gd name="connsiteX24" fmla="*/ 64816 w 395653"/>
                  <a:gd name="connsiteY24" fmla="*/ 48350 h 209265"/>
                  <a:gd name="connsiteX25" fmla="*/ 60322 w 395653"/>
                  <a:gd name="connsiteY25" fmla="*/ 46553 h 209265"/>
                  <a:gd name="connsiteX26" fmla="*/ 140106 w 395653"/>
                  <a:gd name="connsiteY26" fmla="*/ 34498 h 209265"/>
                  <a:gd name="connsiteX27" fmla="*/ 190440 w 395653"/>
                  <a:gd name="connsiteY27" fmla="*/ 35053 h 209265"/>
                  <a:gd name="connsiteX28" fmla="*/ 330181 w 395653"/>
                  <a:gd name="connsiteY28" fmla="*/ 134743 h 209265"/>
                  <a:gd name="connsiteX29" fmla="*/ 212911 w 395653"/>
                  <a:gd name="connsiteY29" fmla="*/ 188274 h 209265"/>
                  <a:gd name="connsiteX30" fmla="*/ 84945 w 395653"/>
                  <a:gd name="connsiteY30" fmla="*/ 142249 h 209265"/>
                  <a:gd name="connsiteX31" fmla="*/ 30328 w 395653"/>
                  <a:gd name="connsiteY31" fmla="*/ 83864 h 209265"/>
                  <a:gd name="connsiteX32" fmla="*/ 47527 w 395653"/>
                  <a:gd name="connsiteY32" fmla="*/ 65481 h 209265"/>
                  <a:gd name="connsiteX33" fmla="*/ 154434 w 395653"/>
                  <a:gd name="connsiteY33" fmla="*/ 109893 h 209265"/>
                  <a:gd name="connsiteX34" fmla="*/ 271889 w 395653"/>
                  <a:gd name="connsiteY34" fmla="*/ 126601 h 209265"/>
                  <a:gd name="connsiteX35" fmla="*/ 343108 w 395653"/>
                  <a:gd name="connsiteY35" fmla="*/ 113780 h 209265"/>
                  <a:gd name="connsiteX36" fmla="*/ 330181 w 395653"/>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60322 w 396819"/>
                  <a:gd name="connsiteY25" fmla="*/ 46553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64816 w 396819"/>
                  <a:gd name="connsiteY24" fmla="*/ 48350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65160 w 396819"/>
                  <a:gd name="connsiteY23" fmla="*/ 48350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65345 w 396819"/>
                  <a:gd name="connsiteY22" fmla="*/ 48562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90770 w 396819"/>
                  <a:gd name="connsiteY22" fmla="*/ 61746 h 209265"/>
                  <a:gd name="connsiteX23" fmla="*/ 72693 w 396819"/>
                  <a:gd name="connsiteY23" fmla="*/ 57767 h 209265"/>
                  <a:gd name="connsiteX24" fmla="*/ 56341 w 396819"/>
                  <a:gd name="connsiteY24" fmla="*/ 51175 h 209265"/>
                  <a:gd name="connsiteX25" fmla="*/ 46197 w 396819"/>
                  <a:gd name="connsiteY25" fmla="*/ 48436 h 209265"/>
                  <a:gd name="connsiteX26" fmla="*/ 140106 w 396819"/>
                  <a:gd name="connsiteY26" fmla="*/ 34498 h 209265"/>
                  <a:gd name="connsiteX27" fmla="*/ 190440 w 396819"/>
                  <a:gd name="connsiteY27" fmla="*/ 35053 h 209265"/>
                  <a:gd name="connsiteX28" fmla="*/ 330181 w 396819"/>
                  <a:gd name="connsiteY28" fmla="*/ 134743 h 209265"/>
                  <a:gd name="connsiteX29" fmla="*/ 212911 w 396819"/>
                  <a:gd name="connsiteY29" fmla="*/ 188274 h 209265"/>
                  <a:gd name="connsiteX30" fmla="*/ 84945 w 396819"/>
                  <a:gd name="connsiteY30" fmla="*/ 142249 h 209265"/>
                  <a:gd name="connsiteX31" fmla="*/ 30328 w 396819"/>
                  <a:gd name="connsiteY31" fmla="*/ 83864 h 209265"/>
                  <a:gd name="connsiteX32" fmla="*/ 47527 w 396819"/>
                  <a:gd name="connsiteY32" fmla="*/ 65481 h 209265"/>
                  <a:gd name="connsiteX33" fmla="*/ 154434 w 396819"/>
                  <a:gd name="connsiteY33" fmla="*/ 109893 h 209265"/>
                  <a:gd name="connsiteX34" fmla="*/ 271889 w 396819"/>
                  <a:gd name="connsiteY34" fmla="*/ 126601 h 209265"/>
                  <a:gd name="connsiteX35" fmla="*/ 343108 w 396819"/>
                  <a:gd name="connsiteY35" fmla="*/ 113780 h 209265"/>
                  <a:gd name="connsiteX36" fmla="*/ 330181 w 396819"/>
                  <a:gd name="connsiteY36"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72693 w 396819"/>
                  <a:gd name="connsiteY22" fmla="*/ 57767 h 209265"/>
                  <a:gd name="connsiteX23" fmla="*/ 56341 w 396819"/>
                  <a:gd name="connsiteY23" fmla="*/ 51175 h 209265"/>
                  <a:gd name="connsiteX24" fmla="*/ 46197 w 396819"/>
                  <a:gd name="connsiteY24" fmla="*/ 48436 h 209265"/>
                  <a:gd name="connsiteX25" fmla="*/ 140106 w 396819"/>
                  <a:gd name="connsiteY25" fmla="*/ 34498 h 209265"/>
                  <a:gd name="connsiteX26" fmla="*/ 190440 w 396819"/>
                  <a:gd name="connsiteY26" fmla="*/ 35053 h 209265"/>
                  <a:gd name="connsiteX27" fmla="*/ 330181 w 396819"/>
                  <a:gd name="connsiteY27" fmla="*/ 134743 h 209265"/>
                  <a:gd name="connsiteX28" fmla="*/ 212911 w 396819"/>
                  <a:gd name="connsiteY28" fmla="*/ 188274 h 209265"/>
                  <a:gd name="connsiteX29" fmla="*/ 84945 w 396819"/>
                  <a:gd name="connsiteY29" fmla="*/ 142249 h 209265"/>
                  <a:gd name="connsiteX30" fmla="*/ 30328 w 396819"/>
                  <a:gd name="connsiteY30" fmla="*/ 83864 h 209265"/>
                  <a:gd name="connsiteX31" fmla="*/ 47527 w 396819"/>
                  <a:gd name="connsiteY31" fmla="*/ 65481 h 209265"/>
                  <a:gd name="connsiteX32" fmla="*/ 154434 w 396819"/>
                  <a:gd name="connsiteY32" fmla="*/ 109893 h 209265"/>
                  <a:gd name="connsiteX33" fmla="*/ 271889 w 396819"/>
                  <a:gd name="connsiteY33" fmla="*/ 126601 h 209265"/>
                  <a:gd name="connsiteX34" fmla="*/ 343108 w 396819"/>
                  <a:gd name="connsiteY34" fmla="*/ 113780 h 209265"/>
                  <a:gd name="connsiteX35" fmla="*/ 330181 w 396819"/>
                  <a:gd name="connsiteY35"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56341 w 396819"/>
                  <a:gd name="connsiteY22" fmla="*/ 51175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4358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46835 w 396819"/>
                  <a:gd name="connsiteY18" fmla="*/ 79624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7809 w 396819"/>
                  <a:gd name="connsiteY19" fmla="*/ 88084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8751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7501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6819"/>
                  <a:gd name="connsiteY0" fmla="*/ 75421 h 209265"/>
                  <a:gd name="connsiteX1" fmla="*/ 346968 w 396819"/>
                  <a:gd name="connsiteY1" fmla="*/ 52263 h 209265"/>
                  <a:gd name="connsiteX2" fmla="*/ 307181 w 396819"/>
                  <a:gd name="connsiteY2" fmla="*/ 27069 h 209265"/>
                  <a:gd name="connsiteX3" fmla="*/ 243550 w 396819"/>
                  <a:gd name="connsiteY3" fmla="*/ 39071 h 209265"/>
                  <a:gd name="connsiteX4" fmla="*/ 160673 w 396819"/>
                  <a:gd name="connsiteY4" fmla="*/ 52 h 209265"/>
                  <a:gd name="connsiteX5" fmla="*/ 35901 w 396819"/>
                  <a:gd name="connsiteY5" fmla="*/ 32383 h 209265"/>
                  <a:gd name="connsiteX6" fmla="*/ 2149 w 396819"/>
                  <a:gd name="connsiteY6" fmla="*/ 96868 h 209265"/>
                  <a:gd name="connsiteX7" fmla="*/ 8621 w 396819"/>
                  <a:gd name="connsiteY7" fmla="*/ 118399 h 209265"/>
                  <a:gd name="connsiteX8" fmla="*/ 143067 w 396819"/>
                  <a:gd name="connsiteY8" fmla="*/ 199855 h 209265"/>
                  <a:gd name="connsiteX9" fmla="*/ 288349 w 396819"/>
                  <a:gd name="connsiteY9" fmla="*/ 196867 h 209265"/>
                  <a:gd name="connsiteX10" fmla="*/ 352625 w 396819"/>
                  <a:gd name="connsiteY10" fmla="*/ 143917 h 209265"/>
                  <a:gd name="connsiteX11" fmla="*/ 384905 w 396819"/>
                  <a:gd name="connsiteY11" fmla="*/ 128450 h 209265"/>
                  <a:gd name="connsiteX12" fmla="*/ 392002 w 396819"/>
                  <a:gd name="connsiteY12" fmla="*/ 102204 h 209265"/>
                  <a:gd name="connsiteX13" fmla="*/ 371606 w 396819"/>
                  <a:gd name="connsiteY13" fmla="*/ 75421 h 209265"/>
                  <a:gd name="connsiteX14" fmla="*/ 190440 w 396819"/>
                  <a:gd name="connsiteY14" fmla="*/ 35053 h 209265"/>
                  <a:gd name="connsiteX15" fmla="*/ 235540 w 396819"/>
                  <a:gd name="connsiteY15" fmla="*/ 63683 h 209265"/>
                  <a:gd name="connsiteX16" fmla="*/ 247833 w 396819"/>
                  <a:gd name="connsiteY16" fmla="*/ 59612 h 209265"/>
                  <a:gd name="connsiteX17" fmla="*/ 319210 w 396819"/>
                  <a:gd name="connsiteY17" fmla="*/ 60300 h 209265"/>
                  <a:gd name="connsiteX18" fmla="*/ 363785 w 396819"/>
                  <a:gd name="connsiteY18" fmla="*/ 92807 h 209265"/>
                  <a:gd name="connsiteX19" fmla="*/ 314043 w 396819"/>
                  <a:gd name="connsiteY19" fmla="*/ 94676 h 209265"/>
                  <a:gd name="connsiteX20" fmla="*/ 262055 w 396819"/>
                  <a:gd name="connsiteY20" fmla="*/ 93635 h 209265"/>
                  <a:gd name="connsiteX21" fmla="*/ 153747 w 396819"/>
                  <a:gd name="connsiteY21" fmla="*/ 77034 h 209265"/>
                  <a:gd name="connsiteX22" fmla="*/ 81766 w 396819"/>
                  <a:gd name="connsiteY22" fmla="*/ 60591 h 209265"/>
                  <a:gd name="connsiteX23" fmla="*/ 46197 w 396819"/>
                  <a:gd name="connsiteY23" fmla="*/ 48436 h 209265"/>
                  <a:gd name="connsiteX24" fmla="*/ 140106 w 396819"/>
                  <a:gd name="connsiteY24" fmla="*/ 34498 h 209265"/>
                  <a:gd name="connsiteX25" fmla="*/ 190440 w 396819"/>
                  <a:gd name="connsiteY25" fmla="*/ 35053 h 209265"/>
                  <a:gd name="connsiteX26" fmla="*/ 330181 w 396819"/>
                  <a:gd name="connsiteY26" fmla="*/ 134743 h 209265"/>
                  <a:gd name="connsiteX27" fmla="*/ 212911 w 396819"/>
                  <a:gd name="connsiteY27" fmla="*/ 188274 h 209265"/>
                  <a:gd name="connsiteX28" fmla="*/ 84945 w 396819"/>
                  <a:gd name="connsiteY28" fmla="*/ 142249 h 209265"/>
                  <a:gd name="connsiteX29" fmla="*/ 30328 w 396819"/>
                  <a:gd name="connsiteY29" fmla="*/ 83864 h 209265"/>
                  <a:gd name="connsiteX30" fmla="*/ 47527 w 396819"/>
                  <a:gd name="connsiteY30" fmla="*/ 65481 h 209265"/>
                  <a:gd name="connsiteX31" fmla="*/ 154434 w 396819"/>
                  <a:gd name="connsiteY31" fmla="*/ 109893 h 209265"/>
                  <a:gd name="connsiteX32" fmla="*/ 271889 w 396819"/>
                  <a:gd name="connsiteY32" fmla="*/ 126601 h 209265"/>
                  <a:gd name="connsiteX33" fmla="*/ 343108 w 396819"/>
                  <a:gd name="connsiteY33" fmla="*/ 113780 h 209265"/>
                  <a:gd name="connsiteX34" fmla="*/ 330181 w 396819"/>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93648"/>
                  <a:gd name="connsiteY0" fmla="*/ 75421 h 209265"/>
                  <a:gd name="connsiteX1" fmla="*/ 346968 w 393648"/>
                  <a:gd name="connsiteY1" fmla="*/ 52263 h 209265"/>
                  <a:gd name="connsiteX2" fmla="*/ 307181 w 393648"/>
                  <a:gd name="connsiteY2" fmla="*/ 27069 h 209265"/>
                  <a:gd name="connsiteX3" fmla="*/ 243550 w 393648"/>
                  <a:gd name="connsiteY3" fmla="*/ 39071 h 209265"/>
                  <a:gd name="connsiteX4" fmla="*/ 160673 w 393648"/>
                  <a:gd name="connsiteY4" fmla="*/ 52 h 209265"/>
                  <a:gd name="connsiteX5" fmla="*/ 35901 w 393648"/>
                  <a:gd name="connsiteY5" fmla="*/ 32383 h 209265"/>
                  <a:gd name="connsiteX6" fmla="*/ 2149 w 393648"/>
                  <a:gd name="connsiteY6" fmla="*/ 96868 h 209265"/>
                  <a:gd name="connsiteX7" fmla="*/ 8621 w 393648"/>
                  <a:gd name="connsiteY7" fmla="*/ 118399 h 209265"/>
                  <a:gd name="connsiteX8" fmla="*/ 143067 w 393648"/>
                  <a:gd name="connsiteY8" fmla="*/ 199855 h 209265"/>
                  <a:gd name="connsiteX9" fmla="*/ 288349 w 393648"/>
                  <a:gd name="connsiteY9" fmla="*/ 196867 h 209265"/>
                  <a:gd name="connsiteX10" fmla="*/ 352625 w 393648"/>
                  <a:gd name="connsiteY10" fmla="*/ 143917 h 209265"/>
                  <a:gd name="connsiteX11" fmla="*/ 370780 w 393648"/>
                  <a:gd name="connsiteY11" fmla="*/ 130333 h 209265"/>
                  <a:gd name="connsiteX12" fmla="*/ 392002 w 393648"/>
                  <a:gd name="connsiteY12" fmla="*/ 102204 h 209265"/>
                  <a:gd name="connsiteX13" fmla="*/ 371606 w 393648"/>
                  <a:gd name="connsiteY13" fmla="*/ 75421 h 209265"/>
                  <a:gd name="connsiteX14" fmla="*/ 190440 w 393648"/>
                  <a:gd name="connsiteY14" fmla="*/ 35053 h 209265"/>
                  <a:gd name="connsiteX15" fmla="*/ 235540 w 393648"/>
                  <a:gd name="connsiteY15" fmla="*/ 63683 h 209265"/>
                  <a:gd name="connsiteX16" fmla="*/ 247833 w 393648"/>
                  <a:gd name="connsiteY16" fmla="*/ 59612 h 209265"/>
                  <a:gd name="connsiteX17" fmla="*/ 319210 w 393648"/>
                  <a:gd name="connsiteY17" fmla="*/ 60300 h 209265"/>
                  <a:gd name="connsiteX18" fmla="*/ 363785 w 393648"/>
                  <a:gd name="connsiteY18" fmla="*/ 92807 h 209265"/>
                  <a:gd name="connsiteX19" fmla="*/ 314043 w 393648"/>
                  <a:gd name="connsiteY19" fmla="*/ 94676 h 209265"/>
                  <a:gd name="connsiteX20" fmla="*/ 262055 w 393648"/>
                  <a:gd name="connsiteY20" fmla="*/ 93635 h 209265"/>
                  <a:gd name="connsiteX21" fmla="*/ 153747 w 393648"/>
                  <a:gd name="connsiteY21" fmla="*/ 77034 h 209265"/>
                  <a:gd name="connsiteX22" fmla="*/ 81766 w 393648"/>
                  <a:gd name="connsiteY22" fmla="*/ 60591 h 209265"/>
                  <a:gd name="connsiteX23" fmla="*/ 46197 w 393648"/>
                  <a:gd name="connsiteY23" fmla="*/ 48436 h 209265"/>
                  <a:gd name="connsiteX24" fmla="*/ 140106 w 393648"/>
                  <a:gd name="connsiteY24" fmla="*/ 34498 h 209265"/>
                  <a:gd name="connsiteX25" fmla="*/ 190440 w 393648"/>
                  <a:gd name="connsiteY25" fmla="*/ 35053 h 209265"/>
                  <a:gd name="connsiteX26" fmla="*/ 330181 w 393648"/>
                  <a:gd name="connsiteY26" fmla="*/ 134743 h 209265"/>
                  <a:gd name="connsiteX27" fmla="*/ 212911 w 393648"/>
                  <a:gd name="connsiteY27" fmla="*/ 188274 h 209265"/>
                  <a:gd name="connsiteX28" fmla="*/ 84945 w 393648"/>
                  <a:gd name="connsiteY28" fmla="*/ 142249 h 209265"/>
                  <a:gd name="connsiteX29" fmla="*/ 30328 w 393648"/>
                  <a:gd name="connsiteY29" fmla="*/ 83864 h 209265"/>
                  <a:gd name="connsiteX30" fmla="*/ 47527 w 393648"/>
                  <a:gd name="connsiteY30" fmla="*/ 65481 h 209265"/>
                  <a:gd name="connsiteX31" fmla="*/ 154434 w 393648"/>
                  <a:gd name="connsiteY31" fmla="*/ 109893 h 209265"/>
                  <a:gd name="connsiteX32" fmla="*/ 271889 w 393648"/>
                  <a:gd name="connsiteY32" fmla="*/ 126601 h 209265"/>
                  <a:gd name="connsiteX33" fmla="*/ 343108 w 393648"/>
                  <a:gd name="connsiteY33" fmla="*/ 113780 h 209265"/>
                  <a:gd name="connsiteX34" fmla="*/ 330181 w 393648"/>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7200"/>
                  <a:gd name="connsiteY0" fmla="*/ 75421 h 209265"/>
                  <a:gd name="connsiteX1" fmla="*/ 346968 w 387200"/>
                  <a:gd name="connsiteY1" fmla="*/ 52263 h 209265"/>
                  <a:gd name="connsiteX2" fmla="*/ 307181 w 387200"/>
                  <a:gd name="connsiteY2" fmla="*/ 27069 h 209265"/>
                  <a:gd name="connsiteX3" fmla="*/ 243550 w 387200"/>
                  <a:gd name="connsiteY3" fmla="*/ 39071 h 209265"/>
                  <a:gd name="connsiteX4" fmla="*/ 160673 w 387200"/>
                  <a:gd name="connsiteY4" fmla="*/ 52 h 209265"/>
                  <a:gd name="connsiteX5" fmla="*/ 35901 w 387200"/>
                  <a:gd name="connsiteY5" fmla="*/ 32383 h 209265"/>
                  <a:gd name="connsiteX6" fmla="*/ 2149 w 387200"/>
                  <a:gd name="connsiteY6" fmla="*/ 96868 h 209265"/>
                  <a:gd name="connsiteX7" fmla="*/ 8621 w 387200"/>
                  <a:gd name="connsiteY7" fmla="*/ 118399 h 209265"/>
                  <a:gd name="connsiteX8" fmla="*/ 143067 w 387200"/>
                  <a:gd name="connsiteY8" fmla="*/ 199855 h 209265"/>
                  <a:gd name="connsiteX9" fmla="*/ 288349 w 387200"/>
                  <a:gd name="connsiteY9" fmla="*/ 196867 h 209265"/>
                  <a:gd name="connsiteX10" fmla="*/ 352625 w 387200"/>
                  <a:gd name="connsiteY10" fmla="*/ 143917 h 209265"/>
                  <a:gd name="connsiteX11" fmla="*/ 370780 w 387200"/>
                  <a:gd name="connsiteY11" fmla="*/ 130333 h 209265"/>
                  <a:gd name="connsiteX12" fmla="*/ 384469 w 387200"/>
                  <a:gd name="connsiteY12" fmla="*/ 110679 h 209265"/>
                  <a:gd name="connsiteX13" fmla="*/ 371606 w 387200"/>
                  <a:gd name="connsiteY13" fmla="*/ 75421 h 209265"/>
                  <a:gd name="connsiteX14" fmla="*/ 190440 w 387200"/>
                  <a:gd name="connsiteY14" fmla="*/ 35053 h 209265"/>
                  <a:gd name="connsiteX15" fmla="*/ 235540 w 387200"/>
                  <a:gd name="connsiteY15" fmla="*/ 63683 h 209265"/>
                  <a:gd name="connsiteX16" fmla="*/ 247833 w 387200"/>
                  <a:gd name="connsiteY16" fmla="*/ 59612 h 209265"/>
                  <a:gd name="connsiteX17" fmla="*/ 319210 w 387200"/>
                  <a:gd name="connsiteY17" fmla="*/ 60300 h 209265"/>
                  <a:gd name="connsiteX18" fmla="*/ 363785 w 387200"/>
                  <a:gd name="connsiteY18" fmla="*/ 92807 h 209265"/>
                  <a:gd name="connsiteX19" fmla="*/ 314043 w 387200"/>
                  <a:gd name="connsiteY19" fmla="*/ 94676 h 209265"/>
                  <a:gd name="connsiteX20" fmla="*/ 262055 w 387200"/>
                  <a:gd name="connsiteY20" fmla="*/ 93635 h 209265"/>
                  <a:gd name="connsiteX21" fmla="*/ 153747 w 387200"/>
                  <a:gd name="connsiteY21" fmla="*/ 77034 h 209265"/>
                  <a:gd name="connsiteX22" fmla="*/ 81766 w 387200"/>
                  <a:gd name="connsiteY22" fmla="*/ 60591 h 209265"/>
                  <a:gd name="connsiteX23" fmla="*/ 46197 w 387200"/>
                  <a:gd name="connsiteY23" fmla="*/ 48436 h 209265"/>
                  <a:gd name="connsiteX24" fmla="*/ 140106 w 387200"/>
                  <a:gd name="connsiteY24" fmla="*/ 34498 h 209265"/>
                  <a:gd name="connsiteX25" fmla="*/ 190440 w 387200"/>
                  <a:gd name="connsiteY25" fmla="*/ 35053 h 209265"/>
                  <a:gd name="connsiteX26" fmla="*/ 330181 w 387200"/>
                  <a:gd name="connsiteY26" fmla="*/ 134743 h 209265"/>
                  <a:gd name="connsiteX27" fmla="*/ 212911 w 387200"/>
                  <a:gd name="connsiteY27" fmla="*/ 188274 h 209265"/>
                  <a:gd name="connsiteX28" fmla="*/ 84945 w 387200"/>
                  <a:gd name="connsiteY28" fmla="*/ 142249 h 209265"/>
                  <a:gd name="connsiteX29" fmla="*/ 30328 w 387200"/>
                  <a:gd name="connsiteY29" fmla="*/ 83864 h 209265"/>
                  <a:gd name="connsiteX30" fmla="*/ 47527 w 387200"/>
                  <a:gd name="connsiteY30" fmla="*/ 65481 h 209265"/>
                  <a:gd name="connsiteX31" fmla="*/ 154434 w 387200"/>
                  <a:gd name="connsiteY31" fmla="*/ 109893 h 209265"/>
                  <a:gd name="connsiteX32" fmla="*/ 271889 w 387200"/>
                  <a:gd name="connsiteY32" fmla="*/ 126601 h 209265"/>
                  <a:gd name="connsiteX33" fmla="*/ 343108 w 387200"/>
                  <a:gd name="connsiteY33" fmla="*/ 113780 h 209265"/>
                  <a:gd name="connsiteX34" fmla="*/ 330181 w 387200"/>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43108 w 385141"/>
                  <a:gd name="connsiteY33" fmla="*/ 113780 h 209265"/>
                  <a:gd name="connsiteX34" fmla="*/ 330181 w 385141"/>
                  <a:gd name="connsiteY34"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43108 w 385141"/>
                  <a:gd name="connsiteY34" fmla="*/ 113780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52625 w 385141"/>
                  <a:gd name="connsiteY10" fmla="*/ 143917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141"/>
                  <a:gd name="connsiteY0" fmla="*/ 75421 h 209265"/>
                  <a:gd name="connsiteX1" fmla="*/ 346968 w 385141"/>
                  <a:gd name="connsiteY1" fmla="*/ 52263 h 209265"/>
                  <a:gd name="connsiteX2" fmla="*/ 307181 w 385141"/>
                  <a:gd name="connsiteY2" fmla="*/ 27069 h 209265"/>
                  <a:gd name="connsiteX3" fmla="*/ 243550 w 385141"/>
                  <a:gd name="connsiteY3" fmla="*/ 39071 h 209265"/>
                  <a:gd name="connsiteX4" fmla="*/ 160673 w 385141"/>
                  <a:gd name="connsiteY4" fmla="*/ 52 h 209265"/>
                  <a:gd name="connsiteX5" fmla="*/ 35901 w 385141"/>
                  <a:gd name="connsiteY5" fmla="*/ 32383 h 209265"/>
                  <a:gd name="connsiteX6" fmla="*/ 2149 w 385141"/>
                  <a:gd name="connsiteY6" fmla="*/ 96868 h 209265"/>
                  <a:gd name="connsiteX7" fmla="*/ 8621 w 385141"/>
                  <a:gd name="connsiteY7" fmla="*/ 118399 h 209265"/>
                  <a:gd name="connsiteX8" fmla="*/ 143067 w 385141"/>
                  <a:gd name="connsiteY8" fmla="*/ 199855 h 209265"/>
                  <a:gd name="connsiteX9" fmla="*/ 288349 w 385141"/>
                  <a:gd name="connsiteY9" fmla="*/ 196867 h 209265"/>
                  <a:gd name="connsiteX10" fmla="*/ 341572 w 385141"/>
                  <a:gd name="connsiteY10" fmla="*/ 152960 h 209265"/>
                  <a:gd name="connsiteX11" fmla="*/ 370780 w 385141"/>
                  <a:gd name="connsiteY11" fmla="*/ 130333 h 209265"/>
                  <a:gd name="connsiteX12" fmla="*/ 384469 w 385141"/>
                  <a:gd name="connsiteY12" fmla="*/ 110679 h 209265"/>
                  <a:gd name="connsiteX13" fmla="*/ 371606 w 385141"/>
                  <a:gd name="connsiteY13" fmla="*/ 75421 h 209265"/>
                  <a:gd name="connsiteX14" fmla="*/ 190440 w 385141"/>
                  <a:gd name="connsiteY14" fmla="*/ 35053 h 209265"/>
                  <a:gd name="connsiteX15" fmla="*/ 235540 w 385141"/>
                  <a:gd name="connsiteY15" fmla="*/ 63683 h 209265"/>
                  <a:gd name="connsiteX16" fmla="*/ 247833 w 385141"/>
                  <a:gd name="connsiteY16" fmla="*/ 59612 h 209265"/>
                  <a:gd name="connsiteX17" fmla="*/ 319210 w 385141"/>
                  <a:gd name="connsiteY17" fmla="*/ 60300 h 209265"/>
                  <a:gd name="connsiteX18" fmla="*/ 363785 w 385141"/>
                  <a:gd name="connsiteY18" fmla="*/ 92807 h 209265"/>
                  <a:gd name="connsiteX19" fmla="*/ 314043 w 385141"/>
                  <a:gd name="connsiteY19" fmla="*/ 94676 h 209265"/>
                  <a:gd name="connsiteX20" fmla="*/ 262055 w 385141"/>
                  <a:gd name="connsiteY20" fmla="*/ 93635 h 209265"/>
                  <a:gd name="connsiteX21" fmla="*/ 153747 w 385141"/>
                  <a:gd name="connsiteY21" fmla="*/ 77034 h 209265"/>
                  <a:gd name="connsiteX22" fmla="*/ 81766 w 385141"/>
                  <a:gd name="connsiteY22" fmla="*/ 60591 h 209265"/>
                  <a:gd name="connsiteX23" fmla="*/ 46197 w 385141"/>
                  <a:gd name="connsiteY23" fmla="*/ 48436 h 209265"/>
                  <a:gd name="connsiteX24" fmla="*/ 140106 w 385141"/>
                  <a:gd name="connsiteY24" fmla="*/ 34498 h 209265"/>
                  <a:gd name="connsiteX25" fmla="*/ 190440 w 385141"/>
                  <a:gd name="connsiteY25" fmla="*/ 35053 h 209265"/>
                  <a:gd name="connsiteX26" fmla="*/ 330181 w 385141"/>
                  <a:gd name="connsiteY26" fmla="*/ 134743 h 209265"/>
                  <a:gd name="connsiteX27" fmla="*/ 212911 w 385141"/>
                  <a:gd name="connsiteY27" fmla="*/ 188274 h 209265"/>
                  <a:gd name="connsiteX28" fmla="*/ 84945 w 385141"/>
                  <a:gd name="connsiteY28" fmla="*/ 142249 h 209265"/>
                  <a:gd name="connsiteX29" fmla="*/ 30328 w 385141"/>
                  <a:gd name="connsiteY29" fmla="*/ 83864 h 209265"/>
                  <a:gd name="connsiteX30" fmla="*/ 47527 w 385141"/>
                  <a:gd name="connsiteY30" fmla="*/ 65481 h 209265"/>
                  <a:gd name="connsiteX31" fmla="*/ 154434 w 385141"/>
                  <a:gd name="connsiteY31" fmla="*/ 109893 h 209265"/>
                  <a:gd name="connsiteX32" fmla="*/ 271889 w 385141"/>
                  <a:gd name="connsiteY32" fmla="*/ 126601 h 209265"/>
                  <a:gd name="connsiteX33" fmla="*/ 325016 w 385141"/>
                  <a:gd name="connsiteY33" fmla="*/ 117251 h 209265"/>
                  <a:gd name="connsiteX34" fmla="*/ 350142 w 385141"/>
                  <a:gd name="connsiteY34" fmla="*/ 124833 h 209265"/>
                  <a:gd name="connsiteX35" fmla="*/ 330181 w 385141"/>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52960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4751 w 385000"/>
                  <a:gd name="connsiteY11" fmla="*/ 143395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1737 w 385000"/>
                  <a:gd name="connsiteY11" fmla="*/ 148419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84469 w 385000"/>
                  <a:gd name="connsiteY12" fmla="*/ 110679 h 209265"/>
                  <a:gd name="connsiteX13" fmla="*/ 371606 w 385000"/>
                  <a:gd name="connsiteY13" fmla="*/ 75421 h 209265"/>
                  <a:gd name="connsiteX14" fmla="*/ 190440 w 385000"/>
                  <a:gd name="connsiteY14" fmla="*/ 35053 h 209265"/>
                  <a:gd name="connsiteX15" fmla="*/ 235540 w 385000"/>
                  <a:gd name="connsiteY15" fmla="*/ 63683 h 209265"/>
                  <a:gd name="connsiteX16" fmla="*/ 247833 w 385000"/>
                  <a:gd name="connsiteY16" fmla="*/ 59612 h 209265"/>
                  <a:gd name="connsiteX17" fmla="*/ 319210 w 385000"/>
                  <a:gd name="connsiteY17" fmla="*/ 60300 h 209265"/>
                  <a:gd name="connsiteX18" fmla="*/ 363785 w 385000"/>
                  <a:gd name="connsiteY18" fmla="*/ 92807 h 209265"/>
                  <a:gd name="connsiteX19" fmla="*/ 314043 w 385000"/>
                  <a:gd name="connsiteY19" fmla="*/ 94676 h 209265"/>
                  <a:gd name="connsiteX20" fmla="*/ 262055 w 385000"/>
                  <a:gd name="connsiteY20" fmla="*/ 93635 h 209265"/>
                  <a:gd name="connsiteX21" fmla="*/ 153747 w 385000"/>
                  <a:gd name="connsiteY21" fmla="*/ 77034 h 209265"/>
                  <a:gd name="connsiteX22" fmla="*/ 81766 w 385000"/>
                  <a:gd name="connsiteY22" fmla="*/ 60591 h 209265"/>
                  <a:gd name="connsiteX23" fmla="*/ 46197 w 385000"/>
                  <a:gd name="connsiteY23" fmla="*/ 48436 h 209265"/>
                  <a:gd name="connsiteX24" fmla="*/ 140106 w 385000"/>
                  <a:gd name="connsiteY24" fmla="*/ 34498 h 209265"/>
                  <a:gd name="connsiteX25" fmla="*/ 190440 w 385000"/>
                  <a:gd name="connsiteY25" fmla="*/ 35053 h 209265"/>
                  <a:gd name="connsiteX26" fmla="*/ 330181 w 385000"/>
                  <a:gd name="connsiteY26" fmla="*/ 134743 h 209265"/>
                  <a:gd name="connsiteX27" fmla="*/ 212911 w 385000"/>
                  <a:gd name="connsiteY27" fmla="*/ 188274 h 209265"/>
                  <a:gd name="connsiteX28" fmla="*/ 84945 w 385000"/>
                  <a:gd name="connsiteY28" fmla="*/ 142249 h 209265"/>
                  <a:gd name="connsiteX29" fmla="*/ 30328 w 385000"/>
                  <a:gd name="connsiteY29" fmla="*/ 83864 h 209265"/>
                  <a:gd name="connsiteX30" fmla="*/ 47527 w 385000"/>
                  <a:gd name="connsiteY30" fmla="*/ 65481 h 209265"/>
                  <a:gd name="connsiteX31" fmla="*/ 154434 w 385000"/>
                  <a:gd name="connsiteY31" fmla="*/ 109893 h 209265"/>
                  <a:gd name="connsiteX32" fmla="*/ 271889 w 385000"/>
                  <a:gd name="connsiteY32" fmla="*/ 126601 h 209265"/>
                  <a:gd name="connsiteX33" fmla="*/ 325016 w 385000"/>
                  <a:gd name="connsiteY33" fmla="*/ 117251 h 209265"/>
                  <a:gd name="connsiteX34" fmla="*/ 350142 w 385000"/>
                  <a:gd name="connsiteY34" fmla="*/ 124833 h 209265"/>
                  <a:gd name="connsiteX35" fmla="*/ 330181 w 385000"/>
                  <a:gd name="connsiteY35" fmla="*/ 134743 h 209265"/>
                  <a:gd name="connsiteX0" fmla="*/ 371606 w 386097"/>
                  <a:gd name="connsiteY0" fmla="*/ 75421 h 209265"/>
                  <a:gd name="connsiteX1" fmla="*/ 346968 w 386097"/>
                  <a:gd name="connsiteY1" fmla="*/ 52263 h 209265"/>
                  <a:gd name="connsiteX2" fmla="*/ 307181 w 386097"/>
                  <a:gd name="connsiteY2" fmla="*/ 27069 h 209265"/>
                  <a:gd name="connsiteX3" fmla="*/ 243550 w 386097"/>
                  <a:gd name="connsiteY3" fmla="*/ 39071 h 209265"/>
                  <a:gd name="connsiteX4" fmla="*/ 160673 w 386097"/>
                  <a:gd name="connsiteY4" fmla="*/ 52 h 209265"/>
                  <a:gd name="connsiteX5" fmla="*/ 35901 w 386097"/>
                  <a:gd name="connsiteY5" fmla="*/ 32383 h 209265"/>
                  <a:gd name="connsiteX6" fmla="*/ 2149 w 386097"/>
                  <a:gd name="connsiteY6" fmla="*/ 96868 h 209265"/>
                  <a:gd name="connsiteX7" fmla="*/ 8621 w 386097"/>
                  <a:gd name="connsiteY7" fmla="*/ 118399 h 209265"/>
                  <a:gd name="connsiteX8" fmla="*/ 143067 w 386097"/>
                  <a:gd name="connsiteY8" fmla="*/ 199855 h 209265"/>
                  <a:gd name="connsiteX9" fmla="*/ 288349 w 386097"/>
                  <a:gd name="connsiteY9" fmla="*/ 196867 h 209265"/>
                  <a:gd name="connsiteX10" fmla="*/ 341572 w 386097"/>
                  <a:gd name="connsiteY10" fmla="*/ 160998 h 209265"/>
                  <a:gd name="connsiteX11" fmla="*/ 360732 w 386097"/>
                  <a:gd name="connsiteY11" fmla="*/ 151433 h 209265"/>
                  <a:gd name="connsiteX12" fmla="*/ 383294 w 386097"/>
                  <a:gd name="connsiteY12" fmla="*/ 130313 h 209265"/>
                  <a:gd name="connsiteX13" fmla="*/ 384469 w 386097"/>
                  <a:gd name="connsiteY13" fmla="*/ 110679 h 209265"/>
                  <a:gd name="connsiteX14" fmla="*/ 371606 w 386097"/>
                  <a:gd name="connsiteY14" fmla="*/ 75421 h 209265"/>
                  <a:gd name="connsiteX15" fmla="*/ 190440 w 386097"/>
                  <a:gd name="connsiteY15" fmla="*/ 35053 h 209265"/>
                  <a:gd name="connsiteX16" fmla="*/ 235540 w 386097"/>
                  <a:gd name="connsiteY16" fmla="*/ 63683 h 209265"/>
                  <a:gd name="connsiteX17" fmla="*/ 247833 w 386097"/>
                  <a:gd name="connsiteY17" fmla="*/ 59612 h 209265"/>
                  <a:gd name="connsiteX18" fmla="*/ 319210 w 386097"/>
                  <a:gd name="connsiteY18" fmla="*/ 60300 h 209265"/>
                  <a:gd name="connsiteX19" fmla="*/ 363785 w 386097"/>
                  <a:gd name="connsiteY19" fmla="*/ 92807 h 209265"/>
                  <a:gd name="connsiteX20" fmla="*/ 314043 w 386097"/>
                  <a:gd name="connsiteY20" fmla="*/ 94676 h 209265"/>
                  <a:gd name="connsiteX21" fmla="*/ 262055 w 386097"/>
                  <a:gd name="connsiteY21" fmla="*/ 93635 h 209265"/>
                  <a:gd name="connsiteX22" fmla="*/ 153747 w 386097"/>
                  <a:gd name="connsiteY22" fmla="*/ 77034 h 209265"/>
                  <a:gd name="connsiteX23" fmla="*/ 81766 w 386097"/>
                  <a:gd name="connsiteY23" fmla="*/ 60591 h 209265"/>
                  <a:gd name="connsiteX24" fmla="*/ 46197 w 386097"/>
                  <a:gd name="connsiteY24" fmla="*/ 48436 h 209265"/>
                  <a:gd name="connsiteX25" fmla="*/ 140106 w 386097"/>
                  <a:gd name="connsiteY25" fmla="*/ 34498 h 209265"/>
                  <a:gd name="connsiteX26" fmla="*/ 190440 w 386097"/>
                  <a:gd name="connsiteY26" fmla="*/ 35053 h 209265"/>
                  <a:gd name="connsiteX27" fmla="*/ 330181 w 386097"/>
                  <a:gd name="connsiteY27" fmla="*/ 134743 h 209265"/>
                  <a:gd name="connsiteX28" fmla="*/ 212911 w 386097"/>
                  <a:gd name="connsiteY28" fmla="*/ 188274 h 209265"/>
                  <a:gd name="connsiteX29" fmla="*/ 84945 w 386097"/>
                  <a:gd name="connsiteY29" fmla="*/ 142249 h 209265"/>
                  <a:gd name="connsiteX30" fmla="*/ 30328 w 386097"/>
                  <a:gd name="connsiteY30" fmla="*/ 83864 h 209265"/>
                  <a:gd name="connsiteX31" fmla="*/ 47527 w 386097"/>
                  <a:gd name="connsiteY31" fmla="*/ 65481 h 209265"/>
                  <a:gd name="connsiteX32" fmla="*/ 154434 w 386097"/>
                  <a:gd name="connsiteY32" fmla="*/ 109893 h 209265"/>
                  <a:gd name="connsiteX33" fmla="*/ 271889 w 386097"/>
                  <a:gd name="connsiteY33" fmla="*/ 126601 h 209265"/>
                  <a:gd name="connsiteX34" fmla="*/ 325016 w 386097"/>
                  <a:gd name="connsiteY34" fmla="*/ 117251 h 209265"/>
                  <a:gd name="connsiteX35" fmla="*/ 350142 w 386097"/>
                  <a:gd name="connsiteY35" fmla="*/ 124833 h 209265"/>
                  <a:gd name="connsiteX36" fmla="*/ 330181 w 386097"/>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5000"/>
                  <a:gd name="connsiteY0" fmla="*/ 75421 h 209265"/>
                  <a:gd name="connsiteX1" fmla="*/ 346968 w 385000"/>
                  <a:gd name="connsiteY1" fmla="*/ 52263 h 209265"/>
                  <a:gd name="connsiteX2" fmla="*/ 307181 w 385000"/>
                  <a:gd name="connsiteY2" fmla="*/ 27069 h 209265"/>
                  <a:gd name="connsiteX3" fmla="*/ 243550 w 385000"/>
                  <a:gd name="connsiteY3" fmla="*/ 39071 h 209265"/>
                  <a:gd name="connsiteX4" fmla="*/ 160673 w 385000"/>
                  <a:gd name="connsiteY4" fmla="*/ 52 h 209265"/>
                  <a:gd name="connsiteX5" fmla="*/ 35901 w 385000"/>
                  <a:gd name="connsiteY5" fmla="*/ 32383 h 209265"/>
                  <a:gd name="connsiteX6" fmla="*/ 2149 w 385000"/>
                  <a:gd name="connsiteY6" fmla="*/ 96868 h 209265"/>
                  <a:gd name="connsiteX7" fmla="*/ 8621 w 385000"/>
                  <a:gd name="connsiteY7" fmla="*/ 118399 h 209265"/>
                  <a:gd name="connsiteX8" fmla="*/ 143067 w 385000"/>
                  <a:gd name="connsiteY8" fmla="*/ 199855 h 209265"/>
                  <a:gd name="connsiteX9" fmla="*/ 288349 w 385000"/>
                  <a:gd name="connsiteY9" fmla="*/ 196867 h 209265"/>
                  <a:gd name="connsiteX10" fmla="*/ 341572 w 385000"/>
                  <a:gd name="connsiteY10" fmla="*/ 160998 h 209265"/>
                  <a:gd name="connsiteX11" fmla="*/ 360732 w 385000"/>
                  <a:gd name="connsiteY11" fmla="*/ 151433 h 209265"/>
                  <a:gd name="connsiteX12" fmla="*/ 366213 w 385000"/>
                  <a:gd name="connsiteY12" fmla="*/ 114236 h 209265"/>
                  <a:gd name="connsiteX13" fmla="*/ 384469 w 385000"/>
                  <a:gd name="connsiteY13" fmla="*/ 110679 h 209265"/>
                  <a:gd name="connsiteX14" fmla="*/ 371606 w 385000"/>
                  <a:gd name="connsiteY14" fmla="*/ 75421 h 209265"/>
                  <a:gd name="connsiteX15" fmla="*/ 190440 w 385000"/>
                  <a:gd name="connsiteY15" fmla="*/ 35053 h 209265"/>
                  <a:gd name="connsiteX16" fmla="*/ 235540 w 385000"/>
                  <a:gd name="connsiteY16" fmla="*/ 63683 h 209265"/>
                  <a:gd name="connsiteX17" fmla="*/ 247833 w 385000"/>
                  <a:gd name="connsiteY17" fmla="*/ 59612 h 209265"/>
                  <a:gd name="connsiteX18" fmla="*/ 319210 w 385000"/>
                  <a:gd name="connsiteY18" fmla="*/ 60300 h 209265"/>
                  <a:gd name="connsiteX19" fmla="*/ 363785 w 385000"/>
                  <a:gd name="connsiteY19" fmla="*/ 92807 h 209265"/>
                  <a:gd name="connsiteX20" fmla="*/ 314043 w 385000"/>
                  <a:gd name="connsiteY20" fmla="*/ 94676 h 209265"/>
                  <a:gd name="connsiteX21" fmla="*/ 262055 w 385000"/>
                  <a:gd name="connsiteY21" fmla="*/ 93635 h 209265"/>
                  <a:gd name="connsiteX22" fmla="*/ 153747 w 385000"/>
                  <a:gd name="connsiteY22" fmla="*/ 77034 h 209265"/>
                  <a:gd name="connsiteX23" fmla="*/ 81766 w 385000"/>
                  <a:gd name="connsiteY23" fmla="*/ 60591 h 209265"/>
                  <a:gd name="connsiteX24" fmla="*/ 46197 w 385000"/>
                  <a:gd name="connsiteY24" fmla="*/ 48436 h 209265"/>
                  <a:gd name="connsiteX25" fmla="*/ 140106 w 385000"/>
                  <a:gd name="connsiteY25" fmla="*/ 34498 h 209265"/>
                  <a:gd name="connsiteX26" fmla="*/ 190440 w 385000"/>
                  <a:gd name="connsiteY26" fmla="*/ 35053 h 209265"/>
                  <a:gd name="connsiteX27" fmla="*/ 330181 w 385000"/>
                  <a:gd name="connsiteY27" fmla="*/ 134743 h 209265"/>
                  <a:gd name="connsiteX28" fmla="*/ 212911 w 385000"/>
                  <a:gd name="connsiteY28" fmla="*/ 188274 h 209265"/>
                  <a:gd name="connsiteX29" fmla="*/ 84945 w 385000"/>
                  <a:gd name="connsiteY29" fmla="*/ 142249 h 209265"/>
                  <a:gd name="connsiteX30" fmla="*/ 30328 w 385000"/>
                  <a:gd name="connsiteY30" fmla="*/ 83864 h 209265"/>
                  <a:gd name="connsiteX31" fmla="*/ 47527 w 385000"/>
                  <a:gd name="connsiteY31" fmla="*/ 65481 h 209265"/>
                  <a:gd name="connsiteX32" fmla="*/ 154434 w 385000"/>
                  <a:gd name="connsiteY32" fmla="*/ 109893 h 209265"/>
                  <a:gd name="connsiteX33" fmla="*/ 271889 w 385000"/>
                  <a:gd name="connsiteY33" fmla="*/ 126601 h 209265"/>
                  <a:gd name="connsiteX34" fmla="*/ 325016 w 385000"/>
                  <a:gd name="connsiteY34" fmla="*/ 117251 h 209265"/>
                  <a:gd name="connsiteX35" fmla="*/ 350142 w 385000"/>
                  <a:gd name="connsiteY35" fmla="*/ 124833 h 209265"/>
                  <a:gd name="connsiteX36" fmla="*/ 330181 w 385000"/>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66213 w 384707"/>
                  <a:gd name="connsiteY12" fmla="*/ 114236 h 209265"/>
                  <a:gd name="connsiteX13" fmla="*/ 384469 w 384707"/>
                  <a:gd name="connsiteY13" fmla="*/ 110679 h 209265"/>
                  <a:gd name="connsiteX14" fmla="*/ 371606 w 384707"/>
                  <a:gd name="connsiteY14" fmla="*/ 75421 h 209265"/>
                  <a:gd name="connsiteX15" fmla="*/ 190440 w 384707"/>
                  <a:gd name="connsiteY15" fmla="*/ 35053 h 209265"/>
                  <a:gd name="connsiteX16" fmla="*/ 235540 w 384707"/>
                  <a:gd name="connsiteY16" fmla="*/ 63683 h 209265"/>
                  <a:gd name="connsiteX17" fmla="*/ 247833 w 384707"/>
                  <a:gd name="connsiteY17" fmla="*/ 59612 h 209265"/>
                  <a:gd name="connsiteX18" fmla="*/ 319210 w 384707"/>
                  <a:gd name="connsiteY18" fmla="*/ 60300 h 209265"/>
                  <a:gd name="connsiteX19" fmla="*/ 363785 w 384707"/>
                  <a:gd name="connsiteY19" fmla="*/ 92807 h 209265"/>
                  <a:gd name="connsiteX20" fmla="*/ 314043 w 384707"/>
                  <a:gd name="connsiteY20" fmla="*/ 94676 h 209265"/>
                  <a:gd name="connsiteX21" fmla="*/ 262055 w 384707"/>
                  <a:gd name="connsiteY21" fmla="*/ 93635 h 209265"/>
                  <a:gd name="connsiteX22" fmla="*/ 153747 w 384707"/>
                  <a:gd name="connsiteY22" fmla="*/ 77034 h 209265"/>
                  <a:gd name="connsiteX23" fmla="*/ 81766 w 384707"/>
                  <a:gd name="connsiteY23" fmla="*/ 60591 h 209265"/>
                  <a:gd name="connsiteX24" fmla="*/ 46197 w 384707"/>
                  <a:gd name="connsiteY24" fmla="*/ 48436 h 209265"/>
                  <a:gd name="connsiteX25" fmla="*/ 140106 w 384707"/>
                  <a:gd name="connsiteY25" fmla="*/ 34498 h 209265"/>
                  <a:gd name="connsiteX26" fmla="*/ 190440 w 384707"/>
                  <a:gd name="connsiteY26" fmla="*/ 35053 h 209265"/>
                  <a:gd name="connsiteX27" fmla="*/ 330181 w 384707"/>
                  <a:gd name="connsiteY27" fmla="*/ 134743 h 209265"/>
                  <a:gd name="connsiteX28" fmla="*/ 212911 w 384707"/>
                  <a:gd name="connsiteY28" fmla="*/ 188274 h 209265"/>
                  <a:gd name="connsiteX29" fmla="*/ 84945 w 384707"/>
                  <a:gd name="connsiteY29" fmla="*/ 142249 h 209265"/>
                  <a:gd name="connsiteX30" fmla="*/ 30328 w 384707"/>
                  <a:gd name="connsiteY30" fmla="*/ 83864 h 209265"/>
                  <a:gd name="connsiteX31" fmla="*/ 47527 w 384707"/>
                  <a:gd name="connsiteY31" fmla="*/ 65481 h 209265"/>
                  <a:gd name="connsiteX32" fmla="*/ 154434 w 384707"/>
                  <a:gd name="connsiteY32" fmla="*/ 109893 h 209265"/>
                  <a:gd name="connsiteX33" fmla="*/ 271889 w 384707"/>
                  <a:gd name="connsiteY33" fmla="*/ 126601 h 209265"/>
                  <a:gd name="connsiteX34" fmla="*/ 325016 w 384707"/>
                  <a:gd name="connsiteY34" fmla="*/ 117251 h 209265"/>
                  <a:gd name="connsiteX35" fmla="*/ 350142 w 384707"/>
                  <a:gd name="connsiteY35" fmla="*/ 124833 h 209265"/>
                  <a:gd name="connsiteX36" fmla="*/ 330181 w 384707"/>
                  <a:gd name="connsiteY36"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6213 w 384707"/>
                  <a:gd name="connsiteY13" fmla="*/ 114236 h 209265"/>
                  <a:gd name="connsiteX14" fmla="*/ 384469 w 384707"/>
                  <a:gd name="connsiteY14" fmla="*/ 110679 h 209265"/>
                  <a:gd name="connsiteX15" fmla="*/ 371606 w 384707"/>
                  <a:gd name="connsiteY15" fmla="*/ 75421 h 209265"/>
                  <a:gd name="connsiteX16" fmla="*/ 190440 w 384707"/>
                  <a:gd name="connsiteY16" fmla="*/ 35053 h 209265"/>
                  <a:gd name="connsiteX17" fmla="*/ 235540 w 384707"/>
                  <a:gd name="connsiteY17" fmla="*/ 63683 h 209265"/>
                  <a:gd name="connsiteX18" fmla="*/ 247833 w 384707"/>
                  <a:gd name="connsiteY18" fmla="*/ 59612 h 209265"/>
                  <a:gd name="connsiteX19" fmla="*/ 319210 w 384707"/>
                  <a:gd name="connsiteY19" fmla="*/ 60300 h 209265"/>
                  <a:gd name="connsiteX20" fmla="*/ 363785 w 384707"/>
                  <a:gd name="connsiteY20" fmla="*/ 92807 h 209265"/>
                  <a:gd name="connsiteX21" fmla="*/ 314043 w 384707"/>
                  <a:gd name="connsiteY21" fmla="*/ 94676 h 209265"/>
                  <a:gd name="connsiteX22" fmla="*/ 262055 w 384707"/>
                  <a:gd name="connsiteY22" fmla="*/ 93635 h 209265"/>
                  <a:gd name="connsiteX23" fmla="*/ 153747 w 384707"/>
                  <a:gd name="connsiteY23" fmla="*/ 77034 h 209265"/>
                  <a:gd name="connsiteX24" fmla="*/ 81766 w 384707"/>
                  <a:gd name="connsiteY24" fmla="*/ 60591 h 209265"/>
                  <a:gd name="connsiteX25" fmla="*/ 46197 w 384707"/>
                  <a:gd name="connsiteY25" fmla="*/ 48436 h 209265"/>
                  <a:gd name="connsiteX26" fmla="*/ 140106 w 384707"/>
                  <a:gd name="connsiteY26" fmla="*/ 34498 h 209265"/>
                  <a:gd name="connsiteX27" fmla="*/ 190440 w 384707"/>
                  <a:gd name="connsiteY27" fmla="*/ 35053 h 209265"/>
                  <a:gd name="connsiteX28" fmla="*/ 330181 w 384707"/>
                  <a:gd name="connsiteY28" fmla="*/ 134743 h 209265"/>
                  <a:gd name="connsiteX29" fmla="*/ 212911 w 384707"/>
                  <a:gd name="connsiteY29" fmla="*/ 188274 h 209265"/>
                  <a:gd name="connsiteX30" fmla="*/ 84945 w 384707"/>
                  <a:gd name="connsiteY30" fmla="*/ 142249 h 209265"/>
                  <a:gd name="connsiteX31" fmla="*/ 30328 w 384707"/>
                  <a:gd name="connsiteY31" fmla="*/ 83864 h 209265"/>
                  <a:gd name="connsiteX32" fmla="*/ 47527 w 384707"/>
                  <a:gd name="connsiteY32" fmla="*/ 65481 h 209265"/>
                  <a:gd name="connsiteX33" fmla="*/ 154434 w 384707"/>
                  <a:gd name="connsiteY33" fmla="*/ 109893 h 209265"/>
                  <a:gd name="connsiteX34" fmla="*/ 271889 w 384707"/>
                  <a:gd name="connsiteY34" fmla="*/ 126601 h 209265"/>
                  <a:gd name="connsiteX35" fmla="*/ 325016 w 384707"/>
                  <a:gd name="connsiteY35" fmla="*/ 117251 h 209265"/>
                  <a:gd name="connsiteX36" fmla="*/ 350142 w 384707"/>
                  <a:gd name="connsiteY36" fmla="*/ 124833 h 209265"/>
                  <a:gd name="connsiteX37" fmla="*/ 330181 w 384707"/>
                  <a:gd name="connsiteY37" fmla="*/ 134743 h 209265"/>
                  <a:gd name="connsiteX0" fmla="*/ 371606 w 384707"/>
                  <a:gd name="connsiteY0" fmla="*/ 75421 h 209265"/>
                  <a:gd name="connsiteX1" fmla="*/ 346968 w 384707"/>
                  <a:gd name="connsiteY1" fmla="*/ 52263 h 209265"/>
                  <a:gd name="connsiteX2" fmla="*/ 307181 w 384707"/>
                  <a:gd name="connsiteY2" fmla="*/ 27069 h 209265"/>
                  <a:gd name="connsiteX3" fmla="*/ 243550 w 384707"/>
                  <a:gd name="connsiteY3" fmla="*/ 39071 h 209265"/>
                  <a:gd name="connsiteX4" fmla="*/ 160673 w 384707"/>
                  <a:gd name="connsiteY4" fmla="*/ 52 h 209265"/>
                  <a:gd name="connsiteX5" fmla="*/ 35901 w 384707"/>
                  <a:gd name="connsiteY5" fmla="*/ 32383 h 209265"/>
                  <a:gd name="connsiteX6" fmla="*/ 2149 w 384707"/>
                  <a:gd name="connsiteY6" fmla="*/ 96868 h 209265"/>
                  <a:gd name="connsiteX7" fmla="*/ 8621 w 384707"/>
                  <a:gd name="connsiteY7" fmla="*/ 118399 h 209265"/>
                  <a:gd name="connsiteX8" fmla="*/ 143067 w 384707"/>
                  <a:gd name="connsiteY8" fmla="*/ 199855 h 209265"/>
                  <a:gd name="connsiteX9" fmla="*/ 288349 w 384707"/>
                  <a:gd name="connsiteY9" fmla="*/ 196867 h 209265"/>
                  <a:gd name="connsiteX10" fmla="*/ 341572 w 384707"/>
                  <a:gd name="connsiteY10" fmla="*/ 160998 h 209265"/>
                  <a:gd name="connsiteX11" fmla="*/ 360732 w 384707"/>
                  <a:gd name="connsiteY11" fmla="*/ 151433 h 209265"/>
                  <a:gd name="connsiteX12" fmla="*/ 371549 w 384707"/>
                  <a:gd name="connsiteY12" fmla="*/ 131193 h 209265"/>
                  <a:gd name="connsiteX13" fmla="*/ 368819 w 384707"/>
                  <a:gd name="connsiteY13" fmla="*/ 122945 h 209265"/>
                  <a:gd name="connsiteX14" fmla="*/ 366213 w 384707"/>
                  <a:gd name="connsiteY14" fmla="*/ 114236 h 209265"/>
                  <a:gd name="connsiteX15" fmla="*/ 384469 w 384707"/>
                  <a:gd name="connsiteY15" fmla="*/ 110679 h 209265"/>
                  <a:gd name="connsiteX16" fmla="*/ 371606 w 384707"/>
                  <a:gd name="connsiteY16" fmla="*/ 75421 h 209265"/>
                  <a:gd name="connsiteX17" fmla="*/ 190440 w 384707"/>
                  <a:gd name="connsiteY17" fmla="*/ 35053 h 209265"/>
                  <a:gd name="connsiteX18" fmla="*/ 235540 w 384707"/>
                  <a:gd name="connsiteY18" fmla="*/ 63683 h 209265"/>
                  <a:gd name="connsiteX19" fmla="*/ 247833 w 384707"/>
                  <a:gd name="connsiteY19" fmla="*/ 59612 h 209265"/>
                  <a:gd name="connsiteX20" fmla="*/ 319210 w 384707"/>
                  <a:gd name="connsiteY20" fmla="*/ 60300 h 209265"/>
                  <a:gd name="connsiteX21" fmla="*/ 363785 w 384707"/>
                  <a:gd name="connsiteY21" fmla="*/ 92807 h 209265"/>
                  <a:gd name="connsiteX22" fmla="*/ 314043 w 384707"/>
                  <a:gd name="connsiteY22" fmla="*/ 94676 h 209265"/>
                  <a:gd name="connsiteX23" fmla="*/ 262055 w 384707"/>
                  <a:gd name="connsiteY23" fmla="*/ 93635 h 209265"/>
                  <a:gd name="connsiteX24" fmla="*/ 153747 w 384707"/>
                  <a:gd name="connsiteY24" fmla="*/ 77034 h 209265"/>
                  <a:gd name="connsiteX25" fmla="*/ 81766 w 384707"/>
                  <a:gd name="connsiteY25" fmla="*/ 60591 h 209265"/>
                  <a:gd name="connsiteX26" fmla="*/ 46197 w 384707"/>
                  <a:gd name="connsiteY26" fmla="*/ 48436 h 209265"/>
                  <a:gd name="connsiteX27" fmla="*/ 140106 w 384707"/>
                  <a:gd name="connsiteY27" fmla="*/ 34498 h 209265"/>
                  <a:gd name="connsiteX28" fmla="*/ 190440 w 384707"/>
                  <a:gd name="connsiteY28" fmla="*/ 35053 h 209265"/>
                  <a:gd name="connsiteX29" fmla="*/ 330181 w 384707"/>
                  <a:gd name="connsiteY29" fmla="*/ 134743 h 209265"/>
                  <a:gd name="connsiteX30" fmla="*/ 212911 w 384707"/>
                  <a:gd name="connsiteY30" fmla="*/ 188274 h 209265"/>
                  <a:gd name="connsiteX31" fmla="*/ 84945 w 384707"/>
                  <a:gd name="connsiteY31" fmla="*/ 142249 h 209265"/>
                  <a:gd name="connsiteX32" fmla="*/ 30328 w 384707"/>
                  <a:gd name="connsiteY32" fmla="*/ 83864 h 209265"/>
                  <a:gd name="connsiteX33" fmla="*/ 47527 w 384707"/>
                  <a:gd name="connsiteY33" fmla="*/ 65481 h 209265"/>
                  <a:gd name="connsiteX34" fmla="*/ 154434 w 384707"/>
                  <a:gd name="connsiteY34" fmla="*/ 109893 h 209265"/>
                  <a:gd name="connsiteX35" fmla="*/ 271889 w 384707"/>
                  <a:gd name="connsiteY35" fmla="*/ 126601 h 209265"/>
                  <a:gd name="connsiteX36" fmla="*/ 325016 w 384707"/>
                  <a:gd name="connsiteY36" fmla="*/ 117251 h 209265"/>
                  <a:gd name="connsiteX37" fmla="*/ 350142 w 384707"/>
                  <a:gd name="connsiteY37" fmla="*/ 124833 h 209265"/>
                  <a:gd name="connsiteX38" fmla="*/ 330181 w 384707"/>
                  <a:gd name="connsiteY38" fmla="*/ 134743 h 209265"/>
                  <a:gd name="connsiteX0" fmla="*/ 371606 w 392704"/>
                  <a:gd name="connsiteY0" fmla="*/ 75421 h 209265"/>
                  <a:gd name="connsiteX1" fmla="*/ 346968 w 392704"/>
                  <a:gd name="connsiteY1" fmla="*/ 52263 h 209265"/>
                  <a:gd name="connsiteX2" fmla="*/ 307181 w 392704"/>
                  <a:gd name="connsiteY2" fmla="*/ 27069 h 209265"/>
                  <a:gd name="connsiteX3" fmla="*/ 243550 w 392704"/>
                  <a:gd name="connsiteY3" fmla="*/ 39071 h 209265"/>
                  <a:gd name="connsiteX4" fmla="*/ 160673 w 392704"/>
                  <a:gd name="connsiteY4" fmla="*/ 52 h 209265"/>
                  <a:gd name="connsiteX5" fmla="*/ 35901 w 392704"/>
                  <a:gd name="connsiteY5" fmla="*/ 32383 h 209265"/>
                  <a:gd name="connsiteX6" fmla="*/ 2149 w 392704"/>
                  <a:gd name="connsiteY6" fmla="*/ 96868 h 209265"/>
                  <a:gd name="connsiteX7" fmla="*/ 8621 w 392704"/>
                  <a:gd name="connsiteY7" fmla="*/ 118399 h 209265"/>
                  <a:gd name="connsiteX8" fmla="*/ 143067 w 392704"/>
                  <a:gd name="connsiteY8" fmla="*/ 199855 h 209265"/>
                  <a:gd name="connsiteX9" fmla="*/ 288349 w 392704"/>
                  <a:gd name="connsiteY9" fmla="*/ 196867 h 209265"/>
                  <a:gd name="connsiteX10" fmla="*/ 341572 w 392704"/>
                  <a:gd name="connsiteY10" fmla="*/ 160998 h 209265"/>
                  <a:gd name="connsiteX11" fmla="*/ 360732 w 392704"/>
                  <a:gd name="connsiteY11" fmla="*/ 151433 h 209265"/>
                  <a:gd name="connsiteX12" fmla="*/ 371549 w 392704"/>
                  <a:gd name="connsiteY12" fmla="*/ 131193 h 209265"/>
                  <a:gd name="connsiteX13" fmla="*/ 392677 w 392704"/>
                  <a:gd name="connsiteY13" fmla="*/ 144773 h 209265"/>
                  <a:gd name="connsiteX14" fmla="*/ 366213 w 392704"/>
                  <a:gd name="connsiteY14" fmla="*/ 114236 h 209265"/>
                  <a:gd name="connsiteX15" fmla="*/ 384469 w 392704"/>
                  <a:gd name="connsiteY15" fmla="*/ 110679 h 209265"/>
                  <a:gd name="connsiteX16" fmla="*/ 371606 w 392704"/>
                  <a:gd name="connsiteY16" fmla="*/ 75421 h 209265"/>
                  <a:gd name="connsiteX17" fmla="*/ 190440 w 392704"/>
                  <a:gd name="connsiteY17" fmla="*/ 35053 h 209265"/>
                  <a:gd name="connsiteX18" fmla="*/ 235540 w 392704"/>
                  <a:gd name="connsiteY18" fmla="*/ 63683 h 209265"/>
                  <a:gd name="connsiteX19" fmla="*/ 247833 w 392704"/>
                  <a:gd name="connsiteY19" fmla="*/ 59612 h 209265"/>
                  <a:gd name="connsiteX20" fmla="*/ 319210 w 392704"/>
                  <a:gd name="connsiteY20" fmla="*/ 60300 h 209265"/>
                  <a:gd name="connsiteX21" fmla="*/ 363785 w 392704"/>
                  <a:gd name="connsiteY21" fmla="*/ 92807 h 209265"/>
                  <a:gd name="connsiteX22" fmla="*/ 314043 w 392704"/>
                  <a:gd name="connsiteY22" fmla="*/ 94676 h 209265"/>
                  <a:gd name="connsiteX23" fmla="*/ 262055 w 392704"/>
                  <a:gd name="connsiteY23" fmla="*/ 93635 h 209265"/>
                  <a:gd name="connsiteX24" fmla="*/ 153747 w 392704"/>
                  <a:gd name="connsiteY24" fmla="*/ 77034 h 209265"/>
                  <a:gd name="connsiteX25" fmla="*/ 81766 w 392704"/>
                  <a:gd name="connsiteY25" fmla="*/ 60591 h 209265"/>
                  <a:gd name="connsiteX26" fmla="*/ 46197 w 392704"/>
                  <a:gd name="connsiteY26" fmla="*/ 48436 h 209265"/>
                  <a:gd name="connsiteX27" fmla="*/ 140106 w 392704"/>
                  <a:gd name="connsiteY27" fmla="*/ 34498 h 209265"/>
                  <a:gd name="connsiteX28" fmla="*/ 190440 w 392704"/>
                  <a:gd name="connsiteY28" fmla="*/ 35053 h 209265"/>
                  <a:gd name="connsiteX29" fmla="*/ 330181 w 392704"/>
                  <a:gd name="connsiteY29" fmla="*/ 134743 h 209265"/>
                  <a:gd name="connsiteX30" fmla="*/ 212911 w 392704"/>
                  <a:gd name="connsiteY30" fmla="*/ 188274 h 209265"/>
                  <a:gd name="connsiteX31" fmla="*/ 84945 w 392704"/>
                  <a:gd name="connsiteY31" fmla="*/ 142249 h 209265"/>
                  <a:gd name="connsiteX32" fmla="*/ 30328 w 392704"/>
                  <a:gd name="connsiteY32" fmla="*/ 83864 h 209265"/>
                  <a:gd name="connsiteX33" fmla="*/ 47527 w 392704"/>
                  <a:gd name="connsiteY33" fmla="*/ 65481 h 209265"/>
                  <a:gd name="connsiteX34" fmla="*/ 154434 w 392704"/>
                  <a:gd name="connsiteY34" fmla="*/ 109893 h 209265"/>
                  <a:gd name="connsiteX35" fmla="*/ 271889 w 392704"/>
                  <a:gd name="connsiteY35" fmla="*/ 126601 h 209265"/>
                  <a:gd name="connsiteX36" fmla="*/ 325016 w 392704"/>
                  <a:gd name="connsiteY36" fmla="*/ 117251 h 209265"/>
                  <a:gd name="connsiteX37" fmla="*/ 350142 w 392704"/>
                  <a:gd name="connsiteY37" fmla="*/ 124833 h 209265"/>
                  <a:gd name="connsiteX38" fmla="*/ 330181 w 392704"/>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2965"/>
                  <a:gd name="connsiteY0" fmla="*/ 75421 h 209265"/>
                  <a:gd name="connsiteX1" fmla="*/ 346968 w 392965"/>
                  <a:gd name="connsiteY1" fmla="*/ 52263 h 209265"/>
                  <a:gd name="connsiteX2" fmla="*/ 307181 w 392965"/>
                  <a:gd name="connsiteY2" fmla="*/ 27069 h 209265"/>
                  <a:gd name="connsiteX3" fmla="*/ 243550 w 392965"/>
                  <a:gd name="connsiteY3" fmla="*/ 39071 h 209265"/>
                  <a:gd name="connsiteX4" fmla="*/ 160673 w 392965"/>
                  <a:gd name="connsiteY4" fmla="*/ 52 h 209265"/>
                  <a:gd name="connsiteX5" fmla="*/ 35901 w 392965"/>
                  <a:gd name="connsiteY5" fmla="*/ 32383 h 209265"/>
                  <a:gd name="connsiteX6" fmla="*/ 2149 w 392965"/>
                  <a:gd name="connsiteY6" fmla="*/ 96868 h 209265"/>
                  <a:gd name="connsiteX7" fmla="*/ 8621 w 392965"/>
                  <a:gd name="connsiteY7" fmla="*/ 118399 h 209265"/>
                  <a:gd name="connsiteX8" fmla="*/ 143067 w 392965"/>
                  <a:gd name="connsiteY8" fmla="*/ 199855 h 209265"/>
                  <a:gd name="connsiteX9" fmla="*/ 288349 w 392965"/>
                  <a:gd name="connsiteY9" fmla="*/ 196867 h 209265"/>
                  <a:gd name="connsiteX10" fmla="*/ 341572 w 392965"/>
                  <a:gd name="connsiteY10" fmla="*/ 160998 h 209265"/>
                  <a:gd name="connsiteX11" fmla="*/ 360732 w 392965"/>
                  <a:gd name="connsiteY11" fmla="*/ 151433 h 209265"/>
                  <a:gd name="connsiteX12" fmla="*/ 371549 w 392965"/>
                  <a:gd name="connsiteY12" fmla="*/ 131193 h 209265"/>
                  <a:gd name="connsiteX13" fmla="*/ 392677 w 392965"/>
                  <a:gd name="connsiteY13" fmla="*/ 144773 h 209265"/>
                  <a:gd name="connsiteX14" fmla="*/ 366213 w 392965"/>
                  <a:gd name="connsiteY14" fmla="*/ 114236 h 209265"/>
                  <a:gd name="connsiteX15" fmla="*/ 384469 w 392965"/>
                  <a:gd name="connsiteY15" fmla="*/ 110679 h 209265"/>
                  <a:gd name="connsiteX16" fmla="*/ 371606 w 392965"/>
                  <a:gd name="connsiteY16" fmla="*/ 75421 h 209265"/>
                  <a:gd name="connsiteX17" fmla="*/ 190440 w 392965"/>
                  <a:gd name="connsiteY17" fmla="*/ 35053 h 209265"/>
                  <a:gd name="connsiteX18" fmla="*/ 235540 w 392965"/>
                  <a:gd name="connsiteY18" fmla="*/ 63683 h 209265"/>
                  <a:gd name="connsiteX19" fmla="*/ 247833 w 392965"/>
                  <a:gd name="connsiteY19" fmla="*/ 59612 h 209265"/>
                  <a:gd name="connsiteX20" fmla="*/ 319210 w 392965"/>
                  <a:gd name="connsiteY20" fmla="*/ 60300 h 209265"/>
                  <a:gd name="connsiteX21" fmla="*/ 363785 w 392965"/>
                  <a:gd name="connsiteY21" fmla="*/ 92807 h 209265"/>
                  <a:gd name="connsiteX22" fmla="*/ 314043 w 392965"/>
                  <a:gd name="connsiteY22" fmla="*/ 94676 h 209265"/>
                  <a:gd name="connsiteX23" fmla="*/ 262055 w 392965"/>
                  <a:gd name="connsiteY23" fmla="*/ 93635 h 209265"/>
                  <a:gd name="connsiteX24" fmla="*/ 153747 w 392965"/>
                  <a:gd name="connsiteY24" fmla="*/ 77034 h 209265"/>
                  <a:gd name="connsiteX25" fmla="*/ 81766 w 392965"/>
                  <a:gd name="connsiteY25" fmla="*/ 60591 h 209265"/>
                  <a:gd name="connsiteX26" fmla="*/ 46197 w 392965"/>
                  <a:gd name="connsiteY26" fmla="*/ 48436 h 209265"/>
                  <a:gd name="connsiteX27" fmla="*/ 140106 w 392965"/>
                  <a:gd name="connsiteY27" fmla="*/ 34498 h 209265"/>
                  <a:gd name="connsiteX28" fmla="*/ 190440 w 392965"/>
                  <a:gd name="connsiteY28" fmla="*/ 35053 h 209265"/>
                  <a:gd name="connsiteX29" fmla="*/ 330181 w 392965"/>
                  <a:gd name="connsiteY29" fmla="*/ 134743 h 209265"/>
                  <a:gd name="connsiteX30" fmla="*/ 212911 w 392965"/>
                  <a:gd name="connsiteY30" fmla="*/ 188274 h 209265"/>
                  <a:gd name="connsiteX31" fmla="*/ 84945 w 392965"/>
                  <a:gd name="connsiteY31" fmla="*/ 142249 h 209265"/>
                  <a:gd name="connsiteX32" fmla="*/ 30328 w 392965"/>
                  <a:gd name="connsiteY32" fmla="*/ 83864 h 209265"/>
                  <a:gd name="connsiteX33" fmla="*/ 47527 w 392965"/>
                  <a:gd name="connsiteY33" fmla="*/ 65481 h 209265"/>
                  <a:gd name="connsiteX34" fmla="*/ 154434 w 392965"/>
                  <a:gd name="connsiteY34" fmla="*/ 109893 h 209265"/>
                  <a:gd name="connsiteX35" fmla="*/ 271889 w 392965"/>
                  <a:gd name="connsiteY35" fmla="*/ 126601 h 209265"/>
                  <a:gd name="connsiteX36" fmla="*/ 325016 w 392965"/>
                  <a:gd name="connsiteY36" fmla="*/ 117251 h 209265"/>
                  <a:gd name="connsiteX37" fmla="*/ 350142 w 392965"/>
                  <a:gd name="connsiteY37" fmla="*/ 124833 h 209265"/>
                  <a:gd name="connsiteX38" fmla="*/ 330181 w 392965"/>
                  <a:gd name="connsiteY38" fmla="*/ 134743 h 209265"/>
                  <a:gd name="connsiteX0" fmla="*/ 371606 w 393449"/>
                  <a:gd name="connsiteY0" fmla="*/ 75421 h 209265"/>
                  <a:gd name="connsiteX1" fmla="*/ 346968 w 393449"/>
                  <a:gd name="connsiteY1" fmla="*/ 52263 h 209265"/>
                  <a:gd name="connsiteX2" fmla="*/ 307181 w 393449"/>
                  <a:gd name="connsiteY2" fmla="*/ 27069 h 209265"/>
                  <a:gd name="connsiteX3" fmla="*/ 243550 w 393449"/>
                  <a:gd name="connsiteY3" fmla="*/ 39071 h 209265"/>
                  <a:gd name="connsiteX4" fmla="*/ 160673 w 393449"/>
                  <a:gd name="connsiteY4" fmla="*/ 52 h 209265"/>
                  <a:gd name="connsiteX5" fmla="*/ 35901 w 393449"/>
                  <a:gd name="connsiteY5" fmla="*/ 32383 h 209265"/>
                  <a:gd name="connsiteX6" fmla="*/ 2149 w 393449"/>
                  <a:gd name="connsiteY6" fmla="*/ 96868 h 209265"/>
                  <a:gd name="connsiteX7" fmla="*/ 8621 w 393449"/>
                  <a:gd name="connsiteY7" fmla="*/ 118399 h 209265"/>
                  <a:gd name="connsiteX8" fmla="*/ 143067 w 393449"/>
                  <a:gd name="connsiteY8" fmla="*/ 199855 h 209265"/>
                  <a:gd name="connsiteX9" fmla="*/ 288349 w 393449"/>
                  <a:gd name="connsiteY9" fmla="*/ 196867 h 209265"/>
                  <a:gd name="connsiteX10" fmla="*/ 341572 w 393449"/>
                  <a:gd name="connsiteY10" fmla="*/ 160998 h 209265"/>
                  <a:gd name="connsiteX11" fmla="*/ 360732 w 393449"/>
                  <a:gd name="connsiteY11" fmla="*/ 151433 h 209265"/>
                  <a:gd name="connsiteX12" fmla="*/ 371549 w 393449"/>
                  <a:gd name="connsiteY12" fmla="*/ 131193 h 209265"/>
                  <a:gd name="connsiteX13" fmla="*/ 385063 w 393449"/>
                  <a:gd name="connsiteY13" fmla="*/ 144265 h 209265"/>
                  <a:gd name="connsiteX14" fmla="*/ 392677 w 393449"/>
                  <a:gd name="connsiteY14" fmla="*/ 144773 h 209265"/>
                  <a:gd name="connsiteX15" fmla="*/ 366213 w 393449"/>
                  <a:gd name="connsiteY15" fmla="*/ 114236 h 209265"/>
                  <a:gd name="connsiteX16" fmla="*/ 384469 w 393449"/>
                  <a:gd name="connsiteY16" fmla="*/ 110679 h 209265"/>
                  <a:gd name="connsiteX17" fmla="*/ 371606 w 393449"/>
                  <a:gd name="connsiteY17" fmla="*/ 75421 h 209265"/>
                  <a:gd name="connsiteX18" fmla="*/ 190440 w 393449"/>
                  <a:gd name="connsiteY18" fmla="*/ 35053 h 209265"/>
                  <a:gd name="connsiteX19" fmla="*/ 235540 w 393449"/>
                  <a:gd name="connsiteY19" fmla="*/ 63683 h 209265"/>
                  <a:gd name="connsiteX20" fmla="*/ 247833 w 393449"/>
                  <a:gd name="connsiteY20" fmla="*/ 59612 h 209265"/>
                  <a:gd name="connsiteX21" fmla="*/ 319210 w 393449"/>
                  <a:gd name="connsiteY21" fmla="*/ 60300 h 209265"/>
                  <a:gd name="connsiteX22" fmla="*/ 363785 w 393449"/>
                  <a:gd name="connsiteY22" fmla="*/ 92807 h 209265"/>
                  <a:gd name="connsiteX23" fmla="*/ 314043 w 393449"/>
                  <a:gd name="connsiteY23" fmla="*/ 94676 h 209265"/>
                  <a:gd name="connsiteX24" fmla="*/ 262055 w 393449"/>
                  <a:gd name="connsiteY24" fmla="*/ 93635 h 209265"/>
                  <a:gd name="connsiteX25" fmla="*/ 153747 w 393449"/>
                  <a:gd name="connsiteY25" fmla="*/ 77034 h 209265"/>
                  <a:gd name="connsiteX26" fmla="*/ 81766 w 393449"/>
                  <a:gd name="connsiteY26" fmla="*/ 60591 h 209265"/>
                  <a:gd name="connsiteX27" fmla="*/ 46197 w 393449"/>
                  <a:gd name="connsiteY27" fmla="*/ 48436 h 209265"/>
                  <a:gd name="connsiteX28" fmla="*/ 140106 w 393449"/>
                  <a:gd name="connsiteY28" fmla="*/ 34498 h 209265"/>
                  <a:gd name="connsiteX29" fmla="*/ 190440 w 393449"/>
                  <a:gd name="connsiteY29" fmla="*/ 35053 h 209265"/>
                  <a:gd name="connsiteX30" fmla="*/ 330181 w 393449"/>
                  <a:gd name="connsiteY30" fmla="*/ 134743 h 209265"/>
                  <a:gd name="connsiteX31" fmla="*/ 212911 w 393449"/>
                  <a:gd name="connsiteY31" fmla="*/ 188274 h 209265"/>
                  <a:gd name="connsiteX32" fmla="*/ 84945 w 393449"/>
                  <a:gd name="connsiteY32" fmla="*/ 142249 h 209265"/>
                  <a:gd name="connsiteX33" fmla="*/ 30328 w 393449"/>
                  <a:gd name="connsiteY33" fmla="*/ 83864 h 209265"/>
                  <a:gd name="connsiteX34" fmla="*/ 47527 w 393449"/>
                  <a:gd name="connsiteY34" fmla="*/ 65481 h 209265"/>
                  <a:gd name="connsiteX35" fmla="*/ 154434 w 393449"/>
                  <a:gd name="connsiteY35" fmla="*/ 109893 h 209265"/>
                  <a:gd name="connsiteX36" fmla="*/ 271889 w 393449"/>
                  <a:gd name="connsiteY36" fmla="*/ 126601 h 209265"/>
                  <a:gd name="connsiteX37" fmla="*/ 325016 w 393449"/>
                  <a:gd name="connsiteY37" fmla="*/ 117251 h 209265"/>
                  <a:gd name="connsiteX38" fmla="*/ 350142 w 393449"/>
                  <a:gd name="connsiteY38" fmla="*/ 124833 h 209265"/>
                  <a:gd name="connsiteX39" fmla="*/ 330181 w 393449"/>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0314"/>
                  <a:gd name="connsiteY0" fmla="*/ 75421 h 209265"/>
                  <a:gd name="connsiteX1" fmla="*/ 346968 w 390314"/>
                  <a:gd name="connsiteY1" fmla="*/ 52263 h 209265"/>
                  <a:gd name="connsiteX2" fmla="*/ 307181 w 390314"/>
                  <a:gd name="connsiteY2" fmla="*/ 27069 h 209265"/>
                  <a:gd name="connsiteX3" fmla="*/ 243550 w 390314"/>
                  <a:gd name="connsiteY3" fmla="*/ 39071 h 209265"/>
                  <a:gd name="connsiteX4" fmla="*/ 160673 w 390314"/>
                  <a:gd name="connsiteY4" fmla="*/ 52 h 209265"/>
                  <a:gd name="connsiteX5" fmla="*/ 35901 w 390314"/>
                  <a:gd name="connsiteY5" fmla="*/ 32383 h 209265"/>
                  <a:gd name="connsiteX6" fmla="*/ 2149 w 390314"/>
                  <a:gd name="connsiteY6" fmla="*/ 96868 h 209265"/>
                  <a:gd name="connsiteX7" fmla="*/ 8621 w 390314"/>
                  <a:gd name="connsiteY7" fmla="*/ 118399 h 209265"/>
                  <a:gd name="connsiteX8" fmla="*/ 143067 w 390314"/>
                  <a:gd name="connsiteY8" fmla="*/ 199855 h 209265"/>
                  <a:gd name="connsiteX9" fmla="*/ 288349 w 390314"/>
                  <a:gd name="connsiteY9" fmla="*/ 196867 h 209265"/>
                  <a:gd name="connsiteX10" fmla="*/ 341572 w 390314"/>
                  <a:gd name="connsiteY10" fmla="*/ 160998 h 209265"/>
                  <a:gd name="connsiteX11" fmla="*/ 360732 w 390314"/>
                  <a:gd name="connsiteY11" fmla="*/ 151433 h 209265"/>
                  <a:gd name="connsiteX12" fmla="*/ 371549 w 390314"/>
                  <a:gd name="connsiteY12" fmla="*/ 131193 h 209265"/>
                  <a:gd name="connsiteX13" fmla="*/ 385063 w 390314"/>
                  <a:gd name="connsiteY13" fmla="*/ 144265 h 209265"/>
                  <a:gd name="connsiteX14" fmla="*/ 389124 w 390314"/>
                  <a:gd name="connsiteY14" fmla="*/ 137666 h 209265"/>
                  <a:gd name="connsiteX15" fmla="*/ 366213 w 390314"/>
                  <a:gd name="connsiteY15" fmla="*/ 114236 h 209265"/>
                  <a:gd name="connsiteX16" fmla="*/ 384469 w 390314"/>
                  <a:gd name="connsiteY16" fmla="*/ 110679 h 209265"/>
                  <a:gd name="connsiteX17" fmla="*/ 371606 w 390314"/>
                  <a:gd name="connsiteY17" fmla="*/ 75421 h 209265"/>
                  <a:gd name="connsiteX18" fmla="*/ 190440 w 390314"/>
                  <a:gd name="connsiteY18" fmla="*/ 35053 h 209265"/>
                  <a:gd name="connsiteX19" fmla="*/ 235540 w 390314"/>
                  <a:gd name="connsiteY19" fmla="*/ 63683 h 209265"/>
                  <a:gd name="connsiteX20" fmla="*/ 247833 w 390314"/>
                  <a:gd name="connsiteY20" fmla="*/ 59612 h 209265"/>
                  <a:gd name="connsiteX21" fmla="*/ 319210 w 390314"/>
                  <a:gd name="connsiteY21" fmla="*/ 60300 h 209265"/>
                  <a:gd name="connsiteX22" fmla="*/ 363785 w 390314"/>
                  <a:gd name="connsiteY22" fmla="*/ 92807 h 209265"/>
                  <a:gd name="connsiteX23" fmla="*/ 314043 w 390314"/>
                  <a:gd name="connsiteY23" fmla="*/ 94676 h 209265"/>
                  <a:gd name="connsiteX24" fmla="*/ 262055 w 390314"/>
                  <a:gd name="connsiteY24" fmla="*/ 93635 h 209265"/>
                  <a:gd name="connsiteX25" fmla="*/ 153747 w 390314"/>
                  <a:gd name="connsiteY25" fmla="*/ 77034 h 209265"/>
                  <a:gd name="connsiteX26" fmla="*/ 81766 w 390314"/>
                  <a:gd name="connsiteY26" fmla="*/ 60591 h 209265"/>
                  <a:gd name="connsiteX27" fmla="*/ 46197 w 390314"/>
                  <a:gd name="connsiteY27" fmla="*/ 48436 h 209265"/>
                  <a:gd name="connsiteX28" fmla="*/ 140106 w 390314"/>
                  <a:gd name="connsiteY28" fmla="*/ 34498 h 209265"/>
                  <a:gd name="connsiteX29" fmla="*/ 190440 w 390314"/>
                  <a:gd name="connsiteY29" fmla="*/ 35053 h 209265"/>
                  <a:gd name="connsiteX30" fmla="*/ 330181 w 390314"/>
                  <a:gd name="connsiteY30" fmla="*/ 134743 h 209265"/>
                  <a:gd name="connsiteX31" fmla="*/ 212911 w 390314"/>
                  <a:gd name="connsiteY31" fmla="*/ 188274 h 209265"/>
                  <a:gd name="connsiteX32" fmla="*/ 84945 w 390314"/>
                  <a:gd name="connsiteY32" fmla="*/ 142249 h 209265"/>
                  <a:gd name="connsiteX33" fmla="*/ 30328 w 390314"/>
                  <a:gd name="connsiteY33" fmla="*/ 83864 h 209265"/>
                  <a:gd name="connsiteX34" fmla="*/ 47527 w 390314"/>
                  <a:gd name="connsiteY34" fmla="*/ 65481 h 209265"/>
                  <a:gd name="connsiteX35" fmla="*/ 154434 w 390314"/>
                  <a:gd name="connsiteY35" fmla="*/ 109893 h 209265"/>
                  <a:gd name="connsiteX36" fmla="*/ 271889 w 390314"/>
                  <a:gd name="connsiteY36" fmla="*/ 126601 h 209265"/>
                  <a:gd name="connsiteX37" fmla="*/ 325016 w 390314"/>
                  <a:gd name="connsiteY37" fmla="*/ 117251 h 209265"/>
                  <a:gd name="connsiteX38" fmla="*/ 350142 w 390314"/>
                  <a:gd name="connsiteY38" fmla="*/ 124833 h 209265"/>
                  <a:gd name="connsiteX39" fmla="*/ 330181 w 390314"/>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2066"/>
                  <a:gd name="connsiteY0" fmla="*/ 75421 h 209265"/>
                  <a:gd name="connsiteX1" fmla="*/ 346968 w 392066"/>
                  <a:gd name="connsiteY1" fmla="*/ 52263 h 209265"/>
                  <a:gd name="connsiteX2" fmla="*/ 307181 w 392066"/>
                  <a:gd name="connsiteY2" fmla="*/ 27069 h 209265"/>
                  <a:gd name="connsiteX3" fmla="*/ 243550 w 392066"/>
                  <a:gd name="connsiteY3" fmla="*/ 39071 h 209265"/>
                  <a:gd name="connsiteX4" fmla="*/ 160673 w 392066"/>
                  <a:gd name="connsiteY4" fmla="*/ 52 h 209265"/>
                  <a:gd name="connsiteX5" fmla="*/ 35901 w 392066"/>
                  <a:gd name="connsiteY5" fmla="*/ 32383 h 209265"/>
                  <a:gd name="connsiteX6" fmla="*/ 2149 w 392066"/>
                  <a:gd name="connsiteY6" fmla="*/ 96868 h 209265"/>
                  <a:gd name="connsiteX7" fmla="*/ 8621 w 392066"/>
                  <a:gd name="connsiteY7" fmla="*/ 118399 h 209265"/>
                  <a:gd name="connsiteX8" fmla="*/ 143067 w 392066"/>
                  <a:gd name="connsiteY8" fmla="*/ 199855 h 209265"/>
                  <a:gd name="connsiteX9" fmla="*/ 288349 w 392066"/>
                  <a:gd name="connsiteY9" fmla="*/ 196867 h 209265"/>
                  <a:gd name="connsiteX10" fmla="*/ 341572 w 392066"/>
                  <a:gd name="connsiteY10" fmla="*/ 160998 h 209265"/>
                  <a:gd name="connsiteX11" fmla="*/ 360732 w 392066"/>
                  <a:gd name="connsiteY11" fmla="*/ 151433 h 209265"/>
                  <a:gd name="connsiteX12" fmla="*/ 371549 w 392066"/>
                  <a:gd name="connsiteY12" fmla="*/ 131193 h 209265"/>
                  <a:gd name="connsiteX13" fmla="*/ 385063 w 392066"/>
                  <a:gd name="connsiteY13" fmla="*/ 144265 h 209265"/>
                  <a:gd name="connsiteX14" fmla="*/ 391155 w 392066"/>
                  <a:gd name="connsiteY14" fmla="*/ 136143 h 209265"/>
                  <a:gd name="connsiteX15" fmla="*/ 366213 w 392066"/>
                  <a:gd name="connsiteY15" fmla="*/ 114236 h 209265"/>
                  <a:gd name="connsiteX16" fmla="*/ 384469 w 392066"/>
                  <a:gd name="connsiteY16" fmla="*/ 110679 h 209265"/>
                  <a:gd name="connsiteX17" fmla="*/ 371606 w 392066"/>
                  <a:gd name="connsiteY17" fmla="*/ 75421 h 209265"/>
                  <a:gd name="connsiteX18" fmla="*/ 190440 w 392066"/>
                  <a:gd name="connsiteY18" fmla="*/ 35053 h 209265"/>
                  <a:gd name="connsiteX19" fmla="*/ 235540 w 392066"/>
                  <a:gd name="connsiteY19" fmla="*/ 63683 h 209265"/>
                  <a:gd name="connsiteX20" fmla="*/ 247833 w 392066"/>
                  <a:gd name="connsiteY20" fmla="*/ 59612 h 209265"/>
                  <a:gd name="connsiteX21" fmla="*/ 319210 w 392066"/>
                  <a:gd name="connsiteY21" fmla="*/ 60300 h 209265"/>
                  <a:gd name="connsiteX22" fmla="*/ 363785 w 392066"/>
                  <a:gd name="connsiteY22" fmla="*/ 92807 h 209265"/>
                  <a:gd name="connsiteX23" fmla="*/ 314043 w 392066"/>
                  <a:gd name="connsiteY23" fmla="*/ 94676 h 209265"/>
                  <a:gd name="connsiteX24" fmla="*/ 262055 w 392066"/>
                  <a:gd name="connsiteY24" fmla="*/ 93635 h 209265"/>
                  <a:gd name="connsiteX25" fmla="*/ 153747 w 392066"/>
                  <a:gd name="connsiteY25" fmla="*/ 77034 h 209265"/>
                  <a:gd name="connsiteX26" fmla="*/ 81766 w 392066"/>
                  <a:gd name="connsiteY26" fmla="*/ 60591 h 209265"/>
                  <a:gd name="connsiteX27" fmla="*/ 46197 w 392066"/>
                  <a:gd name="connsiteY27" fmla="*/ 48436 h 209265"/>
                  <a:gd name="connsiteX28" fmla="*/ 140106 w 392066"/>
                  <a:gd name="connsiteY28" fmla="*/ 34498 h 209265"/>
                  <a:gd name="connsiteX29" fmla="*/ 190440 w 392066"/>
                  <a:gd name="connsiteY29" fmla="*/ 35053 h 209265"/>
                  <a:gd name="connsiteX30" fmla="*/ 330181 w 392066"/>
                  <a:gd name="connsiteY30" fmla="*/ 134743 h 209265"/>
                  <a:gd name="connsiteX31" fmla="*/ 212911 w 392066"/>
                  <a:gd name="connsiteY31" fmla="*/ 188274 h 209265"/>
                  <a:gd name="connsiteX32" fmla="*/ 84945 w 392066"/>
                  <a:gd name="connsiteY32" fmla="*/ 142249 h 209265"/>
                  <a:gd name="connsiteX33" fmla="*/ 30328 w 392066"/>
                  <a:gd name="connsiteY33" fmla="*/ 83864 h 209265"/>
                  <a:gd name="connsiteX34" fmla="*/ 47527 w 392066"/>
                  <a:gd name="connsiteY34" fmla="*/ 65481 h 209265"/>
                  <a:gd name="connsiteX35" fmla="*/ 154434 w 392066"/>
                  <a:gd name="connsiteY35" fmla="*/ 109893 h 209265"/>
                  <a:gd name="connsiteX36" fmla="*/ 271889 w 392066"/>
                  <a:gd name="connsiteY36" fmla="*/ 126601 h 209265"/>
                  <a:gd name="connsiteX37" fmla="*/ 325016 w 392066"/>
                  <a:gd name="connsiteY37" fmla="*/ 117251 h 209265"/>
                  <a:gd name="connsiteX38" fmla="*/ 350142 w 392066"/>
                  <a:gd name="connsiteY38" fmla="*/ 124833 h 209265"/>
                  <a:gd name="connsiteX39" fmla="*/ 330181 w 392066"/>
                  <a:gd name="connsiteY39" fmla="*/ 134743 h 209265"/>
                  <a:gd name="connsiteX0" fmla="*/ 371606 w 391872"/>
                  <a:gd name="connsiteY0" fmla="*/ 75421 h 209265"/>
                  <a:gd name="connsiteX1" fmla="*/ 346968 w 391872"/>
                  <a:gd name="connsiteY1" fmla="*/ 52263 h 209265"/>
                  <a:gd name="connsiteX2" fmla="*/ 307181 w 391872"/>
                  <a:gd name="connsiteY2" fmla="*/ 27069 h 209265"/>
                  <a:gd name="connsiteX3" fmla="*/ 243550 w 391872"/>
                  <a:gd name="connsiteY3" fmla="*/ 39071 h 209265"/>
                  <a:gd name="connsiteX4" fmla="*/ 160673 w 391872"/>
                  <a:gd name="connsiteY4" fmla="*/ 52 h 209265"/>
                  <a:gd name="connsiteX5" fmla="*/ 35901 w 391872"/>
                  <a:gd name="connsiteY5" fmla="*/ 32383 h 209265"/>
                  <a:gd name="connsiteX6" fmla="*/ 2149 w 391872"/>
                  <a:gd name="connsiteY6" fmla="*/ 96868 h 209265"/>
                  <a:gd name="connsiteX7" fmla="*/ 8621 w 391872"/>
                  <a:gd name="connsiteY7" fmla="*/ 118399 h 209265"/>
                  <a:gd name="connsiteX8" fmla="*/ 143067 w 391872"/>
                  <a:gd name="connsiteY8" fmla="*/ 199855 h 209265"/>
                  <a:gd name="connsiteX9" fmla="*/ 288349 w 391872"/>
                  <a:gd name="connsiteY9" fmla="*/ 196867 h 209265"/>
                  <a:gd name="connsiteX10" fmla="*/ 341572 w 391872"/>
                  <a:gd name="connsiteY10" fmla="*/ 160998 h 209265"/>
                  <a:gd name="connsiteX11" fmla="*/ 360732 w 391872"/>
                  <a:gd name="connsiteY11" fmla="*/ 151433 h 209265"/>
                  <a:gd name="connsiteX12" fmla="*/ 371549 w 391872"/>
                  <a:gd name="connsiteY12" fmla="*/ 131193 h 209265"/>
                  <a:gd name="connsiteX13" fmla="*/ 385063 w 391872"/>
                  <a:gd name="connsiteY13" fmla="*/ 144265 h 209265"/>
                  <a:gd name="connsiteX14" fmla="*/ 391155 w 391872"/>
                  <a:gd name="connsiteY14" fmla="*/ 136143 h 209265"/>
                  <a:gd name="connsiteX15" fmla="*/ 366213 w 391872"/>
                  <a:gd name="connsiteY15" fmla="*/ 114236 h 209265"/>
                  <a:gd name="connsiteX16" fmla="*/ 384469 w 391872"/>
                  <a:gd name="connsiteY16" fmla="*/ 110679 h 209265"/>
                  <a:gd name="connsiteX17" fmla="*/ 371606 w 391872"/>
                  <a:gd name="connsiteY17" fmla="*/ 75421 h 209265"/>
                  <a:gd name="connsiteX18" fmla="*/ 190440 w 391872"/>
                  <a:gd name="connsiteY18" fmla="*/ 35053 h 209265"/>
                  <a:gd name="connsiteX19" fmla="*/ 235540 w 391872"/>
                  <a:gd name="connsiteY19" fmla="*/ 63683 h 209265"/>
                  <a:gd name="connsiteX20" fmla="*/ 247833 w 391872"/>
                  <a:gd name="connsiteY20" fmla="*/ 59612 h 209265"/>
                  <a:gd name="connsiteX21" fmla="*/ 319210 w 391872"/>
                  <a:gd name="connsiteY21" fmla="*/ 60300 h 209265"/>
                  <a:gd name="connsiteX22" fmla="*/ 363785 w 391872"/>
                  <a:gd name="connsiteY22" fmla="*/ 92807 h 209265"/>
                  <a:gd name="connsiteX23" fmla="*/ 314043 w 391872"/>
                  <a:gd name="connsiteY23" fmla="*/ 94676 h 209265"/>
                  <a:gd name="connsiteX24" fmla="*/ 262055 w 391872"/>
                  <a:gd name="connsiteY24" fmla="*/ 93635 h 209265"/>
                  <a:gd name="connsiteX25" fmla="*/ 153747 w 391872"/>
                  <a:gd name="connsiteY25" fmla="*/ 77034 h 209265"/>
                  <a:gd name="connsiteX26" fmla="*/ 81766 w 391872"/>
                  <a:gd name="connsiteY26" fmla="*/ 60591 h 209265"/>
                  <a:gd name="connsiteX27" fmla="*/ 46197 w 391872"/>
                  <a:gd name="connsiteY27" fmla="*/ 48436 h 209265"/>
                  <a:gd name="connsiteX28" fmla="*/ 140106 w 391872"/>
                  <a:gd name="connsiteY28" fmla="*/ 34498 h 209265"/>
                  <a:gd name="connsiteX29" fmla="*/ 190440 w 391872"/>
                  <a:gd name="connsiteY29" fmla="*/ 35053 h 209265"/>
                  <a:gd name="connsiteX30" fmla="*/ 330181 w 391872"/>
                  <a:gd name="connsiteY30" fmla="*/ 134743 h 209265"/>
                  <a:gd name="connsiteX31" fmla="*/ 212911 w 391872"/>
                  <a:gd name="connsiteY31" fmla="*/ 188274 h 209265"/>
                  <a:gd name="connsiteX32" fmla="*/ 84945 w 391872"/>
                  <a:gd name="connsiteY32" fmla="*/ 142249 h 209265"/>
                  <a:gd name="connsiteX33" fmla="*/ 30328 w 391872"/>
                  <a:gd name="connsiteY33" fmla="*/ 83864 h 209265"/>
                  <a:gd name="connsiteX34" fmla="*/ 47527 w 391872"/>
                  <a:gd name="connsiteY34" fmla="*/ 65481 h 209265"/>
                  <a:gd name="connsiteX35" fmla="*/ 154434 w 391872"/>
                  <a:gd name="connsiteY35" fmla="*/ 109893 h 209265"/>
                  <a:gd name="connsiteX36" fmla="*/ 271889 w 391872"/>
                  <a:gd name="connsiteY36" fmla="*/ 126601 h 209265"/>
                  <a:gd name="connsiteX37" fmla="*/ 325016 w 391872"/>
                  <a:gd name="connsiteY37" fmla="*/ 117251 h 209265"/>
                  <a:gd name="connsiteX38" fmla="*/ 350142 w 391872"/>
                  <a:gd name="connsiteY38" fmla="*/ 124833 h 209265"/>
                  <a:gd name="connsiteX39" fmla="*/ 330181 w 391872"/>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63785 w 391581"/>
                  <a:gd name="connsiteY22" fmla="*/ 92807 h 209265"/>
                  <a:gd name="connsiteX23" fmla="*/ 314043 w 391581"/>
                  <a:gd name="connsiteY23" fmla="*/ 94676 h 209265"/>
                  <a:gd name="connsiteX24" fmla="*/ 262055 w 391581"/>
                  <a:gd name="connsiteY24" fmla="*/ 93635 h 209265"/>
                  <a:gd name="connsiteX25" fmla="*/ 153747 w 391581"/>
                  <a:gd name="connsiteY25" fmla="*/ 77034 h 209265"/>
                  <a:gd name="connsiteX26" fmla="*/ 81766 w 391581"/>
                  <a:gd name="connsiteY26" fmla="*/ 60591 h 209265"/>
                  <a:gd name="connsiteX27" fmla="*/ 46197 w 391581"/>
                  <a:gd name="connsiteY27" fmla="*/ 48436 h 209265"/>
                  <a:gd name="connsiteX28" fmla="*/ 140106 w 391581"/>
                  <a:gd name="connsiteY28" fmla="*/ 34498 h 209265"/>
                  <a:gd name="connsiteX29" fmla="*/ 190440 w 391581"/>
                  <a:gd name="connsiteY29" fmla="*/ 35053 h 209265"/>
                  <a:gd name="connsiteX30" fmla="*/ 330181 w 391581"/>
                  <a:gd name="connsiteY30" fmla="*/ 134743 h 209265"/>
                  <a:gd name="connsiteX31" fmla="*/ 212911 w 391581"/>
                  <a:gd name="connsiteY31" fmla="*/ 188274 h 209265"/>
                  <a:gd name="connsiteX32" fmla="*/ 84945 w 391581"/>
                  <a:gd name="connsiteY32" fmla="*/ 142249 h 209265"/>
                  <a:gd name="connsiteX33" fmla="*/ 30328 w 391581"/>
                  <a:gd name="connsiteY33" fmla="*/ 83864 h 209265"/>
                  <a:gd name="connsiteX34" fmla="*/ 47527 w 391581"/>
                  <a:gd name="connsiteY34" fmla="*/ 65481 h 209265"/>
                  <a:gd name="connsiteX35" fmla="*/ 154434 w 391581"/>
                  <a:gd name="connsiteY35" fmla="*/ 109893 h 209265"/>
                  <a:gd name="connsiteX36" fmla="*/ 271889 w 391581"/>
                  <a:gd name="connsiteY36" fmla="*/ 126601 h 209265"/>
                  <a:gd name="connsiteX37" fmla="*/ 325016 w 391581"/>
                  <a:gd name="connsiteY37" fmla="*/ 117251 h 209265"/>
                  <a:gd name="connsiteX38" fmla="*/ 350142 w 391581"/>
                  <a:gd name="connsiteY38" fmla="*/ 124833 h 209265"/>
                  <a:gd name="connsiteX39" fmla="*/ 330181 w 391581"/>
                  <a:gd name="connsiteY39"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14043 w 391581"/>
                  <a:gd name="connsiteY24" fmla="*/ 94676 h 209265"/>
                  <a:gd name="connsiteX25" fmla="*/ 262055 w 391581"/>
                  <a:gd name="connsiteY25" fmla="*/ 93635 h 209265"/>
                  <a:gd name="connsiteX26" fmla="*/ 153747 w 391581"/>
                  <a:gd name="connsiteY26" fmla="*/ 77034 h 209265"/>
                  <a:gd name="connsiteX27" fmla="*/ 81766 w 391581"/>
                  <a:gd name="connsiteY27" fmla="*/ 60591 h 209265"/>
                  <a:gd name="connsiteX28" fmla="*/ 46197 w 391581"/>
                  <a:gd name="connsiteY28" fmla="*/ 48436 h 209265"/>
                  <a:gd name="connsiteX29" fmla="*/ 140106 w 391581"/>
                  <a:gd name="connsiteY29" fmla="*/ 34498 h 209265"/>
                  <a:gd name="connsiteX30" fmla="*/ 190440 w 391581"/>
                  <a:gd name="connsiteY30" fmla="*/ 35053 h 209265"/>
                  <a:gd name="connsiteX31" fmla="*/ 330181 w 391581"/>
                  <a:gd name="connsiteY31" fmla="*/ 134743 h 209265"/>
                  <a:gd name="connsiteX32" fmla="*/ 212911 w 391581"/>
                  <a:gd name="connsiteY32" fmla="*/ 188274 h 209265"/>
                  <a:gd name="connsiteX33" fmla="*/ 84945 w 391581"/>
                  <a:gd name="connsiteY33" fmla="*/ 142249 h 209265"/>
                  <a:gd name="connsiteX34" fmla="*/ 30328 w 391581"/>
                  <a:gd name="connsiteY34" fmla="*/ 83864 h 209265"/>
                  <a:gd name="connsiteX35" fmla="*/ 47527 w 391581"/>
                  <a:gd name="connsiteY35" fmla="*/ 65481 h 209265"/>
                  <a:gd name="connsiteX36" fmla="*/ 154434 w 391581"/>
                  <a:gd name="connsiteY36" fmla="*/ 109893 h 209265"/>
                  <a:gd name="connsiteX37" fmla="*/ 271889 w 391581"/>
                  <a:gd name="connsiteY37" fmla="*/ 126601 h 209265"/>
                  <a:gd name="connsiteX38" fmla="*/ 325016 w 391581"/>
                  <a:gd name="connsiteY38" fmla="*/ 117251 h 209265"/>
                  <a:gd name="connsiteX39" fmla="*/ 350142 w 391581"/>
                  <a:gd name="connsiteY39" fmla="*/ 124833 h 209265"/>
                  <a:gd name="connsiteX40" fmla="*/ 330181 w 391581"/>
                  <a:gd name="connsiteY40"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47498 w 391581"/>
                  <a:gd name="connsiteY24" fmla="*/ 97056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3785 w 391581"/>
                  <a:gd name="connsiteY23" fmla="*/ 92807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143 w 391581"/>
                  <a:gd name="connsiteY22" fmla="*/ 85380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4469 w 391581"/>
                  <a:gd name="connsiteY16" fmla="*/ 110679 h 209265"/>
                  <a:gd name="connsiteX17" fmla="*/ 371606 w 391581"/>
                  <a:gd name="connsiteY17" fmla="*/ 75421 h 209265"/>
                  <a:gd name="connsiteX18" fmla="*/ 190440 w 391581"/>
                  <a:gd name="connsiteY18" fmla="*/ 35053 h 209265"/>
                  <a:gd name="connsiteX19" fmla="*/ 235540 w 391581"/>
                  <a:gd name="connsiteY19" fmla="*/ 63683 h 209265"/>
                  <a:gd name="connsiteX20" fmla="*/ 247833 w 391581"/>
                  <a:gd name="connsiteY20" fmla="*/ 59612 h 209265"/>
                  <a:gd name="connsiteX21" fmla="*/ 319210 w 391581"/>
                  <a:gd name="connsiteY21" fmla="*/ 60300 h 209265"/>
                  <a:gd name="connsiteX22" fmla="*/ 357651 w 391581"/>
                  <a:gd name="connsiteY22" fmla="*/ 81319 h 209265"/>
                  <a:gd name="connsiteX23" fmla="*/ 368861 w 391581"/>
                  <a:gd name="connsiteY23" fmla="*/ 97376 h 209265"/>
                  <a:gd name="connsiteX24" fmla="*/ 350544 w 391581"/>
                  <a:gd name="connsiteY24" fmla="*/ 100609 h 209265"/>
                  <a:gd name="connsiteX25" fmla="*/ 314043 w 391581"/>
                  <a:gd name="connsiteY25" fmla="*/ 94676 h 209265"/>
                  <a:gd name="connsiteX26" fmla="*/ 262055 w 391581"/>
                  <a:gd name="connsiteY26" fmla="*/ 93635 h 209265"/>
                  <a:gd name="connsiteX27" fmla="*/ 153747 w 391581"/>
                  <a:gd name="connsiteY27" fmla="*/ 77034 h 209265"/>
                  <a:gd name="connsiteX28" fmla="*/ 81766 w 391581"/>
                  <a:gd name="connsiteY28" fmla="*/ 60591 h 209265"/>
                  <a:gd name="connsiteX29" fmla="*/ 46197 w 391581"/>
                  <a:gd name="connsiteY29" fmla="*/ 48436 h 209265"/>
                  <a:gd name="connsiteX30" fmla="*/ 140106 w 391581"/>
                  <a:gd name="connsiteY30" fmla="*/ 34498 h 209265"/>
                  <a:gd name="connsiteX31" fmla="*/ 190440 w 391581"/>
                  <a:gd name="connsiteY31" fmla="*/ 35053 h 209265"/>
                  <a:gd name="connsiteX32" fmla="*/ 330181 w 391581"/>
                  <a:gd name="connsiteY32" fmla="*/ 134743 h 209265"/>
                  <a:gd name="connsiteX33" fmla="*/ 212911 w 391581"/>
                  <a:gd name="connsiteY33" fmla="*/ 188274 h 209265"/>
                  <a:gd name="connsiteX34" fmla="*/ 84945 w 391581"/>
                  <a:gd name="connsiteY34" fmla="*/ 142249 h 209265"/>
                  <a:gd name="connsiteX35" fmla="*/ 30328 w 391581"/>
                  <a:gd name="connsiteY35" fmla="*/ 83864 h 209265"/>
                  <a:gd name="connsiteX36" fmla="*/ 47527 w 391581"/>
                  <a:gd name="connsiteY36" fmla="*/ 65481 h 209265"/>
                  <a:gd name="connsiteX37" fmla="*/ 154434 w 391581"/>
                  <a:gd name="connsiteY37" fmla="*/ 109893 h 209265"/>
                  <a:gd name="connsiteX38" fmla="*/ 271889 w 391581"/>
                  <a:gd name="connsiteY38" fmla="*/ 126601 h 209265"/>
                  <a:gd name="connsiteX39" fmla="*/ 325016 w 391581"/>
                  <a:gd name="connsiteY39" fmla="*/ 117251 h 209265"/>
                  <a:gd name="connsiteX40" fmla="*/ 350142 w 391581"/>
                  <a:gd name="connsiteY40" fmla="*/ 124833 h 209265"/>
                  <a:gd name="connsiteX41" fmla="*/ 330181 w 391581"/>
                  <a:gd name="connsiteY41" fmla="*/ 134743 h 209265"/>
                  <a:gd name="connsiteX0" fmla="*/ 371606 w 391581"/>
                  <a:gd name="connsiteY0" fmla="*/ 75421 h 209265"/>
                  <a:gd name="connsiteX1" fmla="*/ 346968 w 391581"/>
                  <a:gd name="connsiteY1" fmla="*/ 52263 h 209265"/>
                  <a:gd name="connsiteX2" fmla="*/ 307181 w 391581"/>
                  <a:gd name="connsiteY2" fmla="*/ 27069 h 209265"/>
                  <a:gd name="connsiteX3" fmla="*/ 243550 w 391581"/>
                  <a:gd name="connsiteY3" fmla="*/ 39071 h 209265"/>
                  <a:gd name="connsiteX4" fmla="*/ 160673 w 391581"/>
                  <a:gd name="connsiteY4" fmla="*/ 52 h 209265"/>
                  <a:gd name="connsiteX5" fmla="*/ 35901 w 391581"/>
                  <a:gd name="connsiteY5" fmla="*/ 32383 h 209265"/>
                  <a:gd name="connsiteX6" fmla="*/ 2149 w 391581"/>
                  <a:gd name="connsiteY6" fmla="*/ 96868 h 209265"/>
                  <a:gd name="connsiteX7" fmla="*/ 8621 w 391581"/>
                  <a:gd name="connsiteY7" fmla="*/ 118399 h 209265"/>
                  <a:gd name="connsiteX8" fmla="*/ 143067 w 391581"/>
                  <a:gd name="connsiteY8" fmla="*/ 199855 h 209265"/>
                  <a:gd name="connsiteX9" fmla="*/ 288349 w 391581"/>
                  <a:gd name="connsiteY9" fmla="*/ 196867 h 209265"/>
                  <a:gd name="connsiteX10" fmla="*/ 341572 w 391581"/>
                  <a:gd name="connsiteY10" fmla="*/ 160998 h 209265"/>
                  <a:gd name="connsiteX11" fmla="*/ 360732 w 391581"/>
                  <a:gd name="connsiteY11" fmla="*/ 151433 h 209265"/>
                  <a:gd name="connsiteX12" fmla="*/ 371549 w 391581"/>
                  <a:gd name="connsiteY12" fmla="*/ 131193 h 209265"/>
                  <a:gd name="connsiteX13" fmla="*/ 379987 w 391581"/>
                  <a:gd name="connsiteY13" fmla="*/ 144265 h 209265"/>
                  <a:gd name="connsiteX14" fmla="*/ 391155 w 391581"/>
                  <a:gd name="connsiteY14" fmla="*/ 136143 h 209265"/>
                  <a:gd name="connsiteX15" fmla="*/ 366213 w 391581"/>
                  <a:gd name="connsiteY15" fmla="*/ 114236 h 209265"/>
                  <a:gd name="connsiteX16" fmla="*/ 380494 w 391581"/>
                  <a:gd name="connsiteY16" fmla="*/ 114315 h 209265"/>
                  <a:gd name="connsiteX17" fmla="*/ 384469 w 391581"/>
                  <a:gd name="connsiteY17" fmla="*/ 110679 h 209265"/>
                  <a:gd name="connsiteX18" fmla="*/ 371606 w 391581"/>
                  <a:gd name="connsiteY18" fmla="*/ 75421 h 209265"/>
                  <a:gd name="connsiteX19" fmla="*/ 190440 w 391581"/>
                  <a:gd name="connsiteY19" fmla="*/ 35053 h 209265"/>
                  <a:gd name="connsiteX20" fmla="*/ 235540 w 391581"/>
                  <a:gd name="connsiteY20" fmla="*/ 63683 h 209265"/>
                  <a:gd name="connsiteX21" fmla="*/ 247833 w 391581"/>
                  <a:gd name="connsiteY21" fmla="*/ 59612 h 209265"/>
                  <a:gd name="connsiteX22" fmla="*/ 319210 w 391581"/>
                  <a:gd name="connsiteY22" fmla="*/ 60300 h 209265"/>
                  <a:gd name="connsiteX23" fmla="*/ 357651 w 391581"/>
                  <a:gd name="connsiteY23" fmla="*/ 81319 h 209265"/>
                  <a:gd name="connsiteX24" fmla="*/ 368861 w 391581"/>
                  <a:gd name="connsiteY24" fmla="*/ 97376 h 209265"/>
                  <a:gd name="connsiteX25" fmla="*/ 350544 w 391581"/>
                  <a:gd name="connsiteY25" fmla="*/ 100609 h 209265"/>
                  <a:gd name="connsiteX26" fmla="*/ 314043 w 391581"/>
                  <a:gd name="connsiteY26" fmla="*/ 94676 h 209265"/>
                  <a:gd name="connsiteX27" fmla="*/ 262055 w 391581"/>
                  <a:gd name="connsiteY27" fmla="*/ 93635 h 209265"/>
                  <a:gd name="connsiteX28" fmla="*/ 153747 w 391581"/>
                  <a:gd name="connsiteY28" fmla="*/ 77034 h 209265"/>
                  <a:gd name="connsiteX29" fmla="*/ 81766 w 391581"/>
                  <a:gd name="connsiteY29" fmla="*/ 60591 h 209265"/>
                  <a:gd name="connsiteX30" fmla="*/ 46197 w 391581"/>
                  <a:gd name="connsiteY30" fmla="*/ 48436 h 209265"/>
                  <a:gd name="connsiteX31" fmla="*/ 140106 w 391581"/>
                  <a:gd name="connsiteY31" fmla="*/ 34498 h 209265"/>
                  <a:gd name="connsiteX32" fmla="*/ 190440 w 391581"/>
                  <a:gd name="connsiteY32" fmla="*/ 35053 h 209265"/>
                  <a:gd name="connsiteX33" fmla="*/ 330181 w 391581"/>
                  <a:gd name="connsiteY33" fmla="*/ 134743 h 209265"/>
                  <a:gd name="connsiteX34" fmla="*/ 212911 w 391581"/>
                  <a:gd name="connsiteY34" fmla="*/ 188274 h 209265"/>
                  <a:gd name="connsiteX35" fmla="*/ 84945 w 391581"/>
                  <a:gd name="connsiteY35" fmla="*/ 142249 h 209265"/>
                  <a:gd name="connsiteX36" fmla="*/ 30328 w 391581"/>
                  <a:gd name="connsiteY36" fmla="*/ 83864 h 209265"/>
                  <a:gd name="connsiteX37" fmla="*/ 47527 w 391581"/>
                  <a:gd name="connsiteY37" fmla="*/ 65481 h 209265"/>
                  <a:gd name="connsiteX38" fmla="*/ 154434 w 391581"/>
                  <a:gd name="connsiteY38" fmla="*/ 109893 h 209265"/>
                  <a:gd name="connsiteX39" fmla="*/ 271889 w 391581"/>
                  <a:gd name="connsiteY39" fmla="*/ 126601 h 209265"/>
                  <a:gd name="connsiteX40" fmla="*/ 325016 w 391581"/>
                  <a:gd name="connsiteY40" fmla="*/ 117251 h 209265"/>
                  <a:gd name="connsiteX41" fmla="*/ 350142 w 391581"/>
                  <a:gd name="connsiteY41" fmla="*/ 124833 h 209265"/>
                  <a:gd name="connsiteX42" fmla="*/ 330181 w 391581"/>
                  <a:gd name="connsiteY42"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66213 w 391155"/>
                  <a:gd name="connsiteY16" fmla="*/ 114236 h 209265"/>
                  <a:gd name="connsiteX17" fmla="*/ 380494 w 391155"/>
                  <a:gd name="connsiteY17" fmla="*/ 114315 h 209265"/>
                  <a:gd name="connsiteX18" fmla="*/ 384469 w 391155"/>
                  <a:gd name="connsiteY18" fmla="*/ 110679 h 209265"/>
                  <a:gd name="connsiteX19" fmla="*/ 371606 w 391155"/>
                  <a:gd name="connsiteY19" fmla="*/ 75421 h 209265"/>
                  <a:gd name="connsiteX20" fmla="*/ 190440 w 391155"/>
                  <a:gd name="connsiteY20" fmla="*/ 35053 h 209265"/>
                  <a:gd name="connsiteX21" fmla="*/ 235540 w 391155"/>
                  <a:gd name="connsiteY21" fmla="*/ 63683 h 209265"/>
                  <a:gd name="connsiteX22" fmla="*/ 247833 w 391155"/>
                  <a:gd name="connsiteY22" fmla="*/ 59612 h 209265"/>
                  <a:gd name="connsiteX23" fmla="*/ 319210 w 391155"/>
                  <a:gd name="connsiteY23" fmla="*/ 60300 h 209265"/>
                  <a:gd name="connsiteX24" fmla="*/ 357651 w 391155"/>
                  <a:gd name="connsiteY24" fmla="*/ 81319 h 209265"/>
                  <a:gd name="connsiteX25" fmla="*/ 368861 w 391155"/>
                  <a:gd name="connsiteY25" fmla="*/ 97376 h 209265"/>
                  <a:gd name="connsiteX26" fmla="*/ 350544 w 391155"/>
                  <a:gd name="connsiteY26" fmla="*/ 100609 h 209265"/>
                  <a:gd name="connsiteX27" fmla="*/ 314043 w 391155"/>
                  <a:gd name="connsiteY27" fmla="*/ 94676 h 209265"/>
                  <a:gd name="connsiteX28" fmla="*/ 262055 w 391155"/>
                  <a:gd name="connsiteY28" fmla="*/ 93635 h 209265"/>
                  <a:gd name="connsiteX29" fmla="*/ 153747 w 391155"/>
                  <a:gd name="connsiteY29" fmla="*/ 77034 h 209265"/>
                  <a:gd name="connsiteX30" fmla="*/ 81766 w 391155"/>
                  <a:gd name="connsiteY30" fmla="*/ 60591 h 209265"/>
                  <a:gd name="connsiteX31" fmla="*/ 46197 w 391155"/>
                  <a:gd name="connsiteY31" fmla="*/ 48436 h 209265"/>
                  <a:gd name="connsiteX32" fmla="*/ 140106 w 391155"/>
                  <a:gd name="connsiteY32" fmla="*/ 34498 h 209265"/>
                  <a:gd name="connsiteX33" fmla="*/ 190440 w 391155"/>
                  <a:gd name="connsiteY33" fmla="*/ 35053 h 209265"/>
                  <a:gd name="connsiteX34" fmla="*/ 330181 w 391155"/>
                  <a:gd name="connsiteY34" fmla="*/ 134743 h 209265"/>
                  <a:gd name="connsiteX35" fmla="*/ 212911 w 391155"/>
                  <a:gd name="connsiteY35" fmla="*/ 188274 h 209265"/>
                  <a:gd name="connsiteX36" fmla="*/ 84945 w 391155"/>
                  <a:gd name="connsiteY36" fmla="*/ 142249 h 209265"/>
                  <a:gd name="connsiteX37" fmla="*/ 30328 w 391155"/>
                  <a:gd name="connsiteY37" fmla="*/ 83864 h 209265"/>
                  <a:gd name="connsiteX38" fmla="*/ 47527 w 391155"/>
                  <a:gd name="connsiteY38" fmla="*/ 65481 h 209265"/>
                  <a:gd name="connsiteX39" fmla="*/ 154434 w 391155"/>
                  <a:gd name="connsiteY39" fmla="*/ 109893 h 209265"/>
                  <a:gd name="connsiteX40" fmla="*/ 271889 w 391155"/>
                  <a:gd name="connsiteY40" fmla="*/ 126601 h 209265"/>
                  <a:gd name="connsiteX41" fmla="*/ 325016 w 391155"/>
                  <a:gd name="connsiteY41" fmla="*/ 117251 h 209265"/>
                  <a:gd name="connsiteX42" fmla="*/ 350142 w 391155"/>
                  <a:gd name="connsiteY42" fmla="*/ 124833 h 209265"/>
                  <a:gd name="connsiteX43" fmla="*/ 330181 w 391155"/>
                  <a:gd name="connsiteY43" fmla="*/ 134743 h 209265"/>
                  <a:gd name="connsiteX0" fmla="*/ 371606 w 391155"/>
                  <a:gd name="connsiteY0" fmla="*/ 75421 h 209265"/>
                  <a:gd name="connsiteX1" fmla="*/ 346968 w 391155"/>
                  <a:gd name="connsiteY1" fmla="*/ 52263 h 209265"/>
                  <a:gd name="connsiteX2" fmla="*/ 307181 w 391155"/>
                  <a:gd name="connsiteY2" fmla="*/ 27069 h 209265"/>
                  <a:gd name="connsiteX3" fmla="*/ 243550 w 391155"/>
                  <a:gd name="connsiteY3" fmla="*/ 39071 h 209265"/>
                  <a:gd name="connsiteX4" fmla="*/ 160673 w 391155"/>
                  <a:gd name="connsiteY4" fmla="*/ 52 h 209265"/>
                  <a:gd name="connsiteX5" fmla="*/ 35901 w 391155"/>
                  <a:gd name="connsiteY5" fmla="*/ 32383 h 209265"/>
                  <a:gd name="connsiteX6" fmla="*/ 2149 w 391155"/>
                  <a:gd name="connsiteY6" fmla="*/ 96868 h 209265"/>
                  <a:gd name="connsiteX7" fmla="*/ 8621 w 391155"/>
                  <a:gd name="connsiteY7" fmla="*/ 118399 h 209265"/>
                  <a:gd name="connsiteX8" fmla="*/ 143067 w 391155"/>
                  <a:gd name="connsiteY8" fmla="*/ 199855 h 209265"/>
                  <a:gd name="connsiteX9" fmla="*/ 288349 w 391155"/>
                  <a:gd name="connsiteY9" fmla="*/ 196867 h 209265"/>
                  <a:gd name="connsiteX10" fmla="*/ 341572 w 391155"/>
                  <a:gd name="connsiteY10" fmla="*/ 160998 h 209265"/>
                  <a:gd name="connsiteX11" fmla="*/ 360732 w 391155"/>
                  <a:gd name="connsiteY11" fmla="*/ 151433 h 209265"/>
                  <a:gd name="connsiteX12" fmla="*/ 371549 w 391155"/>
                  <a:gd name="connsiteY12" fmla="*/ 131193 h 209265"/>
                  <a:gd name="connsiteX13" fmla="*/ 379987 w 391155"/>
                  <a:gd name="connsiteY13" fmla="*/ 144265 h 209265"/>
                  <a:gd name="connsiteX14" fmla="*/ 391155 w 391155"/>
                  <a:gd name="connsiteY14" fmla="*/ 136143 h 209265"/>
                  <a:gd name="connsiteX15" fmla="*/ 379479 w 391155"/>
                  <a:gd name="connsiteY15" fmla="*/ 122437 h 209265"/>
                  <a:gd name="connsiteX16" fmla="*/ 380494 w 391155"/>
                  <a:gd name="connsiteY16" fmla="*/ 114315 h 209265"/>
                  <a:gd name="connsiteX17" fmla="*/ 384469 w 391155"/>
                  <a:gd name="connsiteY17" fmla="*/ 110679 h 209265"/>
                  <a:gd name="connsiteX18" fmla="*/ 371606 w 391155"/>
                  <a:gd name="connsiteY18" fmla="*/ 75421 h 209265"/>
                  <a:gd name="connsiteX19" fmla="*/ 190440 w 391155"/>
                  <a:gd name="connsiteY19" fmla="*/ 35053 h 209265"/>
                  <a:gd name="connsiteX20" fmla="*/ 235540 w 391155"/>
                  <a:gd name="connsiteY20" fmla="*/ 63683 h 209265"/>
                  <a:gd name="connsiteX21" fmla="*/ 247833 w 391155"/>
                  <a:gd name="connsiteY21" fmla="*/ 59612 h 209265"/>
                  <a:gd name="connsiteX22" fmla="*/ 319210 w 391155"/>
                  <a:gd name="connsiteY22" fmla="*/ 60300 h 209265"/>
                  <a:gd name="connsiteX23" fmla="*/ 357651 w 391155"/>
                  <a:gd name="connsiteY23" fmla="*/ 81319 h 209265"/>
                  <a:gd name="connsiteX24" fmla="*/ 368861 w 391155"/>
                  <a:gd name="connsiteY24" fmla="*/ 97376 h 209265"/>
                  <a:gd name="connsiteX25" fmla="*/ 350544 w 391155"/>
                  <a:gd name="connsiteY25" fmla="*/ 100609 h 209265"/>
                  <a:gd name="connsiteX26" fmla="*/ 314043 w 391155"/>
                  <a:gd name="connsiteY26" fmla="*/ 94676 h 209265"/>
                  <a:gd name="connsiteX27" fmla="*/ 262055 w 391155"/>
                  <a:gd name="connsiteY27" fmla="*/ 93635 h 209265"/>
                  <a:gd name="connsiteX28" fmla="*/ 153747 w 391155"/>
                  <a:gd name="connsiteY28" fmla="*/ 77034 h 209265"/>
                  <a:gd name="connsiteX29" fmla="*/ 81766 w 391155"/>
                  <a:gd name="connsiteY29" fmla="*/ 60591 h 209265"/>
                  <a:gd name="connsiteX30" fmla="*/ 46197 w 391155"/>
                  <a:gd name="connsiteY30" fmla="*/ 48436 h 209265"/>
                  <a:gd name="connsiteX31" fmla="*/ 140106 w 391155"/>
                  <a:gd name="connsiteY31" fmla="*/ 34498 h 209265"/>
                  <a:gd name="connsiteX32" fmla="*/ 190440 w 391155"/>
                  <a:gd name="connsiteY32" fmla="*/ 35053 h 209265"/>
                  <a:gd name="connsiteX33" fmla="*/ 330181 w 391155"/>
                  <a:gd name="connsiteY33" fmla="*/ 134743 h 209265"/>
                  <a:gd name="connsiteX34" fmla="*/ 212911 w 391155"/>
                  <a:gd name="connsiteY34" fmla="*/ 188274 h 209265"/>
                  <a:gd name="connsiteX35" fmla="*/ 84945 w 391155"/>
                  <a:gd name="connsiteY35" fmla="*/ 142249 h 209265"/>
                  <a:gd name="connsiteX36" fmla="*/ 30328 w 391155"/>
                  <a:gd name="connsiteY36" fmla="*/ 83864 h 209265"/>
                  <a:gd name="connsiteX37" fmla="*/ 47527 w 391155"/>
                  <a:gd name="connsiteY37" fmla="*/ 65481 h 209265"/>
                  <a:gd name="connsiteX38" fmla="*/ 154434 w 391155"/>
                  <a:gd name="connsiteY38" fmla="*/ 109893 h 209265"/>
                  <a:gd name="connsiteX39" fmla="*/ 271889 w 391155"/>
                  <a:gd name="connsiteY39" fmla="*/ 126601 h 209265"/>
                  <a:gd name="connsiteX40" fmla="*/ 325016 w 391155"/>
                  <a:gd name="connsiteY40" fmla="*/ 117251 h 209265"/>
                  <a:gd name="connsiteX41" fmla="*/ 350142 w 391155"/>
                  <a:gd name="connsiteY41" fmla="*/ 124833 h 209265"/>
                  <a:gd name="connsiteX42" fmla="*/ 330181 w 391155"/>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549 w 391156"/>
                  <a:gd name="connsiteY12" fmla="*/ 131193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79479 w 391156"/>
                  <a:gd name="connsiteY15" fmla="*/ 122437 h 209265"/>
                  <a:gd name="connsiteX16" fmla="*/ 380494 w 391156"/>
                  <a:gd name="connsiteY16" fmla="*/ 114315 h 209265"/>
                  <a:gd name="connsiteX17" fmla="*/ 384469 w 391156"/>
                  <a:gd name="connsiteY17" fmla="*/ 110679 h 209265"/>
                  <a:gd name="connsiteX18" fmla="*/ 371606 w 391156"/>
                  <a:gd name="connsiteY18" fmla="*/ 75421 h 209265"/>
                  <a:gd name="connsiteX19" fmla="*/ 190440 w 391156"/>
                  <a:gd name="connsiteY19" fmla="*/ 35053 h 209265"/>
                  <a:gd name="connsiteX20" fmla="*/ 235540 w 391156"/>
                  <a:gd name="connsiteY20" fmla="*/ 63683 h 209265"/>
                  <a:gd name="connsiteX21" fmla="*/ 247833 w 391156"/>
                  <a:gd name="connsiteY21" fmla="*/ 59612 h 209265"/>
                  <a:gd name="connsiteX22" fmla="*/ 319210 w 391156"/>
                  <a:gd name="connsiteY22" fmla="*/ 60300 h 209265"/>
                  <a:gd name="connsiteX23" fmla="*/ 357651 w 391156"/>
                  <a:gd name="connsiteY23" fmla="*/ 81319 h 209265"/>
                  <a:gd name="connsiteX24" fmla="*/ 368861 w 391156"/>
                  <a:gd name="connsiteY24" fmla="*/ 97376 h 209265"/>
                  <a:gd name="connsiteX25" fmla="*/ 350544 w 391156"/>
                  <a:gd name="connsiteY25" fmla="*/ 100609 h 209265"/>
                  <a:gd name="connsiteX26" fmla="*/ 314043 w 391156"/>
                  <a:gd name="connsiteY26" fmla="*/ 94676 h 209265"/>
                  <a:gd name="connsiteX27" fmla="*/ 262055 w 391156"/>
                  <a:gd name="connsiteY27" fmla="*/ 93635 h 209265"/>
                  <a:gd name="connsiteX28" fmla="*/ 153747 w 391156"/>
                  <a:gd name="connsiteY28" fmla="*/ 77034 h 209265"/>
                  <a:gd name="connsiteX29" fmla="*/ 81766 w 391156"/>
                  <a:gd name="connsiteY29" fmla="*/ 60591 h 209265"/>
                  <a:gd name="connsiteX30" fmla="*/ 46197 w 391156"/>
                  <a:gd name="connsiteY30" fmla="*/ 48436 h 209265"/>
                  <a:gd name="connsiteX31" fmla="*/ 140106 w 391156"/>
                  <a:gd name="connsiteY31" fmla="*/ 34498 h 209265"/>
                  <a:gd name="connsiteX32" fmla="*/ 190440 w 391156"/>
                  <a:gd name="connsiteY32" fmla="*/ 35053 h 209265"/>
                  <a:gd name="connsiteX33" fmla="*/ 330181 w 391156"/>
                  <a:gd name="connsiteY33" fmla="*/ 134743 h 209265"/>
                  <a:gd name="connsiteX34" fmla="*/ 212911 w 391156"/>
                  <a:gd name="connsiteY34" fmla="*/ 188274 h 209265"/>
                  <a:gd name="connsiteX35" fmla="*/ 84945 w 391156"/>
                  <a:gd name="connsiteY35" fmla="*/ 142249 h 209265"/>
                  <a:gd name="connsiteX36" fmla="*/ 30328 w 391156"/>
                  <a:gd name="connsiteY36" fmla="*/ 83864 h 209265"/>
                  <a:gd name="connsiteX37" fmla="*/ 47527 w 391156"/>
                  <a:gd name="connsiteY37" fmla="*/ 65481 h 209265"/>
                  <a:gd name="connsiteX38" fmla="*/ 154434 w 391156"/>
                  <a:gd name="connsiteY38" fmla="*/ 109893 h 209265"/>
                  <a:gd name="connsiteX39" fmla="*/ 271889 w 391156"/>
                  <a:gd name="connsiteY39" fmla="*/ 126601 h 209265"/>
                  <a:gd name="connsiteX40" fmla="*/ 325016 w 391156"/>
                  <a:gd name="connsiteY40" fmla="*/ 117251 h 209265"/>
                  <a:gd name="connsiteX41" fmla="*/ 350142 w 391156"/>
                  <a:gd name="connsiteY41" fmla="*/ 124833 h 209265"/>
                  <a:gd name="connsiteX42" fmla="*/ 330181 w 391156"/>
                  <a:gd name="connsiteY42" fmla="*/ 134743 h 209265"/>
                  <a:gd name="connsiteX0" fmla="*/ 371606 w 391156"/>
                  <a:gd name="connsiteY0" fmla="*/ 75421 h 209265"/>
                  <a:gd name="connsiteX1" fmla="*/ 346968 w 391156"/>
                  <a:gd name="connsiteY1" fmla="*/ 52263 h 209265"/>
                  <a:gd name="connsiteX2" fmla="*/ 307181 w 391156"/>
                  <a:gd name="connsiteY2" fmla="*/ 27069 h 209265"/>
                  <a:gd name="connsiteX3" fmla="*/ 243550 w 391156"/>
                  <a:gd name="connsiteY3" fmla="*/ 39071 h 209265"/>
                  <a:gd name="connsiteX4" fmla="*/ 160673 w 391156"/>
                  <a:gd name="connsiteY4" fmla="*/ 52 h 209265"/>
                  <a:gd name="connsiteX5" fmla="*/ 35901 w 391156"/>
                  <a:gd name="connsiteY5" fmla="*/ 32383 h 209265"/>
                  <a:gd name="connsiteX6" fmla="*/ 2149 w 391156"/>
                  <a:gd name="connsiteY6" fmla="*/ 96868 h 209265"/>
                  <a:gd name="connsiteX7" fmla="*/ 8621 w 391156"/>
                  <a:gd name="connsiteY7" fmla="*/ 118399 h 209265"/>
                  <a:gd name="connsiteX8" fmla="*/ 143067 w 391156"/>
                  <a:gd name="connsiteY8" fmla="*/ 199855 h 209265"/>
                  <a:gd name="connsiteX9" fmla="*/ 288349 w 391156"/>
                  <a:gd name="connsiteY9" fmla="*/ 196867 h 209265"/>
                  <a:gd name="connsiteX10" fmla="*/ 341572 w 391156"/>
                  <a:gd name="connsiteY10" fmla="*/ 160998 h 209265"/>
                  <a:gd name="connsiteX11" fmla="*/ 360732 w 391156"/>
                  <a:gd name="connsiteY11" fmla="*/ 151433 h 209265"/>
                  <a:gd name="connsiteX12" fmla="*/ 371041 w 391156"/>
                  <a:gd name="connsiteY12" fmla="*/ 137792 h 209265"/>
                  <a:gd name="connsiteX13" fmla="*/ 379987 w 391156"/>
                  <a:gd name="connsiteY13" fmla="*/ 144265 h 209265"/>
                  <a:gd name="connsiteX14" fmla="*/ 391155 w 391156"/>
                  <a:gd name="connsiteY14" fmla="*/ 136143 h 209265"/>
                  <a:gd name="connsiteX15" fmla="*/ 380494 w 391156"/>
                  <a:gd name="connsiteY15" fmla="*/ 114315 h 209265"/>
                  <a:gd name="connsiteX16" fmla="*/ 384469 w 391156"/>
                  <a:gd name="connsiteY16" fmla="*/ 110679 h 209265"/>
                  <a:gd name="connsiteX17" fmla="*/ 371606 w 391156"/>
                  <a:gd name="connsiteY17" fmla="*/ 75421 h 209265"/>
                  <a:gd name="connsiteX18" fmla="*/ 190440 w 391156"/>
                  <a:gd name="connsiteY18" fmla="*/ 35053 h 209265"/>
                  <a:gd name="connsiteX19" fmla="*/ 235540 w 391156"/>
                  <a:gd name="connsiteY19" fmla="*/ 63683 h 209265"/>
                  <a:gd name="connsiteX20" fmla="*/ 247833 w 391156"/>
                  <a:gd name="connsiteY20" fmla="*/ 59612 h 209265"/>
                  <a:gd name="connsiteX21" fmla="*/ 319210 w 391156"/>
                  <a:gd name="connsiteY21" fmla="*/ 60300 h 209265"/>
                  <a:gd name="connsiteX22" fmla="*/ 357651 w 391156"/>
                  <a:gd name="connsiteY22" fmla="*/ 81319 h 209265"/>
                  <a:gd name="connsiteX23" fmla="*/ 368861 w 391156"/>
                  <a:gd name="connsiteY23" fmla="*/ 97376 h 209265"/>
                  <a:gd name="connsiteX24" fmla="*/ 350544 w 391156"/>
                  <a:gd name="connsiteY24" fmla="*/ 100609 h 209265"/>
                  <a:gd name="connsiteX25" fmla="*/ 314043 w 391156"/>
                  <a:gd name="connsiteY25" fmla="*/ 94676 h 209265"/>
                  <a:gd name="connsiteX26" fmla="*/ 262055 w 391156"/>
                  <a:gd name="connsiteY26" fmla="*/ 93635 h 209265"/>
                  <a:gd name="connsiteX27" fmla="*/ 153747 w 391156"/>
                  <a:gd name="connsiteY27" fmla="*/ 77034 h 209265"/>
                  <a:gd name="connsiteX28" fmla="*/ 81766 w 391156"/>
                  <a:gd name="connsiteY28" fmla="*/ 60591 h 209265"/>
                  <a:gd name="connsiteX29" fmla="*/ 46197 w 391156"/>
                  <a:gd name="connsiteY29" fmla="*/ 48436 h 209265"/>
                  <a:gd name="connsiteX30" fmla="*/ 140106 w 391156"/>
                  <a:gd name="connsiteY30" fmla="*/ 34498 h 209265"/>
                  <a:gd name="connsiteX31" fmla="*/ 190440 w 391156"/>
                  <a:gd name="connsiteY31" fmla="*/ 35053 h 209265"/>
                  <a:gd name="connsiteX32" fmla="*/ 330181 w 391156"/>
                  <a:gd name="connsiteY32" fmla="*/ 134743 h 209265"/>
                  <a:gd name="connsiteX33" fmla="*/ 212911 w 391156"/>
                  <a:gd name="connsiteY33" fmla="*/ 188274 h 209265"/>
                  <a:gd name="connsiteX34" fmla="*/ 84945 w 391156"/>
                  <a:gd name="connsiteY34" fmla="*/ 142249 h 209265"/>
                  <a:gd name="connsiteX35" fmla="*/ 30328 w 391156"/>
                  <a:gd name="connsiteY35" fmla="*/ 83864 h 209265"/>
                  <a:gd name="connsiteX36" fmla="*/ 47527 w 391156"/>
                  <a:gd name="connsiteY36" fmla="*/ 65481 h 209265"/>
                  <a:gd name="connsiteX37" fmla="*/ 154434 w 391156"/>
                  <a:gd name="connsiteY37" fmla="*/ 109893 h 209265"/>
                  <a:gd name="connsiteX38" fmla="*/ 271889 w 391156"/>
                  <a:gd name="connsiteY38" fmla="*/ 126601 h 209265"/>
                  <a:gd name="connsiteX39" fmla="*/ 325016 w 391156"/>
                  <a:gd name="connsiteY39" fmla="*/ 117251 h 209265"/>
                  <a:gd name="connsiteX40" fmla="*/ 350142 w 391156"/>
                  <a:gd name="connsiteY40" fmla="*/ 124833 h 209265"/>
                  <a:gd name="connsiteX41" fmla="*/ 330181 w 391156"/>
                  <a:gd name="connsiteY41" fmla="*/ 134743 h 209265"/>
                  <a:gd name="connsiteX0" fmla="*/ 371606 w 391157"/>
                  <a:gd name="connsiteY0" fmla="*/ 75421 h 209265"/>
                  <a:gd name="connsiteX1" fmla="*/ 346968 w 391157"/>
                  <a:gd name="connsiteY1" fmla="*/ 52263 h 209265"/>
                  <a:gd name="connsiteX2" fmla="*/ 307181 w 391157"/>
                  <a:gd name="connsiteY2" fmla="*/ 27069 h 209265"/>
                  <a:gd name="connsiteX3" fmla="*/ 243550 w 391157"/>
                  <a:gd name="connsiteY3" fmla="*/ 39071 h 209265"/>
                  <a:gd name="connsiteX4" fmla="*/ 160673 w 391157"/>
                  <a:gd name="connsiteY4" fmla="*/ 52 h 209265"/>
                  <a:gd name="connsiteX5" fmla="*/ 35901 w 391157"/>
                  <a:gd name="connsiteY5" fmla="*/ 32383 h 209265"/>
                  <a:gd name="connsiteX6" fmla="*/ 2149 w 391157"/>
                  <a:gd name="connsiteY6" fmla="*/ 96868 h 209265"/>
                  <a:gd name="connsiteX7" fmla="*/ 8621 w 391157"/>
                  <a:gd name="connsiteY7" fmla="*/ 118399 h 209265"/>
                  <a:gd name="connsiteX8" fmla="*/ 143067 w 391157"/>
                  <a:gd name="connsiteY8" fmla="*/ 199855 h 209265"/>
                  <a:gd name="connsiteX9" fmla="*/ 288349 w 391157"/>
                  <a:gd name="connsiteY9" fmla="*/ 196867 h 209265"/>
                  <a:gd name="connsiteX10" fmla="*/ 341572 w 391157"/>
                  <a:gd name="connsiteY10" fmla="*/ 160998 h 209265"/>
                  <a:gd name="connsiteX11" fmla="*/ 360732 w 391157"/>
                  <a:gd name="connsiteY11" fmla="*/ 151433 h 209265"/>
                  <a:gd name="connsiteX12" fmla="*/ 371041 w 391157"/>
                  <a:gd name="connsiteY12" fmla="*/ 137792 h 209265"/>
                  <a:gd name="connsiteX13" fmla="*/ 379987 w 391157"/>
                  <a:gd name="connsiteY13" fmla="*/ 144265 h 209265"/>
                  <a:gd name="connsiteX14" fmla="*/ 391155 w 391157"/>
                  <a:gd name="connsiteY14" fmla="*/ 136143 h 209265"/>
                  <a:gd name="connsiteX15" fmla="*/ 380494 w 391157"/>
                  <a:gd name="connsiteY15" fmla="*/ 114315 h 209265"/>
                  <a:gd name="connsiteX16" fmla="*/ 384469 w 391157"/>
                  <a:gd name="connsiteY16" fmla="*/ 110679 h 209265"/>
                  <a:gd name="connsiteX17" fmla="*/ 371606 w 391157"/>
                  <a:gd name="connsiteY17" fmla="*/ 75421 h 209265"/>
                  <a:gd name="connsiteX18" fmla="*/ 190440 w 391157"/>
                  <a:gd name="connsiteY18" fmla="*/ 35053 h 209265"/>
                  <a:gd name="connsiteX19" fmla="*/ 235540 w 391157"/>
                  <a:gd name="connsiteY19" fmla="*/ 63683 h 209265"/>
                  <a:gd name="connsiteX20" fmla="*/ 247833 w 391157"/>
                  <a:gd name="connsiteY20" fmla="*/ 59612 h 209265"/>
                  <a:gd name="connsiteX21" fmla="*/ 319210 w 391157"/>
                  <a:gd name="connsiteY21" fmla="*/ 60300 h 209265"/>
                  <a:gd name="connsiteX22" fmla="*/ 357651 w 391157"/>
                  <a:gd name="connsiteY22" fmla="*/ 81319 h 209265"/>
                  <a:gd name="connsiteX23" fmla="*/ 368861 w 391157"/>
                  <a:gd name="connsiteY23" fmla="*/ 97376 h 209265"/>
                  <a:gd name="connsiteX24" fmla="*/ 350544 w 391157"/>
                  <a:gd name="connsiteY24" fmla="*/ 100609 h 209265"/>
                  <a:gd name="connsiteX25" fmla="*/ 314043 w 391157"/>
                  <a:gd name="connsiteY25" fmla="*/ 94676 h 209265"/>
                  <a:gd name="connsiteX26" fmla="*/ 262055 w 391157"/>
                  <a:gd name="connsiteY26" fmla="*/ 93635 h 209265"/>
                  <a:gd name="connsiteX27" fmla="*/ 153747 w 391157"/>
                  <a:gd name="connsiteY27" fmla="*/ 77034 h 209265"/>
                  <a:gd name="connsiteX28" fmla="*/ 81766 w 391157"/>
                  <a:gd name="connsiteY28" fmla="*/ 60591 h 209265"/>
                  <a:gd name="connsiteX29" fmla="*/ 46197 w 391157"/>
                  <a:gd name="connsiteY29" fmla="*/ 48436 h 209265"/>
                  <a:gd name="connsiteX30" fmla="*/ 140106 w 391157"/>
                  <a:gd name="connsiteY30" fmla="*/ 34498 h 209265"/>
                  <a:gd name="connsiteX31" fmla="*/ 190440 w 391157"/>
                  <a:gd name="connsiteY31" fmla="*/ 35053 h 209265"/>
                  <a:gd name="connsiteX32" fmla="*/ 330181 w 391157"/>
                  <a:gd name="connsiteY32" fmla="*/ 134743 h 209265"/>
                  <a:gd name="connsiteX33" fmla="*/ 212911 w 391157"/>
                  <a:gd name="connsiteY33" fmla="*/ 188274 h 209265"/>
                  <a:gd name="connsiteX34" fmla="*/ 84945 w 391157"/>
                  <a:gd name="connsiteY34" fmla="*/ 142249 h 209265"/>
                  <a:gd name="connsiteX35" fmla="*/ 30328 w 391157"/>
                  <a:gd name="connsiteY35" fmla="*/ 83864 h 209265"/>
                  <a:gd name="connsiteX36" fmla="*/ 47527 w 391157"/>
                  <a:gd name="connsiteY36" fmla="*/ 65481 h 209265"/>
                  <a:gd name="connsiteX37" fmla="*/ 154434 w 391157"/>
                  <a:gd name="connsiteY37" fmla="*/ 109893 h 209265"/>
                  <a:gd name="connsiteX38" fmla="*/ 271889 w 391157"/>
                  <a:gd name="connsiteY38" fmla="*/ 126601 h 209265"/>
                  <a:gd name="connsiteX39" fmla="*/ 325016 w 391157"/>
                  <a:gd name="connsiteY39" fmla="*/ 117251 h 209265"/>
                  <a:gd name="connsiteX40" fmla="*/ 350142 w 391157"/>
                  <a:gd name="connsiteY40" fmla="*/ 124833 h 209265"/>
                  <a:gd name="connsiteX41" fmla="*/ 330181 w 391157"/>
                  <a:gd name="connsiteY41" fmla="*/ 134743 h 209265"/>
                  <a:gd name="connsiteX0" fmla="*/ 371606 w 391242"/>
                  <a:gd name="connsiteY0" fmla="*/ 75421 h 209265"/>
                  <a:gd name="connsiteX1" fmla="*/ 346968 w 391242"/>
                  <a:gd name="connsiteY1" fmla="*/ 52263 h 209265"/>
                  <a:gd name="connsiteX2" fmla="*/ 307181 w 391242"/>
                  <a:gd name="connsiteY2" fmla="*/ 27069 h 209265"/>
                  <a:gd name="connsiteX3" fmla="*/ 243550 w 391242"/>
                  <a:gd name="connsiteY3" fmla="*/ 39071 h 209265"/>
                  <a:gd name="connsiteX4" fmla="*/ 160673 w 391242"/>
                  <a:gd name="connsiteY4" fmla="*/ 52 h 209265"/>
                  <a:gd name="connsiteX5" fmla="*/ 35901 w 391242"/>
                  <a:gd name="connsiteY5" fmla="*/ 32383 h 209265"/>
                  <a:gd name="connsiteX6" fmla="*/ 2149 w 391242"/>
                  <a:gd name="connsiteY6" fmla="*/ 96868 h 209265"/>
                  <a:gd name="connsiteX7" fmla="*/ 8621 w 391242"/>
                  <a:gd name="connsiteY7" fmla="*/ 118399 h 209265"/>
                  <a:gd name="connsiteX8" fmla="*/ 143067 w 391242"/>
                  <a:gd name="connsiteY8" fmla="*/ 199855 h 209265"/>
                  <a:gd name="connsiteX9" fmla="*/ 288349 w 391242"/>
                  <a:gd name="connsiteY9" fmla="*/ 196867 h 209265"/>
                  <a:gd name="connsiteX10" fmla="*/ 341572 w 391242"/>
                  <a:gd name="connsiteY10" fmla="*/ 160998 h 209265"/>
                  <a:gd name="connsiteX11" fmla="*/ 360732 w 391242"/>
                  <a:gd name="connsiteY11" fmla="*/ 151433 h 209265"/>
                  <a:gd name="connsiteX12" fmla="*/ 371041 w 391242"/>
                  <a:gd name="connsiteY12" fmla="*/ 137792 h 209265"/>
                  <a:gd name="connsiteX13" fmla="*/ 379987 w 391242"/>
                  <a:gd name="connsiteY13" fmla="*/ 144265 h 209265"/>
                  <a:gd name="connsiteX14" fmla="*/ 391155 w 391242"/>
                  <a:gd name="connsiteY14" fmla="*/ 136143 h 209265"/>
                  <a:gd name="connsiteX15" fmla="*/ 384469 w 391242"/>
                  <a:gd name="connsiteY15" fmla="*/ 110679 h 209265"/>
                  <a:gd name="connsiteX16" fmla="*/ 371606 w 391242"/>
                  <a:gd name="connsiteY16" fmla="*/ 75421 h 209265"/>
                  <a:gd name="connsiteX17" fmla="*/ 190440 w 391242"/>
                  <a:gd name="connsiteY17" fmla="*/ 35053 h 209265"/>
                  <a:gd name="connsiteX18" fmla="*/ 235540 w 391242"/>
                  <a:gd name="connsiteY18" fmla="*/ 63683 h 209265"/>
                  <a:gd name="connsiteX19" fmla="*/ 247833 w 391242"/>
                  <a:gd name="connsiteY19" fmla="*/ 59612 h 209265"/>
                  <a:gd name="connsiteX20" fmla="*/ 319210 w 391242"/>
                  <a:gd name="connsiteY20" fmla="*/ 60300 h 209265"/>
                  <a:gd name="connsiteX21" fmla="*/ 357651 w 391242"/>
                  <a:gd name="connsiteY21" fmla="*/ 81319 h 209265"/>
                  <a:gd name="connsiteX22" fmla="*/ 368861 w 391242"/>
                  <a:gd name="connsiteY22" fmla="*/ 97376 h 209265"/>
                  <a:gd name="connsiteX23" fmla="*/ 350544 w 391242"/>
                  <a:gd name="connsiteY23" fmla="*/ 100609 h 209265"/>
                  <a:gd name="connsiteX24" fmla="*/ 314043 w 391242"/>
                  <a:gd name="connsiteY24" fmla="*/ 94676 h 209265"/>
                  <a:gd name="connsiteX25" fmla="*/ 262055 w 391242"/>
                  <a:gd name="connsiteY25" fmla="*/ 93635 h 209265"/>
                  <a:gd name="connsiteX26" fmla="*/ 153747 w 391242"/>
                  <a:gd name="connsiteY26" fmla="*/ 77034 h 209265"/>
                  <a:gd name="connsiteX27" fmla="*/ 81766 w 391242"/>
                  <a:gd name="connsiteY27" fmla="*/ 60591 h 209265"/>
                  <a:gd name="connsiteX28" fmla="*/ 46197 w 391242"/>
                  <a:gd name="connsiteY28" fmla="*/ 48436 h 209265"/>
                  <a:gd name="connsiteX29" fmla="*/ 140106 w 391242"/>
                  <a:gd name="connsiteY29" fmla="*/ 34498 h 209265"/>
                  <a:gd name="connsiteX30" fmla="*/ 190440 w 391242"/>
                  <a:gd name="connsiteY30" fmla="*/ 35053 h 209265"/>
                  <a:gd name="connsiteX31" fmla="*/ 330181 w 391242"/>
                  <a:gd name="connsiteY31" fmla="*/ 134743 h 209265"/>
                  <a:gd name="connsiteX32" fmla="*/ 212911 w 391242"/>
                  <a:gd name="connsiteY32" fmla="*/ 188274 h 209265"/>
                  <a:gd name="connsiteX33" fmla="*/ 84945 w 391242"/>
                  <a:gd name="connsiteY33" fmla="*/ 142249 h 209265"/>
                  <a:gd name="connsiteX34" fmla="*/ 30328 w 391242"/>
                  <a:gd name="connsiteY34" fmla="*/ 83864 h 209265"/>
                  <a:gd name="connsiteX35" fmla="*/ 47527 w 391242"/>
                  <a:gd name="connsiteY35" fmla="*/ 65481 h 209265"/>
                  <a:gd name="connsiteX36" fmla="*/ 154434 w 391242"/>
                  <a:gd name="connsiteY36" fmla="*/ 109893 h 209265"/>
                  <a:gd name="connsiteX37" fmla="*/ 271889 w 391242"/>
                  <a:gd name="connsiteY37" fmla="*/ 126601 h 209265"/>
                  <a:gd name="connsiteX38" fmla="*/ 325016 w 391242"/>
                  <a:gd name="connsiteY38" fmla="*/ 117251 h 209265"/>
                  <a:gd name="connsiteX39" fmla="*/ 350142 w 391242"/>
                  <a:gd name="connsiteY39" fmla="*/ 124833 h 209265"/>
                  <a:gd name="connsiteX40" fmla="*/ 330181 w 391242"/>
                  <a:gd name="connsiteY40" fmla="*/ 134743 h 209265"/>
                  <a:gd name="connsiteX0" fmla="*/ 371606 w 392261"/>
                  <a:gd name="connsiteY0" fmla="*/ 75421 h 209265"/>
                  <a:gd name="connsiteX1" fmla="*/ 346968 w 392261"/>
                  <a:gd name="connsiteY1" fmla="*/ 52263 h 209265"/>
                  <a:gd name="connsiteX2" fmla="*/ 307181 w 392261"/>
                  <a:gd name="connsiteY2" fmla="*/ 27069 h 209265"/>
                  <a:gd name="connsiteX3" fmla="*/ 243550 w 392261"/>
                  <a:gd name="connsiteY3" fmla="*/ 39071 h 209265"/>
                  <a:gd name="connsiteX4" fmla="*/ 160673 w 392261"/>
                  <a:gd name="connsiteY4" fmla="*/ 52 h 209265"/>
                  <a:gd name="connsiteX5" fmla="*/ 35901 w 392261"/>
                  <a:gd name="connsiteY5" fmla="*/ 32383 h 209265"/>
                  <a:gd name="connsiteX6" fmla="*/ 2149 w 392261"/>
                  <a:gd name="connsiteY6" fmla="*/ 96868 h 209265"/>
                  <a:gd name="connsiteX7" fmla="*/ 8621 w 392261"/>
                  <a:gd name="connsiteY7" fmla="*/ 118399 h 209265"/>
                  <a:gd name="connsiteX8" fmla="*/ 143067 w 392261"/>
                  <a:gd name="connsiteY8" fmla="*/ 199855 h 209265"/>
                  <a:gd name="connsiteX9" fmla="*/ 288349 w 392261"/>
                  <a:gd name="connsiteY9" fmla="*/ 196867 h 209265"/>
                  <a:gd name="connsiteX10" fmla="*/ 341572 w 392261"/>
                  <a:gd name="connsiteY10" fmla="*/ 160998 h 209265"/>
                  <a:gd name="connsiteX11" fmla="*/ 360732 w 392261"/>
                  <a:gd name="connsiteY11" fmla="*/ 151433 h 209265"/>
                  <a:gd name="connsiteX12" fmla="*/ 371041 w 392261"/>
                  <a:gd name="connsiteY12" fmla="*/ 137792 h 209265"/>
                  <a:gd name="connsiteX13" fmla="*/ 379987 w 392261"/>
                  <a:gd name="connsiteY13" fmla="*/ 144265 h 209265"/>
                  <a:gd name="connsiteX14" fmla="*/ 391155 w 392261"/>
                  <a:gd name="connsiteY14" fmla="*/ 136143 h 209265"/>
                  <a:gd name="connsiteX15" fmla="*/ 384469 w 392261"/>
                  <a:gd name="connsiteY15" fmla="*/ 110679 h 209265"/>
                  <a:gd name="connsiteX16" fmla="*/ 371606 w 392261"/>
                  <a:gd name="connsiteY16" fmla="*/ 75421 h 209265"/>
                  <a:gd name="connsiteX17" fmla="*/ 190440 w 392261"/>
                  <a:gd name="connsiteY17" fmla="*/ 35053 h 209265"/>
                  <a:gd name="connsiteX18" fmla="*/ 235540 w 392261"/>
                  <a:gd name="connsiteY18" fmla="*/ 63683 h 209265"/>
                  <a:gd name="connsiteX19" fmla="*/ 247833 w 392261"/>
                  <a:gd name="connsiteY19" fmla="*/ 59612 h 209265"/>
                  <a:gd name="connsiteX20" fmla="*/ 319210 w 392261"/>
                  <a:gd name="connsiteY20" fmla="*/ 60300 h 209265"/>
                  <a:gd name="connsiteX21" fmla="*/ 357651 w 392261"/>
                  <a:gd name="connsiteY21" fmla="*/ 81319 h 209265"/>
                  <a:gd name="connsiteX22" fmla="*/ 368861 w 392261"/>
                  <a:gd name="connsiteY22" fmla="*/ 97376 h 209265"/>
                  <a:gd name="connsiteX23" fmla="*/ 350544 w 392261"/>
                  <a:gd name="connsiteY23" fmla="*/ 100609 h 209265"/>
                  <a:gd name="connsiteX24" fmla="*/ 314043 w 392261"/>
                  <a:gd name="connsiteY24" fmla="*/ 94676 h 209265"/>
                  <a:gd name="connsiteX25" fmla="*/ 262055 w 392261"/>
                  <a:gd name="connsiteY25" fmla="*/ 93635 h 209265"/>
                  <a:gd name="connsiteX26" fmla="*/ 153747 w 392261"/>
                  <a:gd name="connsiteY26" fmla="*/ 77034 h 209265"/>
                  <a:gd name="connsiteX27" fmla="*/ 81766 w 392261"/>
                  <a:gd name="connsiteY27" fmla="*/ 60591 h 209265"/>
                  <a:gd name="connsiteX28" fmla="*/ 46197 w 392261"/>
                  <a:gd name="connsiteY28" fmla="*/ 48436 h 209265"/>
                  <a:gd name="connsiteX29" fmla="*/ 140106 w 392261"/>
                  <a:gd name="connsiteY29" fmla="*/ 34498 h 209265"/>
                  <a:gd name="connsiteX30" fmla="*/ 190440 w 392261"/>
                  <a:gd name="connsiteY30" fmla="*/ 35053 h 209265"/>
                  <a:gd name="connsiteX31" fmla="*/ 330181 w 392261"/>
                  <a:gd name="connsiteY31" fmla="*/ 134743 h 209265"/>
                  <a:gd name="connsiteX32" fmla="*/ 212911 w 392261"/>
                  <a:gd name="connsiteY32" fmla="*/ 188274 h 209265"/>
                  <a:gd name="connsiteX33" fmla="*/ 84945 w 392261"/>
                  <a:gd name="connsiteY33" fmla="*/ 142249 h 209265"/>
                  <a:gd name="connsiteX34" fmla="*/ 30328 w 392261"/>
                  <a:gd name="connsiteY34" fmla="*/ 83864 h 209265"/>
                  <a:gd name="connsiteX35" fmla="*/ 47527 w 392261"/>
                  <a:gd name="connsiteY35" fmla="*/ 65481 h 209265"/>
                  <a:gd name="connsiteX36" fmla="*/ 154434 w 392261"/>
                  <a:gd name="connsiteY36" fmla="*/ 109893 h 209265"/>
                  <a:gd name="connsiteX37" fmla="*/ 271889 w 392261"/>
                  <a:gd name="connsiteY37" fmla="*/ 126601 h 209265"/>
                  <a:gd name="connsiteX38" fmla="*/ 325016 w 392261"/>
                  <a:gd name="connsiteY38" fmla="*/ 117251 h 209265"/>
                  <a:gd name="connsiteX39" fmla="*/ 350142 w 392261"/>
                  <a:gd name="connsiteY39" fmla="*/ 124833 h 209265"/>
                  <a:gd name="connsiteX40" fmla="*/ 330181 w 392261"/>
                  <a:gd name="connsiteY40" fmla="*/ 134743 h 209265"/>
                  <a:gd name="connsiteX0" fmla="*/ 371606 w 394097"/>
                  <a:gd name="connsiteY0" fmla="*/ 75421 h 209265"/>
                  <a:gd name="connsiteX1" fmla="*/ 346968 w 394097"/>
                  <a:gd name="connsiteY1" fmla="*/ 52263 h 209265"/>
                  <a:gd name="connsiteX2" fmla="*/ 307181 w 394097"/>
                  <a:gd name="connsiteY2" fmla="*/ 27069 h 209265"/>
                  <a:gd name="connsiteX3" fmla="*/ 243550 w 394097"/>
                  <a:gd name="connsiteY3" fmla="*/ 39071 h 209265"/>
                  <a:gd name="connsiteX4" fmla="*/ 160673 w 394097"/>
                  <a:gd name="connsiteY4" fmla="*/ 52 h 209265"/>
                  <a:gd name="connsiteX5" fmla="*/ 35901 w 394097"/>
                  <a:gd name="connsiteY5" fmla="*/ 32383 h 209265"/>
                  <a:gd name="connsiteX6" fmla="*/ 2149 w 394097"/>
                  <a:gd name="connsiteY6" fmla="*/ 96868 h 209265"/>
                  <a:gd name="connsiteX7" fmla="*/ 8621 w 394097"/>
                  <a:gd name="connsiteY7" fmla="*/ 118399 h 209265"/>
                  <a:gd name="connsiteX8" fmla="*/ 143067 w 394097"/>
                  <a:gd name="connsiteY8" fmla="*/ 199855 h 209265"/>
                  <a:gd name="connsiteX9" fmla="*/ 288349 w 394097"/>
                  <a:gd name="connsiteY9" fmla="*/ 196867 h 209265"/>
                  <a:gd name="connsiteX10" fmla="*/ 341572 w 394097"/>
                  <a:gd name="connsiteY10" fmla="*/ 160998 h 209265"/>
                  <a:gd name="connsiteX11" fmla="*/ 360732 w 394097"/>
                  <a:gd name="connsiteY11" fmla="*/ 151433 h 209265"/>
                  <a:gd name="connsiteX12" fmla="*/ 371041 w 394097"/>
                  <a:gd name="connsiteY12" fmla="*/ 137792 h 209265"/>
                  <a:gd name="connsiteX13" fmla="*/ 379987 w 394097"/>
                  <a:gd name="connsiteY13" fmla="*/ 144265 h 209265"/>
                  <a:gd name="connsiteX14" fmla="*/ 393693 w 394097"/>
                  <a:gd name="connsiteY14" fmla="*/ 136651 h 209265"/>
                  <a:gd name="connsiteX15" fmla="*/ 384469 w 394097"/>
                  <a:gd name="connsiteY15" fmla="*/ 110679 h 209265"/>
                  <a:gd name="connsiteX16" fmla="*/ 371606 w 394097"/>
                  <a:gd name="connsiteY16" fmla="*/ 75421 h 209265"/>
                  <a:gd name="connsiteX17" fmla="*/ 190440 w 394097"/>
                  <a:gd name="connsiteY17" fmla="*/ 35053 h 209265"/>
                  <a:gd name="connsiteX18" fmla="*/ 235540 w 394097"/>
                  <a:gd name="connsiteY18" fmla="*/ 63683 h 209265"/>
                  <a:gd name="connsiteX19" fmla="*/ 247833 w 394097"/>
                  <a:gd name="connsiteY19" fmla="*/ 59612 h 209265"/>
                  <a:gd name="connsiteX20" fmla="*/ 319210 w 394097"/>
                  <a:gd name="connsiteY20" fmla="*/ 60300 h 209265"/>
                  <a:gd name="connsiteX21" fmla="*/ 357651 w 394097"/>
                  <a:gd name="connsiteY21" fmla="*/ 81319 h 209265"/>
                  <a:gd name="connsiteX22" fmla="*/ 368861 w 394097"/>
                  <a:gd name="connsiteY22" fmla="*/ 97376 h 209265"/>
                  <a:gd name="connsiteX23" fmla="*/ 350544 w 394097"/>
                  <a:gd name="connsiteY23" fmla="*/ 100609 h 209265"/>
                  <a:gd name="connsiteX24" fmla="*/ 314043 w 394097"/>
                  <a:gd name="connsiteY24" fmla="*/ 94676 h 209265"/>
                  <a:gd name="connsiteX25" fmla="*/ 262055 w 394097"/>
                  <a:gd name="connsiteY25" fmla="*/ 93635 h 209265"/>
                  <a:gd name="connsiteX26" fmla="*/ 153747 w 394097"/>
                  <a:gd name="connsiteY26" fmla="*/ 77034 h 209265"/>
                  <a:gd name="connsiteX27" fmla="*/ 81766 w 394097"/>
                  <a:gd name="connsiteY27" fmla="*/ 60591 h 209265"/>
                  <a:gd name="connsiteX28" fmla="*/ 46197 w 394097"/>
                  <a:gd name="connsiteY28" fmla="*/ 48436 h 209265"/>
                  <a:gd name="connsiteX29" fmla="*/ 140106 w 394097"/>
                  <a:gd name="connsiteY29" fmla="*/ 34498 h 209265"/>
                  <a:gd name="connsiteX30" fmla="*/ 190440 w 394097"/>
                  <a:gd name="connsiteY30" fmla="*/ 35053 h 209265"/>
                  <a:gd name="connsiteX31" fmla="*/ 330181 w 394097"/>
                  <a:gd name="connsiteY31" fmla="*/ 134743 h 209265"/>
                  <a:gd name="connsiteX32" fmla="*/ 212911 w 394097"/>
                  <a:gd name="connsiteY32" fmla="*/ 188274 h 209265"/>
                  <a:gd name="connsiteX33" fmla="*/ 84945 w 394097"/>
                  <a:gd name="connsiteY33" fmla="*/ 142249 h 209265"/>
                  <a:gd name="connsiteX34" fmla="*/ 30328 w 394097"/>
                  <a:gd name="connsiteY34" fmla="*/ 83864 h 209265"/>
                  <a:gd name="connsiteX35" fmla="*/ 47527 w 394097"/>
                  <a:gd name="connsiteY35" fmla="*/ 65481 h 209265"/>
                  <a:gd name="connsiteX36" fmla="*/ 154434 w 394097"/>
                  <a:gd name="connsiteY36" fmla="*/ 109893 h 209265"/>
                  <a:gd name="connsiteX37" fmla="*/ 271889 w 394097"/>
                  <a:gd name="connsiteY37" fmla="*/ 126601 h 209265"/>
                  <a:gd name="connsiteX38" fmla="*/ 325016 w 394097"/>
                  <a:gd name="connsiteY38" fmla="*/ 117251 h 209265"/>
                  <a:gd name="connsiteX39" fmla="*/ 350142 w 394097"/>
                  <a:gd name="connsiteY39" fmla="*/ 124833 h 209265"/>
                  <a:gd name="connsiteX40" fmla="*/ 330181 w 394097"/>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41572 w 393694"/>
                  <a:gd name="connsiteY10" fmla="*/ 160998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353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60732 w 393694"/>
                  <a:gd name="connsiteY11" fmla="*/ 151433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65481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46197 w 393694"/>
                  <a:gd name="connsiteY28" fmla="*/ 48436 h 209265"/>
                  <a:gd name="connsiteX29" fmla="*/ 140106 w 393694"/>
                  <a:gd name="connsiteY29" fmla="*/ 34498 h 209265"/>
                  <a:gd name="connsiteX30" fmla="*/ 190440 w 393694"/>
                  <a:gd name="connsiteY30" fmla="*/ 35053 h 209265"/>
                  <a:gd name="connsiteX31" fmla="*/ 330181 w 393694"/>
                  <a:gd name="connsiteY31" fmla="*/ 134743 h 209265"/>
                  <a:gd name="connsiteX32" fmla="*/ 212911 w 393694"/>
                  <a:gd name="connsiteY32" fmla="*/ 188274 h 209265"/>
                  <a:gd name="connsiteX33" fmla="*/ 84945 w 393694"/>
                  <a:gd name="connsiteY33" fmla="*/ 142249 h 209265"/>
                  <a:gd name="connsiteX34" fmla="*/ 30328 w 393694"/>
                  <a:gd name="connsiteY34" fmla="*/ 83864 h 209265"/>
                  <a:gd name="connsiteX35" fmla="*/ 47527 w 393694"/>
                  <a:gd name="connsiteY35" fmla="*/ 72953 h 209265"/>
                  <a:gd name="connsiteX36" fmla="*/ 154434 w 393694"/>
                  <a:gd name="connsiteY36" fmla="*/ 109893 h 209265"/>
                  <a:gd name="connsiteX37" fmla="*/ 271889 w 393694"/>
                  <a:gd name="connsiteY37" fmla="*/ 126601 h 209265"/>
                  <a:gd name="connsiteX38" fmla="*/ 325016 w 393694"/>
                  <a:gd name="connsiteY38" fmla="*/ 117251 h 209265"/>
                  <a:gd name="connsiteX39" fmla="*/ 350142 w 393694"/>
                  <a:gd name="connsiteY39" fmla="*/ 124833 h 209265"/>
                  <a:gd name="connsiteX40" fmla="*/ 330181 w 393694"/>
                  <a:gd name="connsiteY40"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65245 w 393694"/>
                  <a:gd name="connsiteY28" fmla="*/ 53730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2953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39202 w 393694"/>
                  <a:gd name="connsiteY28" fmla="*/ 62137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81766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53747 w 393694"/>
                  <a:gd name="connsiteY26" fmla="*/ 77034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57400 w 393694"/>
                  <a:gd name="connsiteY27" fmla="*/ 60591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83289 w 393694"/>
                  <a:gd name="connsiteY27" fmla="*/ 68402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29049 w 393694"/>
                  <a:gd name="connsiteY28" fmla="*/ 60335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34743 h 209265"/>
                  <a:gd name="connsiteX33" fmla="*/ 212911 w 393694"/>
                  <a:gd name="connsiteY33" fmla="*/ 188274 h 209265"/>
                  <a:gd name="connsiteX34" fmla="*/ 84945 w 393694"/>
                  <a:gd name="connsiteY34" fmla="*/ 142249 h 209265"/>
                  <a:gd name="connsiteX35" fmla="*/ 30328 w 393694"/>
                  <a:gd name="connsiteY35" fmla="*/ 83864 h 209265"/>
                  <a:gd name="connsiteX36" fmla="*/ 47527 w 393694"/>
                  <a:gd name="connsiteY36" fmla="*/ 77159 h 209265"/>
                  <a:gd name="connsiteX37" fmla="*/ 154434 w 393694"/>
                  <a:gd name="connsiteY37" fmla="*/ 109893 h 209265"/>
                  <a:gd name="connsiteX38" fmla="*/ 271889 w 393694"/>
                  <a:gd name="connsiteY38" fmla="*/ 126601 h 209265"/>
                  <a:gd name="connsiteX39" fmla="*/ 325016 w 393694"/>
                  <a:gd name="connsiteY39" fmla="*/ 117251 h 209265"/>
                  <a:gd name="connsiteX40" fmla="*/ 350142 w 393694"/>
                  <a:gd name="connsiteY40" fmla="*/ 124833 h 209265"/>
                  <a:gd name="connsiteX41" fmla="*/ 330181 w 393694"/>
                  <a:gd name="connsiteY41"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53151 w 393694"/>
                  <a:gd name="connsiteY28" fmla="*/ 65574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95472 w 393694"/>
                  <a:gd name="connsiteY27" fmla="*/ 69604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1368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9049 w 393694"/>
                  <a:gd name="connsiteY29" fmla="*/ 60335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83864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47527 w 393694"/>
                  <a:gd name="connsiteY37" fmla="*/ 77159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6377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3239 w 393694"/>
                  <a:gd name="connsiteY27" fmla="*/ 72608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0142 w 393694"/>
                  <a:gd name="connsiteY41" fmla="*/ 124833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34743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34743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1725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26601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09893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1514 w 393694"/>
                  <a:gd name="connsiteY26" fmla="*/ 9085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6792 w 393694"/>
                  <a:gd name="connsiteY27" fmla="*/ 80419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62796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62055 w 393694"/>
                  <a:gd name="connsiteY25" fmla="*/ 93635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77605 w 393694"/>
                  <a:gd name="connsiteY26" fmla="*/ 105273 h 209265"/>
                  <a:gd name="connsiteX27" fmla="*/ 117807 w 393694"/>
                  <a:gd name="connsiteY27" fmla="*/ 93637 h 209265"/>
                  <a:gd name="connsiteX28" fmla="*/ 53659 w 393694"/>
                  <a:gd name="connsiteY28" fmla="*/ 70981 h 209265"/>
                  <a:gd name="connsiteX29" fmla="*/ 25496 w 393694"/>
                  <a:gd name="connsiteY29" fmla="*/ 66944 h 209265"/>
                  <a:gd name="connsiteX30" fmla="*/ 46197 w 393694"/>
                  <a:gd name="connsiteY30" fmla="*/ 48436 h 209265"/>
                  <a:gd name="connsiteX31" fmla="*/ 140106 w 393694"/>
                  <a:gd name="connsiteY31" fmla="*/ 34498 h 209265"/>
                  <a:gd name="connsiteX32" fmla="*/ 190440 w 393694"/>
                  <a:gd name="connsiteY32" fmla="*/ 35053 h 209265"/>
                  <a:gd name="connsiteX33" fmla="*/ 330181 w 393694"/>
                  <a:gd name="connsiteY33" fmla="*/ 143155 h 209265"/>
                  <a:gd name="connsiteX34" fmla="*/ 212911 w 393694"/>
                  <a:gd name="connsiteY34" fmla="*/ 188274 h 209265"/>
                  <a:gd name="connsiteX35" fmla="*/ 84945 w 393694"/>
                  <a:gd name="connsiteY35" fmla="*/ 142249 h 209265"/>
                  <a:gd name="connsiteX36" fmla="*/ 30328 w 393694"/>
                  <a:gd name="connsiteY36" fmla="*/ 94078 h 209265"/>
                  <a:gd name="connsiteX37" fmla="*/ 50573 w 393694"/>
                  <a:gd name="connsiteY37" fmla="*/ 86171 h 209265"/>
                  <a:gd name="connsiteX38" fmla="*/ 154434 w 393694"/>
                  <a:gd name="connsiteY38" fmla="*/ 120708 h 209265"/>
                  <a:gd name="connsiteX39" fmla="*/ 271889 w 393694"/>
                  <a:gd name="connsiteY39" fmla="*/ 133210 h 209265"/>
                  <a:gd name="connsiteX40" fmla="*/ 325016 w 393694"/>
                  <a:gd name="connsiteY40" fmla="*/ 124461 h 209265"/>
                  <a:gd name="connsiteX41" fmla="*/ 353695 w 393694"/>
                  <a:gd name="connsiteY41" fmla="*/ 136249 h 209265"/>
                  <a:gd name="connsiteX42" fmla="*/ 330181 w 393694"/>
                  <a:gd name="connsiteY42"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4043 w 393694"/>
                  <a:gd name="connsiteY24" fmla="*/ 9467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50544 w 393694"/>
                  <a:gd name="connsiteY23" fmla="*/ 100609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1424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68861 w 393694"/>
                  <a:gd name="connsiteY22" fmla="*/ 97376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 name="connsiteX0" fmla="*/ 371606 w 393694"/>
                  <a:gd name="connsiteY0" fmla="*/ 75421 h 209265"/>
                  <a:gd name="connsiteX1" fmla="*/ 346968 w 393694"/>
                  <a:gd name="connsiteY1" fmla="*/ 52263 h 209265"/>
                  <a:gd name="connsiteX2" fmla="*/ 307181 w 393694"/>
                  <a:gd name="connsiteY2" fmla="*/ 27069 h 209265"/>
                  <a:gd name="connsiteX3" fmla="*/ 243550 w 393694"/>
                  <a:gd name="connsiteY3" fmla="*/ 39071 h 209265"/>
                  <a:gd name="connsiteX4" fmla="*/ 160673 w 393694"/>
                  <a:gd name="connsiteY4" fmla="*/ 52 h 209265"/>
                  <a:gd name="connsiteX5" fmla="*/ 35901 w 393694"/>
                  <a:gd name="connsiteY5" fmla="*/ 32383 h 209265"/>
                  <a:gd name="connsiteX6" fmla="*/ 2149 w 393694"/>
                  <a:gd name="connsiteY6" fmla="*/ 96868 h 209265"/>
                  <a:gd name="connsiteX7" fmla="*/ 8621 w 393694"/>
                  <a:gd name="connsiteY7" fmla="*/ 118399 h 209265"/>
                  <a:gd name="connsiteX8" fmla="*/ 143067 w 393694"/>
                  <a:gd name="connsiteY8" fmla="*/ 199855 h 209265"/>
                  <a:gd name="connsiteX9" fmla="*/ 288349 w 393694"/>
                  <a:gd name="connsiteY9" fmla="*/ 196867 h 209265"/>
                  <a:gd name="connsiteX10" fmla="*/ 338526 w 393694"/>
                  <a:gd name="connsiteY10" fmla="*/ 161506 h 209265"/>
                  <a:gd name="connsiteX11" fmla="*/ 358701 w 393694"/>
                  <a:gd name="connsiteY11" fmla="*/ 148895 h 209265"/>
                  <a:gd name="connsiteX12" fmla="*/ 371041 w 393694"/>
                  <a:gd name="connsiteY12" fmla="*/ 137792 h 209265"/>
                  <a:gd name="connsiteX13" fmla="*/ 379987 w 393694"/>
                  <a:gd name="connsiteY13" fmla="*/ 144265 h 209265"/>
                  <a:gd name="connsiteX14" fmla="*/ 393693 w 393694"/>
                  <a:gd name="connsiteY14" fmla="*/ 136651 h 209265"/>
                  <a:gd name="connsiteX15" fmla="*/ 384469 w 393694"/>
                  <a:gd name="connsiteY15" fmla="*/ 110679 h 209265"/>
                  <a:gd name="connsiteX16" fmla="*/ 371606 w 393694"/>
                  <a:gd name="connsiteY16" fmla="*/ 75421 h 209265"/>
                  <a:gd name="connsiteX17" fmla="*/ 190440 w 393694"/>
                  <a:gd name="connsiteY17" fmla="*/ 35053 h 209265"/>
                  <a:gd name="connsiteX18" fmla="*/ 235540 w 393694"/>
                  <a:gd name="connsiteY18" fmla="*/ 63683 h 209265"/>
                  <a:gd name="connsiteX19" fmla="*/ 247833 w 393694"/>
                  <a:gd name="connsiteY19" fmla="*/ 59612 h 209265"/>
                  <a:gd name="connsiteX20" fmla="*/ 319210 w 393694"/>
                  <a:gd name="connsiteY20" fmla="*/ 60300 h 209265"/>
                  <a:gd name="connsiteX21" fmla="*/ 357651 w 393694"/>
                  <a:gd name="connsiteY21" fmla="*/ 81319 h 209265"/>
                  <a:gd name="connsiteX22" fmla="*/ 372414 w 393694"/>
                  <a:gd name="connsiteY22" fmla="*/ 98578 h 209265"/>
                  <a:gd name="connsiteX23" fmla="*/ 365265 w 393694"/>
                  <a:gd name="connsiteY23" fmla="*/ 116832 h 209265"/>
                  <a:gd name="connsiteX24" fmla="*/ 317596 w 393694"/>
                  <a:gd name="connsiteY24" fmla="*/ 109696 h 209265"/>
                  <a:gd name="connsiteX25" fmla="*/ 272207 w 393694"/>
                  <a:gd name="connsiteY25" fmla="*/ 114664 h 209265"/>
                  <a:gd name="connsiteX26" fmla="*/ 117807 w 393694"/>
                  <a:gd name="connsiteY26" fmla="*/ 93637 h 209265"/>
                  <a:gd name="connsiteX27" fmla="*/ 53659 w 393694"/>
                  <a:gd name="connsiteY27" fmla="*/ 70981 h 209265"/>
                  <a:gd name="connsiteX28" fmla="*/ 25496 w 393694"/>
                  <a:gd name="connsiteY28" fmla="*/ 66944 h 209265"/>
                  <a:gd name="connsiteX29" fmla="*/ 46197 w 393694"/>
                  <a:gd name="connsiteY29" fmla="*/ 48436 h 209265"/>
                  <a:gd name="connsiteX30" fmla="*/ 140106 w 393694"/>
                  <a:gd name="connsiteY30" fmla="*/ 34498 h 209265"/>
                  <a:gd name="connsiteX31" fmla="*/ 190440 w 393694"/>
                  <a:gd name="connsiteY31" fmla="*/ 35053 h 209265"/>
                  <a:gd name="connsiteX32" fmla="*/ 330181 w 393694"/>
                  <a:gd name="connsiteY32" fmla="*/ 143155 h 209265"/>
                  <a:gd name="connsiteX33" fmla="*/ 212911 w 393694"/>
                  <a:gd name="connsiteY33" fmla="*/ 188274 h 209265"/>
                  <a:gd name="connsiteX34" fmla="*/ 84945 w 393694"/>
                  <a:gd name="connsiteY34" fmla="*/ 142249 h 209265"/>
                  <a:gd name="connsiteX35" fmla="*/ 30328 w 393694"/>
                  <a:gd name="connsiteY35" fmla="*/ 94078 h 209265"/>
                  <a:gd name="connsiteX36" fmla="*/ 50573 w 393694"/>
                  <a:gd name="connsiteY36" fmla="*/ 86171 h 209265"/>
                  <a:gd name="connsiteX37" fmla="*/ 154434 w 393694"/>
                  <a:gd name="connsiteY37" fmla="*/ 120708 h 209265"/>
                  <a:gd name="connsiteX38" fmla="*/ 271889 w 393694"/>
                  <a:gd name="connsiteY38" fmla="*/ 133210 h 209265"/>
                  <a:gd name="connsiteX39" fmla="*/ 325016 w 393694"/>
                  <a:gd name="connsiteY39" fmla="*/ 124461 h 209265"/>
                  <a:gd name="connsiteX40" fmla="*/ 353695 w 393694"/>
                  <a:gd name="connsiteY40" fmla="*/ 136249 h 209265"/>
                  <a:gd name="connsiteX41" fmla="*/ 330181 w 393694"/>
                  <a:gd name="connsiteY41" fmla="*/ 143155 h 20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3694" h="209265">
                    <a:moveTo>
                      <a:pt x="371606" y="75421"/>
                    </a:moveTo>
                    <a:cubicBezTo>
                      <a:pt x="365631" y="66433"/>
                      <a:pt x="354951" y="58555"/>
                      <a:pt x="346968" y="52263"/>
                    </a:cubicBezTo>
                    <a:cubicBezTo>
                      <a:pt x="334701" y="42640"/>
                      <a:pt x="321589" y="33176"/>
                      <a:pt x="307181" y="27069"/>
                    </a:cubicBezTo>
                    <a:cubicBezTo>
                      <a:pt x="282332" y="16574"/>
                      <a:pt x="260231" y="21914"/>
                      <a:pt x="243550" y="39071"/>
                    </a:cubicBezTo>
                    <a:cubicBezTo>
                      <a:pt x="229935" y="9701"/>
                      <a:pt x="195281" y="1167"/>
                      <a:pt x="160673" y="52"/>
                    </a:cubicBezTo>
                    <a:cubicBezTo>
                      <a:pt x="126065" y="-1063"/>
                      <a:pt x="62322" y="16247"/>
                      <a:pt x="35901" y="32383"/>
                    </a:cubicBezTo>
                    <a:cubicBezTo>
                      <a:pt x="9480" y="48519"/>
                      <a:pt x="6696" y="82532"/>
                      <a:pt x="2149" y="96868"/>
                    </a:cubicBezTo>
                    <a:cubicBezTo>
                      <a:pt x="-2398" y="111204"/>
                      <a:pt x="505" y="112953"/>
                      <a:pt x="8621" y="118399"/>
                    </a:cubicBezTo>
                    <a:cubicBezTo>
                      <a:pt x="56193" y="121038"/>
                      <a:pt x="85733" y="195602"/>
                      <a:pt x="143067" y="199855"/>
                    </a:cubicBezTo>
                    <a:cubicBezTo>
                      <a:pt x="189688" y="212933"/>
                      <a:pt x="247773" y="212782"/>
                      <a:pt x="288349" y="196867"/>
                    </a:cubicBezTo>
                    <a:cubicBezTo>
                      <a:pt x="323275" y="187544"/>
                      <a:pt x="326801" y="169501"/>
                      <a:pt x="338526" y="161506"/>
                    </a:cubicBezTo>
                    <a:cubicBezTo>
                      <a:pt x="350251" y="153511"/>
                      <a:pt x="354213" y="151325"/>
                      <a:pt x="358701" y="148895"/>
                    </a:cubicBezTo>
                    <a:cubicBezTo>
                      <a:pt x="363697" y="143928"/>
                      <a:pt x="363940" y="146601"/>
                      <a:pt x="371041" y="137792"/>
                    </a:cubicBezTo>
                    <a:cubicBezTo>
                      <a:pt x="375096" y="136597"/>
                      <a:pt x="376466" y="142002"/>
                      <a:pt x="379987" y="144265"/>
                    </a:cubicBezTo>
                    <a:cubicBezTo>
                      <a:pt x="388584" y="151604"/>
                      <a:pt x="393778" y="148411"/>
                      <a:pt x="393693" y="136651"/>
                    </a:cubicBezTo>
                    <a:cubicBezTo>
                      <a:pt x="390887" y="124454"/>
                      <a:pt x="392295" y="129937"/>
                      <a:pt x="384469" y="110679"/>
                    </a:cubicBezTo>
                    <a:cubicBezTo>
                      <a:pt x="385955" y="90788"/>
                      <a:pt x="380367" y="85000"/>
                      <a:pt x="371606" y="75421"/>
                    </a:cubicBezTo>
                    <a:close/>
                    <a:moveTo>
                      <a:pt x="190440" y="35053"/>
                    </a:moveTo>
                    <a:cubicBezTo>
                      <a:pt x="208205" y="40182"/>
                      <a:pt x="220022" y="54484"/>
                      <a:pt x="235540" y="63683"/>
                    </a:cubicBezTo>
                    <a:cubicBezTo>
                      <a:pt x="239690" y="66142"/>
                      <a:pt x="246035" y="64053"/>
                      <a:pt x="247833" y="59612"/>
                    </a:cubicBezTo>
                    <a:cubicBezTo>
                      <a:pt x="272259" y="37459"/>
                      <a:pt x="300907" y="56682"/>
                      <a:pt x="319210" y="60300"/>
                    </a:cubicBezTo>
                    <a:cubicBezTo>
                      <a:pt x="337513" y="63918"/>
                      <a:pt x="350222" y="75901"/>
                      <a:pt x="357651" y="81319"/>
                    </a:cubicBezTo>
                    <a:cubicBezTo>
                      <a:pt x="365080" y="86737"/>
                      <a:pt x="368945" y="88086"/>
                      <a:pt x="372414" y="98578"/>
                    </a:cubicBezTo>
                    <a:cubicBezTo>
                      <a:pt x="375883" y="105787"/>
                      <a:pt x="371525" y="115827"/>
                      <a:pt x="365265" y="116832"/>
                    </a:cubicBezTo>
                    <a:cubicBezTo>
                      <a:pt x="344284" y="102867"/>
                      <a:pt x="333106" y="110057"/>
                      <a:pt x="317596" y="109696"/>
                    </a:cubicBezTo>
                    <a:cubicBezTo>
                      <a:pt x="302086" y="109335"/>
                      <a:pt x="305505" y="117340"/>
                      <a:pt x="272207" y="114664"/>
                    </a:cubicBezTo>
                    <a:cubicBezTo>
                      <a:pt x="238909" y="111988"/>
                      <a:pt x="169968" y="111732"/>
                      <a:pt x="117807" y="93637"/>
                    </a:cubicBezTo>
                    <a:cubicBezTo>
                      <a:pt x="98080" y="89424"/>
                      <a:pt x="88081" y="71324"/>
                      <a:pt x="53659" y="70981"/>
                    </a:cubicBezTo>
                    <a:cubicBezTo>
                      <a:pt x="31421" y="70638"/>
                      <a:pt x="26655" y="73405"/>
                      <a:pt x="25496" y="66944"/>
                    </a:cubicBezTo>
                    <a:cubicBezTo>
                      <a:pt x="24105" y="56369"/>
                      <a:pt x="40481" y="52402"/>
                      <a:pt x="46197" y="48436"/>
                    </a:cubicBezTo>
                    <a:cubicBezTo>
                      <a:pt x="79569" y="32787"/>
                      <a:pt x="116066" y="36729"/>
                      <a:pt x="140106" y="34498"/>
                    </a:cubicBezTo>
                    <a:cubicBezTo>
                      <a:pt x="164147" y="32268"/>
                      <a:pt x="174103" y="30348"/>
                      <a:pt x="190440" y="35053"/>
                    </a:cubicBezTo>
                    <a:close/>
                    <a:moveTo>
                      <a:pt x="330181" y="143155"/>
                    </a:moveTo>
                    <a:cubicBezTo>
                      <a:pt x="302397" y="181276"/>
                      <a:pt x="253784" y="188425"/>
                      <a:pt x="212911" y="188274"/>
                    </a:cubicBezTo>
                    <a:cubicBezTo>
                      <a:pt x="172038" y="188123"/>
                      <a:pt x="108742" y="173857"/>
                      <a:pt x="84945" y="142249"/>
                    </a:cubicBezTo>
                    <a:cubicBezTo>
                      <a:pt x="58438" y="125632"/>
                      <a:pt x="51788" y="106943"/>
                      <a:pt x="30328" y="94078"/>
                    </a:cubicBezTo>
                    <a:cubicBezTo>
                      <a:pt x="23935" y="83795"/>
                      <a:pt x="40919" y="85805"/>
                      <a:pt x="50573" y="86171"/>
                    </a:cubicBezTo>
                    <a:cubicBezTo>
                      <a:pt x="93173" y="101646"/>
                      <a:pt x="117548" y="112868"/>
                      <a:pt x="154434" y="120708"/>
                    </a:cubicBezTo>
                    <a:cubicBezTo>
                      <a:pt x="191320" y="128548"/>
                      <a:pt x="232368" y="134267"/>
                      <a:pt x="271889" y="133210"/>
                    </a:cubicBezTo>
                    <a:cubicBezTo>
                      <a:pt x="300319" y="134436"/>
                      <a:pt x="313146" y="126598"/>
                      <a:pt x="325016" y="124461"/>
                    </a:cubicBezTo>
                    <a:cubicBezTo>
                      <a:pt x="336886" y="122324"/>
                      <a:pt x="347810" y="118262"/>
                      <a:pt x="353695" y="136249"/>
                    </a:cubicBezTo>
                    <a:cubicBezTo>
                      <a:pt x="341692" y="139394"/>
                      <a:pt x="335045" y="136441"/>
                      <a:pt x="330181" y="143155"/>
                    </a:cubicBezTo>
                    <a:close/>
                  </a:path>
                </a:pathLst>
              </a:custGeom>
              <a:solidFill>
                <a:srgbClr val="000000"/>
              </a:solidFill>
              <a:ln w="26194" cap="flat">
                <a:noFill/>
                <a:prstDash val="solid"/>
                <a:miter/>
              </a:ln>
            </p:spPr>
            <p:txBody>
              <a:bodyPr rtlCol="0" anchor="ctr"/>
              <a:lstStyle/>
              <a:p>
                <a:endParaRPr lang="en-US"/>
              </a:p>
            </p:txBody>
          </p:sp>
        </p:grpSp>
        <p:sp>
          <p:nvSpPr>
            <p:cNvPr id="53" name="Ribbon: Tilted Up 52">
              <a:extLst>
                <a:ext uri="{FF2B5EF4-FFF2-40B4-BE49-F238E27FC236}">
                  <a16:creationId xmlns:a16="http://schemas.microsoft.com/office/drawing/2014/main" id="{ABFB3677-3AFF-0CF0-BD22-A8A044ECB1F8}"/>
                </a:ext>
              </a:extLst>
            </p:cNvPr>
            <p:cNvSpPr/>
            <p:nvPr/>
          </p:nvSpPr>
          <p:spPr>
            <a:xfrm>
              <a:off x="449434" y="3304352"/>
              <a:ext cx="1967966" cy="457200"/>
            </a:xfrm>
            <a:prstGeom prst="ribbon2">
              <a:avLst>
                <a:gd name="adj1" fmla="val 14548"/>
                <a:gd name="adj2" fmla="val 75000"/>
              </a:avLst>
            </a:prstGeom>
            <a:solidFill>
              <a:schemeClr val="tx2"/>
            </a:solidFill>
            <a:ln w="28575">
              <a:solidFill>
                <a:schemeClr val="tx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AZURA</a:t>
              </a:r>
            </a:p>
          </p:txBody>
        </p:sp>
      </p:grpSp>
      <p:grpSp>
        <p:nvGrpSpPr>
          <p:cNvPr id="64" name="Group 63">
            <a:extLst>
              <a:ext uri="{FF2B5EF4-FFF2-40B4-BE49-F238E27FC236}">
                <a16:creationId xmlns:a16="http://schemas.microsoft.com/office/drawing/2014/main" id="{8B780385-2FCA-2607-35A3-A4CD4FC35256}"/>
              </a:ext>
            </a:extLst>
          </p:cNvPr>
          <p:cNvGrpSpPr/>
          <p:nvPr/>
        </p:nvGrpSpPr>
        <p:grpSpPr>
          <a:xfrm>
            <a:off x="6487271" y="36404"/>
            <a:ext cx="2843186" cy="1765320"/>
            <a:chOff x="6487271" y="36404"/>
            <a:chExt cx="2843186" cy="1765320"/>
          </a:xfrm>
        </p:grpSpPr>
        <p:sp>
          <p:nvSpPr>
            <p:cNvPr id="58" name="Rectangle: Rounded Corners 57">
              <a:extLst>
                <a:ext uri="{FF2B5EF4-FFF2-40B4-BE49-F238E27FC236}">
                  <a16:creationId xmlns:a16="http://schemas.microsoft.com/office/drawing/2014/main" id="{803B5A68-B8DD-5BA1-DBB1-B79619EC2D61}"/>
                </a:ext>
              </a:extLst>
            </p:cNvPr>
            <p:cNvSpPr/>
            <p:nvPr/>
          </p:nvSpPr>
          <p:spPr>
            <a:xfrm flipH="1">
              <a:off x="8194271" y="790582"/>
              <a:ext cx="463437" cy="859024"/>
            </a:xfrm>
            <a:prstGeom prst="roundRect">
              <a:avLst/>
            </a:prstGeom>
            <a:solidFill>
              <a:schemeClr val="accent4"/>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B43B9FC3-D9AD-66B4-65E2-61CFEC07B8A8}"/>
                </a:ext>
              </a:extLst>
            </p:cNvPr>
            <p:cNvGrpSpPr/>
            <p:nvPr/>
          </p:nvGrpSpPr>
          <p:grpSpPr>
            <a:xfrm>
              <a:off x="7681999" y="36404"/>
              <a:ext cx="1382682" cy="1302007"/>
              <a:chOff x="9985819" y="119144"/>
              <a:chExt cx="1588587" cy="1495898"/>
            </a:xfrm>
          </p:grpSpPr>
          <p:sp>
            <p:nvSpPr>
              <p:cNvPr id="5" name="Isosceles Triangle 4">
                <a:extLst>
                  <a:ext uri="{FF2B5EF4-FFF2-40B4-BE49-F238E27FC236}">
                    <a16:creationId xmlns:a16="http://schemas.microsoft.com/office/drawing/2014/main" id="{67F867BD-966E-C5F5-9113-E439DBC66FE5}"/>
                  </a:ext>
                </a:extLst>
              </p:cNvPr>
              <p:cNvSpPr/>
              <p:nvPr/>
            </p:nvSpPr>
            <p:spPr>
              <a:xfrm rot="18490070">
                <a:off x="10314003" y="817929"/>
                <a:ext cx="308708" cy="646360"/>
              </a:xfrm>
              <a:custGeom>
                <a:avLst/>
                <a:gdLst>
                  <a:gd name="connsiteX0" fmla="*/ 0 w 757365"/>
                  <a:gd name="connsiteY0" fmla="*/ 1055868 h 1055868"/>
                  <a:gd name="connsiteX1" fmla="*/ 378683 w 757365"/>
                  <a:gd name="connsiteY1" fmla="*/ 0 h 1055868"/>
                  <a:gd name="connsiteX2" fmla="*/ 757365 w 757365"/>
                  <a:gd name="connsiteY2" fmla="*/ 1055868 h 1055868"/>
                  <a:gd name="connsiteX3" fmla="*/ 0 w 757365"/>
                  <a:gd name="connsiteY3" fmla="*/ 1055868 h 1055868"/>
                  <a:gd name="connsiteX0" fmla="*/ 0 w 757365"/>
                  <a:gd name="connsiteY0" fmla="*/ 1055868 h 1055868"/>
                  <a:gd name="connsiteX1" fmla="*/ 378683 w 757365"/>
                  <a:gd name="connsiteY1" fmla="*/ 0 h 1055868"/>
                  <a:gd name="connsiteX2" fmla="*/ 757365 w 757365"/>
                  <a:gd name="connsiteY2" fmla="*/ 1055868 h 1055868"/>
                  <a:gd name="connsiteX3" fmla="*/ 0 w 757365"/>
                  <a:gd name="connsiteY3" fmla="*/ 1055868 h 1055868"/>
                  <a:gd name="connsiteX0" fmla="*/ 0 w 757365"/>
                  <a:gd name="connsiteY0" fmla="*/ 1056141 h 1056141"/>
                  <a:gd name="connsiteX1" fmla="*/ 378683 w 757365"/>
                  <a:gd name="connsiteY1" fmla="*/ 273 h 1056141"/>
                  <a:gd name="connsiteX2" fmla="*/ 757365 w 757365"/>
                  <a:gd name="connsiteY2" fmla="*/ 1056141 h 1056141"/>
                  <a:gd name="connsiteX3" fmla="*/ 0 w 757365"/>
                  <a:gd name="connsiteY3" fmla="*/ 1056141 h 1056141"/>
                  <a:gd name="connsiteX0" fmla="*/ 0 w 757365"/>
                  <a:gd name="connsiteY0" fmla="*/ 1056141 h 1056141"/>
                  <a:gd name="connsiteX1" fmla="*/ 378683 w 757365"/>
                  <a:gd name="connsiteY1" fmla="*/ 273 h 1056141"/>
                  <a:gd name="connsiteX2" fmla="*/ 757365 w 757365"/>
                  <a:gd name="connsiteY2" fmla="*/ 1056141 h 1056141"/>
                  <a:gd name="connsiteX3" fmla="*/ 0 w 757365"/>
                  <a:gd name="connsiteY3" fmla="*/ 1056141 h 1056141"/>
                </a:gdLst>
                <a:ahLst/>
                <a:cxnLst>
                  <a:cxn ang="0">
                    <a:pos x="connsiteX0" y="connsiteY0"/>
                  </a:cxn>
                  <a:cxn ang="0">
                    <a:pos x="connsiteX1" y="connsiteY1"/>
                  </a:cxn>
                  <a:cxn ang="0">
                    <a:pos x="connsiteX2" y="connsiteY2"/>
                  </a:cxn>
                  <a:cxn ang="0">
                    <a:pos x="connsiteX3" y="connsiteY3"/>
                  </a:cxn>
                </a:cxnLst>
                <a:rect l="l" t="t" r="r" b="b"/>
                <a:pathLst>
                  <a:path w="757365" h="1056141">
                    <a:moveTo>
                      <a:pt x="0" y="1056141"/>
                    </a:moveTo>
                    <a:cubicBezTo>
                      <a:pt x="126228" y="704185"/>
                      <a:pt x="239755" y="60129"/>
                      <a:pt x="378683" y="273"/>
                    </a:cubicBezTo>
                    <a:cubicBezTo>
                      <a:pt x="543010" y="-16071"/>
                      <a:pt x="631138" y="704185"/>
                      <a:pt x="757365" y="1056141"/>
                    </a:cubicBezTo>
                    <a:lnTo>
                      <a:pt x="0" y="1056141"/>
                    </a:lnTo>
                    <a:close/>
                  </a:path>
                </a:pathLst>
              </a:custGeom>
              <a:solidFill>
                <a:schemeClr val="accent4"/>
              </a:solid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8C2E0031-A6F8-89F4-91FC-81CB48898659}"/>
                  </a:ext>
                </a:extLst>
              </p:cNvPr>
              <p:cNvGrpSpPr/>
              <p:nvPr/>
            </p:nvGrpSpPr>
            <p:grpSpPr>
              <a:xfrm rot="21098838" flipH="1">
                <a:off x="9985819" y="119144"/>
                <a:ext cx="1588587" cy="1495898"/>
                <a:chOff x="7607737" y="591178"/>
                <a:chExt cx="4217046" cy="3970995"/>
              </a:xfrm>
            </p:grpSpPr>
            <p:sp>
              <p:nvSpPr>
                <p:cNvPr id="81" name="Freeform: Shape 80">
                  <a:extLst>
                    <a:ext uri="{FF2B5EF4-FFF2-40B4-BE49-F238E27FC236}">
                      <a16:creationId xmlns:a16="http://schemas.microsoft.com/office/drawing/2014/main" id="{42959089-D344-0D05-3CF2-B3B28EE963A7}"/>
                    </a:ext>
                  </a:extLst>
                </p:cNvPr>
                <p:cNvSpPr/>
                <p:nvPr/>
              </p:nvSpPr>
              <p:spPr>
                <a:xfrm>
                  <a:off x="7656132" y="1079127"/>
                  <a:ext cx="3199956" cy="3422301"/>
                </a:xfrm>
                <a:custGeom>
                  <a:avLst/>
                  <a:gdLst>
                    <a:gd name="connsiteX0" fmla="*/ 2362277 w 2472317"/>
                    <a:gd name="connsiteY0" fmla="*/ 1786811 h 3370777"/>
                    <a:gd name="connsiteX1" fmla="*/ 2251168 w 2472317"/>
                    <a:gd name="connsiteY1" fmla="*/ 1194830 h 3370777"/>
                    <a:gd name="connsiteX2" fmla="*/ 1965068 w 2472317"/>
                    <a:gd name="connsiteY2" fmla="*/ 814715 h 3370777"/>
                    <a:gd name="connsiteX3" fmla="*/ 1852609 w 2472317"/>
                    <a:gd name="connsiteY3" fmla="*/ 713051 h 3370777"/>
                    <a:gd name="connsiteX4" fmla="*/ 1871509 w 2472317"/>
                    <a:gd name="connsiteY4" fmla="*/ 607341 h 3370777"/>
                    <a:gd name="connsiteX5" fmla="*/ 1932681 w 2472317"/>
                    <a:gd name="connsiteY5" fmla="*/ 331141 h 3370777"/>
                    <a:gd name="connsiteX6" fmla="*/ 1943026 w 2472317"/>
                    <a:gd name="connsiteY6" fmla="*/ 202038 h 3370777"/>
                    <a:gd name="connsiteX7" fmla="*/ 1701019 w 2472317"/>
                    <a:gd name="connsiteY7" fmla="*/ 46396 h 3370777"/>
                    <a:gd name="connsiteX8" fmla="*/ 1194954 w 2472317"/>
                    <a:gd name="connsiteY8" fmla="*/ 19407 h 3370777"/>
                    <a:gd name="connsiteX9" fmla="*/ 454075 w 2472317"/>
                    <a:gd name="connsiteY9" fmla="*/ 563708 h 3370777"/>
                    <a:gd name="connsiteX10" fmla="*/ 436074 w 2472317"/>
                    <a:gd name="connsiteY10" fmla="*/ 854751 h 3370777"/>
                    <a:gd name="connsiteX11" fmla="*/ 320914 w 2472317"/>
                    <a:gd name="connsiteY11" fmla="*/ 1021188 h 3370777"/>
                    <a:gd name="connsiteX12" fmla="*/ 167073 w 2472317"/>
                    <a:gd name="connsiteY12" fmla="*/ 1465627 h 3370777"/>
                    <a:gd name="connsiteX13" fmla="*/ 226905 w 2472317"/>
                    <a:gd name="connsiteY13" fmla="*/ 2099901 h 3370777"/>
                    <a:gd name="connsiteX14" fmla="*/ 7379 w 2472317"/>
                    <a:gd name="connsiteY14" fmla="*/ 2315368 h 3370777"/>
                    <a:gd name="connsiteX15" fmla="*/ 322265 w 2472317"/>
                    <a:gd name="connsiteY15" fmla="*/ 2683337 h 3370777"/>
                    <a:gd name="connsiteX16" fmla="*/ 538638 w 2472317"/>
                    <a:gd name="connsiteY16" fmla="*/ 2966731 h 3370777"/>
                    <a:gd name="connsiteX17" fmla="*/ 1198545 w 2472317"/>
                    <a:gd name="connsiteY17" fmla="*/ 3337401 h 3370777"/>
                    <a:gd name="connsiteX18" fmla="*/ 1922786 w 2472317"/>
                    <a:gd name="connsiteY18" fmla="*/ 3301862 h 3370777"/>
                    <a:gd name="connsiteX19" fmla="*/ 2431553 w 2472317"/>
                    <a:gd name="connsiteY19" fmla="*/ 2341462 h 3370777"/>
                    <a:gd name="connsiteX20" fmla="*/ 2362277 w 2472317"/>
                    <a:gd name="connsiteY20" fmla="*/ 1786811 h 3370777"/>
                    <a:gd name="connsiteX0" fmla="*/ 3122218 w 3235859"/>
                    <a:gd name="connsiteY0" fmla="*/ 1785404 h 3370778"/>
                    <a:gd name="connsiteX1" fmla="*/ 3011109 w 3235859"/>
                    <a:gd name="connsiteY1" fmla="*/ 1193423 h 3370778"/>
                    <a:gd name="connsiteX2" fmla="*/ 2725009 w 3235859"/>
                    <a:gd name="connsiteY2" fmla="*/ 813308 h 3370778"/>
                    <a:gd name="connsiteX3" fmla="*/ 2612550 w 3235859"/>
                    <a:gd name="connsiteY3" fmla="*/ 711644 h 3370778"/>
                    <a:gd name="connsiteX4" fmla="*/ 2631450 w 3235859"/>
                    <a:gd name="connsiteY4" fmla="*/ 605934 h 3370778"/>
                    <a:gd name="connsiteX5" fmla="*/ 2692622 w 3235859"/>
                    <a:gd name="connsiteY5" fmla="*/ 329734 h 3370778"/>
                    <a:gd name="connsiteX6" fmla="*/ 2702967 w 3235859"/>
                    <a:gd name="connsiteY6" fmla="*/ 200631 h 3370778"/>
                    <a:gd name="connsiteX7" fmla="*/ 2460960 w 3235859"/>
                    <a:gd name="connsiteY7" fmla="*/ 44989 h 3370778"/>
                    <a:gd name="connsiteX8" fmla="*/ 1954895 w 3235859"/>
                    <a:gd name="connsiteY8" fmla="*/ 18000 h 3370778"/>
                    <a:gd name="connsiteX9" fmla="*/ 1214016 w 3235859"/>
                    <a:gd name="connsiteY9" fmla="*/ 562301 h 3370778"/>
                    <a:gd name="connsiteX10" fmla="*/ 1196015 w 3235859"/>
                    <a:gd name="connsiteY10" fmla="*/ 853344 h 3370778"/>
                    <a:gd name="connsiteX11" fmla="*/ 1080855 w 3235859"/>
                    <a:gd name="connsiteY11" fmla="*/ 1019781 h 3370778"/>
                    <a:gd name="connsiteX12" fmla="*/ 927014 w 3235859"/>
                    <a:gd name="connsiteY12" fmla="*/ 1464220 h 3370778"/>
                    <a:gd name="connsiteX13" fmla="*/ 986846 w 3235859"/>
                    <a:gd name="connsiteY13" fmla="*/ 2098494 h 3370778"/>
                    <a:gd name="connsiteX14" fmla="*/ 757 w 3235859"/>
                    <a:gd name="connsiteY14" fmla="*/ 2045664 h 3370778"/>
                    <a:gd name="connsiteX15" fmla="*/ 1082206 w 3235859"/>
                    <a:gd name="connsiteY15" fmla="*/ 2681930 h 3370778"/>
                    <a:gd name="connsiteX16" fmla="*/ 1298579 w 3235859"/>
                    <a:gd name="connsiteY16" fmla="*/ 2965324 h 3370778"/>
                    <a:gd name="connsiteX17" fmla="*/ 1958486 w 3235859"/>
                    <a:gd name="connsiteY17" fmla="*/ 3335994 h 3370778"/>
                    <a:gd name="connsiteX18" fmla="*/ 2682727 w 3235859"/>
                    <a:gd name="connsiteY18" fmla="*/ 3300455 h 3370778"/>
                    <a:gd name="connsiteX19" fmla="*/ 3191494 w 3235859"/>
                    <a:gd name="connsiteY19" fmla="*/ 2340055 h 3370778"/>
                    <a:gd name="connsiteX20" fmla="*/ 3122218 w 3235859"/>
                    <a:gd name="connsiteY20" fmla="*/ 1785404 h 3370778"/>
                    <a:gd name="connsiteX0" fmla="*/ 3122218 w 3235859"/>
                    <a:gd name="connsiteY0" fmla="*/ 1785404 h 3370778"/>
                    <a:gd name="connsiteX1" fmla="*/ 3011109 w 3235859"/>
                    <a:gd name="connsiteY1" fmla="*/ 1193423 h 3370778"/>
                    <a:gd name="connsiteX2" fmla="*/ 2725009 w 3235859"/>
                    <a:gd name="connsiteY2" fmla="*/ 813308 h 3370778"/>
                    <a:gd name="connsiteX3" fmla="*/ 2612550 w 3235859"/>
                    <a:gd name="connsiteY3" fmla="*/ 711644 h 3370778"/>
                    <a:gd name="connsiteX4" fmla="*/ 2631450 w 3235859"/>
                    <a:gd name="connsiteY4" fmla="*/ 605934 h 3370778"/>
                    <a:gd name="connsiteX5" fmla="*/ 2692622 w 3235859"/>
                    <a:gd name="connsiteY5" fmla="*/ 329734 h 3370778"/>
                    <a:gd name="connsiteX6" fmla="*/ 2702967 w 3235859"/>
                    <a:gd name="connsiteY6" fmla="*/ 200631 h 3370778"/>
                    <a:gd name="connsiteX7" fmla="*/ 2460960 w 3235859"/>
                    <a:gd name="connsiteY7" fmla="*/ 44989 h 3370778"/>
                    <a:gd name="connsiteX8" fmla="*/ 1954895 w 3235859"/>
                    <a:gd name="connsiteY8" fmla="*/ 18000 h 3370778"/>
                    <a:gd name="connsiteX9" fmla="*/ 1214016 w 3235859"/>
                    <a:gd name="connsiteY9" fmla="*/ 562301 h 3370778"/>
                    <a:gd name="connsiteX10" fmla="*/ 1196015 w 3235859"/>
                    <a:gd name="connsiteY10" fmla="*/ 853344 h 3370778"/>
                    <a:gd name="connsiteX11" fmla="*/ 1080855 w 3235859"/>
                    <a:gd name="connsiteY11" fmla="*/ 1019781 h 3370778"/>
                    <a:gd name="connsiteX12" fmla="*/ 927014 w 3235859"/>
                    <a:gd name="connsiteY12" fmla="*/ 1464220 h 3370778"/>
                    <a:gd name="connsiteX13" fmla="*/ 986846 w 3235859"/>
                    <a:gd name="connsiteY13" fmla="*/ 2098494 h 3370778"/>
                    <a:gd name="connsiteX14" fmla="*/ 757 w 3235859"/>
                    <a:gd name="connsiteY14" fmla="*/ 2045664 h 3370778"/>
                    <a:gd name="connsiteX15" fmla="*/ 1082206 w 3235859"/>
                    <a:gd name="connsiteY15" fmla="*/ 2681930 h 3370778"/>
                    <a:gd name="connsiteX16" fmla="*/ 1298579 w 3235859"/>
                    <a:gd name="connsiteY16" fmla="*/ 2965324 h 3370778"/>
                    <a:gd name="connsiteX17" fmla="*/ 1958486 w 3235859"/>
                    <a:gd name="connsiteY17" fmla="*/ 3335994 h 3370778"/>
                    <a:gd name="connsiteX18" fmla="*/ 2682727 w 3235859"/>
                    <a:gd name="connsiteY18" fmla="*/ 3300455 h 3370778"/>
                    <a:gd name="connsiteX19" fmla="*/ 3191494 w 3235859"/>
                    <a:gd name="connsiteY19" fmla="*/ 2340055 h 3370778"/>
                    <a:gd name="connsiteX20" fmla="*/ 3122218 w 3235859"/>
                    <a:gd name="connsiteY20" fmla="*/ 1785404 h 3370778"/>
                    <a:gd name="connsiteX0" fmla="*/ 3121473 w 3235114"/>
                    <a:gd name="connsiteY0" fmla="*/ 1785404 h 3370778"/>
                    <a:gd name="connsiteX1" fmla="*/ 3010364 w 3235114"/>
                    <a:gd name="connsiteY1" fmla="*/ 1193423 h 3370778"/>
                    <a:gd name="connsiteX2" fmla="*/ 2724264 w 3235114"/>
                    <a:gd name="connsiteY2" fmla="*/ 813308 h 3370778"/>
                    <a:gd name="connsiteX3" fmla="*/ 2611805 w 3235114"/>
                    <a:gd name="connsiteY3" fmla="*/ 711644 h 3370778"/>
                    <a:gd name="connsiteX4" fmla="*/ 2630705 w 3235114"/>
                    <a:gd name="connsiteY4" fmla="*/ 605934 h 3370778"/>
                    <a:gd name="connsiteX5" fmla="*/ 2691877 w 3235114"/>
                    <a:gd name="connsiteY5" fmla="*/ 329734 h 3370778"/>
                    <a:gd name="connsiteX6" fmla="*/ 2702222 w 3235114"/>
                    <a:gd name="connsiteY6" fmla="*/ 200631 h 3370778"/>
                    <a:gd name="connsiteX7" fmla="*/ 2460215 w 3235114"/>
                    <a:gd name="connsiteY7" fmla="*/ 44989 h 3370778"/>
                    <a:gd name="connsiteX8" fmla="*/ 1954150 w 3235114"/>
                    <a:gd name="connsiteY8" fmla="*/ 18000 h 3370778"/>
                    <a:gd name="connsiteX9" fmla="*/ 1213271 w 3235114"/>
                    <a:gd name="connsiteY9" fmla="*/ 562301 h 3370778"/>
                    <a:gd name="connsiteX10" fmla="*/ 1195270 w 3235114"/>
                    <a:gd name="connsiteY10" fmla="*/ 853344 h 3370778"/>
                    <a:gd name="connsiteX11" fmla="*/ 1080110 w 3235114"/>
                    <a:gd name="connsiteY11" fmla="*/ 1019781 h 3370778"/>
                    <a:gd name="connsiteX12" fmla="*/ 926269 w 3235114"/>
                    <a:gd name="connsiteY12" fmla="*/ 1464220 h 3370778"/>
                    <a:gd name="connsiteX13" fmla="*/ 986101 w 3235114"/>
                    <a:gd name="connsiteY13" fmla="*/ 2098494 h 3370778"/>
                    <a:gd name="connsiteX14" fmla="*/ 12 w 3235114"/>
                    <a:gd name="connsiteY14" fmla="*/ 2045664 h 3370778"/>
                    <a:gd name="connsiteX15" fmla="*/ 1081461 w 3235114"/>
                    <a:gd name="connsiteY15" fmla="*/ 2681930 h 3370778"/>
                    <a:gd name="connsiteX16" fmla="*/ 1297834 w 3235114"/>
                    <a:gd name="connsiteY16" fmla="*/ 2965324 h 3370778"/>
                    <a:gd name="connsiteX17" fmla="*/ 1957741 w 3235114"/>
                    <a:gd name="connsiteY17" fmla="*/ 3335994 h 3370778"/>
                    <a:gd name="connsiteX18" fmla="*/ 2681982 w 3235114"/>
                    <a:gd name="connsiteY18" fmla="*/ 3300455 h 3370778"/>
                    <a:gd name="connsiteX19" fmla="*/ 3190749 w 3235114"/>
                    <a:gd name="connsiteY19" fmla="*/ 2340055 h 3370778"/>
                    <a:gd name="connsiteX20" fmla="*/ 3121473 w 3235114"/>
                    <a:gd name="connsiteY20" fmla="*/ 1785404 h 3370778"/>
                    <a:gd name="connsiteX0" fmla="*/ 3126038 w 3239679"/>
                    <a:gd name="connsiteY0" fmla="*/ 1785404 h 3370778"/>
                    <a:gd name="connsiteX1" fmla="*/ 3014929 w 3239679"/>
                    <a:gd name="connsiteY1" fmla="*/ 1193423 h 3370778"/>
                    <a:gd name="connsiteX2" fmla="*/ 2728829 w 3239679"/>
                    <a:gd name="connsiteY2" fmla="*/ 813308 h 3370778"/>
                    <a:gd name="connsiteX3" fmla="*/ 2616370 w 3239679"/>
                    <a:gd name="connsiteY3" fmla="*/ 711644 h 3370778"/>
                    <a:gd name="connsiteX4" fmla="*/ 2635270 w 3239679"/>
                    <a:gd name="connsiteY4" fmla="*/ 605934 h 3370778"/>
                    <a:gd name="connsiteX5" fmla="*/ 2696442 w 3239679"/>
                    <a:gd name="connsiteY5" fmla="*/ 329734 h 3370778"/>
                    <a:gd name="connsiteX6" fmla="*/ 2706787 w 3239679"/>
                    <a:gd name="connsiteY6" fmla="*/ 200631 h 3370778"/>
                    <a:gd name="connsiteX7" fmla="*/ 2464780 w 3239679"/>
                    <a:gd name="connsiteY7" fmla="*/ 44989 h 3370778"/>
                    <a:gd name="connsiteX8" fmla="*/ 1958715 w 3239679"/>
                    <a:gd name="connsiteY8" fmla="*/ 18000 h 3370778"/>
                    <a:gd name="connsiteX9" fmla="*/ 1217836 w 3239679"/>
                    <a:gd name="connsiteY9" fmla="*/ 562301 h 3370778"/>
                    <a:gd name="connsiteX10" fmla="*/ 1199835 w 3239679"/>
                    <a:gd name="connsiteY10" fmla="*/ 853344 h 3370778"/>
                    <a:gd name="connsiteX11" fmla="*/ 1084675 w 3239679"/>
                    <a:gd name="connsiteY11" fmla="*/ 1019781 h 3370778"/>
                    <a:gd name="connsiteX12" fmla="*/ 930834 w 3239679"/>
                    <a:gd name="connsiteY12" fmla="*/ 1464220 h 3370778"/>
                    <a:gd name="connsiteX13" fmla="*/ 990666 w 3239679"/>
                    <a:gd name="connsiteY13" fmla="*/ 2098494 h 3370778"/>
                    <a:gd name="connsiteX14" fmla="*/ 4577 w 3239679"/>
                    <a:gd name="connsiteY14" fmla="*/ 2045664 h 3370778"/>
                    <a:gd name="connsiteX15" fmla="*/ 640914 w 3239679"/>
                    <a:gd name="connsiteY15" fmla="*/ 2464128 h 3370778"/>
                    <a:gd name="connsiteX16" fmla="*/ 1086026 w 3239679"/>
                    <a:gd name="connsiteY16" fmla="*/ 2681930 h 3370778"/>
                    <a:gd name="connsiteX17" fmla="*/ 1302399 w 3239679"/>
                    <a:gd name="connsiteY17" fmla="*/ 2965324 h 3370778"/>
                    <a:gd name="connsiteX18" fmla="*/ 1962306 w 3239679"/>
                    <a:gd name="connsiteY18" fmla="*/ 3335994 h 3370778"/>
                    <a:gd name="connsiteX19" fmla="*/ 2686547 w 3239679"/>
                    <a:gd name="connsiteY19" fmla="*/ 3300455 h 3370778"/>
                    <a:gd name="connsiteX20" fmla="*/ 3195314 w 3239679"/>
                    <a:gd name="connsiteY20" fmla="*/ 2340055 h 3370778"/>
                    <a:gd name="connsiteX21" fmla="*/ 3126038 w 3239679"/>
                    <a:gd name="connsiteY21" fmla="*/ 1785404 h 3370778"/>
                    <a:gd name="connsiteX0" fmla="*/ 3125198 w 3238839"/>
                    <a:gd name="connsiteY0" fmla="*/ 1785404 h 3370778"/>
                    <a:gd name="connsiteX1" fmla="*/ 3014089 w 3238839"/>
                    <a:gd name="connsiteY1" fmla="*/ 1193423 h 3370778"/>
                    <a:gd name="connsiteX2" fmla="*/ 2727989 w 3238839"/>
                    <a:gd name="connsiteY2" fmla="*/ 813308 h 3370778"/>
                    <a:gd name="connsiteX3" fmla="*/ 2615530 w 3238839"/>
                    <a:gd name="connsiteY3" fmla="*/ 711644 h 3370778"/>
                    <a:gd name="connsiteX4" fmla="*/ 2634430 w 3238839"/>
                    <a:gd name="connsiteY4" fmla="*/ 605934 h 3370778"/>
                    <a:gd name="connsiteX5" fmla="*/ 2695602 w 3238839"/>
                    <a:gd name="connsiteY5" fmla="*/ 329734 h 3370778"/>
                    <a:gd name="connsiteX6" fmla="*/ 2705947 w 3238839"/>
                    <a:gd name="connsiteY6" fmla="*/ 200631 h 3370778"/>
                    <a:gd name="connsiteX7" fmla="*/ 2463940 w 3238839"/>
                    <a:gd name="connsiteY7" fmla="*/ 44989 h 3370778"/>
                    <a:gd name="connsiteX8" fmla="*/ 1957875 w 3238839"/>
                    <a:gd name="connsiteY8" fmla="*/ 18000 h 3370778"/>
                    <a:gd name="connsiteX9" fmla="*/ 1216996 w 3238839"/>
                    <a:gd name="connsiteY9" fmla="*/ 562301 h 3370778"/>
                    <a:gd name="connsiteX10" fmla="*/ 1198995 w 3238839"/>
                    <a:gd name="connsiteY10" fmla="*/ 853344 h 3370778"/>
                    <a:gd name="connsiteX11" fmla="*/ 1083835 w 3238839"/>
                    <a:gd name="connsiteY11" fmla="*/ 1019781 h 3370778"/>
                    <a:gd name="connsiteX12" fmla="*/ 929994 w 3238839"/>
                    <a:gd name="connsiteY12" fmla="*/ 1464220 h 3370778"/>
                    <a:gd name="connsiteX13" fmla="*/ 989826 w 3238839"/>
                    <a:gd name="connsiteY13" fmla="*/ 2098494 h 3370778"/>
                    <a:gd name="connsiteX14" fmla="*/ 3737 w 3238839"/>
                    <a:gd name="connsiteY14" fmla="*/ 2045664 h 3370778"/>
                    <a:gd name="connsiteX15" fmla="*/ 766009 w 3238839"/>
                    <a:gd name="connsiteY15" fmla="*/ 2491505 h 3370778"/>
                    <a:gd name="connsiteX16" fmla="*/ 1085186 w 3238839"/>
                    <a:gd name="connsiteY16" fmla="*/ 2681930 h 3370778"/>
                    <a:gd name="connsiteX17" fmla="*/ 1301559 w 3238839"/>
                    <a:gd name="connsiteY17" fmla="*/ 2965324 h 3370778"/>
                    <a:gd name="connsiteX18" fmla="*/ 1961466 w 3238839"/>
                    <a:gd name="connsiteY18" fmla="*/ 3335994 h 3370778"/>
                    <a:gd name="connsiteX19" fmla="*/ 2685707 w 3238839"/>
                    <a:gd name="connsiteY19" fmla="*/ 3300455 h 3370778"/>
                    <a:gd name="connsiteX20" fmla="*/ 3194474 w 3238839"/>
                    <a:gd name="connsiteY20" fmla="*/ 2340055 h 3370778"/>
                    <a:gd name="connsiteX21" fmla="*/ 3125198 w 3238839"/>
                    <a:gd name="connsiteY21" fmla="*/ 1785404 h 3370778"/>
                    <a:gd name="connsiteX0" fmla="*/ 3121461 w 3235102"/>
                    <a:gd name="connsiteY0" fmla="*/ 1785404 h 3370778"/>
                    <a:gd name="connsiteX1" fmla="*/ 3010352 w 3235102"/>
                    <a:gd name="connsiteY1" fmla="*/ 1193423 h 3370778"/>
                    <a:gd name="connsiteX2" fmla="*/ 2724252 w 3235102"/>
                    <a:gd name="connsiteY2" fmla="*/ 813308 h 3370778"/>
                    <a:gd name="connsiteX3" fmla="*/ 2611793 w 3235102"/>
                    <a:gd name="connsiteY3" fmla="*/ 711644 h 3370778"/>
                    <a:gd name="connsiteX4" fmla="*/ 2630693 w 3235102"/>
                    <a:gd name="connsiteY4" fmla="*/ 605934 h 3370778"/>
                    <a:gd name="connsiteX5" fmla="*/ 2691865 w 3235102"/>
                    <a:gd name="connsiteY5" fmla="*/ 329734 h 3370778"/>
                    <a:gd name="connsiteX6" fmla="*/ 2702210 w 3235102"/>
                    <a:gd name="connsiteY6" fmla="*/ 200631 h 3370778"/>
                    <a:gd name="connsiteX7" fmla="*/ 2460203 w 3235102"/>
                    <a:gd name="connsiteY7" fmla="*/ 44989 h 3370778"/>
                    <a:gd name="connsiteX8" fmla="*/ 1954138 w 3235102"/>
                    <a:gd name="connsiteY8" fmla="*/ 18000 h 3370778"/>
                    <a:gd name="connsiteX9" fmla="*/ 1213259 w 3235102"/>
                    <a:gd name="connsiteY9" fmla="*/ 562301 h 3370778"/>
                    <a:gd name="connsiteX10" fmla="*/ 1195258 w 3235102"/>
                    <a:gd name="connsiteY10" fmla="*/ 853344 h 3370778"/>
                    <a:gd name="connsiteX11" fmla="*/ 1080098 w 3235102"/>
                    <a:gd name="connsiteY11" fmla="*/ 1019781 h 3370778"/>
                    <a:gd name="connsiteX12" fmla="*/ 926257 w 3235102"/>
                    <a:gd name="connsiteY12" fmla="*/ 1464220 h 3370778"/>
                    <a:gd name="connsiteX13" fmla="*/ 986089 w 3235102"/>
                    <a:gd name="connsiteY13" fmla="*/ 2098494 h 3370778"/>
                    <a:gd name="connsiteX14" fmla="*/ 0 w 3235102"/>
                    <a:gd name="connsiteY14" fmla="*/ 2045664 h 3370778"/>
                    <a:gd name="connsiteX15" fmla="*/ 762272 w 3235102"/>
                    <a:gd name="connsiteY15" fmla="*/ 2491505 h 3370778"/>
                    <a:gd name="connsiteX16" fmla="*/ 1081449 w 3235102"/>
                    <a:gd name="connsiteY16" fmla="*/ 2681930 h 3370778"/>
                    <a:gd name="connsiteX17" fmla="*/ 1297822 w 3235102"/>
                    <a:gd name="connsiteY17" fmla="*/ 2965324 h 3370778"/>
                    <a:gd name="connsiteX18" fmla="*/ 1957729 w 3235102"/>
                    <a:gd name="connsiteY18" fmla="*/ 3335994 h 3370778"/>
                    <a:gd name="connsiteX19" fmla="*/ 2681970 w 3235102"/>
                    <a:gd name="connsiteY19" fmla="*/ 3300455 h 3370778"/>
                    <a:gd name="connsiteX20" fmla="*/ 3190737 w 3235102"/>
                    <a:gd name="connsiteY20" fmla="*/ 2340055 h 3370778"/>
                    <a:gd name="connsiteX21" fmla="*/ 3121461 w 3235102"/>
                    <a:gd name="connsiteY21" fmla="*/ 1785404 h 3370778"/>
                    <a:gd name="connsiteX0" fmla="*/ 3121461 w 3235102"/>
                    <a:gd name="connsiteY0" fmla="*/ 1785404 h 3370778"/>
                    <a:gd name="connsiteX1" fmla="*/ 3010352 w 3235102"/>
                    <a:gd name="connsiteY1" fmla="*/ 1193423 h 3370778"/>
                    <a:gd name="connsiteX2" fmla="*/ 2724252 w 3235102"/>
                    <a:gd name="connsiteY2" fmla="*/ 813308 h 3370778"/>
                    <a:gd name="connsiteX3" fmla="*/ 2611793 w 3235102"/>
                    <a:gd name="connsiteY3" fmla="*/ 711644 h 3370778"/>
                    <a:gd name="connsiteX4" fmla="*/ 2630693 w 3235102"/>
                    <a:gd name="connsiteY4" fmla="*/ 605934 h 3370778"/>
                    <a:gd name="connsiteX5" fmla="*/ 2691865 w 3235102"/>
                    <a:gd name="connsiteY5" fmla="*/ 329734 h 3370778"/>
                    <a:gd name="connsiteX6" fmla="*/ 2702210 w 3235102"/>
                    <a:gd name="connsiteY6" fmla="*/ 200631 h 3370778"/>
                    <a:gd name="connsiteX7" fmla="*/ 2460203 w 3235102"/>
                    <a:gd name="connsiteY7" fmla="*/ 44989 h 3370778"/>
                    <a:gd name="connsiteX8" fmla="*/ 1954138 w 3235102"/>
                    <a:gd name="connsiteY8" fmla="*/ 18000 h 3370778"/>
                    <a:gd name="connsiteX9" fmla="*/ 1213259 w 3235102"/>
                    <a:gd name="connsiteY9" fmla="*/ 562301 h 3370778"/>
                    <a:gd name="connsiteX10" fmla="*/ 1195258 w 3235102"/>
                    <a:gd name="connsiteY10" fmla="*/ 853344 h 3370778"/>
                    <a:gd name="connsiteX11" fmla="*/ 1080098 w 3235102"/>
                    <a:gd name="connsiteY11" fmla="*/ 1019781 h 3370778"/>
                    <a:gd name="connsiteX12" fmla="*/ 926257 w 3235102"/>
                    <a:gd name="connsiteY12" fmla="*/ 1464220 h 3370778"/>
                    <a:gd name="connsiteX13" fmla="*/ 986089 w 3235102"/>
                    <a:gd name="connsiteY13" fmla="*/ 2098494 h 3370778"/>
                    <a:gd name="connsiteX14" fmla="*/ 0 w 3235102"/>
                    <a:gd name="connsiteY14" fmla="*/ 2045664 h 3370778"/>
                    <a:gd name="connsiteX15" fmla="*/ 762272 w 3235102"/>
                    <a:gd name="connsiteY15" fmla="*/ 2491505 h 3370778"/>
                    <a:gd name="connsiteX16" fmla="*/ 1081449 w 3235102"/>
                    <a:gd name="connsiteY16" fmla="*/ 2681930 h 3370778"/>
                    <a:gd name="connsiteX17" fmla="*/ 1297822 w 3235102"/>
                    <a:gd name="connsiteY17" fmla="*/ 2965324 h 3370778"/>
                    <a:gd name="connsiteX18" fmla="*/ 1957729 w 3235102"/>
                    <a:gd name="connsiteY18" fmla="*/ 3335994 h 3370778"/>
                    <a:gd name="connsiteX19" fmla="*/ 2681970 w 3235102"/>
                    <a:gd name="connsiteY19" fmla="*/ 3300455 h 3370778"/>
                    <a:gd name="connsiteX20" fmla="*/ 3190737 w 3235102"/>
                    <a:gd name="connsiteY20" fmla="*/ 2340055 h 3370778"/>
                    <a:gd name="connsiteX21" fmla="*/ 3121461 w 3235102"/>
                    <a:gd name="connsiteY21" fmla="*/ 1785404 h 3370778"/>
                    <a:gd name="connsiteX0" fmla="*/ 3121461 w 3235102"/>
                    <a:gd name="connsiteY0" fmla="*/ 1785404 h 3406900"/>
                    <a:gd name="connsiteX1" fmla="*/ 3010352 w 3235102"/>
                    <a:gd name="connsiteY1" fmla="*/ 1193423 h 3406900"/>
                    <a:gd name="connsiteX2" fmla="*/ 2724252 w 3235102"/>
                    <a:gd name="connsiteY2" fmla="*/ 813308 h 3406900"/>
                    <a:gd name="connsiteX3" fmla="*/ 2611793 w 3235102"/>
                    <a:gd name="connsiteY3" fmla="*/ 711644 h 3406900"/>
                    <a:gd name="connsiteX4" fmla="*/ 2630693 w 3235102"/>
                    <a:gd name="connsiteY4" fmla="*/ 605934 h 3406900"/>
                    <a:gd name="connsiteX5" fmla="*/ 2691865 w 3235102"/>
                    <a:gd name="connsiteY5" fmla="*/ 329734 h 3406900"/>
                    <a:gd name="connsiteX6" fmla="*/ 2702210 w 3235102"/>
                    <a:gd name="connsiteY6" fmla="*/ 200631 h 3406900"/>
                    <a:gd name="connsiteX7" fmla="*/ 2460203 w 3235102"/>
                    <a:gd name="connsiteY7" fmla="*/ 44989 h 3406900"/>
                    <a:gd name="connsiteX8" fmla="*/ 1954138 w 3235102"/>
                    <a:gd name="connsiteY8" fmla="*/ 18000 h 3406900"/>
                    <a:gd name="connsiteX9" fmla="*/ 1213259 w 3235102"/>
                    <a:gd name="connsiteY9" fmla="*/ 562301 h 3406900"/>
                    <a:gd name="connsiteX10" fmla="*/ 1195258 w 3235102"/>
                    <a:gd name="connsiteY10" fmla="*/ 853344 h 3406900"/>
                    <a:gd name="connsiteX11" fmla="*/ 1080098 w 3235102"/>
                    <a:gd name="connsiteY11" fmla="*/ 1019781 h 3406900"/>
                    <a:gd name="connsiteX12" fmla="*/ 926257 w 3235102"/>
                    <a:gd name="connsiteY12" fmla="*/ 1464220 h 3406900"/>
                    <a:gd name="connsiteX13" fmla="*/ 986089 w 3235102"/>
                    <a:gd name="connsiteY13" fmla="*/ 2098494 h 3406900"/>
                    <a:gd name="connsiteX14" fmla="*/ 0 w 3235102"/>
                    <a:gd name="connsiteY14" fmla="*/ 2045664 h 3406900"/>
                    <a:gd name="connsiteX15" fmla="*/ 762272 w 3235102"/>
                    <a:gd name="connsiteY15" fmla="*/ 2491505 h 3406900"/>
                    <a:gd name="connsiteX16" fmla="*/ 1081449 w 3235102"/>
                    <a:gd name="connsiteY16" fmla="*/ 2681930 h 3406900"/>
                    <a:gd name="connsiteX17" fmla="*/ 1297822 w 3235102"/>
                    <a:gd name="connsiteY17" fmla="*/ 2965324 h 3406900"/>
                    <a:gd name="connsiteX18" fmla="*/ 1957729 w 3235102"/>
                    <a:gd name="connsiteY18" fmla="*/ 3335994 h 3406900"/>
                    <a:gd name="connsiteX19" fmla="*/ 2681970 w 3235102"/>
                    <a:gd name="connsiteY19" fmla="*/ 3358977 h 3406900"/>
                    <a:gd name="connsiteX20" fmla="*/ 3190737 w 3235102"/>
                    <a:gd name="connsiteY20" fmla="*/ 2340055 h 3406900"/>
                    <a:gd name="connsiteX21" fmla="*/ 3121461 w 3235102"/>
                    <a:gd name="connsiteY21" fmla="*/ 1785404 h 3406900"/>
                    <a:gd name="connsiteX0" fmla="*/ 3121461 w 3226656"/>
                    <a:gd name="connsiteY0" fmla="*/ 1785404 h 3406900"/>
                    <a:gd name="connsiteX1" fmla="*/ 3010352 w 3226656"/>
                    <a:gd name="connsiteY1" fmla="*/ 1193423 h 3406900"/>
                    <a:gd name="connsiteX2" fmla="*/ 2724252 w 3226656"/>
                    <a:gd name="connsiteY2" fmla="*/ 813308 h 3406900"/>
                    <a:gd name="connsiteX3" fmla="*/ 2611793 w 3226656"/>
                    <a:gd name="connsiteY3" fmla="*/ 711644 h 3406900"/>
                    <a:gd name="connsiteX4" fmla="*/ 2630693 w 3226656"/>
                    <a:gd name="connsiteY4" fmla="*/ 605934 h 3406900"/>
                    <a:gd name="connsiteX5" fmla="*/ 2691865 w 3226656"/>
                    <a:gd name="connsiteY5" fmla="*/ 329734 h 3406900"/>
                    <a:gd name="connsiteX6" fmla="*/ 2702210 w 3226656"/>
                    <a:gd name="connsiteY6" fmla="*/ 200631 h 3406900"/>
                    <a:gd name="connsiteX7" fmla="*/ 2460203 w 3226656"/>
                    <a:gd name="connsiteY7" fmla="*/ 44989 h 3406900"/>
                    <a:gd name="connsiteX8" fmla="*/ 1954138 w 3226656"/>
                    <a:gd name="connsiteY8" fmla="*/ 18000 h 3406900"/>
                    <a:gd name="connsiteX9" fmla="*/ 1213259 w 3226656"/>
                    <a:gd name="connsiteY9" fmla="*/ 562301 h 3406900"/>
                    <a:gd name="connsiteX10" fmla="*/ 1195258 w 3226656"/>
                    <a:gd name="connsiteY10" fmla="*/ 853344 h 3406900"/>
                    <a:gd name="connsiteX11" fmla="*/ 1080098 w 3226656"/>
                    <a:gd name="connsiteY11" fmla="*/ 1019781 h 3406900"/>
                    <a:gd name="connsiteX12" fmla="*/ 926257 w 3226656"/>
                    <a:gd name="connsiteY12" fmla="*/ 1464220 h 3406900"/>
                    <a:gd name="connsiteX13" fmla="*/ 986089 w 3226656"/>
                    <a:gd name="connsiteY13" fmla="*/ 2098494 h 3406900"/>
                    <a:gd name="connsiteX14" fmla="*/ 0 w 3226656"/>
                    <a:gd name="connsiteY14" fmla="*/ 2045664 h 3406900"/>
                    <a:gd name="connsiteX15" fmla="*/ 762272 w 3226656"/>
                    <a:gd name="connsiteY15" fmla="*/ 2491505 h 3406900"/>
                    <a:gd name="connsiteX16" fmla="*/ 1081449 w 3226656"/>
                    <a:gd name="connsiteY16" fmla="*/ 2681930 h 3406900"/>
                    <a:gd name="connsiteX17" fmla="*/ 1297822 w 3226656"/>
                    <a:gd name="connsiteY17" fmla="*/ 2965324 h 3406900"/>
                    <a:gd name="connsiteX18" fmla="*/ 1957729 w 3226656"/>
                    <a:gd name="connsiteY18" fmla="*/ 3335994 h 3406900"/>
                    <a:gd name="connsiteX19" fmla="*/ 2681970 w 3226656"/>
                    <a:gd name="connsiteY19" fmla="*/ 3358977 h 3406900"/>
                    <a:gd name="connsiteX20" fmla="*/ 3190737 w 3226656"/>
                    <a:gd name="connsiteY20" fmla="*/ 2340055 h 3406900"/>
                    <a:gd name="connsiteX21" fmla="*/ 3121461 w 3226656"/>
                    <a:gd name="connsiteY21" fmla="*/ 1785404 h 3406900"/>
                    <a:gd name="connsiteX0" fmla="*/ 3121461 w 3244703"/>
                    <a:gd name="connsiteY0" fmla="*/ 1785404 h 3406900"/>
                    <a:gd name="connsiteX1" fmla="*/ 3010352 w 3244703"/>
                    <a:gd name="connsiteY1" fmla="*/ 1193423 h 3406900"/>
                    <a:gd name="connsiteX2" fmla="*/ 2724252 w 3244703"/>
                    <a:gd name="connsiteY2" fmla="*/ 813308 h 3406900"/>
                    <a:gd name="connsiteX3" fmla="*/ 2611793 w 3244703"/>
                    <a:gd name="connsiteY3" fmla="*/ 711644 h 3406900"/>
                    <a:gd name="connsiteX4" fmla="*/ 2630693 w 3244703"/>
                    <a:gd name="connsiteY4" fmla="*/ 605934 h 3406900"/>
                    <a:gd name="connsiteX5" fmla="*/ 2691865 w 3244703"/>
                    <a:gd name="connsiteY5" fmla="*/ 329734 h 3406900"/>
                    <a:gd name="connsiteX6" fmla="*/ 2702210 w 3244703"/>
                    <a:gd name="connsiteY6" fmla="*/ 200631 h 3406900"/>
                    <a:gd name="connsiteX7" fmla="*/ 2460203 w 3244703"/>
                    <a:gd name="connsiteY7" fmla="*/ 44989 h 3406900"/>
                    <a:gd name="connsiteX8" fmla="*/ 1954138 w 3244703"/>
                    <a:gd name="connsiteY8" fmla="*/ 18000 h 3406900"/>
                    <a:gd name="connsiteX9" fmla="*/ 1213259 w 3244703"/>
                    <a:gd name="connsiteY9" fmla="*/ 562301 h 3406900"/>
                    <a:gd name="connsiteX10" fmla="*/ 1195258 w 3244703"/>
                    <a:gd name="connsiteY10" fmla="*/ 853344 h 3406900"/>
                    <a:gd name="connsiteX11" fmla="*/ 1080098 w 3244703"/>
                    <a:gd name="connsiteY11" fmla="*/ 1019781 h 3406900"/>
                    <a:gd name="connsiteX12" fmla="*/ 926257 w 3244703"/>
                    <a:gd name="connsiteY12" fmla="*/ 1464220 h 3406900"/>
                    <a:gd name="connsiteX13" fmla="*/ 986089 w 3244703"/>
                    <a:gd name="connsiteY13" fmla="*/ 2098494 h 3406900"/>
                    <a:gd name="connsiteX14" fmla="*/ 0 w 3244703"/>
                    <a:gd name="connsiteY14" fmla="*/ 2045664 h 3406900"/>
                    <a:gd name="connsiteX15" fmla="*/ 762272 w 3244703"/>
                    <a:gd name="connsiteY15" fmla="*/ 2491505 h 3406900"/>
                    <a:gd name="connsiteX16" fmla="*/ 1081449 w 3244703"/>
                    <a:gd name="connsiteY16" fmla="*/ 2681930 h 3406900"/>
                    <a:gd name="connsiteX17" fmla="*/ 1297822 w 3244703"/>
                    <a:gd name="connsiteY17" fmla="*/ 2965324 h 3406900"/>
                    <a:gd name="connsiteX18" fmla="*/ 1957729 w 3244703"/>
                    <a:gd name="connsiteY18" fmla="*/ 3335994 h 3406900"/>
                    <a:gd name="connsiteX19" fmla="*/ 2681970 w 3244703"/>
                    <a:gd name="connsiteY19" fmla="*/ 3358977 h 3406900"/>
                    <a:gd name="connsiteX20" fmla="*/ 3190737 w 3244703"/>
                    <a:gd name="connsiteY20" fmla="*/ 2340055 h 3406900"/>
                    <a:gd name="connsiteX21" fmla="*/ 3121461 w 3244703"/>
                    <a:gd name="connsiteY21" fmla="*/ 1785404 h 3406900"/>
                    <a:gd name="connsiteX0" fmla="*/ 3121461 w 3244703"/>
                    <a:gd name="connsiteY0" fmla="*/ 1785404 h 3406900"/>
                    <a:gd name="connsiteX1" fmla="*/ 3010352 w 3244703"/>
                    <a:gd name="connsiteY1" fmla="*/ 1193423 h 3406900"/>
                    <a:gd name="connsiteX2" fmla="*/ 2724252 w 3244703"/>
                    <a:gd name="connsiteY2" fmla="*/ 813308 h 3406900"/>
                    <a:gd name="connsiteX3" fmla="*/ 2611793 w 3244703"/>
                    <a:gd name="connsiteY3" fmla="*/ 711644 h 3406900"/>
                    <a:gd name="connsiteX4" fmla="*/ 2630693 w 3244703"/>
                    <a:gd name="connsiteY4" fmla="*/ 605934 h 3406900"/>
                    <a:gd name="connsiteX5" fmla="*/ 2691865 w 3244703"/>
                    <a:gd name="connsiteY5" fmla="*/ 329734 h 3406900"/>
                    <a:gd name="connsiteX6" fmla="*/ 2702210 w 3244703"/>
                    <a:gd name="connsiteY6" fmla="*/ 200631 h 3406900"/>
                    <a:gd name="connsiteX7" fmla="*/ 2460203 w 3244703"/>
                    <a:gd name="connsiteY7" fmla="*/ 44989 h 3406900"/>
                    <a:gd name="connsiteX8" fmla="*/ 1954138 w 3244703"/>
                    <a:gd name="connsiteY8" fmla="*/ 18000 h 3406900"/>
                    <a:gd name="connsiteX9" fmla="*/ 1213259 w 3244703"/>
                    <a:gd name="connsiteY9" fmla="*/ 562301 h 3406900"/>
                    <a:gd name="connsiteX10" fmla="*/ 1195258 w 3244703"/>
                    <a:gd name="connsiteY10" fmla="*/ 853344 h 3406900"/>
                    <a:gd name="connsiteX11" fmla="*/ 1080098 w 3244703"/>
                    <a:gd name="connsiteY11" fmla="*/ 1019781 h 3406900"/>
                    <a:gd name="connsiteX12" fmla="*/ 926257 w 3244703"/>
                    <a:gd name="connsiteY12" fmla="*/ 1464220 h 3406900"/>
                    <a:gd name="connsiteX13" fmla="*/ 986089 w 3244703"/>
                    <a:gd name="connsiteY13" fmla="*/ 2098494 h 3406900"/>
                    <a:gd name="connsiteX14" fmla="*/ 0 w 3244703"/>
                    <a:gd name="connsiteY14" fmla="*/ 2045664 h 3406900"/>
                    <a:gd name="connsiteX15" fmla="*/ 762272 w 3244703"/>
                    <a:gd name="connsiteY15" fmla="*/ 2491505 h 3406900"/>
                    <a:gd name="connsiteX16" fmla="*/ 1081449 w 3244703"/>
                    <a:gd name="connsiteY16" fmla="*/ 2681930 h 3406900"/>
                    <a:gd name="connsiteX17" fmla="*/ 1297822 w 3244703"/>
                    <a:gd name="connsiteY17" fmla="*/ 2965324 h 3406900"/>
                    <a:gd name="connsiteX18" fmla="*/ 1957729 w 3244703"/>
                    <a:gd name="connsiteY18" fmla="*/ 3335994 h 3406900"/>
                    <a:gd name="connsiteX19" fmla="*/ 2681970 w 3244703"/>
                    <a:gd name="connsiteY19" fmla="*/ 3358977 h 3406900"/>
                    <a:gd name="connsiteX20" fmla="*/ 3190737 w 3244703"/>
                    <a:gd name="connsiteY20" fmla="*/ 2340055 h 3406900"/>
                    <a:gd name="connsiteX21" fmla="*/ 3121461 w 3244703"/>
                    <a:gd name="connsiteY21" fmla="*/ 1785404 h 3406900"/>
                    <a:gd name="connsiteX0" fmla="*/ 3121461 w 3244703"/>
                    <a:gd name="connsiteY0" fmla="*/ 1785404 h 3419426"/>
                    <a:gd name="connsiteX1" fmla="*/ 3010352 w 3244703"/>
                    <a:gd name="connsiteY1" fmla="*/ 1193423 h 3419426"/>
                    <a:gd name="connsiteX2" fmla="*/ 2724252 w 3244703"/>
                    <a:gd name="connsiteY2" fmla="*/ 813308 h 3419426"/>
                    <a:gd name="connsiteX3" fmla="*/ 2611793 w 3244703"/>
                    <a:gd name="connsiteY3" fmla="*/ 711644 h 3419426"/>
                    <a:gd name="connsiteX4" fmla="*/ 2630693 w 3244703"/>
                    <a:gd name="connsiteY4" fmla="*/ 605934 h 3419426"/>
                    <a:gd name="connsiteX5" fmla="*/ 2691865 w 3244703"/>
                    <a:gd name="connsiteY5" fmla="*/ 329734 h 3419426"/>
                    <a:gd name="connsiteX6" fmla="*/ 2702210 w 3244703"/>
                    <a:gd name="connsiteY6" fmla="*/ 200631 h 3419426"/>
                    <a:gd name="connsiteX7" fmla="*/ 2460203 w 3244703"/>
                    <a:gd name="connsiteY7" fmla="*/ 44989 h 3419426"/>
                    <a:gd name="connsiteX8" fmla="*/ 1954138 w 3244703"/>
                    <a:gd name="connsiteY8" fmla="*/ 18000 h 3419426"/>
                    <a:gd name="connsiteX9" fmla="*/ 1213259 w 3244703"/>
                    <a:gd name="connsiteY9" fmla="*/ 562301 h 3419426"/>
                    <a:gd name="connsiteX10" fmla="*/ 1195258 w 3244703"/>
                    <a:gd name="connsiteY10" fmla="*/ 853344 h 3419426"/>
                    <a:gd name="connsiteX11" fmla="*/ 1080098 w 3244703"/>
                    <a:gd name="connsiteY11" fmla="*/ 1019781 h 3419426"/>
                    <a:gd name="connsiteX12" fmla="*/ 926257 w 3244703"/>
                    <a:gd name="connsiteY12" fmla="*/ 1464220 h 3419426"/>
                    <a:gd name="connsiteX13" fmla="*/ 986089 w 3244703"/>
                    <a:gd name="connsiteY13" fmla="*/ 2098494 h 3419426"/>
                    <a:gd name="connsiteX14" fmla="*/ 0 w 3244703"/>
                    <a:gd name="connsiteY14" fmla="*/ 2045664 h 3419426"/>
                    <a:gd name="connsiteX15" fmla="*/ 762272 w 3244703"/>
                    <a:gd name="connsiteY15" fmla="*/ 2491505 h 3419426"/>
                    <a:gd name="connsiteX16" fmla="*/ 1081449 w 3244703"/>
                    <a:gd name="connsiteY16" fmla="*/ 2681930 h 3419426"/>
                    <a:gd name="connsiteX17" fmla="*/ 1297822 w 3244703"/>
                    <a:gd name="connsiteY17" fmla="*/ 2965324 h 3419426"/>
                    <a:gd name="connsiteX18" fmla="*/ 1979295 w 3244703"/>
                    <a:gd name="connsiteY18" fmla="*/ 3366187 h 3419426"/>
                    <a:gd name="connsiteX19" fmla="*/ 2681970 w 3244703"/>
                    <a:gd name="connsiteY19" fmla="*/ 3358977 h 3419426"/>
                    <a:gd name="connsiteX20" fmla="*/ 3190737 w 3244703"/>
                    <a:gd name="connsiteY20" fmla="*/ 2340055 h 3419426"/>
                    <a:gd name="connsiteX21" fmla="*/ 3121461 w 3244703"/>
                    <a:gd name="connsiteY21" fmla="*/ 1785404 h 3419426"/>
                    <a:gd name="connsiteX0" fmla="*/ 3121461 w 3244703"/>
                    <a:gd name="connsiteY0" fmla="*/ 1785404 h 3422301"/>
                    <a:gd name="connsiteX1" fmla="*/ 3010352 w 3244703"/>
                    <a:gd name="connsiteY1" fmla="*/ 1193423 h 3422301"/>
                    <a:gd name="connsiteX2" fmla="*/ 2724252 w 3244703"/>
                    <a:gd name="connsiteY2" fmla="*/ 813308 h 3422301"/>
                    <a:gd name="connsiteX3" fmla="*/ 2611793 w 3244703"/>
                    <a:gd name="connsiteY3" fmla="*/ 711644 h 3422301"/>
                    <a:gd name="connsiteX4" fmla="*/ 2630693 w 3244703"/>
                    <a:gd name="connsiteY4" fmla="*/ 605934 h 3422301"/>
                    <a:gd name="connsiteX5" fmla="*/ 2691865 w 3244703"/>
                    <a:gd name="connsiteY5" fmla="*/ 329734 h 3422301"/>
                    <a:gd name="connsiteX6" fmla="*/ 2702210 w 3244703"/>
                    <a:gd name="connsiteY6" fmla="*/ 200631 h 3422301"/>
                    <a:gd name="connsiteX7" fmla="*/ 2460203 w 3244703"/>
                    <a:gd name="connsiteY7" fmla="*/ 44989 h 3422301"/>
                    <a:gd name="connsiteX8" fmla="*/ 1954138 w 3244703"/>
                    <a:gd name="connsiteY8" fmla="*/ 18000 h 3422301"/>
                    <a:gd name="connsiteX9" fmla="*/ 1213259 w 3244703"/>
                    <a:gd name="connsiteY9" fmla="*/ 562301 h 3422301"/>
                    <a:gd name="connsiteX10" fmla="*/ 1195258 w 3244703"/>
                    <a:gd name="connsiteY10" fmla="*/ 853344 h 3422301"/>
                    <a:gd name="connsiteX11" fmla="*/ 1080098 w 3244703"/>
                    <a:gd name="connsiteY11" fmla="*/ 1019781 h 3422301"/>
                    <a:gd name="connsiteX12" fmla="*/ 926257 w 3244703"/>
                    <a:gd name="connsiteY12" fmla="*/ 1464220 h 3422301"/>
                    <a:gd name="connsiteX13" fmla="*/ 986089 w 3244703"/>
                    <a:gd name="connsiteY13" fmla="*/ 2098494 h 3422301"/>
                    <a:gd name="connsiteX14" fmla="*/ 0 w 3244703"/>
                    <a:gd name="connsiteY14" fmla="*/ 2045664 h 3422301"/>
                    <a:gd name="connsiteX15" fmla="*/ 762272 w 3244703"/>
                    <a:gd name="connsiteY15" fmla="*/ 2491505 h 3422301"/>
                    <a:gd name="connsiteX16" fmla="*/ 1081449 w 3244703"/>
                    <a:gd name="connsiteY16" fmla="*/ 2681930 h 3422301"/>
                    <a:gd name="connsiteX17" fmla="*/ 1297822 w 3244703"/>
                    <a:gd name="connsiteY17" fmla="*/ 2965324 h 3422301"/>
                    <a:gd name="connsiteX18" fmla="*/ 1979295 w 3244703"/>
                    <a:gd name="connsiteY18" fmla="*/ 3366187 h 3422301"/>
                    <a:gd name="connsiteX19" fmla="*/ 2681970 w 3244703"/>
                    <a:gd name="connsiteY19" fmla="*/ 3358977 h 3422301"/>
                    <a:gd name="connsiteX20" fmla="*/ 3190737 w 3244703"/>
                    <a:gd name="connsiteY20" fmla="*/ 2340055 h 3422301"/>
                    <a:gd name="connsiteX21" fmla="*/ 3121461 w 3244703"/>
                    <a:gd name="connsiteY21" fmla="*/ 1785404 h 3422301"/>
                    <a:gd name="connsiteX0" fmla="*/ 3121461 w 3198962"/>
                    <a:gd name="connsiteY0" fmla="*/ 1785404 h 3422301"/>
                    <a:gd name="connsiteX1" fmla="*/ 3010352 w 3198962"/>
                    <a:gd name="connsiteY1" fmla="*/ 1193423 h 3422301"/>
                    <a:gd name="connsiteX2" fmla="*/ 2724252 w 3198962"/>
                    <a:gd name="connsiteY2" fmla="*/ 813308 h 3422301"/>
                    <a:gd name="connsiteX3" fmla="*/ 2611793 w 3198962"/>
                    <a:gd name="connsiteY3" fmla="*/ 711644 h 3422301"/>
                    <a:gd name="connsiteX4" fmla="*/ 2630693 w 3198962"/>
                    <a:gd name="connsiteY4" fmla="*/ 605934 h 3422301"/>
                    <a:gd name="connsiteX5" fmla="*/ 2691865 w 3198962"/>
                    <a:gd name="connsiteY5" fmla="*/ 329734 h 3422301"/>
                    <a:gd name="connsiteX6" fmla="*/ 2702210 w 3198962"/>
                    <a:gd name="connsiteY6" fmla="*/ 200631 h 3422301"/>
                    <a:gd name="connsiteX7" fmla="*/ 2460203 w 3198962"/>
                    <a:gd name="connsiteY7" fmla="*/ 44989 h 3422301"/>
                    <a:gd name="connsiteX8" fmla="*/ 1954138 w 3198962"/>
                    <a:gd name="connsiteY8" fmla="*/ 18000 h 3422301"/>
                    <a:gd name="connsiteX9" fmla="*/ 1213259 w 3198962"/>
                    <a:gd name="connsiteY9" fmla="*/ 562301 h 3422301"/>
                    <a:gd name="connsiteX10" fmla="*/ 1195258 w 3198962"/>
                    <a:gd name="connsiteY10" fmla="*/ 853344 h 3422301"/>
                    <a:gd name="connsiteX11" fmla="*/ 1080098 w 3198962"/>
                    <a:gd name="connsiteY11" fmla="*/ 1019781 h 3422301"/>
                    <a:gd name="connsiteX12" fmla="*/ 926257 w 3198962"/>
                    <a:gd name="connsiteY12" fmla="*/ 1464220 h 3422301"/>
                    <a:gd name="connsiteX13" fmla="*/ 986089 w 3198962"/>
                    <a:gd name="connsiteY13" fmla="*/ 2098494 h 3422301"/>
                    <a:gd name="connsiteX14" fmla="*/ 0 w 3198962"/>
                    <a:gd name="connsiteY14" fmla="*/ 2045664 h 3422301"/>
                    <a:gd name="connsiteX15" fmla="*/ 762272 w 3198962"/>
                    <a:gd name="connsiteY15" fmla="*/ 2491505 h 3422301"/>
                    <a:gd name="connsiteX16" fmla="*/ 1081449 w 3198962"/>
                    <a:gd name="connsiteY16" fmla="*/ 2681930 h 3422301"/>
                    <a:gd name="connsiteX17" fmla="*/ 1297822 w 3198962"/>
                    <a:gd name="connsiteY17" fmla="*/ 2965324 h 3422301"/>
                    <a:gd name="connsiteX18" fmla="*/ 1979295 w 3198962"/>
                    <a:gd name="connsiteY18" fmla="*/ 3366187 h 3422301"/>
                    <a:gd name="connsiteX19" fmla="*/ 2681970 w 3198962"/>
                    <a:gd name="connsiteY19" fmla="*/ 3358977 h 3422301"/>
                    <a:gd name="connsiteX20" fmla="*/ 3190737 w 3198962"/>
                    <a:gd name="connsiteY20" fmla="*/ 2340055 h 3422301"/>
                    <a:gd name="connsiteX21" fmla="*/ 3121461 w 3198962"/>
                    <a:gd name="connsiteY21" fmla="*/ 1785404 h 3422301"/>
                    <a:gd name="connsiteX0" fmla="*/ 3121461 w 3199956"/>
                    <a:gd name="connsiteY0" fmla="*/ 1785404 h 3422301"/>
                    <a:gd name="connsiteX1" fmla="*/ 3010352 w 3199956"/>
                    <a:gd name="connsiteY1" fmla="*/ 1193423 h 3422301"/>
                    <a:gd name="connsiteX2" fmla="*/ 2724252 w 3199956"/>
                    <a:gd name="connsiteY2" fmla="*/ 813308 h 3422301"/>
                    <a:gd name="connsiteX3" fmla="*/ 2611793 w 3199956"/>
                    <a:gd name="connsiteY3" fmla="*/ 711644 h 3422301"/>
                    <a:gd name="connsiteX4" fmla="*/ 2630693 w 3199956"/>
                    <a:gd name="connsiteY4" fmla="*/ 605934 h 3422301"/>
                    <a:gd name="connsiteX5" fmla="*/ 2691865 w 3199956"/>
                    <a:gd name="connsiteY5" fmla="*/ 329734 h 3422301"/>
                    <a:gd name="connsiteX6" fmla="*/ 2702210 w 3199956"/>
                    <a:gd name="connsiteY6" fmla="*/ 200631 h 3422301"/>
                    <a:gd name="connsiteX7" fmla="*/ 2460203 w 3199956"/>
                    <a:gd name="connsiteY7" fmla="*/ 44989 h 3422301"/>
                    <a:gd name="connsiteX8" fmla="*/ 1954138 w 3199956"/>
                    <a:gd name="connsiteY8" fmla="*/ 18000 h 3422301"/>
                    <a:gd name="connsiteX9" fmla="*/ 1213259 w 3199956"/>
                    <a:gd name="connsiteY9" fmla="*/ 562301 h 3422301"/>
                    <a:gd name="connsiteX10" fmla="*/ 1195258 w 3199956"/>
                    <a:gd name="connsiteY10" fmla="*/ 853344 h 3422301"/>
                    <a:gd name="connsiteX11" fmla="*/ 1080098 w 3199956"/>
                    <a:gd name="connsiteY11" fmla="*/ 1019781 h 3422301"/>
                    <a:gd name="connsiteX12" fmla="*/ 926257 w 3199956"/>
                    <a:gd name="connsiteY12" fmla="*/ 1464220 h 3422301"/>
                    <a:gd name="connsiteX13" fmla="*/ 986089 w 3199956"/>
                    <a:gd name="connsiteY13" fmla="*/ 2098494 h 3422301"/>
                    <a:gd name="connsiteX14" fmla="*/ 0 w 3199956"/>
                    <a:gd name="connsiteY14" fmla="*/ 2045664 h 3422301"/>
                    <a:gd name="connsiteX15" fmla="*/ 762272 w 3199956"/>
                    <a:gd name="connsiteY15" fmla="*/ 2491505 h 3422301"/>
                    <a:gd name="connsiteX16" fmla="*/ 1081449 w 3199956"/>
                    <a:gd name="connsiteY16" fmla="*/ 2681930 h 3422301"/>
                    <a:gd name="connsiteX17" fmla="*/ 1297822 w 3199956"/>
                    <a:gd name="connsiteY17" fmla="*/ 2965324 h 3422301"/>
                    <a:gd name="connsiteX18" fmla="*/ 1979295 w 3199956"/>
                    <a:gd name="connsiteY18" fmla="*/ 3366187 h 3422301"/>
                    <a:gd name="connsiteX19" fmla="*/ 2681970 w 3199956"/>
                    <a:gd name="connsiteY19" fmla="*/ 3358977 h 3422301"/>
                    <a:gd name="connsiteX20" fmla="*/ 3190737 w 3199956"/>
                    <a:gd name="connsiteY20" fmla="*/ 2340055 h 3422301"/>
                    <a:gd name="connsiteX21" fmla="*/ 3121461 w 3199956"/>
                    <a:gd name="connsiteY21" fmla="*/ 1785404 h 342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99956" h="3422301">
                      <a:moveTo>
                        <a:pt x="3121461" y="1785404"/>
                      </a:moveTo>
                      <a:cubicBezTo>
                        <a:pt x="3125063" y="1615814"/>
                        <a:pt x="3092665" y="1344567"/>
                        <a:pt x="3010352" y="1193423"/>
                      </a:cubicBezTo>
                      <a:cubicBezTo>
                        <a:pt x="2939275" y="1051273"/>
                        <a:pt x="2833119" y="928018"/>
                        <a:pt x="2724252" y="813308"/>
                      </a:cubicBezTo>
                      <a:cubicBezTo>
                        <a:pt x="2698608" y="786769"/>
                        <a:pt x="2632483" y="743136"/>
                        <a:pt x="2611793" y="711644"/>
                      </a:cubicBezTo>
                      <a:cubicBezTo>
                        <a:pt x="2595605" y="687357"/>
                        <a:pt x="2622138" y="637871"/>
                        <a:pt x="2630693" y="605934"/>
                      </a:cubicBezTo>
                      <a:cubicBezTo>
                        <a:pt x="2648232" y="530809"/>
                        <a:pt x="2673876" y="404858"/>
                        <a:pt x="2691865" y="329734"/>
                      </a:cubicBezTo>
                      <a:cubicBezTo>
                        <a:pt x="2700859" y="282949"/>
                        <a:pt x="2716608" y="229871"/>
                        <a:pt x="2702210" y="200631"/>
                      </a:cubicBezTo>
                      <a:cubicBezTo>
                        <a:pt x="2667572" y="130910"/>
                        <a:pt x="2557814" y="79177"/>
                        <a:pt x="2460203" y="44989"/>
                      </a:cubicBezTo>
                      <a:cubicBezTo>
                        <a:pt x="2363032" y="10801"/>
                        <a:pt x="2119224" y="-21135"/>
                        <a:pt x="1954138" y="18000"/>
                      </a:cubicBezTo>
                      <a:cubicBezTo>
                        <a:pt x="1646446" y="91324"/>
                        <a:pt x="1329759" y="235720"/>
                        <a:pt x="1213259" y="562301"/>
                      </a:cubicBezTo>
                      <a:cubicBezTo>
                        <a:pt x="1185363" y="642373"/>
                        <a:pt x="1159269" y="779120"/>
                        <a:pt x="1195258" y="853344"/>
                      </a:cubicBezTo>
                      <a:cubicBezTo>
                        <a:pt x="1213259" y="892930"/>
                        <a:pt x="1109794" y="948259"/>
                        <a:pt x="1080098" y="1019781"/>
                      </a:cubicBezTo>
                      <a:cubicBezTo>
                        <a:pt x="1014874" y="1164633"/>
                        <a:pt x="946948" y="1309929"/>
                        <a:pt x="926257" y="1464220"/>
                      </a:cubicBezTo>
                      <a:cubicBezTo>
                        <a:pt x="897022" y="1685091"/>
                        <a:pt x="912760" y="1887968"/>
                        <a:pt x="986089" y="2098494"/>
                      </a:cubicBezTo>
                      <a:cubicBezTo>
                        <a:pt x="839892" y="2116483"/>
                        <a:pt x="155787" y="1810112"/>
                        <a:pt x="0" y="2045664"/>
                      </a:cubicBezTo>
                      <a:cubicBezTo>
                        <a:pt x="67644" y="2188735"/>
                        <a:pt x="456095" y="2308805"/>
                        <a:pt x="762272" y="2491505"/>
                      </a:cubicBezTo>
                      <a:cubicBezTo>
                        <a:pt x="942513" y="2597549"/>
                        <a:pt x="971202" y="2598397"/>
                        <a:pt x="1081449" y="2681930"/>
                      </a:cubicBezTo>
                      <a:cubicBezTo>
                        <a:pt x="1171416" y="2723762"/>
                        <a:pt x="1192107" y="2853765"/>
                        <a:pt x="1297822" y="2965324"/>
                      </a:cubicBezTo>
                      <a:cubicBezTo>
                        <a:pt x="1476856" y="3162802"/>
                        <a:pt x="1761544" y="3296265"/>
                        <a:pt x="1979295" y="3366187"/>
                      </a:cubicBezTo>
                      <a:cubicBezTo>
                        <a:pt x="2207650" y="3439514"/>
                        <a:pt x="2466046" y="3444897"/>
                        <a:pt x="2681970" y="3358977"/>
                      </a:cubicBezTo>
                      <a:cubicBezTo>
                        <a:pt x="3001965" y="3126724"/>
                        <a:pt x="3251729" y="2666609"/>
                        <a:pt x="3190737" y="2340055"/>
                      </a:cubicBezTo>
                      <a:cubicBezTo>
                        <a:pt x="3148005" y="2173162"/>
                        <a:pt x="3115157" y="1959040"/>
                        <a:pt x="3121461" y="1785404"/>
                      </a:cubicBezTo>
                      <a:close/>
                    </a:path>
                  </a:pathLst>
                </a:custGeom>
                <a:solidFill>
                  <a:srgbClr val="FFC000"/>
                </a:solidFill>
                <a:ln w="4486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4CA73758-0286-7DBC-327E-24F356767E37}"/>
                    </a:ext>
                  </a:extLst>
                </p:cNvPr>
                <p:cNvSpPr/>
                <p:nvPr/>
              </p:nvSpPr>
              <p:spPr>
                <a:xfrm>
                  <a:off x="8823307" y="1075862"/>
                  <a:ext cx="1535577" cy="968559"/>
                </a:xfrm>
                <a:custGeom>
                  <a:avLst/>
                  <a:gdLst>
                    <a:gd name="connsiteX0" fmla="*/ 795957 w 1535577"/>
                    <a:gd name="connsiteY0" fmla="*/ 28908 h 968559"/>
                    <a:gd name="connsiteX1" fmla="*/ 1301572 w 1535577"/>
                    <a:gd name="connsiteY1" fmla="*/ 57248 h 968559"/>
                    <a:gd name="connsiteX2" fmla="*/ 1334409 w 1535577"/>
                    <a:gd name="connsiteY2" fmla="*/ 65798 h 968559"/>
                    <a:gd name="connsiteX3" fmla="*/ 1535485 w 1535577"/>
                    <a:gd name="connsiteY3" fmla="*/ 318606 h 968559"/>
                    <a:gd name="connsiteX4" fmla="*/ 1456764 w 1535577"/>
                    <a:gd name="connsiteY4" fmla="*/ 648334 h 968559"/>
                    <a:gd name="connsiteX5" fmla="*/ 1391990 w 1535577"/>
                    <a:gd name="connsiteY5" fmla="*/ 943879 h 968559"/>
                    <a:gd name="connsiteX6" fmla="*/ 1358702 w 1535577"/>
                    <a:gd name="connsiteY6" fmla="*/ 969968 h 968559"/>
                    <a:gd name="connsiteX7" fmla="*/ 1004226 w 1535577"/>
                    <a:gd name="connsiteY7" fmla="*/ 969968 h 968559"/>
                    <a:gd name="connsiteX8" fmla="*/ 510306 w 1535577"/>
                    <a:gd name="connsiteY8" fmla="*/ 660931 h 968559"/>
                    <a:gd name="connsiteX9" fmla="*/ 56879 w 1535577"/>
                    <a:gd name="connsiteY9" fmla="*/ 806677 h 968559"/>
                    <a:gd name="connsiteX10" fmla="*/ 6042 w 1535577"/>
                    <a:gd name="connsiteY10" fmla="*/ 800379 h 968559"/>
                    <a:gd name="connsiteX11" fmla="*/ 45633 w 1535577"/>
                    <a:gd name="connsiteY11" fmla="*/ 557466 h 968559"/>
                    <a:gd name="connsiteX12" fmla="*/ 795957 w 1535577"/>
                    <a:gd name="connsiteY12" fmla="*/ 28908 h 96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577" h="968559">
                      <a:moveTo>
                        <a:pt x="795957" y="28908"/>
                      </a:moveTo>
                      <a:cubicBezTo>
                        <a:pt x="959242" y="-9777"/>
                        <a:pt x="1123889" y="-13824"/>
                        <a:pt x="1301572" y="57248"/>
                      </a:cubicBezTo>
                      <a:lnTo>
                        <a:pt x="1334409" y="65798"/>
                      </a:lnTo>
                      <a:cubicBezTo>
                        <a:pt x="1534584" y="160262"/>
                        <a:pt x="1548982" y="171959"/>
                        <a:pt x="1535485" y="318606"/>
                      </a:cubicBezTo>
                      <a:cubicBezTo>
                        <a:pt x="1528292" y="395076"/>
                        <a:pt x="1470711" y="570963"/>
                        <a:pt x="1456764" y="648334"/>
                      </a:cubicBezTo>
                      <a:cubicBezTo>
                        <a:pt x="1456764" y="650135"/>
                        <a:pt x="1409078" y="866954"/>
                        <a:pt x="1391990" y="943879"/>
                      </a:cubicBezTo>
                      <a:cubicBezTo>
                        <a:pt x="1388838" y="959172"/>
                        <a:pt x="1374890" y="969968"/>
                        <a:pt x="1358702" y="969968"/>
                      </a:cubicBezTo>
                      <a:lnTo>
                        <a:pt x="1004226" y="969968"/>
                      </a:lnTo>
                      <a:cubicBezTo>
                        <a:pt x="892667" y="762144"/>
                        <a:pt x="661006" y="690171"/>
                        <a:pt x="510306" y="660931"/>
                      </a:cubicBezTo>
                      <a:cubicBezTo>
                        <a:pt x="367712" y="660931"/>
                        <a:pt x="217012" y="718961"/>
                        <a:pt x="56879" y="806677"/>
                      </a:cubicBezTo>
                      <a:cubicBezTo>
                        <a:pt x="56879" y="806677"/>
                        <a:pt x="14136" y="808928"/>
                        <a:pt x="6042" y="800379"/>
                      </a:cubicBezTo>
                      <a:cubicBezTo>
                        <a:pt x="-3854" y="791384"/>
                        <a:pt x="17738" y="637988"/>
                        <a:pt x="45633" y="557466"/>
                      </a:cubicBezTo>
                      <a:cubicBezTo>
                        <a:pt x="162133" y="231335"/>
                        <a:pt x="487814" y="102232"/>
                        <a:pt x="795957" y="28908"/>
                      </a:cubicBezTo>
                      <a:close/>
                    </a:path>
                  </a:pathLst>
                </a:custGeom>
                <a:solidFill>
                  <a:srgbClr val="FFFFFF"/>
                </a:solidFill>
                <a:ln w="4486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A1052603-C8AD-43C1-1F4C-A13031E8DEEA}"/>
                    </a:ext>
                  </a:extLst>
                </p:cNvPr>
                <p:cNvSpPr/>
                <p:nvPr/>
              </p:nvSpPr>
              <p:spPr>
                <a:xfrm>
                  <a:off x="7607737" y="1042581"/>
                  <a:ext cx="3278333" cy="3519592"/>
                </a:xfrm>
                <a:custGeom>
                  <a:avLst/>
                  <a:gdLst>
                    <a:gd name="connsiteX0" fmla="*/ 1585642 w 2576133"/>
                    <a:gd name="connsiteY0" fmla="*/ 3486407 h 3485159"/>
                    <a:gd name="connsiteX1" fmla="*/ 1179438 w 2576133"/>
                    <a:gd name="connsiteY1" fmla="*/ 3317719 h 3485159"/>
                    <a:gd name="connsiteX2" fmla="*/ 1292347 w 2576133"/>
                    <a:gd name="connsiteY2" fmla="*/ 3286677 h 3485159"/>
                    <a:gd name="connsiteX3" fmla="*/ 2247799 w 2576133"/>
                    <a:gd name="connsiteY3" fmla="*/ 3026670 h 3485159"/>
                    <a:gd name="connsiteX4" fmla="*/ 2401190 w 2576133"/>
                    <a:gd name="connsiteY4" fmla="*/ 2427491 h 3485159"/>
                    <a:gd name="connsiteX5" fmla="*/ 2354416 w 2576133"/>
                    <a:gd name="connsiteY5" fmla="*/ 1923671 h 3485159"/>
                    <a:gd name="connsiteX6" fmla="*/ 1911323 w 2576133"/>
                    <a:gd name="connsiteY6" fmla="*/ 791436 h 3485159"/>
                    <a:gd name="connsiteX7" fmla="*/ 1867690 w 2576133"/>
                    <a:gd name="connsiteY7" fmla="*/ 987564 h 3485159"/>
                    <a:gd name="connsiteX8" fmla="*/ 1860046 w 2576133"/>
                    <a:gd name="connsiteY8" fmla="*/ 1010506 h 3485159"/>
                    <a:gd name="connsiteX9" fmla="*/ 1777272 w 2576133"/>
                    <a:gd name="connsiteY9" fmla="*/ 1026249 h 3485159"/>
                    <a:gd name="connsiteX10" fmla="*/ 1470931 w 2576133"/>
                    <a:gd name="connsiteY10" fmla="*/ 1002407 h 3485159"/>
                    <a:gd name="connsiteX11" fmla="*/ 1787167 w 2576133"/>
                    <a:gd name="connsiteY11" fmla="*/ 965973 h 3485159"/>
                    <a:gd name="connsiteX12" fmla="*/ 1934715 w 2576133"/>
                    <a:gd name="connsiteY12" fmla="*/ 297517 h 3485159"/>
                    <a:gd name="connsiteX13" fmla="*/ 1934715 w 2576133"/>
                    <a:gd name="connsiteY13" fmla="*/ 297517 h 3485159"/>
                    <a:gd name="connsiteX14" fmla="*/ 1935165 w 2576133"/>
                    <a:gd name="connsiteY14" fmla="*/ 294815 h 3485159"/>
                    <a:gd name="connsiteX15" fmla="*/ 1595987 w 2576133"/>
                    <a:gd name="connsiteY15" fmla="*/ 293464 h 3485159"/>
                    <a:gd name="connsiteX16" fmla="*/ 1557296 w 2576133"/>
                    <a:gd name="connsiteY16" fmla="*/ 380285 h 3485159"/>
                    <a:gd name="connsiteX17" fmla="*/ 1497025 w 2576133"/>
                    <a:gd name="connsiteY17" fmla="*/ 790085 h 3485159"/>
                    <a:gd name="connsiteX18" fmla="*/ 1497025 w 2576133"/>
                    <a:gd name="connsiteY18" fmla="*/ 790536 h 3485159"/>
                    <a:gd name="connsiteX19" fmla="*/ 1470031 w 2576133"/>
                    <a:gd name="connsiteY19" fmla="*/ 967324 h 3485159"/>
                    <a:gd name="connsiteX20" fmla="*/ 1433141 w 2576133"/>
                    <a:gd name="connsiteY20" fmla="*/ 1011857 h 3485159"/>
                    <a:gd name="connsiteX21" fmla="*/ 1320243 w 2576133"/>
                    <a:gd name="connsiteY21" fmla="*/ 899398 h 3485159"/>
                    <a:gd name="connsiteX22" fmla="*/ 952719 w 2576133"/>
                    <a:gd name="connsiteY22" fmla="*/ 709563 h 3485159"/>
                    <a:gd name="connsiteX23" fmla="*/ 271671 w 2576133"/>
                    <a:gd name="connsiteY23" fmla="*/ 1881839 h 3485159"/>
                    <a:gd name="connsiteX24" fmla="*/ 325650 w 2576133"/>
                    <a:gd name="connsiteY24" fmla="*/ 2120699 h 3485159"/>
                    <a:gd name="connsiteX25" fmla="*/ 458349 w 2576133"/>
                    <a:gd name="connsiteY25" fmla="*/ 2190426 h 3485159"/>
                    <a:gd name="connsiteX26" fmla="*/ 437208 w 2576133"/>
                    <a:gd name="connsiteY26" fmla="*/ 2213819 h 3485159"/>
                    <a:gd name="connsiteX27" fmla="*/ 375586 w 2576133"/>
                    <a:gd name="connsiteY27" fmla="*/ 2181882 h 3485159"/>
                    <a:gd name="connsiteX28" fmla="*/ 273022 w 2576133"/>
                    <a:gd name="connsiteY28" fmla="*/ 2605174 h 3485159"/>
                    <a:gd name="connsiteX29" fmla="*/ 746701 w 2576133"/>
                    <a:gd name="connsiteY29" fmla="*/ 3094596 h 3485159"/>
                    <a:gd name="connsiteX30" fmla="*/ 806972 w 2576133"/>
                    <a:gd name="connsiteY30" fmla="*/ 3158475 h 3485159"/>
                    <a:gd name="connsiteX31" fmla="*/ 786732 w 2576133"/>
                    <a:gd name="connsiteY31" fmla="*/ 3207956 h 3485159"/>
                    <a:gd name="connsiteX32" fmla="*/ 504684 w 2576133"/>
                    <a:gd name="connsiteY32" fmla="*/ 3001032 h 3485159"/>
                    <a:gd name="connsiteX33" fmla="*/ 324299 w 2576133"/>
                    <a:gd name="connsiteY33" fmla="*/ 2757669 h 3485159"/>
                    <a:gd name="connsiteX34" fmla="*/ 83632 w 2576133"/>
                    <a:gd name="connsiteY34" fmla="*/ 2617771 h 3485159"/>
                    <a:gd name="connsiteX35" fmla="*/ 193400 w 2576133"/>
                    <a:gd name="connsiteY35" fmla="*/ 2117553 h 3485159"/>
                    <a:gd name="connsiteX36" fmla="*/ 121422 w 2576133"/>
                    <a:gd name="connsiteY36" fmla="*/ 1620482 h 3485159"/>
                    <a:gd name="connsiteX37" fmla="*/ 423711 w 2576133"/>
                    <a:gd name="connsiteY37" fmla="*/ 868807 h 3485159"/>
                    <a:gd name="connsiteX38" fmla="*/ 399868 w 2576133"/>
                    <a:gd name="connsiteY38" fmla="*/ 771641 h 3485159"/>
                    <a:gd name="connsiteX39" fmla="*/ 399868 w 2576133"/>
                    <a:gd name="connsiteY39" fmla="*/ 771190 h 3485159"/>
                    <a:gd name="connsiteX40" fmla="*/ 1025598 w 2576133"/>
                    <a:gd name="connsiteY40" fmla="*/ 79792 h 3485159"/>
                    <a:gd name="connsiteX41" fmla="*/ 1842947 w 2576133"/>
                    <a:gd name="connsiteY41" fmla="*/ 89693 h 3485159"/>
                    <a:gd name="connsiteX42" fmla="*/ 1969803 w 2576133"/>
                    <a:gd name="connsiteY42" fmla="*/ 163911 h 3485159"/>
                    <a:gd name="connsiteX43" fmla="*/ 2028284 w 2576133"/>
                    <a:gd name="connsiteY43" fmla="*/ 250282 h 3485159"/>
                    <a:gd name="connsiteX44" fmla="*/ 1916276 w 2576133"/>
                    <a:gd name="connsiteY44" fmla="*/ 767594 h 3485159"/>
                    <a:gd name="connsiteX45" fmla="*/ 2474519 w 2576133"/>
                    <a:gd name="connsiteY45" fmla="*/ 2195824 h 3485159"/>
                    <a:gd name="connsiteX46" fmla="*/ 2566287 w 2576133"/>
                    <a:gd name="connsiteY46" fmla="*/ 2763517 h 3485159"/>
                    <a:gd name="connsiteX47" fmla="*/ 1585642 w 2576133"/>
                    <a:gd name="connsiteY47" fmla="*/ 3486407 h 3485159"/>
                    <a:gd name="connsiteX48" fmla="*/ 912688 w 2576133"/>
                    <a:gd name="connsiteY48" fmla="*/ 664129 h 3485159"/>
                    <a:gd name="connsiteX49" fmla="*/ 1005796 w 2576133"/>
                    <a:gd name="connsiteY49" fmla="*/ 695621 h 3485159"/>
                    <a:gd name="connsiteX50" fmla="*/ 1005796 w 2576133"/>
                    <a:gd name="connsiteY50" fmla="*/ 696521 h 3485159"/>
                    <a:gd name="connsiteX51" fmla="*/ 1441246 w 2576133"/>
                    <a:gd name="connsiteY51" fmla="*/ 922340 h 3485159"/>
                    <a:gd name="connsiteX52" fmla="*/ 1452041 w 2576133"/>
                    <a:gd name="connsiteY52" fmla="*/ 618701 h 3485159"/>
                    <a:gd name="connsiteX53" fmla="*/ 1490721 w 2576133"/>
                    <a:gd name="connsiteY53" fmla="*/ 320009 h 3485159"/>
                    <a:gd name="connsiteX54" fmla="*/ 1575746 w 2576133"/>
                    <a:gd name="connsiteY54" fmla="*/ 208445 h 3485159"/>
                    <a:gd name="connsiteX55" fmla="*/ 716104 w 2576133"/>
                    <a:gd name="connsiteY55" fmla="*/ 343395 h 3485159"/>
                    <a:gd name="connsiteX56" fmla="*/ 492087 w 2576133"/>
                    <a:gd name="connsiteY56" fmla="*/ 808980 h 3485159"/>
                    <a:gd name="connsiteX57" fmla="*/ 495689 w 2576133"/>
                    <a:gd name="connsiteY57" fmla="*/ 811226 h 3485159"/>
                    <a:gd name="connsiteX58" fmla="*/ 912688 w 2576133"/>
                    <a:gd name="connsiteY58" fmla="*/ 664129 h 3485159"/>
                    <a:gd name="connsiteX59" fmla="*/ 1416503 w 2576133"/>
                    <a:gd name="connsiteY59" fmla="*/ 69897 h 3485159"/>
                    <a:gd name="connsiteX60" fmla="*/ 1398964 w 2576133"/>
                    <a:gd name="connsiteY60" fmla="*/ 70347 h 3485159"/>
                    <a:gd name="connsiteX61" fmla="*/ 1596887 w 2576133"/>
                    <a:gd name="connsiteY61" fmla="*/ 199900 h 3485159"/>
                    <a:gd name="connsiteX62" fmla="*/ 1876684 w 2576133"/>
                    <a:gd name="connsiteY62" fmla="*/ 193602 h 3485159"/>
                    <a:gd name="connsiteX63" fmla="*/ 1416503 w 2576133"/>
                    <a:gd name="connsiteY63" fmla="*/ 69897 h 3485159"/>
                    <a:gd name="connsiteX64" fmla="*/ 424161 w 2576133"/>
                    <a:gd name="connsiteY64" fmla="*/ 2470673 h 3485159"/>
                    <a:gd name="connsiteX65" fmla="*/ 346791 w 2576133"/>
                    <a:gd name="connsiteY65" fmla="*/ 2397350 h 3485159"/>
                    <a:gd name="connsiteX66" fmla="*/ 313953 w 2576133"/>
                    <a:gd name="connsiteY66" fmla="*/ 2421643 h 3485159"/>
                    <a:gd name="connsiteX67" fmla="*/ 279315 w 2576133"/>
                    <a:gd name="connsiteY67" fmla="*/ 2400502 h 3485159"/>
                    <a:gd name="connsiteX68" fmla="*/ 296865 w 2576133"/>
                    <a:gd name="connsiteY68" fmla="*/ 2356413 h 3485159"/>
                    <a:gd name="connsiteX69" fmla="*/ 260426 w 2576133"/>
                    <a:gd name="connsiteY69" fmla="*/ 2301084 h 3485159"/>
                    <a:gd name="connsiteX70" fmla="*/ 458799 w 2576133"/>
                    <a:gd name="connsiteY70" fmla="*/ 2454480 h 3485159"/>
                    <a:gd name="connsiteX71" fmla="*/ 424161 w 2576133"/>
                    <a:gd name="connsiteY71" fmla="*/ 2470673 h 3485159"/>
                    <a:gd name="connsiteX0" fmla="*/ 1580899 w 2574991"/>
                    <a:gd name="connsiteY0" fmla="*/ 3484999 h 3485159"/>
                    <a:gd name="connsiteX1" fmla="*/ 1174695 w 2574991"/>
                    <a:gd name="connsiteY1" fmla="*/ 3316311 h 3485159"/>
                    <a:gd name="connsiteX2" fmla="*/ 1287604 w 2574991"/>
                    <a:gd name="connsiteY2" fmla="*/ 3285269 h 3485159"/>
                    <a:gd name="connsiteX3" fmla="*/ 2243056 w 2574991"/>
                    <a:gd name="connsiteY3" fmla="*/ 3025262 h 3485159"/>
                    <a:gd name="connsiteX4" fmla="*/ 2396447 w 2574991"/>
                    <a:gd name="connsiteY4" fmla="*/ 2426083 h 3485159"/>
                    <a:gd name="connsiteX5" fmla="*/ 2349673 w 2574991"/>
                    <a:gd name="connsiteY5" fmla="*/ 1922263 h 3485159"/>
                    <a:gd name="connsiteX6" fmla="*/ 1906580 w 2574991"/>
                    <a:gd name="connsiteY6" fmla="*/ 790028 h 3485159"/>
                    <a:gd name="connsiteX7" fmla="*/ 1862947 w 2574991"/>
                    <a:gd name="connsiteY7" fmla="*/ 986156 h 3485159"/>
                    <a:gd name="connsiteX8" fmla="*/ 1855303 w 2574991"/>
                    <a:gd name="connsiteY8" fmla="*/ 1009098 h 3485159"/>
                    <a:gd name="connsiteX9" fmla="*/ 1772529 w 2574991"/>
                    <a:gd name="connsiteY9" fmla="*/ 1024841 h 3485159"/>
                    <a:gd name="connsiteX10" fmla="*/ 1466188 w 2574991"/>
                    <a:gd name="connsiteY10" fmla="*/ 1000999 h 3485159"/>
                    <a:gd name="connsiteX11" fmla="*/ 1782424 w 2574991"/>
                    <a:gd name="connsiteY11" fmla="*/ 964565 h 3485159"/>
                    <a:gd name="connsiteX12" fmla="*/ 1929972 w 2574991"/>
                    <a:gd name="connsiteY12" fmla="*/ 296109 h 3485159"/>
                    <a:gd name="connsiteX13" fmla="*/ 1929972 w 2574991"/>
                    <a:gd name="connsiteY13" fmla="*/ 296109 h 3485159"/>
                    <a:gd name="connsiteX14" fmla="*/ 1930422 w 2574991"/>
                    <a:gd name="connsiteY14" fmla="*/ 293407 h 3485159"/>
                    <a:gd name="connsiteX15" fmla="*/ 1591244 w 2574991"/>
                    <a:gd name="connsiteY15" fmla="*/ 292056 h 3485159"/>
                    <a:gd name="connsiteX16" fmla="*/ 1552553 w 2574991"/>
                    <a:gd name="connsiteY16" fmla="*/ 378877 h 3485159"/>
                    <a:gd name="connsiteX17" fmla="*/ 1492282 w 2574991"/>
                    <a:gd name="connsiteY17" fmla="*/ 788677 h 3485159"/>
                    <a:gd name="connsiteX18" fmla="*/ 1492282 w 2574991"/>
                    <a:gd name="connsiteY18" fmla="*/ 789128 h 3485159"/>
                    <a:gd name="connsiteX19" fmla="*/ 1465288 w 2574991"/>
                    <a:gd name="connsiteY19" fmla="*/ 965916 h 3485159"/>
                    <a:gd name="connsiteX20" fmla="*/ 1428398 w 2574991"/>
                    <a:gd name="connsiteY20" fmla="*/ 1010449 h 3485159"/>
                    <a:gd name="connsiteX21" fmla="*/ 1315500 w 2574991"/>
                    <a:gd name="connsiteY21" fmla="*/ 897990 h 3485159"/>
                    <a:gd name="connsiteX22" fmla="*/ 947976 w 2574991"/>
                    <a:gd name="connsiteY22" fmla="*/ 708155 h 3485159"/>
                    <a:gd name="connsiteX23" fmla="*/ 266928 w 2574991"/>
                    <a:gd name="connsiteY23" fmla="*/ 1880431 h 3485159"/>
                    <a:gd name="connsiteX24" fmla="*/ 320907 w 2574991"/>
                    <a:gd name="connsiteY24" fmla="*/ 2119291 h 3485159"/>
                    <a:gd name="connsiteX25" fmla="*/ 453606 w 2574991"/>
                    <a:gd name="connsiteY25" fmla="*/ 2189018 h 3485159"/>
                    <a:gd name="connsiteX26" fmla="*/ 432465 w 2574991"/>
                    <a:gd name="connsiteY26" fmla="*/ 2212411 h 3485159"/>
                    <a:gd name="connsiteX27" fmla="*/ 370843 w 2574991"/>
                    <a:gd name="connsiteY27" fmla="*/ 2180474 h 3485159"/>
                    <a:gd name="connsiteX28" fmla="*/ 268279 w 2574991"/>
                    <a:gd name="connsiteY28" fmla="*/ 2603766 h 3485159"/>
                    <a:gd name="connsiteX29" fmla="*/ 741958 w 2574991"/>
                    <a:gd name="connsiteY29" fmla="*/ 3093188 h 3485159"/>
                    <a:gd name="connsiteX30" fmla="*/ 802229 w 2574991"/>
                    <a:gd name="connsiteY30" fmla="*/ 3157067 h 3485159"/>
                    <a:gd name="connsiteX31" fmla="*/ 781989 w 2574991"/>
                    <a:gd name="connsiteY31" fmla="*/ 3206548 h 3485159"/>
                    <a:gd name="connsiteX32" fmla="*/ 499941 w 2574991"/>
                    <a:gd name="connsiteY32" fmla="*/ 2999624 h 3485159"/>
                    <a:gd name="connsiteX33" fmla="*/ 319556 w 2574991"/>
                    <a:gd name="connsiteY33" fmla="*/ 2756261 h 3485159"/>
                    <a:gd name="connsiteX34" fmla="*/ 78889 w 2574991"/>
                    <a:gd name="connsiteY34" fmla="*/ 2616363 h 3485159"/>
                    <a:gd name="connsiteX35" fmla="*/ 4489 w 2574991"/>
                    <a:gd name="connsiteY35" fmla="*/ 2309034 h 3485159"/>
                    <a:gd name="connsiteX36" fmla="*/ 188657 w 2574991"/>
                    <a:gd name="connsiteY36" fmla="*/ 2116145 h 3485159"/>
                    <a:gd name="connsiteX37" fmla="*/ 116679 w 2574991"/>
                    <a:gd name="connsiteY37" fmla="*/ 1619074 h 3485159"/>
                    <a:gd name="connsiteX38" fmla="*/ 418968 w 2574991"/>
                    <a:gd name="connsiteY38" fmla="*/ 867399 h 3485159"/>
                    <a:gd name="connsiteX39" fmla="*/ 395125 w 2574991"/>
                    <a:gd name="connsiteY39" fmla="*/ 770233 h 3485159"/>
                    <a:gd name="connsiteX40" fmla="*/ 395125 w 2574991"/>
                    <a:gd name="connsiteY40" fmla="*/ 769782 h 3485159"/>
                    <a:gd name="connsiteX41" fmla="*/ 1020855 w 2574991"/>
                    <a:gd name="connsiteY41" fmla="*/ 78384 h 3485159"/>
                    <a:gd name="connsiteX42" fmla="*/ 1838204 w 2574991"/>
                    <a:gd name="connsiteY42" fmla="*/ 88285 h 3485159"/>
                    <a:gd name="connsiteX43" fmla="*/ 1965060 w 2574991"/>
                    <a:gd name="connsiteY43" fmla="*/ 162503 h 3485159"/>
                    <a:gd name="connsiteX44" fmla="*/ 2023541 w 2574991"/>
                    <a:gd name="connsiteY44" fmla="*/ 248874 h 3485159"/>
                    <a:gd name="connsiteX45" fmla="*/ 1911533 w 2574991"/>
                    <a:gd name="connsiteY45" fmla="*/ 766186 h 3485159"/>
                    <a:gd name="connsiteX46" fmla="*/ 2469776 w 2574991"/>
                    <a:gd name="connsiteY46" fmla="*/ 2194416 h 3485159"/>
                    <a:gd name="connsiteX47" fmla="*/ 2561544 w 2574991"/>
                    <a:gd name="connsiteY47" fmla="*/ 2762109 h 3485159"/>
                    <a:gd name="connsiteX48" fmla="*/ 1580899 w 2574991"/>
                    <a:gd name="connsiteY48" fmla="*/ 3484999 h 3485159"/>
                    <a:gd name="connsiteX49" fmla="*/ 907945 w 2574991"/>
                    <a:gd name="connsiteY49" fmla="*/ 662721 h 3485159"/>
                    <a:gd name="connsiteX50" fmla="*/ 1001053 w 2574991"/>
                    <a:gd name="connsiteY50" fmla="*/ 694213 h 3485159"/>
                    <a:gd name="connsiteX51" fmla="*/ 1001053 w 2574991"/>
                    <a:gd name="connsiteY51" fmla="*/ 695113 h 3485159"/>
                    <a:gd name="connsiteX52" fmla="*/ 1436503 w 2574991"/>
                    <a:gd name="connsiteY52" fmla="*/ 920932 h 3485159"/>
                    <a:gd name="connsiteX53" fmla="*/ 1447298 w 2574991"/>
                    <a:gd name="connsiteY53" fmla="*/ 617293 h 3485159"/>
                    <a:gd name="connsiteX54" fmla="*/ 1485978 w 2574991"/>
                    <a:gd name="connsiteY54" fmla="*/ 318601 h 3485159"/>
                    <a:gd name="connsiteX55" fmla="*/ 1571003 w 2574991"/>
                    <a:gd name="connsiteY55" fmla="*/ 207037 h 3485159"/>
                    <a:gd name="connsiteX56" fmla="*/ 711361 w 2574991"/>
                    <a:gd name="connsiteY56" fmla="*/ 341987 h 3485159"/>
                    <a:gd name="connsiteX57" fmla="*/ 487344 w 2574991"/>
                    <a:gd name="connsiteY57" fmla="*/ 807572 h 3485159"/>
                    <a:gd name="connsiteX58" fmla="*/ 490946 w 2574991"/>
                    <a:gd name="connsiteY58" fmla="*/ 809818 h 3485159"/>
                    <a:gd name="connsiteX59" fmla="*/ 907945 w 2574991"/>
                    <a:gd name="connsiteY59" fmla="*/ 662721 h 3485159"/>
                    <a:gd name="connsiteX60" fmla="*/ 1411760 w 2574991"/>
                    <a:gd name="connsiteY60" fmla="*/ 68489 h 3485159"/>
                    <a:gd name="connsiteX61" fmla="*/ 1394221 w 2574991"/>
                    <a:gd name="connsiteY61" fmla="*/ 68939 h 3485159"/>
                    <a:gd name="connsiteX62" fmla="*/ 1592144 w 2574991"/>
                    <a:gd name="connsiteY62" fmla="*/ 198492 h 3485159"/>
                    <a:gd name="connsiteX63" fmla="*/ 1871941 w 2574991"/>
                    <a:gd name="connsiteY63" fmla="*/ 192194 h 3485159"/>
                    <a:gd name="connsiteX64" fmla="*/ 1411760 w 2574991"/>
                    <a:gd name="connsiteY64" fmla="*/ 68489 h 3485159"/>
                    <a:gd name="connsiteX65" fmla="*/ 419418 w 2574991"/>
                    <a:gd name="connsiteY65" fmla="*/ 2469265 h 3485159"/>
                    <a:gd name="connsiteX66" fmla="*/ 342048 w 2574991"/>
                    <a:gd name="connsiteY66" fmla="*/ 2395942 h 3485159"/>
                    <a:gd name="connsiteX67" fmla="*/ 309210 w 2574991"/>
                    <a:gd name="connsiteY67" fmla="*/ 2420235 h 3485159"/>
                    <a:gd name="connsiteX68" fmla="*/ 274572 w 2574991"/>
                    <a:gd name="connsiteY68" fmla="*/ 2399094 h 3485159"/>
                    <a:gd name="connsiteX69" fmla="*/ 292122 w 2574991"/>
                    <a:gd name="connsiteY69" fmla="*/ 2355005 h 3485159"/>
                    <a:gd name="connsiteX70" fmla="*/ 255683 w 2574991"/>
                    <a:gd name="connsiteY70" fmla="*/ 2299676 h 3485159"/>
                    <a:gd name="connsiteX71" fmla="*/ 454056 w 2574991"/>
                    <a:gd name="connsiteY71" fmla="*/ 2453072 h 3485159"/>
                    <a:gd name="connsiteX72" fmla="*/ 419418 w 2574991"/>
                    <a:gd name="connsiteY72" fmla="*/ 2469265 h 3485159"/>
                    <a:gd name="connsiteX0" fmla="*/ 1580899 w 2574991"/>
                    <a:gd name="connsiteY0" fmla="*/ 3484999 h 3485159"/>
                    <a:gd name="connsiteX1" fmla="*/ 1174695 w 2574991"/>
                    <a:gd name="connsiteY1" fmla="*/ 3316311 h 3485159"/>
                    <a:gd name="connsiteX2" fmla="*/ 1287604 w 2574991"/>
                    <a:gd name="connsiteY2" fmla="*/ 3285269 h 3485159"/>
                    <a:gd name="connsiteX3" fmla="*/ 2243056 w 2574991"/>
                    <a:gd name="connsiteY3" fmla="*/ 3025262 h 3485159"/>
                    <a:gd name="connsiteX4" fmla="*/ 2396447 w 2574991"/>
                    <a:gd name="connsiteY4" fmla="*/ 2426083 h 3485159"/>
                    <a:gd name="connsiteX5" fmla="*/ 2349673 w 2574991"/>
                    <a:gd name="connsiteY5" fmla="*/ 1922263 h 3485159"/>
                    <a:gd name="connsiteX6" fmla="*/ 1906580 w 2574991"/>
                    <a:gd name="connsiteY6" fmla="*/ 790028 h 3485159"/>
                    <a:gd name="connsiteX7" fmla="*/ 1862947 w 2574991"/>
                    <a:gd name="connsiteY7" fmla="*/ 986156 h 3485159"/>
                    <a:gd name="connsiteX8" fmla="*/ 1855303 w 2574991"/>
                    <a:gd name="connsiteY8" fmla="*/ 1009098 h 3485159"/>
                    <a:gd name="connsiteX9" fmla="*/ 1772529 w 2574991"/>
                    <a:gd name="connsiteY9" fmla="*/ 1024841 h 3485159"/>
                    <a:gd name="connsiteX10" fmla="*/ 1466188 w 2574991"/>
                    <a:gd name="connsiteY10" fmla="*/ 1000999 h 3485159"/>
                    <a:gd name="connsiteX11" fmla="*/ 1782424 w 2574991"/>
                    <a:gd name="connsiteY11" fmla="*/ 964565 h 3485159"/>
                    <a:gd name="connsiteX12" fmla="*/ 1929972 w 2574991"/>
                    <a:gd name="connsiteY12" fmla="*/ 296109 h 3485159"/>
                    <a:gd name="connsiteX13" fmla="*/ 1929972 w 2574991"/>
                    <a:gd name="connsiteY13" fmla="*/ 296109 h 3485159"/>
                    <a:gd name="connsiteX14" fmla="*/ 1930422 w 2574991"/>
                    <a:gd name="connsiteY14" fmla="*/ 293407 h 3485159"/>
                    <a:gd name="connsiteX15" fmla="*/ 1591244 w 2574991"/>
                    <a:gd name="connsiteY15" fmla="*/ 292056 h 3485159"/>
                    <a:gd name="connsiteX16" fmla="*/ 1552553 w 2574991"/>
                    <a:gd name="connsiteY16" fmla="*/ 378877 h 3485159"/>
                    <a:gd name="connsiteX17" fmla="*/ 1492282 w 2574991"/>
                    <a:gd name="connsiteY17" fmla="*/ 788677 h 3485159"/>
                    <a:gd name="connsiteX18" fmla="*/ 1492282 w 2574991"/>
                    <a:gd name="connsiteY18" fmla="*/ 789128 h 3485159"/>
                    <a:gd name="connsiteX19" fmla="*/ 1465288 w 2574991"/>
                    <a:gd name="connsiteY19" fmla="*/ 965916 h 3485159"/>
                    <a:gd name="connsiteX20" fmla="*/ 1428398 w 2574991"/>
                    <a:gd name="connsiteY20" fmla="*/ 1010449 h 3485159"/>
                    <a:gd name="connsiteX21" fmla="*/ 1315500 w 2574991"/>
                    <a:gd name="connsiteY21" fmla="*/ 897990 h 3485159"/>
                    <a:gd name="connsiteX22" fmla="*/ 947976 w 2574991"/>
                    <a:gd name="connsiteY22" fmla="*/ 708155 h 3485159"/>
                    <a:gd name="connsiteX23" fmla="*/ 266928 w 2574991"/>
                    <a:gd name="connsiteY23" fmla="*/ 1880431 h 3485159"/>
                    <a:gd name="connsiteX24" fmla="*/ 320907 w 2574991"/>
                    <a:gd name="connsiteY24" fmla="*/ 2119291 h 3485159"/>
                    <a:gd name="connsiteX25" fmla="*/ 453606 w 2574991"/>
                    <a:gd name="connsiteY25" fmla="*/ 2189018 h 3485159"/>
                    <a:gd name="connsiteX26" fmla="*/ 432465 w 2574991"/>
                    <a:gd name="connsiteY26" fmla="*/ 2212411 h 3485159"/>
                    <a:gd name="connsiteX27" fmla="*/ 370843 w 2574991"/>
                    <a:gd name="connsiteY27" fmla="*/ 2180474 h 3485159"/>
                    <a:gd name="connsiteX28" fmla="*/ 108522 w 2574991"/>
                    <a:gd name="connsiteY28" fmla="*/ 2309034 h 3485159"/>
                    <a:gd name="connsiteX29" fmla="*/ 268279 w 2574991"/>
                    <a:gd name="connsiteY29" fmla="*/ 2603766 h 3485159"/>
                    <a:gd name="connsiteX30" fmla="*/ 741958 w 2574991"/>
                    <a:gd name="connsiteY30" fmla="*/ 3093188 h 3485159"/>
                    <a:gd name="connsiteX31" fmla="*/ 802229 w 2574991"/>
                    <a:gd name="connsiteY31" fmla="*/ 3157067 h 3485159"/>
                    <a:gd name="connsiteX32" fmla="*/ 781989 w 2574991"/>
                    <a:gd name="connsiteY32" fmla="*/ 3206548 h 3485159"/>
                    <a:gd name="connsiteX33" fmla="*/ 499941 w 2574991"/>
                    <a:gd name="connsiteY33" fmla="*/ 2999624 h 3485159"/>
                    <a:gd name="connsiteX34" fmla="*/ 319556 w 2574991"/>
                    <a:gd name="connsiteY34" fmla="*/ 2756261 h 3485159"/>
                    <a:gd name="connsiteX35" fmla="*/ 78889 w 2574991"/>
                    <a:gd name="connsiteY35" fmla="*/ 2616363 h 3485159"/>
                    <a:gd name="connsiteX36" fmla="*/ 4489 w 2574991"/>
                    <a:gd name="connsiteY36" fmla="*/ 2309034 h 3485159"/>
                    <a:gd name="connsiteX37" fmla="*/ 188657 w 2574991"/>
                    <a:gd name="connsiteY37" fmla="*/ 2116145 h 3485159"/>
                    <a:gd name="connsiteX38" fmla="*/ 116679 w 2574991"/>
                    <a:gd name="connsiteY38" fmla="*/ 1619074 h 3485159"/>
                    <a:gd name="connsiteX39" fmla="*/ 418968 w 2574991"/>
                    <a:gd name="connsiteY39" fmla="*/ 867399 h 3485159"/>
                    <a:gd name="connsiteX40" fmla="*/ 395125 w 2574991"/>
                    <a:gd name="connsiteY40" fmla="*/ 770233 h 3485159"/>
                    <a:gd name="connsiteX41" fmla="*/ 395125 w 2574991"/>
                    <a:gd name="connsiteY41" fmla="*/ 769782 h 3485159"/>
                    <a:gd name="connsiteX42" fmla="*/ 1020855 w 2574991"/>
                    <a:gd name="connsiteY42" fmla="*/ 78384 h 3485159"/>
                    <a:gd name="connsiteX43" fmla="*/ 1838204 w 2574991"/>
                    <a:gd name="connsiteY43" fmla="*/ 88285 h 3485159"/>
                    <a:gd name="connsiteX44" fmla="*/ 1965060 w 2574991"/>
                    <a:gd name="connsiteY44" fmla="*/ 162503 h 3485159"/>
                    <a:gd name="connsiteX45" fmla="*/ 2023541 w 2574991"/>
                    <a:gd name="connsiteY45" fmla="*/ 248874 h 3485159"/>
                    <a:gd name="connsiteX46" fmla="*/ 1911533 w 2574991"/>
                    <a:gd name="connsiteY46" fmla="*/ 766186 h 3485159"/>
                    <a:gd name="connsiteX47" fmla="*/ 2469776 w 2574991"/>
                    <a:gd name="connsiteY47" fmla="*/ 2194416 h 3485159"/>
                    <a:gd name="connsiteX48" fmla="*/ 2561544 w 2574991"/>
                    <a:gd name="connsiteY48" fmla="*/ 2762109 h 3485159"/>
                    <a:gd name="connsiteX49" fmla="*/ 1580899 w 2574991"/>
                    <a:gd name="connsiteY49" fmla="*/ 3484999 h 3485159"/>
                    <a:gd name="connsiteX50" fmla="*/ 907945 w 2574991"/>
                    <a:gd name="connsiteY50" fmla="*/ 662721 h 3485159"/>
                    <a:gd name="connsiteX51" fmla="*/ 1001053 w 2574991"/>
                    <a:gd name="connsiteY51" fmla="*/ 694213 h 3485159"/>
                    <a:gd name="connsiteX52" fmla="*/ 1001053 w 2574991"/>
                    <a:gd name="connsiteY52" fmla="*/ 695113 h 3485159"/>
                    <a:gd name="connsiteX53" fmla="*/ 1436503 w 2574991"/>
                    <a:gd name="connsiteY53" fmla="*/ 920932 h 3485159"/>
                    <a:gd name="connsiteX54" fmla="*/ 1447298 w 2574991"/>
                    <a:gd name="connsiteY54" fmla="*/ 617293 h 3485159"/>
                    <a:gd name="connsiteX55" fmla="*/ 1485978 w 2574991"/>
                    <a:gd name="connsiteY55" fmla="*/ 318601 h 3485159"/>
                    <a:gd name="connsiteX56" fmla="*/ 1571003 w 2574991"/>
                    <a:gd name="connsiteY56" fmla="*/ 207037 h 3485159"/>
                    <a:gd name="connsiteX57" fmla="*/ 711361 w 2574991"/>
                    <a:gd name="connsiteY57" fmla="*/ 341987 h 3485159"/>
                    <a:gd name="connsiteX58" fmla="*/ 487344 w 2574991"/>
                    <a:gd name="connsiteY58" fmla="*/ 807572 h 3485159"/>
                    <a:gd name="connsiteX59" fmla="*/ 490946 w 2574991"/>
                    <a:gd name="connsiteY59" fmla="*/ 809818 h 3485159"/>
                    <a:gd name="connsiteX60" fmla="*/ 907945 w 2574991"/>
                    <a:gd name="connsiteY60" fmla="*/ 662721 h 3485159"/>
                    <a:gd name="connsiteX61" fmla="*/ 1411760 w 2574991"/>
                    <a:gd name="connsiteY61" fmla="*/ 68489 h 3485159"/>
                    <a:gd name="connsiteX62" fmla="*/ 1394221 w 2574991"/>
                    <a:gd name="connsiteY62" fmla="*/ 68939 h 3485159"/>
                    <a:gd name="connsiteX63" fmla="*/ 1592144 w 2574991"/>
                    <a:gd name="connsiteY63" fmla="*/ 198492 h 3485159"/>
                    <a:gd name="connsiteX64" fmla="*/ 1871941 w 2574991"/>
                    <a:gd name="connsiteY64" fmla="*/ 192194 h 3485159"/>
                    <a:gd name="connsiteX65" fmla="*/ 1411760 w 2574991"/>
                    <a:gd name="connsiteY65" fmla="*/ 68489 h 3485159"/>
                    <a:gd name="connsiteX66" fmla="*/ 419418 w 2574991"/>
                    <a:gd name="connsiteY66" fmla="*/ 2469265 h 3485159"/>
                    <a:gd name="connsiteX67" fmla="*/ 342048 w 2574991"/>
                    <a:gd name="connsiteY67" fmla="*/ 2395942 h 3485159"/>
                    <a:gd name="connsiteX68" fmla="*/ 309210 w 2574991"/>
                    <a:gd name="connsiteY68" fmla="*/ 2420235 h 3485159"/>
                    <a:gd name="connsiteX69" fmla="*/ 274572 w 2574991"/>
                    <a:gd name="connsiteY69" fmla="*/ 2399094 h 3485159"/>
                    <a:gd name="connsiteX70" fmla="*/ 292122 w 2574991"/>
                    <a:gd name="connsiteY70" fmla="*/ 2355005 h 3485159"/>
                    <a:gd name="connsiteX71" fmla="*/ 255683 w 2574991"/>
                    <a:gd name="connsiteY71" fmla="*/ 2299676 h 3485159"/>
                    <a:gd name="connsiteX72" fmla="*/ 454056 w 2574991"/>
                    <a:gd name="connsiteY72" fmla="*/ 2453072 h 3485159"/>
                    <a:gd name="connsiteX73" fmla="*/ 419418 w 2574991"/>
                    <a:gd name="connsiteY73"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87322 w 3353791"/>
                    <a:gd name="connsiteY28" fmla="*/ 2309034 h 3485159"/>
                    <a:gd name="connsiteX29" fmla="*/ 1047079 w 3353791"/>
                    <a:gd name="connsiteY29" fmla="*/ 2603766 h 3485159"/>
                    <a:gd name="connsiteX30" fmla="*/ 1520758 w 3353791"/>
                    <a:gd name="connsiteY30" fmla="*/ 3093188 h 3485159"/>
                    <a:gd name="connsiteX31" fmla="*/ 1581029 w 3353791"/>
                    <a:gd name="connsiteY31" fmla="*/ 3157067 h 3485159"/>
                    <a:gd name="connsiteX32" fmla="*/ 1560789 w 3353791"/>
                    <a:gd name="connsiteY32" fmla="*/ 3206548 h 3485159"/>
                    <a:gd name="connsiteX33" fmla="*/ 1278741 w 3353791"/>
                    <a:gd name="connsiteY33" fmla="*/ 2999624 h 3485159"/>
                    <a:gd name="connsiteX34" fmla="*/ 1098356 w 3353791"/>
                    <a:gd name="connsiteY34" fmla="*/ 2756261 h 3485159"/>
                    <a:gd name="connsiteX35" fmla="*/ 857689 w 3353791"/>
                    <a:gd name="connsiteY35" fmla="*/ 2616363 h 3485159"/>
                    <a:gd name="connsiteX36" fmla="*/ 300 w 3353791"/>
                    <a:gd name="connsiteY36" fmla="*/ 2073590 h 3485159"/>
                    <a:gd name="connsiteX37" fmla="*/ 967457 w 3353791"/>
                    <a:gd name="connsiteY37" fmla="*/ 2116145 h 3485159"/>
                    <a:gd name="connsiteX38" fmla="*/ 895479 w 3353791"/>
                    <a:gd name="connsiteY38" fmla="*/ 1619074 h 3485159"/>
                    <a:gd name="connsiteX39" fmla="*/ 1197768 w 3353791"/>
                    <a:gd name="connsiteY39" fmla="*/ 867399 h 3485159"/>
                    <a:gd name="connsiteX40" fmla="*/ 1173925 w 3353791"/>
                    <a:gd name="connsiteY40" fmla="*/ 770233 h 3485159"/>
                    <a:gd name="connsiteX41" fmla="*/ 1173925 w 3353791"/>
                    <a:gd name="connsiteY41" fmla="*/ 769782 h 3485159"/>
                    <a:gd name="connsiteX42" fmla="*/ 1799655 w 3353791"/>
                    <a:gd name="connsiteY42" fmla="*/ 78384 h 3485159"/>
                    <a:gd name="connsiteX43" fmla="*/ 2617004 w 3353791"/>
                    <a:gd name="connsiteY43" fmla="*/ 88285 h 3485159"/>
                    <a:gd name="connsiteX44" fmla="*/ 2743860 w 3353791"/>
                    <a:gd name="connsiteY44" fmla="*/ 162503 h 3485159"/>
                    <a:gd name="connsiteX45" fmla="*/ 2802341 w 3353791"/>
                    <a:gd name="connsiteY45" fmla="*/ 248874 h 3485159"/>
                    <a:gd name="connsiteX46" fmla="*/ 2690333 w 3353791"/>
                    <a:gd name="connsiteY46" fmla="*/ 766186 h 3485159"/>
                    <a:gd name="connsiteX47" fmla="*/ 3248576 w 3353791"/>
                    <a:gd name="connsiteY47" fmla="*/ 2194416 h 3485159"/>
                    <a:gd name="connsiteX48" fmla="*/ 3340344 w 3353791"/>
                    <a:gd name="connsiteY48" fmla="*/ 2762109 h 3485159"/>
                    <a:gd name="connsiteX49" fmla="*/ 2359699 w 3353791"/>
                    <a:gd name="connsiteY49" fmla="*/ 3484999 h 3485159"/>
                    <a:gd name="connsiteX50" fmla="*/ 1686745 w 3353791"/>
                    <a:gd name="connsiteY50" fmla="*/ 662721 h 3485159"/>
                    <a:gd name="connsiteX51" fmla="*/ 1779853 w 3353791"/>
                    <a:gd name="connsiteY51" fmla="*/ 694213 h 3485159"/>
                    <a:gd name="connsiteX52" fmla="*/ 1779853 w 3353791"/>
                    <a:gd name="connsiteY52" fmla="*/ 695113 h 3485159"/>
                    <a:gd name="connsiteX53" fmla="*/ 2215303 w 3353791"/>
                    <a:gd name="connsiteY53" fmla="*/ 920932 h 3485159"/>
                    <a:gd name="connsiteX54" fmla="*/ 2226098 w 3353791"/>
                    <a:gd name="connsiteY54" fmla="*/ 617293 h 3485159"/>
                    <a:gd name="connsiteX55" fmla="*/ 2264778 w 3353791"/>
                    <a:gd name="connsiteY55" fmla="*/ 318601 h 3485159"/>
                    <a:gd name="connsiteX56" fmla="*/ 2349803 w 3353791"/>
                    <a:gd name="connsiteY56" fmla="*/ 207037 h 3485159"/>
                    <a:gd name="connsiteX57" fmla="*/ 1490161 w 3353791"/>
                    <a:gd name="connsiteY57" fmla="*/ 341987 h 3485159"/>
                    <a:gd name="connsiteX58" fmla="*/ 1266144 w 3353791"/>
                    <a:gd name="connsiteY58" fmla="*/ 807572 h 3485159"/>
                    <a:gd name="connsiteX59" fmla="*/ 1269746 w 3353791"/>
                    <a:gd name="connsiteY59" fmla="*/ 809818 h 3485159"/>
                    <a:gd name="connsiteX60" fmla="*/ 1686745 w 3353791"/>
                    <a:gd name="connsiteY60" fmla="*/ 662721 h 3485159"/>
                    <a:gd name="connsiteX61" fmla="*/ 2190560 w 3353791"/>
                    <a:gd name="connsiteY61" fmla="*/ 68489 h 3485159"/>
                    <a:gd name="connsiteX62" fmla="*/ 2173021 w 3353791"/>
                    <a:gd name="connsiteY62" fmla="*/ 68939 h 3485159"/>
                    <a:gd name="connsiteX63" fmla="*/ 2370944 w 3353791"/>
                    <a:gd name="connsiteY63" fmla="*/ 198492 h 3485159"/>
                    <a:gd name="connsiteX64" fmla="*/ 2650741 w 3353791"/>
                    <a:gd name="connsiteY64" fmla="*/ 192194 h 3485159"/>
                    <a:gd name="connsiteX65" fmla="*/ 2190560 w 3353791"/>
                    <a:gd name="connsiteY65" fmla="*/ 68489 h 3485159"/>
                    <a:gd name="connsiteX66" fmla="*/ 1198218 w 3353791"/>
                    <a:gd name="connsiteY66" fmla="*/ 2469265 h 3485159"/>
                    <a:gd name="connsiteX67" fmla="*/ 1120848 w 3353791"/>
                    <a:gd name="connsiteY67" fmla="*/ 2395942 h 3485159"/>
                    <a:gd name="connsiteX68" fmla="*/ 1088010 w 3353791"/>
                    <a:gd name="connsiteY68" fmla="*/ 2420235 h 3485159"/>
                    <a:gd name="connsiteX69" fmla="*/ 1053372 w 3353791"/>
                    <a:gd name="connsiteY69" fmla="*/ 2399094 h 3485159"/>
                    <a:gd name="connsiteX70" fmla="*/ 1070922 w 3353791"/>
                    <a:gd name="connsiteY70" fmla="*/ 2355005 h 3485159"/>
                    <a:gd name="connsiteX71" fmla="*/ 1034483 w 3353791"/>
                    <a:gd name="connsiteY71" fmla="*/ 2299676 h 3485159"/>
                    <a:gd name="connsiteX72" fmla="*/ 1232856 w 3353791"/>
                    <a:gd name="connsiteY72" fmla="*/ 2453072 h 3485159"/>
                    <a:gd name="connsiteX73" fmla="*/ 1198218 w 3353791"/>
                    <a:gd name="connsiteY73"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87322 w 3353791"/>
                    <a:gd name="connsiteY28" fmla="*/ 2309034 h 3485159"/>
                    <a:gd name="connsiteX29" fmla="*/ 1047079 w 3353791"/>
                    <a:gd name="connsiteY29" fmla="*/ 2603766 h 3485159"/>
                    <a:gd name="connsiteX30" fmla="*/ 1520758 w 3353791"/>
                    <a:gd name="connsiteY30" fmla="*/ 3093188 h 3485159"/>
                    <a:gd name="connsiteX31" fmla="*/ 1581029 w 3353791"/>
                    <a:gd name="connsiteY31" fmla="*/ 3157067 h 3485159"/>
                    <a:gd name="connsiteX32" fmla="*/ 1560789 w 3353791"/>
                    <a:gd name="connsiteY32" fmla="*/ 3206548 h 3485159"/>
                    <a:gd name="connsiteX33" fmla="*/ 1278741 w 3353791"/>
                    <a:gd name="connsiteY33" fmla="*/ 2999624 h 3485159"/>
                    <a:gd name="connsiteX34" fmla="*/ 1098356 w 3353791"/>
                    <a:gd name="connsiteY34" fmla="*/ 2756261 h 3485159"/>
                    <a:gd name="connsiteX35" fmla="*/ 857689 w 3353791"/>
                    <a:gd name="connsiteY35" fmla="*/ 2616363 h 3485159"/>
                    <a:gd name="connsiteX36" fmla="*/ 300 w 3353791"/>
                    <a:gd name="connsiteY36" fmla="*/ 2073590 h 3485159"/>
                    <a:gd name="connsiteX37" fmla="*/ 967457 w 3353791"/>
                    <a:gd name="connsiteY37" fmla="*/ 2116145 h 3485159"/>
                    <a:gd name="connsiteX38" fmla="*/ 895479 w 3353791"/>
                    <a:gd name="connsiteY38" fmla="*/ 1619074 h 3485159"/>
                    <a:gd name="connsiteX39" fmla="*/ 1197768 w 3353791"/>
                    <a:gd name="connsiteY39" fmla="*/ 867399 h 3485159"/>
                    <a:gd name="connsiteX40" fmla="*/ 1173925 w 3353791"/>
                    <a:gd name="connsiteY40" fmla="*/ 770233 h 3485159"/>
                    <a:gd name="connsiteX41" fmla="*/ 1173925 w 3353791"/>
                    <a:gd name="connsiteY41" fmla="*/ 769782 h 3485159"/>
                    <a:gd name="connsiteX42" fmla="*/ 1799655 w 3353791"/>
                    <a:gd name="connsiteY42" fmla="*/ 78384 h 3485159"/>
                    <a:gd name="connsiteX43" fmla="*/ 2617004 w 3353791"/>
                    <a:gd name="connsiteY43" fmla="*/ 88285 h 3485159"/>
                    <a:gd name="connsiteX44" fmla="*/ 2743860 w 3353791"/>
                    <a:gd name="connsiteY44" fmla="*/ 162503 h 3485159"/>
                    <a:gd name="connsiteX45" fmla="*/ 2802341 w 3353791"/>
                    <a:gd name="connsiteY45" fmla="*/ 248874 h 3485159"/>
                    <a:gd name="connsiteX46" fmla="*/ 2690333 w 3353791"/>
                    <a:gd name="connsiteY46" fmla="*/ 766186 h 3485159"/>
                    <a:gd name="connsiteX47" fmla="*/ 3248576 w 3353791"/>
                    <a:gd name="connsiteY47" fmla="*/ 2194416 h 3485159"/>
                    <a:gd name="connsiteX48" fmla="*/ 3340344 w 3353791"/>
                    <a:gd name="connsiteY48" fmla="*/ 2762109 h 3485159"/>
                    <a:gd name="connsiteX49" fmla="*/ 2359699 w 3353791"/>
                    <a:gd name="connsiteY49" fmla="*/ 3484999 h 3485159"/>
                    <a:gd name="connsiteX50" fmla="*/ 1686745 w 3353791"/>
                    <a:gd name="connsiteY50" fmla="*/ 662721 h 3485159"/>
                    <a:gd name="connsiteX51" fmla="*/ 1779853 w 3353791"/>
                    <a:gd name="connsiteY51" fmla="*/ 694213 h 3485159"/>
                    <a:gd name="connsiteX52" fmla="*/ 1779853 w 3353791"/>
                    <a:gd name="connsiteY52" fmla="*/ 695113 h 3485159"/>
                    <a:gd name="connsiteX53" fmla="*/ 2215303 w 3353791"/>
                    <a:gd name="connsiteY53" fmla="*/ 920932 h 3485159"/>
                    <a:gd name="connsiteX54" fmla="*/ 2226098 w 3353791"/>
                    <a:gd name="connsiteY54" fmla="*/ 617293 h 3485159"/>
                    <a:gd name="connsiteX55" fmla="*/ 2264778 w 3353791"/>
                    <a:gd name="connsiteY55" fmla="*/ 318601 h 3485159"/>
                    <a:gd name="connsiteX56" fmla="*/ 2349803 w 3353791"/>
                    <a:gd name="connsiteY56" fmla="*/ 207037 h 3485159"/>
                    <a:gd name="connsiteX57" fmla="*/ 1490161 w 3353791"/>
                    <a:gd name="connsiteY57" fmla="*/ 341987 h 3485159"/>
                    <a:gd name="connsiteX58" fmla="*/ 1266144 w 3353791"/>
                    <a:gd name="connsiteY58" fmla="*/ 807572 h 3485159"/>
                    <a:gd name="connsiteX59" fmla="*/ 1269746 w 3353791"/>
                    <a:gd name="connsiteY59" fmla="*/ 809818 h 3485159"/>
                    <a:gd name="connsiteX60" fmla="*/ 1686745 w 3353791"/>
                    <a:gd name="connsiteY60" fmla="*/ 662721 h 3485159"/>
                    <a:gd name="connsiteX61" fmla="*/ 2190560 w 3353791"/>
                    <a:gd name="connsiteY61" fmla="*/ 68489 h 3485159"/>
                    <a:gd name="connsiteX62" fmla="*/ 2173021 w 3353791"/>
                    <a:gd name="connsiteY62" fmla="*/ 68939 h 3485159"/>
                    <a:gd name="connsiteX63" fmla="*/ 2370944 w 3353791"/>
                    <a:gd name="connsiteY63" fmla="*/ 198492 h 3485159"/>
                    <a:gd name="connsiteX64" fmla="*/ 2650741 w 3353791"/>
                    <a:gd name="connsiteY64" fmla="*/ 192194 h 3485159"/>
                    <a:gd name="connsiteX65" fmla="*/ 2190560 w 3353791"/>
                    <a:gd name="connsiteY65" fmla="*/ 68489 h 3485159"/>
                    <a:gd name="connsiteX66" fmla="*/ 1198218 w 3353791"/>
                    <a:gd name="connsiteY66" fmla="*/ 2469265 h 3485159"/>
                    <a:gd name="connsiteX67" fmla="*/ 1120848 w 3353791"/>
                    <a:gd name="connsiteY67" fmla="*/ 2395942 h 3485159"/>
                    <a:gd name="connsiteX68" fmla="*/ 1088010 w 3353791"/>
                    <a:gd name="connsiteY68" fmla="*/ 2420235 h 3485159"/>
                    <a:gd name="connsiteX69" fmla="*/ 1053372 w 3353791"/>
                    <a:gd name="connsiteY69" fmla="*/ 2399094 h 3485159"/>
                    <a:gd name="connsiteX70" fmla="*/ 1070922 w 3353791"/>
                    <a:gd name="connsiteY70" fmla="*/ 2355005 h 3485159"/>
                    <a:gd name="connsiteX71" fmla="*/ 1034483 w 3353791"/>
                    <a:gd name="connsiteY71" fmla="*/ 2299676 h 3485159"/>
                    <a:gd name="connsiteX72" fmla="*/ 1232856 w 3353791"/>
                    <a:gd name="connsiteY72" fmla="*/ 2453072 h 3485159"/>
                    <a:gd name="connsiteX73" fmla="*/ 1198218 w 3353791"/>
                    <a:gd name="connsiteY73"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87322 w 3353791"/>
                    <a:gd name="connsiteY28" fmla="*/ 2309034 h 3485159"/>
                    <a:gd name="connsiteX29" fmla="*/ 1047079 w 3353791"/>
                    <a:gd name="connsiteY29" fmla="*/ 2603766 h 3485159"/>
                    <a:gd name="connsiteX30" fmla="*/ 1520758 w 3353791"/>
                    <a:gd name="connsiteY30" fmla="*/ 3093188 h 3485159"/>
                    <a:gd name="connsiteX31" fmla="*/ 1581029 w 3353791"/>
                    <a:gd name="connsiteY31" fmla="*/ 3157067 h 3485159"/>
                    <a:gd name="connsiteX32" fmla="*/ 1560789 w 3353791"/>
                    <a:gd name="connsiteY32" fmla="*/ 3206548 h 3485159"/>
                    <a:gd name="connsiteX33" fmla="*/ 1278741 w 3353791"/>
                    <a:gd name="connsiteY33" fmla="*/ 2999624 h 3485159"/>
                    <a:gd name="connsiteX34" fmla="*/ 1098356 w 3353791"/>
                    <a:gd name="connsiteY34" fmla="*/ 2756261 h 3485159"/>
                    <a:gd name="connsiteX35" fmla="*/ 857689 w 3353791"/>
                    <a:gd name="connsiteY35" fmla="*/ 2616363 h 3485159"/>
                    <a:gd name="connsiteX36" fmla="*/ 300 w 3353791"/>
                    <a:gd name="connsiteY36" fmla="*/ 2073590 h 3485159"/>
                    <a:gd name="connsiteX37" fmla="*/ 967457 w 3353791"/>
                    <a:gd name="connsiteY37" fmla="*/ 2116145 h 3485159"/>
                    <a:gd name="connsiteX38" fmla="*/ 895479 w 3353791"/>
                    <a:gd name="connsiteY38" fmla="*/ 1619074 h 3485159"/>
                    <a:gd name="connsiteX39" fmla="*/ 1197768 w 3353791"/>
                    <a:gd name="connsiteY39" fmla="*/ 867399 h 3485159"/>
                    <a:gd name="connsiteX40" fmla="*/ 1173925 w 3353791"/>
                    <a:gd name="connsiteY40" fmla="*/ 770233 h 3485159"/>
                    <a:gd name="connsiteX41" fmla="*/ 1173925 w 3353791"/>
                    <a:gd name="connsiteY41" fmla="*/ 769782 h 3485159"/>
                    <a:gd name="connsiteX42" fmla="*/ 1799655 w 3353791"/>
                    <a:gd name="connsiteY42" fmla="*/ 78384 h 3485159"/>
                    <a:gd name="connsiteX43" fmla="*/ 2617004 w 3353791"/>
                    <a:gd name="connsiteY43" fmla="*/ 88285 h 3485159"/>
                    <a:gd name="connsiteX44" fmla="*/ 2743860 w 3353791"/>
                    <a:gd name="connsiteY44" fmla="*/ 162503 h 3485159"/>
                    <a:gd name="connsiteX45" fmla="*/ 2802341 w 3353791"/>
                    <a:gd name="connsiteY45" fmla="*/ 248874 h 3485159"/>
                    <a:gd name="connsiteX46" fmla="*/ 2690333 w 3353791"/>
                    <a:gd name="connsiteY46" fmla="*/ 766186 h 3485159"/>
                    <a:gd name="connsiteX47" fmla="*/ 3248576 w 3353791"/>
                    <a:gd name="connsiteY47" fmla="*/ 2194416 h 3485159"/>
                    <a:gd name="connsiteX48" fmla="*/ 3340344 w 3353791"/>
                    <a:gd name="connsiteY48" fmla="*/ 2762109 h 3485159"/>
                    <a:gd name="connsiteX49" fmla="*/ 2359699 w 3353791"/>
                    <a:gd name="connsiteY49" fmla="*/ 3484999 h 3485159"/>
                    <a:gd name="connsiteX50" fmla="*/ 1686745 w 3353791"/>
                    <a:gd name="connsiteY50" fmla="*/ 662721 h 3485159"/>
                    <a:gd name="connsiteX51" fmla="*/ 1779853 w 3353791"/>
                    <a:gd name="connsiteY51" fmla="*/ 694213 h 3485159"/>
                    <a:gd name="connsiteX52" fmla="*/ 1779853 w 3353791"/>
                    <a:gd name="connsiteY52" fmla="*/ 695113 h 3485159"/>
                    <a:gd name="connsiteX53" fmla="*/ 2215303 w 3353791"/>
                    <a:gd name="connsiteY53" fmla="*/ 920932 h 3485159"/>
                    <a:gd name="connsiteX54" fmla="*/ 2226098 w 3353791"/>
                    <a:gd name="connsiteY54" fmla="*/ 617293 h 3485159"/>
                    <a:gd name="connsiteX55" fmla="*/ 2264778 w 3353791"/>
                    <a:gd name="connsiteY55" fmla="*/ 318601 h 3485159"/>
                    <a:gd name="connsiteX56" fmla="*/ 2349803 w 3353791"/>
                    <a:gd name="connsiteY56" fmla="*/ 207037 h 3485159"/>
                    <a:gd name="connsiteX57" fmla="*/ 1490161 w 3353791"/>
                    <a:gd name="connsiteY57" fmla="*/ 341987 h 3485159"/>
                    <a:gd name="connsiteX58" fmla="*/ 1266144 w 3353791"/>
                    <a:gd name="connsiteY58" fmla="*/ 807572 h 3485159"/>
                    <a:gd name="connsiteX59" fmla="*/ 1269746 w 3353791"/>
                    <a:gd name="connsiteY59" fmla="*/ 809818 h 3485159"/>
                    <a:gd name="connsiteX60" fmla="*/ 1686745 w 3353791"/>
                    <a:gd name="connsiteY60" fmla="*/ 662721 h 3485159"/>
                    <a:gd name="connsiteX61" fmla="*/ 2190560 w 3353791"/>
                    <a:gd name="connsiteY61" fmla="*/ 68489 h 3485159"/>
                    <a:gd name="connsiteX62" fmla="*/ 2173021 w 3353791"/>
                    <a:gd name="connsiteY62" fmla="*/ 68939 h 3485159"/>
                    <a:gd name="connsiteX63" fmla="*/ 2370944 w 3353791"/>
                    <a:gd name="connsiteY63" fmla="*/ 198492 h 3485159"/>
                    <a:gd name="connsiteX64" fmla="*/ 2650741 w 3353791"/>
                    <a:gd name="connsiteY64" fmla="*/ 192194 h 3485159"/>
                    <a:gd name="connsiteX65" fmla="*/ 2190560 w 3353791"/>
                    <a:gd name="connsiteY65" fmla="*/ 68489 h 3485159"/>
                    <a:gd name="connsiteX66" fmla="*/ 1198218 w 3353791"/>
                    <a:gd name="connsiteY66" fmla="*/ 2469265 h 3485159"/>
                    <a:gd name="connsiteX67" fmla="*/ 1120848 w 3353791"/>
                    <a:gd name="connsiteY67" fmla="*/ 2395942 h 3485159"/>
                    <a:gd name="connsiteX68" fmla="*/ 1088010 w 3353791"/>
                    <a:gd name="connsiteY68" fmla="*/ 2420235 h 3485159"/>
                    <a:gd name="connsiteX69" fmla="*/ 1053372 w 3353791"/>
                    <a:gd name="connsiteY69" fmla="*/ 2399094 h 3485159"/>
                    <a:gd name="connsiteX70" fmla="*/ 1070922 w 3353791"/>
                    <a:gd name="connsiteY70" fmla="*/ 2355005 h 3485159"/>
                    <a:gd name="connsiteX71" fmla="*/ 1034483 w 3353791"/>
                    <a:gd name="connsiteY71" fmla="*/ 2299676 h 3485159"/>
                    <a:gd name="connsiteX72" fmla="*/ 1232856 w 3353791"/>
                    <a:gd name="connsiteY72" fmla="*/ 2453072 h 3485159"/>
                    <a:gd name="connsiteX73" fmla="*/ 1198218 w 3353791"/>
                    <a:gd name="connsiteY73"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1047079 w 3353791"/>
                    <a:gd name="connsiteY29" fmla="*/ 2603766 h 3485159"/>
                    <a:gd name="connsiteX30" fmla="*/ 1520758 w 3353791"/>
                    <a:gd name="connsiteY30" fmla="*/ 3093188 h 3485159"/>
                    <a:gd name="connsiteX31" fmla="*/ 1581029 w 3353791"/>
                    <a:gd name="connsiteY31" fmla="*/ 3157067 h 3485159"/>
                    <a:gd name="connsiteX32" fmla="*/ 1560789 w 3353791"/>
                    <a:gd name="connsiteY32" fmla="*/ 3206548 h 3485159"/>
                    <a:gd name="connsiteX33" fmla="*/ 1278741 w 3353791"/>
                    <a:gd name="connsiteY33" fmla="*/ 2999624 h 3485159"/>
                    <a:gd name="connsiteX34" fmla="*/ 1098356 w 3353791"/>
                    <a:gd name="connsiteY34" fmla="*/ 2756261 h 3485159"/>
                    <a:gd name="connsiteX35" fmla="*/ 857689 w 3353791"/>
                    <a:gd name="connsiteY35" fmla="*/ 2616363 h 3485159"/>
                    <a:gd name="connsiteX36" fmla="*/ 300 w 3353791"/>
                    <a:gd name="connsiteY36" fmla="*/ 2073590 h 3485159"/>
                    <a:gd name="connsiteX37" fmla="*/ 967457 w 3353791"/>
                    <a:gd name="connsiteY37" fmla="*/ 2116145 h 3485159"/>
                    <a:gd name="connsiteX38" fmla="*/ 895479 w 3353791"/>
                    <a:gd name="connsiteY38" fmla="*/ 1619074 h 3485159"/>
                    <a:gd name="connsiteX39" fmla="*/ 1197768 w 3353791"/>
                    <a:gd name="connsiteY39" fmla="*/ 867399 h 3485159"/>
                    <a:gd name="connsiteX40" fmla="*/ 1173925 w 3353791"/>
                    <a:gd name="connsiteY40" fmla="*/ 770233 h 3485159"/>
                    <a:gd name="connsiteX41" fmla="*/ 1173925 w 3353791"/>
                    <a:gd name="connsiteY41" fmla="*/ 769782 h 3485159"/>
                    <a:gd name="connsiteX42" fmla="*/ 1799655 w 3353791"/>
                    <a:gd name="connsiteY42" fmla="*/ 78384 h 3485159"/>
                    <a:gd name="connsiteX43" fmla="*/ 2617004 w 3353791"/>
                    <a:gd name="connsiteY43" fmla="*/ 88285 h 3485159"/>
                    <a:gd name="connsiteX44" fmla="*/ 2743860 w 3353791"/>
                    <a:gd name="connsiteY44" fmla="*/ 162503 h 3485159"/>
                    <a:gd name="connsiteX45" fmla="*/ 2802341 w 3353791"/>
                    <a:gd name="connsiteY45" fmla="*/ 248874 h 3485159"/>
                    <a:gd name="connsiteX46" fmla="*/ 2690333 w 3353791"/>
                    <a:gd name="connsiteY46" fmla="*/ 766186 h 3485159"/>
                    <a:gd name="connsiteX47" fmla="*/ 3248576 w 3353791"/>
                    <a:gd name="connsiteY47" fmla="*/ 2194416 h 3485159"/>
                    <a:gd name="connsiteX48" fmla="*/ 3340344 w 3353791"/>
                    <a:gd name="connsiteY48" fmla="*/ 2762109 h 3485159"/>
                    <a:gd name="connsiteX49" fmla="*/ 2359699 w 3353791"/>
                    <a:gd name="connsiteY49" fmla="*/ 3484999 h 3485159"/>
                    <a:gd name="connsiteX50" fmla="*/ 1686745 w 3353791"/>
                    <a:gd name="connsiteY50" fmla="*/ 662721 h 3485159"/>
                    <a:gd name="connsiteX51" fmla="*/ 1779853 w 3353791"/>
                    <a:gd name="connsiteY51" fmla="*/ 694213 h 3485159"/>
                    <a:gd name="connsiteX52" fmla="*/ 1779853 w 3353791"/>
                    <a:gd name="connsiteY52" fmla="*/ 695113 h 3485159"/>
                    <a:gd name="connsiteX53" fmla="*/ 2215303 w 3353791"/>
                    <a:gd name="connsiteY53" fmla="*/ 920932 h 3485159"/>
                    <a:gd name="connsiteX54" fmla="*/ 2226098 w 3353791"/>
                    <a:gd name="connsiteY54" fmla="*/ 617293 h 3485159"/>
                    <a:gd name="connsiteX55" fmla="*/ 2264778 w 3353791"/>
                    <a:gd name="connsiteY55" fmla="*/ 318601 h 3485159"/>
                    <a:gd name="connsiteX56" fmla="*/ 2349803 w 3353791"/>
                    <a:gd name="connsiteY56" fmla="*/ 207037 h 3485159"/>
                    <a:gd name="connsiteX57" fmla="*/ 1490161 w 3353791"/>
                    <a:gd name="connsiteY57" fmla="*/ 341987 h 3485159"/>
                    <a:gd name="connsiteX58" fmla="*/ 1266144 w 3353791"/>
                    <a:gd name="connsiteY58" fmla="*/ 807572 h 3485159"/>
                    <a:gd name="connsiteX59" fmla="*/ 1269746 w 3353791"/>
                    <a:gd name="connsiteY59" fmla="*/ 809818 h 3485159"/>
                    <a:gd name="connsiteX60" fmla="*/ 1686745 w 3353791"/>
                    <a:gd name="connsiteY60" fmla="*/ 662721 h 3485159"/>
                    <a:gd name="connsiteX61" fmla="*/ 2190560 w 3353791"/>
                    <a:gd name="connsiteY61" fmla="*/ 68489 h 3485159"/>
                    <a:gd name="connsiteX62" fmla="*/ 2173021 w 3353791"/>
                    <a:gd name="connsiteY62" fmla="*/ 68939 h 3485159"/>
                    <a:gd name="connsiteX63" fmla="*/ 2370944 w 3353791"/>
                    <a:gd name="connsiteY63" fmla="*/ 198492 h 3485159"/>
                    <a:gd name="connsiteX64" fmla="*/ 2650741 w 3353791"/>
                    <a:gd name="connsiteY64" fmla="*/ 192194 h 3485159"/>
                    <a:gd name="connsiteX65" fmla="*/ 2190560 w 3353791"/>
                    <a:gd name="connsiteY65" fmla="*/ 68489 h 3485159"/>
                    <a:gd name="connsiteX66" fmla="*/ 1198218 w 3353791"/>
                    <a:gd name="connsiteY66" fmla="*/ 2469265 h 3485159"/>
                    <a:gd name="connsiteX67" fmla="*/ 1120848 w 3353791"/>
                    <a:gd name="connsiteY67" fmla="*/ 2395942 h 3485159"/>
                    <a:gd name="connsiteX68" fmla="*/ 1088010 w 3353791"/>
                    <a:gd name="connsiteY68" fmla="*/ 2420235 h 3485159"/>
                    <a:gd name="connsiteX69" fmla="*/ 1053372 w 3353791"/>
                    <a:gd name="connsiteY69" fmla="*/ 2399094 h 3485159"/>
                    <a:gd name="connsiteX70" fmla="*/ 1070922 w 3353791"/>
                    <a:gd name="connsiteY70" fmla="*/ 2355005 h 3485159"/>
                    <a:gd name="connsiteX71" fmla="*/ 1034483 w 3353791"/>
                    <a:gd name="connsiteY71" fmla="*/ 2299676 h 3485159"/>
                    <a:gd name="connsiteX72" fmla="*/ 1232856 w 3353791"/>
                    <a:gd name="connsiteY72" fmla="*/ 2453072 h 3485159"/>
                    <a:gd name="connsiteX73" fmla="*/ 1198218 w 3353791"/>
                    <a:gd name="connsiteY73"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799714 w 3353791"/>
                    <a:gd name="connsiteY29" fmla="*/ 2467822 h 3485159"/>
                    <a:gd name="connsiteX30" fmla="*/ 1047079 w 3353791"/>
                    <a:gd name="connsiteY30" fmla="*/ 2603766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506150 h 3485159"/>
                    <a:gd name="connsiteX30" fmla="*/ 1047079 w 3353791"/>
                    <a:gd name="connsiteY30" fmla="*/ 2603766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506150 h 3485159"/>
                    <a:gd name="connsiteX30" fmla="*/ 1047079 w 3353791"/>
                    <a:gd name="connsiteY30" fmla="*/ 2603766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506150 h 3485159"/>
                    <a:gd name="connsiteX30" fmla="*/ 1047079 w 3353791"/>
                    <a:gd name="connsiteY30" fmla="*/ 2603766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506150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49643 w 3353791"/>
                    <a:gd name="connsiteY27" fmla="*/ 2180474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11315 w 3353791"/>
                    <a:gd name="connsiteY27" fmla="*/ 2202376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111315 w 3353791"/>
                    <a:gd name="connsiteY27" fmla="*/ 2202376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062036 w 3353791"/>
                    <a:gd name="connsiteY27" fmla="*/ 2213327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062036 w 3353791"/>
                    <a:gd name="connsiteY27" fmla="*/ 2213327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3021856 w 3353791"/>
                    <a:gd name="connsiteY3" fmla="*/ 3025262 h 3485159"/>
                    <a:gd name="connsiteX4" fmla="*/ 3175247 w 3353791"/>
                    <a:gd name="connsiteY4" fmla="*/ 2426083 h 3485159"/>
                    <a:gd name="connsiteX5" fmla="*/ 3128473 w 3353791"/>
                    <a:gd name="connsiteY5" fmla="*/ 1922263 h 3485159"/>
                    <a:gd name="connsiteX6" fmla="*/ 2685380 w 3353791"/>
                    <a:gd name="connsiteY6" fmla="*/ 790028 h 3485159"/>
                    <a:gd name="connsiteX7" fmla="*/ 2641747 w 3353791"/>
                    <a:gd name="connsiteY7" fmla="*/ 986156 h 3485159"/>
                    <a:gd name="connsiteX8" fmla="*/ 2634103 w 3353791"/>
                    <a:gd name="connsiteY8" fmla="*/ 1009098 h 3485159"/>
                    <a:gd name="connsiteX9" fmla="*/ 2551329 w 3353791"/>
                    <a:gd name="connsiteY9" fmla="*/ 1024841 h 3485159"/>
                    <a:gd name="connsiteX10" fmla="*/ 2244988 w 3353791"/>
                    <a:gd name="connsiteY10" fmla="*/ 1000999 h 3485159"/>
                    <a:gd name="connsiteX11" fmla="*/ 2561224 w 3353791"/>
                    <a:gd name="connsiteY11" fmla="*/ 964565 h 3485159"/>
                    <a:gd name="connsiteX12" fmla="*/ 2708772 w 3353791"/>
                    <a:gd name="connsiteY12" fmla="*/ 296109 h 3485159"/>
                    <a:gd name="connsiteX13" fmla="*/ 2708772 w 3353791"/>
                    <a:gd name="connsiteY13" fmla="*/ 296109 h 3485159"/>
                    <a:gd name="connsiteX14" fmla="*/ 2709222 w 3353791"/>
                    <a:gd name="connsiteY14" fmla="*/ 293407 h 3485159"/>
                    <a:gd name="connsiteX15" fmla="*/ 2370044 w 3353791"/>
                    <a:gd name="connsiteY15" fmla="*/ 292056 h 3485159"/>
                    <a:gd name="connsiteX16" fmla="*/ 2331353 w 3353791"/>
                    <a:gd name="connsiteY16" fmla="*/ 378877 h 3485159"/>
                    <a:gd name="connsiteX17" fmla="*/ 2271082 w 3353791"/>
                    <a:gd name="connsiteY17" fmla="*/ 788677 h 3485159"/>
                    <a:gd name="connsiteX18" fmla="*/ 2271082 w 3353791"/>
                    <a:gd name="connsiteY18" fmla="*/ 789128 h 3485159"/>
                    <a:gd name="connsiteX19" fmla="*/ 2244088 w 3353791"/>
                    <a:gd name="connsiteY19" fmla="*/ 965916 h 3485159"/>
                    <a:gd name="connsiteX20" fmla="*/ 2207198 w 3353791"/>
                    <a:gd name="connsiteY20" fmla="*/ 1010449 h 3485159"/>
                    <a:gd name="connsiteX21" fmla="*/ 2094300 w 3353791"/>
                    <a:gd name="connsiteY21" fmla="*/ 897990 h 3485159"/>
                    <a:gd name="connsiteX22" fmla="*/ 1726776 w 3353791"/>
                    <a:gd name="connsiteY22" fmla="*/ 708155 h 3485159"/>
                    <a:gd name="connsiteX23" fmla="*/ 1045728 w 3353791"/>
                    <a:gd name="connsiteY23" fmla="*/ 1880431 h 3485159"/>
                    <a:gd name="connsiteX24" fmla="*/ 1099707 w 3353791"/>
                    <a:gd name="connsiteY24" fmla="*/ 2119291 h 3485159"/>
                    <a:gd name="connsiteX25" fmla="*/ 1232406 w 3353791"/>
                    <a:gd name="connsiteY25" fmla="*/ 2189018 h 3485159"/>
                    <a:gd name="connsiteX26" fmla="*/ 1211265 w 3353791"/>
                    <a:gd name="connsiteY26" fmla="*/ 2212411 h 3485159"/>
                    <a:gd name="connsiteX27" fmla="*/ 1062036 w 3353791"/>
                    <a:gd name="connsiteY27" fmla="*/ 2213327 h 3485159"/>
                    <a:gd name="connsiteX28" fmla="*/ 87907 w 3353791"/>
                    <a:gd name="connsiteY28" fmla="*/ 2090016 h 3485159"/>
                    <a:gd name="connsiteX29" fmla="*/ 810665 w 3353791"/>
                    <a:gd name="connsiteY29" fmla="*/ 2484248 h 3485159"/>
                    <a:gd name="connsiteX30" fmla="*/ 1047079 w 3353791"/>
                    <a:gd name="connsiteY30" fmla="*/ 2636619 h 3485159"/>
                    <a:gd name="connsiteX31" fmla="*/ 1520758 w 3353791"/>
                    <a:gd name="connsiteY31" fmla="*/ 3093188 h 3485159"/>
                    <a:gd name="connsiteX32" fmla="*/ 1581029 w 3353791"/>
                    <a:gd name="connsiteY32" fmla="*/ 3157067 h 3485159"/>
                    <a:gd name="connsiteX33" fmla="*/ 1560789 w 3353791"/>
                    <a:gd name="connsiteY33" fmla="*/ 3206548 h 3485159"/>
                    <a:gd name="connsiteX34" fmla="*/ 1278741 w 3353791"/>
                    <a:gd name="connsiteY34" fmla="*/ 2999624 h 3485159"/>
                    <a:gd name="connsiteX35" fmla="*/ 1098356 w 3353791"/>
                    <a:gd name="connsiteY35" fmla="*/ 2756261 h 3485159"/>
                    <a:gd name="connsiteX36" fmla="*/ 857689 w 3353791"/>
                    <a:gd name="connsiteY36" fmla="*/ 2616363 h 3485159"/>
                    <a:gd name="connsiteX37" fmla="*/ 300 w 3353791"/>
                    <a:gd name="connsiteY37" fmla="*/ 2073590 h 3485159"/>
                    <a:gd name="connsiteX38" fmla="*/ 967457 w 3353791"/>
                    <a:gd name="connsiteY38" fmla="*/ 2116145 h 3485159"/>
                    <a:gd name="connsiteX39" fmla="*/ 895479 w 3353791"/>
                    <a:gd name="connsiteY39" fmla="*/ 1619074 h 3485159"/>
                    <a:gd name="connsiteX40" fmla="*/ 1197768 w 3353791"/>
                    <a:gd name="connsiteY40" fmla="*/ 867399 h 3485159"/>
                    <a:gd name="connsiteX41" fmla="*/ 1173925 w 3353791"/>
                    <a:gd name="connsiteY41" fmla="*/ 770233 h 3485159"/>
                    <a:gd name="connsiteX42" fmla="*/ 1173925 w 3353791"/>
                    <a:gd name="connsiteY42" fmla="*/ 769782 h 3485159"/>
                    <a:gd name="connsiteX43" fmla="*/ 1799655 w 3353791"/>
                    <a:gd name="connsiteY43" fmla="*/ 78384 h 3485159"/>
                    <a:gd name="connsiteX44" fmla="*/ 2617004 w 3353791"/>
                    <a:gd name="connsiteY44" fmla="*/ 88285 h 3485159"/>
                    <a:gd name="connsiteX45" fmla="*/ 2743860 w 3353791"/>
                    <a:gd name="connsiteY45" fmla="*/ 162503 h 3485159"/>
                    <a:gd name="connsiteX46" fmla="*/ 2802341 w 3353791"/>
                    <a:gd name="connsiteY46" fmla="*/ 248874 h 3485159"/>
                    <a:gd name="connsiteX47" fmla="*/ 2690333 w 3353791"/>
                    <a:gd name="connsiteY47" fmla="*/ 766186 h 3485159"/>
                    <a:gd name="connsiteX48" fmla="*/ 3248576 w 3353791"/>
                    <a:gd name="connsiteY48" fmla="*/ 2194416 h 3485159"/>
                    <a:gd name="connsiteX49" fmla="*/ 3340344 w 3353791"/>
                    <a:gd name="connsiteY49" fmla="*/ 2762109 h 3485159"/>
                    <a:gd name="connsiteX50" fmla="*/ 2359699 w 3353791"/>
                    <a:gd name="connsiteY50" fmla="*/ 3484999 h 3485159"/>
                    <a:gd name="connsiteX51" fmla="*/ 1686745 w 3353791"/>
                    <a:gd name="connsiteY51" fmla="*/ 662721 h 3485159"/>
                    <a:gd name="connsiteX52" fmla="*/ 1779853 w 3353791"/>
                    <a:gd name="connsiteY52" fmla="*/ 694213 h 3485159"/>
                    <a:gd name="connsiteX53" fmla="*/ 1779853 w 3353791"/>
                    <a:gd name="connsiteY53" fmla="*/ 695113 h 3485159"/>
                    <a:gd name="connsiteX54" fmla="*/ 2215303 w 3353791"/>
                    <a:gd name="connsiteY54" fmla="*/ 920932 h 3485159"/>
                    <a:gd name="connsiteX55" fmla="*/ 2226098 w 3353791"/>
                    <a:gd name="connsiteY55" fmla="*/ 617293 h 3485159"/>
                    <a:gd name="connsiteX56" fmla="*/ 2264778 w 3353791"/>
                    <a:gd name="connsiteY56" fmla="*/ 318601 h 3485159"/>
                    <a:gd name="connsiteX57" fmla="*/ 2349803 w 3353791"/>
                    <a:gd name="connsiteY57" fmla="*/ 207037 h 3485159"/>
                    <a:gd name="connsiteX58" fmla="*/ 1490161 w 3353791"/>
                    <a:gd name="connsiteY58" fmla="*/ 341987 h 3485159"/>
                    <a:gd name="connsiteX59" fmla="*/ 1266144 w 3353791"/>
                    <a:gd name="connsiteY59" fmla="*/ 807572 h 3485159"/>
                    <a:gd name="connsiteX60" fmla="*/ 1269746 w 3353791"/>
                    <a:gd name="connsiteY60" fmla="*/ 809818 h 3485159"/>
                    <a:gd name="connsiteX61" fmla="*/ 1686745 w 3353791"/>
                    <a:gd name="connsiteY61" fmla="*/ 662721 h 3485159"/>
                    <a:gd name="connsiteX62" fmla="*/ 2190560 w 3353791"/>
                    <a:gd name="connsiteY62" fmla="*/ 68489 h 3485159"/>
                    <a:gd name="connsiteX63" fmla="*/ 2173021 w 3353791"/>
                    <a:gd name="connsiteY63" fmla="*/ 68939 h 3485159"/>
                    <a:gd name="connsiteX64" fmla="*/ 2370944 w 3353791"/>
                    <a:gd name="connsiteY64" fmla="*/ 198492 h 3485159"/>
                    <a:gd name="connsiteX65" fmla="*/ 2650741 w 3353791"/>
                    <a:gd name="connsiteY65" fmla="*/ 192194 h 3485159"/>
                    <a:gd name="connsiteX66" fmla="*/ 2190560 w 3353791"/>
                    <a:gd name="connsiteY66" fmla="*/ 68489 h 3485159"/>
                    <a:gd name="connsiteX67" fmla="*/ 1198218 w 3353791"/>
                    <a:gd name="connsiteY67" fmla="*/ 2469265 h 3485159"/>
                    <a:gd name="connsiteX68" fmla="*/ 1120848 w 3353791"/>
                    <a:gd name="connsiteY68" fmla="*/ 2395942 h 3485159"/>
                    <a:gd name="connsiteX69" fmla="*/ 1088010 w 3353791"/>
                    <a:gd name="connsiteY69" fmla="*/ 2420235 h 3485159"/>
                    <a:gd name="connsiteX70" fmla="*/ 1053372 w 3353791"/>
                    <a:gd name="connsiteY70" fmla="*/ 2399094 h 3485159"/>
                    <a:gd name="connsiteX71" fmla="*/ 1070922 w 3353791"/>
                    <a:gd name="connsiteY71" fmla="*/ 2355005 h 3485159"/>
                    <a:gd name="connsiteX72" fmla="*/ 1034483 w 3353791"/>
                    <a:gd name="connsiteY72" fmla="*/ 2299676 h 3485159"/>
                    <a:gd name="connsiteX73" fmla="*/ 1232856 w 3353791"/>
                    <a:gd name="connsiteY73" fmla="*/ 2453072 h 3485159"/>
                    <a:gd name="connsiteX74" fmla="*/ 1198218 w 3353791"/>
                    <a:gd name="connsiteY74"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493474 w 3353791"/>
                    <a:gd name="connsiteY3" fmla="*/ 3333313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657861 w 3353791"/>
                    <a:gd name="connsiteY3" fmla="*/ 3333313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657861 w 3353791"/>
                    <a:gd name="connsiteY3" fmla="*/ 3333313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657861 w 3353791"/>
                    <a:gd name="connsiteY3" fmla="*/ 3333313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743319 w 3353791"/>
                    <a:gd name="connsiteY3" fmla="*/ 3311949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743319 w 3353791"/>
                    <a:gd name="connsiteY3" fmla="*/ 3311949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794594 w 3353791"/>
                    <a:gd name="connsiteY3" fmla="*/ 3299130 h 3485159"/>
                    <a:gd name="connsiteX4" fmla="*/ 3021856 w 3353791"/>
                    <a:gd name="connsiteY4" fmla="*/ 3025262 h 3485159"/>
                    <a:gd name="connsiteX5" fmla="*/ 3175247 w 3353791"/>
                    <a:gd name="connsiteY5" fmla="*/ 2426083 h 3485159"/>
                    <a:gd name="connsiteX6" fmla="*/ 3128473 w 3353791"/>
                    <a:gd name="connsiteY6" fmla="*/ 1922263 h 3485159"/>
                    <a:gd name="connsiteX7" fmla="*/ 2685380 w 3353791"/>
                    <a:gd name="connsiteY7" fmla="*/ 790028 h 3485159"/>
                    <a:gd name="connsiteX8" fmla="*/ 2641747 w 3353791"/>
                    <a:gd name="connsiteY8" fmla="*/ 986156 h 3485159"/>
                    <a:gd name="connsiteX9" fmla="*/ 2634103 w 3353791"/>
                    <a:gd name="connsiteY9" fmla="*/ 1009098 h 3485159"/>
                    <a:gd name="connsiteX10" fmla="*/ 2551329 w 3353791"/>
                    <a:gd name="connsiteY10" fmla="*/ 1024841 h 3485159"/>
                    <a:gd name="connsiteX11" fmla="*/ 2244988 w 3353791"/>
                    <a:gd name="connsiteY11" fmla="*/ 1000999 h 3485159"/>
                    <a:gd name="connsiteX12" fmla="*/ 2561224 w 3353791"/>
                    <a:gd name="connsiteY12" fmla="*/ 964565 h 3485159"/>
                    <a:gd name="connsiteX13" fmla="*/ 2708772 w 3353791"/>
                    <a:gd name="connsiteY13" fmla="*/ 296109 h 3485159"/>
                    <a:gd name="connsiteX14" fmla="*/ 2708772 w 3353791"/>
                    <a:gd name="connsiteY14" fmla="*/ 296109 h 3485159"/>
                    <a:gd name="connsiteX15" fmla="*/ 2709222 w 3353791"/>
                    <a:gd name="connsiteY15" fmla="*/ 293407 h 3485159"/>
                    <a:gd name="connsiteX16" fmla="*/ 2370044 w 3353791"/>
                    <a:gd name="connsiteY16" fmla="*/ 292056 h 3485159"/>
                    <a:gd name="connsiteX17" fmla="*/ 2331353 w 3353791"/>
                    <a:gd name="connsiteY17" fmla="*/ 378877 h 3485159"/>
                    <a:gd name="connsiteX18" fmla="*/ 2271082 w 3353791"/>
                    <a:gd name="connsiteY18" fmla="*/ 788677 h 3485159"/>
                    <a:gd name="connsiteX19" fmla="*/ 2271082 w 3353791"/>
                    <a:gd name="connsiteY19" fmla="*/ 789128 h 3485159"/>
                    <a:gd name="connsiteX20" fmla="*/ 2244088 w 3353791"/>
                    <a:gd name="connsiteY20" fmla="*/ 965916 h 3485159"/>
                    <a:gd name="connsiteX21" fmla="*/ 2207198 w 3353791"/>
                    <a:gd name="connsiteY21" fmla="*/ 1010449 h 3485159"/>
                    <a:gd name="connsiteX22" fmla="*/ 2094300 w 3353791"/>
                    <a:gd name="connsiteY22" fmla="*/ 897990 h 3485159"/>
                    <a:gd name="connsiteX23" fmla="*/ 1726776 w 3353791"/>
                    <a:gd name="connsiteY23" fmla="*/ 708155 h 3485159"/>
                    <a:gd name="connsiteX24" fmla="*/ 1045728 w 3353791"/>
                    <a:gd name="connsiteY24" fmla="*/ 1880431 h 3485159"/>
                    <a:gd name="connsiteX25" fmla="*/ 1099707 w 3353791"/>
                    <a:gd name="connsiteY25" fmla="*/ 2119291 h 3485159"/>
                    <a:gd name="connsiteX26" fmla="*/ 1232406 w 3353791"/>
                    <a:gd name="connsiteY26" fmla="*/ 2189018 h 3485159"/>
                    <a:gd name="connsiteX27" fmla="*/ 1211265 w 3353791"/>
                    <a:gd name="connsiteY27" fmla="*/ 2212411 h 3485159"/>
                    <a:gd name="connsiteX28" fmla="*/ 1062036 w 3353791"/>
                    <a:gd name="connsiteY28" fmla="*/ 2213327 h 3485159"/>
                    <a:gd name="connsiteX29" fmla="*/ 87907 w 3353791"/>
                    <a:gd name="connsiteY29" fmla="*/ 2090016 h 3485159"/>
                    <a:gd name="connsiteX30" fmla="*/ 810665 w 3353791"/>
                    <a:gd name="connsiteY30" fmla="*/ 2484248 h 3485159"/>
                    <a:gd name="connsiteX31" fmla="*/ 1047079 w 3353791"/>
                    <a:gd name="connsiteY31" fmla="*/ 2636619 h 3485159"/>
                    <a:gd name="connsiteX32" fmla="*/ 1520758 w 3353791"/>
                    <a:gd name="connsiteY32" fmla="*/ 3093188 h 3485159"/>
                    <a:gd name="connsiteX33" fmla="*/ 1581029 w 3353791"/>
                    <a:gd name="connsiteY33" fmla="*/ 3157067 h 3485159"/>
                    <a:gd name="connsiteX34" fmla="*/ 1560789 w 3353791"/>
                    <a:gd name="connsiteY34" fmla="*/ 3206548 h 3485159"/>
                    <a:gd name="connsiteX35" fmla="*/ 1278741 w 3353791"/>
                    <a:gd name="connsiteY35" fmla="*/ 2999624 h 3485159"/>
                    <a:gd name="connsiteX36" fmla="*/ 1098356 w 3353791"/>
                    <a:gd name="connsiteY36" fmla="*/ 2756261 h 3485159"/>
                    <a:gd name="connsiteX37" fmla="*/ 857689 w 3353791"/>
                    <a:gd name="connsiteY37" fmla="*/ 2616363 h 3485159"/>
                    <a:gd name="connsiteX38" fmla="*/ 300 w 3353791"/>
                    <a:gd name="connsiteY38" fmla="*/ 2073590 h 3485159"/>
                    <a:gd name="connsiteX39" fmla="*/ 967457 w 3353791"/>
                    <a:gd name="connsiteY39" fmla="*/ 2116145 h 3485159"/>
                    <a:gd name="connsiteX40" fmla="*/ 895479 w 3353791"/>
                    <a:gd name="connsiteY40" fmla="*/ 1619074 h 3485159"/>
                    <a:gd name="connsiteX41" fmla="*/ 1197768 w 3353791"/>
                    <a:gd name="connsiteY41" fmla="*/ 867399 h 3485159"/>
                    <a:gd name="connsiteX42" fmla="*/ 1173925 w 3353791"/>
                    <a:gd name="connsiteY42" fmla="*/ 770233 h 3485159"/>
                    <a:gd name="connsiteX43" fmla="*/ 1173925 w 3353791"/>
                    <a:gd name="connsiteY43" fmla="*/ 769782 h 3485159"/>
                    <a:gd name="connsiteX44" fmla="*/ 1799655 w 3353791"/>
                    <a:gd name="connsiteY44" fmla="*/ 78384 h 3485159"/>
                    <a:gd name="connsiteX45" fmla="*/ 2617004 w 3353791"/>
                    <a:gd name="connsiteY45" fmla="*/ 88285 h 3485159"/>
                    <a:gd name="connsiteX46" fmla="*/ 2743860 w 3353791"/>
                    <a:gd name="connsiteY46" fmla="*/ 162503 h 3485159"/>
                    <a:gd name="connsiteX47" fmla="*/ 2802341 w 3353791"/>
                    <a:gd name="connsiteY47" fmla="*/ 248874 h 3485159"/>
                    <a:gd name="connsiteX48" fmla="*/ 2690333 w 3353791"/>
                    <a:gd name="connsiteY48" fmla="*/ 766186 h 3485159"/>
                    <a:gd name="connsiteX49" fmla="*/ 3248576 w 3353791"/>
                    <a:gd name="connsiteY49" fmla="*/ 2194416 h 3485159"/>
                    <a:gd name="connsiteX50" fmla="*/ 3340344 w 3353791"/>
                    <a:gd name="connsiteY50" fmla="*/ 2762109 h 3485159"/>
                    <a:gd name="connsiteX51" fmla="*/ 2359699 w 3353791"/>
                    <a:gd name="connsiteY51" fmla="*/ 3484999 h 3485159"/>
                    <a:gd name="connsiteX52" fmla="*/ 1686745 w 3353791"/>
                    <a:gd name="connsiteY52" fmla="*/ 662721 h 3485159"/>
                    <a:gd name="connsiteX53" fmla="*/ 1779853 w 3353791"/>
                    <a:gd name="connsiteY53" fmla="*/ 694213 h 3485159"/>
                    <a:gd name="connsiteX54" fmla="*/ 1779853 w 3353791"/>
                    <a:gd name="connsiteY54" fmla="*/ 695113 h 3485159"/>
                    <a:gd name="connsiteX55" fmla="*/ 2215303 w 3353791"/>
                    <a:gd name="connsiteY55" fmla="*/ 920932 h 3485159"/>
                    <a:gd name="connsiteX56" fmla="*/ 2226098 w 3353791"/>
                    <a:gd name="connsiteY56" fmla="*/ 617293 h 3485159"/>
                    <a:gd name="connsiteX57" fmla="*/ 2264778 w 3353791"/>
                    <a:gd name="connsiteY57" fmla="*/ 318601 h 3485159"/>
                    <a:gd name="connsiteX58" fmla="*/ 2349803 w 3353791"/>
                    <a:gd name="connsiteY58" fmla="*/ 207037 h 3485159"/>
                    <a:gd name="connsiteX59" fmla="*/ 1490161 w 3353791"/>
                    <a:gd name="connsiteY59" fmla="*/ 341987 h 3485159"/>
                    <a:gd name="connsiteX60" fmla="*/ 1266144 w 3353791"/>
                    <a:gd name="connsiteY60" fmla="*/ 807572 h 3485159"/>
                    <a:gd name="connsiteX61" fmla="*/ 1269746 w 3353791"/>
                    <a:gd name="connsiteY61" fmla="*/ 809818 h 3485159"/>
                    <a:gd name="connsiteX62" fmla="*/ 1686745 w 3353791"/>
                    <a:gd name="connsiteY62" fmla="*/ 662721 h 3485159"/>
                    <a:gd name="connsiteX63" fmla="*/ 2190560 w 3353791"/>
                    <a:gd name="connsiteY63" fmla="*/ 68489 h 3485159"/>
                    <a:gd name="connsiteX64" fmla="*/ 2173021 w 3353791"/>
                    <a:gd name="connsiteY64" fmla="*/ 68939 h 3485159"/>
                    <a:gd name="connsiteX65" fmla="*/ 2370944 w 3353791"/>
                    <a:gd name="connsiteY65" fmla="*/ 198492 h 3485159"/>
                    <a:gd name="connsiteX66" fmla="*/ 2650741 w 3353791"/>
                    <a:gd name="connsiteY66" fmla="*/ 192194 h 3485159"/>
                    <a:gd name="connsiteX67" fmla="*/ 2190560 w 3353791"/>
                    <a:gd name="connsiteY67" fmla="*/ 68489 h 3485159"/>
                    <a:gd name="connsiteX68" fmla="*/ 1198218 w 3353791"/>
                    <a:gd name="connsiteY68" fmla="*/ 2469265 h 3485159"/>
                    <a:gd name="connsiteX69" fmla="*/ 1120848 w 3353791"/>
                    <a:gd name="connsiteY69" fmla="*/ 2395942 h 3485159"/>
                    <a:gd name="connsiteX70" fmla="*/ 1088010 w 3353791"/>
                    <a:gd name="connsiteY70" fmla="*/ 2420235 h 3485159"/>
                    <a:gd name="connsiteX71" fmla="*/ 1053372 w 3353791"/>
                    <a:gd name="connsiteY71" fmla="*/ 2399094 h 3485159"/>
                    <a:gd name="connsiteX72" fmla="*/ 1070922 w 3353791"/>
                    <a:gd name="connsiteY72" fmla="*/ 2355005 h 3485159"/>
                    <a:gd name="connsiteX73" fmla="*/ 1034483 w 3353791"/>
                    <a:gd name="connsiteY73" fmla="*/ 2299676 h 3485159"/>
                    <a:gd name="connsiteX74" fmla="*/ 1232856 w 3353791"/>
                    <a:gd name="connsiteY74" fmla="*/ 2453072 h 3485159"/>
                    <a:gd name="connsiteX75" fmla="*/ 1198218 w 3353791"/>
                    <a:gd name="connsiteY75"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245310 w 3353791"/>
                    <a:gd name="connsiteY3" fmla="*/ 3357174 h 3485159"/>
                    <a:gd name="connsiteX4" fmla="*/ 2794594 w 3353791"/>
                    <a:gd name="connsiteY4" fmla="*/ 3299130 h 3485159"/>
                    <a:gd name="connsiteX5" fmla="*/ 3021856 w 3353791"/>
                    <a:gd name="connsiteY5" fmla="*/ 3025262 h 3485159"/>
                    <a:gd name="connsiteX6" fmla="*/ 3175247 w 3353791"/>
                    <a:gd name="connsiteY6" fmla="*/ 2426083 h 3485159"/>
                    <a:gd name="connsiteX7" fmla="*/ 3128473 w 3353791"/>
                    <a:gd name="connsiteY7" fmla="*/ 1922263 h 3485159"/>
                    <a:gd name="connsiteX8" fmla="*/ 2685380 w 3353791"/>
                    <a:gd name="connsiteY8" fmla="*/ 790028 h 3485159"/>
                    <a:gd name="connsiteX9" fmla="*/ 2641747 w 3353791"/>
                    <a:gd name="connsiteY9" fmla="*/ 986156 h 3485159"/>
                    <a:gd name="connsiteX10" fmla="*/ 2634103 w 3353791"/>
                    <a:gd name="connsiteY10" fmla="*/ 1009098 h 3485159"/>
                    <a:gd name="connsiteX11" fmla="*/ 2551329 w 3353791"/>
                    <a:gd name="connsiteY11" fmla="*/ 1024841 h 3485159"/>
                    <a:gd name="connsiteX12" fmla="*/ 2244988 w 3353791"/>
                    <a:gd name="connsiteY12" fmla="*/ 1000999 h 3485159"/>
                    <a:gd name="connsiteX13" fmla="*/ 2561224 w 3353791"/>
                    <a:gd name="connsiteY13" fmla="*/ 964565 h 3485159"/>
                    <a:gd name="connsiteX14" fmla="*/ 2708772 w 3353791"/>
                    <a:gd name="connsiteY14" fmla="*/ 296109 h 3485159"/>
                    <a:gd name="connsiteX15" fmla="*/ 2708772 w 3353791"/>
                    <a:gd name="connsiteY15" fmla="*/ 296109 h 3485159"/>
                    <a:gd name="connsiteX16" fmla="*/ 2709222 w 3353791"/>
                    <a:gd name="connsiteY16" fmla="*/ 293407 h 3485159"/>
                    <a:gd name="connsiteX17" fmla="*/ 2370044 w 3353791"/>
                    <a:gd name="connsiteY17" fmla="*/ 292056 h 3485159"/>
                    <a:gd name="connsiteX18" fmla="*/ 2331353 w 3353791"/>
                    <a:gd name="connsiteY18" fmla="*/ 378877 h 3485159"/>
                    <a:gd name="connsiteX19" fmla="*/ 2271082 w 3353791"/>
                    <a:gd name="connsiteY19" fmla="*/ 788677 h 3485159"/>
                    <a:gd name="connsiteX20" fmla="*/ 2271082 w 3353791"/>
                    <a:gd name="connsiteY20" fmla="*/ 789128 h 3485159"/>
                    <a:gd name="connsiteX21" fmla="*/ 2244088 w 3353791"/>
                    <a:gd name="connsiteY21" fmla="*/ 965916 h 3485159"/>
                    <a:gd name="connsiteX22" fmla="*/ 2207198 w 3353791"/>
                    <a:gd name="connsiteY22" fmla="*/ 1010449 h 3485159"/>
                    <a:gd name="connsiteX23" fmla="*/ 2094300 w 3353791"/>
                    <a:gd name="connsiteY23" fmla="*/ 897990 h 3485159"/>
                    <a:gd name="connsiteX24" fmla="*/ 1726776 w 3353791"/>
                    <a:gd name="connsiteY24" fmla="*/ 708155 h 3485159"/>
                    <a:gd name="connsiteX25" fmla="*/ 1045728 w 3353791"/>
                    <a:gd name="connsiteY25" fmla="*/ 1880431 h 3485159"/>
                    <a:gd name="connsiteX26" fmla="*/ 1099707 w 3353791"/>
                    <a:gd name="connsiteY26" fmla="*/ 2119291 h 3485159"/>
                    <a:gd name="connsiteX27" fmla="*/ 1232406 w 3353791"/>
                    <a:gd name="connsiteY27" fmla="*/ 2189018 h 3485159"/>
                    <a:gd name="connsiteX28" fmla="*/ 1211265 w 3353791"/>
                    <a:gd name="connsiteY28" fmla="*/ 2212411 h 3485159"/>
                    <a:gd name="connsiteX29" fmla="*/ 1062036 w 3353791"/>
                    <a:gd name="connsiteY29" fmla="*/ 2213327 h 3485159"/>
                    <a:gd name="connsiteX30" fmla="*/ 87907 w 3353791"/>
                    <a:gd name="connsiteY30" fmla="*/ 2090016 h 3485159"/>
                    <a:gd name="connsiteX31" fmla="*/ 810665 w 3353791"/>
                    <a:gd name="connsiteY31" fmla="*/ 2484248 h 3485159"/>
                    <a:gd name="connsiteX32" fmla="*/ 1047079 w 3353791"/>
                    <a:gd name="connsiteY32" fmla="*/ 2636619 h 3485159"/>
                    <a:gd name="connsiteX33" fmla="*/ 1520758 w 3353791"/>
                    <a:gd name="connsiteY33" fmla="*/ 3093188 h 3485159"/>
                    <a:gd name="connsiteX34" fmla="*/ 1581029 w 3353791"/>
                    <a:gd name="connsiteY34" fmla="*/ 3157067 h 3485159"/>
                    <a:gd name="connsiteX35" fmla="*/ 1560789 w 3353791"/>
                    <a:gd name="connsiteY35" fmla="*/ 3206548 h 3485159"/>
                    <a:gd name="connsiteX36" fmla="*/ 1278741 w 3353791"/>
                    <a:gd name="connsiteY36" fmla="*/ 2999624 h 3485159"/>
                    <a:gd name="connsiteX37" fmla="*/ 1098356 w 3353791"/>
                    <a:gd name="connsiteY37" fmla="*/ 2756261 h 3485159"/>
                    <a:gd name="connsiteX38" fmla="*/ 857689 w 3353791"/>
                    <a:gd name="connsiteY38" fmla="*/ 2616363 h 3485159"/>
                    <a:gd name="connsiteX39" fmla="*/ 300 w 3353791"/>
                    <a:gd name="connsiteY39" fmla="*/ 2073590 h 3485159"/>
                    <a:gd name="connsiteX40" fmla="*/ 967457 w 3353791"/>
                    <a:gd name="connsiteY40" fmla="*/ 2116145 h 3485159"/>
                    <a:gd name="connsiteX41" fmla="*/ 895479 w 3353791"/>
                    <a:gd name="connsiteY41" fmla="*/ 1619074 h 3485159"/>
                    <a:gd name="connsiteX42" fmla="*/ 1197768 w 3353791"/>
                    <a:gd name="connsiteY42" fmla="*/ 867399 h 3485159"/>
                    <a:gd name="connsiteX43" fmla="*/ 1173925 w 3353791"/>
                    <a:gd name="connsiteY43" fmla="*/ 770233 h 3485159"/>
                    <a:gd name="connsiteX44" fmla="*/ 1173925 w 3353791"/>
                    <a:gd name="connsiteY44" fmla="*/ 769782 h 3485159"/>
                    <a:gd name="connsiteX45" fmla="*/ 1799655 w 3353791"/>
                    <a:gd name="connsiteY45" fmla="*/ 78384 h 3485159"/>
                    <a:gd name="connsiteX46" fmla="*/ 2617004 w 3353791"/>
                    <a:gd name="connsiteY46" fmla="*/ 88285 h 3485159"/>
                    <a:gd name="connsiteX47" fmla="*/ 2743860 w 3353791"/>
                    <a:gd name="connsiteY47" fmla="*/ 162503 h 3485159"/>
                    <a:gd name="connsiteX48" fmla="*/ 2802341 w 3353791"/>
                    <a:gd name="connsiteY48" fmla="*/ 248874 h 3485159"/>
                    <a:gd name="connsiteX49" fmla="*/ 2690333 w 3353791"/>
                    <a:gd name="connsiteY49" fmla="*/ 766186 h 3485159"/>
                    <a:gd name="connsiteX50" fmla="*/ 3248576 w 3353791"/>
                    <a:gd name="connsiteY50" fmla="*/ 2194416 h 3485159"/>
                    <a:gd name="connsiteX51" fmla="*/ 3340344 w 3353791"/>
                    <a:gd name="connsiteY51" fmla="*/ 2762109 h 3485159"/>
                    <a:gd name="connsiteX52" fmla="*/ 2359699 w 3353791"/>
                    <a:gd name="connsiteY52" fmla="*/ 3484999 h 3485159"/>
                    <a:gd name="connsiteX53" fmla="*/ 1686745 w 3353791"/>
                    <a:gd name="connsiteY53" fmla="*/ 662721 h 3485159"/>
                    <a:gd name="connsiteX54" fmla="*/ 1779853 w 3353791"/>
                    <a:gd name="connsiteY54" fmla="*/ 694213 h 3485159"/>
                    <a:gd name="connsiteX55" fmla="*/ 1779853 w 3353791"/>
                    <a:gd name="connsiteY55" fmla="*/ 695113 h 3485159"/>
                    <a:gd name="connsiteX56" fmla="*/ 2215303 w 3353791"/>
                    <a:gd name="connsiteY56" fmla="*/ 920932 h 3485159"/>
                    <a:gd name="connsiteX57" fmla="*/ 2226098 w 3353791"/>
                    <a:gd name="connsiteY57" fmla="*/ 617293 h 3485159"/>
                    <a:gd name="connsiteX58" fmla="*/ 2264778 w 3353791"/>
                    <a:gd name="connsiteY58" fmla="*/ 318601 h 3485159"/>
                    <a:gd name="connsiteX59" fmla="*/ 2349803 w 3353791"/>
                    <a:gd name="connsiteY59" fmla="*/ 207037 h 3485159"/>
                    <a:gd name="connsiteX60" fmla="*/ 1490161 w 3353791"/>
                    <a:gd name="connsiteY60" fmla="*/ 341987 h 3485159"/>
                    <a:gd name="connsiteX61" fmla="*/ 1266144 w 3353791"/>
                    <a:gd name="connsiteY61" fmla="*/ 807572 h 3485159"/>
                    <a:gd name="connsiteX62" fmla="*/ 1269746 w 3353791"/>
                    <a:gd name="connsiteY62" fmla="*/ 809818 h 3485159"/>
                    <a:gd name="connsiteX63" fmla="*/ 1686745 w 3353791"/>
                    <a:gd name="connsiteY63" fmla="*/ 662721 h 3485159"/>
                    <a:gd name="connsiteX64" fmla="*/ 2190560 w 3353791"/>
                    <a:gd name="connsiteY64" fmla="*/ 68489 h 3485159"/>
                    <a:gd name="connsiteX65" fmla="*/ 2173021 w 3353791"/>
                    <a:gd name="connsiteY65" fmla="*/ 68939 h 3485159"/>
                    <a:gd name="connsiteX66" fmla="*/ 2370944 w 3353791"/>
                    <a:gd name="connsiteY66" fmla="*/ 198492 h 3485159"/>
                    <a:gd name="connsiteX67" fmla="*/ 2650741 w 3353791"/>
                    <a:gd name="connsiteY67" fmla="*/ 192194 h 3485159"/>
                    <a:gd name="connsiteX68" fmla="*/ 2190560 w 3353791"/>
                    <a:gd name="connsiteY68" fmla="*/ 68489 h 3485159"/>
                    <a:gd name="connsiteX69" fmla="*/ 1198218 w 3353791"/>
                    <a:gd name="connsiteY69" fmla="*/ 2469265 h 3485159"/>
                    <a:gd name="connsiteX70" fmla="*/ 1120848 w 3353791"/>
                    <a:gd name="connsiteY70" fmla="*/ 2395942 h 3485159"/>
                    <a:gd name="connsiteX71" fmla="*/ 1088010 w 3353791"/>
                    <a:gd name="connsiteY71" fmla="*/ 2420235 h 3485159"/>
                    <a:gd name="connsiteX72" fmla="*/ 1053372 w 3353791"/>
                    <a:gd name="connsiteY72" fmla="*/ 2399094 h 3485159"/>
                    <a:gd name="connsiteX73" fmla="*/ 1070922 w 3353791"/>
                    <a:gd name="connsiteY73" fmla="*/ 2355005 h 3485159"/>
                    <a:gd name="connsiteX74" fmla="*/ 1034483 w 3353791"/>
                    <a:gd name="connsiteY74" fmla="*/ 2299676 h 3485159"/>
                    <a:gd name="connsiteX75" fmla="*/ 1232856 w 3353791"/>
                    <a:gd name="connsiteY75" fmla="*/ 2453072 h 3485159"/>
                    <a:gd name="connsiteX76" fmla="*/ 1198218 w 3353791"/>
                    <a:gd name="connsiteY76"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292312 w 3353791"/>
                    <a:gd name="connsiteY3" fmla="*/ 3412722 h 3485159"/>
                    <a:gd name="connsiteX4" fmla="*/ 2794594 w 3353791"/>
                    <a:gd name="connsiteY4" fmla="*/ 3299130 h 3485159"/>
                    <a:gd name="connsiteX5" fmla="*/ 3021856 w 3353791"/>
                    <a:gd name="connsiteY5" fmla="*/ 3025262 h 3485159"/>
                    <a:gd name="connsiteX6" fmla="*/ 3175247 w 3353791"/>
                    <a:gd name="connsiteY6" fmla="*/ 2426083 h 3485159"/>
                    <a:gd name="connsiteX7" fmla="*/ 3128473 w 3353791"/>
                    <a:gd name="connsiteY7" fmla="*/ 1922263 h 3485159"/>
                    <a:gd name="connsiteX8" fmla="*/ 2685380 w 3353791"/>
                    <a:gd name="connsiteY8" fmla="*/ 790028 h 3485159"/>
                    <a:gd name="connsiteX9" fmla="*/ 2641747 w 3353791"/>
                    <a:gd name="connsiteY9" fmla="*/ 986156 h 3485159"/>
                    <a:gd name="connsiteX10" fmla="*/ 2634103 w 3353791"/>
                    <a:gd name="connsiteY10" fmla="*/ 1009098 h 3485159"/>
                    <a:gd name="connsiteX11" fmla="*/ 2551329 w 3353791"/>
                    <a:gd name="connsiteY11" fmla="*/ 1024841 h 3485159"/>
                    <a:gd name="connsiteX12" fmla="*/ 2244988 w 3353791"/>
                    <a:gd name="connsiteY12" fmla="*/ 1000999 h 3485159"/>
                    <a:gd name="connsiteX13" fmla="*/ 2561224 w 3353791"/>
                    <a:gd name="connsiteY13" fmla="*/ 964565 h 3485159"/>
                    <a:gd name="connsiteX14" fmla="*/ 2708772 w 3353791"/>
                    <a:gd name="connsiteY14" fmla="*/ 296109 h 3485159"/>
                    <a:gd name="connsiteX15" fmla="*/ 2708772 w 3353791"/>
                    <a:gd name="connsiteY15" fmla="*/ 296109 h 3485159"/>
                    <a:gd name="connsiteX16" fmla="*/ 2709222 w 3353791"/>
                    <a:gd name="connsiteY16" fmla="*/ 293407 h 3485159"/>
                    <a:gd name="connsiteX17" fmla="*/ 2370044 w 3353791"/>
                    <a:gd name="connsiteY17" fmla="*/ 292056 h 3485159"/>
                    <a:gd name="connsiteX18" fmla="*/ 2331353 w 3353791"/>
                    <a:gd name="connsiteY18" fmla="*/ 378877 h 3485159"/>
                    <a:gd name="connsiteX19" fmla="*/ 2271082 w 3353791"/>
                    <a:gd name="connsiteY19" fmla="*/ 788677 h 3485159"/>
                    <a:gd name="connsiteX20" fmla="*/ 2271082 w 3353791"/>
                    <a:gd name="connsiteY20" fmla="*/ 789128 h 3485159"/>
                    <a:gd name="connsiteX21" fmla="*/ 2244088 w 3353791"/>
                    <a:gd name="connsiteY21" fmla="*/ 965916 h 3485159"/>
                    <a:gd name="connsiteX22" fmla="*/ 2207198 w 3353791"/>
                    <a:gd name="connsiteY22" fmla="*/ 1010449 h 3485159"/>
                    <a:gd name="connsiteX23" fmla="*/ 2094300 w 3353791"/>
                    <a:gd name="connsiteY23" fmla="*/ 897990 h 3485159"/>
                    <a:gd name="connsiteX24" fmla="*/ 1726776 w 3353791"/>
                    <a:gd name="connsiteY24" fmla="*/ 708155 h 3485159"/>
                    <a:gd name="connsiteX25" fmla="*/ 1045728 w 3353791"/>
                    <a:gd name="connsiteY25" fmla="*/ 1880431 h 3485159"/>
                    <a:gd name="connsiteX26" fmla="*/ 1099707 w 3353791"/>
                    <a:gd name="connsiteY26" fmla="*/ 2119291 h 3485159"/>
                    <a:gd name="connsiteX27" fmla="*/ 1232406 w 3353791"/>
                    <a:gd name="connsiteY27" fmla="*/ 2189018 h 3485159"/>
                    <a:gd name="connsiteX28" fmla="*/ 1211265 w 3353791"/>
                    <a:gd name="connsiteY28" fmla="*/ 2212411 h 3485159"/>
                    <a:gd name="connsiteX29" fmla="*/ 1062036 w 3353791"/>
                    <a:gd name="connsiteY29" fmla="*/ 2213327 h 3485159"/>
                    <a:gd name="connsiteX30" fmla="*/ 87907 w 3353791"/>
                    <a:gd name="connsiteY30" fmla="*/ 2090016 h 3485159"/>
                    <a:gd name="connsiteX31" fmla="*/ 810665 w 3353791"/>
                    <a:gd name="connsiteY31" fmla="*/ 2484248 h 3485159"/>
                    <a:gd name="connsiteX32" fmla="*/ 1047079 w 3353791"/>
                    <a:gd name="connsiteY32" fmla="*/ 2636619 h 3485159"/>
                    <a:gd name="connsiteX33" fmla="*/ 1520758 w 3353791"/>
                    <a:gd name="connsiteY33" fmla="*/ 3093188 h 3485159"/>
                    <a:gd name="connsiteX34" fmla="*/ 1581029 w 3353791"/>
                    <a:gd name="connsiteY34" fmla="*/ 3157067 h 3485159"/>
                    <a:gd name="connsiteX35" fmla="*/ 1560789 w 3353791"/>
                    <a:gd name="connsiteY35" fmla="*/ 3206548 h 3485159"/>
                    <a:gd name="connsiteX36" fmla="*/ 1278741 w 3353791"/>
                    <a:gd name="connsiteY36" fmla="*/ 2999624 h 3485159"/>
                    <a:gd name="connsiteX37" fmla="*/ 1098356 w 3353791"/>
                    <a:gd name="connsiteY37" fmla="*/ 2756261 h 3485159"/>
                    <a:gd name="connsiteX38" fmla="*/ 857689 w 3353791"/>
                    <a:gd name="connsiteY38" fmla="*/ 2616363 h 3485159"/>
                    <a:gd name="connsiteX39" fmla="*/ 300 w 3353791"/>
                    <a:gd name="connsiteY39" fmla="*/ 2073590 h 3485159"/>
                    <a:gd name="connsiteX40" fmla="*/ 967457 w 3353791"/>
                    <a:gd name="connsiteY40" fmla="*/ 2116145 h 3485159"/>
                    <a:gd name="connsiteX41" fmla="*/ 895479 w 3353791"/>
                    <a:gd name="connsiteY41" fmla="*/ 1619074 h 3485159"/>
                    <a:gd name="connsiteX42" fmla="*/ 1197768 w 3353791"/>
                    <a:gd name="connsiteY42" fmla="*/ 867399 h 3485159"/>
                    <a:gd name="connsiteX43" fmla="*/ 1173925 w 3353791"/>
                    <a:gd name="connsiteY43" fmla="*/ 770233 h 3485159"/>
                    <a:gd name="connsiteX44" fmla="*/ 1173925 w 3353791"/>
                    <a:gd name="connsiteY44" fmla="*/ 769782 h 3485159"/>
                    <a:gd name="connsiteX45" fmla="*/ 1799655 w 3353791"/>
                    <a:gd name="connsiteY45" fmla="*/ 78384 h 3485159"/>
                    <a:gd name="connsiteX46" fmla="*/ 2617004 w 3353791"/>
                    <a:gd name="connsiteY46" fmla="*/ 88285 h 3485159"/>
                    <a:gd name="connsiteX47" fmla="*/ 2743860 w 3353791"/>
                    <a:gd name="connsiteY47" fmla="*/ 162503 h 3485159"/>
                    <a:gd name="connsiteX48" fmla="*/ 2802341 w 3353791"/>
                    <a:gd name="connsiteY48" fmla="*/ 248874 h 3485159"/>
                    <a:gd name="connsiteX49" fmla="*/ 2690333 w 3353791"/>
                    <a:gd name="connsiteY49" fmla="*/ 766186 h 3485159"/>
                    <a:gd name="connsiteX50" fmla="*/ 3248576 w 3353791"/>
                    <a:gd name="connsiteY50" fmla="*/ 2194416 h 3485159"/>
                    <a:gd name="connsiteX51" fmla="*/ 3340344 w 3353791"/>
                    <a:gd name="connsiteY51" fmla="*/ 2762109 h 3485159"/>
                    <a:gd name="connsiteX52" fmla="*/ 2359699 w 3353791"/>
                    <a:gd name="connsiteY52" fmla="*/ 3484999 h 3485159"/>
                    <a:gd name="connsiteX53" fmla="*/ 1686745 w 3353791"/>
                    <a:gd name="connsiteY53" fmla="*/ 662721 h 3485159"/>
                    <a:gd name="connsiteX54" fmla="*/ 1779853 w 3353791"/>
                    <a:gd name="connsiteY54" fmla="*/ 694213 h 3485159"/>
                    <a:gd name="connsiteX55" fmla="*/ 1779853 w 3353791"/>
                    <a:gd name="connsiteY55" fmla="*/ 695113 h 3485159"/>
                    <a:gd name="connsiteX56" fmla="*/ 2215303 w 3353791"/>
                    <a:gd name="connsiteY56" fmla="*/ 920932 h 3485159"/>
                    <a:gd name="connsiteX57" fmla="*/ 2226098 w 3353791"/>
                    <a:gd name="connsiteY57" fmla="*/ 617293 h 3485159"/>
                    <a:gd name="connsiteX58" fmla="*/ 2264778 w 3353791"/>
                    <a:gd name="connsiteY58" fmla="*/ 318601 h 3485159"/>
                    <a:gd name="connsiteX59" fmla="*/ 2349803 w 3353791"/>
                    <a:gd name="connsiteY59" fmla="*/ 207037 h 3485159"/>
                    <a:gd name="connsiteX60" fmla="*/ 1490161 w 3353791"/>
                    <a:gd name="connsiteY60" fmla="*/ 341987 h 3485159"/>
                    <a:gd name="connsiteX61" fmla="*/ 1266144 w 3353791"/>
                    <a:gd name="connsiteY61" fmla="*/ 807572 h 3485159"/>
                    <a:gd name="connsiteX62" fmla="*/ 1269746 w 3353791"/>
                    <a:gd name="connsiteY62" fmla="*/ 809818 h 3485159"/>
                    <a:gd name="connsiteX63" fmla="*/ 1686745 w 3353791"/>
                    <a:gd name="connsiteY63" fmla="*/ 662721 h 3485159"/>
                    <a:gd name="connsiteX64" fmla="*/ 2190560 w 3353791"/>
                    <a:gd name="connsiteY64" fmla="*/ 68489 h 3485159"/>
                    <a:gd name="connsiteX65" fmla="*/ 2173021 w 3353791"/>
                    <a:gd name="connsiteY65" fmla="*/ 68939 h 3485159"/>
                    <a:gd name="connsiteX66" fmla="*/ 2370944 w 3353791"/>
                    <a:gd name="connsiteY66" fmla="*/ 198492 h 3485159"/>
                    <a:gd name="connsiteX67" fmla="*/ 2650741 w 3353791"/>
                    <a:gd name="connsiteY67" fmla="*/ 192194 h 3485159"/>
                    <a:gd name="connsiteX68" fmla="*/ 2190560 w 3353791"/>
                    <a:gd name="connsiteY68" fmla="*/ 68489 h 3485159"/>
                    <a:gd name="connsiteX69" fmla="*/ 1198218 w 3353791"/>
                    <a:gd name="connsiteY69" fmla="*/ 2469265 h 3485159"/>
                    <a:gd name="connsiteX70" fmla="*/ 1120848 w 3353791"/>
                    <a:gd name="connsiteY70" fmla="*/ 2395942 h 3485159"/>
                    <a:gd name="connsiteX71" fmla="*/ 1088010 w 3353791"/>
                    <a:gd name="connsiteY71" fmla="*/ 2420235 h 3485159"/>
                    <a:gd name="connsiteX72" fmla="*/ 1053372 w 3353791"/>
                    <a:gd name="connsiteY72" fmla="*/ 2399094 h 3485159"/>
                    <a:gd name="connsiteX73" fmla="*/ 1070922 w 3353791"/>
                    <a:gd name="connsiteY73" fmla="*/ 2355005 h 3485159"/>
                    <a:gd name="connsiteX74" fmla="*/ 1034483 w 3353791"/>
                    <a:gd name="connsiteY74" fmla="*/ 2299676 h 3485159"/>
                    <a:gd name="connsiteX75" fmla="*/ 1232856 w 3353791"/>
                    <a:gd name="connsiteY75" fmla="*/ 2453072 h 3485159"/>
                    <a:gd name="connsiteX76" fmla="*/ 1198218 w 3353791"/>
                    <a:gd name="connsiteY76"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292312 w 3353791"/>
                    <a:gd name="connsiteY3" fmla="*/ 3412722 h 3485159"/>
                    <a:gd name="connsiteX4" fmla="*/ 2790321 w 3353791"/>
                    <a:gd name="connsiteY4" fmla="*/ 3346132 h 3485159"/>
                    <a:gd name="connsiteX5" fmla="*/ 3021856 w 3353791"/>
                    <a:gd name="connsiteY5" fmla="*/ 3025262 h 3485159"/>
                    <a:gd name="connsiteX6" fmla="*/ 3175247 w 3353791"/>
                    <a:gd name="connsiteY6" fmla="*/ 2426083 h 3485159"/>
                    <a:gd name="connsiteX7" fmla="*/ 3128473 w 3353791"/>
                    <a:gd name="connsiteY7" fmla="*/ 1922263 h 3485159"/>
                    <a:gd name="connsiteX8" fmla="*/ 2685380 w 3353791"/>
                    <a:gd name="connsiteY8" fmla="*/ 790028 h 3485159"/>
                    <a:gd name="connsiteX9" fmla="*/ 2641747 w 3353791"/>
                    <a:gd name="connsiteY9" fmla="*/ 986156 h 3485159"/>
                    <a:gd name="connsiteX10" fmla="*/ 2634103 w 3353791"/>
                    <a:gd name="connsiteY10" fmla="*/ 1009098 h 3485159"/>
                    <a:gd name="connsiteX11" fmla="*/ 2551329 w 3353791"/>
                    <a:gd name="connsiteY11" fmla="*/ 1024841 h 3485159"/>
                    <a:gd name="connsiteX12" fmla="*/ 2244988 w 3353791"/>
                    <a:gd name="connsiteY12" fmla="*/ 1000999 h 3485159"/>
                    <a:gd name="connsiteX13" fmla="*/ 2561224 w 3353791"/>
                    <a:gd name="connsiteY13" fmla="*/ 964565 h 3485159"/>
                    <a:gd name="connsiteX14" fmla="*/ 2708772 w 3353791"/>
                    <a:gd name="connsiteY14" fmla="*/ 296109 h 3485159"/>
                    <a:gd name="connsiteX15" fmla="*/ 2708772 w 3353791"/>
                    <a:gd name="connsiteY15" fmla="*/ 296109 h 3485159"/>
                    <a:gd name="connsiteX16" fmla="*/ 2709222 w 3353791"/>
                    <a:gd name="connsiteY16" fmla="*/ 293407 h 3485159"/>
                    <a:gd name="connsiteX17" fmla="*/ 2370044 w 3353791"/>
                    <a:gd name="connsiteY17" fmla="*/ 292056 h 3485159"/>
                    <a:gd name="connsiteX18" fmla="*/ 2331353 w 3353791"/>
                    <a:gd name="connsiteY18" fmla="*/ 378877 h 3485159"/>
                    <a:gd name="connsiteX19" fmla="*/ 2271082 w 3353791"/>
                    <a:gd name="connsiteY19" fmla="*/ 788677 h 3485159"/>
                    <a:gd name="connsiteX20" fmla="*/ 2271082 w 3353791"/>
                    <a:gd name="connsiteY20" fmla="*/ 789128 h 3485159"/>
                    <a:gd name="connsiteX21" fmla="*/ 2244088 w 3353791"/>
                    <a:gd name="connsiteY21" fmla="*/ 965916 h 3485159"/>
                    <a:gd name="connsiteX22" fmla="*/ 2207198 w 3353791"/>
                    <a:gd name="connsiteY22" fmla="*/ 1010449 h 3485159"/>
                    <a:gd name="connsiteX23" fmla="*/ 2094300 w 3353791"/>
                    <a:gd name="connsiteY23" fmla="*/ 897990 h 3485159"/>
                    <a:gd name="connsiteX24" fmla="*/ 1726776 w 3353791"/>
                    <a:gd name="connsiteY24" fmla="*/ 708155 h 3485159"/>
                    <a:gd name="connsiteX25" fmla="*/ 1045728 w 3353791"/>
                    <a:gd name="connsiteY25" fmla="*/ 1880431 h 3485159"/>
                    <a:gd name="connsiteX26" fmla="*/ 1099707 w 3353791"/>
                    <a:gd name="connsiteY26" fmla="*/ 2119291 h 3485159"/>
                    <a:gd name="connsiteX27" fmla="*/ 1232406 w 3353791"/>
                    <a:gd name="connsiteY27" fmla="*/ 2189018 h 3485159"/>
                    <a:gd name="connsiteX28" fmla="*/ 1211265 w 3353791"/>
                    <a:gd name="connsiteY28" fmla="*/ 2212411 h 3485159"/>
                    <a:gd name="connsiteX29" fmla="*/ 1062036 w 3353791"/>
                    <a:gd name="connsiteY29" fmla="*/ 2213327 h 3485159"/>
                    <a:gd name="connsiteX30" fmla="*/ 87907 w 3353791"/>
                    <a:gd name="connsiteY30" fmla="*/ 2090016 h 3485159"/>
                    <a:gd name="connsiteX31" fmla="*/ 810665 w 3353791"/>
                    <a:gd name="connsiteY31" fmla="*/ 2484248 h 3485159"/>
                    <a:gd name="connsiteX32" fmla="*/ 1047079 w 3353791"/>
                    <a:gd name="connsiteY32" fmla="*/ 2636619 h 3485159"/>
                    <a:gd name="connsiteX33" fmla="*/ 1520758 w 3353791"/>
                    <a:gd name="connsiteY33" fmla="*/ 3093188 h 3485159"/>
                    <a:gd name="connsiteX34" fmla="*/ 1581029 w 3353791"/>
                    <a:gd name="connsiteY34" fmla="*/ 3157067 h 3485159"/>
                    <a:gd name="connsiteX35" fmla="*/ 1560789 w 3353791"/>
                    <a:gd name="connsiteY35" fmla="*/ 3206548 h 3485159"/>
                    <a:gd name="connsiteX36" fmla="*/ 1278741 w 3353791"/>
                    <a:gd name="connsiteY36" fmla="*/ 2999624 h 3485159"/>
                    <a:gd name="connsiteX37" fmla="*/ 1098356 w 3353791"/>
                    <a:gd name="connsiteY37" fmla="*/ 2756261 h 3485159"/>
                    <a:gd name="connsiteX38" fmla="*/ 857689 w 3353791"/>
                    <a:gd name="connsiteY38" fmla="*/ 2616363 h 3485159"/>
                    <a:gd name="connsiteX39" fmla="*/ 300 w 3353791"/>
                    <a:gd name="connsiteY39" fmla="*/ 2073590 h 3485159"/>
                    <a:gd name="connsiteX40" fmla="*/ 967457 w 3353791"/>
                    <a:gd name="connsiteY40" fmla="*/ 2116145 h 3485159"/>
                    <a:gd name="connsiteX41" fmla="*/ 895479 w 3353791"/>
                    <a:gd name="connsiteY41" fmla="*/ 1619074 h 3485159"/>
                    <a:gd name="connsiteX42" fmla="*/ 1197768 w 3353791"/>
                    <a:gd name="connsiteY42" fmla="*/ 867399 h 3485159"/>
                    <a:gd name="connsiteX43" fmla="*/ 1173925 w 3353791"/>
                    <a:gd name="connsiteY43" fmla="*/ 770233 h 3485159"/>
                    <a:gd name="connsiteX44" fmla="*/ 1173925 w 3353791"/>
                    <a:gd name="connsiteY44" fmla="*/ 769782 h 3485159"/>
                    <a:gd name="connsiteX45" fmla="*/ 1799655 w 3353791"/>
                    <a:gd name="connsiteY45" fmla="*/ 78384 h 3485159"/>
                    <a:gd name="connsiteX46" fmla="*/ 2617004 w 3353791"/>
                    <a:gd name="connsiteY46" fmla="*/ 88285 h 3485159"/>
                    <a:gd name="connsiteX47" fmla="*/ 2743860 w 3353791"/>
                    <a:gd name="connsiteY47" fmla="*/ 162503 h 3485159"/>
                    <a:gd name="connsiteX48" fmla="*/ 2802341 w 3353791"/>
                    <a:gd name="connsiteY48" fmla="*/ 248874 h 3485159"/>
                    <a:gd name="connsiteX49" fmla="*/ 2690333 w 3353791"/>
                    <a:gd name="connsiteY49" fmla="*/ 766186 h 3485159"/>
                    <a:gd name="connsiteX50" fmla="*/ 3248576 w 3353791"/>
                    <a:gd name="connsiteY50" fmla="*/ 2194416 h 3485159"/>
                    <a:gd name="connsiteX51" fmla="*/ 3340344 w 3353791"/>
                    <a:gd name="connsiteY51" fmla="*/ 2762109 h 3485159"/>
                    <a:gd name="connsiteX52" fmla="*/ 2359699 w 3353791"/>
                    <a:gd name="connsiteY52" fmla="*/ 3484999 h 3485159"/>
                    <a:gd name="connsiteX53" fmla="*/ 1686745 w 3353791"/>
                    <a:gd name="connsiteY53" fmla="*/ 662721 h 3485159"/>
                    <a:gd name="connsiteX54" fmla="*/ 1779853 w 3353791"/>
                    <a:gd name="connsiteY54" fmla="*/ 694213 h 3485159"/>
                    <a:gd name="connsiteX55" fmla="*/ 1779853 w 3353791"/>
                    <a:gd name="connsiteY55" fmla="*/ 695113 h 3485159"/>
                    <a:gd name="connsiteX56" fmla="*/ 2215303 w 3353791"/>
                    <a:gd name="connsiteY56" fmla="*/ 920932 h 3485159"/>
                    <a:gd name="connsiteX57" fmla="*/ 2226098 w 3353791"/>
                    <a:gd name="connsiteY57" fmla="*/ 617293 h 3485159"/>
                    <a:gd name="connsiteX58" fmla="*/ 2264778 w 3353791"/>
                    <a:gd name="connsiteY58" fmla="*/ 318601 h 3485159"/>
                    <a:gd name="connsiteX59" fmla="*/ 2349803 w 3353791"/>
                    <a:gd name="connsiteY59" fmla="*/ 207037 h 3485159"/>
                    <a:gd name="connsiteX60" fmla="*/ 1490161 w 3353791"/>
                    <a:gd name="connsiteY60" fmla="*/ 341987 h 3485159"/>
                    <a:gd name="connsiteX61" fmla="*/ 1266144 w 3353791"/>
                    <a:gd name="connsiteY61" fmla="*/ 807572 h 3485159"/>
                    <a:gd name="connsiteX62" fmla="*/ 1269746 w 3353791"/>
                    <a:gd name="connsiteY62" fmla="*/ 809818 h 3485159"/>
                    <a:gd name="connsiteX63" fmla="*/ 1686745 w 3353791"/>
                    <a:gd name="connsiteY63" fmla="*/ 662721 h 3485159"/>
                    <a:gd name="connsiteX64" fmla="*/ 2190560 w 3353791"/>
                    <a:gd name="connsiteY64" fmla="*/ 68489 h 3485159"/>
                    <a:gd name="connsiteX65" fmla="*/ 2173021 w 3353791"/>
                    <a:gd name="connsiteY65" fmla="*/ 68939 h 3485159"/>
                    <a:gd name="connsiteX66" fmla="*/ 2370944 w 3353791"/>
                    <a:gd name="connsiteY66" fmla="*/ 198492 h 3485159"/>
                    <a:gd name="connsiteX67" fmla="*/ 2650741 w 3353791"/>
                    <a:gd name="connsiteY67" fmla="*/ 192194 h 3485159"/>
                    <a:gd name="connsiteX68" fmla="*/ 2190560 w 3353791"/>
                    <a:gd name="connsiteY68" fmla="*/ 68489 h 3485159"/>
                    <a:gd name="connsiteX69" fmla="*/ 1198218 w 3353791"/>
                    <a:gd name="connsiteY69" fmla="*/ 2469265 h 3485159"/>
                    <a:gd name="connsiteX70" fmla="*/ 1120848 w 3353791"/>
                    <a:gd name="connsiteY70" fmla="*/ 2395942 h 3485159"/>
                    <a:gd name="connsiteX71" fmla="*/ 1088010 w 3353791"/>
                    <a:gd name="connsiteY71" fmla="*/ 2420235 h 3485159"/>
                    <a:gd name="connsiteX72" fmla="*/ 1053372 w 3353791"/>
                    <a:gd name="connsiteY72" fmla="*/ 2399094 h 3485159"/>
                    <a:gd name="connsiteX73" fmla="*/ 1070922 w 3353791"/>
                    <a:gd name="connsiteY73" fmla="*/ 2355005 h 3485159"/>
                    <a:gd name="connsiteX74" fmla="*/ 1034483 w 3353791"/>
                    <a:gd name="connsiteY74" fmla="*/ 2299676 h 3485159"/>
                    <a:gd name="connsiteX75" fmla="*/ 1232856 w 3353791"/>
                    <a:gd name="connsiteY75" fmla="*/ 2453072 h 3485159"/>
                    <a:gd name="connsiteX76" fmla="*/ 1198218 w 3353791"/>
                    <a:gd name="connsiteY76" fmla="*/ 2469265 h 3485159"/>
                    <a:gd name="connsiteX0" fmla="*/ 2359699 w 3353791"/>
                    <a:gd name="connsiteY0" fmla="*/ 3484999 h 3485159"/>
                    <a:gd name="connsiteX1" fmla="*/ 1953495 w 3353791"/>
                    <a:gd name="connsiteY1" fmla="*/ 3316311 h 3485159"/>
                    <a:gd name="connsiteX2" fmla="*/ 2066404 w 3353791"/>
                    <a:gd name="connsiteY2" fmla="*/ 3285269 h 3485159"/>
                    <a:gd name="connsiteX3" fmla="*/ 2292312 w 3353791"/>
                    <a:gd name="connsiteY3" fmla="*/ 3412722 h 3485159"/>
                    <a:gd name="connsiteX4" fmla="*/ 2709136 w 3353791"/>
                    <a:gd name="connsiteY4" fmla="*/ 3346132 h 3485159"/>
                    <a:gd name="connsiteX5" fmla="*/ 3021856 w 3353791"/>
                    <a:gd name="connsiteY5" fmla="*/ 3025262 h 3485159"/>
                    <a:gd name="connsiteX6" fmla="*/ 3175247 w 3353791"/>
                    <a:gd name="connsiteY6" fmla="*/ 2426083 h 3485159"/>
                    <a:gd name="connsiteX7" fmla="*/ 3128473 w 3353791"/>
                    <a:gd name="connsiteY7" fmla="*/ 1922263 h 3485159"/>
                    <a:gd name="connsiteX8" fmla="*/ 2685380 w 3353791"/>
                    <a:gd name="connsiteY8" fmla="*/ 790028 h 3485159"/>
                    <a:gd name="connsiteX9" fmla="*/ 2641747 w 3353791"/>
                    <a:gd name="connsiteY9" fmla="*/ 986156 h 3485159"/>
                    <a:gd name="connsiteX10" fmla="*/ 2634103 w 3353791"/>
                    <a:gd name="connsiteY10" fmla="*/ 1009098 h 3485159"/>
                    <a:gd name="connsiteX11" fmla="*/ 2551329 w 3353791"/>
                    <a:gd name="connsiteY11" fmla="*/ 1024841 h 3485159"/>
                    <a:gd name="connsiteX12" fmla="*/ 2244988 w 3353791"/>
                    <a:gd name="connsiteY12" fmla="*/ 1000999 h 3485159"/>
                    <a:gd name="connsiteX13" fmla="*/ 2561224 w 3353791"/>
                    <a:gd name="connsiteY13" fmla="*/ 964565 h 3485159"/>
                    <a:gd name="connsiteX14" fmla="*/ 2708772 w 3353791"/>
                    <a:gd name="connsiteY14" fmla="*/ 296109 h 3485159"/>
                    <a:gd name="connsiteX15" fmla="*/ 2708772 w 3353791"/>
                    <a:gd name="connsiteY15" fmla="*/ 296109 h 3485159"/>
                    <a:gd name="connsiteX16" fmla="*/ 2709222 w 3353791"/>
                    <a:gd name="connsiteY16" fmla="*/ 293407 h 3485159"/>
                    <a:gd name="connsiteX17" fmla="*/ 2370044 w 3353791"/>
                    <a:gd name="connsiteY17" fmla="*/ 292056 h 3485159"/>
                    <a:gd name="connsiteX18" fmla="*/ 2331353 w 3353791"/>
                    <a:gd name="connsiteY18" fmla="*/ 378877 h 3485159"/>
                    <a:gd name="connsiteX19" fmla="*/ 2271082 w 3353791"/>
                    <a:gd name="connsiteY19" fmla="*/ 788677 h 3485159"/>
                    <a:gd name="connsiteX20" fmla="*/ 2271082 w 3353791"/>
                    <a:gd name="connsiteY20" fmla="*/ 789128 h 3485159"/>
                    <a:gd name="connsiteX21" fmla="*/ 2244088 w 3353791"/>
                    <a:gd name="connsiteY21" fmla="*/ 965916 h 3485159"/>
                    <a:gd name="connsiteX22" fmla="*/ 2207198 w 3353791"/>
                    <a:gd name="connsiteY22" fmla="*/ 1010449 h 3485159"/>
                    <a:gd name="connsiteX23" fmla="*/ 2094300 w 3353791"/>
                    <a:gd name="connsiteY23" fmla="*/ 897990 h 3485159"/>
                    <a:gd name="connsiteX24" fmla="*/ 1726776 w 3353791"/>
                    <a:gd name="connsiteY24" fmla="*/ 708155 h 3485159"/>
                    <a:gd name="connsiteX25" fmla="*/ 1045728 w 3353791"/>
                    <a:gd name="connsiteY25" fmla="*/ 1880431 h 3485159"/>
                    <a:gd name="connsiteX26" fmla="*/ 1099707 w 3353791"/>
                    <a:gd name="connsiteY26" fmla="*/ 2119291 h 3485159"/>
                    <a:gd name="connsiteX27" fmla="*/ 1232406 w 3353791"/>
                    <a:gd name="connsiteY27" fmla="*/ 2189018 h 3485159"/>
                    <a:gd name="connsiteX28" fmla="*/ 1211265 w 3353791"/>
                    <a:gd name="connsiteY28" fmla="*/ 2212411 h 3485159"/>
                    <a:gd name="connsiteX29" fmla="*/ 1062036 w 3353791"/>
                    <a:gd name="connsiteY29" fmla="*/ 2213327 h 3485159"/>
                    <a:gd name="connsiteX30" fmla="*/ 87907 w 3353791"/>
                    <a:gd name="connsiteY30" fmla="*/ 2090016 h 3485159"/>
                    <a:gd name="connsiteX31" fmla="*/ 810665 w 3353791"/>
                    <a:gd name="connsiteY31" fmla="*/ 2484248 h 3485159"/>
                    <a:gd name="connsiteX32" fmla="*/ 1047079 w 3353791"/>
                    <a:gd name="connsiteY32" fmla="*/ 2636619 h 3485159"/>
                    <a:gd name="connsiteX33" fmla="*/ 1520758 w 3353791"/>
                    <a:gd name="connsiteY33" fmla="*/ 3093188 h 3485159"/>
                    <a:gd name="connsiteX34" fmla="*/ 1581029 w 3353791"/>
                    <a:gd name="connsiteY34" fmla="*/ 3157067 h 3485159"/>
                    <a:gd name="connsiteX35" fmla="*/ 1560789 w 3353791"/>
                    <a:gd name="connsiteY35" fmla="*/ 3206548 h 3485159"/>
                    <a:gd name="connsiteX36" fmla="*/ 1278741 w 3353791"/>
                    <a:gd name="connsiteY36" fmla="*/ 2999624 h 3485159"/>
                    <a:gd name="connsiteX37" fmla="*/ 1098356 w 3353791"/>
                    <a:gd name="connsiteY37" fmla="*/ 2756261 h 3485159"/>
                    <a:gd name="connsiteX38" fmla="*/ 857689 w 3353791"/>
                    <a:gd name="connsiteY38" fmla="*/ 2616363 h 3485159"/>
                    <a:gd name="connsiteX39" fmla="*/ 300 w 3353791"/>
                    <a:gd name="connsiteY39" fmla="*/ 2073590 h 3485159"/>
                    <a:gd name="connsiteX40" fmla="*/ 967457 w 3353791"/>
                    <a:gd name="connsiteY40" fmla="*/ 2116145 h 3485159"/>
                    <a:gd name="connsiteX41" fmla="*/ 895479 w 3353791"/>
                    <a:gd name="connsiteY41" fmla="*/ 1619074 h 3485159"/>
                    <a:gd name="connsiteX42" fmla="*/ 1197768 w 3353791"/>
                    <a:gd name="connsiteY42" fmla="*/ 867399 h 3485159"/>
                    <a:gd name="connsiteX43" fmla="*/ 1173925 w 3353791"/>
                    <a:gd name="connsiteY43" fmla="*/ 770233 h 3485159"/>
                    <a:gd name="connsiteX44" fmla="*/ 1173925 w 3353791"/>
                    <a:gd name="connsiteY44" fmla="*/ 769782 h 3485159"/>
                    <a:gd name="connsiteX45" fmla="*/ 1799655 w 3353791"/>
                    <a:gd name="connsiteY45" fmla="*/ 78384 h 3485159"/>
                    <a:gd name="connsiteX46" fmla="*/ 2617004 w 3353791"/>
                    <a:gd name="connsiteY46" fmla="*/ 88285 h 3485159"/>
                    <a:gd name="connsiteX47" fmla="*/ 2743860 w 3353791"/>
                    <a:gd name="connsiteY47" fmla="*/ 162503 h 3485159"/>
                    <a:gd name="connsiteX48" fmla="*/ 2802341 w 3353791"/>
                    <a:gd name="connsiteY48" fmla="*/ 248874 h 3485159"/>
                    <a:gd name="connsiteX49" fmla="*/ 2690333 w 3353791"/>
                    <a:gd name="connsiteY49" fmla="*/ 766186 h 3485159"/>
                    <a:gd name="connsiteX50" fmla="*/ 3248576 w 3353791"/>
                    <a:gd name="connsiteY50" fmla="*/ 2194416 h 3485159"/>
                    <a:gd name="connsiteX51" fmla="*/ 3340344 w 3353791"/>
                    <a:gd name="connsiteY51" fmla="*/ 2762109 h 3485159"/>
                    <a:gd name="connsiteX52" fmla="*/ 2359699 w 3353791"/>
                    <a:gd name="connsiteY52" fmla="*/ 3484999 h 3485159"/>
                    <a:gd name="connsiteX53" fmla="*/ 1686745 w 3353791"/>
                    <a:gd name="connsiteY53" fmla="*/ 662721 h 3485159"/>
                    <a:gd name="connsiteX54" fmla="*/ 1779853 w 3353791"/>
                    <a:gd name="connsiteY54" fmla="*/ 694213 h 3485159"/>
                    <a:gd name="connsiteX55" fmla="*/ 1779853 w 3353791"/>
                    <a:gd name="connsiteY55" fmla="*/ 695113 h 3485159"/>
                    <a:gd name="connsiteX56" fmla="*/ 2215303 w 3353791"/>
                    <a:gd name="connsiteY56" fmla="*/ 920932 h 3485159"/>
                    <a:gd name="connsiteX57" fmla="*/ 2226098 w 3353791"/>
                    <a:gd name="connsiteY57" fmla="*/ 617293 h 3485159"/>
                    <a:gd name="connsiteX58" fmla="*/ 2264778 w 3353791"/>
                    <a:gd name="connsiteY58" fmla="*/ 318601 h 3485159"/>
                    <a:gd name="connsiteX59" fmla="*/ 2349803 w 3353791"/>
                    <a:gd name="connsiteY59" fmla="*/ 207037 h 3485159"/>
                    <a:gd name="connsiteX60" fmla="*/ 1490161 w 3353791"/>
                    <a:gd name="connsiteY60" fmla="*/ 341987 h 3485159"/>
                    <a:gd name="connsiteX61" fmla="*/ 1266144 w 3353791"/>
                    <a:gd name="connsiteY61" fmla="*/ 807572 h 3485159"/>
                    <a:gd name="connsiteX62" fmla="*/ 1269746 w 3353791"/>
                    <a:gd name="connsiteY62" fmla="*/ 809818 h 3485159"/>
                    <a:gd name="connsiteX63" fmla="*/ 1686745 w 3353791"/>
                    <a:gd name="connsiteY63" fmla="*/ 662721 h 3485159"/>
                    <a:gd name="connsiteX64" fmla="*/ 2190560 w 3353791"/>
                    <a:gd name="connsiteY64" fmla="*/ 68489 h 3485159"/>
                    <a:gd name="connsiteX65" fmla="*/ 2173021 w 3353791"/>
                    <a:gd name="connsiteY65" fmla="*/ 68939 h 3485159"/>
                    <a:gd name="connsiteX66" fmla="*/ 2370944 w 3353791"/>
                    <a:gd name="connsiteY66" fmla="*/ 198492 h 3485159"/>
                    <a:gd name="connsiteX67" fmla="*/ 2650741 w 3353791"/>
                    <a:gd name="connsiteY67" fmla="*/ 192194 h 3485159"/>
                    <a:gd name="connsiteX68" fmla="*/ 2190560 w 3353791"/>
                    <a:gd name="connsiteY68" fmla="*/ 68489 h 3485159"/>
                    <a:gd name="connsiteX69" fmla="*/ 1198218 w 3353791"/>
                    <a:gd name="connsiteY69" fmla="*/ 2469265 h 3485159"/>
                    <a:gd name="connsiteX70" fmla="*/ 1120848 w 3353791"/>
                    <a:gd name="connsiteY70" fmla="*/ 2395942 h 3485159"/>
                    <a:gd name="connsiteX71" fmla="*/ 1088010 w 3353791"/>
                    <a:gd name="connsiteY71" fmla="*/ 2420235 h 3485159"/>
                    <a:gd name="connsiteX72" fmla="*/ 1053372 w 3353791"/>
                    <a:gd name="connsiteY72" fmla="*/ 2399094 h 3485159"/>
                    <a:gd name="connsiteX73" fmla="*/ 1070922 w 3353791"/>
                    <a:gd name="connsiteY73" fmla="*/ 2355005 h 3485159"/>
                    <a:gd name="connsiteX74" fmla="*/ 1034483 w 3353791"/>
                    <a:gd name="connsiteY74" fmla="*/ 2299676 h 3485159"/>
                    <a:gd name="connsiteX75" fmla="*/ 1232856 w 3353791"/>
                    <a:gd name="connsiteY75" fmla="*/ 2453072 h 3485159"/>
                    <a:gd name="connsiteX76" fmla="*/ 1198218 w 3353791"/>
                    <a:gd name="connsiteY76" fmla="*/ 2469265 h 3485159"/>
                    <a:gd name="connsiteX0" fmla="*/ 2359699 w 3353791"/>
                    <a:gd name="connsiteY0" fmla="*/ 3484999 h 3691902"/>
                    <a:gd name="connsiteX1" fmla="*/ 1953495 w 3353791"/>
                    <a:gd name="connsiteY1" fmla="*/ 3316311 h 3691902"/>
                    <a:gd name="connsiteX2" fmla="*/ 2066404 w 3353791"/>
                    <a:gd name="connsiteY2" fmla="*/ 3285269 h 3691902"/>
                    <a:gd name="connsiteX3" fmla="*/ 2292312 w 3353791"/>
                    <a:gd name="connsiteY3" fmla="*/ 3412722 h 3691902"/>
                    <a:gd name="connsiteX4" fmla="*/ 2709136 w 3353791"/>
                    <a:gd name="connsiteY4" fmla="*/ 3346132 h 3691902"/>
                    <a:gd name="connsiteX5" fmla="*/ 3021856 w 3353791"/>
                    <a:gd name="connsiteY5" fmla="*/ 3025262 h 3691902"/>
                    <a:gd name="connsiteX6" fmla="*/ 3175247 w 3353791"/>
                    <a:gd name="connsiteY6" fmla="*/ 2426083 h 3691902"/>
                    <a:gd name="connsiteX7" fmla="*/ 3128473 w 3353791"/>
                    <a:gd name="connsiteY7" fmla="*/ 1922263 h 3691902"/>
                    <a:gd name="connsiteX8" fmla="*/ 2685380 w 3353791"/>
                    <a:gd name="connsiteY8" fmla="*/ 790028 h 3691902"/>
                    <a:gd name="connsiteX9" fmla="*/ 2641747 w 3353791"/>
                    <a:gd name="connsiteY9" fmla="*/ 986156 h 3691902"/>
                    <a:gd name="connsiteX10" fmla="*/ 2634103 w 3353791"/>
                    <a:gd name="connsiteY10" fmla="*/ 1009098 h 3691902"/>
                    <a:gd name="connsiteX11" fmla="*/ 2551329 w 3353791"/>
                    <a:gd name="connsiteY11" fmla="*/ 1024841 h 3691902"/>
                    <a:gd name="connsiteX12" fmla="*/ 2244988 w 3353791"/>
                    <a:gd name="connsiteY12" fmla="*/ 1000999 h 3691902"/>
                    <a:gd name="connsiteX13" fmla="*/ 2561224 w 3353791"/>
                    <a:gd name="connsiteY13" fmla="*/ 964565 h 3691902"/>
                    <a:gd name="connsiteX14" fmla="*/ 2708772 w 3353791"/>
                    <a:gd name="connsiteY14" fmla="*/ 296109 h 3691902"/>
                    <a:gd name="connsiteX15" fmla="*/ 2708772 w 3353791"/>
                    <a:gd name="connsiteY15" fmla="*/ 296109 h 3691902"/>
                    <a:gd name="connsiteX16" fmla="*/ 2709222 w 3353791"/>
                    <a:gd name="connsiteY16" fmla="*/ 293407 h 3691902"/>
                    <a:gd name="connsiteX17" fmla="*/ 2370044 w 3353791"/>
                    <a:gd name="connsiteY17" fmla="*/ 292056 h 3691902"/>
                    <a:gd name="connsiteX18" fmla="*/ 2331353 w 3353791"/>
                    <a:gd name="connsiteY18" fmla="*/ 378877 h 3691902"/>
                    <a:gd name="connsiteX19" fmla="*/ 2271082 w 3353791"/>
                    <a:gd name="connsiteY19" fmla="*/ 788677 h 3691902"/>
                    <a:gd name="connsiteX20" fmla="*/ 2271082 w 3353791"/>
                    <a:gd name="connsiteY20" fmla="*/ 789128 h 3691902"/>
                    <a:gd name="connsiteX21" fmla="*/ 2244088 w 3353791"/>
                    <a:gd name="connsiteY21" fmla="*/ 965916 h 3691902"/>
                    <a:gd name="connsiteX22" fmla="*/ 2207198 w 3353791"/>
                    <a:gd name="connsiteY22" fmla="*/ 1010449 h 3691902"/>
                    <a:gd name="connsiteX23" fmla="*/ 2094300 w 3353791"/>
                    <a:gd name="connsiteY23" fmla="*/ 897990 h 3691902"/>
                    <a:gd name="connsiteX24" fmla="*/ 1726776 w 3353791"/>
                    <a:gd name="connsiteY24" fmla="*/ 708155 h 3691902"/>
                    <a:gd name="connsiteX25" fmla="*/ 1045728 w 3353791"/>
                    <a:gd name="connsiteY25" fmla="*/ 1880431 h 3691902"/>
                    <a:gd name="connsiteX26" fmla="*/ 1099707 w 3353791"/>
                    <a:gd name="connsiteY26" fmla="*/ 2119291 h 3691902"/>
                    <a:gd name="connsiteX27" fmla="*/ 1232406 w 3353791"/>
                    <a:gd name="connsiteY27" fmla="*/ 2189018 h 3691902"/>
                    <a:gd name="connsiteX28" fmla="*/ 1211265 w 3353791"/>
                    <a:gd name="connsiteY28" fmla="*/ 2212411 h 3691902"/>
                    <a:gd name="connsiteX29" fmla="*/ 1062036 w 3353791"/>
                    <a:gd name="connsiteY29" fmla="*/ 2213327 h 3691902"/>
                    <a:gd name="connsiteX30" fmla="*/ 87907 w 3353791"/>
                    <a:gd name="connsiteY30" fmla="*/ 2090016 h 3691902"/>
                    <a:gd name="connsiteX31" fmla="*/ 810665 w 3353791"/>
                    <a:gd name="connsiteY31" fmla="*/ 2484248 h 3691902"/>
                    <a:gd name="connsiteX32" fmla="*/ 1047079 w 3353791"/>
                    <a:gd name="connsiteY32" fmla="*/ 2636619 h 3691902"/>
                    <a:gd name="connsiteX33" fmla="*/ 1520758 w 3353791"/>
                    <a:gd name="connsiteY33" fmla="*/ 3093188 h 3691902"/>
                    <a:gd name="connsiteX34" fmla="*/ 1581029 w 3353791"/>
                    <a:gd name="connsiteY34" fmla="*/ 3157067 h 3691902"/>
                    <a:gd name="connsiteX35" fmla="*/ 1560789 w 3353791"/>
                    <a:gd name="connsiteY35" fmla="*/ 3206548 h 3691902"/>
                    <a:gd name="connsiteX36" fmla="*/ 1278741 w 3353791"/>
                    <a:gd name="connsiteY36" fmla="*/ 2999624 h 3691902"/>
                    <a:gd name="connsiteX37" fmla="*/ 1098356 w 3353791"/>
                    <a:gd name="connsiteY37" fmla="*/ 2756261 h 3691902"/>
                    <a:gd name="connsiteX38" fmla="*/ 857689 w 3353791"/>
                    <a:gd name="connsiteY38" fmla="*/ 2616363 h 3691902"/>
                    <a:gd name="connsiteX39" fmla="*/ 300 w 3353791"/>
                    <a:gd name="connsiteY39" fmla="*/ 2073590 h 3691902"/>
                    <a:gd name="connsiteX40" fmla="*/ 967457 w 3353791"/>
                    <a:gd name="connsiteY40" fmla="*/ 2116145 h 3691902"/>
                    <a:gd name="connsiteX41" fmla="*/ 895479 w 3353791"/>
                    <a:gd name="connsiteY41" fmla="*/ 1619074 h 3691902"/>
                    <a:gd name="connsiteX42" fmla="*/ 1197768 w 3353791"/>
                    <a:gd name="connsiteY42" fmla="*/ 867399 h 3691902"/>
                    <a:gd name="connsiteX43" fmla="*/ 1173925 w 3353791"/>
                    <a:gd name="connsiteY43" fmla="*/ 770233 h 3691902"/>
                    <a:gd name="connsiteX44" fmla="*/ 1173925 w 3353791"/>
                    <a:gd name="connsiteY44" fmla="*/ 769782 h 3691902"/>
                    <a:gd name="connsiteX45" fmla="*/ 1799655 w 3353791"/>
                    <a:gd name="connsiteY45" fmla="*/ 78384 h 3691902"/>
                    <a:gd name="connsiteX46" fmla="*/ 2617004 w 3353791"/>
                    <a:gd name="connsiteY46" fmla="*/ 88285 h 3691902"/>
                    <a:gd name="connsiteX47" fmla="*/ 2743860 w 3353791"/>
                    <a:gd name="connsiteY47" fmla="*/ 162503 h 3691902"/>
                    <a:gd name="connsiteX48" fmla="*/ 2802341 w 3353791"/>
                    <a:gd name="connsiteY48" fmla="*/ 248874 h 3691902"/>
                    <a:gd name="connsiteX49" fmla="*/ 2690333 w 3353791"/>
                    <a:gd name="connsiteY49" fmla="*/ 766186 h 3691902"/>
                    <a:gd name="connsiteX50" fmla="*/ 3248576 w 3353791"/>
                    <a:gd name="connsiteY50" fmla="*/ 2194416 h 3691902"/>
                    <a:gd name="connsiteX51" fmla="*/ 3340344 w 3353791"/>
                    <a:gd name="connsiteY51" fmla="*/ 2762109 h 3691902"/>
                    <a:gd name="connsiteX52" fmla="*/ 3022977 w 3353791"/>
                    <a:gd name="connsiteY52" fmla="*/ 3233260 h 3691902"/>
                    <a:gd name="connsiteX53" fmla="*/ 2359699 w 3353791"/>
                    <a:gd name="connsiteY53" fmla="*/ 3484999 h 3691902"/>
                    <a:gd name="connsiteX54" fmla="*/ 1686745 w 3353791"/>
                    <a:gd name="connsiteY54" fmla="*/ 662721 h 3691902"/>
                    <a:gd name="connsiteX55" fmla="*/ 1779853 w 3353791"/>
                    <a:gd name="connsiteY55" fmla="*/ 694213 h 3691902"/>
                    <a:gd name="connsiteX56" fmla="*/ 1779853 w 3353791"/>
                    <a:gd name="connsiteY56" fmla="*/ 695113 h 3691902"/>
                    <a:gd name="connsiteX57" fmla="*/ 2215303 w 3353791"/>
                    <a:gd name="connsiteY57" fmla="*/ 920932 h 3691902"/>
                    <a:gd name="connsiteX58" fmla="*/ 2226098 w 3353791"/>
                    <a:gd name="connsiteY58" fmla="*/ 617293 h 3691902"/>
                    <a:gd name="connsiteX59" fmla="*/ 2264778 w 3353791"/>
                    <a:gd name="connsiteY59" fmla="*/ 318601 h 3691902"/>
                    <a:gd name="connsiteX60" fmla="*/ 2349803 w 3353791"/>
                    <a:gd name="connsiteY60" fmla="*/ 207037 h 3691902"/>
                    <a:gd name="connsiteX61" fmla="*/ 1490161 w 3353791"/>
                    <a:gd name="connsiteY61" fmla="*/ 341987 h 3691902"/>
                    <a:gd name="connsiteX62" fmla="*/ 1266144 w 3353791"/>
                    <a:gd name="connsiteY62" fmla="*/ 807572 h 3691902"/>
                    <a:gd name="connsiteX63" fmla="*/ 1269746 w 3353791"/>
                    <a:gd name="connsiteY63" fmla="*/ 809818 h 3691902"/>
                    <a:gd name="connsiteX64" fmla="*/ 1686745 w 3353791"/>
                    <a:gd name="connsiteY64" fmla="*/ 662721 h 3691902"/>
                    <a:gd name="connsiteX65" fmla="*/ 2190560 w 3353791"/>
                    <a:gd name="connsiteY65" fmla="*/ 68489 h 3691902"/>
                    <a:gd name="connsiteX66" fmla="*/ 2173021 w 3353791"/>
                    <a:gd name="connsiteY66" fmla="*/ 68939 h 3691902"/>
                    <a:gd name="connsiteX67" fmla="*/ 2370944 w 3353791"/>
                    <a:gd name="connsiteY67" fmla="*/ 198492 h 3691902"/>
                    <a:gd name="connsiteX68" fmla="*/ 2650741 w 3353791"/>
                    <a:gd name="connsiteY68" fmla="*/ 192194 h 3691902"/>
                    <a:gd name="connsiteX69" fmla="*/ 2190560 w 3353791"/>
                    <a:gd name="connsiteY69" fmla="*/ 68489 h 3691902"/>
                    <a:gd name="connsiteX70" fmla="*/ 1198218 w 3353791"/>
                    <a:gd name="connsiteY70" fmla="*/ 2469265 h 3691902"/>
                    <a:gd name="connsiteX71" fmla="*/ 1120848 w 3353791"/>
                    <a:gd name="connsiteY71" fmla="*/ 2395942 h 3691902"/>
                    <a:gd name="connsiteX72" fmla="*/ 1088010 w 3353791"/>
                    <a:gd name="connsiteY72" fmla="*/ 2420235 h 3691902"/>
                    <a:gd name="connsiteX73" fmla="*/ 1053372 w 3353791"/>
                    <a:gd name="connsiteY73" fmla="*/ 2399094 h 3691902"/>
                    <a:gd name="connsiteX74" fmla="*/ 1070922 w 3353791"/>
                    <a:gd name="connsiteY74" fmla="*/ 2355005 h 3691902"/>
                    <a:gd name="connsiteX75" fmla="*/ 1034483 w 3353791"/>
                    <a:gd name="connsiteY75" fmla="*/ 2299676 h 3691902"/>
                    <a:gd name="connsiteX76" fmla="*/ 1232856 w 3353791"/>
                    <a:gd name="connsiteY76" fmla="*/ 2453072 h 3691902"/>
                    <a:gd name="connsiteX77" fmla="*/ 1198218 w 3353791"/>
                    <a:gd name="connsiteY77" fmla="*/ 2469265 h 3691902"/>
                    <a:gd name="connsiteX0" fmla="*/ 2359699 w 3353791"/>
                    <a:gd name="connsiteY0" fmla="*/ 3484999 h 3691902"/>
                    <a:gd name="connsiteX1" fmla="*/ 1953495 w 3353791"/>
                    <a:gd name="connsiteY1" fmla="*/ 3316311 h 3691902"/>
                    <a:gd name="connsiteX2" fmla="*/ 2066404 w 3353791"/>
                    <a:gd name="connsiteY2" fmla="*/ 3285269 h 3691902"/>
                    <a:gd name="connsiteX3" fmla="*/ 2292312 w 3353791"/>
                    <a:gd name="connsiteY3" fmla="*/ 3412722 h 3691902"/>
                    <a:gd name="connsiteX4" fmla="*/ 2709136 w 3353791"/>
                    <a:gd name="connsiteY4" fmla="*/ 3346132 h 3691902"/>
                    <a:gd name="connsiteX5" fmla="*/ 3021856 w 3353791"/>
                    <a:gd name="connsiteY5" fmla="*/ 3025262 h 3691902"/>
                    <a:gd name="connsiteX6" fmla="*/ 3175247 w 3353791"/>
                    <a:gd name="connsiteY6" fmla="*/ 2426083 h 3691902"/>
                    <a:gd name="connsiteX7" fmla="*/ 3128473 w 3353791"/>
                    <a:gd name="connsiteY7" fmla="*/ 1922263 h 3691902"/>
                    <a:gd name="connsiteX8" fmla="*/ 2685380 w 3353791"/>
                    <a:gd name="connsiteY8" fmla="*/ 790028 h 3691902"/>
                    <a:gd name="connsiteX9" fmla="*/ 2641747 w 3353791"/>
                    <a:gd name="connsiteY9" fmla="*/ 986156 h 3691902"/>
                    <a:gd name="connsiteX10" fmla="*/ 2634103 w 3353791"/>
                    <a:gd name="connsiteY10" fmla="*/ 1009098 h 3691902"/>
                    <a:gd name="connsiteX11" fmla="*/ 2551329 w 3353791"/>
                    <a:gd name="connsiteY11" fmla="*/ 1024841 h 3691902"/>
                    <a:gd name="connsiteX12" fmla="*/ 2244988 w 3353791"/>
                    <a:gd name="connsiteY12" fmla="*/ 1000999 h 3691902"/>
                    <a:gd name="connsiteX13" fmla="*/ 2561224 w 3353791"/>
                    <a:gd name="connsiteY13" fmla="*/ 964565 h 3691902"/>
                    <a:gd name="connsiteX14" fmla="*/ 2708772 w 3353791"/>
                    <a:gd name="connsiteY14" fmla="*/ 296109 h 3691902"/>
                    <a:gd name="connsiteX15" fmla="*/ 2708772 w 3353791"/>
                    <a:gd name="connsiteY15" fmla="*/ 296109 h 3691902"/>
                    <a:gd name="connsiteX16" fmla="*/ 2709222 w 3353791"/>
                    <a:gd name="connsiteY16" fmla="*/ 293407 h 3691902"/>
                    <a:gd name="connsiteX17" fmla="*/ 2370044 w 3353791"/>
                    <a:gd name="connsiteY17" fmla="*/ 292056 h 3691902"/>
                    <a:gd name="connsiteX18" fmla="*/ 2331353 w 3353791"/>
                    <a:gd name="connsiteY18" fmla="*/ 378877 h 3691902"/>
                    <a:gd name="connsiteX19" fmla="*/ 2271082 w 3353791"/>
                    <a:gd name="connsiteY19" fmla="*/ 788677 h 3691902"/>
                    <a:gd name="connsiteX20" fmla="*/ 2271082 w 3353791"/>
                    <a:gd name="connsiteY20" fmla="*/ 789128 h 3691902"/>
                    <a:gd name="connsiteX21" fmla="*/ 2244088 w 3353791"/>
                    <a:gd name="connsiteY21" fmla="*/ 965916 h 3691902"/>
                    <a:gd name="connsiteX22" fmla="*/ 2207198 w 3353791"/>
                    <a:gd name="connsiteY22" fmla="*/ 1010449 h 3691902"/>
                    <a:gd name="connsiteX23" fmla="*/ 2094300 w 3353791"/>
                    <a:gd name="connsiteY23" fmla="*/ 897990 h 3691902"/>
                    <a:gd name="connsiteX24" fmla="*/ 1726776 w 3353791"/>
                    <a:gd name="connsiteY24" fmla="*/ 708155 h 3691902"/>
                    <a:gd name="connsiteX25" fmla="*/ 1045728 w 3353791"/>
                    <a:gd name="connsiteY25" fmla="*/ 1880431 h 3691902"/>
                    <a:gd name="connsiteX26" fmla="*/ 1099707 w 3353791"/>
                    <a:gd name="connsiteY26" fmla="*/ 2119291 h 3691902"/>
                    <a:gd name="connsiteX27" fmla="*/ 1232406 w 3353791"/>
                    <a:gd name="connsiteY27" fmla="*/ 2189018 h 3691902"/>
                    <a:gd name="connsiteX28" fmla="*/ 1211265 w 3353791"/>
                    <a:gd name="connsiteY28" fmla="*/ 2212411 h 3691902"/>
                    <a:gd name="connsiteX29" fmla="*/ 1062036 w 3353791"/>
                    <a:gd name="connsiteY29" fmla="*/ 2213327 h 3691902"/>
                    <a:gd name="connsiteX30" fmla="*/ 87907 w 3353791"/>
                    <a:gd name="connsiteY30" fmla="*/ 2090016 h 3691902"/>
                    <a:gd name="connsiteX31" fmla="*/ 810665 w 3353791"/>
                    <a:gd name="connsiteY31" fmla="*/ 2484248 h 3691902"/>
                    <a:gd name="connsiteX32" fmla="*/ 1047079 w 3353791"/>
                    <a:gd name="connsiteY32" fmla="*/ 2636619 h 3691902"/>
                    <a:gd name="connsiteX33" fmla="*/ 1520758 w 3353791"/>
                    <a:gd name="connsiteY33" fmla="*/ 3093188 h 3691902"/>
                    <a:gd name="connsiteX34" fmla="*/ 1581029 w 3353791"/>
                    <a:gd name="connsiteY34" fmla="*/ 3157067 h 3691902"/>
                    <a:gd name="connsiteX35" fmla="*/ 1560789 w 3353791"/>
                    <a:gd name="connsiteY35" fmla="*/ 3206548 h 3691902"/>
                    <a:gd name="connsiteX36" fmla="*/ 1278741 w 3353791"/>
                    <a:gd name="connsiteY36" fmla="*/ 2999624 h 3691902"/>
                    <a:gd name="connsiteX37" fmla="*/ 1098356 w 3353791"/>
                    <a:gd name="connsiteY37" fmla="*/ 2756261 h 3691902"/>
                    <a:gd name="connsiteX38" fmla="*/ 857689 w 3353791"/>
                    <a:gd name="connsiteY38" fmla="*/ 2616363 h 3691902"/>
                    <a:gd name="connsiteX39" fmla="*/ 300 w 3353791"/>
                    <a:gd name="connsiteY39" fmla="*/ 2073590 h 3691902"/>
                    <a:gd name="connsiteX40" fmla="*/ 967457 w 3353791"/>
                    <a:gd name="connsiteY40" fmla="*/ 2116145 h 3691902"/>
                    <a:gd name="connsiteX41" fmla="*/ 895479 w 3353791"/>
                    <a:gd name="connsiteY41" fmla="*/ 1619074 h 3691902"/>
                    <a:gd name="connsiteX42" fmla="*/ 1197768 w 3353791"/>
                    <a:gd name="connsiteY42" fmla="*/ 867399 h 3691902"/>
                    <a:gd name="connsiteX43" fmla="*/ 1173925 w 3353791"/>
                    <a:gd name="connsiteY43" fmla="*/ 770233 h 3691902"/>
                    <a:gd name="connsiteX44" fmla="*/ 1173925 w 3353791"/>
                    <a:gd name="connsiteY44" fmla="*/ 769782 h 3691902"/>
                    <a:gd name="connsiteX45" fmla="*/ 1799655 w 3353791"/>
                    <a:gd name="connsiteY45" fmla="*/ 78384 h 3691902"/>
                    <a:gd name="connsiteX46" fmla="*/ 2617004 w 3353791"/>
                    <a:gd name="connsiteY46" fmla="*/ 88285 h 3691902"/>
                    <a:gd name="connsiteX47" fmla="*/ 2743860 w 3353791"/>
                    <a:gd name="connsiteY47" fmla="*/ 162503 h 3691902"/>
                    <a:gd name="connsiteX48" fmla="*/ 2802341 w 3353791"/>
                    <a:gd name="connsiteY48" fmla="*/ 248874 h 3691902"/>
                    <a:gd name="connsiteX49" fmla="*/ 2690333 w 3353791"/>
                    <a:gd name="connsiteY49" fmla="*/ 766186 h 3691902"/>
                    <a:gd name="connsiteX50" fmla="*/ 3248576 w 3353791"/>
                    <a:gd name="connsiteY50" fmla="*/ 2194416 h 3691902"/>
                    <a:gd name="connsiteX51" fmla="*/ 3340344 w 3353791"/>
                    <a:gd name="connsiteY51" fmla="*/ 2762109 h 3691902"/>
                    <a:gd name="connsiteX52" fmla="*/ 3022977 w 3353791"/>
                    <a:gd name="connsiteY52" fmla="*/ 3233260 h 3691902"/>
                    <a:gd name="connsiteX53" fmla="*/ 2359699 w 3353791"/>
                    <a:gd name="connsiteY53" fmla="*/ 3484999 h 3691902"/>
                    <a:gd name="connsiteX54" fmla="*/ 1686745 w 3353791"/>
                    <a:gd name="connsiteY54" fmla="*/ 662721 h 3691902"/>
                    <a:gd name="connsiteX55" fmla="*/ 1779853 w 3353791"/>
                    <a:gd name="connsiteY55" fmla="*/ 694213 h 3691902"/>
                    <a:gd name="connsiteX56" fmla="*/ 1779853 w 3353791"/>
                    <a:gd name="connsiteY56" fmla="*/ 695113 h 3691902"/>
                    <a:gd name="connsiteX57" fmla="*/ 2215303 w 3353791"/>
                    <a:gd name="connsiteY57" fmla="*/ 920932 h 3691902"/>
                    <a:gd name="connsiteX58" fmla="*/ 2226098 w 3353791"/>
                    <a:gd name="connsiteY58" fmla="*/ 617293 h 3691902"/>
                    <a:gd name="connsiteX59" fmla="*/ 2264778 w 3353791"/>
                    <a:gd name="connsiteY59" fmla="*/ 318601 h 3691902"/>
                    <a:gd name="connsiteX60" fmla="*/ 2349803 w 3353791"/>
                    <a:gd name="connsiteY60" fmla="*/ 207037 h 3691902"/>
                    <a:gd name="connsiteX61" fmla="*/ 1490161 w 3353791"/>
                    <a:gd name="connsiteY61" fmla="*/ 341987 h 3691902"/>
                    <a:gd name="connsiteX62" fmla="*/ 1266144 w 3353791"/>
                    <a:gd name="connsiteY62" fmla="*/ 807572 h 3691902"/>
                    <a:gd name="connsiteX63" fmla="*/ 1269746 w 3353791"/>
                    <a:gd name="connsiteY63" fmla="*/ 809818 h 3691902"/>
                    <a:gd name="connsiteX64" fmla="*/ 1686745 w 3353791"/>
                    <a:gd name="connsiteY64" fmla="*/ 662721 h 3691902"/>
                    <a:gd name="connsiteX65" fmla="*/ 2190560 w 3353791"/>
                    <a:gd name="connsiteY65" fmla="*/ 68489 h 3691902"/>
                    <a:gd name="connsiteX66" fmla="*/ 2173021 w 3353791"/>
                    <a:gd name="connsiteY66" fmla="*/ 68939 h 3691902"/>
                    <a:gd name="connsiteX67" fmla="*/ 2370944 w 3353791"/>
                    <a:gd name="connsiteY67" fmla="*/ 198492 h 3691902"/>
                    <a:gd name="connsiteX68" fmla="*/ 2650741 w 3353791"/>
                    <a:gd name="connsiteY68" fmla="*/ 192194 h 3691902"/>
                    <a:gd name="connsiteX69" fmla="*/ 2190560 w 3353791"/>
                    <a:gd name="connsiteY69" fmla="*/ 68489 h 3691902"/>
                    <a:gd name="connsiteX70" fmla="*/ 1198218 w 3353791"/>
                    <a:gd name="connsiteY70" fmla="*/ 2469265 h 3691902"/>
                    <a:gd name="connsiteX71" fmla="*/ 1120848 w 3353791"/>
                    <a:gd name="connsiteY71" fmla="*/ 2395942 h 3691902"/>
                    <a:gd name="connsiteX72" fmla="*/ 1088010 w 3353791"/>
                    <a:gd name="connsiteY72" fmla="*/ 2420235 h 3691902"/>
                    <a:gd name="connsiteX73" fmla="*/ 1053372 w 3353791"/>
                    <a:gd name="connsiteY73" fmla="*/ 2399094 h 3691902"/>
                    <a:gd name="connsiteX74" fmla="*/ 1070922 w 3353791"/>
                    <a:gd name="connsiteY74" fmla="*/ 2355005 h 3691902"/>
                    <a:gd name="connsiteX75" fmla="*/ 1034483 w 3353791"/>
                    <a:gd name="connsiteY75" fmla="*/ 2299676 h 3691902"/>
                    <a:gd name="connsiteX76" fmla="*/ 1232856 w 3353791"/>
                    <a:gd name="connsiteY76" fmla="*/ 2453072 h 3691902"/>
                    <a:gd name="connsiteX77" fmla="*/ 1198218 w 3353791"/>
                    <a:gd name="connsiteY77" fmla="*/ 2469265 h 3691902"/>
                    <a:gd name="connsiteX0" fmla="*/ 2359699 w 3353791"/>
                    <a:gd name="connsiteY0" fmla="*/ 3484999 h 3489667"/>
                    <a:gd name="connsiteX1" fmla="*/ 1953495 w 3353791"/>
                    <a:gd name="connsiteY1" fmla="*/ 3316311 h 3489667"/>
                    <a:gd name="connsiteX2" fmla="*/ 2066404 w 3353791"/>
                    <a:gd name="connsiteY2" fmla="*/ 3285269 h 3489667"/>
                    <a:gd name="connsiteX3" fmla="*/ 2292312 w 3353791"/>
                    <a:gd name="connsiteY3" fmla="*/ 3412722 h 3489667"/>
                    <a:gd name="connsiteX4" fmla="*/ 2709136 w 3353791"/>
                    <a:gd name="connsiteY4" fmla="*/ 3346132 h 3489667"/>
                    <a:gd name="connsiteX5" fmla="*/ 3021856 w 3353791"/>
                    <a:gd name="connsiteY5" fmla="*/ 3025262 h 3489667"/>
                    <a:gd name="connsiteX6" fmla="*/ 3175247 w 3353791"/>
                    <a:gd name="connsiteY6" fmla="*/ 2426083 h 3489667"/>
                    <a:gd name="connsiteX7" fmla="*/ 3128473 w 3353791"/>
                    <a:gd name="connsiteY7" fmla="*/ 1922263 h 3489667"/>
                    <a:gd name="connsiteX8" fmla="*/ 2685380 w 3353791"/>
                    <a:gd name="connsiteY8" fmla="*/ 790028 h 3489667"/>
                    <a:gd name="connsiteX9" fmla="*/ 2641747 w 3353791"/>
                    <a:gd name="connsiteY9" fmla="*/ 986156 h 3489667"/>
                    <a:gd name="connsiteX10" fmla="*/ 2634103 w 3353791"/>
                    <a:gd name="connsiteY10" fmla="*/ 1009098 h 3489667"/>
                    <a:gd name="connsiteX11" fmla="*/ 2551329 w 3353791"/>
                    <a:gd name="connsiteY11" fmla="*/ 1024841 h 3489667"/>
                    <a:gd name="connsiteX12" fmla="*/ 2244988 w 3353791"/>
                    <a:gd name="connsiteY12" fmla="*/ 1000999 h 3489667"/>
                    <a:gd name="connsiteX13" fmla="*/ 2561224 w 3353791"/>
                    <a:gd name="connsiteY13" fmla="*/ 964565 h 3489667"/>
                    <a:gd name="connsiteX14" fmla="*/ 2708772 w 3353791"/>
                    <a:gd name="connsiteY14" fmla="*/ 296109 h 3489667"/>
                    <a:gd name="connsiteX15" fmla="*/ 2708772 w 3353791"/>
                    <a:gd name="connsiteY15" fmla="*/ 296109 h 3489667"/>
                    <a:gd name="connsiteX16" fmla="*/ 2709222 w 3353791"/>
                    <a:gd name="connsiteY16" fmla="*/ 293407 h 3489667"/>
                    <a:gd name="connsiteX17" fmla="*/ 2370044 w 3353791"/>
                    <a:gd name="connsiteY17" fmla="*/ 292056 h 3489667"/>
                    <a:gd name="connsiteX18" fmla="*/ 2331353 w 3353791"/>
                    <a:gd name="connsiteY18" fmla="*/ 378877 h 3489667"/>
                    <a:gd name="connsiteX19" fmla="*/ 2271082 w 3353791"/>
                    <a:gd name="connsiteY19" fmla="*/ 788677 h 3489667"/>
                    <a:gd name="connsiteX20" fmla="*/ 2271082 w 3353791"/>
                    <a:gd name="connsiteY20" fmla="*/ 789128 h 3489667"/>
                    <a:gd name="connsiteX21" fmla="*/ 2244088 w 3353791"/>
                    <a:gd name="connsiteY21" fmla="*/ 965916 h 3489667"/>
                    <a:gd name="connsiteX22" fmla="*/ 2207198 w 3353791"/>
                    <a:gd name="connsiteY22" fmla="*/ 1010449 h 3489667"/>
                    <a:gd name="connsiteX23" fmla="*/ 2094300 w 3353791"/>
                    <a:gd name="connsiteY23" fmla="*/ 897990 h 3489667"/>
                    <a:gd name="connsiteX24" fmla="*/ 1726776 w 3353791"/>
                    <a:gd name="connsiteY24" fmla="*/ 708155 h 3489667"/>
                    <a:gd name="connsiteX25" fmla="*/ 1045728 w 3353791"/>
                    <a:gd name="connsiteY25" fmla="*/ 1880431 h 3489667"/>
                    <a:gd name="connsiteX26" fmla="*/ 1099707 w 3353791"/>
                    <a:gd name="connsiteY26" fmla="*/ 2119291 h 3489667"/>
                    <a:gd name="connsiteX27" fmla="*/ 1232406 w 3353791"/>
                    <a:gd name="connsiteY27" fmla="*/ 2189018 h 3489667"/>
                    <a:gd name="connsiteX28" fmla="*/ 1211265 w 3353791"/>
                    <a:gd name="connsiteY28" fmla="*/ 2212411 h 3489667"/>
                    <a:gd name="connsiteX29" fmla="*/ 1062036 w 3353791"/>
                    <a:gd name="connsiteY29" fmla="*/ 2213327 h 3489667"/>
                    <a:gd name="connsiteX30" fmla="*/ 87907 w 3353791"/>
                    <a:gd name="connsiteY30" fmla="*/ 2090016 h 3489667"/>
                    <a:gd name="connsiteX31" fmla="*/ 810665 w 3353791"/>
                    <a:gd name="connsiteY31" fmla="*/ 2484248 h 3489667"/>
                    <a:gd name="connsiteX32" fmla="*/ 1047079 w 3353791"/>
                    <a:gd name="connsiteY32" fmla="*/ 2636619 h 3489667"/>
                    <a:gd name="connsiteX33" fmla="*/ 1520758 w 3353791"/>
                    <a:gd name="connsiteY33" fmla="*/ 3093188 h 3489667"/>
                    <a:gd name="connsiteX34" fmla="*/ 1581029 w 3353791"/>
                    <a:gd name="connsiteY34" fmla="*/ 3157067 h 3489667"/>
                    <a:gd name="connsiteX35" fmla="*/ 1560789 w 3353791"/>
                    <a:gd name="connsiteY35" fmla="*/ 3206548 h 3489667"/>
                    <a:gd name="connsiteX36" fmla="*/ 1278741 w 3353791"/>
                    <a:gd name="connsiteY36" fmla="*/ 2999624 h 3489667"/>
                    <a:gd name="connsiteX37" fmla="*/ 1098356 w 3353791"/>
                    <a:gd name="connsiteY37" fmla="*/ 2756261 h 3489667"/>
                    <a:gd name="connsiteX38" fmla="*/ 857689 w 3353791"/>
                    <a:gd name="connsiteY38" fmla="*/ 2616363 h 3489667"/>
                    <a:gd name="connsiteX39" fmla="*/ 300 w 3353791"/>
                    <a:gd name="connsiteY39" fmla="*/ 2073590 h 3489667"/>
                    <a:gd name="connsiteX40" fmla="*/ 967457 w 3353791"/>
                    <a:gd name="connsiteY40" fmla="*/ 2116145 h 3489667"/>
                    <a:gd name="connsiteX41" fmla="*/ 895479 w 3353791"/>
                    <a:gd name="connsiteY41" fmla="*/ 1619074 h 3489667"/>
                    <a:gd name="connsiteX42" fmla="*/ 1197768 w 3353791"/>
                    <a:gd name="connsiteY42" fmla="*/ 867399 h 3489667"/>
                    <a:gd name="connsiteX43" fmla="*/ 1173925 w 3353791"/>
                    <a:gd name="connsiteY43" fmla="*/ 770233 h 3489667"/>
                    <a:gd name="connsiteX44" fmla="*/ 1173925 w 3353791"/>
                    <a:gd name="connsiteY44" fmla="*/ 769782 h 3489667"/>
                    <a:gd name="connsiteX45" fmla="*/ 1799655 w 3353791"/>
                    <a:gd name="connsiteY45" fmla="*/ 78384 h 3489667"/>
                    <a:gd name="connsiteX46" fmla="*/ 2617004 w 3353791"/>
                    <a:gd name="connsiteY46" fmla="*/ 88285 h 3489667"/>
                    <a:gd name="connsiteX47" fmla="*/ 2743860 w 3353791"/>
                    <a:gd name="connsiteY47" fmla="*/ 162503 h 3489667"/>
                    <a:gd name="connsiteX48" fmla="*/ 2802341 w 3353791"/>
                    <a:gd name="connsiteY48" fmla="*/ 248874 h 3489667"/>
                    <a:gd name="connsiteX49" fmla="*/ 2690333 w 3353791"/>
                    <a:gd name="connsiteY49" fmla="*/ 766186 h 3489667"/>
                    <a:gd name="connsiteX50" fmla="*/ 3248576 w 3353791"/>
                    <a:gd name="connsiteY50" fmla="*/ 2194416 h 3489667"/>
                    <a:gd name="connsiteX51" fmla="*/ 3340344 w 3353791"/>
                    <a:gd name="connsiteY51" fmla="*/ 2762109 h 3489667"/>
                    <a:gd name="connsiteX52" fmla="*/ 3022977 w 3353791"/>
                    <a:gd name="connsiteY52" fmla="*/ 3233260 h 3489667"/>
                    <a:gd name="connsiteX53" fmla="*/ 2359699 w 3353791"/>
                    <a:gd name="connsiteY53" fmla="*/ 3484999 h 3489667"/>
                    <a:gd name="connsiteX54" fmla="*/ 1686745 w 3353791"/>
                    <a:gd name="connsiteY54" fmla="*/ 662721 h 3489667"/>
                    <a:gd name="connsiteX55" fmla="*/ 1779853 w 3353791"/>
                    <a:gd name="connsiteY55" fmla="*/ 694213 h 3489667"/>
                    <a:gd name="connsiteX56" fmla="*/ 1779853 w 3353791"/>
                    <a:gd name="connsiteY56" fmla="*/ 695113 h 3489667"/>
                    <a:gd name="connsiteX57" fmla="*/ 2215303 w 3353791"/>
                    <a:gd name="connsiteY57" fmla="*/ 920932 h 3489667"/>
                    <a:gd name="connsiteX58" fmla="*/ 2226098 w 3353791"/>
                    <a:gd name="connsiteY58" fmla="*/ 617293 h 3489667"/>
                    <a:gd name="connsiteX59" fmla="*/ 2264778 w 3353791"/>
                    <a:gd name="connsiteY59" fmla="*/ 318601 h 3489667"/>
                    <a:gd name="connsiteX60" fmla="*/ 2349803 w 3353791"/>
                    <a:gd name="connsiteY60" fmla="*/ 207037 h 3489667"/>
                    <a:gd name="connsiteX61" fmla="*/ 1490161 w 3353791"/>
                    <a:gd name="connsiteY61" fmla="*/ 341987 h 3489667"/>
                    <a:gd name="connsiteX62" fmla="*/ 1266144 w 3353791"/>
                    <a:gd name="connsiteY62" fmla="*/ 807572 h 3489667"/>
                    <a:gd name="connsiteX63" fmla="*/ 1269746 w 3353791"/>
                    <a:gd name="connsiteY63" fmla="*/ 809818 h 3489667"/>
                    <a:gd name="connsiteX64" fmla="*/ 1686745 w 3353791"/>
                    <a:gd name="connsiteY64" fmla="*/ 662721 h 3489667"/>
                    <a:gd name="connsiteX65" fmla="*/ 2190560 w 3353791"/>
                    <a:gd name="connsiteY65" fmla="*/ 68489 h 3489667"/>
                    <a:gd name="connsiteX66" fmla="*/ 2173021 w 3353791"/>
                    <a:gd name="connsiteY66" fmla="*/ 68939 h 3489667"/>
                    <a:gd name="connsiteX67" fmla="*/ 2370944 w 3353791"/>
                    <a:gd name="connsiteY67" fmla="*/ 198492 h 3489667"/>
                    <a:gd name="connsiteX68" fmla="*/ 2650741 w 3353791"/>
                    <a:gd name="connsiteY68" fmla="*/ 192194 h 3489667"/>
                    <a:gd name="connsiteX69" fmla="*/ 2190560 w 3353791"/>
                    <a:gd name="connsiteY69" fmla="*/ 68489 h 3489667"/>
                    <a:gd name="connsiteX70" fmla="*/ 1198218 w 3353791"/>
                    <a:gd name="connsiteY70" fmla="*/ 2469265 h 3489667"/>
                    <a:gd name="connsiteX71" fmla="*/ 1120848 w 3353791"/>
                    <a:gd name="connsiteY71" fmla="*/ 2395942 h 3489667"/>
                    <a:gd name="connsiteX72" fmla="*/ 1088010 w 3353791"/>
                    <a:gd name="connsiteY72" fmla="*/ 2420235 h 3489667"/>
                    <a:gd name="connsiteX73" fmla="*/ 1053372 w 3353791"/>
                    <a:gd name="connsiteY73" fmla="*/ 2399094 h 3489667"/>
                    <a:gd name="connsiteX74" fmla="*/ 1070922 w 3353791"/>
                    <a:gd name="connsiteY74" fmla="*/ 2355005 h 3489667"/>
                    <a:gd name="connsiteX75" fmla="*/ 1034483 w 3353791"/>
                    <a:gd name="connsiteY75" fmla="*/ 2299676 h 3489667"/>
                    <a:gd name="connsiteX76" fmla="*/ 1232856 w 3353791"/>
                    <a:gd name="connsiteY76" fmla="*/ 2453072 h 3489667"/>
                    <a:gd name="connsiteX77" fmla="*/ 1198218 w 3353791"/>
                    <a:gd name="connsiteY77" fmla="*/ 2469265 h 3489667"/>
                    <a:gd name="connsiteX0" fmla="*/ 2359699 w 3353791"/>
                    <a:gd name="connsiteY0" fmla="*/ 3484999 h 3708403"/>
                    <a:gd name="connsiteX1" fmla="*/ 1953495 w 3353791"/>
                    <a:gd name="connsiteY1" fmla="*/ 3316311 h 3708403"/>
                    <a:gd name="connsiteX2" fmla="*/ 2066404 w 3353791"/>
                    <a:gd name="connsiteY2" fmla="*/ 3285269 h 3708403"/>
                    <a:gd name="connsiteX3" fmla="*/ 2292312 w 3353791"/>
                    <a:gd name="connsiteY3" fmla="*/ 3412722 h 3708403"/>
                    <a:gd name="connsiteX4" fmla="*/ 2709136 w 3353791"/>
                    <a:gd name="connsiteY4" fmla="*/ 3346132 h 3708403"/>
                    <a:gd name="connsiteX5" fmla="*/ 3021856 w 3353791"/>
                    <a:gd name="connsiteY5" fmla="*/ 3025262 h 3708403"/>
                    <a:gd name="connsiteX6" fmla="*/ 3175247 w 3353791"/>
                    <a:gd name="connsiteY6" fmla="*/ 2426083 h 3708403"/>
                    <a:gd name="connsiteX7" fmla="*/ 3128473 w 3353791"/>
                    <a:gd name="connsiteY7" fmla="*/ 1922263 h 3708403"/>
                    <a:gd name="connsiteX8" fmla="*/ 2685380 w 3353791"/>
                    <a:gd name="connsiteY8" fmla="*/ 790028 h 3708403"/>
                    <a:gd name="connsiteX9" fmla="*/ 2641747 w 3353791"/>
                    <a:gd name="connsiteY9" fmla="*/ 986156 h 3708403"/>
                    <a:gd name="connsiteX10" fmla="*/ 2634103 w 3353791"/>
                    <a:gd name="connsiteY10" fmla="*/ 1009098 h 3708403"/>
                    <a:gd name="connsiteX11" fmla="*/ 2551329 w 3353791"/>
                    <a:gd name="connsiteY11" fmla="*/ 1024841 h 3708403"/>
                    <a:gd name="connsiteX12" fmla="*/ 2244988 w 3353791"/>
                    <a:gd name="connsiteY12" fmla="*/ 1000999 h 3708403"/>
                    <a:gd name="connsiteX13" fmla="*/ 2561224 w 3353791"/>
                    <a:gd name="connsiteY13" fmla="*/ 964565 h 3708403"/>
                    <a:gd name="connsiteX14" fmla="*/ 2708772 w 3353791"/>
                    <a:gd name="connsiteY14" fmla="*/ 296109 h 3708403"/>
                    <a:gd name="connsiteX15" fmla="*/ 2708772 w 3353791"/>
                    <a:gd name="connsiteY15" fmla="*/ 296109 h 3708403"/>
                    <a:gd name="connsiteX16" fmla="*/ 2709222 w 3353791"/>
                    <a:gd name="connsiteY16" fmla="*/ 293407 h 3708403"/>
                    <a:gd name="connsiteX17" fmla="*/ 2370044 w 3353791"/>
                    <a:gd name="connsiteY17" fmla="*/ 292056 h 3708403"/>
                    <a:gd name="connsiteX18" fmla="*/ 2331353 w 3353791"/>
                    <a:gd name="connsiteY18" fmla="*/ 378877 h 3708403"/>
                    <a:gd name="connsiteX19" fmla="*/ 2271082 w 3353791"/>
                    <a:gd name="connsiteY19" fmla="*/ 788677 h 3708403"/>
                    <a:gd name="connsiteX20" fmla="*/ 2271082 w 3353791"/>
                    <a:gd name="connsiteY20" fmla="*/ 789128 h 3708403"/>
                    <a:gd name="connsiteX21" fmla="*/ 2244088 w 3353791"/>
                    <a:gd name="connsiteY21" fmla="*/ 965916 h 3708403"/>
                    <a:gd name="connsiteX22" fmla="*/ 2207198 w 3353791"/>
                    <a:gd name="connsiteY22" fmla="*/ 1010449 h 3708403"/>
                    <a:gd name="connsiteX23" fmla="*/ 2094300 w 3353791"/>
                    <a:gd name="connsiteY23" fmla="*/ 897990 h 3708403"/>
                    <a:gd name="connsiteX24" fmla="*/ 1726776 w 3353791"/>
                    <a:gd name="connsiteY24" fmla="*/ 708155 h 3708403"/>
                    <a:gd name="connsiteX25" fmla="*/ 1045728 w 3353791"/>
                    <a:gd name="connsiteY25" fmla="*/ 1880431 h 3708403"/>
                    <a:gd name="connsiteX26" fmla="*/ 1099707 w 3353791"/>
                    <a:gd name="connsiteY26" fmla="*/ 2119291 h 3708403"/>
                    <a:gd name="connsiteX27" fmla="*/ 1232406 w 3353791"/>
                    <a:gd name="connsiteY27" fmla="*/ 2189018 h 3708403"/>
                    <a:gd name="connsiteX28" fmla="*/ 1211265 w 3353791"/>
                    <a:gd name="connsiteY28" fmla="*/ 2212411 h 3708403"/>
                    <a:gd name="connsiteX29" fmla="*/ 1062036 w 3353791"/>
                    <a:gd name="connsiteY29" fmla="*/ 2213327 h 3708403"/>
                    <a:gd name="connsiteX30" fmla="*/ 87907 w 3353791"/>
                    <a:gd name="connsiteY30" fmla="*/ 2090016 h 3708403"/>
                    <a:gd name="connsiteX31" fmla="*/ 810665 w 3353791"/>
                    <a:gd name="connsiteY31" fmla="*/ 2484248 h 3708403"/>
                    <a:gd name="connsiteX32" fmla="*/ 1047079 w 3353791"/>
                    <a:gd name="connsiteY32" fmla="*/ 2636619 h 3708403"/>
                    <a:gd name="connsiteX33" fmla="*/ 1520758 w 3353791"/>
                    <a:gd name="connsiteY33" fmla="*/ 3093188 h 3708403"/>
                    <a:gd name="connsiteX34" fmla="*/ 1581029 w 3353791"/>
                    <a:gd name="connsiteY34" fmla="*/ 3157067 h 3708403"/>
                    <a:gd name="connsiteX35" fmla="*/ 1560789 w 3353791"/>
                    <a:gd name="connsiteY35" fmla="*/ 3206548 h 3708403"/>
                    <a:gd name="connsiteX36" fmla="*/ 1278741 w 3353791"/>
                    <a:gd name="connsiteY36" fmla="*/ 2999624 h 3708403"/>
                    <a:gd name="connsiteX37" fmla="*/ 1098356 w 3353791"/>
                    <a:gd name="connsiteY37" fmla="*/ 2756261 h 3708403"/>
                    <a:gd name="connsiteX38" fmla="*/ 857689 w 3353791"/>
                    <a:gd name="connsiteY38" fmla="*/ 2616363 h 3708403"/>
                    <a:gd name="connsiteX39" fmla="*/ 300 w 3353791"/>
                    <a:gd name="connsiteY39" fmla="*/ 2073590 h 3708403"/>
                    <a:gd name="connsiteX40" fmla="*/ 967457 w 3353791"/>
                    <a:gd name="connsiteY40" fmla="*/ 2116145 h 3708403"/>
                    <a:gd name="connsiteX41" fmla="*/ 895479 w 3353791"/>
                    <a:gd name="connsiteY41" fmla="*/ 1619074 h 3708403"/>
                    <a:gd name="connsiteX42" fmla="*/ 1197768 w 3353791"/>
                    <a:gd name="connsiteY42" fmla="*/ 867399 h 3708403"/>
                    <a:gd name="connsiteX43" fmla="*/ 1173925 w 3353791"/>
                    <a:gd name="connsiteY43" fmla="*/ 770233 h 3708403"/>
                    <a:gd name="connsiteX44" fmla="*/ 1173925 w 3353791"/>
                    <a:gd name="connsiteY44" fmla="*/ 769782 h 3708403"/>
                    <a:gd name="connsiteX45" fmla="*/ 1799655 w 3353791"/>
                    <a:gd name="connsiteY45" fmla="*/ 78384 h 3708403"/>
                    <a:gd name="connsiteX46" fmla="*/ 2617004 w 3353791"/>
                    <a:gd name="connsiteY46" fmla="*/ 88285 h 3708403"/>
                    <a:gd name="connsiteX47" fmla="*/ 2743860 w 3353791"/>
                    <a:gd name="connsiteY47" fmla="*/ 162503 h 3708403"/>
                    <a:gd name="connsiteX48" fmla="*/ 2802341 w 3353791"/>
                    <a:gd name="connsiteY48" fmla="*/ 248874 h 3708403"/>
                    <a:gd name="connsiteX49" fmla="*/ 2690333 w 3353791"/>
                    <a:gd name="connsiteY49" fmla="*/ 766186 h 3708403"/>
                    <a:gd name="connsiteX50" fmla="*/ 3248576 w 3353791"/>
                    <a:gd name="connsiteY50" fmla="*/ 2194416 h 3708403"/>
                    <a:gd name="connsiteX51" fmla="*/ 3340344 w 3353791"/>
                    <a:gd name="connsiteY51" fmla="*/ 2762109 h 3708403"/>
                    <a:gd name="connsiteX52" fmla="*/ 3022977 w 3353791"/>
                    <a:gd name="connsiteY52" fmla="*/ 3233260 h 3708403"/>
                    <a:gd name="connsiteX53" fmla="*/ 2817878 w 3353791"/>
                    <a:gd name="connsiteY53" fmla="*/ 3344355 h 3708403"/>
                    <a:gd name="connsiteX54" fmla="*/ 2359699 w 3353791"/>
                    <a:gd name="connsiteY54" fmla="*/ 3484999 h 3708403"/>
                    <a:gd name="connsiteX55" fmla="*/ 1686745 w 3353791"/>
                    <a:gd name="connsiteY55" fmla="*/ 662721 h 3708403"/>
                    <a:gd name="connsiteX56" fmla="*/ 1779853 w 3353791"/>
                    <a:gd name="connsiteY56" fmla="*/ 694213 h 3708403"/>
                    <a:gd name="connsiteX57" fmla="*/ 1779853 w 3353791"/>
                    <a:gd name="connsiteY57" fmla="*/ 695113 h 3708403"/>
                    <a:gd name="connsiteX58" fmla="*/ 2215303 w 3353791"/>
                    <a:gd name="connsiteY58" fmla="*/ 920932 h 3708403"/>
                    <a:gd name="connsiteX59" fmla="*/ 2226098 w 3353791"/>
                    <a:gd name="connsiteY59" fmla="*/ 617293 h 3708403"/>
                    <a:gd name="connsiteX60" fmla="*/ 2264778 w 3353791"/>
                    <a:gd name="connsiteY60" fmla="*/ 318601 h 3708403"/>
                    <a:gd name="connsiteX61" fmla="*/ 2349803 w 3353791"/>
                    <a:gd name="connsiteY61" fmla="*/ 207037 h 3708403"/>
                    <a:gd name="connsiteX62" fmla="*/ 1490161 w 3353791"/>
                    <a:gd name="connsiteY62" fmla="*/ 341987 h 3708403"/>
                    <a:gd name="connsiteX63" fmla="*/ 1266144 w 3353791"/>
                    <a:gd name="connsiteY63" fmla="*/ 807572 h 3708403"/>
                    <a:gd name="connsiteX64" fmla="*/ 1269746 w 3353791"/>
                    <a:gd name="connsiteY64" fmla="*/ 809818 h 3708403"/>
                    <a:gd name="connsiteX65" fmla="*/ 1686745 w 3353791"/>
                    <a:gd name="connsiteY65" fmla="*/ 662721 h 3708403"/>
                    <a:gd name="connsiteX66" fmla="*/ 2190560 w 3353791"/>
                    <a:gd name="connsiteY66" fmla="*/ 68489 h 3708403"/>
                    <a:gd name="connsiteX67" fmla="*/ 2173021 w 3353791"/>
                    <a:gd name="connsiteY67" fmla="*/ 68939 h 3708403"/>
                    <a:gd name="connsiteX68" fmla="*/ 2370944 w 3353791"/>
                    <a:gd name="connsiteY68" fmla="*/ 198492 h 3708403"/>
                    <a:gd name="connsiteX69" fmla="*/ 2650741 w 3353791"/>
                    <a:gd name="connsiteY69" fmla="*/ 192194 h 3708403"/>
                    <a:gd name="connsiteX70" fmla="*/ 2190560 w 3353791"/>
                    <a:gd name="connsiteY70" fmla="*/ 68489 h 3708403"/>
                    <a:gd name="connsiteX71" fmla="*/ 1198218 w 3353791"/>
                    <a:gd name="connsiteY71" fmla="*/ 2469265 h 3708403"/>
                    <a:gd name="connsiteX72" fmla="*/ 1120848 w 3353791"/>
                    <a:gd name="connsiteY72" fmla="*/ 2395942 h 3708403"/>
                    <a:gd name="connsiteX73" fmla="*/ 1088010 w 3353791"/>
                    <a:gd name="connsiteY73" fmla="*/ 2420235 h 3708403"/>
                    <a:gd name="connsiteX74" fmla="*/ 1053372 w 3353791"/>
                    <a:gd name="connsiteY74" fmla="*/ 2399094 h 3708403"/>
                    <a:gd name="connsiteX75" fmla="*/ 1070922 w 3353791"/>
                    <a:gd name="connsiteY75" fmla="*/ 2355005 h 3708403"/>
                    <a:gd name="connsiteX76" fmla="*/ 1034483 w 3353791"/>
                    <a:gd name="connsiteY76" fmla="*/ 2299676 h 3708403"/>
                    <a:gd name="connsiteX77" fmla="*/ 1232856 w 3353791"/>
                    <a:gd name="connsiteY77" fmla="*/ 2453072 h 3708403"/>
                    <a:gd name="connsiteX78" fmla="*/ 1198218 w 3353791"/>
                    <a:gd name="connsiteY78" fmla="*/ 2469265 h 3708403"/>
                    <a:gd name="connsiteX0" fmla="*/ 2359699 w 3353791"/>
                    <a:gd name="connsiteY0" fmla="*/ 3484999 h 3741242"/>
                    <a:gd name="connsiteX1" fmla="*/ 1953495 w 3353791"/>
                    <a:gd name="connsiteY1" fmla="*/ 3316311 h 3741242"/>
                    <a:gd name="connsiteX2" fmla="*/ 2066404 w 3353791"/>
                    <a:gd name="connsiteY2" fmla="*/ 3285269 h 3741242"/>
                    <a:gd name="connsiteX3" fmla="*/ 2292312 w 3353791"/>
                    <a:gd name="connsiteY3" fmla="*/ 3412722 h 3741242"/>
                    <a:gd name="connsiteX4" fmla="*/ 2709136 w 3353791"/>
                    <a:gd name="connsiteY4" fmla="*/ 3346132 h 3741242"/>
                    <a:gd name="connsiteX5" fmla="*/ 3021856 w 3353791"/>
                    <a:gd name="connsiteY5" fmla="*/ 3025262 h 3741242"/>
                    <a:gd name="connsiteX6" fmla="*/ 3175247 w 3353791"/>
                    <a:gd name="connsiteY6" fmla="*/ 2426083 h 3741242"/>
                    <a:gd name="connsiteX7" fmla="*/ 3128473 w 3353791"/>
                    <a:gd name="connsiteY7" fmla="*/ 1922263 h 3741242"/>
                    <a:gd name="connsiteX8" fmla="*/ 2685380 w 3353791"/>
                    <a:gd name="connsiteY8" fmla="*/ 790028 h 3741242"/>
                    <a:gd name="connsiteX9" fmla="*/ 2641747 w 3353791"/>
                    <a:gd name="connsiteY9" fmla="*/ 986156 h 3741242"/>
                    <a:gd name="connsiteX10" fmla="*/ 2634103 w 3353791"/>
                    <a:gd name="connsiteY10" fmla="*/ 1009098 h 3741242"/>
                    <a:gd name="connsiteX11" fmla="*/ 2551329 w 3353791"/>
                    <a:gd name="connsiteY11" fmla="*/ 1024841 h 3741242"/>
                    <a:gd name="connsiteX12" fmla="*/ 2244988 w 3353791"/>
                    <a:gd name="connsiteY12" fmla="*/ 1000999 h 3741242"/>
                    <a:gd name="connsiteX13" fmla="*/ 2561224 w 3353791"/>
                    <a:gd name="connsiteY13" fmla="*/ 964565 h 3741242"/>
                    <a:gd name="connsiteX14" fmla="*/ 2708772 w 3353791"/>
                    <a:gd name="connsiteY14" fmla="*/ 296109 h 3741242"/>
                    <a:gd name="connsiteX15" fmla="*/ 2708772 w 3353791"/>
                    <a:gd name="connsiteY15" fmla="*/ 296109 h 3741242"/>
                    <a:gd name="connsiteX16" fmla="*/ 2709222 w 3353791"/>
                    <a:gd name="connsiteY16" fmla="*/ 293407 h 3741242"/>
                    <a:gd name="connsiteX17" fmla="*/ 2370044 w 3353791"/>
                    <a:gd name="connsiteY17" fmla="*/ 292056 h 3741242"/>
                    <a:gd name="connsiteX18" fmla="*/ 2331353 w 3353791"/>
                    <a:gd name="connsiteY18" fmla="*/ 378877 h 3741242"/>
                    <a:gd name="connsiteX19" fmla="*/ 2271082 w 3353791"/>
                    <a:gd name="connsiteY19" fmla="*/ 788677 h 3741242"/>
                    <a:gd name="connsiteX20" fmla="*/ 2271082 w 3353791"/>
                    <a:gd name="connsiteY20" fmla="*/ 789128 h 3741242"/>
                    <a:gd name="connsiteX21" fmla="*/ 2244088 w 3353791"/>
                    <a:gd name="connsiteY21" fmla="*/ 965916 h 3741242"/>
                    <a:gd name="connsiteX22" fmla="*/ 2207198 w 3353791"/>
                    <a:gd name="connsiteY22" fmla="*/ 1010449 h 3741242"/>
                    <a:gd name="connsiteX23" fmla="*/ 2094300 w 3353791"/>
                    <a:gd name="connsiteY23" fmla="*/ 897990 h 3741242"/>
                    <a:gd name="connsiteX24" fmla="*/ 1726776 w 3353791"/>
                    <a:gd name="connsiteY24" fmla="*/ 708155 h 3741242"/>
                    <a:gd name="connsiteX25" fmla="*/ 1045728 w 3353791"/>
                    <a:gd name="connsiteY25" fmla="*/ 1880431 h 3741242"/>
                    <a:gd name="connsiteX26" fmla="*/ 1099707 w 3353791"/>
                    <a:gd name="connsiteY26" fmla="*/ 2119291 h 3741242"/>
                    <a:gd name="connsiteX27" fmla="*/ 1232406 w 3353791"/>
                    <a:gd name="connsiteY27" fmla="*/ 2189018 h 3741242"/>
                    <a:gd name="connsiteX28" fmla="*/ 1211265 w 3353791"/>
                    <a:gd name="connsiteY28" fmla="*/ 2212411 h 3741242"/>
                    <a:gd name="connsiteX29" fmla="*/ 1062036 w 3353791"/>
                    <a:gd name="connsiteY29" fmla="*/ 2213327 h 3741242"/>
                    <a:gd name="connsiteX30" fmla="*/ 87907 w 3353791"/>
                    <a:gd name="connsiteY30" fmla="*/ 2090016 h 3741242"/>
                    <a:gd name="connsiteX31" fmla="*/ 810665 w 3353791"/>
                    <a:gd name="connsiteY31" fmla="*/ 2484248 h 3741242"/>
                    <a:gd name="connsiteX32" fmla="*/ 1047079 w 3353791"/>
                    <a:gd name="connsiteY32" fmla="*/ 2636619 h 3741242"/>
                    <a:gd name="connsiteX33" fmla="*/ 1520758 w 3353791"/>
                    <a:gd name="connsiteY33" fmla="*/ 3093188 h 3741242"/>
                    <a:gd name="connsiteX34" fmla="*/ 1581029 w 3353791"/>
                    <a:gd name="connsiteY34" fmla="*/ 3157067 h 3741242"/>
                    <a:gd name="connsiteX35" fmla="*/ 1560789 w 3353791"/>
                    <a:gd name="connsiteY35" fmla="*/ 3206548 h 3741242"/>
                    <a:gd name="connsiteX36" fmla="*/ 1278741 w 3353791"/>
                    <a:gd name="connsiteY36" fmla="*/ 2999624 h 3741242"/>
                    <a:gd name="connsiteX37" fmla="*/ 1098356 w 3353791"/>
                    <a:gd name="connsiteY37" fmla="*/ 2756261 h 3741242"/>
                    <a:gd name="connsiteX38" fmla="*/ 857689 w 3353791"/>
                    <a:gd name="connsiteY38" fmla="*/ 2616363 h 3741242"/>
                    <a:gd name="connsiteX39" fmla="*/ 300 w 3353791"/>
                    <a:gd name="connsiteY39" fmla="*/ 2073590 h 3741242"/>
                    <a:gd name="connsiteX40" fmla="*/ 967457 w 3353791"/>
                    <a:gd name="connsiteY40" fmla="*/ 2116145 h 3741242"/>
                    <a:gd name="connsiteX41" fmla="*/ 895479 w 3353791"/>
                    <a:gd name="connsiteY41" fmla="*/ 1619074 h 3741242"/>
                    <a:gd name="connsiteX42" fmla="*/ 1197768 w 3353791"/>
                    <a:gd name="connsiteY42" fmla="*/ 867399 h 3741242"/>
                    <a:gd name="connsiteX43" fmla="*/ 1173925 w 3353791"/>
                    <a:gd name="connsiteY43" fmla="*/ 770233 h 3741242"/>
                    <a:gd name="connsiteX44" fmla="*/ 1173925 w 3353791"/>
                    <a:gd name="connsiteY44" fmla="*/ 769782 h 3741242"/>
                    <a:gd name="connsiteX45" fmla="*/ 1799655 w 3353791"/>
                    <a:gd name="connsiteY45" fmla="*/ 78384 h 3741242"/>
                    <a:gd name="connsiteX46" fmla="*/ 2617004 w 3353791"/>
                    <a:gd name="connsiteY46" fmla="*/ 88285 h 3741242"/>
                    <a:gd name="connsiteX47" fmla="*/ 2743860 w 3353791"/>
                    <a:gd name="connsiteY47" fmla="*/ 162503 h 3741242"/>
                    <a:gd name="connsiteX48" fmla="*/ 2802341 w 3353791"/>
                    <a:gd name="connsiteY48" fmla="*/ 248874 h 3741242"/>
                    <a:gd name="connsiteX49" fmla="*/ 2690333 w 3353791"/>
                    <a:gd name="connsiteY49" fmla="*/ 766186 h 3741242"/>
                    <a:gd name="connsiteX50" fmla="*/ 3248576 w 3353791"/>
                    <a:gd name="connsiteY50" fmla="*/ 2194416 h 3741242"/>
                    <a:gd name="connsiteX51" fmla="*/ 3340344 w 3353791"/>
                    <a:gd name="connsiteY51" fmla="*/ 2762109 h 3741242"/>
                    <a:gd name="connsiteX52" fmla="*/ 3022977 w 3353791"/>
                    <a:gd name="connsiteY52" fmla="*/ 3233260 h 3741242"/>
                    <a:gd name="connsiteX53" fmla="*/ 2732420 w 3353791"/>
                    <a:gd name="connsiteY53" fmla="*/ 3481088 h 3741242"/>
                    <a:gd name="connsiteX54" fmla="*/ 2359699 w 3353791"/>
                    <a:gd name="connsiteY54" fmla="*/ 3484999 h 3741242"/>
                    <a:gd name="connsiteX55" fmla="*/ 1686745 w 3353791"/>
                    <a:gd name="connsiteY55" fmla="*/ 662721 h 3741242"/>
                    <a:gd name="connsiteX56" fmla="*/ 1779853 w 3353791"/>
                    <a:gd name="connsiteY56" fmla="*/ 694213 h 3741242"/>
                    <a:gd name="connsiteX57" fmla="*/ 1779853 w 3353791"/>
                    <a:gd name="connsiteY57" fmla="*/ 695113 h 3741242"/>
                    <a:gd name="connsiteX58" fmla="*/ 2215303 w 3353791"/>
                    <a:gd name="connsiteY58" fmla="*/ 920932 h 3741242"/>
                    <a:gd name="connsiteX59" fmla="*/ 2226098 w 3353791"/>
                    <a:gd name="connsiteY59" fmla="*/ 617293 h 3741242"/>
                    <a:gd name="connsiteX60" fmla="*/ 2264778 w 3353791"/>
                    <a:gd name="connsiteY60" fmla="*/ 318601 h 3741242"/>
                    <a:gd name="connsiteX61" fmla="*/ 2349803 w 3353791"/>
                    <a:gd name="connsiteY61" fmla="*/ 207037 h 3741242"/>
                    <a:gd name="connsiteX62" fmla="*/ 1490161 w 3353791"/>
                    <a:gd name="connsiteY62" fmla="*/ 341987 h 3741242"/>
                    <a:gd name="connsiteX63" fmla="*/ 1266144 w 3353791"/>
                    <a:gd name="connsiteY63" fmla="*/ 807572 h 3741242"/>
                    <a:gd name="connsiteX64" fmla="*/ 1269746 w 3353791"/>
                    <a:gd name="connsiteY64" fmla="*/ 809818 h 3741242"/>
                    <a:gd name="connsiteX65" fmla="*/ 1686745 w 3353791"/>
                    <a:gd name="connsiteY65" fmla="*/ 662721 h 3741242"/>
                    <a:gd name="connsiteX66" fmla="*/ 2190560 w 3353791"/>
                    <a:gd name="connsiteY66" fmla="*/ 68489 h 3741242"/>
                    <a:gd name="connsiteX67" fmla="*/ 2173021 w 3353791"/>
                    <a:gd name="connsiteY67" fmla="*/ 68939 h 3741242"/>
                    <a:gd name="connsiteX68" fmla="*/ 2370944 w 3353791"/>
                    <a:gd name="connsiteY68" fmla="*/ 198492 h 3741242"/>
                    <a:gd name="connsiteX69" fmla="*/ 2650741 w 3353791"/>
                    <a:gd name="connsiteY69" fmla="*/ 192194 h 3741242"/>
                    <a:gd name="connsiteX70" fmla="*/ 2190560 w 3353791"/>
                    <a:gd name="connsiteY70" fmla="*/ 68489 h 3741242"/>
                    <a:gd name="connsiteX71" fmla="*/ 1198218 w 3353791"/>
                    <a:gd name="connsiteY71" fmla="*/ 2469265 h 3741242"/>
                    <a:gd name="connsiteX72" fmla="*/ 1120848 w 3353791"/>
                    <a:gd name="connsiteY72" fmla="*/ 2395942 h 3741242"/>
                    <a:gd name="connsiteX73" fmla="*/ 1088010 w 3353791"/>
                    <a:gd name="connsiteY73" fmla="*/ 2420235 h 3741242"/>
                    <a:gd name="connsiteX74" fmla="*/ 1053372 w 3353791"/>
                    <a:gd name="connsiteY74" fmla="*/ 2399094 h 3741242"/>
                    <a:gd name="connsiteX75" fmla="*/ 1070922 w 3353791"/>
                    <a:gd name="connsiteY75" fmla="*/ 2355005 h 3741242"/>
                    <a:gd name="connsiteX76" fmla="*/ 1034483 w 3353791"/>
                    <a:gd name="connsiteY76" fmla="*/ 2299676 h 3741242"/>
                    <a:gd name="connsiteX77" fmla="*/ 1232856 w 3353791"/>
                    <a:gd name="connsiteY77" fmla="*/ 2453072 h 3741242"/>
                    <a:gd name="connsiteX78" fmla="*/ 1198218 w 3353791"/>
                    <a:gd name="connsiteY78" fmla="*/ 2469265 h 3741242"/>
                    <a:gd name="connsiteX0" fmla="*/ 2359699 w 3353791"/>
                    <a:gd name="connsiteY0" fmla="*/ 3484999 h 3741242"/>
                    <a:gd name="connsiteX1" fmla="*/ 1953495 w 3353791"/>
                    <a:gd name="connsiteY1" fmla="*/ 3316311 h 3741242"/>
                    <a:gd name="connsiteX2" fmla="*/ 2066404 w 3353791"/>
                    <a:gd name="connsiteY2" fmla="*/ 3285269 h 3741242"/>
                    <a:gd name="connsiteX3" fmla="*/ 2292312 w 3353791"/>
                    <a:gd name="connsiteY3" fmla="*/ 3412722 h 3741242"/>
                    <a:gd name="connsiteX4" fmla="*/ 2709136 w 3353791"/>
                    <a:gd name="connsiteY4" fmla="*/ 3346132 h 3741242"/>
                    <a:gd name="connsiteX5" fmla="*/ 3021856 w 3353791"/>
                    <a:gd name="connsiteY5" fmla="*/ 3025262 h 3741242"/>
                    <a:gd name="connsiteX6" fmla="*/ 3175247 w 3353791"/>
                    <a:gd name="connsiteY6" fmla="*/ 2426083 h 3741242"/>
                    <a:gd name="connsiteX7" fmla="*/ 3128473 w 3353791"/>
                    <a:gd name="connsiteY7" fmla="*/ 1922263 h 3741242"/>
                    <a:gd name="connsiteX8" fmla="*/ 2685380 w 3353791"/>
                    <a:gd name="connsiteY8" fmla="*/ 790028 h 3741242"/>
                    <a:gd name="connsiteX9" fmla="*/ 2641747 w 3353791"/>
                    <a:gd name="connsiteY9" fmla="*/ 986156 h 3741242"/>
                    <a:gd name="connsiteX10" fmla="*/ 2634103 w 3353791"/>
                    <a:gd name="connsiteY10" fmla="*/ 1009098 h 3741242"/>
                    <a:gd name="connsiteX11" fmla="*/ 2551329 w 3353791"/>
                    <a:gd name="connsiteY11" fmla="*/ 1024841 h 3741242"/>
                    <a:gd name="connsiteX12" fmla="*/ 2244988 w 3353791"/>
                    <a:gd name="connsiteY12" fmla="*/ 1000999 h 3741242"/>
                    <a:gd name="connsiteX13" fmla="*/ 2561224 w 3353791"/>
                    <a:gd name="connsiteY13" fmla="*/ 964565 h 3741242"/>
                    <a:gd name="connsiteX14" fmla="*/ 2708772 w 3353791"/>
                    <a:gd name="connsiteY14" fmla="*/ 296109 h 3741242"/>
                    <a:gd name="connsiteX15" fmla="*/ 2708772 w 3353791"/>
                    <a:gd name="connsiteY15" fmla="*/ 296109 h 3741242"/>
                    <a:gd name="connsiteX16" fmla="*/ 2709222 w 3353791"/>
                    <a:gd name="connsiteY16" fmla="*/ 293407 h 3741242"/>
                    <a:gd name="connsiteX17" fmla="*/ 2370044 w 3353791"/>
                    <a:gd name="connsiteY17" fmla="*/ 292056 h 3741242"/>
                    <a:gd name="connsiteX18" fmla="*/ 2331353 w 3353791"/>
                    <a:gd name="connsiteY18" fmla="*/ 378877 h 3741242"/>
                    <a:gd name="connsiteX19" fmla="*/ 2271082 w 3353791"/>
                    <a:gd name="connsiteY19" fmla="*/ 788677 h 3741242"/>
                    <a:gd name="connsiteX20" fmla="*/ 2271082 w 3353791"/>
                    <a:gd name="connsiteY20" fmla="*/ 789128 h 3741242"/>
                    <a:gd name="connsiteX21" fmla="*/ 2244088 w 3353791"/>
                    <a:gd name="connsiteY21" fmla="*/ 965916 h 3741242"/>
                    <a:gd name="connsiteX22" fmla="*/ 2207198 w 3353791"/>
                    <a:gd name="connsiteY22" fmla="*/ 1010449 h 3741242"/>
                    <a:gd name="connsiteX23" fmla="*/ 2094300 w 3353791"/>
                    <a:gd name="connsiteY23" fmla="*/ 897990 h 3741242"/>
                    <a:gd name="connsiteX24" fmla="*/ 1726776 w 3353791"/>
                    <a:gd name="connsiteY24" fmla="*/ 708155 h 3741242"/>
                    <a:gd name="connsiteX25" fmla="*/ 1045728 w 3353791"/>
                    <a:gd name="connsiteY25" fmla="*/ 1880431 h 3741242"/>
                    <a:gd name="connsiteX26" fmla="*/ 1099707 w 3353791"/>
                    <a:gd name="connsiteY26" fmla="*/ 2119291 h 3741242"/>
                    <a:gd name="connsiteX27" fmla="*/ 1232406 w 3353791"/>
                    <a:gd name="connsiteY27" fmla="*/ 2189018 h 3741242"/>
                    <a:gd name="connsiteX28" fmla="*/ 1211265 w 3353791"/>
                    <a:gd name="connsiteY28" fmla="*/ 2212411 h 3741242"/>
                    <a:gd name="connsiteX29" fmla="*/ 1062036 w 3353791"/>
                    <a:gd name="connsiteY29" fmla="*/ 2213327 h 3741242"/>
                    <a:gd name="connsiteX30" fmla="*/ 87907 w 3353791"/>
                    <a:gd name="connsiteY30" fmla="*/ 2090016 h 3741242"/>
                    <a:gd name="connsiteX31" fmla="*/ 810665 w 3353791"/>
                    <a:gd name="connsiteY31" fmla="*/ 2484248 h 3741242"/>
                    <a:gd name="connsiteX32" fmla="*/ 1047079 w 3353791"/>
                    <a:gd name="connsiteY32" fmla="*/ 2636619 h 3741242"/>
                    <a:gd name="connsiteX33" fmla="*/ 1520758 w 3353791"/>
                    <a:gd name="connsiteY33" fmla="*/ 3093188 h 3741242"/>
                    <a:gd name="connsiteX34" fmla="*/ 1581029 w 3353791"/>
                    <a:gd name="connsiteY34" fmla="*/ 3157067 h 3741242"/>
                    <a:gd name="connsiteX35" fmla="*/ 1560789 w 3353791"/>
                    <a:gd name="connsiteY35" fmla="*/ 3206548 h 3741242"/>
                    <a:gd name="connsiteX36" fmla="*/ 1278741 w 3353791"/>
                    <a:gd name="connsiteY36" fmla="*/ 2999624 h 3741242"/>
                    <a:gd name="connsiteX37" fmla="*/ 1098356 w 3353791"/>
                    <a:gd name="connsiteY37" fmla="*/ 2756261 h 3741242"/>
                    <a:gd name="connsiteX38" fmla="*/ 857689 w 3353791"/>
                    <a:gd name="connsiteY38" fmla="*/ 2616363 h 3741242"/>
                    <a:gd name="connsiteX39" fmla="*/ 300 w 3353791"/>
                    <a:gd name="connsiteY39" fmla="*/ 2073590 h 3741242"/>
                    <a:gd name="connsiteX40" fmla="*/ 967457 w 3353791"/>
                    <a:gd name="connsiteY40" fmla="*/ 2116145 h 3741242"/>
                    <a:gd name="connsiteX41" fmla="*/ 895479 w 3353791"/>
                    <a:gd name="connsiteY41" fmla="*/ 1619074 h 3741242"/>
                    <a:gd name="connsiteX42" fmla="*/ 1197768 w 3353791"/>
                    <a:gd name="connsiteY42" fmla="*/ 867399 h 3741242"/>
                    <a:gd name="connsiteX43" fmla="*/ 1173925 w 3353791"/>
                    <a:gd name="connsiteY43" fmla="*/ 770233 h 3741242"/>
                    <a:gd name="connsiteX44" fmla="*/ 1173925 w 3353791"/>
                    <a:gd name="connsiteY44" fmla="*/ 769782 h 3741242"/>
                    <a:gd name="connsiteX45" fmla="*/ 1799655 w 3353791"/>
                    <a:gd name="connsiteY45" fmla="*/ 78384 h 3741242"/>
                    <a:gd name="connsiteX46" fmla="*/ 2617004 w 3353791"/>
                    <a:gd name="connsiteY46" fmla="*/ 88285 h 3741242"/>
                    <a:gd name="connsiteX47" fmla="*/ 2743860 w 3353791"/>
                    <a:gd name="connsiteY47" fmla="*/ 162503 h 3741242"/>
                    <a:gd name="connsiteX48" fmla="*/ 2802341 w 3353791"/>
                    <a:gd name="connsiteY48" fmla="*/ 248874 h 3741242"/>
                    <a:gd name="connsiteX49" fmla="*/ 2690333 w 3353791"/>
                    <a:gd name="connsiteY49" fmla="*/ 766186 h 3741242"/>
                    <a:gd name="connsiteX50" fmla="*/ 3248576 w 3353791"/>
                    <a:gd name="connsiteY50" fmla="*/ 2194416 h 3741242"/>
                    <a:gd name="connsiteX51" fmla="*/ 3340344 w 3353791"/>
                    <a:gd name="connsiteY51" fmla="*/ 2762109 h 3741242"/>
                    <a:gd name="connsiteX52" fmla="*/ 3022977 w 3353791"/>
                    <a:gd name="connsiteY52" fmla="*/ 3233260 h 3741242"/>
                    <a:gd name="connsiteX53" fmla="*/ 2732420 w 3353791"/>
                    <a:gd name="connsiteY53" fmla="*/ 3481088 h 3741242"/>
                    <a:gd name="connsiteX54" fmla="*/ 2359699 w 3353791"/>
                    <a:gd name="connsiteY54" fmla="*/ 3484999 h 3741242"/>
                    <a:gd name="connsiteX55" fmla="*/ 1686745 w 3353791"/>
                    <a:gd name="connsiteY55" fmla="*/ 662721 h 3741242"/>
                    <a:gd name="connsiteX56" fmla="*/ 1779853 w 3353791"/>
                    <a:gd name="connsiteY56" fmla="*/ 694213 h 3741242"/>
                    <a:gd name="connsiteX57" fmla="*/ 1779853 w 3353791"/>
                    <a:gd name="connsiteY57" fmla="*/ 695113 h 3741242"/>
                    <a:gd name="connsiteX58" fmla="*/ 2215303 w 3353791"/>
                    <a:gd name="connsiteY58" fmla="*/ 920932 h 3741242"/>
                    <a:gd name="connsiteX59" fmla="*/ 2226098 w 3353791"/>
                    <a:gd name="connsiteY59" fmla="*/ 617293 h 3741242"/>
                    <a:gd name="connsiteX60" fmla="*/ 2264778 w 3353791"/>
                    <a:gd name="connsiteY60" fmla="*/ 318601 h 3741242"/>
                    <a:gd name="connsiteX61" fmla="*/ 2349803 w 3353791"/>
                    <a:gd name="connsiteY61" fmla="*/ 207037 h 3741242"/>
                    <a:gd name="connsiteX62" fmla="*/ 1490161 w 3353791"/>
                    <a:gd name="connsiteY62" fmla="*/ 341987 h 3741242"/>
                    <a:gd name="connsiteX63" fmla="*/ 1266144 w 3353791"/>
                    <a:gd name="connsiteY63" fmla="*/ 807572 h 3741242"/>
                    <a:gd name="connsiteX64" fmla="*/ 1269746 w 3353791"/>
                    <a:gd name="connsiteY64" fmla="*/ 809818 h 3741242"/>
                    <a:gd name="connsiteX65" fmla="*/ 1686745 w 3353791"/>
                    <a:gd name="connsiteY65" fmla="*/ 662721 h 3741242"/>
                    <a:gd name="connsiteX66" fmla="*/ 2190560 w 3353791"/>
                    <a:gd name="connsiteY66" fmla="*/ 68489 h 3741242"/>
                    <a:gd name="connsiteX67" fmla="*/ 2173021 w 3353791"/>
                    <a:gd name="connsiteY67" fmla="*/ 68939 h 3741242"/>
                    <a:gd name="connsiteX68" fmla="*/ 2370944 w 3353791"/>
                    <a:gd name="connsiteY68" fmla="*/ 198492 h 3741242"/>
                    <a:gd name="connsiteX69" fmla="*/ 2650741 w 3353791"/>
                    <a:gd name="connsiteY69" fmla="*/ 192194 h 3741242"/>
                    <a:gd name="connsiteX70" fmla="*/ 2190560 w 3353791"/>
                    <a:gd name="connsiteY70" fmla="*/ 68489 h 3741242"/>
                    <a:gd name="connsiteX71" fmla="*/ 1198218 w 3353791"/>
                    <a:gd name="connsiteY71" fmla="*/ 2469265 h 3741242"/>
                    <a:gd name="connsiteX72" fmla="*/ 1120848 w 3353791"/>
                    <a:gd name="connsiteY72" fmla="*/ 2395942 h 3741242"/>
                    <a:gd name="connsiteX73" fmla="*/ 1088010 w 3353791"/>
                    <a:gd name="connsiteY73" fmla="*/ 2420235 h 3741242"/>
                    <a:gd name="connsiteX74" fmla="*/ 1053372 w 3353791"/>
                    <a:gd name="connsiteY74" fmla="*/ 2399094 h 3741242"/>
                    <a:gd name="connsiteX75" fmla="*/ 1070922 w 3353791"/>
                    <a:gd name="connsiteY75" fmla="*/ 2355005 h 3741242"/>
                    <a:gd name="connsiteX76" fmla="*/ 1034483 w 3353791"/>
                    <a:gd name="connsiteY76" fmla="*/ 2299676 h 3741242"/>
                    <a:gd name="connsiteX77" fmla="*/ 1232856 w 3353791"/>
                    <a:gd name="connsiteY77" fmla="*/ 2453072 h 3741242"/>
                    <a:gd name="connsiteX78" fmla="*/ 1198218 w 3353791"/>
                    <a:gd name="connsiteY78" fmla="*/ 2469265 h 3741242"/>
                    <a:gd name="connsiteX0" fmla="*/ 2359699 w 3353791"/>
                    <a:gd name="connsiteY0" fmla="*/ 3484999 h 3531630"/>
                    <a:gd name="connsiteX1" fmla="*/ 1953495 w 3353791"/>
                    <a:gd name="connsiteY1" fmla="*/ 3316311 h 3531630"/>
                    <a:gd name="connsiteX2" fmla="*/ 2066404 w 3353791"/>
                    <a:gd name="connsiteY2" fmla="*/ 3285269 h 3531630"/>
                    <a:gd name="connsiteX3" fmla="*/ 2292312 w 3353791"/>
                    <a:gd name="connsiteY3" fmla="*/ 3412722 h 3531630"/>
                    <a:gd name="connsiteX4" fmla="*/ 2709136 w 3353791"/>
                    <a:gd name="connsiteY4" fmla="*/ 3346132 h 3531630"/>
                    <a:gd name="connsiteX5" fmla="*/ 3021856 w 3353791"/>
                    <a:gd name="connsiteY5" fmla="*/ 3025262 h 3531630"/>
                    <a:gd name="connsiteX6" fmla="*/ 3175247 w 3353791"/>
                    <a:gd name="connsiteY6" fmla="*/ 2426083 h 3531630"/>
                    <a:gd name="connsiteX7" fmla="*/ 3128473 w 3353791"/>
                    <a:gd name="connsiteY7" fmla="*/ 1922263 h 3531630"/>
                    <a:gd name="connsiteX8" fmla="*/ 2685380 w 3353791"/>
                    <a:gd name="connsiteY8" fmla="*/ 790028 h 3531630"/>
                    <a:gd name="connsiteX9" fmla="*/ 2641747 w 3353791"/>
                    <a:gd name="connsiteY9" fmla="*/ 986156 h 3531630"/>
                    <a:gd name="connsiteX10" fmla="*/ 2634103 w 3353791"/>
                    <a:gd name="connsiteY10" fmla="*/ 1009098 h 3531630"/>
                    <a:gd name="connsiteX11" fmla="*/ 2551329 w 3353791"/>
                    <a:gd name="connsiteY11" fmla="*/ 1024841 h 3531630"/>
                    <a:gd name="connsiteX12" fmla="*/ 2244988 w 3353791"/>
                    <a:gd name="connsiteY12" fmla="*/ 1000999 h 3531630"/>
                    <a:gd name="connsiteX13" fmla="*/ 2561224 w 3353791"/>
                    <a:gd name="connsiteY13" fmla="*/ 964565 h 3531630"/>
                    <a:gd name="connsiteX14" fmla="*/ 2708772 w 3353791"/>
                    <a:gd name="connsiteY14" fmla="*/ 296109 h 3531630"/>
                    <a:gd name="connsiteX15" fmla="*/ 2708772 w 3353791"/>
                    <a:gd name="connsiteY15" fmla="*/ 296109 h 3531630"/>
                    <a:gd name="connsiteX16" fmla="*/ 2709222 w 3353791"/>
                    <a:gd name="connsiteY16" fmla="*/ 293407 h 3531630"/>
                    <a:gd name="connsiteX17" fmla="*/ 2370044 w 3353791"/>
                    <a:gd name="connsiteY17" fmla="*/ 292056 h 3531630"/>
                    <a:gd name="connsiteX18" fmla="*/ 2331353 w 3353791"/>
                    <a:gd name="connsiteY18" fmla="*/ 378877 h 3531630"/>
                    <a:gd name="connsiteX19" fmla="*/ 2271082 w 3353791"/>
                    <a:gd name="connsiteY19" fmla="*/ 788677 h 3531630"/>
                    <a:gd name="connsiteX20" fmla="*/ 2271082 w 3353791"/>
                    <a:gd name="connsiteY20" fmla="*/ 789128 h 3531630"/>
                    <a:gd name="connsiteX21" fmla="*/ 2244088 w 3353791"/>
                    <a:gd name="connsiteY21" fmla="*/ 965916 h 3531630"/>
                    <a:gd name="connsiteX22" fmla="*/ 2207198 w 3353791"/>
                    <a:gd name="connsiteY22" fmla="*/ 1010449 h 3531630"/>
                    <a:gd name="connsiteX23" fmla="*/ 2094300 w 3353791"/>
                    <a:gd name="connsiteY23" fmla="*/ 897990 h 3531630"/>
                    <a:gd name="connsiteX24" fmla="*/ 1726776 w 3353791"/>
                    <a:gd name="connsiteY24" fmla="*/ 708155 h 3531630"/>
                    <a:gd name="connsiteX25" fmla="*/ 1045728 w 3353791"/>
                    <a:gd name="connsiteY25" fmla="*/ 1880431 h 3531630"/>
                    <a:gd name="connsiteX26" fmla="*/ 1099707 w 3353791"/>
                    <a:gd name="connsiteY26" fmla="*/ 2119291 h 3531630"/>
                    <a:gd name="connsiteX27" fmla="*/ 1232406 w 3353791"/>
                    <a:gd name="connsiteY27" fmla="*/ 2189018 h 3531630"/>
                    <a:gd name="connsiteX28" fmla="*/ 1211265 w 3353791"/>
                    <a:gd name="connsiteY28" fmla="*/ 2212411 h 3531630"/>
                    <a:gd name="connsiteX29" fmla="*/ 1062036 w 3353791"/>
                    <a:gd name="connsiteY29" fmla="*/ 2213327 h 3531630"/>
                    <a:gd name="connsiteX30" fmla="*/ 87907 w 3353791"/>
                    <a:gd name="connsiteY30" fmla="*/ 2090016 h 3531630"/>
                    <a:gd name="connsiteX31" fmla="*/ 810665 w 3353791"/>
                    <a:gd name="connsiteY31" fmla="*/ 2484248 h 3531630"/>
                    <a:gd name="connsiteX32" fmla="*/ 1047079 w 3353791"/>
                    <a:gd name="connsiteY32" fmla="*/ 2636619 h 3531630"/>
                    <a:gd name="connsiteX33" fmla="*/ 1520758 w 3353791"/>
                    <a:gd name="connsiteY33" fmla="*/ 3093188 h 3531630"/>
                    <a:gd name="connsiteX34" fmla="*/ 1581029 w 3353791"/>
                    <a:gd name="connsiteY34" fmla="*/ 3157067 h 3531630"/>
                    <a:gd name="connsiteX35" fmla="*/ 1560789 w 3353791"/>
                    <a:gd name="connsiteY35" fmla="*/ 3206548 h 3531630"/>
                    <a:gd name="connsiteX36" fmla="*/ 1278741 w 3353791"/>
                    <a:gd name="connsiteY36" fmla="*/ 2999624 h 3531630"/>
                    <a:gd name="connsiteX37" fmla="*/ 1098356 w 3353791"/>
                    <a:gd name="connsiteY37" fmla="*/ 2756261 h 3531630"/>
                    <a:gd name="connsiteX38" fmla="*/ 857689 w 3353791"/>
                    <a:gd name="connsiteY38" fmla="*/ 2616363 h 3531630"/>
                    <a:gd name="connsiteX39" fmla="*/ 300 w 3353791"/>
                    <a:gd name="connsiteY39" fmla="*/ 2073590 h 3531630"/>
                    <a:gd name="connsiteX40" fmla="*/ 967457 w 3353791"/>
                    <a:gd name="connsiteY40" fmla="*/ 2116145 h 3531630"/>
                    <a:gd name="connsiteX41" fmla="*/ 895479 w 3353791"/>
                    <a:gd name="connsiteY41" fmla="*/ 1619074 h 3531630"/>
                    <a:gd name="connsiteX42" fmla="*/ 1197768 w 3353791"/>
                    <a:gd name="connsiteY42" fmla="*/ 867399 h 3531630"/>
                    <a:gd name="connsiteX43" fmla="*/ 1173925 w 3353791"/>
                    <a:gd name="connsiteY43" fmla="*/ 770233 h 3531630"/>
                    <a:gd name="connsiteX44" fmla="*/ 1173925 w 3353791"/>
                    <a:gd name="connsiteY44" fmla="*/ 769782 h 3531630"/>
                    <a:gd name="connsiteX45" fmla="*/ 1799655 w 3353791"/>
                    <a:gd name="connsiteY45" fmla="*/ 78384 h 3531630"/>
                    <a:gd name="connsiteX46" fmla="*/ 2617004 w 3353791"/>
                    <a:gd name="connsiteY46" fmla="*/ 88285 h 3531630"/>
                    <a:gd name="connsiteX47" fmla="*/ 2743860 w 3353791"/>
                    <a:gd name="connsiteY47" fmla="*/ 162503 h 3531630"/>
                    <a:gd name="connsiteX48" fmla="*/ 2802341 w 3353791"/>
                    <a:gd name="connsiteY48" fmla="*/ 248874 h 3531630"/>
                    <a:gd name="connsiteX49" fmla="*/ 2690333 w 3353791"/>
                    <a:gd name="connsiteY49" fmla="*/ 766186 h 3531630"/>
                    <a:gd name="connsiteX50" fmla="*/ 3248576 w 3353791"/>
                    <a:gd name="connsiteY50" fmla="*/ 2194416 h 3531630"/>
                    <a:gd name="connsiteX51" fmla="*/ 3340344 w 3353791"/>
                    <a:gd name="connsiteY51" fmla="*/ 2762109 h 3531630"/>
                    <a:gd name="connsiteX52" fmla="*/ 3022977 w 3353791"/>
                    <a:gd name="connsiteY52" fmla="*/ 3233260 h 3531630"/>
                    <a:gd name="connsiteX53" fmla="*/ 2732420 w 3353791"/>
                    <a:gd name="connsiteY53" fmla="*/ 3481088 h 3531630"/>
                    <a:gd name="connsiteX54" fmla="*/ 2359699 w 3353791"/>
                    <a:gd name="connsiteY54" fmla="*/ 3484999 h 3531630"/>
                    <a:gd name="connsiteX55" fmla="*/ 1686745 w 3353791"/>
                    <a:gd name="connsiteY55" fmla="*/ 662721 h 3531630"/>
                    <a:gd name="connsiteX56" fmla="*/ 1779853 w 3353791"/>
                    <a:gd name="connsiteY56" fmla="*/ 694213 h 3531630"/>
                    <a:gd name="connsiteX57" fmla="*/ 1779853 w 3353791"/>
                    <a:gd name="connsiteY57" fmla="*/ 695113 h 3531630"/>
                    <a:gd name="connsiteX58" fmla="*/ 2215303 w 3353791"/>
                    <a:gd name="connsiteY58" fmla="*/ 920932 h 3531630"/>
                    <a:gd name="connsiteX59" fmla="*/ 2226098 w 3353791"/>
                    <a:gd name="connsiteY59" fmla="*/ 617293 h 3531630"/>
                    <a:gd name="connsiteX60" fmla="*/ 2264778 w 3353791"/>
                    <a:gd name="connsiteY60" fmla="*/ 318601 h 3531630"/>
                    <a:gd name="connsiteX61" fmla="*/ 2349803 w 3353791"/>
                    <a:gd name="connsiteY61" fmla="*/ 207037 h 3531630"/>
                    <a:gd name="connsiteX62" fmla="*/ 1490161 w 3353791"/>
                    <a:gd name="connsiteY62" fmla="*/ 341987 h 3531630"/>
                    <a:gd name="connsiteX63" fmla="*/ 1266144 w 3353791"/>
                    <a:gd name="connsiteY63" fmla="*/ 807572 h 3531630"/>
                    <a:gd name="connsiteX64" fmla="*/ 1269746 w 3353791"/>
                    <a:gd name="connsiteY64" fmla="*/ 809818 h 3531630"/>
                    <a:gd name="connsiteX65" fmla="*/ 1686745 w 3353791"/>
                    <a:gd name="connsiteY65" fmla="*/ 662721 h 3531630"/>
                    <a:gd name="connsiteX66" fmla="*/ 2190560 w 3353791"/>
                    <a:gd name="connsiteY66" fmla="*/ 68489 h 3531630"/>
                    <a:gd name="connsiteX67" fmla="*/ 2173021 w 3353791"/>
                    <a:gd name="connsiteY67" fmla="*/ 68939 h 3531630"/>
                    <a:gd name="connsiteX68" fmla="*/ 2370944 w 3353791"/>
                    <a:gd name="connsiteY68" fmla="*/ 198492 h 3531630"/>
                    <a:gd name="connsiteX69" fmla="*/ 2650741 w 3353791"/>
                    <a:gd name="connsiteY69" fmla="*/ 192194 h 3531630"/>
                    <a:gd name="connsiteX70" fmla="*/ 2190560 w 3353791"/>
                    <a:gd name="connsiteY70" fmla="*/ 68489 h 3531630"/>
                    <a:gd name="connsiteX71" fmla="*/ 1198218 w 3353791"/>
                    <a:gd name="connsiteY71" fmla="*/ 2469265 h 3531630"/>
                    <a:gd name="connsiteX72" fmla="*/ 1120848 w 3353791"/>
                    <a:gd name="connsiteY72" fmla="*/ 2395942 h 3531630"/>
                    <a:gd name="connsiteX73" fmla="*/ 1088010 w 3353791"/>
                    <a:gd name="connsiteY73" fmla="*/ 2420235 h 3531630"/>
                    <a:gd name="connsiteX74" fmla="*/ 1053372 w 3353791"/>
                    <a:gd name="connsiteY74" fmla="*/ 2399094 h 3531630"/>
                    <a:gd name="connsiteX75" fmla="*/ 1070922 w 3353791"/>
                    <a:gd name="connsiteY75" fmla="*/ 2355005 h 3531630"/>
                    <a:gd name="connsiteX76" fmla="*/ 1034483 w 3353791"/>
                    <a:gd name="connsiteY76" fmla="*/ 2299676 h 3531630"/>
                    <a:gd name="connsiteX77" fmla="*/ 1232856 w 3353791"/>
                    <a:gd name="connsiteY77" fmla="*/ 2453072 h 3531630"/>
                    <a:gd name="connsiteX78" fmla="*/ 1198218 w 3353791"/>
                    <a:gd name="connsiteY78" fmla="*/ 2469265 h 3531630"/>
                    <a:gd name="connsiteX0" fmla="*/ 2252877 w 3353791"/>
                    <a:gd name="connsiteY0" fmla="*/ 3497818 h 3540109"/>
                    <a:gd name="connsiteX1" fmla="*/ 1953495 w 3353791"/>
                    <a:gd name="connsiteY1" fmla="*/ 3316311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40109"/>
                    <a:gd name="connsiteX1" fmla="*/ 1953495 w 3353791"/>
                    <a:gd name="connsiteY1" fmla="*/ 3316311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40109"/>
                    <a:gd name="connsiteX1" fmla="*/ 1919311 w 3353791"/>
                    <a:gd name="connsiteY1" fmla="*/ 3337676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40109"/>
                    <a:gd name="connsiteX1" fmla="*/ 1919311 w 3353791"/>
                    <a:gd name="connsiteY1" fmla="*/ 3337676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40109"/>
                    <a:gd name="connsiteX1" fmla="*/ 1893673 w 3353791"/>
                    <a:gd name="connsiteY1" fmla="*/ 3346222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40109"/>
                    <a:gd name="connsiteX1" fmla="*/ 1893673 w 3353791"/>
                    <a:gd name="connsiteY1" fmla="*/ 3346222 h 3540109"/>
                    <a:gd name="connsiteX2" fmla="*/ 2066404 w 3353791"/>
                    <a:gd name="connsiteY2" fmla="*/ 3285269 h 3540109"/>
                    <a:gd name="connsiteX3" fmla="*/ 2292312 w 3353791"/>
                    <a:gd name="connsiteY3" fmla="*/ 3412722 h 3540109"/>
                    <a:gd name="connsiteX4" fmla="*/ 2709136 w 3353791"/>
                    <a:gd name="connsiteY4" fmla="*/ 3346132 h 3540109"/>
                    <a:gd name="connsiteX5" fmla="*/ 3021856 w 3353791"/>
                    <a:gd name="connsiteY5" fmla="*/ 3025262 h 3540109"/>
                    <a:gd name="connsiteX6" fmla="*/ 3175247 w 3353791"/>
                    <a:gd name="connsiteY6" fmla="*/ 2426083 h 3540109"/>
                    <a:gd name="connsiteX7" fmla="*/ 3128473 w 3353791"/>
                    <a:gd name="connsiteY7" fmla="*/ 1922263 h 3540109"/>
                    <a:gd name="connsiteX8" fmla="*/ 2685380 w 3353791"/>
                    <a:gd name="connsiteY8" fmla="*/ 790028 h 3540109"/>
                    <a:gd name="connsiteX9" fmla="*/ 2641747 w 3353791"/>
                    <a:gd name="connsiteY9" fmla="*/ 986156 h 3540109"/>
                    <a:gd name="connsiteX10" fmla="*/ 2634103 w 3353791"/>
                    <a:gd name="connsiteY10" fmla="*/ 1009098 h 3540109"/>
                    <a:gd name="connsiteX11" fmla="*/ 2551329 w 3353791"/>
                    <a:gd name="connsiteY11" fmla="*/ 1024841 h 3540109"/>
                    <a:gd name="connsiteX12" fmla="*/ 2244988 w 3353791"/>
                    <a:gd name="connsiteY12" fmla="*/ 1000999 h 3540109"/>
                    <a:gd name="connsiteX13" fmla="*/ 2561224 w 3353791"/>
                    <a:gd name="connsiteY13" fmla="*/ 964565 h 3540109"/>
                    <a:gd name="connsiteX14" fmla="*/ 2708772 w 3353791"/>
                    <a:gd name="connsiteY14" fmla="*/ 296109 h 3540109"/>
                    <a:gd name="connsiteX15" fmla="*/ 2708772 w 3353791"/>
                    <a:gd name="connsiteY15" fmla="*/ 296109 h 3540109"/>
                    <a:gd name="connsiteX16" fmla="*/ 2709222 w 3353791"/>
                    <a:gd name="connsiteY16" fmla="*/ 293407 h 3540109"/>
                    <a:gd name="connsiteX17" fmla="*/ 2370044 w 3353791"/>
                    <a:gd name="connsiteY17" fmla="*/ 292056 h 3540109"/>
                    <a:gd name="connsiteX18" fmla="*/ 2331353 w 3353791"/>
                    <a:gd name="connsiteY18" fmla="*/ 378877 h 3540109"/>
                    <a:gd name="connsiteX19" fmla="*/ 2271082 w 3353791"/>
                    <a:gd name="connsiteY19" fmla="*/ 788677 h 3540109"/>
                    <a:gd name="connsiteX20" fmla="*/ 2271082 w 3353791"/>
                    <a:gd name="connsiteY20" fmla="*/ 789128 h 3540109"/>
                    <a:gd name="connsiteX21" fmla="*/ 2244088 w 3353791"/>
                    <a:gd name="connsiteY21" fmla="*/ 965916 h 3540109"/>
                    <a:gd name="connsiteX22" fmla="*/ 2207198 w 3353791"/>
                    <a:gd name="connsiteY22" fmla="*/ 1010449 h 3540109"/>
                    <a:gd name="connsiteX23" fmla="*/ 2094300 w 3353791"/>
                    <a:gd name="connsiteY23" fmla="*/ 897990 h 3540109"/>
                    <a:gd name="connsiteX24" fmla="*/ 1726776 w 3353791"/>
                    <a:gd name="connsiteY24" fmla="*/ 708155 h 3540109"/>
                    <a:gd name="connsiteX25" fmla="*/ 1045728 w 3353791"/>
                    <a:gd name="connsiteY25" fmla="*/ 1880431 h 3540109"/>
                    <a:gd name="connsiteX26" fmla="*/ 1099707 w 3353791"/>
                    <a:gd name="connsiteY26" fmla="*/ 2119291 h 3540109"/>
                    <a:gd name="connsiteX27" fmla="*/ 1232406 w 3353791"/>
                    <a:gd name="connsiteY27" fmla="*/ 2189018 h 3540109"/>
                    <a:gd name="connsiteX28" fmla="*/ 1211265 w 3353791"/>
                    <a:gd name="connsiteY28" fmla="*/ 2212411 h 3540109"/>
                    <a:gd name="connsiteX29" fmla="*/ 1062036 w 3353791"/>
                    <a:gd name="connsiteY29" fmla="*/ 2213327 h 3540109"/>
                    <a:gd name="connsiteX30" fmla="*/ 87907 w 3353791"/>
                    <a:gd name="connsiteY30" fmla="*/ 2090016 h 3540109"/>
                    <a:gd name="connsiteX31" fmla="*/ 810665 w 3353791"/>
                    <a:gd name="connsiteY31" fmla="*/ 2484248 h 3540109"/>
                    <a:gd name="connsiteX32" fmla="*/ 1047079 w 3353791"/>
                    <a:gd name="connsiteY32" fmla="*/ 2636619 h 3540109"/>
                    <a:gd name="connsiteX33" fmla="*/ 1520758 w 3353791"/>
                    <a:gd name="connsiteY33" fmla="*/ 3093188 h 3540109"/>
                    <a:gd name="connsiteX34" fmla="*/ 1581029 w 3353791"/>
                    <a:gd name="connsiteY34" fmla="*/ 3157067 h 3540109"/>
                    <a:gd name="connsiteX35" fmla="*/ 1560789 w 3353791"/>
                    <a:gd name="connsiteY35" fmla="*/ 3206548 h 3540109"/>
                    <a:gd name="connsiteX36" fmla="*/ 1278741 w 3353791"/>
                    <a:gd name="connsiteY36" fmla="*/ 2999624 h 3540109"/>
                    <a:gd name="connsiteX37" fmla="*/ 1098356 w 3353791"/>
                    <a:gd name="connsiteY37" fmla="*/ 2756261 h 3540109"/>
                    <a:gd name="connsiteX38" fmla="*/ 857689 w 3353791"/>
                    <a:gd name="connsiteY38" fmla="*/ 2616363 h 3540109"/>
                    <a:gd name="connsiteX39" fmla="*/ 300 w 3353791"/>
                    <a:gd name="connsiteY39" fmla="*/ 2073590 h 3540109"/>
                    <a:gd name="connsiteX40" fmla="*/ 967457 w 3353791"/>
                    <a:gd name="connsiteY40" fmla="*/ 2116145 h 3540109"/>
                    <a:gd name="connsiteX41" fmla="*/ 895479 w 3353791"/>
                    <a:gd name="connsiteY41" fmla="*/ 1619074 h 3540109"/>
                    <a:gd name="connsiteX42" fmla="*/ 1197768 w 3353791"/>
                    <a:gd name="connsiteY42" fmla="*/ 867399 h 3540109"/>
                    <a:gd name="connsiteX43" fmla="*/ 1173925 w 3353791"/>
                    <a:gd name="connsiteY43" fmla="*/ 770233 h 3540109"/>
                    <a:gd name="connsiteX44" fmla="*/ 1173925 w 3353791"/>
                    <a:gd name="connsiteY44" fmla="*/ 769782 h 3540109"/>
                    <a:gd name="connsiteX45" fmla="*/ 1799655 w 3353791"/>
                    <a:gd name="connsiteY45" fmla="*/ 78384 h 3540109"/>
                    <a:gd name="connsiteX46" fmla="*/ 2617004 w 3353791"/>
                    <a:gd name="connsiteY46" fmla="*/ 88285 h 3540109"/>
                    <a:gd name="connsiteX47" fmla="*/ 2743860 w 3353791"/>
                    <a:gd name="connsiteY47" fmla="*/ 162503 h 3540109"/>
                    <a:gd name="connsiteX48" fmla="*/ 2802341 w 3353791"/>
                    <a:gd name="connsiteY48" fmla="*/ 248874 h 3540109"/>
                    <a:gd name="connsiteX49" fmla="*/ 2690333 w 3353791"/>
                    <a:gd name="connsiteY49" fmla="*/ 766186 h 3540109"/>
                    <a:gd name="connsiteX50" fmla="*/ 3248576 w 3353791"/>
                    <a:gd name="connsiteY50" fmla="*/ 2194416 h 3540109"/>
                    <a:gd name="connsiteX51" fmla="*/ 3340344 w 3353791"/>
                    <a:gd name="connsiteY51" fmla="*/ 2762109 h 3540109"/>
                    <a:gd name="connsiteX52" fmla="*/ 3022977 w 3353791"/>
                    <a:gd name="connsiteY52" fmla="*/ 3233260 h 3540109"/>
                    <a:gd name="connsiteX53" fmla="*/ 2732420 w 3353791"/>
                    <a:gd name="connsiteY53" fmla="*/ 3481088 h 3540109"/>
                    <a:gd name="connsiteX54" fmla="*/ 2252877 w 3353791"/>
                    <a:gd name="connsiteY54" fmla="*/ 3497818 h 3540109"/>
                    <a:gd name="connsiteX55" fmla="*/ 1686745 w 3353791"/>
                    <a:gd name="connsiteY55" fmla="*/ 662721 h 3540109"/>
                    <a:gd name="connsiteX56" fmla="*/ 1779853 w 3353791"/>
                    <a:gd name="connsiteY56" fmla="*/ 694213 h 3540109"/>
                    <a:gd name="connsiteX57" fmla="*/ 1779853 w 3353791"/>
                    <a:gd name="connsiteY57" fmla="*/ 695113 h 3540109"/>
                    <a:gd name="connsiteX58" fmla="*/ 2215303 w 3353791"/>
                    <a:gd name="connsiteY58" fmla="*/ 920932 h 3540109"/>
                    <a:gd name="connsiteX59" fmla="*/ 2226098 w 3353791"/>
                    <a:gd name="connsiteY59" fmla="*/ 617293 h 3540109"/>
                    <a:gd name="connsiteX60" fmla="*/ 2264778 w 3353791"/>
                    <a:gd name="connsiteY60" fmla="*/ 318601 h 3540109"/>
                    <a:gd name="connsiteX61" fmla="*/ 2349803 w 3353791"/>
                    <a:gd name="connsiteY61" fmla="*/ 207037 h 3540109"/>
                    <a:gd name="connsiteX62" fmla="*/ 1490161 w 3353791"/>
                    <a:gd name="connsiteY62" fmla="*/ 341987 h 3540109"/>
                    <a:gd name="connsiteX63" fmla="*/ 1266144 w 3353791"/>
                    <a:gd name="connsiteY63" fmla="*/ 807572 h 3540109"/>
                    <a:gd name="connsiteX64" fmla="*/ 1269746 w 3353791"/>
                    <a:gd name="connsiteY64" fmla="*/ 809818 h 3540109"/>
                    <a:gd name="connsiteX65" fmla="*/ 1686745 w 3353791"/>
                    <a:gd name="connsiteY65" fmla="*/ 662721 h 3540109"/>
                    <a:gd name="connsiteX66" fmla="*/ 2190560 w 3353791"/>
                    <a:gd name="connsiteY66" fmla="*/ 68489 h 3540109"/>
                    <a:gd name="connsiteX67" fmla="*/ 2173021 w 3353791"/>
                    <a:gd name="connsiteY67" fmla="*/ 68939 h 3540109"/>
                    <a:gd name="connsiteX68" fmla="*/ 2370944 w 3353791"/>
                    <a:gd name="connsiteY68" fmla="*/ 198492 h 3540109"/>
                    <a:gd name="connsiteX69" fmla="*/ 2650741 w 3353791"/>
                    <a:gd name="connsiteY69" fmla="*/ 192194 h 3540109"/>
                    <a:gd name="connsiteX70" fmla="*/ 2190560 w 3353791"/>
                    <a:gd name="connsiteY70" fmla="*/ 68489 h 3540109"/>
                    <a:gd name="connsiteX71" fmla="*/ 1198218 w 3353791"/>
                    <a:gd name="connsiteY71" fmla="*/ 2469265 h 3540109"/>
                    <a:gd name="connsiteX72" fmla="*/ 1120848 w 3353791"/>
                    <a:gd name="connsiteY72" fmla="*/ 2395942 h 3540109"/>
                    <a:gd name="connsiteX73" fmla="*/ 1088010 w 3353791"/>
                    <a:gd name="connsiteY73" fmla="*/ 2420235 h 3540109"/>
                    <a:gd name="connsiteX74" fmla="*/ 1053372 w 3353791"/>
                    <a:gd name="connsiteY74" fmla="*/ 2399094 h 3540109"/>
                    <a:gd name="connsiteX75" fmla="*/ 1070922 w 3353791"/>
                    <a:gd name="connsiteY75" fmla="*/ 2355005 h 3540109"/>
                    <a:gd name="connsiteX76" fmla="*/ 1034483 w 3353791"/>
                    <a:gd name="connsiteY76" fmla="*/ 2299676 h 3540109"/>
                    <a:gd name="connsiteX77" fmla="*/ 1232856 w 3353791"/>
                    <a:gd name="connsiteY77" fmla="*/ 2453072 h 3540109"/>
                    <a:gd name="connsiteX78" fmla="*/ 1198218 w 3353791"/>
                    <a:gd name="connsiteY78" fmla="*/ 2469265 h 3540109"/>
                    <a:gd name="connsiteX0" fmla="*/ 2252877 w 3353791"/>
                    <a:gd name="connsiteY0" fmla="*/ 3497818 h 3532320"/>
                    <a:gd name="connsiteX1" fmla="*/ 1893673 w 3353791"/>
                    <a:gd name="connsiteY1" fmla="*/ 3346222 h 3532320"/>
                    <a:gd name="connsiteX2" fmla="*/ 2066404 w 3353791"/>
                    <a:gd name="connsiteY2" fmla="*/ 3285269 h 3532320"/>
                    <a:gd name="connsiteX3" fmla="*/ 2292312 w 3353791"/>
                    <a:gd name="connsiteY3" fmla="*/ 3412722 h 3532320"/>
                    <a:gd name="connsiteX4" fmla="*/ 2709136 w 3353791"/>
                    <a:gd name="connsiteY4" fmla="*/ 3346132 h 3532320"/>
                    <a:gd name="connsiteX5" fmla="*/ 3021856 w 3353791"/>
                    <a:gd name="connsiteY5" fmla="*/ 3025262 h 3532320"/>
                    <a:gd name="connsiteX6" fmla="*/ 3175247 w 3353791"/>
                    <a:gd name="connsiteY6" fmla="*/ 2426083 h 3532320"/>
                    <a:gd name="connsiteX7" fmla="*/ 3128473 w 3353791"/>
                    <a:gd name="connsiteY7" fmla="*/ 1922263 h 3532320"/>
                    <a:gd name="connsiteX8" fmla="*/ 2685380 w 3353791"/>
                    <a:gd name="connsiteY8" fmla="*/ 790028 h 3532320"/>
                    <a:gd name="connsiteX9" fmla="*/ 2641747 w 3353791"/>
                    <a:gd name="connsiteY9" fmla="*/ 986156 h 3532320"/>
                    <a:gd name="connsiteX10" fmla="*/ 2634103 w 3353791"/>
                    <a:gd name="connsiteY10" fmla="*/ 1009098 h 3532320"/>
                    <a:gd name="connsiteX11" fmla="*/ 2551329 w 3353791"/>
                    <a:gd name="connsiteY11" fmla="*/ 1024841 h 3532320"/>
                    <a:gd name="connsiteX12" fmla="*/ 2244988 w 3353791"/>
                    <a:gd name="connsiteY12" fmla="*/ 1000999 h 3532320"/>
                    <a:gd name="connsiteX13" fmla="*/ 2561224 w 3353791"/>
                    <a:gd name="connsiteY13" fmla="*/ 964565 h 3532320"/>
                    <a:gd name="connsiteX14" fmla="*/ 2708772 w 3353791"/>
                    <a:gd name="connsiteY14" fmla="*/ 296109 h 3532320"/>
                    <a:gd name="connsiteX15" fmla="*/ 2708772 w 3353791"/>
                    <a:gd name="connsiteY15" fmla="*/ 296109 h 3532320"/>
                    <a:gd name="connsiteX16" fmla="*/ 2709222 w 3353791"/>
                    <a:gd name="connsiteY16" fmla="*/ 293407 h 3532320"/>
                    <a:gd name="connsiteX17" fmla="*/ 2370044 w 3353791"/>
                    <a:gd name="connsiteY17" fmla="*/ 292056 h 3532320"/>
                    <a:gd name="connsiteX18" fmla="*/ 2331353 w 3353791"/>
                    <a:gd name="connsiteY18" fmla="*/ 378877 h 3532320"/>
                    <a:gd name="connsiteX19" fmla="*/ 2271082 w 3353791"/>
                    <a:gd name="connsiteY19" fmla="*/ 788677 h 3532320"/>
                    <a:gd name="connsiteX20" fmla="*/ 2271082 w 3353791"/>
                    <a:gd name="connsiteY20" fmla="*/ 789128 h 3532320"/>
                    <a:gd name="connsiteX21" fmla="*/ 2244088 w 3353791"/>
                    <a:gd name="connsiteY21" fmla="*/ 965916 h 3532320"/>
                    <a:gd name="connsiteX22" fmla="*/ 2207198 w 3353791"/>
                    <a:gd name="connsiteY22" fmla="*/ 1010449 h 3532320"/>
                    <a:gd name="connsiteX23" fmla="*/ 2094300 w 3353791"/>
                    <a:gd name="connsiteY23" fmla="*/ 897990 h 3532320"/>
                    <a:gd name="connsiteX24" fmla="*/ 1726776 w 3353791"/>
                    <a:gd name="connsiteY24" fmla="*/ 708155 h 3532320"/>
                    <a:gd name="connsiteX25" fmla="*/ 1045728 w 3353791"/>
                    <a:gd name="connsiteY25" fmla="*/ 1880431 h 3532320"/>
                    <a:gd name="connsiteX26" fmla="*/ 1099707 w 3353791"/>
                    <a:gd name="connsiteY26" fmla="*/ 2119291 h 3532320"/>
                    <a:gd name="connsiteX27" fmla="*/ 1232406 w 3353791"/>
                    <a:gd name="connsiteY27" fmla="*/ 2189018 h 3532320"/>
                    <a:gd name="connsiteX28" fmla="*/ 1211265 w 3353791"/>
                    <a:gd name="connsiteY28" fmla="*/ 2212411 h 3532320"/>
                    <a:gd name="connsiteX29" fmla="*/ 1062036 w 3353791"/>
                    <a:gd name="connsiteY29" fmla="*/ 2213327 h 3532320"/>
                    <a:gd name="connsiteX30" fmla="*/ 87907 w 3353791"/>
                    <a:gd name="connsiteY30" fmla="*/ 2090016 h 3532320"/>
                    <a:gd name="connsiteX31" fmla="*/ 810665 w 3353791"/>
                    <a:gd name="connsiteY31" fmla="*/ 2484248 h 3532320"/>
                    <a:gd name="connsiteX32" fmla="*/ 1047079 w 3353791"/>
                    <a:gd name="connsiteY32" fmla="*/ 2636619 h 3532320"/>
                    <a:gd name="connsiteX33" fmla="*/ 1520758 w 3353791"/>
                    <a:gd name="connsiteY33" fmla="*/ 3093188 h 3532320"/>
                    <a:gd name="connsiteX34" fmla="*/ 1581029 w 3353791"/>
                    <a:gd name="connsiteY34" fmla="*/ 3157067 h 3532320"/>
                    <a:gd name="connsiteX35" fmla="*/ 1560789 w 3353791"/>
                    <a:gd name="connsiteY35" fmla="*/ 3206548 h 3532320"/>
                    <a:gd name="connsiteX36" fmla="*/ 1278741 w 3353791"/>
                    <a:gd name="connsiteY36" fmla="*/ 2999624 h 3532320"/>
                    <a:gd name="connsiteX37" fmla="*/ 1098356 w 3353791"/>
                    <a:gd name="connsiteY37" fmla="*/ 2756261 h 3532320"/>
                    <a:gd name="connsiteX38" fmla="*/ 857689 w 3353791"/>
                    <a:gd name="connsiteY38" fmla="*/ 2616363 h 3532320"/>
                    <a:gd name="connsiteX39" fmla="*/ 300 w 3353791"/>
                    <a:gd name="connsiteY39" fmla="*/ 2073590 h 3532320"/>
                    <a:gd name="connsiteX40" fmla="*/ 967457 w 3353791"/>
                    <a:gd name="connsiteY40" fmla="*/ 2116145 h 3532320"/>
                    <a:gd name="connsiteX41" fmla="*/ 895479 w 3353791"/>
                    <a:gd name="connsiteY41" fmla="*/ 1619074 h 3532320"/>
                    <a:gd name="connsiteX42" fmla="*/ 1197768 w 3353791"/>
                    <a:gd name="connsiteY42" fmla="*/ 867399 h 3532320"/>
                    <a:gd name="connsiteX43" fmla="*/ 1173925 w 3353791"/>
                    <a:gd name="connsiteY43" fmla="*/ 770233 h 3532320"/>
                    <a:gd name="connsiteX44" fmla="*/ 1173925 w 3353791"/>
                    <a:gd name="connsiteY44" fmla="*/ 769782 h 3532320"/>
                    <a:gd name="connsiteX45" fmla="*/ 1799655 w 3353791"/>
                    <a:gd name="connsiteY45" fmla="*/ 78384 h 3532320"/>
                    <a:gd name="connsiteX46" fmla="*/ 2617004 w 3353791"/>
                    <a:gd name="connsiteY46" fmla="*/ 88285 h 3532320"/>
                    <a:gd name="connsiteX47" fmla="*/ 2743860 w 3353791"/>
                    <a:gd name="connsiteY47" fmla="*/ 162503 h 3532320"/>
                    <a:gd name="connsiteX48" fmla="*/ 2802341 w 3353791"/>
                    <a:gd name="connsiteY48" fmla="*/ 248874 h 3532320"/>
                    <a:gd name="connsiteX49" fmla="*/ 2690333 w 3353791"/>
                    <a:gd name="connsiteY49" fmla="*/ 766186 h 3532320"/>
                    <a:gd name="connsiteX50" fmla="*/ 3248576 w 3353791"/>
                    <a:gd name="connsiteY50" fmla="*/ 2194416 h 3532320"/>
                    <a:gd name="connsiteX51" fmla="*/ 3340344 w 3353791"/>
                    <a:gd name="connsiteY51" fmla="*/ 2762109 h 3532320"/>
                    <a:gd name="connsiteX52" fmla="*/ 3022977 w 3353791"/>
                    <a:gd name="connsiteY52" fmla="*/ 3233260 h 3532320"/>
                    <a:gd name="connsiteX53" fmla="*/ 2732420 w 3353791"/>
                    <a:gd name="connsiteY53" fmla="*/ 3451177 h 3532320"/>
                    <a:gd name="connsiteX54" fmla="*/ 2252877 w 3353791"/>
                    <a:gd name="connsiteY54" fmla="*/ 3497818 h 3532320"/>
                    <a:gd name="connsiteX55" fmla="*/ 1686745 w 3353791"/>
                    <a:gd name="connsiteY55" fmla="*/ 662721 h 3532320"/>
                    <a:gd name="connsiteX56" fmla="*/ 1779853 w 3353791"/>
                    <a:gd name="connsiteY56" fmla="*/ 694213 h 3532320"/>
                    <a:gd name="connsiteX57" fmla="*/ 1779853 w 3353791"/>
                    <a:gd name="connsiteY57" fmla="*/ 695113 h 3532320"/>
                    <a:gd name="connsiteX58" fmla="*/ 2215303 w 3353791"/>
                    <a:gd name="connsiteY58" fmla="*/ 920932 h 3532320"/>
                    <a:gd name="connsiteX59" fmla="*/ 2226098 w 3353791"/>
                    <a:gd name="connsiteY59" fmla="*/ 617293 h 3532320"/>
                    <a:gd name="connsiteX60" fmla="*/ 2264778 w 3353791"/>
                    <a:gd name="connsiteY60" fmla="*/ 318601 h 3532320"/>
                    <a:gd name="connsiteX61" fmla="*/ 2349803 w 3353791"/>
                    <a:gd name="connsiteY61" fmla="*/ 207037 h 3532320"/>
                    <a:gd name="connsiteX62" fmla="*/ 1490161 w 3353791"/>
                    <a:gd name="connsiteY62" fmla="*/ 341987 h 3532320"/>
                    <a:gd name="connsiteX63" fmla="*/ 1266144 w 3353791"/>
                    <a:gd name="connsiteY63" fmla="*/ 807572 h 3532320"/>
                    <a:gd name="connsiteX64" fmla="*/ 1269746 w 3353791"/>
                    <a:gd name="connsiteY64" fmla="*/ 809818 h 3532320"/>
                    <a:gd name="connsiteX65" fmla="*/ 1686745 w 3353791"/>
                    <a:gd name="connsiteY65" fmla="*/ 662721 h 3532320"/>
                    <a:gd name="connsiteX66" fmla="*/ 2190560 w 3353791"/>
                    <a:gd name="connsiteY66" fmla="*/ 68489 h 3532320"/>
                    <a:gd name="connsiteX67" fmla="*/ 2173021 w 3353791"/>
                    <a:gd name="connsiteY67" fmla="*/ 68939 h 3532320"/>
                    <a:gd name="connsiteX68" fmla="*/ 2370944 w 3353791"/>
                    <a:gd name="connsiteY68" fmla="*/ 198492 h 3532320"/>
                    <a:gd name="connsiteX69" fmla="*/ 2650741 w 3353791"/>
                    <a:gd name="connsiteY69" fmla="*/ 192194 h 3532320"/>
                    <a:gd name="connsiteX70" fmla="*/ 2190560 w 3353791"/>
                    <a:gd name="connsiteY70" fmla="*/ 68489 h 3532320"/>
                    <a:gd name="connsiteX71" fmla="*/ 1198218 w 3353791"/>
                    <a:gd name="connsiteY71" fmla="*/ 2469265 h 3532320"/>
                    <a:gd name="connsiteX72" fmla="*/ 1120848 w 3353791"/>
                    <a:gd name="connsiteY72" fmla="*/ 2395942 h 3532320"/>
                    <a:gd name="connsiteX73" fmla="*/ 1088010 w 3353791"/>
                    <a:gd name="connsiteY73" fmla="*/ 2420235 h 3532320"/>
                    <a:gd name="connsiteX74" fmla="*/ 1053372 w 3353791"/>
                    <a:gd name="connsiteY74" fmla="*/ 2399094 h 3532320"/>
                    <a:gd name="connsiteX75" fmla="*/ 1070922 w 3353791"/>
                    <a:gd name="connsiteY75" fmla="*/ 2355005 h 3532320"/>
                    <a:gd name="connsiteX76" fmla="*/ 1034483 w 3353791"/>
                    <a:gd name="connsiteY76" fmla="*/ 2299676 h 3532320"/>
                    <a:gd name="connsiteX77" fmla="*/ 1232856 w 3353791"/>
                    <a:gd name="connsiteY77" fmla="*/ 2453072 h 3532320"/>
                    <a:gd name="connsiteX78" fmla="*/ 1198218 w 3353791"/>
                    <a:gd name="connsiteY78" fmla="*/ 2469265 h 3532320"/>
                    <a:gd name="connsiteX0" fmla="*/ 2248604 w 3353791"/>
                    <a:gd name="connsiteY0" fmla="*/ 3476454 h 3516220"/>
                    <a:gd name="connsiteX1" fmla="*/ 1893673 w 3353791"/>
                    <a:gd name="connsiteY1" fmla="*/ 3346222 h 3516220"/>
                    <a:gd name="connsiteX2" fmla="*/ 2066404 w 3353791"/>
                    <a:gd name="connsiteY2" fmla="*/ 3285269 h 3516220"/>
                    <a:gd name="connsiteX3" fmla="*/ 2292312 w 3353791"/>
                    <a:gd name="connsiteY3" fmla="*/ 3412722 h 3516220"/>
                    <a:gd name="connsiteX4" fmla="*/ 2709136 w 3353791"/>
                    <a:gd name="connsiteY4" fmla="*/ 3346132 h 3516220"/>
                    <a:gd name="connsiteX5" fmla="*/ 3021856 w 3353791"/>
                    <a:gd name="connsiteY5" fmla="*/ 3025262 h 3516220"/>
                    <a:gd name="connsiteX6" fmla="*/ 3175247 w 3353791"/>
                    <a:gd name="connsiteY6" fmla="*/ 2426083 h 3516220"/>
                    <a:gd name="connsiteX7" fmla="*/ 3128473 w 3353791"/>
                    <a:gd name="connsiteY7" fmla="*/ 1922263 h 3516220"/>
                    <a:gd name="connsiteX8" fmla="*/ 2685380 w 3353791"/>
                    <a:gd name="connsiteY8" fmla="*/ 790028 h 3516220"/>
                    <a:gd name="connsiteX9" fmla="*/ 2641747 w 3353791"/>
                    <a:gd name="connsiteY9" fmla="*/ 986156 h 3516220"/>
                    <a:gd name="connsiteX10" fmla="*/ 2634103 w 3353791"/>
                    <a:gd name="connsiteY10" fmla="*/ 1009098 h 3516220"/>
                    <a:gd name="connsiteX11" fmla="*/ 2551329 w 3353791"/>
                    <a:gd name="connsiteY11" fmla="*/ 1024841 h 3516220"/>
                    <a:gd name="connsiteX12" fmla="*/ 2244988 w 3353791"/>
                    <a:gd name="connsiteY12" fmla="*/ 1000999 h 3516220"/>
                    <a:gd name="connsiteX13" fmla="*/ 2561224 w 3353791"/>
                    <a:gd name="connsiteY13" fmla="*/ 964565 h 3516220"/>
                    <a:gd name="connsiteX14" fmla="*/ 2708772 w 3353791"/>
                    <a:gd name="connsiteY14" fmla="*/ 296109 h 3516220"/>
                    <a:gd name="connsiteX15" fmla="*/ 2708772 w 3353791"/>
                    <a:gd name="connsiteY15" fmla="*/ 296109 h 3516220"/>
                    <a:gd name="connsiteX16" fmla="*/ 2709222 w 3353791"/>
                    <a:gd name="connsiteY16" fmla="*/ 293407 h 3516220"/>
                    <a:gd name="connsiteX17" fmla="*/ 2370044 w 3353791"/>
                    <a:gd name="connsiteY17" fmla="*/ 292056 h 3516220"/>
                    <a:gd name="connsiteX18" fmla="*/ 2331353 w 3353791"/>
                    <a:gd name="connsiteY18" fmla="*/ 378877 h 3516220"/>
                    <a:gd name="connsiteX19" fmla="*/ 2271082 w 3353791"/>
                    <a:gd name="connsiteY19" fmla="*/ 788677 h 3516220"/>
                    <a:gd name="connsiteX20" fmla="*/ 2271082 w 3353791"/>
                    <a:gd name="connsiteY20" fmla="*/ 789128 h 3516220"/>
                    <a:gd name="connsiteX21" fmla="*/ 2244088 w 3353791"/>
                    <a:gd name="connsiteY21" fmla="*/ 965916 h 3516220"/>
                    <a:gd name="connsiteX22" fmla="*/ 2207198 w 3353791"/>
                    <a:gd name="connsiteY22" fmla="*/ 1010449 h 3516220"/>
                    <a:gd name="connsiteX23" fmla="*/ 2094300 w 3353791"/>
                    <a:gd name="connsiteY23" fmla="*/ 897990 h 3516220"/>
                    <a:gd name="connsiteX24" fmla="*/ 1726776 w 3353791"/>
                    <a:gd name="connsiteY24" fmla="*/ 708155 h 3516220"/>
                    <a:gd name="connsiteX25" fmla="*/ 1045728 w 3353791"/>
                    <a:gd name="connsiteY25" fmla="*/ 1880431 h 3516220"/>
                    <a:gd name="connsiteX26" fmla="*/ 1099707 w 3353791"/>
                    <a:gd name="connsiteY26" fmla="*/ 2119291 h 3516220"/>
                    <a:gd name="connsiteX27" fmla="*/ 1232406 w 3353791"/>
                    <a:gd name="connsiteY27" fmla="*/ 2189018 h 3516220"/>
                    <a:gd name="connsiteX28" fmla="*/ 1211265 w 3353791"/>
                    <a:gd name="connsiteY28" fmla="*/ 2212411 h 3516220"/>
                    <a:gd name="connsiteX29" fmla="*/ 1062036 w 3353791"/>
                    <a:gd name="connsiteY29" fmla="*/ 2213327 h 3516220"/>
                    <a:gd name="connsiteX30" fmla="*/ 87907 w 3353791"/>
                    <a:gd name="connsiteY30" fmla="*/ 2090016 h 3516220"/>
                    <a:gd name="connsiteX31" fmla="*/ 810665 w 3353791"/>
                    <a:gd name="connsiteY31" fmla="*/ 2484248 h 3516220"/>
                    <a:gd name="connsiteX32" fmla="*/ 1047079 w 3353791"/>
                    <a:gd name="connsiteY32" fmla="*/ 2636619 h 3516220"/>
                    <a:gd name="connsiteX33" fmla="*/ 1520758 w 3353791"/>
                    <a:gd name="connsiteY33" fmla="*/ 3093188 h 3516220"/>
                    <a:gd name="connsiteX34" fmla="*/ 1581029 w 3353791"/>
                    <a:gd name="connsiteY34" fmla="*/ 3157067 h 3516220"/>
                    <a:gd name="connsiteX35" fmla="*/ 1560789 w 3353791"/>
                    <a:gd name="connsiteY35" fmla="*/ 3206548 h 3516220"/>
                    <a:gd name="connsiteX36" fmla="*/ 1278741 w 3353791"/>
                    <a:gd name="connsiteY36" fmla="*/ 2999624 h 3516220"/>
                    <a:gd name="connsiteX37" fmla="*/ 1098356 w 3353791"/>
                    <a:gd name="connsiteY37" fmla="*/ 2756261 h 3516220"/>
                    <a:gd name="connsiteX38" fmla="*/ 857689 w 3353791"/>
                    <a:gd name="connsiteY38" fmla="*/ 2616363 h 3516220"/>
                    <a:gd name="connsiteX39" fmla="*/ 300 w 3353791"/>
                    <a:gd name="connsiteY39" fmla="*/ 2073590 h 3516220"/>
                    <a:gd name="connsiteX40" fmla="*/ 967457 w 3353791"/>
                    <a:gd name="connsiteY40" fmla="*/ 2116145 h 3516220"/>
                    <a:gd name="connsiteX41" fmla="*/ 895479 w 3353791"/>
                    <a:gd name="connsiteY41" fmla="*/ 1619074 h 3516220"/>
                    <a:gd name="connsiteX42" fmla="*/ 1197768 w 3353791"/>
                    <a:gd name="connsiteY42" fmla="*/ 867399 h 3516220"/>
                    <a:gd name="connsiteX43" fmla="*/ 1173925 w 3353791"/>
                    <a:gd name="connsiteY43" fmla="*/ 770233 h 3516220"/>
                    <a:gd name="connsiteX44" fmla="*/ 1173925 w 3353791"/>
                    <a:gd name="connsiteY44" fmla="*/ 769782 h 3516220"/>
                    <a:gd name="connsiteX45" fmla="*/ 1799655 w 3353791"/>
                    <a:gd name="connsiteY45" fmla="*/ 78384 h 3516220"/>
                    <a:gd name="connsiteX46" fmla="*/ 2617004 w 3353791"/>
                    <a:gd name="connsiteY46" fmla="*/ 88285 h 3516220"/>
                    <a:gd name="connsiteX47" fmla="*/ 2743860 w 3353791"/>
                    <a:gd name="connsiteY47" fmla="*/ 162503 h 3516220"/>
                    <a:gd name="connsiteX48" fmla="*/ 2802341 w 3353791"/>
                    <a:gd name="connsiteY48" fmla="*/ 248874 h 3516220"/>
                    <a:gd name="connsiteX49" fmla="*/ 2690333 w 3353791"/>
                    <a:gd name="connsiteY49" fmla="*/ 766186 h 3516220"/>
                    <a:gd name="connsiteX50" fmla="*/ 3248576 w 3353791"/>
                    <a:gd name="connsiteY50" fmla="*/ 2194416 h 3516220"/>
                    <a:gd name="connsiteX51" fmla="*/ 3340344 w 3353791"/>
                    <a:gd name="connsiteY51" fmla="*/ 2762109 h 3516220"/>
                    <a:gd name="connsiteX52" fmla="*/ 3022977 w 3353791"/>
                    <a:gd name="connsiteY52" fmla="*/ 3233260 h 3516220"/>
                    <a:gd name="connsiteX53" fmla="*/ 2732420 w 3353791"/>
                    <a:gd name="connsiteY53" fmla="*/ 3451177 h 3516220"/>
                    <a:gd name="connsiteX54" fmla="*/ 2248604 w 3353791"/>
                    <a:gd name="connsiteY54" fmla="*/ 3476454 h 3516220"/>
                    <a:gd name="connsiteX55" fmla="*/ 1686745 w 3353791"/>
                    <a:gd name="connsiteY55" fmla="*/ 662721 h 3516220"/>
                    <a:gd name="connsiteX56" fmla="*/ 1779853 w 3353791"/>
                    <a:gd name="connsiteY56" fmla="*/ 694213 h 3516220"/>
                    <a:gd name="connsiteX57" fmla="*/ 1779853 w 3353791"/>
                    <a:gd name="connsiteY57" fmla="*/ 695113 h 3516220"/>
                    <a:gd name="connsiteX58" fmla="*/ 2215303 w 3353791"/>
                    <a:gd name="connsiteY58" fmla="*/ 920932 h 3516220"/>
                    <a:gd name="connsiteX59" fmla="*/ 2226098 w 3353791"/>
                    <a:gd name="connsiteY59" fmla="*/ 617293 h 3516220"/>
                    <a:gd name="connsiteX60" fmla="*/ 2264778 w 3353791"/>
                    <a:gd name="connsiteY60" fmla="*/ 318601 h 3516220"/>
                    <a:gd name="connsiteX61" fmla="*/ 2349803 w 3353791"/>
                    <a:gd name="connsiteY61" fmla="*/ 207037 h 3516220"/>
                    <a:gd name="connsiteX62" fmla="*/ 1490161 w 3353791"/>
                    <a:gd name="connsiteY62" fmla="*/ 341987 h 3516220"/>
                    <a:gd name="connsiteX63" fmla="*/ 1266144 w 3353791"/>
                    <a:gd name="connsiteY63" fmla="*/ 807572 h 3516220"/>
                    <a:gd name="connsiteX64" fmla="*/ 1269746 w 3353791"/>
                    <a:gd name="connsiteY64" fmla="*/ 809818 h 3516220"/>
                    <a:gd name="connsiteX65" fmla="*/ 1686745 w 3353791"/>
                    <a:gd name="connsiteY65" fmla="*/ 662721 h 3516220"/>
                    <a:gd name="connsiteX66" fmla="*/ 2190560 w 3353791"/>
                    <a:gd name="connsiteY66" fmla="*/ 68489 h 3516220"/>
                    <a:gd name="connsiteX67" fmla="*/ 2173021 w 3353791"/>
                    <a:gd name="connsiteY67" fmla="*/ 68939 h 3516220"/>
                    <a:gd name="connsiteX68" fmla="*/ 2370944 w 3353791"/>
                    <a:gd name="connsiteY68" fmla="*/ 198492 h 3516220"/>
                    <a:gd name="connsiteX69" fmla="*/ 2650741 w 3353791"/>
                    <a:gd name="connsiteY69" fmla="*/ 192194 h 3516220"/>
                    <a:gd name="connsiteX70" fmla="*/ 2190560 w 3353791"/>
                    <a:gd name="connsiteY70" fmla="*/ 68489 h 3516220"/>
                    <a:gd name="connsiteX71" fmla="*/ 1198218 w 3353791"/>
                    <a:gd name="connsiteY71" fmla="*/ 2469265 h 3516220"/>
                    <a:gd name="connsiteX72" fmla="*/ 1120848 w 3353791"/>
                    <a:gd name="connsiteY72" fmla="*/ 2395942 h 3516220"/>
                    <a:gd name="connsiteX73" fmla="*/ 1088010 w 3353791"/>
                    <a:gd name="connsiteY73" fmla="*/ 2420235 h 3516220"/>
                    <a:gd name="connsiteX74" fmla="*/ 1053372 w 3353791"/>
                    <a:gd name="connsiteY74" fmla="*/ 2399094 h 3516220"/>
                    <a:gd name="connsiteX75" fmla="*/ 1070922 w 3353791"/>
                    <a:gd name="connsiteY75" fmla="*/ 2355005 h 3516220"/>
                    <a:gd name="connsiteX76" fmla="*/ 1034483 w 3353791"/>
                    <a:gd name="connsiteY76" fmla="*/ 2299676 h 3516220"/>
                    <a:gd name="connsiteX77" fmla="*/ 1232856 w 3353791"/>
                    <a:gd name="connsiteY77" fmla="*/ 2453072 h 3516220"/>
                    <a:gd name="connsiteX78" fmla="*/ 1198218 w 3353791"/>
                    <a:gd name="connsiteY78" fmla="*/ 2469265 h 3516220"/>
                    <a:gd name="connsiteX0" fmla="*/ 2248604 w 3353791"/>
                    <a:gd name="connsiteY0" fmla="*/ 3476454 h 3516220"/>
                    <a:gd name="connsiteX1" fmla="*/ 1893673 w 3353791"/>
                    <a:gd name="connsiteY1" fmla="*/ 3346222 h 3516220"/>
                    <a:gd name="connsiteX2" fmla="*/ 2066404 w 3353791"/>
                    <a:gd name="connsiteY2" fmla="*/ 3285269 h 3516220"/>
                    <a:gd name="connsiteX3" fmla="*/ 2292312 w 3353791"/>
                    <a:gd name="connsiteY3" fmla="*/ 3412722 h 3516220"/>
                    <a:gd name="connsiteX4" fmla="*/ 2709136 w 3353791"/>
                    <a:gd name="connsiteY4" fmla="*/ 3346132 h 3516220"/>
                    <a:gd name="connsiteX5" fmla="*/ 3021856 w 3353791"/>
                    <a:gd name="connsiteY5" fmla="*/ 3025262 h 3516220"/>
                    <a:gd name="connsiteX6" fmla="*/ 3175247 w 3353791"/>
                    <a:gd name="connsiteY6" fmla="*/ 2426083 h 3516220"/>
                    <a:gd name="connsiteX7" fmla="*/ 3128473 w 3353791"/>
                    <a:gd name="connsiteY7" fmla="*/ 1922263 h 3516220"/>
                    <a:gd name="connsiteX8" fmla="*/ 2685380 w 3353791"/>
                    <a:gd name="connsiteY8" fmla="*/ 790028 h 3516220"/>
                    <a:gd name="connsiteX9" fmla="*/ 2641747 w 3353791"/>
                    <a:gd name="connsiteY9" fmla="*/ 986156 h 3516220"/>
                    <a:gd name="connsiteX10" fmla="*/ 2634103 w 3353791"/>
                    <a:gd name="connsiteY10" fmla="*/ 1009098 h 3516220"/>
                    <a:gd name="connsiteX11" fmla="*/ 2551329 w 3353791"/>
                    <a:gd name="connsiteY11" fmla="*/ 1024841 h 3516220"/>
                    <a:gd name="connsiteX12" fmla="*/ 2244988 w 3353791"/>
                    <a:gd name="connsiteY12" fmla="*/ 1000999 h 3516220"/>
                    <a:gd name="connsiteX13" fmla="*/ 2561224 w 3353791"/>
                    <a:gd name="connsiteY13" fmla="*/ 964565 h 3516220"/>
                    <a:gd name="connsiteX14" fmla="*/ 2708772 w 3353791"/>
                    <a:gd name="connsiteY14" fmla="*/ 296109 h 3516220"/>
                    <a:gd name="connsiteX15" fmla="*/ 2708772 w 3353791"/>
                    <a:gd name="connsiteY15" fmla="*/ 296109 h 3516220"/>
                    <a:gd name="connsiteX16" fmla="*/ 2709222 w 3353791"/>
                    <a:gd name="connsiteY16" fmla="*/ 293407 h 3516220"/>
                    <a:gd name="connsiteX17" fmla="*/ 2370044 w 3353791"/>
                    <a:gd name="connsiteY17" fmla="*/ 292056 h 3516220"/>
                    <a:gd name="connsiteX18" fmla="*/ 2331353 w 3353791"/>
                    <a:gd name="connsiteY18" fmla="*/ 378877 h 3516220"/>
                    <a:gd name="connsiteX19" fmla="*/ 2271082 w 3353791"/>
                    <a:gd name="connsiteY19" fmla="*/ 788677 h 3516220"/>
                    <a:gd name="connsiteX20" fmla="*/ 2271082 w 3353791"/>
                    <a:gd name="connsiteY20" fmla="*/ 789128 h 3516220"/>
                    <a:gd name="connsiteX21" fmla="*/ 2244088 w 3353791"/>
                    <a:gd name="connsiteY21" fmla="*/ 965916 h 3516220"/>
                    <a:gd name="connsiteX22" fmla="*/ 2207198 w 3353791"/>
                    <a:gd name="connsiteY22" fmla="*/ 1010449 h 3516220"/>
                    <a:gd name="connsiteX23" fmla="*/ 2094300 w 3353791"/>
                    <a:gd name="connsiteY23" fmla="*/ 897990 h 3516220"/>
                    <a:gd name="connsiteX24" fmla="*/ 1726776 w 3353791"/>
                    <a:gd name="connsiteY24" fmla="*/ 708155 h 3516220"/>
                    <a:gd name="connsiteX25" fmla="*/ 1045728 w 3353791"/>
                    <a:gd name="connsiteY25" fmla="*/ 1880431 h 3516220"/>
                    <a:gd name="connsiteX26" fmla="*/ 1099707 w 3353791"/>
                    <a:gd name="connsiteY26" fmla="*/ 2119291 h 3516220"/>
                    <a:gd name="connsiteX27" fmla="*/ 1232406 w 3353791"/>
                    <a:gd name="connsiteY27" fmla="*/ 2189018 h 3516220"/>
                    <a:gd name="connsiteX28" fmla="*/ 1211265 w 3353791"/>
                    <a:gd name="connsiteY28" fmla="*/ 2212411 h 3516220"/>
                    <a:gd name="connsiteX29" fmla="*/ 1062036 w 3353791"/>
                    <a:gd name="connsiteY29" fmla="*/ 2213327 h 3516220"/>
                    <a:gd name="connsiteX30" fmla="*/ 87907 w 3353791"/>
                    <a:gd name="connsiteY30" fmla="*/ 2090016 h 3516220"/>
                    <a:gd name="connsiteX31" fmla="*/ 810665 w 3353791"/>
                    <a:gd name="connsiteY31" fmla="*/ 2484248 h 3516220"/>
                    <a:gd name="connsiteX32" fmla="*/ 1047079 w 3353791"/>
                    <a:gd name="connsiteY32" fmla="*/ 2636619 h 3516220"/>
                    <a:gd name="connsiteX33" fmla="*/ 1520758 w 3353791"/>
                    <a:gd name="connsiteY33" fmla="*/ 3093188 h 3516220"/>
                    <a:gd name="connsiteX34" fmla="*/ 1581029 w 3353791"/>
                    <a:gd name="connsiteY34" fmla="*/ 3157067 h 3516220"/>
                    <a:gd name="connsiteX35" fmla="*/ 1560789 w 3353791"/>
                    <a:gd name="connsiteY35" fmla="*/ 3206548 h 3516220"/>
                    <a:gd name="connsiteX36" fmla="*/ 1278741 w 3353791"/>
                    <a:gd name="connsiteY36" fmla="*/ 2999624 h 3516220"/>
                    <a:gd name="connsiteX37" fmla="*/ 1098356 w 3353791"/>
                    <a:gd name="connsiteY37" fmla="*/ 2756261 h 3516220"/>
                    <a:gd name="connsiteX38" fmla="*/ 857689 w 3353791"/>
                    <a:gd name="connsiteY38" fmla="*/ 2616363 h 3516220"/>
                    <a:gd name="connsiteX39" fmla="*/ 300 w 3353791"/>
                    <a:gd name="connsiteY39" fmla="*/ 2073590 h 3516220"/>
                    <a:gd name="connsiteX40" fmla="*/ 967457 w 3353791"/>
                    <a:gd name="connsiteY40" fmla="*/ 2116145 h 3516220"/>
                    <a:gd name="connsiteX41" fmla="*/ 895479 w 3353791"/>
                    <a:gd name="connsiteY41" fmla="*/ 1619074 h 3516220"/>
                    <a:gd name="connsiteX42" fmla="*/ 1197768 w 3353791"/>
                    <a:gd name="connsiteY42" fmla="*/ 867399 h 3516220"/>
                    <a:gd name="connsiteX43" fmla="*/ 1173925 w 3353791"/>
                    <a:gd name="connsiteY43" fmla="*/ 770233 h 3516220"/>
                    <a:gd name="connsiteX44" fmla="*/ 1173925 w 3353791"/>
                    <a:gd name="connsiteY44" fmla="*/ 769782 h 3516220"/>
                    <a:gd name="connsiteX45" fmla="*/ 1799655 w 3353791"/>
                    <a:gd name="connsiteY45" fmla="*/ 78384 h 3516220"/>
                    <a:gd name="connsiteX46" fmla="*/ 2617004 w 3353791"/>
                    <a:gd name="connsiteY46" fmla="*/ 88285 h 3516220"/>
                    <a:gd name="connsiteX47" fmla="*/ 2743860 w 3353791"/>
                    <a:gd name="connsiteY47" fmla="*/ 162503 h 3516220"/>
                    <a:gd name="connsiteX48" fmla="*/ 2802341 w 3353791"/>
                    <a:gd name="connsiteY48" fmla="*/ 248874 h 3516220"/>
                    <a:gd name="connsiteX49" fmla="*/ 2690333 w 3353791"/>
                    <a:gd name="connsiteY49" fmla="*/ 766186 h 3516220"/>
                    <a:gd name="connsiteX50" fmla="*/ 3248576 w 3353791"/>
                    <a:gd name="connsiteY50" fmla="*/ 2194416 h 3516220"/>
                    <a:gd name="connsiteX51" fmla="*/ 3340344 w 3353791"/>
                    <a:gd name="connsiteY51" fmla="*/ 2762109 h 3516220"/>
                    <a:gd name="connsiteX52" fmla="*/ 3069979 w 3353791"/>
                    <a:gd name="connsiteY52" fmla="*/ 3122164 h 3516220"/>
                    <a:gd name="connsiteX53" fmla="*/ 2732420 w 3353791"/>
                    <a:gd name="connsiteY53" fmla="*/ 3451177 h 3516220"/>
                    <a:gd name="connsiteX54" fmla="*/ 2248604 w 3353791"/>
                    <a:gd name="connsiteY54" fmla="*/ 3476454 h 3516220"/>
                    <a:gd name="connsiteX55" fmla="*/ 1686745 w 3353791"/>
                    <a:gd name="connsiteY55" fmla="*/ 662721 h 3516220"/>
                    <a:gd name="connsiteX56" fmla="*/ 1779853 w 3353791"/>
                    <a:gd name="connsiteY56" fmla="*/ 694213 h 3516220"/>
                    <a:gd name="connsiteX57" fmla="*/ 1779853 w 3353791"/>
                    <a:gd name="connsiteY57" fmla="*/ 695113 h 3516220"/>
                    <a:gd name="connsiteX58" fmla="*/ 2215303 w 3353791"/>
                    <a:gd name="connsiteY58" fmla="*/ 920932 h 3516220"/>
                    <a:gd name="connsiteX59" fmla="*/ 2226098 w 3353791"/>
                    <a:gd name="connsiteY59" fmla="*/ 617293 h 3516220"/>
                    <a:gd name="connsiteX60" fmla="*/ 2264778 w 3353791"/>
                    <a:gd name="connsiteY60" fmla="*/ 318601 h 3516220"/>
                    <a:gd name="connsiteX61" fmla="*/ 2349803 w 3353791"/>
                    <a:gd name="connsiteY61" fmla="*/ 207037 h 3516220"/>
                    <a:gd name="connsiteX62" fmla="*/ 1490161 w 3353791"/>
                    <a:gd name="connsiteY62" fmla="*/ 341987 h 3516220"/>
                    <a:gd name="connsiteX63" fmla="*/ 1266144 w 3353791"/>
                    <a:gd name="connsiteY63" fmla="*/ 807572 h 3516220"/>
                    <a:gd name="connsiteX64" fmla="*/ 1269746 w 3353791"/>
                    <a:gd name="connsiteY64" fmla="*/ 809818 h 3516220"/>
                    <a:gd name="connsiteX65" fmla="*/ 1686745 w 3353791"/>
                    <a:gd name="connsiteY65" fmla="*/ 662721 h 3516220"/>
                    <a:gd name="connsiteX66" fmla="*/ 2190560 w 3353791"/>
                    <a:gd name="connsiteY66" fmla="*/ 68489 h 3516220"/>
                    <a:gd name="connsiteX67" fmla="*/ 2173021 w 3353791"/>
                    <a:gd name="connsiteY67" fmla="*/ 68939 h 3516220"/>
                    <a:gd name="connsiteX68" fmla="*/ 2370944 w 3353791"/>
                    <a:gd name="connsiteY68" fmla="*/ 198492 h 3516220"/>
                    <a:gd name="connsiteX69" fmla="*/ 2650741 w 3353791"/>
                    <a:gd name="connsiteY69" fmla="*/ 192194 h 3516220"/>
                    <a:gd name="connsiteX70" fmla="*/ 2190560 w 3353791"/>
                    <a:gd name="connsiteY70" fmla="*/ 68489 h 3516220"/>
                    <a:gd name="connsiteX71" fmla="*/ 1198218 w 3353791"/>
                    <a:gd name="connsiteY71" fmla="*/ 2469265 h 3516220"/>
                    <a:gd name="connsiteX72" fmla="*/ 1120848 w 3353791"/>
                    <a:gd name="connsiteY72" fmla="*/ 2395942 h 3516220"/>
                    <a:gd name="connsiteX73" fmla="*/ 1088010 w 3353791"/>
                    <a:gd name="connsiteY73" fmla="*/ 2420235 h 3516220"/>
                    <a:gd name="connsiteX74" fmla="*/ 1053372 w 3353791"/>
                    <a:gd name="connsiteY74" fmla="*/ 2399094 h 3516220"/>
                    <a:gd name="connsiteX75" fmla="*/ 1070922 w 3353791"/>
                    <a:gd name="connsiteY75" fmla="*/ 2355005 h 3516220"/>
                    <a:gd name="connsiteX76" fmla="*/ 1034483 w 3353791"/>
                    <a:gd name="connsiteY76" fmla="*/ 2299676 h 3516220"/>
                    <a:gd name="connsiteX77" fmla="*/ 1232856 w 3353791"/>
                    <a:gd name="connsiteY77" fmla="*/ 2453072 h 3516220"/>
                    <a:gd name="connsiteX78" fmla="*/ 1198218 w 3353791"/>
                    <a:gd name="connsiteY78" fmla="*/ 2469265 h 3516220"/>
                    <a:gd name="connsiteX0" fmla="*/ 2248604 w 3353791"/>
                    <a:gd name="connsiteY0" fmla="*/ 3476454 h 3516220"/>
                    <a:gd name="connsiteX1" fmla="*/ 1893673 w 3353791"/>
                    <a:gd name="connsiteY1" fmla="*/ 3346222 h 3516220"/>
                    <a:gd name="connsiteX2" fmla="*/ 2066404 w 3353791"/>
                    <a:gd name="connsiteY2" fmla="*/ 3285269 h 3516220"/>
                    <a:gd name="connsiteX3" fmla="*/ 2292312 w 3353791"/>
                    <a:gd name="connsiteY3" fmla="*/ 3412722 h 3516220"/>
                    <a:gd name="connsiteX4" fmla="*/ 2709136 w 3353791"/>
                    <a:gd name="connsiteY4" fmla="*/ 3346132 h 3516220"/>
                    <a:gd name="connsiteX5" fmla="*/ 3021856 w 3353791"/>
                    <a:gd name="connsiteY5" fmla="*/ 3025262 h 3516220"/>
                    <a:gd name="connsiteX6" fmla="*/ 3175247 w 3353791"/>
                    <a:gd name="connsiteY6" fmla="*/ 2426083 h 3516220"/>
                    <a:gd name="connsiteX7" fmla="*/ 3128473 w 3353791"/>
                    <a:gd name="connsiteY7" fmla="*/ 1922263 h 3516220"/>
                    <a:gd name="connsiteX8" fmla="*/ 2685380 w 3353791"/>
                    <a:gd name="connsiteY8" fmla="*/ 790028 h 3516220"/>
                    <a:gd name="connsiteX9" fmla="*/ 2641747 w 3353791"/>
                    <a:gd name="connsiteY9" fmla="*/ 986156 h 3516220"/>
                    <a:gd name="connsiteX10" fmla="*/ 2634103 w 3353791"/>
                    <a:gd name="connsiteY10" fmla="*/ 1009098 h 3516220"/>
                    <a:gd name="connsiteX11" fmla="*/ 2551329 w 3353791"/>
                    <a:gd name="connsiteY11" fmla="*/ 1024841 h 3516220"/>
                    <a:gd name="connsiteX12" fmla="*/ 2244988 w 3353791"/>
                    <a:gd name="connsiteY12" fmla="*/ 1000999 h 3516220"/>
                    <a:gd name="connsiteX13" fmla="*/ 2561224 w 3353791"/>
                    <a:gd name="connsiteY13" fmla="*/ 964565 h 3516220"/>
                    <a:gd name="connsiteX14" fmla="*/ 2708772 w 3353791"/>
                    <a:gd name="connsiteY14" fmla="*/ 296109 h 3516220"/>
                    <a:gd name="connsiteX15" fmla="*/ 2708772 w 3353791"/>
                    <a:gd name="connsiteY15" fmla="*/ 296109 h 3516220"/>
                    <a:gd name="connsiteX16" fmla="*/ 2709222 w 3353791"/>
                    <a:gd name="connsiteY16" fmla="*/ 293407 h 3516220"/>
                    <a:gd name="connsiteX17" fmla="*/ 2370044 w 3353791"/>
                    <a:gd name="connsiteY17" fmla="*/ 292056 h 3516220"/>
                    <a:gd name="connsiteX18" fmla="*/ 2331353 w 3353791"/>
                    <a:gd name="connsiteY18" fmla="*/ 378877 h 3516220"/>
                    <a:gd name="connsiteX19" fmla="*/ 2271082 w 3353791"/>
                    <a:gd name="connsiteY19" fmla="*/ 788677 h 3516220"/>
                    <a:gd name="connsiteX20" fmla="*/ 2271082 w 3353791"/>
                    <a:gd name="connsiteY20" fmla="*/ 789128 h 3516220"/>
                    <a:gd name="connsiteX21" fmla="*/ 2244088 w 3353791"/>
                    <a:gd name="connsiteY21" fmla="*/ 965916 h 3516220"/>
                    <a:gd name="connsiteX22" fmla="*/ 2207198 w 3353791"/>
                    <a:gd name="connsiteY22" fmla="*/ 1010449 h 3516220"/>
                    <a:gd name="connsiteX23" fmla="*/ 2094300 w 3353791"/>
                    <a:gd name="connsiteY23" fmla="*/ 897990 h 3516220"/>
                    <a:gd name="connsiteX24" fmla="*/ 1726776 w 3353791"/>
                    <a:gd name="connsiteY24" fmla="*/ 708155 h 3516220"/>
                    <a:gd name="connsiteX25" fmla="*/ 1045728 w 3353791"/>
                    <a:gd name="connsiteY25" fmla="*/ 1880431 h 3516220"/>
                    <a:gd name="connsiteX26" fmla="*/ 1099707 w 3353791"/>
                    <a:gd name="connsiteY26" fmla="*/ 2119291 h 3516220"/>
                    <a:gd name="connsiteX27" fmla="*/ 1232406 w 3353791"/>
                    <a:gd name="connsiteY27" fmla="*/ 2189018 h 3516220"/>
                    <a:gd name="connsiteX28" fmla="*/ 1211265 w 3353791"/>
                    <a:gd name="connsiteY28" fmla="*/ 2212411 h 3516220"/>
                    <a:gd name="connsiteX29" fmla="*/ 1062036 w 3353791"/>
                    <a:gd name="connsiteY29" fmla="*/ 2213327 h 3516220"/>
                    <a:gd name="connsiteX30" fmla="*/ 87907 w 3353791"/>
                    <a:gd name="connsiteY30" fmla="*/ 2090016 h 3516220"/>
                    <a:gd name="connsiteX31" fmla="*/ 810665 w 3353791"/>
                    <a:gd name="connsiteY31" fmla="*/ 2484248 h 3516220"/>
                    <a:gd name="connsiteX32" fmla="*/ 1047079 w 3353791"/>
                    <a:gd name="connsiteY32" fmla="*/ 2636619 h 3516220"/>
                    <a:gd name="connsiteX33" fmla="*/ 1520758 w 3353791"/>
                    <a:gd name="connsiteY33" fmla="*/ 3093188 h 3516220"/>
                    <a:gd name="connsiteX34" fmla="*/ 1581029 w 3353791"/>
                    <a:gd name="connsiteY34" fmla="*/ 3157067 h 3516220"/>
                    <a:gd name="connsiteX35" fmla="*/ 1560789 w 3353791"/>
                    <a:gd name="connsiteY35" fmla="*/ 3206548 h 3516220"/>
                    <a:gd name="connsiteX36" fmla="*/ 1278741 w 3353791"/>
                    <a:gd name="connsiteY36" fmla="*/ 2999624 h 3516220"/>
                    <a:gd name="connsiteX37" fmla="*/ 1098356 w 3353791"/>
                    <a:gd name="connsiteY37" fmla="*/ 2756261 h 3516220"/>
                    <a:gd name="connsiteX38" fmla="*/ 857689 w 3353791"/>
                    <a:gd name="connsiteY38" fmla="*/ 2616363 h 3516220"/>
                    <a:gd name="connsiteX39" fmla="*/ 300 w 3353791"/>
                    <a:gd name="connsiteY39" fmla="*/ 2073590 h 3516220"/>
                    <a:gd name="connsiteX40" fmla="*/ 967457 w 3353791"/>
                    <a:gd name="connsiteY40" fmla="*/ 2116145 h 3516220"/>
                    <a:gd name="connsiteX41" fmla="*/ 895479 w 3353791"/>
                    <a:gd name="connsiteY41" fmla="*/ 1619074 h 3516220"/>
                    <a:gd name="connsiteX42" fmla="*/ 1197768 w 3353791"/>
                    <a:gd name="connsiteY42" fmla="*/ 867399 h 3516220"/>
                    <a:gd name="connsiteX43" fmla="*/ 1173925 w 3353791"/>
                    <a:gd name="connsiteY43" fmla="*/ 770233 h 3516220"/>
                    <a:gd name="connsiteX44" fmla="*/ 1173925 w 3353791"/>
                    <a:gd name="connsiteY44" fmla="*/ 769782 h 3516220"/>
                    <a:gd name="connsiteX45" fmla="*/ 1799655 w 3353791"/>
                    <a:gd name="connsiteY45" fmla="*/ 78384 h 3516220"/>
                    <a:gd name="connsiteX46" fmla="*/ 2617004 w 3353791"/>
                    <a:gd name="connsiteY46" fmla="*/ 88285 h 3516220"/>
                    <a:gd name="connsiteX47" fmla="*/ 2743860 w 3353791"/>
                    <a:gd name="connsiteY47" fmla="*/ 162503 h 3516220"/>
                    <a:gd name="connsiteX48" fmla="*/ 2802341 w 3353791"/>
                    <a:gd name="connsiteY48" fmla="*/ 248874 h 3516220"/>
                    <a:gd name="connsiteX49" fmla="*/ 2690333 w 3353791"/>
                    <a:gd name="connsiteY49" fmla="*/ 766186 h 3516220"/>
                    <a:gd name="connsiteX50" fmla="*/ 3248576 w 3353791"/>
                    <a:gd name="connsiteY50" fmla="*/ 2194416 h 3516220"/>
                    <a:gd name="connsiteX51" fmla="*/ 3340344 w 3353791"/>
                    <a:gd name="connsiteY51" fmla="*/ 2762109 h 3516220"/>
                    <a:gd name="connsiteX52" fmla="*/ 3069979 w 3353791"/>
                    <a:gd name="connsiteY52" fmla="*/ 3122164 h 3516220"/>
                    <a:gd name="connsiteX53" fmla="*/ 2732420 w 3353791"/>
                    <a:gd name="connsiteY53" fmla="*/ 3451177 h 3516220"/>
                    <a:gd name="connsiteX54" fmla="*/ 2248604 w 3353791"/>
                    <a:gd name="connsiteY54" fmla="*/ 3476454 h 3516220"/>
                    <a:gd name="connsiteX55" fmla="*/ 1686745 w 3353791"/>
                    <a:gd name="connsiteY55" fmla="*/ 662721 h 3516220"/>
                    <a:gd name="connsiteX56" fmla="*/ 1779853 w 3353791"/>
                    <a:gd name="connsiteY56" fmla="*/ 694213 h 3516220"/>
                    <a:gd name="connsiteX57" fmla="*/ 1779853 w 3353791"/>
                    <a:gd name="connsiteY57" fmla="*/ 695113 h 3516220"/>
                    <a:gd name="connsiteX58" fmla="*/ 2215303 w 3353791"/>
                    <a:gd name="connsiteY58" fmla="*/ 920932 h 3516220"/>
                    <a:gd name="connsiteX59" fmla="*/ 2226098 w 3353791"/>
                    <a:gd name="connsiteY59" fmla="*/ 617293 h 3516220"/>
                    <a:gd name="connsiteX60" fmla="*/ 2264778 w 3353791"/>
                    <a:gd name="connsiteY60" fmla="*/ 318601 h 3516220"/>
                    <a:gd name="connsiteX61" fmla="*/ 2349803 w 3353791"/>
                    <a:gd name="connsiteY61" fmla="*/ 207037 h 3516220"/>
                    <a:gd name="connsiteX62" fmla="*/ 1490161 w 3353791"/>
                    <a:gd name="connsiteY62" fmla="*/ 341987 h 3516220"/>
                    <a:gd name="connsiteX63" fmla="*/ 1266144 w 3353791"/>
                    <a:gd name="connsiteY63" fmla="*/ 807572 h 3516220"/>
                    <a:gd name="connsiteX64" fmla="*/ 1269746 w 3353791"/>
                    <a:gd name="connsiteY64" fmla="*/ 809818 h 3516220"/>
                    <a:gd name="connsiteX65" fmla="*/ 1686745 w 3353791"/>
                    <a:gd name="connsiteY65" fmla="*/ 662721 h 3516220"/>
                    <a:gd name="connsiteX66" fmla="*/ 2190560 w 3353791"/>
                    <a:gd name="connsiteY66" fmla="*/ 68489 h 3516220"/>
                    <a:gd name="connsiteX67" fmla="*/ 2173021 w 3353791"/>
                    <a:gd name="connsiteY67" fmla="*/ 68939 h 3516220"/>
                    <a:gd name="connsiteX68" fmla="*/ 2370944 w 3353791"/>
                    <a:gd name="connsiteY68" fmla="*/ 198492 h 3516220"/>
                    <a:gd name="connsiteX69" fmla="*/ 2650741 w 3353791"/>
                    <a:gd name="connsiteY69" fmla="*/ 192194 h 3516220"/>
                    <a:gd name="connsiteX70" fmla="*/ 2190560 w 3353791"/>
                    <a:gd name="connsiteY70" fmla="*/ 68489 h 3516220"/>
                    <a:gd name="connsiteX71" fmla="*/ 1198218 w 3353791"/>
                    <a:gd name="connsiteY71" fmla="*/ 2469265 h 3516220"/>
                    <a:gd name="connsiteX72" fmla="*/ 1120848 w 3353791"/>
                    <a:gd name="connsiteY72" fmla="*/ 2395942 h 3516220"/>
                    <a:gd name="connsiteX73" fmla="*/ 1088010 w 3353791"/>
                    <a:gd name="connsiteY73" fmla="*/ 2420235 h 3516220"/>
                    <a:gd name="connsiteX74" fmla="*/ 1053372 w 3353791"/>
                    <a:gd name="connsiteY74" fmla="*/ 2399094 h 3516220"/>
                    <a:gd name="connsiteX75" fmla="*/ 1070922 w 3353791"/>
                    <a:gd name="connsiteY75" fmla="*/ 2355005 h 3516220"/>
                    <a:gd name="connsiteX76" fmla="*/ 1034483 w 3353791"/>
                    <a:gd name="connsiteY76" fmla="*/ 2299676 h 3516220"/>
                    <a:gd name="connsiteX77" fmla="*/ 1232856 w 3353791"/>
                    <a:gd name="connsiteY77" fmla="*/ 2453072 h 3516220"/>
                    <a:gd name="connsiteX78" fmla="*/ 1198218 w 3353791"/>
                    <a:gd name="connsiteY78" fmla="*/ 2469265 h 3516220"/>
                    <a:gd name="connsiteX0" fmla="*/ 2248604 w 3346947"/>
                    <a:gd name="connsiteY0" fmla="*/ 3476454 h 3516220"/>
                    <a:gd name="connsiteX1" fmla="*/ 1893673 w 3346947"/>
                    <a:gd name="connsiteY1" fmla="*/ 3346222 h 3516220"/>
                    <a:gd name="connsiteX2" fmla="*/ 2066404 w 3346947"/>
                    <a:gd name="connsiteY2" fmla="*/ 3285269 h 3516220"/>
                    <a:gd name="connsiteX3" fmla="*/ 2292312 w 3346947"/>
                    <a:gd name="connsiteY3" fmla="*/ 3412722 h 3516220"/>
                    <a:gd name="connsiteX4" fmla="*/ 2709136 w 3346947"/>
                    <a:gd name="connsiteY4" fmla="*/ 3346132 h 3516220"/>
                    <a:gd name="connsiteX5" fmla="*/ 3021856 w 3346947"/>
                    <a:gd name="connsiteY5" fmla="*/ 3025262 h 3516220"/>
                    <a:gd name="connsiteX6" fmla="*/ 3175247 w 3346947"/>
                    <a:gd name="connsiteY6" fmla="*/ 2426083 h 3516220"/>
                    <a:gd name="connsiteX7" fmla="*/ 3128473 w 3346947"/>
                    <a:gd name="connsiteY7" fmla="*/ 1922263 h 3516220"/>
                    <a:gd name="connsiteX8" fmla="*/ 2685380 w 3346947"/>
                    <a:gd name="connsiteY8" fmla="*/ 790028 h 3516220"/>
                    <a:gd name="connsiteX9" fmla="*/ 2641747 w 3346947"/>
                    <a:gd name="connsiteY9" fmla="*/ 986156 h 3516220"/>
                    <a:gd name="connsiteX10" fmla="*/ 2634103 w 3346947"/>
                    <a:gd name="connsiteY10" fmla="*/ 1009098 h 3516220"/>
                    <a:gd name="connsiteX11" fmla="*/ 2551329 w 3346947"/>
                    <a:gd name="connsiteY11" fmla="*/ 1024841 h 3516220"/>
                    <a:gd name="connsiteX12" fmla="*/ 2244988 w 3346947"/>
                    <a:gd name="connsiteY12" fmla="*/ 1000999 h 3516220"/>
                    <a:gd name="connsiteX13" fmla="*/ 2561224 w 3346947"/>
                    <a:gd name="connsiteY13" fmla="*/ 964565 h 3516220"/>
                    <a:gd name="connsiteX14" fmla="*/ 2708772 w 3346947"/>
                    <a:gd name="connsiteY14" fmla="*/ 296109 h 3516220"/>
                    <a:gd name="connsiteX15" fmla="*/ 2708772 w 3346947"/>
                    <a:gd name="connsiteY15" fmla="*/ 296109 h 3516220"/>
                    <a:gd name="connsiteX16" fmla="*/ 2709222 w 3346947"/>
                    <a:gd name="connsiteY16" fmla="*/ 293407 h 3516220"/>
                    <a:gd name="connsiteX17" fmla="*/ 2370044 w 3346947"/>
                    <a:gd name="connsiteY17" fmla="*/ 292056 h 3516220"/>
                    <a:gd name="connsiteX18" fmla="*/ 2331353 w 3346947"/>
                    <a:gd name="connsiteY18" fmla="*/ 378877 h 3516220"/>
                    <a:gd name="connsiteX19" fmla="*/ 2271082 w 3346947"/>
                    <a:gd name="connsiteY19" fmla="*/ 788677 h 3516220"/>
                    <a:gd name="connsiteX20" fmla="*/ 2271082 w 3346947"/>
                    <a:gd name="connsiteY20" fmla="*/ 789128 h 3516220"/>
                    <a:gd name="connsiteX21" fmla="*/ 2244088 w 3346947"/>
                    <a:gd name="connsiteY21" fmla="*/ 965916 h 3516220"/>
                    <a:gd name="connsiteX22" fmla="*/ 2207198 w 3346947"/>
                    <a:gd name="connsiteY22" fmla="*/ 1010449 h 3516220"/>
                    <a:gd name="connsiteX23" fmla="*/ 2094300 w 3346947"/>
                    <a:gd name="connsiteY23" fmla="*/ 897990 h 3516220"/>
                    <a:gd name="connsiteX24" fmla="*/ 1726776 w 3346947"/>
                    <a:gd name="connsiteY24" fmla="*/ 708155 h 3516220"/>
                    <a:gd name="connsiteX25" fmla="*/ 1045728 w 3346947"/>
                    <a:gd name="connsiteY25" fmla="*/ 1880431 h 3516220"/>
                    <a:gd name="connsiteX26" fmla="*/ 1099707 w 3346947"/>
                    <a:gd name="connsiteY26" fmla="*/ 2119291 h 3516220"/>
                    <a:gd name="connsiteX27" fmla="*/ 1232406 w 3346947"/>
                    <a:gd name="connsiteY27" fmla="*/ 2189018 h 3516220"/>
                    <a:gd name="connsiteX28" fmla="*/ 1211265 w 3346947"/>
                    <a:gd name="connsiteY28" fmla="*/ 2212411 h 3516220"/>
                    <a:gd name="connsiteX29" fmla="*/ 1062036 w 3346947"/>
                    <a:gd name="connsiteY29" fmla="*/ 2213327 h 3516220"/>
                    <a:gd name="connsiteX30" fmla="*/ 87907 w 3346947"/>
                    <a:gd name="connsiteY30" fmla="*/ 2090016 h 3516220"/>
                    <a:gd name="connsiteX31" fmla="*/ 810665 w 3346947"/>
                    <a:gd name="connsiteY31" fmla="*/ 2484248 h 3516220"/>
                    <a:gd name="connsiteX32" fmla="*/ 1047079 w 3346947"/>
                    <a:gd name="connsiteY32" fmla="*/ 2636619 h 3516220"/>
                    <a:gd name="connsiteX33" fmla="*/ 1520758 w 3346947"/>
                    <a:gd name="connsiteY33" fmla="*/ 3093188 h 3516220"/>
                    <a:gd name="connsiteX34" fmla="*/ 1581029 w 3346947"/>
                    <a:gd name="connsiteY34" fmla="*/ 3157067 h 3516220"/>
                    <a:gd name="connsiteX35" fmla="*/ 1560789 w 3346947"/>
                    <a:gd name="connsiteY35" fmla="*/ 3206548 h 3516220"/>
                    <a:gd name="connsiteX36" fmla="*/ 1278741 w 3346947"/>
                    <a:gd name="connsiteY36" fmla="*/ 2999624 h 3516220"/>
                    <a:gd name="connsiteX37" fmla="*/ 1098356 w 3346947"/>
                    <a:gd name="connsiteY37" fmla="*/ 2756261 h 3516220"/>
                    <a:gd name="connsiteX38" fmla="*/ 857689 w 3346947"/>
                    <a:gd name="connsiteY38" fmla="*/ 2616363 h 3516220"/>
                    <a:gd name="connsiteX39" fmla="*/ 300 w 3346947"/>
                    <a:gd name="connsiteY39" fmla="*/ 2073590 h 3516220"/>
                    <a:gd name="connsiteX40" fmla="*/ 967457 w 3346947"/>
                    <a:gd name="connsiteY40" fmla="*/ 2116145 h 3516220"/>
                    <a:gd name="connsiteX41" fmla="*/ 895479 w 3346947"/>
                    <a:gd name="connsiteY41" fmla="*/ 1619074 h 3516220"/>
                    <a:gd name="connsiteX42" fmla="*/ 1197768 w 3346947"/>
                    <a:gd name="connsiteY42" fmla="*/ 867399 h 3516220"/>
                    <a:gd name="connsiteX43" fmla="*/ 1173925 w 3346947"/>
                    <a:gd name="connsiteY43" fmla="*/ 770233 h 3516220"/>
                    <a:gd name="connsiteX44" fmla="*/ 1173925 w 3346947"/>
                    <a:gd name="connsiteY44" fmla="*/ 769782 h 3516220"/>
                    <a:gd name="connsiteX45" fmla="*/ 1799655 w 3346947"/>
                    <a:gd name="connsiteY45" fmla="*/ 78384 h 3516220"/>
                    <a:gd name="connsiteX46" fmla="*/ 2617004 w 3346947"/>
                    <a:gd name="connsiteY46" fmla="*/ 88285 h 3516220"/>
                    <a:gd name="connsiteX47" fmla="*/ 2743860 w 3346947"/>
                    <a:gd name="connsiteY47" fmla="*/ 162503 h 3516220"/>
                    <a:gd name="connsiteX48" fmla="*/ 2802341 w 3346947"/>
                    <a:gd name="connsiteY48" fmla="*/ 248874 h 3516220"/>
                    <a:gd name="connsiteX49" fmla="*/ 2690333 w 3346947"/>
                    <a:gd name="connsiteY49" fmla="*/ 766186 h 3516220"/>
                    <a:gd name="connsiteX50" fmla="*/ 3248576 w 3346947"/>
                    <a:gd name="connsiteY50" fmla="*/ 2194416 h 3516220"/>
                    <a:gd name="connsiteX51" fmla="*/ 3340344 w 3346947"/>
                    <a:gd name="connsiteY51" fmla="*/ 2762109 h 3516220"/>
                    <a:gd name="connsiteX52" fmla="*/ 3069979 w 3346947"/>
                    <a:gd name="connsiteY52" fmla="*/ 3122164 h 3516220"/>
                    <a:gd name="connsiteX53" fmla="*/ 2732420 w 3346947"/>
                    <a:gd name="connsiteY53" fmla="*/ 3451177 h 3516220"/>
                    <a:gd name="connsiteX54" fmla="*/ 2248604 w 3346947"/>
                    <a:gd name="connsiteY54" fmla="*/ 3476454 h 3516220"/>
                    <a:gd name="connsiteX55" fmla="*/ 1686745 w 3346947"/>
                    <a:gd name="connsiteY55" fmla="*/ 662721 h 3516220"/>
                    <a:gd name="connsiteX56" fmla="*/ 1779853 w 3346947"/>
                    <a:gd name="connsiteY56" fmla="*/ 694213 h 3516220"/>
                    <a:gd name="connsiteX57" fmla="*/ 1779853 w 3346947"/>
                    <a:gd name="connsiteY57" fmla="*/ 695113 h 3516220"/>
                    <a:gd name="connsiteX58" fmla="*/ 2215303 w 3346947"/>
                    <a:gd name="connsiteY58" fmla="*/ 920932 h 3516220"/>
                    <a:gd name="connsiteX59" fmla="*/ 2226098 w 3346947"/>
                    <a:gd name="connsiteY59" fmla="*/ 617293 h 3516220"/>
                    <a:gd name="connsiteX60" fmla="*/ 2264778 w 3346947"/>
                    <a:gd name="connsiteY60" fmla="*/ 318601 h 3516220"/>
                    <a:gd name="connsiteX61" fmla="*/ 2349803 w 3346947"/>
                    <a:gd name="connsiteY61" fmla="*/ 207037 h 3516220"/>
                    <a:gd name="connsiteX62" fmla="*/ 1490161 w 3346947"/>
                    <a:gd name="connsiteY62" fmla="*/ 341987 h 3516220"/>
                    <a:gd name="connsiteX63" fmla="*/ 1266144 w 3346947"/>
                    <a:gd name="connsiteY63" fmla="*/ 807572 h 3516220"/>
                    <a:gd name="connsiteX64" fmla="*/ 1269746 w 3346947"/>
                    <a:gd name="connsiteY64" fmla="*/ 809818 h 3516220"/>
                    <a:gd name="connsiteX65" fmla="*/ 1686745 w 3346947"/>
                    <a:gd name="connsiteY65" fmla="*/ 662721 h 3516220"/>
                    <a:gd name="connsiteX66" fmla="*/ 2190560 w 3346947"/>
                    <a:gd name="connsiteY66" fmla="*/ 68489 h 3516220"/>
                    <a:gd name="connsiteX67" fmla="*/ 2173021 w 3346947"/>
                    <a:gd name="connsiteY67" fmla="*/ 68939 h 3516220"/>
                    <a:gd name="connsiteX68" fmla="*/ 2370944 w 3346947"/>
                    <a:gd name="connsiteY68" fmla="*/ 198492 h 3516220"/>
                    <a:gd name="connsiteX69" fmla="*/ 2650741 w 3346947"/>
                    <a:gd name="connsiteY69" fmla="*/ 192194 h 3516220"/>
                    <a:gd name="connsiteX70" fmla="*/ 2190560 w 3346947"/>
                    <a:gd name="connsiteY70" fmla="*/ 68489 h 3516220"/>
                    <a:gd name="connsiteX71" fmla="*/ 1198218 w 3346947"/>
                    <a:gd name="connsiteY71" fmla="*/ 2469265 h 3516220"/>
                    <a:gd name="connsiteX72" fmla="*/ 1120848 w 3346947"/>
                    <a:gd name="connsiteY72" fmla="*/ 2395942 h 3516220"/>
                    <a:gd name="connsiteX73" fmla="*/ 1088010 w 3346947"/>
                    <a:gd name="connsiteY73" fmla="*/ 2420235 h 3516220"/>
                    <a:gd name="connsiteX74" fmla="*/ 1053372 w 3346947"/>
                    <a:gd name="connsiteY74" fmla="*/ 2399094 h 3516220"/>
                    <a:gd name="connsiteX75" fmla="*/ 1070922 w 3346947"/>
                    <a:gd name="connsiteY75" fmla="*/ 2355005 h 3516220"/>
                    <a:gd name="connsiteX76" fmla="*/ 1034483 w 3346947"/>
                    <a:gd name="connsiteY76" fmla="*/ 2299676 h 3516220"/>
                    <a:gd name="connsiteX77" fmla="*/ 1232856 w 3346947"/>
                    <a:gd name="connsiteY77" fmla="*/ 2453072 h 3516220"/>
                    <a:gd name="connsiteX78" fmla="*/ 1198218 w 3346947"/>
                    <a:gd name="connsiteY78" fmla="*/ 2469265 h 3516220"/>
                    <a:gd name="connsiteX0" fmla="*/ 2248604 w 3346947"/>
                    <a:gd name="connsiteY0" fmla="*/ 3476454 h 3516220"/>
                    <a:gd name="connsiteX1" fmla="*/ 1893673 w 3346947"/>
                    <a:gd name="connsiteY1" fmla="*/ 3346222 h 3516220"/>
                    <a:gd name="connsiteX2" fmla="*/ 2066404 w 3346947"/>
                    <a:gd name="connsiteY2" fmla="*/ 3285269 h 3516220"/>
                    <a:gd name="connsiteX3" fmla="*/ 2292312 w 3346947"/>
                    <a:gd name="connsiteY3" fmla="*/ 3412722 h 3516220"/>
                    <a:gd name="connsiteX4" fmla="*/ 2709136 w 3346947"/>
                    <a:gd name="connsiteY4" fmla="*/ 3346132 h 3516220"/>
                    <a:gd name="connsiteX5" fmla="*/ 3021856 w 3346947"/>
                    <a:gd name="connsiteY5" fmla="*/ 3025262 h 3516220"/>
                    <a:gd name="connsiteX6" fmla="*/ 3175247 w 3346947"/>
                    <a:gd name="connsiteY6" fmla="*/ 2426083 h 3516220"/>
                    <a:gd name="connsiteX7" fmla="*/ 3128473 w 3346947"/>
                    <a:gd name="connsiteY7" fmla="*/ 1922263 h 3516220"/>
                    <a:gd name="connsiteX8" fmla="*/ 2685380 w 3346947"/>
                    <a:gd name="connsiteY8" fmla="*/ 790028 h 3516220"/>
                    <a:gd name="connsiteX9" fmla="*/ 2641747 w 3346947"/>
                    <a:gd name="connsiteY9" fmla="*/ 986156 h 3516220"/>
                    <a:gd name="connsiteX10" fmla="*/ 2634103 w 3346947"/>
                    <a:gd name="connsiteY10" fmla="*/ 1009098 h 3516220"/>
                    <a:gd name="connsiteX11" fmla="*/ 2551329 w 3346947"/>
                    <a:gd name="connsiteY11" fmla="*/ 1024841 h 3516220"/>
                    <a:gd name="connsiteX12" fmla="*/ 2244988 w 3346947"/>
                    <a:gd name="connsiteY12" fmla="*/ 1000999 h 3516220"/>
                    <a:gd name="connsiteX13" fmla="*/ 2561224 w 3346947"/>
                    <a:gd name="connsiteY13" fmla="*/ 964565 h 3516220"/>
                    <a:gd name="connsiteX14" fmla="*/ 2708772 w 3346947"/>
                    <a:gd name="connsiteY14" fmla="*/ 296109 h 3516220"/>
                    <a:gd name="connsiteX15" fmla="*/ 2708772 w 3346947"/>
                    <a:gd name="connsiteY15" fmla="*/ 296109 h 3516220"/>
                    <a:gd name="connsiteX16" fmla="*/ 2709222 w 3346947"/>
                    <a:gd name="connsiteY16" fmla="*/ 293407 h 3516220"/>
                    <a:gd name="connsiteX17" fmla="*/ 2370044 w 3346947"/>
                    <a:gd name="connsiteY17" fmla="*/ 292056 h 3516220"/>
                    <a:gd name="connsiteX18" fmla="*/ 2331353 w 3346947"/>
                    <a:gd name="connsiteY18" fmla="*/ 378877 h 3516220"/>
                    <a:gd name="connsiteX19" fmla="*/ 2271082 w 3346947"/>
                    <a:gd name="connsiteY19" fmla="*/ 788677 h 3516220"/>
                    <a:gd name="connsiteX20" fmla="*/ 2271082 w 3346947"/>
                    <a:gd name="connsiteY20" fmla="*/ 789128 h 3516220"/>
                    <a:gd name="connsiteX21" fmla="*/ 2244088 w 3346947"/>
                    <a:gd name="connsiteY21" fmla="*/ 965916 h 3516220"/>
                    <a:gd name="connsiteX22" fmla="*/ 2207198 w 3346947"/>
                    <a:gd name="connsiteY22" fmla="*/ 1010449 h 3516220"/>
                    <a:gd name="connsiteX23" fmla="*/ 2094300 w 3346947"/>
                    <a:gd name="connsiteY23" fmla="*/ 897990 h 3516220"/>
                    <a:gd name="connsiteX24" fmla="*/ 1726776 w 3346947"/>
                    <a:gd name="connsiteY24" fmla="*/ 708155 h 3516220"/>
                    <a:gd name="connsiteX25" fmla="*/ 1045728 w 3346947"/>
                    <a:gd name="connsiteY25" fmla="*/ 1880431 h 3516220"/>
                    <a:gd name="connsiteX26" fmla="*/ 1099707 w 3346947"/>
                    <a:gd name="connsiteY26" fmla="*/ 2119291 h 3516220"/>
                    <a:gd name="connsiteX27" fmla="*/ 1232406 w 3346947"/>
                    <a:gd name="connsiteY27" fmla="*/ 2189018 h 3516220"/>
                    <a:gd name="connsiteX28" fmla="*/ 1211265 w 3346947"/>
                    <a:gd name="connsiteY28" fmla="*/ 2212411 h 3516220"/>
                    <a:gd name="connsiteX29" fmla="*/ 1062036 w 3346947"/>
                    <a:gd name="connsiteY29" fmla="*/ 2213327 h 3516220"/>
                    <a:gd name="connsiteX30" fmla="*/ 87907 w 3346947"/>
                    <a:gd name="connsiteY30" fmla="*/ 2090016 h 3516220"/>
                    <a:gd name="connsiteX31" fmla="*/ 810665 w 3346947"/>
                    <a:gd name="connsiteY31" fmla="*/ 2484248 h 3516220"/>
                    <a:gd name="connsiteX32" fmla="*/ 1047079 w 3346947"/>
                    <a:gd name="connsiteY32" fmla="*/ 2636619 h 3516220"/>
                    <a:gd name="connsiteX33" fmla="*/ 1520758 w 3346947"/>
                    <a:gd name="connsiteY33" fmla="*/ 3093188 h 3516220"/>
                    <a:gd name="connsiteX34" fmla="*/ 1581029 w 3346947"/>
                    <a:gd name="connsiteY34" fmla="*/ 3157067 h 3516220"/>
                    <a:gd name="connsiteX35" fmla="*/ 1560789 w 3346947"/>
                    <a:gd name="connsiteY35" fmla="*/ 3206548 h 3516220"/>
                    <a:gd name="connsiteX36" fmla="*/ 1278741 w 3346947"/>
                    <a:gd name="connsiteY36" fmla="*/ 2999624 h 3516220"/>
                    <a:gd name="connsiteX37" fmla="*/ 1098356 w 3346947"/>
                    <a:gd name="connsiteY37" fmla="*/ 2756261 h 3516220"/>
                    <a:gd name="connsiteX38" fmla="*/ 857689 w 3346947"/>
                    <a:gd name="connsiteY38" fmla="*/ 2616363 h 3516220"/>
                    <a:gd name="connsiteX39" fmla="*/ 300 w 3346947"/>
                    <a:gd name="connsiteY39" fmla="*/ 2073590 h 3516220"/>
                    <a:gd name="connsiteX40" fmla="*/ 967457 w 3346947"/>
                    <a:gd name="connsiteY40" fmla="*/ 2116145 h 3516220"/>
                    <a:gd name="connsiteX41" fmla="*/ 895479 w 3346947"/>
                    <a:gd name="connsiteY41" fmla="*/ 1619074 h 3516220"/>
                    <a:gd name="connsiteX42" fmla="*/ 1197768 w 3346947"/>
                    <a:gd name="connsiteY42" fmla="*/ 867399 h 3516220"/>
                    <a:gd name="connsiteX43" fmla="*/ 1173925 w 3346947"/>
                    <a:gd name="connsiteY43" fmla="*/ 770233 h 3516220"/>
                    <a:gd name="connsiteX44" fmla="*/ 1173925 w 3346947"/>
                    <a:gd name="connsiteY44" fmla="*/ 769782 h 3516220"/>
                    <a:gd name="connsiteX45" fmla="*/ 1799655 w 3346947"/>
                    <a:gd name="connsiteY45" fmla="*/ 78384 h 3516220"/>
                    <a:gd name="connsiteX46" fmla="*/ 2617004 w 3346947"/>
                    <a:gd name="connsiteY46" fmla="*/ 88285 h 3516220"/>
                    <a:gd name="connsiteX47" fmla="*/ 2743860 w 3346947"/>
                    <a:gd name="connsiteY47" fmla="*/ 162503 h 3516220"/>
                    <a:gd name="connsiteX48" fmla="*/ 2802341 w 3346947"/>
                    <a:gd name="connsiteY48" fmla="*/ 248874 h 3516220"/>
                    <a:gd name="connsiteX49" fmla="*/ 2690333 w 3346947"/>
                    <a:gd name="connsiteY49" fmla="*/ 766186 h 3516220"/>
                    <a:gd name="connsiteX50" fmla="*/ 3248576 w 3346947"/>
                    <a:gd name="connsiteY50" fmla="*/ 2194416 h 3516220"/>
                    <a:gd name="connsiteX51" fmla="*/ 3340344 w 3346947"/>
                    <a:gd name="connsiteY51" fmla="*/ 2762109 h 3516220"/>
                    <a:gd name="connsiteX52" fmla="*/ 3146891 w 3346947"/>
                    <a:gd name="connsiteY52" fmla="*/ 3006796 h 3516220"/>
                    <a:gd name="connsiteX53" fmla="*/ 2732420 w 3346947"/>
                    <a:gd name="connsiteY53" fmla="*/ 3451177 h 3516220"/>
                    <a:gd name="connsiteX54" fmla="*/ 2248604 w 3346947"/>
                    <a:gd name="connsiteY54" fmla="*/ 3476454 h 3516220"/>
                    <a:gd name="connsiteX55" fmla="*/ 1686745 w 3346947"/>
                    <a:gd name="connsiteY55" fmla="*/ 662721 h 3516220"/>
                    <a:gd name="connsiteX56" fmla="*/ 1779853 w 3346947"/>
                    <a:gd name="connsiteY56" fmla="*/ 694213 h 3516220"/>
                    <a:gd name="connsiteX57" fmla="*/ 1779853 w 3346947"/>
                    <a:gd name="connsiteY57" fmla="*/ 695113 h 3516220"/>
                    <a:gd name="connsiteX58" fmla="*/ 2215303 w 3346947"/>
                    <a:gd name="connsiteY58" fmla="*/ 920932 h 3516220"/>
                    <a:gd name="connsiteX59" fmla="*/ 2226098 w 3346947"/>
                    <a:gd name="connsiteY59" fmla="*/ 617293 h 3516220"/>
                    <a:gd name="connsiteX60" fmla="*/ 2264778 w 3346947"/>
                    <a:gd name="connsiteY60" fmla="*/ 318601 h 3516220"/>
                    <a:gd name="connsiteX61" fmla="*/ 2349803 w 3346947"/>
                    <a:gd name="connsiteY61" fmla="*/ 207037 h 3516220"/>
                    <a:gd name="connsiteX62" fmla="*/ 1490161 w 3346947"/>
                    <a:gd name="connsiteY62" fmla="*/ 341987 h 3516220"/>
                    <a:gd name="connsiteX63" fmla="*/ 1266144 w 3346947"/>
                    <a:gd name="connsiteY63" fmla="*/ 807572 h 3516220"/>
                    <a:gd name="connsiteX64" fmla="*/ 1269746 w 3346947"/>
                    <a:gd name="connsiteY64" fmla="*/ 809818 h 3516220"/>
                    <a:gd name="connsiteX65" fmla="*/ 1686745 w 3346947"/>
                    <a:gd name="connsiteY65" fmla="*/ 662721 h 3516220"/>
                    <a:gd name="connsiteX66" fmla="*/ 2190560 w 3346947"/>
                    <a:gd name="connsiteY66" fmla="*/ 68489 h 3516220"/>
                    <a:gd name="connsiteX67" fmla="*/ 2173021 w 3346947"/>
                    <a:gd name="connsiteY67" fmla="*/ 68939 h 3516220"/>
                    <a:gd name="connsiteX68" fmla="*/ 2370944 w 3346947"/>
                    <a:gd name="connsiteY68" fmla="*/ 198492 h 3516220"/>
                    <a:gd name="connsiteX69" fmla="*/ 2650741 w 3346947"/>
                    <a:gd name="connsiteY69" fmla="*/ 192194 h 3516220"/>
                    <a:gd name="connsiteX70" fmla="*/ 2190560 w 3346947"/>
                    <a:gd name="connsiteY70" fmla="*/ 68489 h 3516220"/>
                    <a:gd name="connsiteX71" fmla="*/ 1198218 w 3346947"/>
                    <a:gd name="connsiteY71" fmla="*/ 2469265 h 3516220"/>
                    <a:gd name="connsiteX72" fmla="*/ 1120848 w 3346947"/>
                    <a:gd name="connsiteY72" fmla="*/ 2395942 h 3516220"/>
                    <a:gd name="connsiteX73" fmla="*/ 1088010 w 3346947"/>
                    <a:gd name="connsiteY73" fmla="*/ 2420235 h 3516220"/>
                    <a:gd name="connsiteX74" fmla="*/ 1053372 w 3346947"/>
                    <a:gd name="connsiteY74" fmla="*/ 2399094 h 3516220"/>
                    <a:gd name="connsiteX75" fmla="*/ 1070922 w 3346947"/>
                    <a:gd name="connsiteY75" fmla="*/ 2355005 h 3516220"/>
                    <a:gd name="connsiteX76" fmla="*/ 1034483 w 3346947"/>
                    <a:gd name="connsiteY76" fmla="*/ 2299676 h 3516220"/>
                    <a:gd name="connsiteX77" fmla="*/ 1232856 w 3346947"/>
                    <a:gd name="connsiteY77" fmla="*/ 2453072 h 3516220"/>
                    <a:gd name="connsiteX78" fmla="*/ 1198218 w 3346947"/>
                    <a:gd name="connsiteY78" fmla="*/ 2469265 h 3516220"/>
                    <a:gd name="connsiteX0" fmla="*/ 2248604 w 3346947"/>
                    <a:gd name="connsiteY0" fmla="*/ 3476454 h 3516220"/>
                    <a:gd name="connsiteX1" fmla="*/ 1893673 w 3346947"/>
                    <a:gd name="connsiteY1" fmla="*/ 3346222 h 3516220"/>
                    <a:gd name="connsiteX2" fmla="*/ 2066404 w 3346947"/>
                    <a:gd name="connsiteY2" fmla="*/ 3285269 h 3516220"/>
                    <a:gd name="connsiteX3" fmla="*/ 2292312 w 3346947"/>
                    <a:gd name="connsiteY3" fmla="*/ 3412722 h 3516220"/>
                    <a:gd name="connsiteX4" fmla="*/ 2709136 w 3346947"/>
                    <a:gd name="connsiteY4" fmla="*/ 3346132 h 3516220"/>
                    <a:gd name="connsiteX5" fmla="*/ 3021856 w 3346947"/>
                    <a:gd name="connsiteY5" fmla="*/ 3025262 h 3516220"/>
                    <a:gd name="connsiteX6" fmla="*/ 3175247 w 3346947"/>
                    <a:gd name="connsiteY6" fmla="*/ 2426083 h 3516220"/>
                    <a:gd name="connsiteX7" fmla="*/ 3128473 w 3346947"/>
                    <a:gd name="connsiteY7" fmla="*/ 1922263 h 3516220"/>
                    <a:gd name="connsiteX8" fmla="*/ 2685380 w 3346947"/>
                    <a:gd name="connsiteY8" fmla="*/ 790028 h 3516220"/>
                    <a:gd name="connsiteX9" fmla="*/ 2641747 w 3346947"/>
                    <a:gd name="connsiteY9" fmla="*/ 986156 h 3516220"/>
                    <a:gd name="connsiteX10" fmla="*/ 2634103 w 3346947"/>
                    <a:gd name="connsiteY10" fmla="*/ 1009098 h 3516220"/>
                    <a:gd name="connsiteX11" fmla="*/ 2551329 w 3346947"/>
                    <a:gd name="connsiteY11" fmla="*/ 1024841 h 3516220"/>
                    <a:gd name="connsiteX12" fmla="*/ 2244988 w 3346947"/>
                    <a:gd name="connsiteY12" fmla="*/ 1000999 h 3516220"/>
                    <a:gd name="connsiteX13" fmla="*/ 2561224 w 3346947"/>
                    <a:gd name="connsiteY13" fmla="*/ 964565 h 3516220"/>
                    <a:gd name="connsiteX14" fmla="*/ 2708772 w 3346947"/>
                    <a:gd name="connsiteY14" fmla="*/ 296109 h 3516220"/>
                    <a:gd name="connsiteX15" fmla="*/ 2708772 w 3346947"/>
                    <a:gd name="connsiteY15" fmla="*/ 296109 h 3516220"/>
                    <a:gd name="connsiteX16" fmla="*/ 2709222 w 3346947"/>
                    <a:gd name="connsiteY16" fmla="*/ 293407 h 3516220"/>
                    <a:gd name="connsiteX17" fmla="*/ 2370044 w 3346947"/>
                    <a:gd name="connsiteY17" fmla="*/ 292056 h 3516220"/>
                    <a:gd name="connsiteX18" fmla="*/ 2331353 w 3346947"/>
                    <a:gd name="connsiteY18" fmla="*/ 378877 h 3516220"/>
                    <a:gd name="connsiteX19" fmla="*/ 2271082 w 3346947"/>
                    <a:gd name="connsiteY19" fmla="*/ 788677 h 3516220"/>
                    <a:gd name="connsiteX20" fmla="*/ 2271082 w 3346947"/>
                    <a:gd name="connsiteY20" fmla="*/ 789128 h 3516220"/>
                    <a:gd name="connsiteX21" fmla="*/ 2244088 w 3346947"/>
                    <a:gd name="connsiteY21" fmla="*/ 965916 h 3516220"/>
                    <a:gd name="connsiteX22" fmla="*/ 2207198 w 3346947"/>
                    <a:gd name="connsiteY22" fmla="*/ 1010449 h 3516220"/>
                    <a:gd name="connsiteX23" fmla="*/ 2094300 w 3346947"/>
                    <a:gd name="connsiteY23" fmla="*/ 897990 h 3516220"/>
                    <a:gd name="connsiteX24" fmla="*/ 1726776 w 3346947"/>
                    <a:gd name="connsiteY24" fmla="*/ 708155 h 3516220"/>
                    <a:gd name="connsiteX25" fmla="*/ 1045728 w 3346947"/>
                    <a:gd name="connsiteY25" fmla="*/ 1880431 h 3516220"/>
                    <a:gd name="connsiteX26" fmla="*/ 1099707 w 3346947"/>
                    <a:gd name="connsiteY26" fmla="*/ 2119291 h 3516220"/>
                    <a:gd name="connsiteX27" fmla="*/ 1232406 w 3346947"/>
                    <a:gd name="connsiteY27" fmla="*/ 2189018 h 3516220"/>
                    <a:gd name="connsiteX28" fmla="*/ 1211265 w 3346947"/>
                    <a:gd name="connsiteY28" fmla="*/ 2212411 h 3516220"/>
                    <a:gd name="connsiteX29" fmla="*/ 1062036 w 3346947"/>
                    <a:gd name="connsiteY29" fmla="*/ 2213327 h 3516220"/>
                    <a:gd name="connsiteX30" fmla="*/ 87907 w 3346947"/>
                    <a:gd name="connsiteY30" fmla="*/ 2090016 h 3516220"/>
                    <a:gd name="connsiteX31" fmla="*/ 810665 w 3346947"/>
                    <a:gd name="connsiteY31" fmla="*/ 2484248 h 3516220"/>
                    <a:gd name="connsiteX32" fmla="*/ 1047079 w 3346947"/>
                    <a:gd name="connsiteY32" fmla="*/ 2636619 h 3516220"/>
                    <a:gd name="connsiteX33" fmla="*/ 1520758 w 3346947"/>
                    <a:gd name="connsiteY33" fmla="*/ 3093188 h 3516220"/>
                    <a:gd name="connsiteX34" fmla="*/ 1581029 w 3346947"/>
                    <a:gd name="connsiteY34" fmla="*/ 3157067 h 3516220"/>
                    <a:gd name="connsiteX35" fmla="*/ 1560789 w 3346947"/>
                    <a:gd name="connsiteY35" fmla="*/ 3206548 h 3516220"/>
                    <a:gd name="connsiteX36" fmla="*/ 1278741 w 3346947"/>
                    <a:gd name="connsiteY36" fmla="*/ 2999624 h 3516220"/>
                    <a:gd name="connsiteX37" fmla="*/ 1098356 w 3346947"/>
                    <a:gd name="connsiteY37" fmla="*/ 2756261 h 3516220"/>
                    <a:gd name="connsiteX38" fmla="*/ 857689 w 3346947"/>
                    <a:gd name="connsiteY38" fmla="*/ 2616363 h 3516220"/>
                    <a:gd name="connsiteX39" fmla="*/ 300 w 3346947"/>
                    <a:gd name="connsiteY39" fmla="*/ 2073590 h 3516220"/>
                    <a:gd name="connsiteX40" fmla="*/ 967457 w 3346947"/>
                    <a:gd name="connsiteY40" fmla="*/ 2116145 h 3516220"/>
                    <a:gd name="connsiteX41" fmla="*/ 895479 w 3346947"/>
                    <a:gd name="connsiteY41" fmla="*/ 1619074 h 3516220"/>
                    <a:gd name="connsiteX42" fmla="*/ 1197768 w 3346947"/>
                    <a:gd name="connsiteY42" fmla="*/ 867399 h 3516220"/>
                    <a:gd name="connsiteX43" fmla="*/ 1173925 w 3346947"/>
                    <a:gd name="connsiteY43" fmla="*/ 770233 h 3516220"/>
                    <a:gd name="connsiteX44" fmla="*/ 1173925 w 3346947"/>
                    <a:gd name="connsiteY44" fmla="*/ 769782 h 3516220"/>
                    <a:gd name="connsiteX45" fmla="*/ 1799655 w 3346947"/>
                    <a:gd name="connsiteY45" fmla="*/ 78384 h 3516220"/>
                    <a:gd name="connsiteX46" fmla="*/ 2617004 w 3346947"/>
                    <a:gd name="connsiteY46" fmla="*/ 88285 h 3516220"/>
                    <a:gd name="connsiteX47" fmla="*/ 2743860 w 3346947"/>
                    <a:gd name="connsiteY47" fmla="*/ 162503 h 3516220"/>
                    <a:gd name="connsiteX48" fmla="*/ 2802341 w 3346947"/>
                    <a:gd name="connsiteY48" fmla="*/ 248874 h 3516220"/>
                    <a:gd name="connsiteX49" fmla="*/ 2690333 w 3346947"/>
                    <a:gd name="connsiteY49" fmla="*/ 766186 h 3516220"/>
                    <a:gd name="connsiteX50" fmla="*/ 3248576 w 3346947"/>
                    <a:gd name="connsiteY50" fmla="*/ 2194416 h 3516220"/>
                    <a:gd name="connsiteX51" fmla="*/ 3340344 w 3346947"/>
                    <a:gd name="connsiteY51" fmla="*/ 2762109 h 3516220"/>
                    <a:gd name="connsiteX52" fmla="*/ 3146891 w 3346947"/>
                    <a:gd name="connsiteY52" fmla="*/ 3006796 h 3516220"/>
                    <a:gd name="connsiteX53" fmla="*/ 2732420 w 3346947"/>
                    <a:gd name="connsiteY53" fmla="*/ 3451177 h 3516220"/>
                    <a:gd name="connsiteX54" fmla="*/ 2248604 w 3346947"/>
                    <a:gd name="connsiteY54" fmla="*/ 3476454 h 3516220"/>
                    <a:gd name="connsiteX55" fmla="*/ 1686745 w 3346947"/>
                    <a:gd name="connsiteY55" fmla="*/ 662721 h 3516220"/>
                    <a:gd name="connsiteX56" fmla="*/ 1779853 w 3346947"/>
                    <a:gd name="connsiteY56" fmla="*/ 694213 h 3516220"/>
                    <a:gd name="connsiteX57" fmla="*/ 1779853 w 3346947"/>
                    <a:gd name="connsiteY57" fmla="*/ 695113 h 3516220"/>
                    <a:gd name="connsiteX58" fmla="*/ 2215303 w 3346947"/>
                    <a:gd name="connsiteY58" fmla="*/ 920932 h 3516220"/>
                    <a:gd name="connsiteX59" fmla="*/ 2226098 w 3346947"/>
                    <a:gd name="connsiteY59" fmla="*/ 617293 h 3516220"/>
                    <a:gd name="connsiteX60" fmla="*/ 2264778 w 3346947"/>
                    <a:gd name="connsiteY60" fmla="*/ 318601 h 3516220"/>
                    <a:gd name="connsiteX61" fmla="*/ 2349803 w 3346947"/>
                    <a:gd name="connsiteY61" fmla="*/ 207037 h 3516220"/>
                    <a:gd name="connsiteX62" fmla="*/ 1490161 w 3346947"/>
                    <a:gd name="connsiteY62" fmla="*/ 341987 h 3516220"/>
                    <a:gd name="connsiteX63" fmla="*/ 1266144 w 3346947"/>
                    <a:gd name="connsiteY63" fmla="*/ 807572 h 3516220"/>
                    <a:gd name="connsiteX64" fmla="*/ 1269746 w 3346947"/>
                    <a:gd name="connsiteY64" fmla="*/ 809818 h 3516220"/>
                    <a:gd name="connsiteX65" fmla="*/ 1686745 w 3346947"/>
                    <a:gd name="connsiteY65" fmla="*/ 662721 h 3516220"/>
                    <a:gd name="connsiteX66" fmla="*/ 2190560 w 3346947"/>
                    <a:gd name="connsiteY66" fmla="*/ 68489 h 3516220"/>
                    <a:gd name="connsiteX67" fmla="*/ 2173021 w 3346947"/>
                    <a:gd name="connsiteY67" fmla="*/ 68939 h 3516220"/>
                    <a:gd name="connsiteX68" fmla="*/ 2370944 w 3346947"/>
                    <a:gd name="connsiteY68" fmla="*/ 198492 h 3516220"/>
                    <a:gd name="connsiteX69" fmla="*/ 2650741 w 3346947"/>
                    <a:gd name="connsiteY69" fmla="*/ 192194 h 3516220"/>
                    <a:gd name="connsiteX70" fmla="*/ 2190560 w 3346947"/>
                    <a:gd name="connsiteY70" fmla="*/ 68489 h 3516220"/>
                    <a:gd name="connsiteX71" fmla="*/ 1198218 w 3346947"/>
                    <a:gd name="connsiteY71" fmla="*/ 2469265 h 3516220"/>
                    <a:gd name="connsiteX72" fmla="*/ 1120848 w 3346947"/>
                    <a:gd name="connsiteY72" fmla="*/ 2395942 h 3516220"/>
                    <a:gd name="connsiteX73" fmla="*/ 1088010 w 3346947"/>
                    <a:gd name="connsiteY73" fmla="*/ 2420235 h 3516220"/>
                    <a:gd name="connsiteX74" fmla="*/ 1053372 w 3346947"/>
                    <a:gd name="connsiteY74" fmla="*/ 2399094 h 3516220"/>
                    <a:gd name="connsiteX75" fmla="*/ 1070922 w 3346947"/>
                    <a:gd name="connsiteY75" fmla="*/ 2355005 h 3516220"/>
                    <a:gd name="connsiteX76" fmla="*/ 1034483 w 3346947"/>
                    <a:gd name="connsiteY76" fmla="*/ 2299676 h 3516220"/>
                    <a:gd name="connsiteX77" fmla="*/ 1232856 w 3346947"/>
                    <a:gd name="connsiteY77" fmla="*/ 2453072 h 3516220"/>
                    <a:gd name="connsiteX78" fmla="*/ 1198218 w 3346947"/>
                    <a:gd name="connsiteY78" fmla="*/ 2469265 h 3516220"/>
                    <a:gd name="connsiteX0" fmla="*/ 2248604 w 3346947"/>
                    <a:gd name="connsiteY0" fmla="*/ 3476454 h 3516220"/>
                    <a:gd name="connsiteX1" fmla="*/ 1893673 w 3346947"/>
                    <a:gd name="connsiteY1" fmla="*/ 3346222 h 3516220"/>
                    <a:gd name="connsiteX2" fmla="*/ 2066404 w 3346947"/>
                    <a:gd name="connsiteY2" fmla="*/ 3285269 h 3516220"/>
                    <a:gd name="connsiteX3" fmla="*/ 2292312 w 3346947"/>
                    <a:gd name="connsiteY3" fmla="*/ 3412722 h 3516220"/>
                    <a:gd name="connsiteX4" fmla="*/ 2709136 w 3346947"/>
                    <a:gd name="connsiteY4" fmla="*/ 3346132 h 3516220"/>
                    <a:gd name="connsiteX5" fmla="*/ 3021856 w 3346947"/>
                    <a:gd name="connsiteY5" fmla="*/ 3025262 h 3516220"/>
                    <a:gd name="connsiteX6" fmla="*/ 3175247 w 3346947"/>
                    <a:gd name="connsiteY6" fmla="*/ 2426083 h 3516220"/>
                    <a:gd name="connsiteX7" fmla="*/ 3128473 w 3346947"/>
                    <a:gd name="connsiteY7" fmla="*/ 1922263 h 3516220"/>
                    <a:gd name="connsiteX8" fmla="*/ 2685380 w 3346947"/>
                    <a:gd name="connsiteY8" fmla="*/ 790028 h 3516220"/>
                    <a:gd name="connsiteX9" fmla="*/ 2641747 w 3346947"/>
                    <a:gd name="connsiteY9" fmla="*/ 986156 h 3516220"/>
                    <a:gd name="connsiteX10" fmla="*/ 2634103 w 3346947"/>
                    <a:gd name="connsiteY10" fmla="*/ 1009098 h 3516220"/>
                    <a:gd name="connsiteX11" fmla="*/ 2551329 w 3346947"/>
                    <a:gd name="connsiteY11" fmla="*/ 1024841 h 3516220"/>
                    <a:gd name="connsiteX12" fmla="*/ 2244988 w 3346947"/>
                    <a:gd name="connsiteY12" fmla="*/ 1000999 h 3516220"/>
                    <a:gd name="connsiteX13" fmla="*/ 2561224 w 3346947"/>
                    <a:gd name="connsiteY13" fmla="*/ 964565 h 3516220"/>
                    <a:gd name="connsiteX14" fmla="*/ 2708772 w 3346947"/>
                    <a:gd name="connsiteY14" fmla="*/ 296109 h 3516220"/>
                    <a:gd name="connsiteX15" fmla="*/ 2708772 w 3346947"/>
                    <a:gd name="connsiteY15" fmla="*/ 296109 h 3516220"/>
                    <a:gd name="connsiteX16" fmla="*/ 2709222 w 3346947"/>
                    <a:gd name="connsiteY16" fmla="*/ 293407 h 3516220"/>
                    <a:gd name="connsiteX17" fmla="*/ 2370044 w 3346947"/>
                    <a:gd name="connsiteY17" fmla="*/ 292056 h 3516220"/>
                    <a:gd name="connsiteX18" fmla="*/ 2331353 w 3346947"/>
                    <a:gd name="connsiteY18" fmla="*/ 378877 h 3516220"/>
                    <a:gd name="connsiteX19" fmla="*/ 2271082 w 3346947"/>
                    <a:gd name="connsiteY19" fmla="*/ 788677 h 3516220"/>
                    <a:gd name="connsiteX20" fmla="*/ 2271082 w 3346947"/>
                    <a:gd name="connsiteY20" fmla="*/ 789128 h 3516220"/>
                    <a:gd name="connsiteX21" fmla="*/ 2244088 w 3346947"/>
                    <a:gd name="connsiteY21" fmla="*/ 965916 h 3516220"/>
                    <a:gd name="connsiteX22" fmla="*/ 2207198 w 3346947"/>
                    <a:gd name="connsiteY22" fmla="*/ 1010449 h 3516220"/>
                    <a:gd name="connsiteX23" fmla="*/ 2094300 w 3346947"/>
                    <a:gd name="connsiteY23" fmla="*/ 897990 h 3516220"/>
                    <a:gd name="connsiteX24" fmla="*/ 1726776 w 3346947"/>
                    <a:gd name="connsiteY24" fmla="*/ 708155 h 3516220"/>
                    <a:gd name="connsiteX25" fmla="*/ 1045728 w 3346947"/>
                    <a:gd name="connsiteY25" fmla="*/ 1880431 h 3516220"/>
                    <a:gd name="connsiteX26" fmla="*/ 1099707 w 3346947"/>
                    <a:gd name="connsiteY26" fmla="*/ 2119291 h 3516220"/>
                    <a:gd name="connsiteX27" fmla="*/ 1232406 w 3346947"/>
                    <a:gd name="connsiteY27" fmla="*/ 2189018 h 3516220"/>
                    <a:gd name="connsiteX28" fmla="*/ 1211265 w 3346947"/>
                    <a:gd name="connsiteY28" fmla="*/ 2212411 h 3516220"/>
                    <a:gd name="connsiteX29" fmla="*/ 1062036 w 3346947"/>
                    <a:gd name="connsiteY29" fmla="*/ 2213327 h 3516220"/>
                    <a:gd name="connsiteX30" fmla="*/ 87907 w 3346947"/>
                    <a:gd name="connsiteY30" fmla="*/ 2090016 h 3516220"/>
                    <a:gd name="connsiteX31" fmla="*/ 810665 w 3346947"/>
                    <a:gd name="connsiteY31" fmla="*/ 2484248 h 3516220"/>
                    <a:gd name="connsiteX32" fmla="*/ 1047079 w 3346947"/>
                    <a:gd name="connsiteY32" fmla="*/ 2636619 h 3516220"/>
                    <a:gd name="connsiteX33" fmla="*/ 1520758 w 3346947"/>
                    <a:gd name="connsiteY33" fmla="*/ 3093188 h 3516220"/>
                    <a:gd name="connsiteX34" fmla="*/ 1581029 w 3346947"/>
                    <a:gd name="connsiteY34" fmla="*/ 3157067 h 3516220"/>
                    <a:gd name="connsiteX35" fmla="*/ 1560789 w 3346947"/>
                    <a:gd name="connsiteY35" fmla="*/ 3206548 h 3516220"/>
                    <a:gd name="connsiteX36" fmla="*/ 1278741 w 3346947"/>
                    <a:gd name="connsiteY36" fmla="*/ 2999624 h 3516220"/>
                    <a:gd name="connsiteX37" fmla="*/ 1098356 w 3346947"/>
                    <a:gd name="connsiteY37" fmla="*/ 2756261 h 3516220"/>
                    <a:gd name="connsiteX38" fmla="*/ 857689 w 3346947"/>
                    <a:gd name="connsiteY38" fmla="*/ 2616363 h 3516220"/>
                    <a:gd name="connsiteX39" fmla="*/ 300 w 3346947"/>
                    <a:gd name="connsiteY39" fmla="*/ 2073590 h 3516220"/>
                    <a:gd name="connsiteX40" fmla="*/ 967457 w 3346947"/>
                    <a:gd name="connsiteY40" fmla="*/ 2116145 h 3516220"/>
                    <a:gd name="connsiteX41" fmla="*/ 895479 w 3346947"/>
                    <a:gd name="connsiteY41" fmla="*/ 1619074 h 3516220"/>
                    <a:gd name="connsiteX42" fmla="*/ 1197768 w 3346947"/>
                    <a:gd name="connsiteY42" fmla="*/ 867399 h 3516220"/>
                    <a:gd name="connsiteX43" fmla="*/ 1173925 w 3346947"/>
                    <a:gd name="connsiteY43" fmla="*/ 770233 h 3516220"/>
                    <a:gd name="connsiteX44" fmla="*/ 1173925 w 3346947"/>
                    <a:gd name="connsiteY44" fmla="*/ 769782 h 3516220"/>
                    <a:gd name="connsiteX45" fmla="*/ 1799655 w 3346947"/>
                    <a:gd name="connsiteY45" fmla="*/ 78384 h 3516220"/>
                    <a:gd name="connsiteX46" fmla="*/ 2617004 w 3346947"/>
                    <a:gd name="connsiteY46" fmla="*/ 88285 h 3516220"/>
                    <a:gd name="connsiteX47" fmla="*/ 2743860 w 3346947"/>
                    <a:gd name="connsiteY47" fmla="*/ 162503 h 3516220"/>
                    <a:gd name="connsiteX48" fmla="*/ 2802341 w 3346947"/>
                    <a:gd name="connsiteY48" fmla="*/ 248874 h 3516220"/>
                    <a:gd name="connsiteX49" fmla="*/ 2690333 w 3346947"/>
                    <a:gd name="connsiteY49" fmla="*/ 766186 h 3516220"/>
                    <a:gd name="connsiteX50" fmla="*/ 3248576 w 3346947"/>
                    <a:gd name="connsiteY50" fmla="*/ 2194416 h 3516220"/>
                    <a:gd name="connsiteX51" fmla="*/ 3340344 w 3346947"/>
                    <a:gd name="connsiteY51" fmla="*/ 2762109 h 3516220"/>
                    <a:gd name="connsiteX52" fmla="*/ 3146891 w 3346947"/>
                    <a:gd name="connsiteY52" fmla="*/ 3006796 h 3516220"/>
                    <a:gd name="connsiteX53" fmla="*/ 2732420 w 3346947"/>
                    <a:gd name="connsiteY53" fmla="*/ 3451177 h 3516220"/>
                    <a:gd name="connsiteX54" fmla="*/ 2248604 w 3346947"/>
                    <a:gd name="connsiteY54" fmla="*/ 3476454 h 3516220"/>
                    <a:gd name="connsiteX55" fmla="*/ 1686745 w 3346947"/>
                    <a:gd name="connsiteY55" fmla="*/ 662721 h 3516220"/>
                    <a:gd name="connsiteX56" fmla="*/ 1779853 w 3346947"/>
                    <a:gd name="connsiteY56" fmla="*/ 694213 h 3516220"/>
                    <a:gd name="connsiteX57" fmla="*/ 1779853 w 3346947"/>
                    <a:gd name="connsiteY57" fmla="*/ 695113 h 3516220"/>
                    <a:gd name="connsiteX58" fmla="*/ 2215303 w 3346947"/>
                    <a:gd name="connsiteY58" fmla="*/ 920932 h 3516220"/>
                    <a:gd name="connsiteX59" fmla="*/ 2226098 w 3346947"/>
                    <a:gd name="connsiteY59" fmla="*/ 617293 h 3516220"/>
                    <a:gd name="connsiteX60" fmla="*/ 2264778 w 3346947"/>
                    <a:gd name="connsiteY60" fmla="*/ 318601 h 3516220"/>
                    <a:gd name="connsiteX61" fmla="*/ 2349803 w 3346947"/>
                    <a:gd name="connsiteY61" fmla="*/ 207037 h 3516220"/>
                    <a:gd name="connsiteX62" fmla="*/ 1490161 w 3346947"/>
                    <a:gd name="connsiteY62" fmla="*/ 341987 h 3516220"/>
                    <a:gd name="connsiteX63" fmla="*/ 1266144 w 3346947"/>
                    <a:gd name="connsiteY63" fmla="*/ 807572 h 3516220"/>
                    <a:gd name="connsiteX64" fmla="*/ 1269746 w 3346947"/>
                    <a:gd name="connsiteY64" fmla="*/ 809818 h 3516220"/>
                    <a:gd name="connsiteX65" fmla="*/ 1686745 w 3346947"/>
                    <a:gd name="connsiteY65" fmla="*/ 662721 h 3516220"/>
                    <a:gd name="connsiteX66" fmla="*/ 2190560 w 3346947"/>
                    <a:gd name="connsiteY66" fmla="*/ 68489 h 3516220"/>
                    <a:gd name="connsiteX67" fmla="*/ 2173021 w 3346947"/>
                    <a:gd name="connsiteY67" fmla="*/ 68939 h 3516220"/>
                    <a:gd name="connsiteX68" fmla="*/ 2370944 w 3346947"/>
                    <a:gd name="connsiteY68" fmla="*/ 198492 h 3516220"/>
                    <a:gd name="connsiteX69" fmla="*/ 2650741 w 3346947"/>
                    <a:gd name="connsiteY69" fmla="*/ 192194 h 3516220"/>
                    <a:gd name="connsiteX70" fmla="*/ 2190560 w 3346947"/>
                    <a:gd name="connsiteY70" fmla="*/ 68489 h 3516220"/>
                    <a:gd name="connsiteX71" fmla="*/ 1198218 w 3346947"/>
                    <a:gd name="connsiteY71" fmla="*/ 2469265 h 3516220"/>
                    <a:gd name="connsiteX72" fmla="*/ 1120848 w 3346947"/>
                    <a:gd name="connsiteY72" fmla="*/ 2395942 h 3516220"/>
                    <a:gd name="connsiteX73" fmla="*/ 1088010 w 3346947"/>
                    <a:gd name="connsiteY73" fmla="*/ 2420235 h 3516220"/>
                    <a:gd name="connsiteX74" fmla="*/ 1053372 w 3346947"/>
                    <a:gd name="connsiteY74" fmla="*/ 2399094 h 3516220"/>
                    <a:gd name="connsiteX75" fmla="*/ 1070922 w 3346947"/>
                    <a:gd name="connsiteY75" fmla="*/ 2355005 h 3516220"/>
                    <a:gd name="connsiteX76" fmla="*/ 1034483 w 3346947"/>
                    <a:gd name="connsiteY76" fmla="*/ 2299676 h 3516220"/>
                    <a:gd name="connsiteX77" fmla="*/ 1232856 w 3346947"/>
                    <a:gd name="connsiteY77" fmla="*/ 2453072 h 3516220"/>
                    <a:gd name="connsiteX78" fmla="*/ 1198218 w 3346947"/>
                    <a:gd name="connsiteY78" fmla="*/ 2469265 h 3516220"/>
                    <a:gd name="connsiteX0" fmla="*/ 2248604 w 3346947"/>
                    <a:gd name="connsiteY0" fmla="*/ 3476454 h 3516220"/>
                    <a:gd name="connsiteX1" fmla="*/ 1893673 w 3346947"/>
                    <a:gd name="connsiteY1" fmla="*/ 3346222 h 3516220"/>
                    <a:gd name="connsiteX2" fmla="*/ 2066404 w 3346947"/>
                    <a:gd name="connsiteY2" fmla="*/ 3285269 h 3516220"/>
                    <a:gd name="connsiteX3" fmla="*/ 2292312 w 3346947"/>
                    <a:gd name="connsiteY3" fmla="*/ 3412722 h 3516220"/>
                    <a:gd name="connsiteX4" fmla="*/ 2709136 w 3346947"/>
                    <a:gd name="connsiteY4" fmla="*/ 3346132 h 3516220"/>
                    <a:gd name="connsiteX5" fmla="*/ 3051766 w 3346947"/>
                    <a:gd name="connsiteY5" fmla="*/ 3016716 h 3516220"/>
                    <a:gd name="connsiteX6" fmla="*/ 3175247 w 3346947"/>
                    <a:gd name="connsiteY6" fmla="*/ 2426083 h 3516220"/>
                    <a:gd name="connsiteX7" fmla="*/ 3128473 w 3346947"/>
                    <a:gd name="connsiteY7" fmla="*/ 1922263 h 3516220"/>
                    <a:gd name="connsiteX8" fmla="*/ 2685380 w 3346947"/>
                    <a:gd name="connsiteY8" fmla="*/ 790028 h 3516220"/>
                    <a:gd name="connsiteX9" fmla="*/ 2641747 w 3346947"/>
                    <a:gd name="connsiteY9" fmla="*/ 986156 h 3516220"/>
                    <a:gd name="connsiteX10" fmla="*/ 2634103 w 3346947"/>
                    <a:gd name="connsiteY10" fmla="*/ 1009098 h 3516220"/>
                    <a:gd name="connsiteX11" fmla="*/ 2551329 w 3346947"/>
                    <a:gd name="connsiteY11" fmla="*/ 1024841 h 3516220"/>
                    <a:gd name="connsiteX12" fmla="*/ 2244988 w 3346947"/>
                    <a:gd name="connsiteY12" fmla="*/ 1000999 h 3516220"/>
                    <a:gd name="connsiteX13" fmla="*/ 2561224 w 3346947"/>
                    <a:gd name="connsiteY13" fmla="*/ 964565 h 3516220"/>
                    <a:gd name="connsiteX14" fmla="*/ 2708772 w 3346947"/>
                    <a:gd name="connsiteY14" fmla="*/ 296109 h 3516220"/>
                    <a:gd name="connsiteX15" fmla="*/ 2708772 w 3346947"/>
                    <a:gd name="connsiteY15" fmla="*/ 296109 h 3516220"/>
                    <a:gd name="connsiteX16" fmla="*/ 2709222 w 3346947"/>
                    <a:gd name="connsiteY16" fmla="*/ 293407 h 3516220"/>
                    <a:gd name="connsiteX17" fmla="*/ 2370044 w 3346947"/>
                    <a:gd name="connsiteY17" fmla="*/ 292056 h 3516220"/>
                    <a:gd name="connsiteX18" fmla="*/ 2331353 w 3346947"/>
                    <a:gd name="connsiteY18" fmla="*/ 378877 h 3516220"/>
                    <a:gd name="connsiteX19" fmla="*/ 2271082 w 3346947"/>
                    <a:gd name="connsiteY19" fmla="*/ 788677 h 3516220"/>
                    <a:gd name="connsiteX20" fmla="*/ 2271082 w 3346947"/>
                    <a:gd name="connsiteY20" fmla="*/ 789128 h 3516220"/>
                    <a:gd name="connsiteX21" fmla="*/ 2244088 w 3346947"/>
                    <a:gd name="connsiteY21" fmla="*/ 965916 h 3516220"/>
                    <a:gd name="connsiteX22" fmla="*/ 2207198 w 3346947"/>
                    <a:gd name="connsiteY22" fmla="*/ 1010449 h 3516220"/>
                    <a:gd name="connsiteX23" fmla="*/ 2094300 w 3346947"/>
                    <a:gd name="connsiteY23" fmla="*/ 897990 h 3516220"/>
                    <a:gd name="connsiteX24" fmla="*/ 1726776 w 3346947"/>
                    <a:gd name="connsiteY24" fmla="*/ 708155 h 3516220"/>
                    <a:gd name="connsiteX25" fmla="*/ 1045728 w 3346947"/>
                    <a:gd name="connsiteY25" fmla="*/ 1880431 h 3516220"/>
                    <a:gd name="connsiteX26" fmla="*/ 1099707 w 3346947"/>
                    <a:gd name="connsiteY26" fmla="*/ 2119291 h 3516220"/>
                    <a:gd name="connsiteX27" fmla="*/ 1232406 w 3346947"/>
                    <a:gd name="connsiteY27" fmla="*/ 2189018 h 3516220"/>
                    <a:gd name="connsiteX28" fmla="*/ 1211265 w 3346947"/>
                    <a:gd name="connsiteY28" fmla="*/ 2212411 h 3516220"/>
                    <a:gd name="connsiteX29" fmla="*/ 1062036 w 3346947"/>
                    <a:gd name="connsiteY29" fmla="*/ 2213327 h 3516220"/>
                    <a:gd name="connsiteX30" fmla="*/ 87907 w 3346947"/>
                    <a:gd name="connsiteY30" fmla="*/ 2090016 h 3516220"/>
                    <a:gd name="connsiteX31" fmla="*/ 810665 w 3346947"/>
                    <a:gd name="connsiteY31" fmla="*/ 2484248 h 3516220"/>
                    <a:gd name="connsiteX32" fmla="*/ 1047079 w 3346947"/>
                    <a:gd name="connsiteY32" fmla="*/ 2636619 h 3516220"/>
                    <a:gd name="connsiteX33" fmla="*/ 1520758 w 3346947"/>
                    <a:gd name="connsiteY33" fmla="*/ 3093188 h 3516220"/>
                    <a:gd name="connsiteX34" fmla="*/ 1581029 w 3346947"/>
                    <a:gd name="connsiteY34" fmla="*/ 3157067 h 3516220"/>
                    <a:gd name="connsiteX35" fmla="*/ 1560789 w 3346947"/>
                    <a:gd name="connsiteY35" fmla="*/ 3206548 h 3516220"/>
                    <a:gd name="connsiteX36" fmla="*/ 1278741 w 3346947"/>
                    <a:gd name="connsiteY36" fmla="*/ 2999624 h 3516220"/>
                    <a:gd name="connsiteX37" fmla="*/ 1098356 w 3346947"/>
                    <a:gd name="connsiteY37" fmla="*/ 2756261 h 3516220"/>
                    <a:gd name="connsiteX38" fmla="*/ 857689 w 3346947"/>
                    <a:gd name="connsiteY38" fmla="*/ 2616363 h 3516220"/>
                    <a:gd name="connsiteX39" fmla="*/ 300 w 3346947"/>
                    <a:gd name="connsiteY39" fmla="*/ 2073590 h 3516220"/>
                    <a:gd name="connsiteX40" fmla="*/ 967457 w 3346947"/>
                    <a:gd name="connsiteY40" fmla="*/ 2116145 h 3516220"/>
                    <a:gd name="connsiteX41" fmla="*/ 895479 w 3346947"/>
                    <a:gd name="connsiteY41" fmla="*/ 1619074 h 3516220"/>
                    <a:gd name="connsiteX42" fmla="*/ 1197768 w 3346947"/>
                    <a:gd name="connsiteY42" fmla="*/ 867399 h 3516220"/>
                    <a:gd name="connsiteX43" fmla="*/ 1173925 w 3346947"/>
                    <a:gd name="connsiteY43" fmla="*/ 770233 h 3516220"/>
                    <a:gd name="connsiteX44" fmla="*/ 1173925 w 3346947"/>
                    <a:gd name="connsiteY44" fmla="*/ 769782 h 3516220"/>
                    <a:gd name="connsiteX45" fmla="*/ 1799655 w 3346947"/>
                    <a:gd name="connsiteY45" fmla="*/ 78384 h 3516220"/>
                    <a:gd name="connsiteX46" fmla="*/ 2617004 w 3346947"/>
                    <a:gd name="connsiteY46" fmla="*/ 88285 h 3516220"/>
                    <a:gd name="connsiteX47" fmla="*/ 2743860 w 3346947"/>
                    <a:gd name="connsiteY47" fmla="*/ 162503 h 3516220"/>
                    <a:gd name="connsiteX48" fmla="*/ 2802341 w 3346947"/>
                    <a:gd name="connsiteY48" fmla="*/ 248874 h 3516220"/>
                    <a:gd name="connsiteX49" fmla="*/ 2690333 w 3346947"/>
                    <a:gd name="connsiteY49" fmla="*/ 766186 h 3516220"/>
                    <a:gd name="connsiteX50" fmla="*/ 3248576 w 3346947"/>
                    <a:gd name="connsiteY50" fmla="*/ 2194416 h 3516220"/>
                    <a:gd name="connsiteX51" fmla="*/ 3340344 w 3346947"/>
                    <a:gd name="connsiteY51" fmla="*/ 2762109 h 3516220"/>
                    <a:gd name="connsiteX52" fmla="*/ 3146891 w 3346947"/>
                    <a:gd name="connsiteY52" fmla="*/ 3006796 h 3516220"/>
                    <a:gd name="connsiteX53" fmla="*/ 2732420 w 3346947"/>
                    <a:gd name="connsiteY53" fmla="*/ 3451177 h 3516220"/>
                    <a:gd name="connsiteX54" fmla="*/ 2248604 w 3346947"/>
                    <a:gd name="connsiteY54" fmla="*/ 3476454 h 3516220"/>
                    <a:gd name="connsiteX55" fmla="*/ 1686745 w 3346947"/>
                    <a:gd name="connsiteY55" fmla="*/ 662721 h 3516220"/>
                    <a:gd name="connsiteX56" fmla="*/ 1779853 w 3346947"/>
                    <a:gd name="connsiteY56" fmla="*/ 694213 h 3516220"/>
                    <a:gd name="connsiteX57" fmla="*/ 1779853 w 3346947"/>
                    <a:gd name="connsiteY57" fmla="*/ 695113 h 3516220"/>
                    <a:gd name="connsiteX58" fmla="*/ 2215303 w 3346947"/>
                    <a:gd name="connsiteY58" fmla="*/ 920932 h 3516220"/>
                    <a:gd name="connsiteX59" fmla="*/ 2226098 w 3346947"/>
                    <a:gd name="connsiteY59" fmla="*/ 617293 h 3516220"/>
                    <a:gd name="connsiteX60" fmla="*/ 2264778 w 3346947"/>
                    <a:gd name="connsiteY60" fmla="*/ 318601 h 3516220"/>
                    <a:gd name="connsiteX61" fmla="*/ 2349803 w 3346947"/>
                    <a:gd name="connsiteY61" fmla="*/ 207037 h 3516220"/>
                    <a:gd name="connsiteX62" fmla="*/ 1490161 w 3346947"/>
                    <a:gd name="connsiteY62" fmla="*/ 341987 h 3516220"/>
                    <a:gd name="connsiteX63" fmla="*/ 1266144 w 3346947"/>
                    <a:gd name="connsiteY63" fmla="*/ 807572 h 3516220"/>
                    <a:gd name="connsiteX64" fmla="*/ 1269746 w 3346947"/>
                    <a:gd name="connsiteY64" fmla="*/ 809818 h 3516220"/>
                    <a:gd name="connsiteX65" fmla="*/ 1686745 w 3346947"/>
                    <a:gd name="connsiteY65" fmla="*/ 662721 h 3516220"/>
                    <a:gd name="connsiteX66" fmla="*/ 2190560 w 3346947"/>
                    <a:gd name="connsiteY66" fmla="*/ 68489 h 3516220"/>
                    <a:gd name="connsiteX67" fmla="*/ 2173021 w 3346947"/>
                    <a:gd name="connsiteY67" fmla="*/ 68939 h 3516220"/>
                    <a:gd name="connsiteX68" fmla="*/ 2370944 w 3346947"/>
                    <a:gd name="connsiteY68" fmla="*/ 198492 h 3516220"/>
                    <a:gd name="connsiteX69" fmla="*/ 2650741 w 3346947"/>
                    <a:gd name="connsiteY69" fmla="*/ 192194 h 3516220"/>
                    <a:gd name="connsiteX70" fmla="*/ 2190560 w 3346947"/>
                    <a:gd name="connsiteY70" fmla="*/ 68489 h 3516220"/>
                    <a:gd name="connsiteX71" fmla="*/ 1198218 w 3346947"/>
                    <a:gd name="connsiteY71" fmla="*/ 2469265 h 3516220"/>
                    <a:gd name="connsiteX72" fmla="*/ 1120848 w 3346947"/>
                    <a:gd name="connsiteY72" fmla="*/ 2395942 h 3516220"/>
                    <a:gd name="connsiteX73" fmla="*/ 1088010 w 3346947"/>
                    <a:gd name="connsiteY73" fmla="*/ 2420235 h 3516220"/>
                    <a:gd name="connsiteX74" fmla="*/ 1053372 w 3346947"/>
                    <a:gd name="connsiteY74" fmla="*/ 2399094 h 3516220"/>
                    <a:gd name="connsiteX75" fmla="*/ 1070922 w 3346947"/>
                    <a:gd name="connsiteY75" fmla="*/ 2355005 h 3516220"/>
                    <a:gd name="connsiteX76" fmla="*/ 1034483 w 3346947"/>
                    <a:gd name="connsiteY76" fmla="*/ 2299676 h 3516220"/>
                    <a:gd name="connsiteX77" fmla="*/ 1232856 w 3346947"/>
                    <a:gd name="connsiteY77" fmla="*/ 2453072 h 3516220"/>
                    <a:gd name="connsiteX78" fmla="*/ 1198218 w 3346947"/>
                    <a:gd name="connsiteY78" fmla="*/ 2469265 h 3516220"/>
                    <a:gd name="connsiteX0" fmla="*/ 2248604 w 3312508"/>
                    <a:gd name="connsiteY0" fmla="*/ 3476454 h 3516220"/>
                    <a:gd name="connsiteX1" fmla="*/ 1893673 w 3312508"/>
                    <a:gd name="connsiteY1" fmla="*/ 3346222 h 3516220"/>
                    <a:gd name="connsiteX2" fmla="*/ 2066404 w 3312508"/>
                    <a:gd name="connsiteY2" fmla="*/ 3285269 h 3516220"/>
                    <a:gd name="connsiteX3" fmla="*/ 2292312 w 3312508"/>
                    <a:gd name="connsiteY3" fmla="*/ 3412722 h 3516220"/>
                    <a:gd name="connsiteX4" fmla="*/ 2709136 w 3312508"/>
                    <a:gd name="connsiteY4" fmla="*/ 3346132 h 3516220"/>
                    <a:gd name="connsiteX5" fmla="*/ 3051766 w 3312508"/>
                    <a:gd name="connsiteY5" fmla="*/ 3016716 h 3516220"/>
                    <a:gd name="connsiteX6" fmla="*/ 3175247 w 3312508"/>
                    <a:gd name="connsiteY6" fmla="*/ 2426083 h 3516220"/>
                    <a:gd name="connsiteX7" fmla="*/ 3128473 w 3312508"/>
                    <a:gd name="connsiteY7" fmla="*/ 1922263 h 3516220"/>
                    <a:gd name="connsiteX8" fmla="*/ 2685380 w 3312508"/>
                    <a:gd name="connsiteY8" fmla="*/ 790028 h 3516220"/>
                    <a:gd name="connsiteX9" fmla="*/ 2641747 w 3312508"/>
                    <a:gd name="connsiteY9" fmla="*/ 986156 h 3516220"/>
                    <a:gd name="connsiteX10" fmla="*/ 2634103 w 3312508"/>
                    <a:gd name="connsiteY10" fmla="*/ 1009098 h 3516220"/>
                    <a:gd name="connsiteX11" fmla="*/ 2551329 w 3312508"/>
                    <a:gd name="connsiteY11" fmla="*/ 1024841 h 3516220"/>
                    <a:gd name="connsiteX12" fmla="*/ 2244988 w 3312508"/>
                    <a:gd name="connsiteY12" fmla="*/ 1000999 h 3516220"/>
                    <a:gd name="connsiteX13" fmla="*/ 2561224 w 3312508"/>
                    <a:gd name="connsiteY13" fmla="*/ 964565 h 3516220"/>
                    <a:gd name="connsiteX14" fmla="*/ 2708772 w 3312508"/>
                    <a:gd name="connsiteY14" fmla="*/ 296109 h 3516220"/>
                    <a:gd name="connsiteX15" fmla="*/ 2708772 w 3312508"/>
                    <a:gd name="connsiteY15" fmla="*/ 296109 h 3516220"/>
                    <a:gd name="connsiteX16" fmla="*/ 2709222 w 3312508"/>
                    <a:gd name="connsiteY16" fmla="*/ 293407 h 3516220"/>
                    <a:gd name="connsiteX17" fmla="*/ 2370044 w 3312508"/>
                    <a:gd name="connsiteY17" fmla="*/ 292056 h 3516220"/>
                    <a:gd name="connsiteX18" fmla="*/ 2331353 w 3312508"/>
                    <a:gd name="connsiteY18" fmla="*/ 378877 h 3516220"/>
                    <a:gd name="connsiteX19" fmla="*/ 2271082 w 3312508"/>
                    <a:gd name="connsiteY19" fmla="*/ 788677 h 3516220"/>
                    <a:gd name="connsiteX20" fmla="*/ 2271082 w 3312508"/>
                    <a:gd name="connsiteY20" fmla="*/ 789128 h 3516220"/>
                    <a:gd name="connsiteX21" fmla="*/ 2244088 w 3312508"/>
                    <a:gd name="connsiteY21" fmla="*/ 965916 h 3516220"/>
                    <a:gd name="connsiteX22" fmla="*/ 2207198 w 3312508"/>
                    <a:gd name="connsiteY22" fmla="*/ 1010449 h 3516220"/>
                    <a:gd name="connsiteX23" fmla="*/ 2094300 w 3312508"/>
                    <a:gd name="connsiteY23" fmla="*/ 897990 h 3516220"/>
                    <a:gd name="connsiteX24" fmla="*/ 1726776 w 3312508"/>
                    <a:gd name="connsiteY24" fmla="*/ 708155 h 3516220"/>
                    <a:gd name="connsiteX25" fmla="*/ 1045728 w 3312508"/>
                    <a:gd name="connsiteY25" fmla="*/ 1880431 h 3516220"/>
                    <a:gd name="connsiteX26" fmla="*/ 1099707 w 3312508"/>
                    <a:gd name="connsiteY26" fmla="*/ 2119291 h 3516220"/>
                    <a:gd name="connsiteX27" fmla="*/ 1232406 w 3312508"/>
                    <a:gd name="connsiteY27" fmla="*/ 2189018 h 3516220"/>
                    <a:gd name="connsiteX28" fmla="*/ 1211265 w 3312508"/>
                    <a:gd name="connsiteY28" fmla="*/ 2212411 h 3516220"/>
                    <a:gd name="connsiteX29" fmla="*/ 1062036 w 3312508"/>
                    <a:gd name="connsiteY29" fmla="*/ 2213327 h 3516220"/>
                    <a:gd name="connsiteX30" fmla="*/ 87907 w 3312508"/>
                    <a:gd name="connsiteY30" fmla="*/ 2090016 h 3516220"/>
                    <a:gd name="connsiteX31" fmla="*/ 810665 w 3312508"/>
                    <a:gd name="connsiteY31" fmla="*/ 2484248 h 3516220"/>
                    <a:gd name="connsiteX32" fmla="*/ 1047079 w 3312508"/>
                    <a:gd name="connsiteY32" fmla="*/ 2636619 h 3516220"/>
                    <a:gd name="connsiteX33" fmla="*/ 1520758 w 3312508"/>
                    <a:gd name="connsiteY33" fmla="*/ 3093188 h 3516220"/>
                    <a:gd name="connsiteX34" fmla="*/ 1581029 w 3312508"/>
                    <a:gd name="connsiteY34" fmla="*/ 3157067 h 3516220"/>
                    <a:gd name="connsiteX35" fmla="*/ 1560789 w 3312508"/>
                    <a:gd name="connsiteY35" fmla="*/ 3206548 h 3516220"/>
                    <a:gd name="connsiteX36" fmla="*/ 1278741 w 3312508"/>
                    <a:gd name="connsiteY36" fmla="*/ 2999624 h 3516220"/>
                    <a:gd name="connsiteX37" fmla="*/ 1098356 w 3312508"/>
                    <a:gd name="connsiteY37" fmla="*/ 2756261 h 3516220"/>
                    <a:gd name="connsiteX38" fmla="*/ 857689 w 3312508"/>
                    <a:gd name="connsiteY38" fmla="*/ 2616363 h 3516220"/>
                    <a:gd name="connsiteX39" fmla="*/ 300 w 3312508"/>
                    <a:gd name="connsiteY39" fmla="*/ 2073590 h 3516220"/>
                    <a:gd name="connsiteX40" fmla="*/ 967457 w 3312508"/>
                    <a:gd name="connsiteY40" fmla="*/ 2116145 h 3516220"/>
                    <a:gd name="connsiteX41" fmla="*/ 895479 w 3312508"/>
                    <a:gd name="connsiteY41" fmla="*/ 1619074 h 3516220"/>
                    <a:gd name="connsiteX42" fmla="*/ 1197768 w 3312508"/>
                    <a:gd name="connsiteY42" fmla="*/ 867399 h 3516220"/>
                    <a:gd name="connsiteX43" fmla="*/ 1173925 w 3312508"/>
                    <a:gd name="connsiteY43" fmla="*/ 770233 h 3516220"/>
                    <a:gd name="connsiteX44" fmla="*/ 1173925 w 3312508"/>
                    <a:gd name="connsiteY44" fmla="*/ 769782 h 3516220"/>
                    <a:gd name="connsiteX45" fmla="*/ 1799655 w 3312508"/>
                    <a:gd name="connsiteY45" fmla="*/ 78384 h 3516220"/>
                    <a:gd name="connsiteX46" fmla="*/ 2617004 w 3312508"/>
                    <a:gd name="connsiteY46" fmla="*/ 88285 h 3516220"/>
                    <a:gd name="connsiteX47" fmla="*/ 2743860 w 3312508"/>
                    <a:gd name="connsiteY47" fmla="*/ 162503 h 3516220"/>
                    <a:gd name="connsiteX48" fmla="*/ 2802341 w 3312508"/>
                    <a:gd name="connsiteY48" fmla="*/ 248874 h 3516220"/>
                    <a:gd name="connsiteX49" fmla="*/ 2690333 w 3312508"/>
                    <a:gd name="connsiteY49" fmla="*/ 766186 h 3516220"/>
                    <a:gd name="connsiteX50" fmla="*/ 3248576 w 3312508"/>
                    <a:gd name="connsiteY50" fmla="*/ 2194416 h 3516220"/>
                    <a:gd name="connsiteX51" fmla="*/ 3303768 w 3312508"/>
                    <a:gd name="connsiteY51" fmla="*/ 2608489 h 3516220"/>
                    <a:gd name="connsiteX52" fmla="*/ 3146891 w 3312508"/>
                    <a:gd name="connsiteY52" fmla="*/ 3006796 h 3516220"/>
                    <a:gd name="connsiteX53" fmla="*/ 2732420 w 3312508"/>
                    <a:gd name="connsiteY53" fmla="*/ 3451177 h 3516220"/>
                    <a:gd name="connsiteX54" fmla="*/ 2248604 w 3312508"/>
                    <a:gd name="connsiteY54" fmla="*/ 3476454 h 3516220"/>
                    <a:gd name="connsiteX55" fmla="*/ 1686745 w 3312508"/>
                    <a:gd name="connsiteY55" fmla="*/ 662721 h 3516220"/>
                    <a:gd name="connsiteX56" fmla="*/ 1779853 w 3312508"/>
                    <a:gd name="connsiteY56" fmla="*/ 694213 h 3516220"/>
                    <a:gd name="connsiteX57" fmla="*/ 1779853 w 3312508"/>
                    <a:gd name="connsiteY57" fmla="*/ 695113 h 3516220"/>
                    <a:gd name="connsiteX58" fmla="*/ 2215303 w 3312508"/>
                    <a:gd name="connsiteY58" fmla="*/ 920932 h 3516220"/>
                    <a:gd name="connsiteX59" fmla="*/ 2226098 w 3312508"/>
                    <a:gd name="connsiteY59" fmla="*/ 617293 h 3516220"/>
                    <a:gd name="connsiteX60" fmla="*/ 2264778 w 3312508"/>
                    <a:gd name="connsiteY60" fmla="*/ 318601 h 3516220"/>
                    <a:gd name="connsiteX61" fmla="*/ 2349803 w 3312508"/>
                    <a:gd name="connsiteY61" fmla="*/ 207037 h 3516220"/>
                    <a:gd name="connsiteX62" fmla="*/ 1490161 w 3312508"/>
                    <a:gd name="connsiteY62" fmla="*/ 341987 h 3516220"/>
                    <a:gd name="connsiteX63" fmla="*/ 1266144 w 3312508"/>
                    <a:gd name="connsiteY63" fmla="*/ 807572 h 3516220"/>
                    <a:gd name="connsiteX64" fmla="*/ 1269746 w 3312508"/>
                    <a:gd name="connsiteY64" fmla="*/ 809818 h 3516220"/>
                    <a:gd name="connsiteX65" fmla="*/ 1686745 w 3312508"/>
                    <a:gd name="connsiteY65" fmla="*/ 662721 h 3516220"/>
                    <a:gd name="connsiteX66" fmla="*/ 2190560 w 3312508"/>
                    <a:gd name="connsiteY66" fmla="*/ 68489 h 3516220"/>
                    <a:gd name="connsiteX67" fmla="*/ 2173021 w 3312508"/>
                    <a:gd name="connsiteY67" fmla="*/ 68939 h 3516220"/>
                    <a:gd name="connsiteX68" fmla="*/ 2370944 w 3312508"/>
                    <a:gd name="connsiteY68" fmla="*/ 198492 h 3516220"/>
                    <a:gd name="connsiteX69" fmla="*/ 2650741 w 3312508"/>
                    <a:gd name="connsiteY69" fmla="*/ 192194 h 3516220"/>
                    <a:gd name="connsiteX70" fmla="*/ 2190560 w 3312508"/>
                    <a:gd name="connsiteY70" fmla="*/ 68489 h 3516220"/>
                    <a:gd name="connsiteX71" fmla="*/ 1198218 w 3312508"/>
                    <a:gd name="connsiteY71" fmla="*/ 2469265 h 3516220"/>
                    <a:gd name="connsiteX72" fmla="*/ 1120848 w 3312508"/>
                    <a:gd name="connsiteY72" fmla="*/ 2395942 h 3516220"/>
                    <a:gd name="connsiteX73" fmla="*/ 1088010 w 3312508"/>
                    <a:gd name="connsiteY73" fmla="*/ 2420235 h 3516220"/>
                    <a:gd name="connsiteX74" fmla="*/ 1053372 w 3312508"/>
                    <a:gd name="connsiteY74" fmla="*/ 2399094 h 3516220"/>
                    <a:gd name="connsiteX75" fmla="*/ 1070922 w 3312508"/>
                    <a:gd name="connsiteY75" fmla="*/ 2355005 h 3516220"/>
                    <a:gd name="connsiteX76" fmla="*/ 1034483 w 3312508"/>
                    <a:gd name="connsiteY76" fmla="*/ 2299676 h 3516220"/>
                    <a:gd name="connsiteX77" fmla="*/ 1232856 w 3312508"/>
                    <a:gd name="connsiteY77" fmla="*/ 2453072 h 3516220"/>
                    <a:gd name="connsiteX78" fmla="*/ 1198218 w 3312508"/>
                    <a:gd name="connsiteY78" fmla="*/ 2469265 h 3516220"/>
                    <a:gd name="connsiteX0" fmla="*/ 2248604 w 3312508"/>
                    <a:gd name="connsiteY0" fmla="*/ 3476454 h 3516220"/>
                    <a:gd name="connsiteX1" fmla="*/ 1893673 w 3312508"/>
                    <a:gd name="connsiteY1" fmla="*/ 3346222 h 3516220"/>
                    <a:gd name="connsiteX2" fmla="*/ 2066404 w 3312508"/>
                    <a:gd name="connsiteY2" fmla="*/ 3285269 h 3516220"/>
                    <a:gd name="connsiteX3" fmla="*/ 2292312 w 3312508"/>
                    <a:gd name="connsiteY3" fmla="*/ 3412722 h 3516220"/>
                    <a:gd name="connsiteX4" fmla="*/ 2709136 w 3312508"/>
                    <a:gd name="connsiteY4" fmla="*/ 3346132 h 3516220"/>
                    <a:gd name="connsiteX5" fmla="*/ 3051766 w 3312508"/>
                    <a:gd name="connsiteY5" fmla="*/ 3016716 h 3516220"/>
                    <a:gd name="connsiteX6" fmla="*/ 3175247 w 3312508"/>
                    <a:gd name="connsiteY6" fmla="*/ 2426083 h 3516220"/>
                    <a:gd name="connsiteX7" fmla="*/ 3128473 w 3312508"/>
                    <a:gd name="connsiteY7" fmla="*/ 1922263 h 3516220"/>
                    <a:gd name="connsiteX8" fmla="*/ 2685380 w 3312508"/>
                    <a:gd name="connsiteY8" fmla="*/ 790028 h 3516220"/>
                    <a:gd name="connsiteX9" fmla="*/ 2641747 w 3312508"/>
                    <a:gd name="connsiteY9" fmla="*/ 986156 h 3516220"/>
                    <a:gd name="connsiteX10" fmla="*/ 2634103 w 3312508"/>
                    <a:gd name="connsiteY10" fmla="*/ 1009098 h 3516220"/>
                    <a:gd name="connsiteX11" fmla="*/ 2551329 w 3312508"/>
                    <a:gd name="connsiteY11" fmla="*/ 1024841 h 3516220"/>
                    <a:gd name="connsiteX12" fmla="*/ 2244988 w 3312508"/>
                    <a:gd name="connsiteY12" fmla="*/ 1000999 h 3516220"/>
                    <a:gd name="connsiteX13" fmla="*/ 2561224 w 3312508"/>
                    <a:gd name="connsiteY13" fmla="*/ 964565 h 3516220"/>
                    <a:gd name="connsiteX14" fmla="*/ 2708772 w 3312508"/>
                    <a:gd name="connsiteY14" fmla="*/ 296109 h 3516220"/>
                    <a:gd name="connsiteX15" fmla="*/ 2708772 w 3312508"/>
                    <a:gd name="connsiteY15" fmla="*/ 296109 h 3516220"/>
                    <a:gd name="connsiteX16" fmla="*/ 2709222 w 3312508"/>
                    <a:gd name="connsiteY16" fmla="*/ 293407 h 3516220"/>
                    <a:gd name="connsiteX17" fmla="*/ 2370044 w 3312508"/>
                    <a:gd name="connsiteY17" fmla="*/ 292056 h 3516220"/>
                    <a:gd name="connsiteX18" fmla="*/ 2331353 w 3312508"/>
                    <a:gd name="connsiteY18" fmla="*/ 378877 h 3516220"/>
                    <a:gd name="connsiteX19" fmla="*/ 2271082 w 3312508"/>
                    <a:gd name="connsiteY19" fmla="*/ 788677 h 3516220"/>
                    <a:gd name="connsiteX20" fmla="*/ 2271082 w 3312508"/>
                    <a:gd name="connsiteY20" fmla="*/ 789128 h 3516220"/>
                    <a:gd name="connsiteX21" fmla="*/ 2244088 w 3312508"/>
                    <a:gd name="connsiteY21" fmla="*/ 965916 h 3516220"/>
                    <a:gd name="connsiteX22" fmla="*/ 2207198 w 3312508"/>
                    <a:gd name="connsiteY22" fmla="*/ 1010449 h 3516220"/>
                    <a:gd name="connsiteX23" fmla="*/ 2094300 w 3312508"/>
                    <a:gd name="connsiteY23" fmla="*/ 897990 h 3516220"/>
                    <a:gd name="connsiteX24" fmla="*/ 1726776 w 3312508"/>
                    <a:gd name="connsiteY24" fmla="*/ 708155 h 3516220"/>
                    <a:gd name="connsiteX25" fmla="*/ 1045728 w 3312508"/>
                    <a:gd name="connsiteY25" fmla="*/ 1880431 h 3516220"/>
                    <a:gd name="connsiteX26" fmla="*/ 1099707 w 3312508"/>
                    <a:gd name="connsiteY26" fmla="*/ 2119291 h 3516220"/>
                    <a:gd name="connsiteX27" fmla="*/ 1232406 w 3312508"/>
                    <a:gd name="connsiteY27" fmla="*/ 2189018 h 3516220"/>
                    <a:gd name="connsiteX28" fmla="*/ 1211265 w 3312508"/>
                    <a:gd name="connsiteY28" fmla="*/ 2212411 h 3516220"/>
                    <a:gd name="connsiteX29" fmla="*/ 1062036 w 3312508"/>
                    <a:gd name="connsiteY29" fmla="*/ 2213327 h 3516220"/>
                    <a:gd name="connsiteX30" fmla="*/ 87907 w 3312508"/>
                    <a:gd name="connsiteY30" fmla="*/ 2090016 h 3516220"/>
                    <a:gd name="connsiteX31" fmla="*/ 810665 w 3312508"/>
                    <a:gd name="connsiteY31" fmla="*/ 2484248 h 3516220"/>
                    <a:gd name="connsiteX32" fmla="*/ 1047079 w 3312508"/>
                    <a:gd name="connsiteY32" fmla="*/ 2636619 h 3516220"/>
                    <a:gd name="connsiteX33" fmla="*/ 1520758 w 3312508"/>
                    <a:gd name="connsiteY33" fmla="*/ 3093188 h 3516220"/>
                    <a:gd name="connsiteX34" fmla="*/ 1581029 w 3312508"/>
                    <a:gd name="connsiteY34" fmla="*/ 3157067 h 3516220"/>
                    <a:gd name="connsiteX35" fmla="*/ 1560789 w 3312508"/>
                    <a:gd name="connsiteY35" fmla="*/ 3206548 h 3516220"/>
                    <a:gd name="connsiteX36" fmla="*/ 1278741 w 3312508"/>
                    <a:gd name="connsiteY36" fmla="*/ 2999624 h 3516220"/>
                    <a:gd name="connsiteX37" fmla="*/ 1098356 w 3312508"/>
                    <a:gd name="connsiteY37" fmla="*/ 2756261 h 3516220"/>
                    <a:gd name="connsiteX38" fmla="*/ 857689 w 3312508"/>
                    <a:gd name="connsiteY38" fmla="*/ 2616363 h 3516220"/>
                    <a:gd name="connsiteX39" fmla="*/ 300 w 3312508"/>
                    <a:gd name="connsiteY39" fmla="*/ 2073590 h 3516220"/>
                    <a:gd name="connsiteX40" fmla="*/ 967457 w 3312508"/>
                    <a:gd name="connsiteY40" fmla="*/ 2116145 h 3516220"/>
                    <a:gd name="connsiteX41" fmla="*/ 895479 w 3312508"/>
                    <a:gd name="connsiteY41" fmla="*/ 1619074 h 3516220"/>
                    <a:gd name="connsiteX42" fmla="*/ 1197768 w 3312508"/>
                    <a:gd name="connsiteY42" fmla="*/ 867399 h 3516220"/>
                    <a:gd name="connsiteX43" fmla="*/ 1173925 w 3312508"/>
                    <a:gd name="connsiteY43" fmla="*/ 770233 h 3516220"/>
                    <a:gd name="connsiteX44" fmla="*/ 1173925 w 3312508"/>
                    <a:gd name="connsiteY44" fmla="*/ 769782 h 3516220"/>
                    <a:gd name="connsiteX45" fmla="*/ 1799655 w 3312508"/>
                    <a:gd name="connsiteY45" fmla="*/ 78384 h 3516220"/>
                    <a:gd name="connsiteX46" fmla="*/ 2617004 w 3312508"/>
                    <a:gd name="connsiteY46" fmla="*/ 88285 h 3516220"/>
                    <a:gd name="connsiteX47" fmla="*/ 2743860 w 3312508"/>
                    <a:gd name="connsiteY47" fmla="*/ 162503 h 3516220"/>
                    <a:gd name="connsiteX48" fmla="*/ 2802341 w 3312508"/>
                    <a:gd name="connsiteY48" fmla="*/ 248874 h 3516220"/>
                    <a:gd name="connsiteX49" fmla="*/ 2690333 w 3312508"/>
                    <a:gd name="connsiteY49" fmla="*/ 766186 h 3516220"/>
                    <a:gd name="connsiteX50" fmla="*/ 3248576 w 3312508"/>
                    <a:gd name="connsiteY50" fmla="*/ 2194416 h 3516220"/>
                    <a:gd name="connsiteX51" fmla="*/ 3303768 w 3312508"/>
                    <a:gd name="connsiteY51" fmla="*/ 2608489 h 3516220"/>
                    <a:gd name="connsiteX52" fmla="*/ 3146891 w 3312508"/>
                    <a:gd name="connsiteY52" fmla="*/ 3006796 h 3516220"/>
                    <a:gd name="connsiteX53" fmla="*/ 2732420 w 3312508"/>
                    <a:gd name="connsiteY53" fmla="*/ 3451177 h 3516220"/>
                    <a:gd name="connsiteX54" fmla="*/ 2248604 w 3312508"/>
                    <a:gd name="connsiteY54" fmla="*/ 3476454 h 3516220"/>
                    <a:gd name="connsiteX55" fmla="*/ 1686745 w 3312508"/>
                    <a:gd name="connsiteY55" fmla="*/ 662721 h 3516220"/>
                    <a:gd name="connsiteX56" fmla="*/ 1779853 w 3312508"/>
                    <a:gd name="connsiteY56" fmla="*/ 694213 h 3516220"/>
                    <a:gd name="connsiteX57" fmla="*/ 1779853 w 3312508"/>
                    <a:gd name="connsiteY57" fmla="*/ 695113 h 3516220"/>
                    <a:gd name="connsiteX58" fmla="*/ 2215303 w 3312508"/>
                    <a:gd name="connsiteY58" fmla="*/ 920932 h 3516220"/>
                    <a:gd name="connsiteX59" fmla="*/ 2226098 w 3312508"/>
                    <a:gd name="connsiteY59" fmla="*/ 617293 h 3516220"/>
                    <a:gd name="connsiteX60" fmla="*/ 2264778 w 3312508"/>
                    <a:gd name="connsiteY60" fmla="*/ 318601 h 3516220"/>
                    <a:gd name="connsiteX61" fmla="*/ 2349803 w 3312508"/>
                    <a:gd name="connsiteY61" fmla="*/ 207037 h 3516220"/>
                    <a:gd name="connsiteX62" fmla="*/ 1490161 w 3312508"/>
                    <a:gd name="connsiteY62" fmla="*/ 341987 h 3516220"/>
                    <a:gd name="connsiteX63" fmla="*/ 1266144 w 3312508"/>
                    <a:gd name="connsiteY63" fmla="*/ 807572 h 3516220"/>
                    <a:gd name="connsiteX64" fmla="*/ 1269746 w 3312508"/>
                    <a:gd name="connsiteY64" fmla="*/ 809818 h 3516220"/>
                    <a:gd name="connsiteX65" fmla="*/ 1686745 w 3312508"/>
                    <a:gd name="connsiteY65" fmla="*/ 662721 h 3516220"/>
                    <a:gd name="connsiteX66" fmla="*/ 2190560 w 3312508"/>
                    <a:gd name="connsiteY66" fmla="*/ 68489 h 3516220"/>
                    <a:gd name="connsiteX67" fmla="*/ 2173021 w 3312508"/>
                    <a:gd name="connsiteY67" fmla="*/ 68939 h 3516220"/>
                    <a:gd name="connsiteX68" fmla="*/ 2370944 w 3312508"/>
                    <a:gd name="connsiteY68" fmla="*/ 198492 h 3516220"/>
                    <a:gd name="connsiteX69" fmla="*/ 2650741 w 3312508"/>
                    <a:gd name="connsiteY69" fmla="*/ 192194 h 3516220"/>
                    <a:gd name="connsiteX70" fmla="*/ 2190560 w 3312508"/>
                    <a:gd name="connsiteY70" fmla="*/ 68489 h 3516220"/>
                    <a:gd name="connsiteX71" fmla="*/ 1198218 w 3312508"/>
                    <a:gd name="connsiteY71" fmla="*/ 2469265 h 3516220"/>
                    <a:gd name="connsiteX72" fmla="*/ 1120848 w 3312508"/>
                    <a:gd name="connsiteY72" fmla="*/ 2395942 h 3516220"/>
                    <a:gd name="connsiteX73" fmla="*/ 1088010 w 3312508"/>
                    <a:gd name="connsiteY73" fmla="*/ 2420235 h 3516220"/>
                    <a:gd name="connsiteX74" fmla="*/ 1053372 w 3312508"/>
                    <a:gd name="connsiteY74" fmla="*/ 2399094 h 3516220"/>
                    <a:gd name="connsiteX75" fmla="*/ 1070922 w 3312508"/>
                    <a:gd name="connsiteY75" fmla="*/ 2355005 h 3516220"/>
                    <a:gd name="connsiteX76" fmla="*/ 1034483 w 3312508"/>
                    <a:gd name="connsiteY76" fmla="*/ 2299676 h 3516220"/>
                    <a:gd name="connsiteX77" fmla="*/ 1232856 w 3312508"/>
                    <a:gd name="connsiteY77" fmla="*/ 2453072 h 3516220"/>
                    <a:gd name="connsiteX78" fmla="*/ 1198218 w 3312508"/>
                    <a:gd name="connsiteY78" fmla="*/ 2469265 h 3516220"/>
                    <a:gd name="connsiteX0" fmla="*/ 2248604 w 3306504"/>
                    <a:gd name="connsiteY0" fmla="*/ 3476454 h 3516220"/>
                    <a:gd name="connsiteX1" fmla="*/ 1893673 w 3306504"/>
                    <a:gd name="connsiteY1" fmla="*/ 3346222 h 3516220"/>
                    <a:gd name="connsiteX2" fmla="*/ 2066404 w 3306504"/>
                    <a:gd name="connsiteY2" fmla="*/ 3285269 h 3516220"/>
                    <a:gd name="connsiteX3" fmla="*/ 2292312 w 3306504"/>
                    <a:gd name="connsiteY3" fmla="*/ 3412722 h 3516220"/>
                    <a:gd name="connsiteX4" fmla="*/ 2709136 w 3306504"/>
                    <a:gd name="connsiteY4" fmla="*/ 3346132 h 3516220"/>
                    <a:gd name="connsiteX5" fmla="*/ 3051766 w 3306504"/>
                    <a:gd name="connsiteY5" fmla="*/ 3016716 h 3516220"/>
                    <a:gd name="connsiteX6" fmla="*/ 3175247 w 3306504"/>
                    <a:gd name="connsiteY6" fmla="*/ 2426083 h 3516220"/>
                    <a:gd name="connsiteX7" fmla="*/ 3128473 w 3306504"/>
                    <a:gd name="connsiteY7" fmla="*/ 1922263 h 3516220"/>
                    <a:gd name="connsiteX8" fmla="*/ 2685380 w 3306504"/>
                    <a:gd name="connsiteY8" fmla="*/ 790028 h 3516220"/>
                    <a:gd name="connsiteX9" fmla="*/ 2641747 w 3306504"/>
                    <a:gd name="connsiteY9" fmla="*/ 986156 h 3516220"/>
                    <a:gd name="connsiteX10" fmla="*/ 2634103 w 3306504"/>
                    <a:gd name="connsiteY10" fmla="*/ 1009098 h 3516220"/>
                    <a:gd name="connsiteX11" fmla="*/ 2551329 w 3306504"/>
                    <a:gd name="connsiteY11" fmla="*/ 1024841 h 3516220"/>
                    <a:gd name="connsiteX12" fmla="*/ 2244988 w 3306504"/>
                    <a:gd name="connsiteY12" fmla="*/ 1000999 h 3516220"/>
                    <a:gd name="connsiteX13" fmla="*/ 2561224 w 3306504"/>
                    <a:gd name="connsiteY13" fmla="*/ 964565 h 3516220"/>
                    <a:gd name="connsiteX14" fmla="*/ 2708772 w 3306504"/>
                    <a:gd name="connsiteY14" fmla="*/ 296109 h 3516220"/>
                    <a:gd name="connsiteX15" fmla="*/ 2708772 w 3306504"/>
                    <a:gd name="connsiteY15" fmla="*/ 296109 h 3516220"/>
                    <a:gd name="connsiteX16" fmla="*/ 2709222 w 3306504"/>
                    <a:gd name="connsiteY16" fmla="*/ 293407 h 3516220"/>
                    <a:gd name="connsiteX17" fmla="*/ 2370044 w 3306504"/>
                    <a:gd name="connsiteY17" fmla="*/ 292056 h 3516220"/>
                    <a:gd name="connsiteX18" fmla="*/ 2331353 w 3306504"/>
                    <a:gd name="connsiteY18" fmla="*/ 378877 h 3516220"/>
                    <a:gd name="connsiteX19" fmla="*/ 2271082 w 3306504"/>
                    <a:gd name="connsiteY19" fmla="*/ 788677 h 3516220"/>
                    <a:gd name="connsiteX20" fmla="*/ 2271082 w 3306504"/>
                    <a:gd name="connsiteY20" fmla="*/ 789128 h 3516220"/>
                    <a:gd name="connsiteX21" fmla="*/ 2244088 w 3306504"/>
                    <a:gd name="connsiteY21" fmla="*/ 965916 h 3516220"/>
                    <a:gd name="connsiteX22" fmla="*/ 2207198 w 3306504"/>
                    <a:gd name="connsiteY22" fmla="*/ 1010449 h 3516220"/>
                    <a:gd name="connsiteX23" fmla="*/ 2094300 w 3306504"/>
                    <a:gd name="connsiteY23" fmla="*/ 897990 h 3516220"/>
                    <a:gd name="connsiteX24" fmla="*/ 1726776 w 3306504"/>
                    <a:gd name="connsiteY24" fmla="*/ 708155 h 3516220"/>
                    <a:gd name="connsiteX25" fmla="*/ 1045728 w 3306504"/>
                    <a:gd name="connsiteY25" fmla="*/ 1880431 h 3516220"/>
                    <a:gd name="connsiteX26" fmla="*/ 1099707 w 3306504"/>
                    <a:gd name="connsiteY26" fmla="*/ 2119291 h 3516220"/>
                    <a:gd name="connsiteX27" fmla="*/ 1232406 w 3306504"/>
                    <a:gd name="connsiteY27" fmla="*/ 2189018 h 3516220"/>
                    <a:gd name="connsiteX28" fmla="*/ 1211265 w 3306504"/>
                    <a:gd name="connsiteY28" fmla="*/ 2212411 h 3516220"/>
                    <a:gd name="connsiteX29" fmla="*/ 1062036 w 3306504"/>
                    <a:gd name="connsiteY29" fmla="*/ 2213327 h 3516220"/>
                    <a:gd name="connsiteX30" fmla="*/ 87907 w 3306504"/>
                    <a:gd name="connsiteY30" fmla="*/ 2090016 h 3516220"/>
                    <a:gd name="connsiteX31" fmla="*/ 810665 w 3306504"/>
                    <a:gd name="connsiteY31" fmla="*/ 2484248 h 3516220"/>
                    <a:gd name="connsiteX32" fmla="*/ 1047079 w 3306504"/>
                    <a:gd name="connsiteY32" fmla="*/ 2636619 h 3516220"/>
                    <a:gd name="connsiteX33" fmla="*/ 1520758 w 3306504"/>
                    <a:gd name="connsiteY33" fmla="*/ 3093188 h 3516220"/>
                    <a:gd name="connsiteX34" fmla="*/ 1581029 w 3306504"/>
                    <a:gd name="connsiteY34" fmla="*/ 3157067 h 3516220"/>
                    <a:gd name="connsiteX35" fmla="*/ 1560789 w 3306504"/>
                    <a:gd name="connsiteY35" fmla="*/ 3206548 h 3516220"/>
                    <a:gd name="connsiteX36" fmla="*/ 1278741 w 3306504"/>
                    <a:gd name="connsiteY36" fmla="*/ 2999624 h 3516220"/>
                    <a:gd name="connsiteX37" fmla="*/ 1098356 w 3306504"/>
                    <a:gd name="connsiteY37" fmla="*/ 2756261 h 3516220"/>
                    <a:gd name="connsiteX38" fmla="*/ 857689 w 3306504"/>
                    <a:gd name="connsiteY38" fmla="*/ 2616363 h 3516220"/>
                    <a:gd name="connsiteX39" fmla="*/ 300 w 3306504"/>
                    <a:gd name="connsiteY39" fmla="*/ 2073590 h 3516220"/>
                    <a:gd name="connsiteX40" fmla="*/ 967457 w 3306504"/>
                    <a:gd name="connsiteY40" fmla="*/ 2116145 h 3516220"/>
                    <a:gd name="connsiteX41" fmla="*/ 895479 w 3306504"/>
                    <a:gd name="connsiteY41" fmla="*/ 1619074 h 3516220"/>
                    <a:gd name="connsiteX42" fmla="*/ 1197768 w 3306504"/>
                    <a:gd name="connsiteY42" fmla="*/ 867399 h 3516220"/>
                    <a:gd name="connsiteX43" fmla="*/ 1173925 w 3306504"/>
                    <a:gd name="connsiteY43" fmla="*/ 770233 h 3516220"/>
                    <a:gd name="connsiteX44" fmla="*/ 1173925 w 3306504"/>
                    <a:gd name="connsiteY44" fmla="*/ 769782 h 3516220"/>
                    <a:gd name="connsiteX45" fmla="*/ 1799655 w 3306504"/>
                    <a:gd name="connsiteY45" fmla="*/ 78384 h 3516220"/>
                    <a:gd name="connsiteX46" fmla="*/ 2617004 w 3306504"/>
                    <a:gd name="connsiteY46" fmla="*/ 88285 h 3516220"/>
                    <a:gd name="connsiteX47" fmla="*/ 2743860 w 3306504"/>
                    <a:gd name="connsiteY47" fmla="*/ 162503 h 3516220"/>
                    <a:gd name="connsiteX48" fmla="*/ 2802341 w 3306504"/>
                    <a:gd name="connsiteY48" fmla="*/ 248874 h 3516220"/>
                    <a:gd name="connsiteX49" fmla="*/ 2690333 w 3306504"/>
                    <a:gd name="connsiteY49" fmla="*/ 766186 h 3516220"/>
                    <a:gd name="connsiteX50" fmla="*/ 3248576 w 3306504"/>
                    <a:gd name="connsiteY50" fmla="*/ 2194416 h 3516220"/>
                    <a:gd name="connsiteX51" fmla="*/ 3303768 w 3306504"/>
                    <a:gd name="connsiteY51" fmla="*/ 2608489 h 3516220"/>
                    <a:gd name="connsiteX52" fmla="*/ 3146891 w 3306504"/>
                    <a:gd name="connsiteY52" fmla="*/ 3006796 h 3516220"/>
                    <a:gd name="connsiteX53" fmla="*/ 2732420 w 3306504"/>
                    <a:gd name="connsiteY53" fmla="*/ 3451177 h 3516220"/>
                    <a:gd name="connsiteX54" fmla="*/ 2248604 w 3306504"/>
                    <a:gd name="connsiteY54" fmla="*/ 3476454 h 3516220"/>
                    <a:gd name="connsiteX55" fmla="*/ 1686745 w 3306504"/>
                    <a:gd name="connsiteY55" fmla="*/ 662721 h 3516220"/>
                    <a:gd name="connsiteX56" fmla="*/ 1779853 w 3306504"/>
                    <a:gd name="connsiteY56" fmla="*/ 694213 h 3516220"/>
                    <a:gd name="connsiteX57" fmla="*/ 1779853 w 3306504"/>
                    <a:gd name="connsiteY57" fmla="*/ 695113 h 3516220"/>
                    <a:gd name="connsiteX58" fmla="*/ 2215303 w 3306504"/>
                    <a:gd name="connsiteY58" fmla="*/ 920932 h 3516220"/>
                    <a:gd name="connsiteX59" fmla="*/ 2226098 w 3306504"/>
                    <a:gd name="connsiteY59" fmla="*/ 617293 h 3516220"/>
                    <a:gd name="connsiteX60" fmla="*/ 2264778 w 3306504"/>
                    <a:gd name="connsiteY60" fmla="*/ 318601 h 3516220"/>
                    <a:gd name="connsiteX61" fmla="*/ 2349803 w 3306504"/>
                    <a:gd name="connsiteY61" fmla="*/ 207037 h 3516220"/>
                    <a:gd name="connsiteX62" fmla="*/ 1490161 w 3306504"/>
                    <a:gd name="connsiteY62" fmla="*/ 341987 h 3516220"/>
                    <a:gd name="connsiteX63" fmla="*/ 1266144 w 3306504"/>
                    <a:gd name="connsiteY63" fmla="*/ 807572 h 3516220"/>
                    <a:gd name="connsiteX64" fmla="*/ 1269746 w 3306504"/>
                    <a:gd name="connsiteY64" fmla="*/ 809818 h 3516220"/>
                    <a:gd name="connsiteX65" fmla="*/ 1686745 w 3306504"/>
                    <a:gd name="connsiteY65" fmla="*/ 662721 h 3516220"/>
                    <a:gd name="connsiteX66" fmla="*/ 2190560 w 3306504"/>
                    <a:gd name="connsiteY66" fmla="*/ 68489 h 3516220"/>
                    <a:gd name="connsiteX67" fmla="*/ 2173021 w 3306504"/>
                    <a:gd name="connsiteY67" fmla="*/ 68939 h 3516220"/>
                    <a:gd name="connsiteX68" fmla="*/ 2370944 w 3306504"/>
                    <a:gd name="connsiteY68" fmla="*/ 198492 h 3516220"/>
                    <a:gd name="connsiteX69" fmla="*/ 2650741 w 3306504"/>
                    <a:gd name="connsiteY69" fmla="*/ 192194 h 3516220"/>
                    <a:gd name="connsiteX70" fmla="*/ 2190560 w 3306504"/>
                    <a:gd name="connsiteY70" fmla="*/ 68489 h 3516220"/>
                    <a:gd name="connsiteX71" fmla="*/ 1198218 w 3306504"/>
                    <a:gd name="connsiteY71" fmla="*/ 2469265 h 3516220"/>
                    <a:gd name="connsiteX72" fmla="*/ 1120848 w 3306504"/>
                    <a:gd name="connsiteY72" fmla="*/ 2395942 h 3516220"/>
                    <a:gd name="connsiteX73" fmla="*/ 1088010 w 3306504"/>
                    <a:gd name="connsiteY73" fmla="*/ 2420235 h 3516220"/>
                    <a:gd name="connsiteX74" fmla="*/ 1053372 w 3306504"/>
                    <a:gd name="connsiteY74" fmla="*/ 2399094 h 3516220"/>
                    <a:gd name="connsiteX75" fmla="*/ 1070922 w 3306504"/>
                    <a:gd name="connsiteY75" fmla="*/ 2355005 h 3516220"/>
                    <a:gd name="connsiteX76" fmla="*/ 1034483 w 3306504"/>
                    <a:gd name="connsiteY76" fmla="*/ 2299676 h 3516220"/>
                    <a:gd name="connsiteX77" fmla="*/ 1232856 w 3306504"/>
                    <a:gd name="connsiteY77" fmla="*/ 2453072 h 3516220"/>
                    <a:gd name="connsiteX78" fmla="*/ 1198218 w 3306504"/>
                    <a:gd name="connsiteY78" fmla="*/ 2469265 h 3516220"/>
                    <a:gd name="connsiteX0" fmla="*/ 2248604 w 3304341"/>
                    <a:gd name="connsiteY0" fmla="*/ 3476454 h 3516220"/>
                    <a:gd name="connsiteX1" fmla="*/ 1893673 w 3304341"/>
                    <a:gd name="connsiteY1" fmla="*/ 3346222 h 3516220"/>
                    <a:gd name="connsiteX2" fmla="*/ 2066404 w 3304341"/>
                    <a:gd name="connsiteY2" fmla="*/ 3285269 h 3516220"/>
                    <a:gd name="connsiteX3" fmla="*/ 2292312 w 3304341"/>
                    <a:gd name="connsiteY3" fmla="*/ 3412722 h 3516220"/>
                    <a:gd name="connsiteX4" fmla="*/ 2709136 w 3304341"/>
                    <a:gd name="connsiteY4" fmla="*/ 3346132 h 3516220"/>
                    <a:gd name="connsiteX5" fmla="*/ 3051766 w 3304341"/>
                    <a:gd name="connsiteY5" fmla="*/ 3016716 h 3516220"/>
                    <a:gd name="connsiteX6" fmla="*/ 3175247 w 3304341"/>
                    <a:gd name="connsiteY6" fmla="*/ 2426083 h 3516220"/>
                    <a:gd name="connsiteX7" fmla="*/ 3128473 w 3304341"/>
                    <a:gd name="connsiteY7" fmla="*/ 1922263 h 3516220"/>
                    <a:gd name="connsiteX8" fmla="*/ 2685380 w 3304341"/>
                    <a:gd name="connsiteY8" fmla="*/ 790028 h 3516220"/>
                    <a:gd name="connsiteX9" fmla="*/ 2641747 w 3304341"/>
                    <a:gd name="connsiteY9" fmla="*/ 986156 h 3516220"/>
                    <a:gd name="connsiteX10" fmla="*/ 2634103 w 3304341"/>
                    <a:gd name="connsiteY10" fmla="*/ 1009098 h 3516220"/>
                    <a:gd name="connsiteX11" fmla="*/ 2551329 w 3304341"/>
                    <a:gd name="connsiteY11" fmla="*/ 1024841 h 3516220"/>
                    <a:gd name="connsiteX12" fmla="*/ 2244988 w 3304341"/>
                    <a:gd name="connsiteY12" fmla="*/ 1000999 h 3516220"/>
                    <a:gd name="connsiteX13" fmla="*/ 2561224 w 3304341"/>
                    <a:gd name="connsiteY13" fmla="*/ 964565 h 3516220"/>
                    <a:gd name="connsiteX14" fmla="*/ 2708772 w 3304341"/>
                    <a:gd name="connsiteY14" fmla="*/ 296109 h 3516220"/>
                    <a:gd name="connsiteX15" fmla="*/ 2708772 w 3304341"/>
                    <a:gd name="connsiteY15" fmla="*/ 296109 h 3516220"/>
                    <a:gd name="connsiteX16" fmla="*/ 2709222 w 3304341"/>
                    <a:gd name="connsiteY16" fmla="*/ 293407 h 3516220"/>
                    <a:gd name="connsiteX17" fmla="*/ 2370044 w 3304341"/>
                    <a:gd name="connsiteY17" fmla="*/ 292056 h 3516220"/>
                    <a:gd name="connsiteX18" fmla="*/ 2331353 w 3304341"/>
                    <a:gd name="connsiteY18" fmla="*/ 378877 h 3516220"/>
                    <a:gd name="connsiteX19" fmla="*/ 2271082 w 3304341"/>
                    <a:gd name="connsiteY19" fmla="*/ 788677 h 3516220"/>
                    <a:gd name="connsiteX20" fmla="*/ 2271082 w 3304341"/>
                    <a:gd name="connsiteY20" fmla="*/ 789128 h 3516220"/>
                    <a:gd name="connsiteX21" fmla="*/ 2244088 w 3304341"/>
                    <a:gd name="connsiteY21" fmla="*/ 965916 h 3516220"/>
                    <a:gd name="connsiteX22" fmla="*/ 2207198 w 3304341"/>
                    <a:gd name="connsiteY22" fmla="*/ 1010449 h 3516220"/>
                    <a:gd name="connsiteX23" fmla="*/ 2094300 w 3304341"/>
                    <a:gd name="connsiteY23" fmla="*/ 897990 h 3516220"/>
                    <a:gd name="connsiteX24" fmla="*/ 1726776 w 3304341"/>
                    <a:gd name="connsiteY24" fmla="*/ 708155 h 3516220"/>
                    <a:gd name="connsiteX25" fmla="*/ 1045728 w 3304341"/>
                    <a:gd name="connsiteY25" fmla="*/ 1880431 h 3516220"/>
                    <a:gd name="connsiteX26" fmla="*/ 1099707 w 3304341"/>
                    <a:gd name="connsiteY26" fmla="*/ 2119291 h 3516220"/>
                    <a:gd name="connsiteX27" fmla="*/ 1232406 w 3304341"/>
                    <a:gd name="connsiteY27" fmla="*/ 2189018 h 3516220"/>
                    <a:gd name="connsiteX28" fmla="*/ 1211265 w 3304341"/>
                    <a:gd name="connsiteY28" fmla="*/ 2212411 h 3516220"/>
                    <a:gd name="connsiteX29" fmla="*/ 1062036 w 3304341"/>
                    <a:gd name="connsiteY29" fmla="*/ 2213327 h 3516220"/>
                    <a:gd name="connsiteX30" fmla="*/ 87907 w 3304341"/>
                    <a:gd name="connsiteY30" fmla="*/ 2090016 h 3516220"/>
                    <a:gd name="connsiteX31" fmla="*/ 810665 w 3304341"/>
                    <a:gd name="connsiteY31" fmla="*/ 2484248 h 3516220"/>
                    <a:gd name="connsiteX32" fmla="*/ 1047079 w 3304341"/>
                    <a:gd name="connsiteY32" fmla="*/ 2636619 h 3516220"/>
                    <a:gd name="connsiteX33" fmla="*/ 1520758 w 3304341"/>
                    <a:gd name="connsiteY33" fmla="*/ 3093188 h 3516220"/>
                    <a:gd name="connsiteX34" fmla="*/ 1581029 w 3304341"/>
                    <a:gd name="connsiteY34" fmla="*/ 3157067 h 3516220"/>
                    <a:gd name="connsiteX35" fmla="*/ 1560789 w 3304341"/>
                    <a:gd name="connsiteY35" fmla="*/ 3206548 h 3516220"/>
                    <a:gd name="connsiteX36" fmla="*/ 1278741 w 3304341"/>
                    <a:gd name="connsiteY36" fmla="*/ 2999624 h 3516220"/>
                    <a:gd name="connsiteX37" fmla="*/ 1098356 w 3304341"/>
                    <a:gd name="connsiteY37" fmla="*/ 2756261 h 3516220"/>
                    <a:gd name="connsiteX38" fmla="*/ 857689 w 3304341"/>
                    <a:gd name="connsiteY38" fmla="*/ 2616363 h 3516220"/>
                    <a:gd name="connsiteX39" fmla="*/ 300 w 3304341"/>
                    <a:gd name="connsiteY39" fmla="*/ 2073590 h 3516220"/>
                    <a:gd name="connsiteX40" fmla="*/ 967457 w 3304341"/>
                    <a:gd name="connsiteY40" fmla="*/ 2116145 h 3516220"/>
                    <a:gd name="connsiteX41" fmla="*/ 895479 w 3304341"/>
                    <a:gd name="connsiteY41" fmla="*/ 1619074 h 3516220"/>
                    <a:gd name="connsiteX42" fmla="*/ 1197768 w 3304341"/>
                    <a:gd name="connsiteY42" fmla="*/ 867399 h 3516220"/>
                    <a:gd name="connsiteX43" fmla="*/ 1173925 w 3304341"/>
                    <a:gd name="connsiteY43" fmla="*/ 770233 h 3516220"/>
                    <a:gd name="connsiteX44" fmla="*/ 1173925 w 3304341"/>
                    <a:gd name="connsiteY44" fmla="*/ 769782 h 3516220"/>
                    <a:gd name="connsiteX45" fmla="*/ 1799655 w 3304341"/>
                    <a:gd name="connsiteY45" fmla="*/ 78384 h 3516220"/>
                    <a:gd name="connsiteX46" fmla="*/ 2617004 w 3304341"/>
                    <a:gd name="connsiteY46" fmla="*/ 88285 h 3516220"/>
                    <a:gd name="connsiteX47" fmla="*/ 2743860 w 3304341"/>
                    <a:gd name="connsiteY47" fmla="*/ 162503 h 3516220"/>
                    <a:gd name="connsiteX48" fmla="*/ 2802341 w 3304341"/>
                    <a:gd name="connsiteY48" fmla="*/ 248874 h 3516220"/>
                    <a:gd name="connsiteX49" fmla="*/ 2690333 w 3304341"/>
                    <a:gd name="connsiteY49" fmla="*/ 766186 h 3516220"/>
                    <a:gd name="connsiteX50" fmla="*/ 3248576 w 3304341"/>
                    <a:gd name="connsiteY50" fmla="*/ 2194416 h 3516220"/>
                    <a:gd name="connsiteX51" fmla="*/ 3303768 w 3304341"/>
                    <a:gd name="connsiteY51" fmla="*/ 2608489 h 3516220"/>
                    <a:gd name="connsiteX52" fmla="*/ 3146891 w 3304341"/>
                    <a:gd name="connsiteY52" fmla="*/ 3006796 h 3516220"/>
                    <a:gd name="connsiteX53" fmla="*/ 2732420 w 3304341"/>
                    <a:gd name="connsiteY53" fmla="*/ 3451177 h 3516220"/>
                    <a:gd name="connsiteX54" fmla="*/ 2248604 w 3304341"/>
                    <a:gd name="connsiteY54" fmla="*/ 3476454 h 3516220"/>
                    <a:gd name="connsiteX55" fmla="*/ 1686745 w 3304341"/>
                    <a:gd name="connsiteY55" fmla="*/ 662721 h 3516220"/>
                    <a:gd name="connsiteX56" fmla="*/ 1779853 w 3304341"/>
                    <a:gd name="connsiteY56" fmla="*/ 694213 h 3516220"/>
                    <a:gd name="connsiteX57" fmla="*/ 1779853 w 3304341"/>
                    <a:gd name="connsiteY57" fmla="*/ 695113 h 3516220"/>
                    <a:gd name="connsiteX58" fmla="*/ 2215303 w 3304341"/>
                    <a:gd name="connsiteY58" fmla="*/ 920932 h 3516220"/>
                    <a:gd name="connsiteX59" fmla="*/ 2226098 w 3304341"/>
                    <a:gd name="connsiteY59" fmla="*/ 617293 h 3516220"/>
                    <a:gd name="connsiteX60" fmla="*/ 2264778 w 3304341"/>
                    <a:gd name="connsiteY60" fmla="*/ 318601 h 3516220"/>
                    <a:gd name="connsiteX61" fmla="*/ 2349803 w 3304341"/>
                    <a:gd name="connsiteY61" fmla="*/ 207037 h 3516220"/>
                    <a:gd name="connsiteX62" fmla="*/ 1490161 w 3304341"/>
                    <a:gd name="connsiteY62" fmla="*/ 341987 h 3516220"/>
                    <a:gd name="connsiteX63" fmla="*/ 1266144 w 3304341"/>
                    <a:gd name="connsiteY63" fmla="*/ 807572 h 3516220"/>
                    <a:gd name="connsiteX64" fmla="*/ 1269746 w 3304341"/>
                    <a:gd name="connsiteY64" fmla="*/ 809818 h 3516220"/>
                    <a:gd name="connsiteX65" fmla="*/ 1686745 w 3304341"/>
                    <a:gd name="connsiteY65" fmla="*/ 662721 h 3516220"/>
                    <a:gd name="connsiteX66" fmla="*/ 2190560 w 3304341"/>
                    <a:gd name="connsiteY66" fmla="*/ 68489 h 3516220"/>
                    <a:gd name="connsiteX67" fmla="*/ 2173021 w 3304341"/>
                    <a:gd name="connsiteY67" fmla="*/ 68939 h 3516220"/>
                    <a:gd name="connsiteX68" fmla="*/ 2370944 w 3304341"/>
                    <a:gd name="connsiteY68" fmla="*/ 198492 h 3516220"/>
                    <a:gd name="connsiteX69" fmla="*/ 2650741 w 3304341"/>
                    <a:gd name="connsiteY69" fmla="*/ 192194 h 3516220"/>
                    <a:gd name="connsiteX70" fmla="*/ 2190560 w 3304341"/>
                    <a:gd name="connsiteY70" fmla="*/ 68489 h 3516220"/>
                    <a:gd name="connsiteX71" fmla="*/ 1198218 w 3304341"/>
                    <a:gd name="connsiteY71" fmla="*/ 2469265 h 3516220"/>
                    <a:gd name="connsiteX72" fmla="*/ 1120848 w 3304341"/>
                    <a:gd name="connsiteY72" fmla="*/ 2395942 h 3516220"/>
                    <a:gd name="connsiteX73" fmla="*/ 1088010 w 3304341"/>
                    <a:gd name="connsiteY73" fmla="*/ 2420235 h 3516220"/>
                    <a:gd name="connsiteX74" fmla="*/ 1053372 w 3304341"/>
                    <a:gd name="connsiteY74" fmla="*/ 2399094 h 3516220"/>
                    <a:gd name="connsiteX75" fmla="*/ 1070922 w 3304341"/>
                    <a:gd name="connsiteY75" fmla="*/ 2355005 h 3516220"/>
                    <a:gd name="connsiteX76" fmla="*/ 1034483 w 3304341"/>
                    <a:gd name="connsiteY76" fmla="*/ 2299676 h 3516220"/>
                    <a:gd name="connsiteX77" fmla="*/ 1232856 w 3304341"/>
                    <a:gd name="connsiteY77" fmla="*/ 2453072 h 3516220"/>
                    <a:gd name="connsiteX78" fmla="*/ 1198218 w 3304341"/>
                    <a:gd name="connsiteY78" fmla="*/ 2469265 h 3516220"/>
                    <a:gd name="connsiteX0" fmla="*/ 2248604 w 3311597"/>
                    <a:gd name="connsiteY0" fmla="*/ 3476454 h 3516220"/>
                    <a:gd name="connsiteX1" fmla="*/ 1893673 w 3311597"/>
                    <a:gd name="connsiteY1" fmla="*/ 3346222 h 3516220"/>
                    <a:gd name="connsiteX2" fmla="*/ 2066404 w 3311597"/>
                    <a:gd name="connsiteY2" fmla="*/ 3285269 h 3516220"/>
                    <a:gd name="connsiteX3" fmla="*/ 2292312 w 3311597"/>
                    <a:gd name="connsiteY3" fmla="*/ 3412722 h 3516220"/>
                    <a:gd name="connsiteX4" fmla="*/ 2709136 w 3311597"/>
                    <a:gd name="connsiteY4" fmla="*/ 3346132 h 3516220"/>
                    <a:gd name="connsiteX5" fmla="*/ 3051766 w 3311597"/>
                    <a:gd name="connsiteY5" fmla="*/ 3016716 h 3516220"/>
                    <a:gd name="connsiteX6" fmla="*/ 3175247 w 3311597"/>
                    <a:gd name="connsiteY6" fmla="*/ 2426083 h 3516220"/>
                    <a:gd name="connsiteX7" fmla="*/ 3128473 w 3311597"/>
                    <a:gd name="connsiteY7" fmla="*/ 1922263 h 3516220"/>
                    <a:gd name="connsiteX8" fmla="*/ 2685380 w 3311597"/>
                    <a:gd name="connsiteY8" fmla="*/ 790028 h 3516220"/>
                    <a:gd name="connsiteX9" fmla="*/ 2641747 w 3311597"/>
                    <a:gd name="connsiteY9" fmla="*/ 986156 h 3516220"/>
                    <a:gd name="connsiteX10" fmla="*/ 2634103 w 3311597"/>
                    <a:gd name="connsiteY10" fmla="*/ 1009098 h 3516220"/>
                    <a:gd name="connsiteX11" fmla="*/ 2551329 w 3311597"/>
                    <a:gd name="connsiteY11" fmla="*/ 1024841 h 3516220"/>
                    <a:gd name="connsiteX12" fmla="*/ 2244988 w 3311597"/>
                    <a:gd name="connsiteY12" fmla="*/ 1000999 h 3516220"/>
                    <a:gd name="connsiteX13" fmla="*/ 2561224 w 3311597"/>
                    <a:gd name="connsiteY13" fmla="*/ 964565 h 3516220"/>
                    <a:gd name="connsiteX14" fmla="*/ 2708772 w 3311597"/>
                    <a:gd name="connsiteY14" fmla="*/ 296109 h 3516220"/>
                    <a:gd name="connsiteX15" fmla="*/ 2708772 w 3311597"/>
                    <a:gd name="connsiteY15" fmla="*/ 296109 h 3516220"/>
                    <a:gd name="connsiteX16" fmla="*/ 2709222 w 3311597"/>
                    <a:gd name="connsiteY16" fmla="*/ 293407 h 3516220"/>
                    <a:gd name="connsiteX17" fmla="*/ 2370044 w 3311597"/>
                    <a:gd name="connsiteY17" fmla="*/ 292056 h 3516220"/>
                    <a:gd name="connsiteX18" fmla="*/ 2331353 w 3311597"/>
                    <a:gd name="connsiteY18" fmla="*/ 378877 h 3516220"/>
                    <a:gd name="connsiteX19" fmla="*/ 2271082 w 3311597"/>
                    <a:gd name="connsiteY19" fmla="*/ 788677 h 3516220"/>
                    <a:gd name="connsiteX20" fmla="*/ 2271082 w 3311597"/>
                    <a:gd name="connsiteY20" fmla="*/ 789128 h 3516220"/>
                    <a:gd name="connsiteX21" fmla="*/ 2244088 w 3311597"/>
                    <a:gd name="connsiteY21" fmla="*/ 965916 h 3516220"/>
                    <a:gd name="connsiteX22" fmla="*/ 2207198 w 3311597"/>
                    <a:gd name="connsiteY22" fmla="*/ 1010449 h 3516220"/>
                    <a:gd name="connsiteX23" fmla="*/ 2094300 w 3311597"/>
                    <a:gd name="connsiteY23" fmla="*/ 897990 h 3516220"/>
                    <a:gd name="connsiteX24" fmla="*/ 1726776 w 3311597"/>
                    <a:gd name="connsiteY24" fmla="*/ 708155 h 3516220"/>
                    <a:gd name="connsiteX25" fmla="*/ 1045728 w 3311597"/>
                    <a:gd name="connsiteY25" fmla="*/ 1880431 h 3516220"/>
                    <a:gd name="connsiteX26" fmla="*/ 1099707 w 3311597"/>
                    <a:gd name="connsiteY26" fmla="*/ 2119291 h 3516220"/>
                    <a:gd name="connsiteX27" fmla="*/ 1232406 w 3311597"/>
                    <a:gd name="connsiteY27" fmla="*/ 2189018 h 3516220"/>
                    <a:gd name="connsiteX28" fmla="*/ 1211265 w 3311597"/>
                    <a:gd name="connsiteY28" fmla="*/ 2212411 h 3516220"/>
                    <a:gd name="connsiteX29" fmla="*/ 1062036 w 3311597"/>
                    <a:gd name="connsiteY29" fmla="*/ 2213327 h 3516220"/>
                    <a:gd name="connsiteX30" fmla="*/ 87907 w 3311597"/>
                    <a:gd name="connsiteY30" fmla="*/ 2090016 h 3516220"/>
                    <a:gd name="connsiteX31" fmla="*/ 810665 w 3311597"/>
                    <a:gd name="connsiteY31" fmla="*/ 2484248 h 3516220"/>
                    <a:gd name="connsiteX32" fmla="*/ 1047079 w 3311597"/>
                    <a:gd name="connsiteY32" fmla="*/ 2636619 h 3516220"/>
                    <a:gd name="connsiteX33" fmla="*/ 1520758 w 3311597"/>
                    <a:gd name="connsiteY33" fmla="*/ 3093188 h 3516220"/>
                    <a:gd name="connsiteX34" fmla="*/ 1581029 w 3311597"/>
                    <a:gd name="connsiteY34" fmla="*/ 3157067 h 3516220"/>
                    <a:gd name="connsiteX35" fmla="*/ 1560789 w 3311597"/>
                    <a:gd name="connsiteY35" fmla="*/ 3206548 h 3516220"/>
                    <a:gd name="connsiteX36" fmla="*/ 1278741 w 3311597"/>
                    <a:gd name="connsiteY36" fmla="*/ 2999624 h 3516220"/>
                    <a:gd name="connsiteX37" fmla="*/ 1098356 w 3311597"/>
                    <a:gd name="connsiteY37" fmla="*/ 2756261 h 3516220"/>
                    <a:gd name="connsiteX38" fmla="*/ 857689 w 3311597"/>
                    <a:gd name="connsiteY38" fmla="*/ 2616363 h 3516220"/>
                    <a:gd name="connsiteX39" fmla="*/ 300 w 3311597"/>
                    <a:gd name="connsiteY39" fmla="*/ 2073590 h 3516220"/>
                    <a:gd name="connsiteX40" fmla="*/ 967457 w 3311597"/>
                    <a:gd name="connsiteY40" fmla="*/ 2116145 h 3516220"/>
                    <a:gd name="connsiteX41" fmla="*/ 895479 w 3311597"/>
                    <a:gd name="connsiteY41" fmla="*/ 1619074 h 3516220"/>
                    <a:gd name="connsiteX42" fmla="*/ 1197768 w 3311597"/>
                    <a:gd name="connsiteY42" fmla="*/ 867399 h 3516220"/>
                    <a:gd name="connsiteX43" fmla="*/ 1173925 w 3311597"/>
                    <a:gd name="connsiteY43" fmla="*/ 770233 h 3516220"/>
                    <a:gd name="connsiteX44" fmla="*/ 1173925 w 3311597"/>
                    <a:gd name="connsiteY44" fmla="*/ 769782 h 3516220"/>
                    <a:gd name="connsiteX45" fmla="*/ 1799655 w 3311597"/>
                    <a:gd name="connsiteY45" fmla="*/ 78384 h 3516220"/>
                    <a:gd name="connsiteX46" fmla="*/ 2617004 w 3311597"/>
                    <a:gd name="connsiteY46" fmla="*/ 88285 h 3516220"/>
                    <a:gd name="connsiteX47" fmla="*/ 2743860 w 3311597"/>
                    <a:gd name="connsiteY47" fmla="*/ 162503 h 3516220"/>
                    <a:gd name="connsiteX48" fmla="*/ 2802341 w 3311597"/>
                    <a:gd name="connsiteY48" fmla="*/ 248874 h 3516220"/>
                    <a:gd name="connsiteX49" fmla="*/ 2690333 w 3311597"/>
                    <a:gd name="connsiteY49" fmla="*/ 766186 h 3516220"/>
                    <a:gd name="connsiteX50" fmla="*/ 3248576 w 3311597"/>
                    <a:gd name="connsiteY50" fmla="*/ 2194416 h 3516220"/>
                    <a:gd name="connsiteX51" fmla="*/ 3311083 w 3311597"/>
                    <a:gd name="connsiteY51" fmla="*/ 2462185 h 3516220"/>
                    <a:gd name="connsiteX52" fmla="*/ 3146891 w 3311597"/>
                    <a:gd name="connsiteY52" fmla="*/ 3006796 h 3516220"/>
                    <a:gd name="connsiteX53" fmla="*/ 2732420 w 3311597"/>
                    <a:gd name="connsiteY53" fmla="*/ 3451177 h 3516220"/>
                    <a:gd name="connsiteX54" fmla="*/ 2248604 w 3311597"/>
                    <a:gd name="connsiteY54" fmla="*/ 3476454 h 3516220"/>
                    <a:gd name="connsiteX55" fmla="*/ 1686745 w 3311597"/>
                    <a:gd name="connsiteY55" fmla="*/ 662721 h 3516220"/>
                    <a:gd name="connsiteX56" fmla="*/ 1779853 w 3311597"/>
                    <a:gd name="connsiteY56" fmla="*/ 694213 h 3516220"/>
                    <a:gd name="connsiteX57" fmla="*/ 1779853 w 3311597"/>
                    <a:gd name="connsiteY57" fmla="*/ 695113 h 3516220"/>
                    <a:gd name="connsiteX58" fmla="*/ 2215303 w 3311597"/>
                    <a:gd name="connsiteY58" fmla="*/ 920932 h 3516220"/>
                    <a:gd name="connsiteX59" fmla="*/ 2226098 w 3311597"/>
                    <a:gd name="connsiteY59" fmla="*/ 617293 h 3516220"/>
                    <a:gd name="connsiteX60" fmla="*/ 2264778 w 3311597"/>
                    <a:gd name="connsiteY60" fmla="*/ 318601 h 3516220"/>
                    <a:gd name="connsiteX61" fmla="*/ 2349803 w 3311597"/>
                    <a:gd name="connsiteY61" fmla="*/ 207037 h 3516220"/>
                    <a:gd name="connsiteX62" fmla="*/ 1490161 w 3311597"/>
                    <a:gd name="connsiteY62" fmla="*/ 341987 h 3516220"/>
                    <a:gd name="connsiteX63" fmla="*/ 1266144 w 3311597"/>
                    <a:gd name="connsiteY63" fmla="*/ 807572 h 3516220"/>
                    <a:gd name="connsiteX64" fmla="*/ 1269746 w 3311597"/>
                    <a:gd name="connsiteY64" fmla="*/ 809818 h 3516220"/>
                    <a:gd name="connsiteX65" fmla="*/ 1686745 w 3311597"/>
                    <a:gd name="connsiteY65" fmla="*/ 662721 h 3516220"/>
                    <a:gd name="connsiteX66" fmla="*/ 2190560 w 3311597"/>
                    <a:gd name="connsiteY66" fmla="*/ 68489 h 3516220"/>
                    <a:gd name="connsiteX67" fmla="*/ 2173021 w 3311597"/>
                    <a:gd name="connsiteY67" fmla="*/ 68939 h 3516220"/>
                    <a:gd name="connsiteX68" fmla="*/ 2370944 w 3311597"/>
                    <a:gd name="connsiteY68" fmla="*/ 198492 h 3516220"/>
                    <a:gd name="connsiteX69" fmla="*/ 2650741 w 3311597"/>
                    <a:gd name="connsiteY69" fmla="*/ 192194 h 3516220"/>
                    <a:gd name="connsiteX70" fmla="*/ 2190560 w 3311597"/>
                    <a:gd name="connsiteY70" fmla="*/ 68489 h 3516220"/>
                    <a:gd name="connsiteX71" fmla="*/ 1198218 w 3311597"/>
                    <a:gd name="connsiteY71" fmla="*/ 2469265 h 3516220"/>
                    <a:gd name="connsiteX72" fmla="*/ 1120848 w 3311597"/>
                    <a:gd name="connsiteY72" fmla="*/ 2395942 h 3516220"/>
                    <a:gd name="connsiteX73" fmla="*/ 1088010 w 3311597"/>
                    <a:gd name="connsiteY73" fmla="*/ 2420235 h 3516220"/>
                    <a:gd name="connsiteX74" fmla="*/ 1053372 w 3311597"/>
                    <a:gd name="connsiteY74" fmla="*/ 2399094 h 3516220"/>
                    <a:gd name="connsiteX75" fmla="*/ 1070922 w 3311597"/>
                    <a:gd name="connsiteY75" fmla="*/ 2355005 h 3516220"/>
                    <a:gd name="connsiteX76" fmla="*/ 1034483 w 3311597"/>
                    <a:gd name="connsiteY76" fmla="*/ 2299676 h 3516220"/>
                    <a:gd name="connsiteX77" fmla="*/ 1232856 w 3311597"/>
                    <a:gd name="connsiteY77" fmla="*/ 2453072 h 3516220"/>
                    <a:gd name="connsiteX78" fmla="*/ 1198218 w 3311597"/>
                    <a:gd name="connsiteY78" fmla="*/ 2469265 h 3516220"/>
                    <a:gd name="connsiteX0" fmla="*/ 2248604 w 3311083"/>
                    <a:gd name="connsiteY0" fmla="*/ 3476454 h 3516220"/>
                    <a:gd name="connsiteX1" fmla="*/ 1893673 w 3311083"/>
                    <a:gd name="connsiteY1" fmla="*/ 3346222 h 3516220"/>
                    <a:gd name="connsiteX2" fmla="*/ 2066404 w 3311083"/>
                    <a:gd name="connsiteY2" fmla="*/ 3285269 h 3516220"/>
                    <a:gd name="connsiteX3" fmla="*/ 2292312 w 3311083"/>
                    <a:gd name="connsiteY3" fmla="*/ 3412722 h 3516220"/>
                    <a:gd name="connsiteX4" fmla="*/ 2709136 w 3311083"/>
                    <a:gd name="connsiteY4" fmla="*/ 3346132 h 3516220"/>
                    <a:gd name="connsiteX5" fmla="*/ 3051766 w 3311083"/>
                    <a:gd name="connsiteY5" fmla="*/ 3016716 h 3516220"/>
                    <a:gd name="connsiteX6" fmla="*/ 3175247 w 3311083"/>
                    <a:gd name="connsiteY6" fmla="*/ 2426083 h 3516220"/>
                    <a:gd name="connsiteX7" fmla="*/ 3128473 w 3311083"/>
                    <a:gd name="connsiteY7" fmla="*/ 1922263 h 3516220"/>
                    <a:gd name="connsiteX8" fmla="*/ 2685380 w 3311083"/>
                    <a:gd name="connsiteY8" fmla="*/ 790028 h 3516220"/>
                    <a:gd name="connsiteX9" fmla="*/ 2641747 w 3311083"/>
                    <a:gd name="connsiteY9" fmla="*/ 986156 h 3516220"/>
                    <a:gd name="connsiteX10" fmla="*/ 2634103 w 3311083"/>
                    <a:gd name="connsiteY10" fmla="*/ 1009098 h 3516220"/>
                    <a:gd name="connsiteX11" fmla="*/ 2551329 w 3311083"/>
                    <a:gd name="connsiteY11" fmla="*/ 1024841 h 3516220"/>
                    <a:gd name="connsiteX12" fmla="*/ 2244988 w 3311083"/>
                    <a:gd name="connsiteY12" fmla="*/ 1000999 h 3516220"/>
                    <a:gd name="connsiteX13" fmla="*/ 2561224 w 3311083"/>
                    <a:gd name="connsiteY13" fmla="*/ 964565 h 3516220"/>
                    <a:gd name="connsiteX14" fmla="*/ 2708772 w 3311083"/>
                    <a:gd name="connsiteY14" fmla="*/ 296109 h 3516220"/>
                    <a:gd name="connsiteX15" fmla="*/ 2708772 w 3311083"/>
                    <a:gd name="connsiteY15" fmla="*/ 296109 h 3516220"/>
                    <a:gd name="connsiteX16" fmla="*/ 2709222 w 3311083"/>
                    <a:gd name="connsiteY16" fmla="*/ 293407 h 3516220"/>
                    <a:gd name="connsiteX17" fmla="*/ 2370044 w 3311083"/>
                    <a:gd name="connsiteY17" fmla="*/ 292056 h 3516220"/>
                    <a:gd name="connsiteX18" fmla="*/ 2331353 w 3311083"/>
                    <a:gd name="connsiteY18" fmla="*/ 378877 h 3516220"/>
                    <a:gd name="connsiteX19" fmla="*/ 2271082 w 3311083"/>
                    <a:gd name="connsiteY19" fmla="*/ 788677 h 3516220"/>
                    <a:gd name="connsiteX20" fmla="*/ 2271082 w 3311083"/>
                    <a:gd name="connsiteY20" fmla="*/ 789128 h 3516220"/>
                    <a:gd name="connsiteX21" fmla="*/ 2244088 w 3311083"/>
                    <a:gd name="connsiteY21" fmla="*/ 965916 h 3516220"/>
                    <a:gd name="connsiteX22" fmla="*/ 2207198 w 3311083"/>
                    <a:gd name="connsiteY22" fmla="*/ 1010449 h 3516220"/>
                    <a:gd name="connsiteX23" fmla="*/ 2094300 w 3311083"/>
                    <a:gd name="connsiteY23" fmla="*/ 897990 h 3516220"/>
                    <a:gd name="connsiteX24" fmla="*/ 1726776 w 3311083"/>
                    <a:gd name="connsiteY24" fmla="*/ 708155 h 3516220"/>
                    <a:gd name="connsiteX25" fmla="*/ 1045728 w 3311083"/>
                    <a:gd name="connsiteY25" fmla="*/ 1880431 h 3516220"/>
                    <a:gd name="connsiteX26" fmla="*/ 1099707 w 3311083"/>
                    <a:gd name="connsiteY26" fmla="*/ 2119291 h 3516220"/>
                    <a:gd name="connsiteX27" fmla="*/ 1232406 w 3311083"/>
                    <a:gd name="connsiteY27" fmla="*/ 2189018 h 3516220"/>
                    <a:gd name="connsiteX28" fmla="*/ 1211265 w 3311083"/>
                    <a:gd name="connsiteY28" fmla="*/ 2212411 h 3516220"/>
                    <a:gd name="connsiteX29" fmla="*/ 1062036 w 3311083"/>
                    <a:gd name="connsiteY29" fmla="*/ 2213327 h 3516220"/>
                    <a:gd name="connsiteX30" fmla="*/ 87907 w 3311083"/>
                    <a:gd name="connsiteY30" fmla="*/ 2090016 h 3516220"/>
                    <a:gd name="connsiteX31" fmla="*/ 810665 w 3311083"/>
                    <a:gd name="connsiteY31" fmla="*/ 2484248 h 3516220"/>
                    <a:gd name="connsiteX32" fmla="*/ 1047079 w 3311083"/>
                    <a:gd name="connsiteY32" fmla="*/ 2636619 h 3516220"/>
                    <a:gd name="connsiteX33" fmla="*/ 1520758 w 3311083"/>
                    <a:gd name="connsiteY33" fmla="*/ 3093188 h 3516220"/>
                    <a:gd name="connsiteX34" fmla="*/ 1581029 w 3311083"/>
                    <a:gd name="connsiteY34" fmla="*/ 3157067 h 3516220"/>
                    <a:gd name="connsiteX35" fmla="*/ 1560789 w 3311083"/>
                    <a:gd name="connsiteY35" fmla="*/ 3206548 h 3516220"/>
                    <a:gd name="connsiteX36" fmla="*/ 1278741 w 3311083"/>
                    <a:gd name="connsiteY36" fmla="*/ 2999624 h 3516220"/>
                    <a:gd name="connsiteX37" fmla="*/ 1098356 w 3311083"/>
                    <a:gd name="connsiteY37" fmla="*/ 2756261 h 3516220"/>
                    <a:gd name="connsiteX38" fmla="*/ 857689 w 3311083"/>
                    <a:gd name="connsiteY38" fmla="*/ 2616363 h 3516220"/>
                    <a:gd name="connsiteX39" fmla="*/ 300 w 3311083"/>
                    <a:gd name="connsiteY39" fmla="*/ 2073590 h 3516220"/>
                    <a:gd name="connsiteX40" fmla="*/ 967457 w 3311083"/>
                    <a:gd name="connsiteY40" fmla="*/ 2116145 h 3516220"/>
                    <a:gd name="connsiteX41" fmla="*/ 895479 w 3311083"/>
                    <a:gd name="connsiteY41" fmla="*/ 1619074 h 3516220"/>
                    <a:gd name="connsiteX42" fmla="*/ 1197768 w 3311083"/>
                    <a:gd name="connsiteY42" fmla="*/ 867399 h 3516220"/>
                    <a:gd name="connsiteX43" fmla="*/ 1173925 w 3311083"/>
                    <a:gd name="connsiteY43" fmla="*/ 770233 h 3516220"/>
                    <a:gd name="connsiteX44" fmla="*/ 1173925 w 3311083"/>
                    <a:gd name="connsiteY44" fmla="*/ 769782 h 3516220"/>
                    <a:gd name="connsiteX45" fmla="*/ 1799655 w 3311083"/>
                    <a:gd name="connsiteY45" fmla="*/ 78384 h 3516220"/>
                    <a:gd name="connsiteX46" fmla="*/ 2617004 w 3311083"/>
                    <a:gd name="connsiteY46" fmla="*/ 88285 h 3516220"/>
                    <a:gd name="connsiteX47" fmla="*/ 2743860 w 3311083"/>
                    <a:gd name="connsiteY47" fmla="*/ 162503 h 3516220"/>
                    <a:gd name="connsiteX48" fmla="*/ 2802341 w 3311083"/>
                    <a:gd name="connsiteY48" fmla="*/ 248874 h 3516220"/>
                    <a:gd name="connsiteX49" fmla="*/ 2690333 w 3311083"/>
                    <a:gd name="connsiteY49" fmla="*/ 766186 h 3516220"/>
                    <a:gd name="connsiteX50" fmla="*/ 3248576 w 3311083"/>
                    <a:gd name="connsiteY50" fmla="*/ 2194416 h 3516220"/>
                    <a:gd name="connsiteX51" fmla="*/ 3311083 w 3311083"/>
                    <a:gd name="connsiteY51" fmla="*/ 2462185 h 3516220"/>
                    <a:gd name="connsiteX52" fmla="*/ 3146891 w 3311083"/>
                    <a:gd name="connsiteY52" fmla="*/ 3006796 h 3516220"/>
                    <a:gd name="connsiteX53" fmla="*/ 2732420 w 3311083"/>
                    <a:gd name="connsiteY53" fmla="*/ 3451177 h 3516220"/>
                    <a:gd name="connsiteX54" fmla="*/ 2248604 w 3311083"/>
                    <a:gd name="connsiteY54" fmla="*/ 3476454 h 3516220"/>
                    <a:gd name="connsiteX55" fmla="*/ 1686745 w 3311083"/>
                    <a:gd name="connsiteY55" fmla="*/ 662721 h 3516220"/>
                    <a:gd name="connsiteX56" fmla="*/ 1779853 w 3311083"/>
                    <a:gd name="connsiteY56" fmla="*/ 694213 h 3516220"/>
                    <a:gd name="connsiteX57" fmla="*/ 1779853 w 3311083"/>
                    <a:gd name="connsiteY57" fmla="*/ 695113 h 3516220"/>
                    <a:gd name="connsiteX58" fmla="*/ 2215303 w 3311083"/>
                    <a:gd name="connsiteY58" fmla="*/ 920932 h 3516220"/>
                    <a:gd name="connsiteX59" fmla="*/ 2226098 w 3311083"/>
                    <a:gd name="connsiteY59" fmla="*/ 617293 h 3516220"/>
                    <a:gd name="connsiteX60" fmla="*/ 2264778 w 3311083"/>
                    <a:gd name="connsiteY60" fmla="*/ 318601 h 3516220"/>
                    <a:gd name="connsiteX61" fmla="*/ 2349803 w 3311083"/>
                    <a:gd name="connsiteY61" fmla="*/ 207037 h 3516220"/>
                    <a:gd name="connsiteX62" fmla="*/ 1490161 w 3311083"/>
                    <a:gd name="connsiteY62" fmla="*/ 341987 h 3516220"/>
                    <a:gd name="connsiteX63" fmla="*/ 1266144 w 3311083"/>
                    <a:gd name="connsiteY63" fmla="*/ 807572 h 3516220"/>
                    <a:gd name="connsiteX64" fmla="*/ 1269746 w 3311083"/>
                    <a:gd name="connsiteY64" fmla="*/ 809818 h 3516220"/>
                    <a:gd name="connsiteX65" fmla="*/ 1686745 w 3311083"/>
                    <a:gd name="connsiteY65" fmla="*/ 662721 h 3516220"/>
                    <a:gd name="connsiteX66" fmla="*/ 2190560 w 3311083"/>
                    <a:gd name="connsiteY66" fmla="*/ 68489 h 3516220"/>
                    <a:gd name="connsiteX67" fmla="*/ 2173021 w 3311083"/>
                    <a:gd name="connsiteY67" fmla="*/ 68939 h 3516220"/>
                    <a:gd name="connsiteX68" fmla="*/ 2370944 w 3311083"/>
                    <a:gd name="connsiteY68" fmla="*/ 198492 h 3516220"/>
                    <a:gd name="connsiteX69" fmla="*/ 2650741 w 3311083"/>
                    <a:gd name="connsiteY69" fmla="*/ 192194 h 3516220"/>
                    <a:gd name="connsiteX70" fmla="*/ 2190560 w 3311083"/>
                    <a:gd name="connsiteY70" fmla="*/ 68489 h 3516220"/>
                    <a:gd name="connsiteX71" fmla="*/ 1198218 w 3311083"/>
                    <a:gd name="connsiteY71" fmla="*/ 2469265 h 3516220"/>
                    <a:gd name="connsiteX72" fmla="*/ 1120848 w 3311083"/>
                    <a:gd name="connsiteY72" fmla="*/ 2395942 h 3516220"/>
                    <a:gd name="connsiteX73" fmla="*/ 1088010 w 3311083"/>
                    <a:gd name="connsiteY73" fmla="*/ 2420235 h 3516220"/>
                    <a:gd name="connsiteX74" fmla="*/ 1053372 w 3311083"/>
                    <a:gd name="connsiteY74" fmla="*/ 2399094 h 3516220"/>
                    <a:gd name="connsiteX75" fmla="*/ 1070922 w 3311083"/>
                    <a:gd name="connsiteY75" fmla="*/ 2355005 h 3516220"/>
                    <a:gd name="connsiteX76" fmla="*/ 1034483 w 3311083"/>
                    <a:gd name="connsiteY76" fmla="*/ 2299676 h 3516220"/>
                    <a:gd name="connsiteX77" fmla="*/ 1232856 w 3311083"/>
                    <a:gd name="connsiteY77" fmla="*/ 2453072 h 3516220"/>
                    <a:gd name="connsiteX78" fmla="*/ 1198218 w 3311083"/>
                    <a:gd name="connsiteY78" fmla="*/ 2469265 h 3516220"/>
                    <a:gd name="connsiteX0" fmla="*/ 2248604 w 3314140"/>
                    <a:gd name="connsiteY0" fmla="*/ 3476454 h 3516220"/>
                    <a:gd name="connsiteX1" fmla="*/ 1893673 w 3314140"/>
                    <a:gd name="connsiteY1" fmla="*/ 3346222 h 3516220"/>
                    <a:gd name="connsiteX2" fmla="*/ 2066404 w 3314140"/>
                    <a:gd name="connsiteY2" fmla="*/ 3285269 h 3516220"/>
                    <a:gd name="connsiteX3" fmla="*/ 2292312 w 3314140"/>
                    <a:gd name="connsiteY3" fmla="*/ 3412722 h 3516220"/>
                    <a:gd name="connsiteX4" fmla="*/ 2709136 w 3314140"/>
                    <a:gd name="connsiteY4" fmla="*/ 3346132 h 3516220"/>
                    <a:gd name="connsiteX5" fmla="*/ 3051766 w 3314140"/>
                    <a:gd name="connsiteY5" fmla="*/ 3016716 h 3516220"/>
                    <a:gd name="connsiteX6" fmla="*/ 3175247 w 3314140"/>
                    <a:gd name="connsiteY6" fmla="*/ 2426083 h 3516220"/>
                    <a:gd name="connsiteX7" fmla="*/ 3128473 w 3314140"/>
                    <a:gd name="connsiteY7" fmla="*/ 1922263 h 3516220"/>
                    <a:gd name="connsiteX8" fmla="*/ 2685380 w 3314140"/>
                    <a:gd name="connsiteY8" fmla="*/ 790028 h 3516220"/>
                    <a:gd name="connsiteX9" fmla="*/ 2641747 w 3314140"/>
                    <a:gd name="connsiteY9" fmla="*/ 986156 h 3516220"/>
                    <a:gd name="connsiteX10" fmla="*/ 2634103 w 3314140"/>
                    <a:gd name="connsiteY10" fmla="*/ 1009098 h 3516220"/>
                    <a:gd name="connsiteX11" fmla="*/ 2551329 w 3314140"/>
                    <a:gd name="connsiteY11" fmla="*/ 1024841 h 3516220"/>
                    <a:gd name="connsiteX12" fmla="*/ 2244988 w 3314140"/>
                    <a:gd name="connsiteY12" fmla="*/ 1000999 h 3516220"/>
                    <a:gd name="connsiteX13" fmla="*/ 2561224 w 3314140"/>
                    <a:gd name="connsiteY13" fmla="*/ 964565 h 3516220"/>
                    <a:gd name="connsiteX14" fmla="*/ 2708772 w 3314140"/>
                    <a:gd name="connsiteY14" fmla="*/ 296109 h 3516220"/>
                    <a:gd name="connsiteX15" fmla="*/ 2708772 w 3314140"/>
                    <a:gd name="connsiteY15" fmla="*/ 296109 h 3516220"/>
                    <a:gd name="connsiteX16" fmla="*/ 2709222 w 3314140"/>
                    <a:gd name="connsiteY16" fmla="*/ 293407 h 3516220"/>
                    <a:gd name="connsiteX17" fmla="*/ 2370044 w 3314140"/>
                    <a:gd name="connsiteY17" fmla="*/ 292056 h 3516220"/>
                    <a:gd name="connsiteX18" fmla="*/ 2331353 w 3314140"/>
                    <a:gd name="connsiteY18" fmla="*/ 378877 h 3516220"/>
                    <a:gd name="connsiteX19" fmla="*/ 2271082 w 3314140"/>
                    <a:gd name="connsiteY19" fmla="*/ 788677 h 3516220"/>
                    <a:gd name="connsiteX20" fmla="*/ 2271082 w 3314140"/>
                    <a:gd name="connsiteY20" fmla="*/ 789128 h 3516220"/>
                    <a:gd name="connsiteX21" fmla="*/ 2244088 w 3314140"/>
                    <a:gd name="connsiteY21" fmla="*/ 965916 h 3516220"/>
                    <a:gd name="connsiteX22" fmla="*/ 2207198 w 3314140"/>
                    <a:gd name="connsiteY22" fmla="*/ 1010449 h 3516220"/>
                    <a:gd name="connsiteX23" fmla="*/ 2094300 w 3314140"/>
                    <a:gd name="connsiteY23" fmla="*/ 897990 h 3516220"/>
                    <a:gd name="connsiteX24" fmla="*/ 1726776 w 3314140"/>
                    <a:gd name="connsiteY24" fmla="*/ 708155 h 3516220"/>
                    <a:gd name="connsiteX25" fmla="*/ 1045728 w 3314140"/>
                    <a:gd name="connsiteY25" fmla="*/ 1880431 h 3516220"/>
                    <a:gd name="connsiteX26" fmla="*/ 1099707 w 3314140"/>
                    <a:gd name="connsiteY26" fmla="*/ 2119291 h 3516220"/>
                    <a:gd name="connsiteX27" fmla="*/ 1232406 w 3314140"/>
                    <a:gd name="connsiteY27" fmla="*/ 2189018 h 3516220"/>
                    <a:gd name="connsiteX28" fmla="*/ 1211265 w 3314140"/>
                    <a:gd name="connsiteY28" fmla="*/ 2212411 h 3516220"/>
                    <a:gd name="connsiteX29" fmla="*/ 1062036 w 3314140"/>
                    <a:gd name="connsiteY29" fmla="*/ 2213327 h 3516220"/>
                    <a:gd name="connsiteX30" fmla="*/ 87907 w 3314140"/>
                    <a:gd name="connsiteY30" fmla="*/ 2090016 h 3516220"/>
                    <a:gd name="connsiteX31" fmla="*/ 810665 w 3314140"/>
                    <a:gd name="connsiteY31" fmla="*/ 2484248 h 3516220"/>
                    <a:gd name="connsiteX32" fmla="*/ 1047079 w 3314140"/>
                    <a:gd name="connsiteY32" fmla="*/ 2636619 h 3516220"/>
                    <a:gd name="connsiteX33" fmla="*/ 1520758 w 3314140"/>
                    <a:gd name="connsiteY33" fmla="*/ 3093188 h 3516220"/>
                    <a:gd name="connsiteX34" fmla="*/ 1581029 w 3314140"/>
                    <a:gd name="connsiteY34" fmla="*/ 3157067 h 3516220"/>
                    <a:gd name="connsiteX35" fmla="*/ 1560789 w 3314140"/>
                    <a:gd name="connsiteY35" fmla="*/ 3206548 h 3516220"/>
                    <a:gd name="connsiteX36" fmla="*/ 1278741 w 3314140"/>
                    <a:gd name="connsiteY36" fmla="*/ 2999624 h 3516220"/>
                    <a:gd name="connsiteX37" fmla="*/ 1098356 w 3314140"/>
                    <a:gd name="connsiteY37" fmla="*/ 2756261 h 3516220"/>
                    <a:gd name="connsiteX38" fmla="*/ 857689 w 3314140"/>
                    <a:gd name="connsiteY38" fmla="*/ 2616363 h 3516220"/>
                    <a:gd name="connsiteX39" fmla="*/ 300 w 3314140"/>
                    <a:gd name="connsiteY39" fmla="*/ 2073590 h 3516220"/>
                    <a:gd name="connsiteX40" fmla="*/ 967457 w 3314140"/>
                    <a:gd name="connsiteY40" fmla="*/ 2116145 h 3516220"/>
                    <a:gd name="connsiteX41" fmla="*/ 895479 w 3314140"/>
                    <a:gd name="connsiteY41" fmla="*/ 1619074 h 3516220"/>
                    <a:gd name="connsiteX42" fmla="*/ 1197768 w 3314140"/>
                    <a:gd name="connsiteY42" fmla="*/ 867399 h 3516220"/>
                    <a:gd name="connsiteX43" fmla="*/ 1173925 w 3314140"/>
                    <a:gd name="connsiteY43" fmla="*/ 770233 h 3516220"/>
                    <a:gd name="connsiteX44" fmla="*/ 1173925 w 3314140"/>
                    <a:gd name="connsiteY44" fmla="*/ 769782 h 3516220"/>
                    <a:gd name="connsiteX45" fmla="*/ 1799655 w 3314140"/>
                    <a:gd name="connsiteY45" fmla="*/ 78384 h 3516220"/>
                    <a:gd name="connsiteX46" fmla="*/ 2617004 w 3314140"/>
                    <a:gd name="connsiteY46" fmla="*/ 88285 h 3516220"/>
                    <a:gd name="connsiteX47" fmla="*/ 2743860 w 3314140"/>
                    <a:gd name="connsiteY47" fmla="*/ 162503 h 3516220"/>
                    <a:gd name="connsiteX48" fmla="*/ 2802341 w 3314140"/>
                    <a:gd name="connsiteY48" fmla="*/ 248874 h 3516220"/>
                    <a:gd name="connsiteX49" fmla="*/ 2690333 w 3314140"/>
                    <a:gd name="connsiteY49" fmla="*/ 766186 h 3516220"/>
                    <a:gd name="connsiteX50" fmla="*/ 3248576 w 3314140"/>
                    <a:gd name="connsiteY50" fmla="*/ 2194416 h 3516220"/>
                    <a:gd name="connsiteX51" fmla="*/ 3311083 w 3314140"/>
                    <a:gd name="connsiteY51" fmla="*/ 2462185 h 3516220"/>
                    <a:gd name="connsiteX52" fmla="*/ 3146891 w 3314140"/>
                    <a:gd name="connsiteY52" fmla="*/ 3006796 h 3516220"/>
                    <a:gd name="connsiteX53" fmla="*/ 2732420 w 3314140"/>
                    <a:gd name="connsiteY53" fmla="*/ 3451177 h 3516220"/>
                    <a:gd name="connsiteX54" fmla="*/ 2248604 w 3314140"/>
                    <a:gd name="connsiteY54" fmla="*/ 3476454 h 3516220"/>
                    <a:gd name="connsiteX55" fmla="*/ 1686745 w 3314140"/>
                    <a:gd name="connsiteY55" fmla="*/ 662721 h 3516220"/>
                    <a:gd name="connsiteX56" fmla="*/ 1779853 w 3314140"/>
                    <a:gd name="connsiteY56" fmla="*/ 694213 h 3516220"/>
                    <a:gd name="connsiteX57" fmla="*/ 1779853 w 3314140"/>
                    <a:gd name="connsiteY57" fmla="*/ 695113 h 3516220"/>
                    <a:gd name="connsiteX58" fmla="*/ 2215303 w 3314140"/>
                    <a:gd name="connsiteY58" fmla="*/ 920932 h 3516220"/>
                    <a:gd name="connsiteX59" fmla="*/ 2226098 w 3314140"/>
                    <a:gd name="connsiteY59" fmla="*/ 617293 h 3516220"/>
                    <a:gd name="connsiteX60" fmla="*/ 2264778 w 3314140"/>
                    <a:gd name="connsiteY60" fmla="*/ 318601 h 3516220"/>
                    <a:gd name="connsiteX61" fmla="*/ 2349803 w 3314140"/>
                    <a:gd name="connsiteY61" fmla="*/ 207037 h 3516220"/>
                    <a:gd name="connsiteX62" fmla="*/ 1490161 w 3314140"/>
                    <a:gd name="connsiteY62" fmla="*/ 341987 h 3516220"/>
                    <a:gd name="connsiteX63" fmla="*/ 1266144 w 3314140"/>
                    <a:gd name="connsiteY63" fmla="*/ 807572 h 3516220"/>
                    <a:gd name="connsiteX64" fmla="*/ 1269746 w 3314140"/>
                    <a:gd name="connsiteY64" fmla="*/ 809818 h 3516220"/>
                    <a:gd name="connsiteX65" fmla="*/ 1686745 w 3314140"/>
                    <a:gd name="connsiteY65" fmla="*/ 662721 h 3516220"/>
                    <a:gd name="connsiteX66" fmla="*/ 2190560 w 3314140"/>
                    <a:gd name="connsiteY66" fmla="*/ 68489 h 3516220"/>
                    <a:gd name="connsiteX67" fmla="*/ 2173021 w 3314140"/>
                    <a:gd name="connsiteY67" fmla="*/ 68939 h 3516220"/>
                    <a:gd name="connsiteX68" fmla="*/ 2370944 w 3314140"/>
                    <a:gd name="connsiteY68" fmla="*/ 198492 h 3516220"/>
                    <a:gd name="connsiteX69" fmla="*/ 2650741 w 3314140"/>
                    <a:gd name="connsiteY69" fmla="*/ 192194 h 3516220"/>
                    <a:gd name="connsiteX70" fmla="*/ 2190560 w 3314140"/>
                    <a:gd name="connsiteY70" fmla="*/ 68489 h 3516220"/>
                    <a:gd name="connsiteX71" fmla="*/ 1198218 w 3314140"/>
                    <a:gd name="connsiteY71" fmla="*/ 2469265 h 3516220"/>
                    <a:gd name="connsiteX72" fmla="*/ 1120848 w 3314140"/>
                    <a:gd name="connsiteY72" fmla="*/ 2395942 h 3516220"/>
                    <a:gd name="connsiteX73" fmla="*/ 1088010 w 3314140"/>
                    <a:gd name="connsiteY73" fmla="*/ 2420235 h 3516220"/>
                    <a:gd name="connsiteX74" fmla="*/ 1053372 w 3314140"/>
                    <a:gd name="connsiteY74" fmla="*/ 2399094 h 3516220"/>
                    <a:gd name="connsiteX75" fmla="*/ 1070922 w 3314140"/>
                    <a:gd name="connsiteY75" fmla="*/ 2355005 h 3516220"/>
                    <a:gd name="connsiteX76" fmla="*/ 1034483 w 3314140"/>
                    <a:gd name="connsiteY76" fmla="*/ 2299676 h 3516220"/>
                    <a:gd name="connsiteX77" fmla="*/ 1232856 w 3314140"/>
                    <a:gd name="connsiteY77" fmla="*/ 2453072 h 3516220"/>
                    <a:gd name="connsiteX78" fmla="*/ 1198218 w 3314140"/>
                    <a:gd name="connsiteY78"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3051766 w 3323504"/>
                    <a:gd name="connsiteY5" fmla="*/ 3016716 h 3516220"/>
                    <a:gd name="connsiteX6" fmla="*/ 3175247 w 3323504"/>
                    <a:gd name="connsiteY6" fmla="*/ 2426083 h 3516220"/>
                    <a:gd name="connsiteX7" fmla="*/ 3128473 w 3323504"/>
                    <a:gd name="connsiteY7" fmla="*/ 1922263 h 3516220"/>
                    <a:gd name="connsiteX8" fmla="*/ 2685380 w 3323504"/>
                    <a:gd name="connsiteY8" fmla="*/ 790028 h 3516220"/>
                    <a:gd name="connsiteX9" fmla="*/ 2641747 w 3323504"/>
                    <a:gd name="connsiteY9" fmla="*/ 986156 h 3516220"/>
                    <a:gd name="connsiteX10" fmla="*/ 2634103 w 3323504"/>
                    <a:gd name="connsiteY10" fmla="*/ 1009098 h 3516220"/>
                    <a:gd name="connsiteX11" fmla="*/ 2551329 w 3323504"/>
                    <a:gd name="connsiteY11" fmla="*/ 1024841 h 3516220"/>
                    <a:gd name="connsiteX12" fmla="*/ 2244988 w 3323504"/>
                    <a:gd name="connsiteY12" fmla="*/ 1000999 h 3516220"/>
                    <a:gd name="connsiteX13" fmla="*/ 2561224 w 3323504"/>
                    <a:gd name="connsiteY13" fmla="*/ 964565 h 3516220"/>
                    <a:gd name="connsiteX14" fmla="*/ 2708772 w 3323504"/>
                    <a:gd name="connsiteY14" fmla="*/ 296109 h 3516220"/>
                    <a:gd name="connsiteX15" fmla="*/ 2708772 w 3323504"/>
                    <a:gd name="connsiteY15" fmla="*/ 296109 h 3516220"/>
                    <a:gd name="connsiteX16" fmla="*/ 2709222 w 3323504"/>
                    <a:gd name="connsiteY16" fmla="*/ 293407 h 3516220"/>
                    <a:gd name="connsiteX17" fmla="*/ 2370044 w 3323504"/>
                    <a:gd name="connsiteY17" fmla="*/ 292056 h 3516220"/>
                    <a:gd name="connsiteX18" fmla="*/ 2331353 w 3323504"/>
                    <a:gd name="connsiteY18" fmla="*/ 378877 h 3516220"/>
                    <a:gd name="connsiteX19" fmla="*/ 2271082 w 3323504"/>
                    <a:gd name="connsiteY19" fmla="*/ 788677 h 3516220"/>
                    <a:gd name="connsiteX20" fmla="*/ 2271082 w 3323504"/>
                    <a:gd name="connsiteY20" fmla="*/ 789128 h 3516220"/>
                    <a:gd name="connsiteX21" fmla="*/ 2244088 w 3323504"/>
                    <a:gd name="connsiteY21" fmla="*/ 965916 h 3516220"/>
                    <a:gd name="connsiteX22" fmla="*/ 2207198 w 3323504"/>
                    <a:gd name="connsiteY22" fmla="*/ 1010449 h 3516220"/>
                    <a:gd name="connsiteX23" fmla="*/ 2094300 w 3323504"/>
                    <a:gd name="connsiteY23" fmla="*/ 897990 h 3516220"/>
                    <a:gd name="connsiteX24" fmla="*/ 1726776 w 3323504"/>
                    <a:gd name="connsiteY24" fmla="*/ 708155 h 3516220"/>
                    <a:gd name="connsiteX25" fmla="*/ 1045728 w 3323504"/>
                    <a:gd name="connsiteY25" fmla="*/ 1880431 h 3516220"/>
                    <a:gd name="connsiteX26" fmla="*/ 1099707 w 3323504"/>
                    <a:gd name="connsiteY26" fmla="*/ 2119291 h 3516220"/>
                    <a:gd name="connsiteX27" fmla="*/ 1232406 w 3323504"/>
                    <a:gd name="connsiteY27" fmla="*/ 2189018 h 3516220"/>
                    <a:gd name="connsiteX28" fmla="*/ 1211265 w 3323504"/>
                    <a:gd name="connsiteY28" fmla="*/ 2212411 h 3516220"/>
                    <a:gd name="connsiteX29" fmla="*/ 1062036 w 3323504"/>
                    <a:gd name="connsiteY29" fmla="*/ 2213327 h 3516220"/>
                    <a:gd name="connsiteX30" fmla="*/ 87907 w 3323504"/>
                    <a:gd name="connsiteY30" fmla="*/ 2090016 h 3516220"/>
                    <a:gd name="connsiteX31" fmla="*/ 810665 w 3323504"/>
                    <a:gd name="connsiteY31" fmla="*/ 2484248 h 3516220"/>
                    <a:gd name="connsiteX32" fmla="*/ 1047079 w 3323504"/>
                    <a:gd name="connsiteY32" fmla="*/ 2636619 h 3516220"/>
                    <a:gd name="connsiteX33" fmla="*/ 1520758 w 3323504"/>
                    <a:gd name="connsiteY33" fmla="*/ 3093188 h 3516220"/>
                    <a:gd name="connsiteX34" fmla="*/ 1581029 w 3323504"/>
                    <a:gd name="connsiteY34" fmla="*/ 3157067 h 3516220"/>
                    <a:gd name="connsiteX35" fmla="*/ 1560789 w 3323504"/>
                    <a:gd name="connsiteY35" fmla="*/ 3206548 h 3516220"/>
                    <a:gd name="connsiteX36" fmla="*/ 1278741 w 3323504"/>
                    <a:gd name="connsiteY36" fmla="*/ 2999624 h 3516220"/>
                    <a:gd name="connsiteX37" fmla="*/ 1098356 w 3323504"/>
                    <a:gd name="connsiteY37" fmla="*/ 2756261 h 3516220"/>
                    <a:gd name="connsiteX38" fmla="*/ 857689 w 3323504"/>
                    <a:gd name="connsiteY38" fmla="*/ 2616363 h 3516220"/>
                    <a:gd name="connsiteX39" fmla="*/ 300 w 3323504"/>
                    <a:gd name="connsiteY39" fmla="*/ 2073590 h 3516220"/>
                    <a:gd name="connsiteX40" fmla="*/ 967457 w 3323504"/>
                    <a:gd name="connsiteY40" fmla="*/ 2116145 h 3516220"/>
                    <a:gd name="connsiteX41" fmla="*/ 895479 w 3323504"/>
                    <a:gd name="connsiteY41" fmla="*/ 1619074 h 3516220"/>
                    <a:gd name="connsiteX42" fmla="*/ 1197768 w 3323504"/>
                    <a:gd name="connsiteY42" fmla="*/ 867399 h 3516220"/>
                    <a:gd name="connsiteX43" fmla="*/ 1173925 w 3323504"/>
                    <a:gd name="connsiteY43" fmla="*/ 770233 h 3516220"/>
                    <a:gd name="connsiteX44" fmla="*/ 1173925 w 3323504"/>
                    <a:gd name="connsiteY44" fmla="*/ 769782 h 3516220"/>
                    <a:gd name="connsiteX45" fmla="*/ 1799655 w 3323504"/>
                    <a:gd name="connsiteY45" fmla="*/ 78384 h 3516220"/>
                    <a:gd name="connsiteX46" fmla="*/ 2617004 w 3323504"/>
                    <a:gd name="connsiteY46" fmla="*/ 88285 h 3516220"/>
                    <a:gd name="connsiteX47" fmla="*/ 2743860 w 3323504"/>
                    <a:gd name="connsiteY47" fmla="*/ 162503 h 3516220"/>
                    <a:gd name="connsiteX48" fmla="*/ 2802341 w 3323504"/>
                    <a:gd name="connsiteY48" fmla="*/ 248874 h 3516220"/>
                    <a:gd name="connsiteX49" fmla="*/ 2690333 w 3323504"/>
                    <a:gd name="connsiteY49" fmla="*/ 766186 h 3516220"/>
                    <a:gd name="connsiteX50" fmla="*/ 3248576 w 3323504"/>
                    <a:gd name="connsiteY50" fmla="*/ 2194416 h 3516220"/>
                    <a:gd name="connsiteX51" fmla="*/ 3311083 w 3323504"/>
                    <a:gd name="connsiteY51" fmla="*/ 2462185 h 3516220"/>
                    <a:gd name="connsiteX52" fmla="*/ 3146891 w 3323504"/>
                    <a:gd name="connsiteY52" fmla="*/ 3006796 h 3516220"/>
                    <a:gd name="connsiteX53" fmla="*/ 2732420 w 3323504"/>
                    <a:gd name="connsiteY53" fmla="*/ 3451177 h 3516220"/>
                    <a:gd name="connsiteX54" fmla="*/ 2248604 w 3323504"/>
                    <a:gd name="connsiteY54" fmla="*/ 3476454 h 3516220"/>
                    <a:gd name="connsiteX55" fmla="*/ 1686745 w 3323504"/>
                    <a:gd name="connsiteY55" fmla="*/ 662721 h 3516220"/>
                    <a:gd name="connsiteX56" fmla="*/ 1779853 w 3323504"/>
                    <a:gd name="connsiteY56" fmla="*/ 694213 h 3516220"/>
                    <a:gd name="connsiteX57" fmla="*/ 1779853 w 3323504"/>
                    <a:gd name="connsiteY57" fmla="*/ 695113 h 3516220"/>
                    <a:gd name="connsiteX58" fmla="*/ 2215303 w 3323504"/>
                    <a:gd name="connsiteY58" fmla="*/ 920932 h 3516220"/>
                    <a:gd name="connsiteX59" fmla="*/ 2226098 w 3323504"/>
                    <a:gd name="connsiteY59" fmla="*/ 617293 h 3516220"/>
                    <a:gd name="connsiteX60" fmla="*/ 2264778 w 3323504"/>
                    <a:gd name="connsiteY60" fmla="*/ 318601 h 3516220"/>
                    <a:gd name="connsiteX61" fmla="*/ 2349803 w 3323504"/>
                    <a:gd name="connsiteY61" fmla="*/ 207037 h 3516220"/>
                    <a:gd name="connsiteX62" fmla="*/ 1490161 w 3323504"/>
                    <a:gd name="connsiteY62" fmla="*/ 341987 h 3516220"/>
                    <a:gd name="connsiteX63" fmla="*/ 1266144 w 3323504"/>
                    <a:gd name="connsiteY63" fmla="*/ 807572 h 3516220"/>
                    <a:gd name="connsiteX64" fmla="*/ 1269746 w 3323504"/>
                    <a:gd name="connsiteY64" fmla="*/ 809818 h 3516220"/>
                    <a:gd name="connsiteX65" fmla="*/ 1686745 w 3323504"/>
                    <a:gd name="connsiteY65" fmla="*/ 662721 h 3516220"/>
                    <a:gd name="connsiteX66" fmla="*/ 2190560 w 3323504"/>
                    <a:gd name="connsiteY66" fmla="*/ 68489 h 3516220"/>
                    <a:gd name="connsiteX67" fmla="*/ 2173021 w 3323504"/>
                    <a:gd name="connsiteY67" fmla="*/ 68939 h 3516220"/>
                    <a:gd name="connsiteX68" fmla="*/ 2370944 w 3323504"/>
                    <a:gd name="connsiteY68" fmla="*/ 198492 h 3516220"/>
                    <a:gd name="connsiteX69" fmla="*/ 2650741 w 3323504"/>
                    <a:gd name="connsiteY69" fmla="*/ 192194 h 3516220"/>
                    <a:gd name="connsiteX70" fmla="*/ 2190560 w 3323504"/>
                    <a:gd name="connsiteY70" fmla="*/ 68489 h 3516220"/>
                    <a:gd name="connsiteX71" fmla="*/ 1198218 w 3323504"/>
                    <a:gd name="connsiteY71" fmla="*/ 2469265 h 3516220"/>
                    <a:gd name="connsiteX72" fmla="*/ 1120848 w 3323504"/>
                    <a:gd name="connsiteY72" fmla="*/ 2395942 h 3516220"/>
                    <a:gd name="connsiteX73" fmla="*/ 1088010 w 3323504"/>
                    <a:gd name="connsiteY73" fmla="*/ 2420235 h 3516220"/>
                    <a:gd name="connsiteX74" fmla="*/ 1053372 w 3323504"/>
                    <a:gd name="connsiteY74" fmla="*/ 2399094 h 3516220"/>
                    <a:gd name="connsiteX75" fmla="*/ 1070922 w 3323504"/>
                    <a:gd name="connsiteY75" fmla="*/ 2355005 h 3516220"/>
                    <a:gd name="connsiteX76" fmla="*/ 1034483 w 3323504"/>
                    <a:gd name="connsiteY76" fmla="*/ 2299676 h 3516220"/>
                    <a:gd name="connsiteX77" fmla="*/ 1232856 w 3323504"/>
                    <a:gd name="connsiteY77" fmla="*/ 2453072 h 3516220"/>
                    <a:gd name="connsiteX78" fmla="*/ 1198218 w 3323504"/>
                    <a:gd name="connsiteY78"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3051766 w 3323504"/>
                    <a:gd name="connsiteY5" fmla="*/ 3016716 h 3516220"/>
                    <a:gd name="connsiteX6" fmla="*/ 3175247 w 3323504"/>
                    <a:gd name="connsiteY6" fmla="*/ 2426083 h 3516220"/>
                    <a:gd name="connsiteX7" fmla="*/ 3128473 w 3323504"/>
                    <a:gd name="connsiteY7" fmla="*/ 1922263 h 3516220"/>
                    <a:gd name="connsiteX8" fmla="*/ 2685380 w 3323504"/>
                    <a:gd name="connsiteY8" fmla="*/ 790028 h 3516220"/>
                    <a:gd name="connsiteX9" fmla="*/ 2641747 w 3323504"/>
                    <a:gd name="connsiteY9" fmla="*/ 986156 h 3516220"/>
                    <a:gd name="connsiteX10" fmla="*/ 2634103 w 3323504"/>
                    <a:gd name="connsiteY10" fmla="*/ 1009098 h 3516220"/>
                    <a:gd name="connsiteX11" fmla="*/ 2551329 w 3323504"/>
                    <a:gd name="connsiteY11" fmla="*/ 1024841 h 3516220"/>
                    <a:gd name="connsiteX12" fmla="*/ 2244988 w 3323504"/>
                    <a:gd name="connsiteY12" fmla="*/ 1000999 h 3516220"/>
                    <a:gd name="connsiteX13" fmla="*/ 2561224 w 3323504"/>
                    <a:gd name="connsiteY13" fmla="*/ 964565 h 3516220"/>
                    <a:gd name="connsiteX14" fmla="*/ 2708772 w 3323504"/>
                    <a:gd name="connsiteY14" fmla="*/ 296109 h 3516220"/>
                    <a:gd name="connsiteX15" fmla="*/ 2708772 w 3323504"/>
                    <a:gd name="connsiteY15" fmla="*/ 296109 h 3516220"/>
                    <a:gd name="connsiteX16" fmla="*/ 2709222 w 3323504"/>
                    <a:gd name="connsiteY16" fmla="*/ 293407 h 3516220"/>
                    <a:gd name="connsiteX17" fmla="*/ 2370044 w 3323504"/>
                    <a:gd name="connsiteY17" fmla="*/ 292056 h 3516220"/>
                    <a:gd name="connsiteX18" fmla="*/ 2331353 w 3323504"/>
                    <a:gd name="connsiteY18" fmla="*/ 378877 h 3516220"/>
                    <a:gd name="connsiteX19" fmla="*/ 2271082 w 3323504"/>
                    <a:gd name="connsiteY19" fmla="*/ 788677 h 3516220"/>
                    <a:gd name="connsiteX20" fmla="*/ 2271082 w 3323504"/>
                    <a:gd name="connsiteY20" fmla="*/ 789128 h 3516220"/>
                    <a:gd name="connsiteX21" fmla="*/ 2244088 w 3323504"/>
                    <a:gd name="connsiteY21" fmla="*/ 965916 h 3516220"/>
                    <a:gd name="connsiteX22" fmla="*/ 2207198 w 3323504"/>
                    <a:gd name="connsiteY22" fmla="*/ 1010449 h 3516220"/>
                    <a:gd name="connsiteX23" fmla="*/ 2094300 w 3323504"/>
                    <a:gd name="connsiteY23" fmla="*/ 897990 h 3516220"/>
                    <a:gd name="connsiteX24" fmla="*/ 1726776 w 3323504"/>
                    <a:gd name="connsiteY24" fmla="*/ 708155 h 3516220"/>
                    <a:gd name="connsiteX25" fmla="*/ 1045728 w 3323504"/>
                    <a:gd name="connsiteY25" fmla="*/ 1880431 h 3516220"/>
                    <a:gd name="connsiteX26" fmla="*/ 1099707 w 3323504"/>
                    <a:gd name="connsiteY26" fmla="*/ 2119291 h 3516220"/>
                    <a:gd name="connsiteX27" fmla="*/ 1232406 w 3323504"/>
                    <a:gd name="connsiteY27" fmla="*/ 2189018 h 3516220"/>
                    <a:gd name="connsiteX28" fmla="*/ 1211265 w 3323504"/>
                    <a:gd name="connsiteY28" fmla="*/ 2212411 h 3516220"/>
                    <a:gd name="connsiteX29" fmla="*/ 1062036 w 3323504"/>
                    <a:gd name="connsiteY29" fmla="*/ 2213327 h 3516220"/>
                    <a:gd name="connsiteX30" fmla="*/ 87907 w 3323504"/>
                    <a:gd name="connsiteY30" fmla="*/ 2090016 h 3516220"/>
                    <a:gd name="connsiteX31" fmla="*/ 810665 w 3323504"/>
                    <a:gd name="connsiteY31" fmla="*/ 2484248 h 3516220"/>
                    <a:gd name="connsiteX32" fmla="*/ 1047079 w 3323504"/>
                    <a:gd name="connsiteY32" fmla="*/ 2636619 h 3516220"/>
                    <a:gd name="connsiteX33" fmla="*/ 1520758 w 3323504"/>
                    <a:gd name="connsiteY33" fmla="*/ 3093188 h 3516220"/>
                    <a:gd name="connsiteX34" fmla="*/ 1581029 w 3323504"/>
                    <a:gd name="connsiteY34" fmla="*/ 3157067 h 3516220"/>
                    <a:gd name="connsiteX35" fmla="*/ 1560789 w 3323504"/>
                    <a:gd name="connsiteY35" fmla="*/ 3206548 h 3516220"/>
                    <a:gd name="connsiteX36" fmla="*/ 1278741 w 3323504"/>
                    <a:gd name="connsiteY36" fmla="*/ 2999624 h 3516220"/>
                    <a:gd name="connsiteX37" fmla="*/ 1098356 w 3323504"/>
                    <a:gd name="connsiteY37" fmla="*/ 2756261 h 3516220"/>
                    <a:gd name="connsiteX38" fmla="*/ 857689 w 3323504"/>
                    <a:gd name="connsiteY38" fmla="*/ 2616363 h 3516220"/>
                    <a:gd name="connsiteX39" fmla="*/ 300 w 3323504"/>
                    <a:gd name="connsiteY39" fmla="*/ 2073590 h 3516220"/>
                    <a:gd name="connsiteX40" fmla="*/ 967457 w 3323504"/>
                    <a:gd name="connsiteY40" fmla="*/ 2116145 h 3516220"/>
                    <a:gd name="connsiteX41" fmla="*/ 895479 w 3323504"/>
                    <a:gd name="connsiteY41" fmla="*/ 1619074 h 3516220"/>
                    <a:gd name="connsiteX42" fmla="*/ 1197768 w 3323504"/>
                    <a:gd name="connsiteY42" fmla="*/ 867399 h 3516220"/>
                    <a:gd name="connsiteX43" fmla="*/ 1173925 w 3323504"/>
                    <a:gd name="connsiteY43" fmla="*/ 770233 h 3516220"/>
                    <a:gd name="connsiteX44" fmla="*/ 1173925 w 3323504"/>
                    <a:gd name="connsiteY44" fmla="*/ 769782 h 3516220"/>
                    <a:gd name="connsiteX45" fmla="*/ 1799655 w 3323504"/>
                    <a:gd name="connsiteY45" fmla="*/ 78384 h 3516220"/>
                    <a:gd name="connsiteX46" fmla="*/ 2617004 w 3323504"/>
                    <a:gd name="connsiteY46" fmla="*/ 88285 h 3516220"/>
                    <a:gd name="connsiteX47" fmla="*/ 2743860 w 3323504"/>
                    <a:gd name="connsiteY47" fmla="*/ 162503 h 3516220"/>
                    <a:gd name="connsiteX48" fmla="*/ 2802341 w 3323504"/>
                    <a:gd name="connsiteY48" fmla="*/ 248874 h 3516220"/>
                    <a:gd name="connsiteX49" fmla="*/ 2690333 w 3323504"/>
                    <a:gd name="connsiteY49" fmla="*/ 766186 h 3516220"/>
                    <a:gd name="connsiteX50" fmla="*/ 3248576 w 3323504"/>
                    <a:gd name="connsiteY50" fmla="*/ 2194416 h 3516220"/>
                    <a:gd name="connsiteX51" fmla="*/ 3311083 w 3323504"/>
                    <a:gd name="connsiteY51" fmla="*/ 2462185 h 3516220"/>
                    <a:gd name="connsiteX52" fmla="*/ 3146891 w 3323504"/>
                    <a:gd name="connsiteY52" fmla="*/ 3006796 h 3516220"/>
                    <a:gd name="connsiteX53" fmla="*/ 2732420 w 3323504"/>
                    <a:gd name="connsiteY53" fmla="*/ 3451177 h 3516220"/>
                    <a:gd name="connsiteX54" fmla="*/ 2248604 w 3323504"/>
                    <a:gd name="connsiteY54" fmla="*/ 3476454 h 3516220"/>
                    <a:gd name="connsiteX55" fmla="*/ 1686745 w 3323504"/>
                    <a:gd name="connsiteY55" fmla="*/ 662721 h 3516220"/>
                    <a:gd name="connsiteX56" fmla="*/ 1779853 w 3323504"/>
                    <a:gd name="connsiteY56" fmla="*/ 694213 h 3516220"/>
                    <a:gd name="connsiteX57" fmla="*/ 1779853 w 3323504"/>
                    <a:gd name="connsiteY57" fmla="*/ 695113 h 3516220"/>
                    <a:gd name="connsiteX58" fmla="*/ 2215303 w 3323504"/>
                    <a:gd name="connsiteY58" fmla="*/ 920932 h 3516220"/>
                    <a:gd name="connsiteX59" fmla="*/ 2226098 w 3323504"/>
                    <a:gd name="connsiteY59" fmla="*/ 617293 h 3516220"/>
                    <a:gd name="connsiteX60" fmla="*/ 2264778 w 3323504"/>
                    <a:gd name="connsiteY60" fmla="*/ 318601 h 3516220"/>
                    <a:gd name="connsiteX61" fmla="*/ 2349803 w 3323504"/>
                    <a:gd name="connsiteY61" fmla="*/ 207037 h 3516220"/>
                    <a:gd name="connsiteX62" fmla="*/ 1490161 w 3323504"/>
                    <a:gd name="connsiteY62" fmla="*/ 341987 h 3516220"/>
                    <a:gd name="connsiteX63" fmla="*/ 1266144 w 3323504"/>
                    <a:gd name="connsiteY63" fmla="*/ 807572 h 3516220"/>
                    <a:gd name="connsiteX64" fmla="*/ 1269746 w 3323504"/>
                    <a:gd name="connsiteY64" fmla="*/ 809818 h 3516220"/>
                    <a:gd name="connsiteX65" fmla="*/ 1686745 w 3323504"/>
                    <a:gd name="connsiteY65" fmla="*/ 662721 h 3516220"/>
                    <a:gd name="connsiteX66" fmla="*/ 2190560 w 3323504"/>
                    <a:gd name="connsiteY66" fmla="*/ 68489 h 3516220"/>
                    <a:gd name="connsiteX67" fmla="*/ 2173021 w 3323504"/>
                    <a:gd name="connsiteY67" fmla="*/ 68939 h 3516220"/>
                    <a:gd name="connsiteX68" fmla="*/ 2370944 w 3323504"/>
                    <a:gd name="connsiteY68" fmla="*/ 198492 h 3516220"/>
                    <a:gd name="connsiteX69" fmla="*/ 2650741 w 3323504"/>
                    <a:gd name="connsiteY69" fmla="*/ 192194 h 3516220"/>
                    <a:gd name="connsiteX70" fmla="*/ 2190560 w 3323504"/>
                    <a:gd name="connsiteY70" fmla="*/ 68489 h 3516220"/>
                    <a:gd name="connsiteX71" fmla="*/ 1198218 w 3323504"/>
                    <a:gd name="connsiteY71" fmla="*/ 2469265 h 3516220"/>
                    <a:gd name="connsiteX72" fmla="*/ 1120848 w 3323504"/>
                    <a:gd name="connsiteY72" fmla="*/ 2395942 h 3516220"/>
                    <a:gd name="connsiteX73" fmla="*/ 1088010 w 3323504"/>
                    <a:gd name="connsiteY73" fmla="*/ 2420235 h 3516220"/>
                    <a:gd name="connsiteX74" fmla="*/ 1053372 w 3323504"/>
                    <a:gd name="connsiteY74" fmla="*/ 2399094 h 3516220"/>
                    <a:gd name="connsiteX75" fmla="*/ 1070922 w 3323504"/>
                    <a:gd name="connsiteY75" fmla="*/ 2355005 h 3516220"/>
                    <a:gd name="connsiteX76" fmla="*/ 1034483 w 3323504"/>
                    <a:gd name="connsiteY76" fmla="*/ 2299676 h 3516220"/>
                    <a:gd name="connsiteX77" fmla="*/ 1232856 w 3323504"/>
                    <a:gd name="connsiteY77" fmla="*/ 2453072 h 3516220"/>
                    <a:gd name="connsiteX78" fmla="*/ 1198218 w 3323504"/>
                    <a:gd name="connsiteY78"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3051766 w 3323504"/>
                    <a:gd name="connsiteY5" fmla="*/ 3016716 h 3516220"/>
                    <a:gd name="connsiteX6" fmla="*/ 3175247 w 3323504"/>
                    <a:gd name="connsiteY6" fmla="*/ 2426083 h 3516220"/>
                    <a:gd name="connsiteX7" fmla="*/ 3128473 w 3323504"/>
                    <a:gd name="connsiteY7" fmla="*/ 1922263 h 3516220"/>
                    <a:gd name="connsiteX8" fmla="*/ 2685380 w 3323504"/>
                    <a:gd name="connsiteY8" fmla="*/ 790028 h 3516220"/>
                    <a:gd name="connsiteX9" fmla="*/ 2641747 w 3323504"/>
                    <a:gd name="connsiteY9" fmla="*/ 986156 h 3516220"/>
                    <a:gd name="connsiteX10" fmla="*/ 2634103 w 3323504"/>
                    <a:gd name="connsiteY10" fmla="*/ 1009098 h 3516220"/>
                    <a:gd name="connsiteX11" fmla="*/ 2551329 w 3323504"/>
                    <a:gd name="connsiteY11" fmla="*/ 1024841 h 3516220"/>
                    <a:gd name="connsiteX12" fmla="*/ 2244988 w 3323504"/>
                    <a:gd name="connsiteY12" fmla="*/ 1000999 h 3516220"/>
                    <a:gd name="connsiteX13" fmla="*/ 2561224 w 3323504"/>
                    <a:gd name="connsiteY13" fmla="*/ 964565 h 3516220"/>
                    <a:gd name="connsiteX14" fmla="*/ 2708772 w 3323504"/>
                    <a:gd name="connsiteY14" fmla="*/ 296109 h 3516220"/>
                    <a:gd name="connsiteX15" fmla="*/ 2708772 w 3323504"/>
                    <a:gd name="connsiteY15" fmla="*/ 296109 h 3516220"/>
                    <a:gd name="connsiteX16" fmla="*/ 2709222 w 3323504"/>
                    <a:gd name="connsiteY16" fmla="*/ 293407 h 3516220"/>
                    <a:gd name="connsiteX17" fmla="*/ 2370044 w 3323504"/>
                    <a:gd name="connsiteY17" fmla="*/ 292056 h 3516220"/>
                    <a:gd name="connsiteX18" fmla="*/ 2331353 w 3323504"/>
                    <a:gd name="connsiteY18" fmla="*/ 378877 h 3516220"/>
                    <a:gd name="connsiteX19" fmla="*/ 2271082 w 3323504"/>
                    <a:gd name="connsiteY19" fmla="*/ 788677 h 3516220"/>
                    <a:gd name="connsiteX20" fmla="*/ 2271082 w 3323504"/>
                    <a:gd name="connsiteY20" fmla="*/ 789128 h 3516220"/>
                    <a:gd name="connsiteX21" fmla="*/ 2244088 w 3323504"/>
                    <a:gd name="connsiteY21" fmla="*/ 965916 h 3516220"/>
                    <a:gd name="connsiteX22" fmla="*/ 2207198 w 3323504"/>
                    <a:gd name="connsiteY22" fmla="*/ 1010449 h 3516220"/>
                    <a:gd name="connsiteX23" fmla="*/ 2094300 w 3323504"/>
                    <a:gd name="connsiteY23" fmla="*/ 897990 h 3516220"/>
                    <a:gd name="connsiteX24" fmla="*/ 1726776 w 3323504"/>
                    <a:gd name="connsiteY24" fmla="*/ 708155 h 3516220"/>
                    <a:gd name="connsiteX25" fmla="*/ 1045728 w 3323504"/>
                    <a:gd name="connsiteY25" fmla="*/ 1880431 h 3516220"/>
                    <a:gd name="connsiteX26" fmla="*/ 1099707 w 3323504"/>
                    <a:gd name="connsiteY26" fmla="*/ 2119291 h 3516220"/>
                    <a:gd name="connsiteX27" fmla="*/ 1232406 w 3323504"/>
                    <a:gd name="connsiteY27" fmla="*/ 2189018 h 3516220"/>
                    <a:gd name="connsiteX28" fmla="*/ 1211265 w 3323504"/>
                    <a:gd name="connsiteY28" fmla="*/ 2212411 h 3516220"/>
                    <a:gd name="connsiteX29" fmla="*/ 1062036 w 3323504"/>
                    <a:gd name="connsiteY29" fmla="*/ 2213327 h 3516220"/>
                    <a:gd name="connsiteX30" fmla="*/ 87907 w 3323504"/>
                    <a:gd name="connsiteY30" fmla="*/ 2090016 h 3516220"/>
                    <a:gd name="connsiteX31" fmla="*/ 810665 w 3323504"/>
                    <a:gd name="connsiteY31" fmla="*/ 2484248 h 3516220"/>
                    <a:gd name="connsiteX32" fmla="*/ 1047079 w 3323504"/>
                    <a:gd name="connsiteY32" fmla="*/ 2636619 h 3516220"/>
                    <a:gd name="connsiteX33" fmla="*/ 1520758 w 3323504"/>
                    <a:gd name="connsiteY33" fmla="*/ 3093188 h 3516220"/>
                    <a:gd name="connsiteX34" fmla="*/ 1581029 w 3323504"/>
                    <a:gd name="connsiteY34" fmla="*/ 3157067 h 3516220"/>
                    <a:gd name="connsiteX35" fmla="*/ 1560789 w 3323504"/>
                    <a:gd name="connsiteY35" fmla="*/ 3206548 h 3516220"/>
                    <a:gd name="connsiteX36" fmla="*/ 1278741 w 3323504"/>
                    <a:gd name="connsiteY36" fmla="*/ 2999624 h 3516220"/>
                    <a:gd name="connsiteX37" fmla="*/ 1098356 w 3323504"/>
                    <a:gd name="connsiteY37" fmla="*/ 2756261 h 3516220"/>
                    <a:gd name="connsiteX38" fmla="*/ 857689 w 3323504"/>
                    <a:gd name="connsiteY38" fmla="*/ 2616363 h 3516220"/>
                    <a:gd name="connsiteX39" fmla="*/ 300 w 3323504"/>
                    <a:gd name="connsiteY39" fmla="*/ 2073590 h 3516220"/>
                    <a:gd name="connsiteX40" fmla="*/ 967457 w 3323504"/>
                    <a:gd name="connsiteY40" fmla="*/ 2116145 h 3516220"/>
                    <a:gd name="connsiteX41" fmla="*/ 895479 w 3323504"/>
                    <a:gd name="connsiteY41" fmla="*/ 1619074 h 3516220"/>
                    <a:gd name="connsiteX42" fmla="*/ 1197768 w 3323504"/>
                    <a:gd name="connsiteY42" fmla="*/ 867399 h 3516220"/>
                    <a:gd name="connsiteX43" fmla="*/ 1173925 w 3323504"/>
                    <a:gd name="connsiteY43" fmla="*/ 770233 h 3516220"/>
                    <a:gd name="connsiteX44" fmla="*/ 1173925 w 3323504"/>
                    <a:gd name="connsiteY44" fmla="*/ 769782 h 3516220"/>
                    <a:gd name="connsiteX45" fmla="*/ 1799655 w 3323504"/>
                    <a:gd name="connsiteY45" fmla="*/ 78384 h 3516220"/>
                    <a:gd name="connsiteX46" fmla="*/ 2617004 w 3323504"/>
                    <a:gd name="connsiteY46" fmla="*/ 88285 h 3516220"/>
                    <a:gd name="connsiteX47" fmla="*/ 2743860 w 3323504"/>
                    <a:gd name="connsiteY47" fmla="*/ 162503 h 3516220"/>
                    <a:gd name="connsiteX48" fmla="*/ 2802341 w 3323504"/>
                    <a:gd name="connsiteY48" fmla="*/ 248874 h 3516220"/>
                    <a:gd name="connsiteX49" fmla="*/ 2690333 w 3323504"/>
                    <a:gd name="connsiteY49" fmla="*/ 766186 h 3516220"/>
                    <a:gd name="connsiteX50" fmla="*/ 3248576 w 3323504"/>
                    <a:gd name="connsiteY50" fmla="*/ 2194416 h 3516220"/>
                    <a:gd name="connsiteX51" fmla="*/ 3311083 w 3323504"/>
                    <a:gd name="connsiteY51" fmla="*/ 2462185 h 3516220"/>
                    <a:gd name="connsiteX52" fmla="*/ 3146891 w 3323504"/>
                    <a:gd name="connsiteY52" fmla="*/ 3006796 h 3516220"/>
                    <a:gd name="connsiteX53" fmla="*/ 2732420 w 3323504"/>
                    <a:gd name="connsiteY53" fmla="*/ 3451177 h 3516220"/>
                    <a:gd name="connsiteX54" fmla="*/ 2248604 w 3323504"/>
                    <a:gd name="connsiteY54" fmla="*/ 3476454 h 3516220"/>
                    <a:gd name="connsiteX55" fmla="*/ 1686745 w 3323504"/>
                    <a:gd name="connsiteY55" fmla="*/ 662721 h 3516220"/>
                    <a:gd name="connsiteX56" fmla="*/ 1779853 w 3323504"/>
                    <a:gd name="connsiteY56" fmla="*/ 694213 h 3516220"/>
                    <a:gd name="connsiteX57" fmla="*/ 1779853 w 3323504"/>
                    <a:gd name="connsiteY57" fmla="*/ 695113 h 3516220"/>
                    <a:gd name="connsiteX58" fmla="*/ 2215303 w 3323504"/>
                    <a:gd name="connsiteY58" fmla="*/ 920932 h 3516220"/>
                    <a:gd name="connsiteX59" fmla="*/ 2226098 w 3323504"/>
                    <a:gd name="connsiteY59" fmla="*/ 617293 h 3516220"/>
                    <a:gd name="connsiteX60" fmla="*/ 2264778 w 3323504"/>
                    <a:gd name="connsiteY60" fmla="*/ 318601 h 3516220"/>
                    <a:gd name="connsiteX61" fmla="*/ 2349803 w 3323504"/>
                    <a:gd name="connsiteY61" fmla="*/ 207037 h 3516220"/>
                    <a:gd name="connsiteX62" fmla="*/ 1490161 w 3323504"/>
                    <a:gd name="connsiteY62" fmla="*/ 341987 h 3516220"/>
                    <a:gd name="connsiteX63" fmla="*/ 1266144 w 3323504"/>
                    <a:gd name="connsiteY63" fmla="*/ 807572 h 3516220"/>
                    <a:gd name="connsiteX64" fmla="*/ 1269746 w 3323504"/>
                    <a:gd name="connsiteY64" fmla="*/ 809818 h 3516220"/>
                    <a:gd name="connsiteX65" fmla="*/ 1686745 w 3323504"/>
                    <a:gd name="connsiteY65" fmla="*/ 662721 h 3516220"/>
                    <a:gd name="connsiteX66" fmla="*/ 2190560 w 3323504"/>
                    <a:gd name="connsiteY66" fmla="*/ 68489 h 3516220"/>
                    <a:gd name="connsiteX67" fmla="*/ 2173021 w 3323504"/>
                    <a:gd name="connsiteY67" fmla="*/ 68939 h 3516220"/>
                    <a:gd name="connsiteX68" fmla="*/ 2370944 w 3323504"/>
                    <a:gd name="connsiteY68" fmla="*/ 198492 h 3516220"/>
                    <a:gd name="connsiteX69" fmla="*/ 2650741 w 3323504"/>
                    <a:gd name="connsiteY69" fmla="*/ 192194 h 3516220"/>
                    <a:gd name="connsiteX70" fmla="*/ 2190560 w 3323504"/>
                    <a:gd name="connsiteY70" fmla="*/ 68489 h 3516220"/>
                    <a:gd name="connsiteX71" fmla="*/ 1198218 w 3323504"/>
                    <a:gd name="connsiteY71" fmla="*/ 2469265 h 3516220"/>
                    <a:gd name="connsiteX72" fmla="*/ 1120848 w 3323504"/>
                    <a:gd name="connsiteY72" fmla="*/ 2395942 h 3516220"/>
                    <a:gd name="connsiteX73" fmla="*/ 1088010 w 3323504"/>
                    <a:gd name="connsiteY73" fmla="*/ 2420235 h 3516220"/>
                    <a:gd name="connsiteX74" fmla="*/ 1053372 w 3323504"/>
                    <a:gd name="connsiteY74" fmla="*/ 2399094 h 3516220"/>
                    <a:gd name="connsiteX75" fmla="*/ 1070922 w 3323504"/>
                    <a:gd name="connsiteY75" fmla="*/ 2355005 h 3516220"/>
                    <a:gd name="connsiteX76" fmla="*/ 1034483 w 3323504"/>
                    <a:gd name="connsiteY76" fmla="*/ 2299676 h 3516220"/>
                    <a:gd name="connsiteX77" fmla="*/ 1232856 w 3323504"/>
                    <a:gd name="connsiteY77" fmla="*/ 2453072 h 3516220"/>
                    <a:gd name="connsiteX78" fmla="*/ 1198218 w 3323504"/>
                    <a:gd name="connsiteY78"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845739 w 3323504"/>
                    <a:gd name="connsiteY5" fmla="*/ 3230510 h 3516220"/>
                    <a:gd name="connsiteX6" fmla="*/ 3051766 w 3323504"/>
                    <a:gd name="connsiteY6" fmla="*/ 3016716 h 3516220"/>
                    <a:gd name="connsiteX7" fmla="*/ 3175247 w 3323504"/>
                    <a:gd name="connsiteY7" fmla="*/ 2426083 h 3516220"/>
                    <a:gd name="connsiteX8" fmla="*/ 3128473 w 3323504"/>
                    <a:gd name="connsiteY8" fmla="*/ 1922263 h 3516220"/>
                    <a:gd name="connsiteX9" fmla="*/ 2685380 w 3323504"/>
                    <a:gd name="connsiteY9" fmla="*/ 790028 h 3516220"/>
                    <a:gd name="connsiteX10" fmla="*/ 2641747 w 3323504"/>
                    <a:gd name="connsiteY10" fmla="*/ 986156 h 3516220"/>
                    <a:gd name="connsiteX11" fmla="*/ 2634103 w 3323504"/>
                    <a:gd name="connsiteY11" fmla="*/ 1009098 h 3516220"/>
                    <a:gd name="connsiteX12" fmla="*/ 2551329 w 3323504"/>
                    <a:gd name="connsiteY12" fmla="*/ 1024841 h 3516220"/>
                    <a:gd name="connsiteX13" fmla="*/ 2244988 w 3323504"/>
                    <a:gd name="connsiteY13" fmla="*/ 1000999 h 3516220"/>
                    <a:gd name="connsiteX14" fmla="*/ 2561224 w 3323504"/>
                    <a:gd name="connsiteY14" fmla="*/ 964565 h 3516220"/>
                    <a:gd name="connsiteX15" fmla="*/ 2708772 w 3323504"/>
                    <a:gd name="connsiteY15" fmla="*/ 296109 h 3516220"/>
                    <a:gd name="connsiteX16" fmla="*/ 2708772 w 3323504"/>
                    <a:gd name="connsiteY16" fmla="*/ 296109 h 3516220"/>
                    <a:gd name="connsiteX17" fmla="*/ 2709222 w 3323504"/>
                    <a:gd name="connsiteY17" fmla="*/ 293407 h 3516220"/>
                    <a:gd name="connsiteX18" fmla="*/ 2370044 w 3323504"/>
                    <a:gd name="connsiteY18" fmla="*/ 292056 h 3516220"/>
                    <a:gd name="connsiteX19" fmla="*/ 2331353 w 3323504"/>
                    <a:gd name="connsiteY19" fmla="*/ 378877 h 3516220"/>
                    <a:gd name="connsiteX20" fmla="*/ 2271082 w 3323504"/>
                    <a:gd name="connsiteY20" fmla="*/ 788677 h 3516220"/>
                    <a:gd name="connsiteX21" fmla="*/ 2271082 w 3323504"/>
                    <a:gd name="connsiteY21" fmla="*/ 789128 h 3516220"/>
                    <a:gd name="connsiteX22" fmla="*/ 2244088 w 3323504"/>
                    <a:gd name="connsiteY22" fmla="*/ 965916 h 3516220"/>
                    <a:gd name="connsiteX23" fmla="*/ 2207198 w 3323504"/>
                    <a:gd name="connsiteY23" fmla="*/ 1010449 h 3516220"/>
                    <a:gd name="connsiteX24" fmla="*/ 2094300 w 3323504"/>
                    <a:gd name="connsiteY24" fmla="*/ 897990 h 3516220"/>
                    <a:gd name="connsiteX25" fmla="*/ 1726776 w 3323504"/>
                    <a:gd name="connsiteY25" fmla="*/ 708155 h 3516220"/>
                    <a:gd name="connsiteX26" fmla="*/ 1045728 w 3323504"/>
                    <a:gd name="connsiteY26" fmla="*/ 1880431 h 3516220"/>
                    <a:gd name="connsiteX27" fmla="*/ 1099707 w 3323504"/>
                    <a:gd name="connsiteY27" fmla="*/ 2119291 h 3516220"/>
                    <a:gd name="connsiteX28" fmla="*/ 1232406 w 3323504"/>
                    <a:gd name="connsiteY28" fmla="*/ 2189018 h 3516220"/>
                    <a:gd name="connsiteX29" fmla="*/ 1211265 w 3323504"/>
                    <a:gd name="connsiteY29" fmla="*/ 2212411 h 3516220"/>
                    <a:gd name="connsiteX30" fmla="*/ 1062036 w 3323504"/>
                    <a:gd name="connsiteY30" fmla="*/ 2213327 h 3516220"/>
                    <a:gd name="connsiteX31" fmla="*/ 87907 w 3323504"/>
                    <a:gd name="connsiteY31" fmla="*/ 2090016 h 3516220"/>
                    <a:gd name="connsiteX32" fmla="*/ 810665 w 3323504"/>
                    <a:gd name="connsiteY32" fmla="*/ 2484248 h 3516220"/>
                    <a:gd name="connsiteX33" fmla="*/ 1047079 w 3323504"/>
                    <a:gd name="connsiteY33" fmla="*/ 2636619 h 3516220"/>
                    <a:gd name="connsiteX34" fmla="*/ 1520758 w 3323504"/>
                    <a:gd name="connsiteY34" fmla="*/ 3093188 h 3516220"/>
                    <a:gd name="connsiteX35" fmla="*/ 1581029 w 3323504"/>
                    <a:gd name="connsiteY35" fmla="*/ 3157067 h 3516220"/>
                    <a:gd name="connsiteX36" fmla="*/ 1560789 w 3323504"/>
                    <a:gd name="connsiteY36" fmla="*/ 3206548 h 3516220"/>
                    <a:gd name="connsiteX37" fmla="*/ 1278741 w 3323504"/>
                    <a:gd name="connsiteY37" fmla="*/ 2999624 h 3516220"/>
                    <a:gd name="connsiteX38" fmla="*/ 1098356 w 3323504"/>
                    <a:gd name="connsiteY38" fmla="*/ 2756261 h 3516220"/>
                    <a:gd name="connsiteX39" fmla="*/ 857689 w 3323504"/>
                    <a:gd name="connsiteY39" fmla="*/ 2616363 h 3516220"/>
                    <a:gd name="connsiteX40" fmla="*/ 300 w 3323504"/>
                    <a:gd name="connsiteY40" fmla="*/ 2073590 h 3516220"/>
                    <a:gd name="connsiteX41" fmla="*/ 967457 w 3323504"/>
                    <a:gd name="connsiteY41" fmla="*/ 2116145 h 3516220"/>
                    <a:gd name="connsiteX42" fmla="*/ 895479 w 3323504"/>
                    <a:gd name="connsiteY42" fmla="*/ 1619074 h 3516220"/>
                    <a:gd name="connsiteX43" fmla="*/ 1197768 w 3323504"/>
                    <a:gd name="connsiteY43" fmla="*/ 867399 h 3516220"/>
                    <a:gd name="connsiteX44" fmla="*/ 1173925 w 3323504"/>
                    <a:gd name="connsiteY44" fmla="*/ 770233 h 3516220"/>
                    <a:gd name="connsiteX45" fmla="*/ 1173925 w 3323504"/>
                    <a:gd name="connsiteY45" fmla="*/ 769782 h 3516220"/>
                    <a:gd name="connsiteX46" fmla="*/ 1799655 w 3323504"/>
                    <a:gd name="connsiteY46" fmla="*/ 78384 h 3516220"/>
                    <a:gd name="connsiteX47" fmla="*/ 2617004 w 3323504"/>
                    <a:gd name="connsiteY47" fmla="*/ 88285 h 3516220"/>
                    <a:gd name="connsiteX48" fmla="*/ 2743860 w 3323504"/>
                    <a:gd name="connsiteY48" fmla="*/ 162503 h 3516220"/>
                    <a:gd name="connsiteX49" fmla="*/ 2802341 w 3323504"/>
                    <a:gd name="connsiteY49" fmla="*/ 248874 h 3516220"/>
                    <a:gd name="connsiteX50" fmla="*/ 2690333 w 3323504"/>
                    <a:gd name="connsiteY50" fmla="*/ 766186 h 3516220"/>
                    <a:gd name="connsiteX51" fmla="*/ 3248576 w 3323504"/>
                    <a:gd name="connsiteY51" fmla="*/ 2194416 h 3516220"/>
                    <a:gd name="connsiteX52" fmla="*/ 3311083 w 3323504"/>
                    <a:gd name="connsiteY52" fmla="*/ 2462185 h 3516220"/>
                    <a:gd name="connsiteX53" fmla="*/ 3146891 w 3323504"/>
                    <a:gd name="connsiteY53" fmla="*/ 3006796 h 3516220"/>
                    <a:gd name="connsiteX54" fmla="*/ 2732420 w 3323504"/>
                    <a:gd name="connsiteY54" fmla="*/ 3451177 h 3516220"/>
                    <a:gd name="connsiteX55" fmla="*/ 2248604 w 3323504"/>
                    <a:gd name="connsiteY55" fmla="*/ 3476454 h 3516220"/>
                    <a:gd name="connsiteX56" fmla="*/ 1686745 w 3323504"/>
                    <a:gd name="connsiteY56" fmla="*/ 662721 h 3516220"/>
                    <a:gd name="connsiteX57" fmla="*/ 1779853 w 3323504"/>
                    <a:gd name="connsiteY57" fmla="*/ 694213 h 3516220"/>
                    <a:gd name="connsiteX58" fmla="*/ 1779853 w 3323504"/>
                    <a:gd name="connsiteY58" fmla="*/ 695113 h 3516220"/>
                    <a:gd name="connsiteX59" fmla="*/ 2215303 w 3323504"/>
                    <a:gd name="connsiteY59" fmla="*/ 920932 h 3516220"/>
                    <a:gd name="connsiteX60" fmla="*/ 2226098 w 3323504"/>
                    <a:gd name="connsiteY60" fmla="*/ 617293 h 3516220"/>
                    <a:gd name="connsiteX61" fmla="*/ 2264778 w 3323504"/>
                    <a:gd name="connsiteY61" fmla="*/ 318601 h 3516220"/>
                    <a:gd name="connsiteX62" fmla="*/ 2349803 w 3323504"/>
                    <a:gd name="connsiteY62" fmla="*/ 207037 h 3516220"/>
                    <a:gd name="connsiteX63" fmla="*/ 1490161 w 3323504"/>
                    <a:gd name="connsiteY63" fmla="*/ 341987 h 3516220"/>
                    <a:gd name="connsiteX64" fmla="*/ 1266144 w 3323504"/>
                    <a:gd name="connsiteY64" fmla="*/ 807572 h 3516220"/>
                    <a:gd name="connsiteX65" fmla="*/ 1269746 w 3323504"/>
                    <a:gd name="connsiteY65" fmla="*/ 809818 h 3516220"/>
                    <a:gd name="connsiteX66" fmla="*/ 1686745 w 3323504"/>
                    <a:gd name="connsiteY66" fmla="*/ 662721 h 3516220"/>
                    <a:gd name="connsiteX67" fmla="*/ 2190560 w 3323504"/>
                    <a:gd name="connsiteY67" fmla="*/ 68489 h 3516220"/>
                    <a:gd name="connsiteX68" fmla="*/ 2173021 w 3323504"/>
                    <a:gd name="connsiteY68" fmla="*/ 68939 h 3516220"/>
                    <a:gd name="connsiteX69" fmla="*/ 2370944 w 3323504"/>
                    <a:gd name="connsiteY69" fmla="*/ 198492 h 3516220"/>
                    <a:gd name="connsiteX70" fmla="*/ 2650741 w 3323504"/>
                    <a:gd name="connsiteY70" fmla="*/ 192194 h 3516220"/>
                    <a:gd name="connsiteX71" fmla="*/ 2190560 w 3323504"/>
                    <a:gd name="connsiteY71" fmla="*/ 68489 h 3516220"/>
                    <a:gd name="connsiteX72" fmla="*/ 1198218 w 3323504"/>
                    <a:gd name="connsiteY72" fmla="*/ 2469265 h 3516220"/>
                    <a:gd name="connsiteX73" fmla="*/ 1120848 w 3323504"/>
                    <a:gd name="connsiteY73" fmla="*/ 2395942 h 3516220"/>
                    <a:gd name="connsiteX74" fmla="*/ 1088010 w 3323504"/>
                    <a:gd name="connsiteY74" fmla="*/ 2420235 h 3516220"/>
                    <a:gd name="connsiteX75" fmla="*/ 1053372 w 3323504"/>
                    <a:gd name="connsiteY75" fmla="*/ 2399094 h 3516220"/>
                    <a:gd name="connsiteX76" fmla="*/ 1070922 w 3323504"/>
                    <a:gd name="connsiteY76" fmla="*/ 2355005 h 3516220"/>
                    <a:gd name="connsiteX77" fmla="*/ 1034483 w 3323504"/>
                    <a:gd name="connsiteY77" fmla="*/ 2299676 h 3516220"/>
                    <a:gd name="connsiteX78" fmla="*/ 1232856 w 3323504"/>
                    <a:gd name="connsiteY78" fmla="*/ 2453072 h 3516220"/>
                    <a:gd name="connsiteX79" fmla="*/ 1198218 w 3323504"/>
                    <a:gd name="connsiteY79"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845739 w 3323504"/>
                    <a:gd name="connsiteY5" fmla="*/ 3230510 h 3516220"/>
                    <a:gd name="connsiteX6" fmla="*/ 2958034 w 3323504"/>
                    <a:gd name="connsiteY6" fmla="*/ 3134257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797613 w 3323504"/>
                    <a:gd name="connsiteY5" fmla="*/ 3198425 h 3516220"/>
                    <a:gd name="connsiteX6" fmla="*/ 2958034 w 3323504"/>
                    <a:gd name="connsiteY6" fmla="*/ 3134257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797613 w 3323504"/>
                    <a:gd name="connsiteY5" fmla="*/ 3198425 h 3516220"/>
                    <a:gd name="connsiteX6" fmla="*/ 2958034 w 3323504"/>
                    <a:gd name="connsiteY6" fmla="*/ 3134257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797613 w 3323504"/>
                    <a:gd name="connsiteY5" fmla="*/ 3198425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797613 w 3323504"/>
                    <a:gd name="connsiteY5" fmla="*/ 3198425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46132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8576 w 3323504"/>
                    <a:gd name="connsiteY52" fmla="*/ 2194416 h 3516220"/>
                    <a:gd name="connsiteX53" fmla="*/ 3311083 w 3323504"/>
                    <a:gd name="connsiteY53" fmla="*/ 2462185 h 3516220"/>
                    <a:gd name="connsiteX54" fmla="*/ 3146891 w 3323504"/>
                    <a:gd name="connsiteY54" fmla="*/ 3006796 h 3516220"/>
                    <a:gd name="connsiteX55" fmla="*/ 2732420 w 3323504"/>
                    <a:gd name="connsiteY55" fmla="*/ 3451177 h 3516220"/>
                    <a:gd name="connsiteX56" fmla="*/ 2248604 w 3323504"/>
                    <a:gd name="connsiteY56" fmla="*/ 3476454 h 3516220"/>
                    <a:gd name="connsiteX57" fmla="*/ 1686745 w 3323504"/>
                    <a:gd name="connsiteY57" fmla="*/ 662721 h 3516220"/>
                    <a:gd name="connsiteX58" fmla="*/ 1779853 w 3323504"/>
                    <a:gd name="connsiteY58" fmla="*/ 694213 h 3516220"/>
                    <a:gd name="connsiteX59" fmla="*/ 1779853 w 3323504"/>
                    <a:gd name="connsiteY59" fmla="*/ 695113 h 3516220"/>
                    <a:gd name="connsiteX60" fmla="*/ 2215303 w 3323504"/>
                    <a:gd name="connsiteY60" fmla="*/ 920932 h 3516220"/>
                    <a:gd name="connsiteX61" fmla="*/ 2226098 w 3323504"/>
                    <a:gd name="connsiteY61" fmla="*/ 617293 h 3516220"/>
                    <a:gd name="connsiteX62" fmla="*/ 2264778 w 3323504"/>
                    <a:gd name="connsiteY62" fmla="*/ 318601 h 3516220"/>
                    <a:gd name="connsiteX63" fmla="*/ 2349803 w 3323504"/>
                    <a:gd name="connsiteY63" fmla="*/ 207037 h 3516220"/>
                    <a:gd name="connsiteX64" fmla="*/ 1490161 w 3323504"/>
                    <a:gd name="connsiteY64" fmla="*/ 341987 h 3516220"/>
                    <a:gd name="connsiteX65" fmla="*/ 1266144 w 3323504"/>
                    <a:gd name="connsiteY65" fmla="*/ 807572 h 3516220"/>
                    <a:gd name="connsiteX66" fmla="*/ 1269746 w 3323504"/>
                    <a:gd name="connsiteY66" fmla="*/ 809818 h 3516220"/>
                    <a:gd name="connsiteX67" fmla="*/ 1686745 w 3323504"/>
                    <a:gd name="connsiteY67" fmla="*/ 662721 h 3516220"/>
                    <a:gd name="connsiteX68" fmla="*/ 2190560 w 3323504"/>
                    <a:gd name="connsiteY68" fmla="*/ 68489 h 3516220"/>
                    <a:gd name="connsiteX69" fmla="*/ 2173021 w 3323504"/>
                    <a:gd name="connsiteY69" fmla="*/ 68939 h 3516220"/>
                    <a:gd name="connsiteX70" fmla="*/ 2370944 w 3323504"/>
                    <a:gd name="connsiteY70" fmla="*/ 198492 h 3516220"/>
                    <a:gd name="connsiteX71" fmla="*/ 2650741 w 3323504"/>
                    <a:gd name="connsiteY71" fmla="*/ 192194 h 3516220"/>
                    <a:gd name="connsiteX72" fmla="*/ 2190560 w 3323504"/>
                    <a:gd name="connsiteY72" fmla="*/ 68489 h 3516220"/>
                    <a:gd name="connsiteX73" fmla="*/ 1198218 w 3323504"/>
                    <a:gd name="connsiteY73" fmla="*/ 2469265 h 3516220"/>
                    <a:gd name="connsiteX74" fmla="*/ 1120848 w 3323504"/>
                    <a:gd name="connsiteY74" fmla="*/ 2395942 h 3516220"/>
                    <a:gd name="connsiteX75" fmla="*/ 1088010 w 3323504"/>
                    <a:gd name="connsiteY75" fmla="*/ 2420235 h 3516220"/>
                    <a:gd name="connsiteX76" fmla="*/ 1053372 w 3323504"/>
                    <a:gd name="connsiteY76" fmla="*/ 2399094 h 3516220"/>
                    <a:gd name="connsiteX77" fmla="*/ 1070922 w 3323504"/>
                    <a:gd name="connsiteY77" fmla="*/ 2355005 h 3516220"/>
                    <a:gd name="connsiteX78" fmla="*/ 1034483 w 3323504"/>
                    <a:gd name="connsiteY78" fmla="*/ 2299676 h 3516220"/>
                    <a:gd name="connsiteX79" fmla="*/ 1232856 w 3323504"/>
                    <a:gd name="connsiteY79" fmla="*/ 2453072 h 3516220"/>
                    <a:gd name="connsiteX80" fmla="*/ 1198218 w 3323504"/>
                    <a:gd name="connsiteY80"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1724 w 3323504"/>
                    <a:gd name="connsiteY52" fmla="*/ 1850689 h 3516220"/>
                    <a:gd name="connsiteX53" fmla="*/ 3248576 w 3323504"/>
                    <a:gd name="connsiteY53" fmla="*/ 2194416 h 3516220"/>
                    <a:gd name="connsiteX54" fmla="*/ 3311083 w 3323504"/>
                    <a:gd name="connsiteY54" fmla="*/ 2462185 h 3516220"/>
                    <a:gd name="connsiteX55" fmla="*/ 3146891 w 3323504"/>
                    <a:gd name="connsiteY55" fmla="*/ 3006796 h 3516220"/>
                    <a:gd name="connsiteX56" fmla="*/ 2732420 w 3323504"/>
                    <a:gd name="connsiteY56" fmla="*/ 3451177 h 3516220"/>
                    <a:gd name="connsiteX57" fmla="*/ 2248604 w 3323504"/>
                    <a:gd name="connsiteY57" fmla="*/ 3476454 h 3516220"/>
                    <a:gd name="connsiteX58" fmla="*/ 1686745 w 3323504"/>
                    <a:gd name="connsiteY58" fmla="*/ 662721 h 3516220"/>
                    <a:gd name="connsiteX59" fmla="*/ 1779853 w 3323504"/>
                    <a:gd name="connsiteY59" fmla="*/ 694213 h 3516220"/>
                    <a:gd name="connsiteX60" fmla="*/ 1779853 w 3323504"/>
                    <a:gd name="connsiteY60" fmla="*/ 695113 h 3516220"/>
                    <a:gd name="connsiteX61" fmla="*/ 2215303 w 3323504"/>
                    <a:gd name="connsiteY61" fmla="*/ 920932 h 3516220"/>
                    <a:gd name="connsiteX62" fmla="*/ 2226098 w 3323504"/>
                    <a:gd name="connsiteY62" fmla="*/ 617293 h 3516220"/>
                    <a:gd name="connsiteX63" fmla="*/ 2264778 w 3323504"/>
                    <a:gd name="connsiteY63" fmla="*/ 318601 h 3516220"/>
                    <a:gd name="connsiteX64" fmla="*/ 2349803 w 3323504"/>
                    <a:gd name="connsiteY64" fmla="*/ 207037 h 3516220"/>
                    <a:gd name="connsiteX65" fmla="*/ 1490161 w 3323504"/>
                    <a:gd name="connsiteY65" fmla="*/ 341987 h 3516220"/>
                    <a:gd name="connsiteX66" fmla="*/ 1266144 w 3323504"/>
                    <a:gd name="connsiteY66" fmla="*/ 807572 h 3516220"/>
                    <a:gd name="connsiteX67" fmla="*/ 1269746 w 3323504"/>
                    <a:gd name="connsiteY67" fmla="*/ 809818 h 3516220"/>
                    <a:gd name="connsiteX68" fmla="*/ 1686745 w 3323504"/>
                    <a:gd name="connsiteY68" fmla="*/ 662721 h 3516220"/>
                    <a:gd name="connsiteX69" fmla="*/ 2190560 w 3323504"/>
                    <a:gd name="connsiteY69" fmla="*/ 68489 h 3516220"/>
                    <a:gd name="connsiteX70" fmla="*/ 2173021 w 3323504"/>
                    <a:gd name="connsiteY70" fmla="*/ 68939 h 3516220"/>
                    <a:gd name="connsiteX71" fmla="*/ 2370944 w 3323504"/>
                    <a:gd name="connsiteY71" fmla="*/ 198492 h 3516220"/>
                    <a:gd name="connsiteX72" fmla="*/ 2650741 w 3323504"/>
                    <a:gd name="connsiteY72" fmla="*/ 192194 h 3516220"/>
                    <a:gd name="connsiteX73" fmla="*/ 2190560 w 3323504"/>
                    <a:gd name="connsiteY73" fmla="*/ 68489 h 3516220"/>
                    <a:gd name="connsiteX74" fmla="*/ 1198218 w 3323504"/>
                    <a:gd name="connsiteY74" fmla="*/ 2469265 h 3516220"/>
                    <a:gd name="connsiteX75" fmla="*/ 1120848 w 3323504"/>
                    <a:gd name="connsiteY75" fmla="*/ 2395942 h 3516220"/>
                    <a:gd name="connsiteX76" fmla="*/ 1088010 w 3323504"/>
                    <a:gd name="connsiteY76" fmla="*/ 2420235 h 3516220"/>
                    <a:gd name="connsiteX77" fmla="*/ 1053372 w 3323504"/>
                    <a:gd name="connsiteY77" fmla="*/ 2399094 h 3516220"/>
                    <a:gd name="connsiteX78" fmla="*/ 1070922 w 3323504"/>
                    <a:gd name="connsiteY78" fmla="*/ 2355005 h 3516220"/>
                    <a:gd name="connsiteX79" fmla="*/ 1034483 w 3323504"/>
                    <a:gd name="connsiteY79" fmla="*/ 2299676 h 3516220"/>
                    <a:gd name="connsiteX80" fmla="*/ 1232856 w 3323504"/>
                    <a:gd name="connsiteY80" fmla="*/ 2453072 h 3516220"/>
                    <a:gd name="connsiteX81" fmla="*/ 1198218 w 3323504"/>
                    <a:gd name="connsiteY81"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1724 w 3323504"/>
                    <a:gd name="connsiteY52" fmla="*/ 1850689 h 3516220"/>
                    <a:gd name="connsiteX53" fmla="*/ 3248576 w 3323504"/>
                    <a:gd name="connsiteY53" fmla="*/ 2194416 h 3516220"/>
                    <a:gd name="connsiteX54" fmla="*/ 3311083 w 3323504"/>
                    <a:gd name="connsiteY54" fmla="*/ 2462185 h 3516220"/>
                    <a:gd name="connsiteX55" fmla="*/ 3146891 w 3323504"/>
                    <a:gd name="connsiteY55" fmla="*/ 3006796 h 3516220"/>
                    <a:gd name="connsiteX56" fmla="*/ 2732420 w 3323504"/>
                    <a:gd name="connsiteY56" fmla="*/ 3451177 h 3516220"/>
                    <a:gd name="connsiteX57" fmla="*/ 2248604 w 3323504"/>
                    <a:gd name="connsiteY57" fmla="*/ 3476454 h 3516220"/>
                    <a:gd name="connsiteX58" fmla="*/ 1686745 w 3323504"/>
                    <a:gd name="connsiteY58" fmla="*/ 662721 h 3516220"/>
                    <a:gd name="connsiteX59" fmla="*/ 1779853 w 3323504"/>
                    <a:gd name="connsiteY59" fmla="*/ 694213 h 3516220"/>
                    <a:gd name="connsiteX60" fmla="*/ 1779853 w 3323504"/>
                    <a:gd name="connsiteY60" fmla="*/ 695113 h 3516220"/>
                    <a:gd name="connsiteX61" fmla="*/ 2215303 w 3323504"/>
                    <a:gd name="connsiteY61" fmla="*/ 920932 h 3516220"/>
                    <a:gd name="connsiteX62" fmla="*/ 2226098 w 3323504"/>
                    <a:gd name="connsiteY62" fmla="*/ 617293 h 3516220"/>
                    <a:gd name="connsiteX63" fmla="*/ 2264778 w 3323504"/>
                    <a:gd name="connsiteY63" fmla="*/ 318601 h 3516220"/>
                    <a:gd name="connsiteX64" fmla="*/ 2349803 w 3323504"/>
                    <a:gd name="connsiteY64" fmla="*/ 207037 h 3516220"/>
                    <a:gd name="connsiteX65" fmla="*/ 1490161 w 3323504"/>
                    <a:gd name="connsiteY65" fmla="*/ 341987 h 3516220"/>
                    <a:gd name="connsiteX66" fmla="*/ 1266144 w 3323504"/>
                    <a:gd name="connsiteY66" fmla="*/ 807572 h 3516220"/>
                    <a:gd name="connsiteX67" fmla="*/ 1269746 w 3323504"/>
                    <a:gd name="connsiteY67" fmla="*/ 809818 h 3516220"/>
                    <a:gd name="connsiteX68" fmla="*/ 1686745 w 3323504"/>
                    <a:gd name="connsiteY68" fmla="*/ 662721 h 3516220"/>
                    <a:gd name="connsiteX69" fmla="*/ 2190560 w 3323504"/>
                    <a:gd name="connsiteY69" fmla="*/ 68489 h 3516220"/>
                    <a:gd name="connsiteX70" fmla="*/ 2173021 w 3323504"/>
                    <a:gd name="connsiteY70" fmla="*/ 68939 h 3516220"/>
                    <a:gd name="connsiteX71" fmla="*/ 2370944 w 3323504"/>
                    <a:gd name="connsiteY71" fmla="*/ 198492 h 3516220"/>
                    <a:gd name="connsiteX72" fmla="*/ 2650741 w 3323504"/>
                    <a:gd name="connsiteY72" fmla="*/ 192194 h 3516220"/>
                    <a:gd name="connsiteX73" fmla="*/ 2190560 w 3323504"/>
                    <a:gd name="connsiteY73" fmla="*/ 68489 h 3516220"/>
                    <a:gd name="connsiteX74" fmla="*/ 1198218 w 3323504"/>
                    <a:gd name="connsiteY74" fmla="*/ 2469265 h 3516220"/>
                    <a:gd name="connsiteX75" fmla="*/ 1120848 w 3323504"/>
                    <a:gd name="connsiteY75" fmla="*/ 2395942 h 3516220"/>
                    <a:gd name="connsiteX76" fmla="*/ 1088010 w 3323504"/>
                    <a:gd name="connsiteY76" fmla="*/ 2420235 h 3516220"/>
                    <a:gd name="connsiteX77" fmla="*/ 1053372 w 3323504"/>
                    <a:gd name="connsiteY77" fmla="*/ 2399094 h 3516220"/>
                    <a:gd name="connsiteX78" fmla="*/ 1070922 w 3323504"/>
                    <a:gd name="connsiteY78" fmla="*/ 2355005 h 3516220"/>
                    <a:gd name="connsiteX79" fmla="*/ 1034483 w 3323504"/>
                    <a:gd name="connsiteY79" fmla="*/ 2299676 h 3516220"/>
                    <a:gd name="connsiteX80" fmla="*/ 1232856 w 3323504"/>
                    <a:gd name="connsiteY80" fmla="*/ 2453072 h 3516220"/>
                    <a:gd name="connsiteX81" fmla="*/ 1198218 w 3323504"/>
                    <a:gd name="connsiteY81"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1724 w 3323504"/>
                    <a:gd name="connsiteY52" fmla="*/ 1850689 h 3516220"/>
                    <a:gd name="connsiteX53" fmla="*/ 3193985 w 3323504"/>
                    <a:gd name="connsiteY53" fmla="*/ 2064762 h 3516220"/>
                    <a:gd name="connsiteX54" fmla="*/ 3311083 w 3323504"/>
                    <a:gd name="connsiteY54" fmla="*/ 2462185 h 3516220"/>
                    <a:gd name="connsiteX55" fmla="*/ 3146891 w 3323504"/>
                    <a:gd name="connsiteY55" fmla="*/ 3006796 h 3516220"/>
                    <a:gd name="connsiteX56" fmla="*/ 2732420 w 3323504"/>
                    <a:gd name="connsiteY56" fmla="*/ 3451177 h 3516220"/>
                    <a:gd name="connsiteX57" fmla="*/ 2248604 w 3323504"/>
                    <a:gd name="connsiteY57" fmla="*/ 3476454 h 3516220"/>
                    <a:gd name="connsiteX58" fmla="*/ 1686745 w 3323504"/>
                    <a:gd name="connsiteY58" fmla="*/ 662721 h 3516220"/>
                    <a:gd name="connsiteX59" fmla="*/ 1779853 w 3323504"/>
                    <a:gd name="connsiteY59" fmla="*/ 694213 h 3516220"/>
                    <a:gd name="connsiteX60" fmla="*/ 1779853 w 3323504"/>
                    <a:gd name="connsiteY60" fmla="*/ 695113 h 3516220"/>
                    <a:gd name="connsiteX61" fmla="*/ 2215303 w 3323504"/>
                    <a:gd name="connsiteY61" fmla="*/ 920932 h 3516220"/>
                    <a:gd name="connsiteX62" fmla="*/ 2226098 w 3323504"/>
                    <a:gd name="connsiteY62" fmla="*/ 617293 h 3516220"/>
                    <a:gd name="connsiteX63" fmla="*/ 2264778 w 3323504"/>
                    <a:gd name="connsiteY63" fmla="*/ 318601 h 3516220"/>
                    <a:gd name="connsiteX64" fmla="*/ 2349803 w 3323504"/>
                    <a:gd name="connsiteY64" fmla="*/ 207037 h 3516220"/>
                    <a:gd name="connsiteX65" fmla="*/ 1490161 w 3323504"/>
                    <a:gd name="connsiteY65" fmla="*/ 341987 h 3516220"/>
                    <a:gd name="connsiteX66" fmla="*/ 1266144 w 3323504"/>
                    <a:gd name="connsiteY66" fmla="*/ 807572 h 3516220"/>
                    <a:gd name="connsiteX67" fmla="*/ 1269746 w 3323504"/>
                    <a:gd name="connsiteY67" fmla="*/ 809818 h 3516220"/>
                    <a:gd name="connsiteX68" fmla="*/ 1686745 w 3323504"/>
                    <a:gd name="connsiteY68" fmla="*/ 662721 h 3516220"/>
                    <a:gd name="connsiteX69" fmla="*/ 2190560 w 3323504"/>
                    <a:gd name="connsiteY69" fmla="*/ 68489 h 3516220"/>
                    <a:gd name="connsiteX70" fmla="*/ 2173021 w 3323504"/>
                    <a:gd name="connsiteY70" fmla="*/ 68939 h 3516220"/>
                    <a:gd name="connsiteX71" fmla="*/ 2370944 w 3323504"/>
                    <a:gd name="connsiteY71" fmla="*/ 198492 h 3516220"/>
                    <a:gd name="connsiteX72" fmla="*/ 2650741 w 3323504"/>
                    <a:gd name="connsiteY72" fmla="*/ 192194 h 3516220"/>
                    <a:gd name="connsiteX73" fmla="*/ 2190560 w 3323504"/>
                    <a:gd name="connsiteY73" fmla="*/ 68489 h 3516220"/>
                    <a:gd name="connsiteX74" fmla="*/ 1198218 w 3323504"/>
                    <a:gd name="connsiteY74" fmla="*/ 2469265 h 3516220"/>
                    <a:gd name="connsiteX75" fmla="*/ 1120848 w 3323504"/>
                    <a:gd name="connsiteY75" fmla="*/ 2395942 h 3516220"/>
                    <a:gd name="connsiteX76" fmla="*/ 1088010 w 3323504"/>
                    <a:gd name="connsiteY76" fmla="*/ 2420235 h 3516220"/>
                    <a:gd name="connsiteX77" fmla="*/ 1053372 w 3323504"/>
                    <a:gd name="connsiteY77" fmla="*/ 2399094 h 3516220"/>
                    <a:gd name="connsiteX78" fmla="*/ 1070922 w 3323504"/>
                    <a:gd name="connsiteY78" fmla="*/ 2355005 h 3516220"/>
                    <a:gd name="connsiteX79" fmla="*/ 1034483 w 3323504"/>
                    <a:gd name="connsiteY79" fmla="*/ 2299676 h 3516220"/>
                    <a:gd name="connsiteX80" fmla="*/ 1232856 w 3323504"/>
                    <a:gd name="connsiteY80" fmla="*/ 2453072 h 3516220"/>
                    <a:gd name="connsiteX81" fmla="*/ 1198218 w 3323504"/>
                    <a:gd name="connsiteY81"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1724 w 3323504"/>
                    <a:gd name="connsiteY52" fmla="*/ 1850689 h 3516220"/>
                    <a:gd name="connsiteX53" fmla="*/ 3193985 w 3323504"/>
                    <a:gd name="connsiteY53" fmla="*/ 2064762 h 3516220"/>
                    <a:gd name="connsiteX54" fmla="*/ 3311083 w 3323504"/>
                    <a:gd name="connsiteY54" fmla="*/ 2462185 h 3516220"/>
                    <a:gd name="connsiteX55" fmla="*/ 3146891 w 3323504"/>
                    <a:gd name="connsiteY55" fmla="*/ 3006796 h 3516220"/>
                    <a:gd name="connsiteX56" fmla="*/ 2732420 w 3323504"/>
                    <a:gd name="connsiteY56" fmla="*/ 3451177 h 3516220"/>
                    <a:gd name="connsiteX57" fmla="*/ 2248604 w 3323504"/>
                    <a:gd name="connsiteY57" fmla="*/ 3476454 h 3516220"/>
                    <a:gd name="connsiteX58" fmla="*/ 1686745 w 3323504"/>
                    <a:gd name="connsiteY58" fmla="*/ 662721 h 3516220"/>
                    <a:gd name="connsiteX59" fmla="*/ 1779853 w 3323504"/>
                    <a:gd name="connsiteY59" fmla="*/ 694213 h 3516220"/>
                    <a:gd name="connsiteX60" fmla="*/ 1779853 w 3323504"/>
                    <a:gd name="connsiteY60" fmla="*/ 695113 h 3516220"/>
                    <a:gd name="connsiteX61" fmla="*/ 2215303 w 3323504"/>
                    <a:gd name="connsiteY61" fmla="*/ 920932 h 3516220"/>
                    <a:gd name="connsiteX62" fmla="*/ 2226098 w 3323504"/>
                    <a:gd name="connsiteY62" fmla="*/ 617293 h 3516220"/>
                    <a:gd name="connsiteX63" fmla="*/ 2264778 w 3323504"/>
                    <a:gd name="connsiteY63" fmla="*/ 318601 h 3516220"/>
                    <a:gd name="connsiteX64" fmla="*/ 2349803 w 3323504"/>
                    <a:gd name="connsiteY64" fmla="*/ 207037 h 3516220"/>
                    <a:gd name="connsiteX65" fmla="*/ 1490161 w 3323504"/>
                    <a:gd name="connsiteY65" fmla="*/ 341987 h 3516220"/>
                    <a:gd name="connsiteX66" fmla="*/ 1266144 w 3323504"/>
                    <a:gd name="connsiteY66" fmla="*/ 807572 h 3516220"/>
                    <a:gd name="connsiteX67" fmla="*/ 1269746 w 3323504"/>
                    <a:gd name="connsiteY67" fmla="*/ 809818 h 3516220"/>
                    <a:gd name="connsiteX68" fmla="*/ 1686745 w 3323504"/>
                    <a:gd name="connsiteY68" fmla="*/ 662721 h 3516220"/>
                    <a:gd name="connsiteX69" fmla="*/ 2190560 w 3323504"/>
                    <a:gd name="connsiteY69" fmla="*/ 68489 h 3516220"/>
                    <a:gd name="connsiteX70" fmla="*/ 2173021 w 3323504"/>
                    <a:gd name="connsiteY70" fmla="*/ 68939 h 3516220"/>
                    <a:gd name="connsiteX71" fmla="*/ 2370944 w 3323504"/>
                    <a:gd name="connsiteY71" fmla="*/ 198492 h 3516220"/>
                    <a:gd name="connsiteX72" fmla="*/ 2650741 w 3323504"/>
                    <a:gd name="connsiteY72" fmla="*/ 192194 h 3516220"/>
                    <a:gd name="connsiteX73" fmla="*/ 2190560 w 3323504"/>
                    <a:gd name="connsiteY73" fmla="*/ 68489 h 3516220"/>
                    <a:gd name="connsiteX74" fmla="*/ 1198218 w 3323504"/>
                    <a:gd name="connsiteY74" fmla="*/ 2469265 h 3516220"/>
                    <a:gd name="connsiteX75" fmla="*/ 1120848 w 3323504"/>
                    <a:gd name="connsiteY75" fmla="*/ 2395942 h 3516220"/>
                    <a:gd name="connsiteX76" fmla="*/ 1088010 w 3323504"/>
                    <a:gd name="connsiteY76" fmla="*/ 2420235 h 3516220"/>
                    <a:gd name="connsiteX77" fmla="*/ 1053372 w 3323504"/>
                    <a:gd name="connsiteY77" fmla="*/ 2399094 h 3516220"/>
                    <a:gd name="connsiteX78" fmla="*/ 1070922 w 3323504"/>
                    <a:gd name="connsiteY78" fmla="*/ 2355005 h 3516220"/>
                    <a:gd name="connsiteX79" fmla="*/ 1034483 w 3323504"/>
                    <a:gd name="connsiteY79" fmla="*/ 2299676 h 3516220"/>
                    <a:gd name="connsiteX80" fmla="*/ 1232856 w 3323504"/>
                    <a:gd name="connsiteY80" fmla="*/ 2453072 h 3516220"/>
                    <a:gd name="connsiteX81" fmla="*/ 1198218 w 3323504"/>
                    <a:gd name="connsiteY81" fmla="*/ 2469265 h 3516220"/>
                    <a:gd name="connsiteX0" fmla="*/ 2248604 w 3323504"/>
                    <a:gd name="connsiteY0" fmla="*/ 3476454 h 3516220"/>
                    <a:gd name="connsiteX1" fmla="*/ 1893673 w 3323504"/>
                    <a:gd name="connsiteY1" fmla="*/ 3346222 h 3516220"/>
                    <a:gd name="connsiteX2" fmla="*/ 2066404 w 3323504"/>
                    <a:gd name="connsiteY2" fmla="*/ 3285269 h 3516220"/>
                    <a:gd name="connsiteX3" fmla="*/ 2292312 w 3323504"/>
                    <a:gd name="connsiteY3" fmla="*/ 3412722 h 3516220"/>
                    <a:gd name="connsiteX4" fmla="*/ 2709136 w 3323504"/>
                    <a:gd name="connsiteY4" fmla="*/ 3388911 h 3516220"/>
                    <a:gd name="connsiteX5" fmla="*/ 2829698 w 3323504"/>
                    <a:gd name="connsiteY5" fmla="*/ 3187731 h 3516220"/>
                    <a:gd name="connsiteX6" fmla="*/ 2824349 w 3323504"/>
                    <a:gd name="connsiteY6" fmla="*/ 3289330 h 3516220"/>
                    <a:gd name="connsiteX7" fmla="*/ 3051766 w 3323504"/>
                    <a:gd name="connsiteY7" fmla="*/ 3016716 h 3516220"/>
                    <a:gd name="connsiteX8" fmla="*/ 3175247 w 3323504"/>
                    <a:gd name="connsiteY8" fmla="*/ 2426083 h 3516220"/>
                    <a:gd name="connsiteX9" fmla="*/ 3128473 w 3323504"/>
                    <a:gd name="connsiteY9" fmla="*/ 1922263 h 3516220"/>
                    <a:gd name="connsiteX10" fmla="*/ 2685380 w 3323504"/>
                    <a:gd name="connsiteY10" fmla="*/ 790028 h 3516220"/>
                    <a:gd name="connsiteX11" fmla="*/ 2641747 w 3323504"/>
                    <a:gd name="connsiteY11" fmla="*/ 986156 h 3516220"/>
                    <a:gd name="connsiteX12" fmla="*/ 2634103 w 3323504"/>
                    <a:gd name="connsiteY12" fmla="*/ 1009098 h 3516220"/>
                    <a:gd name="connsiteX13" fmla="*/ 2551329 w 3323504"/>
                    <a:gd name="connsiteY13" fmla="*/ 1024841 h 3516220"/>
                    <a:gd name="connsiteX14" fmla="*/ 2244988 w 3323504"/>
                    <a:gd name="connsiteY14" fmla="*/ 1000999 h 3516220"/>
                    <a:gd name="connsiteX15" fmla="*/ 2561224 w 3323504"/>
                    <a:gd name="connsiteY15" fmla="*/ 964565 h 3516220"/>
                    <a:gd name="connsiteX16" fmla="*/ 2708772 w 3323504"/>
                    <a:gd name="connsiteY16" fmla="*/ 296109 h 3516220"/>
                    <a:gd name="connsiteX17" fmla="*/ 2708772 w 3323504"/>
                    <a:gd name="connsiteY17" fmla="*/ 296109 h 3516220"/>
                    <a:gd name="connsiteX18" fmla="*/ 2709222 w 3323504"/>
                    <a:gd name="connsiteY18" fmla="*/ 293407 h 3516220"/>
                    <a:gd name="connsiteX19" fmla="*/ 2370044 w 3323504"/>
                    <a:gd name="connsiteY19" fmla="*/ 292056 h 3516220"/>
                    <a:gd name="connsiteX20" fmla="*/ 2331353 w 3323504"/>
                    <a:gd name="connsiteY20" fmla="*/ 378877 h 3516220"/>
                    <a:gd name="connsiteX21" fmla="*/ 2271082 w 3323504"/>
                    <a:gd name="connsiteY21" fmla="*/ 788677 h 3516220"/>
                    <a:gd name="connsiteX22" fmla="*/ 2271082 w 3323504"/>
                    <a:gd name="connsiteY22" fmla="*/ 789128 h 3516220"/>
                    <a:gd name="connsiteX23" fmla="*/ 2244088 w 3323504"/>
                    <a:gd name="connsiteY23" fmla="*/ 965916 h 3516220"/>
                    <a:gd name="connsiteX24" fmla="*/ 2207198 w 3323504"/>
                    <a:gd name="connsiteY24" fmla="*/ 1010449 h 3516220"/>
                    <a:gd name="connsiteX25" fmla="*/ 2094300 w 3323504"/>
                    <a:gd name="connsiteY25" fmla="*/ 897990 h 3516220"/>
                    <a:gd name="connsiteX26" fmla="*/ 1726776 w 3323504"/>
                    <a:gd name="connsiteY26" fmla="*/ 708155 h 3516220"/>
                    <a:gd name="connsiteX27" fmla="*/ 1045728 w 3323504"/>
                    <a:gd name="connsiteY27" fmla="*/ 1880431 h 3516220"/>
                    <a:gd name="connsiteX28" fmla="*/ 1099707 w 3323504"/>
                    <a:gd name="connsiteY28" fmla="*/ 2119291 h 3516220"/>
                    <a:gd name="connsiteX29" fmla="*/ 1232406 w 3323504"/>
                    <a:gd name="connsiteY29" fmla="*/ 2189018 h 3516220"/>
                    <a:gd name="connsiteX30" fmla="*/ 1211265 w 3323504"/>
                    <a:gd name="connsiteY30" fmla="*/ 2212411 h 3516220"/>
                    <a:gd name="connsiteX31" fmla="*/ 1062036 w 3323504"/>
                    <a:gd name="connsiteY31" fmla="*/ 2213327 h 3516220"/>
                    <a:gd name="connsiteX32" fmla="*/ 87907 w 3323504"/>
                    <a:gd name="connsiteY32" fmla="*/ 2090016 h 3516220"/>
                    <a:gd name="connsiteX33" fmla="*/ 810665 w 3323504"/>
                    <a:gd name="connsiteY33" fmla="*/ 2484248 h 3516220"/>
                    <a:gd name="connsiteX34" fmla="*/ 1047079 w 3323504"/>
                    <a:gd name="connsiteY34" fmla="*/ 2636619 h 3516220"/>
                    <a:gd name="connsiteX35" fmla="*/ 1520758 w 3323504"/>
                    <a:gd name="connsiteY35" fmla="*/ 3093188 h 3516220"/>
                    <a:gd name="connsiteX36" fmla="*/ 1581029 w 3323504"/>
                    <a:gd name="connsiteY36" fmla="*/ 3157067 h 3516220"/>
                    <a:gd name="connsiteX37" fmla="*/ 1560789 w 3323504"/>
                    <a:gd name="connsiteY37" fmla="*/ 3206548 h 3516220"/>
                    <a:gd name="connsiteX38" fmla="*/ 1278741 w 3323504"/>
                    <a:gd name="connsiteY38" fmla="*/ 2999624 h 3516220"/>
                    <a:gd name="connsiteX39" fmla="*/ 1098356 w 3323504"/>
                    <a:gd name="connsiteY39" fmla="*/ 2756261 h 3516220"/>
                    <a:gd name="connsiteX40" fmla="*/ 857689 w 3323504"/>
                    <a:gd name="connsiteY40" fmla="*/ 2616363 h 3516220"/>
                    <a:gd name="connsiteX41" fmla="*/ 300 w 3323504"/>
                    <a:gd name="connsiteY41" fmla="*/ 2073590 h 3516220"/>
                    <a:gd name="connsiteX42" fmla="*/ 967457 w 3323504"/>
                    <a:gd name="connsiteY42" fmla="*/ 2116145 h 3516220"/>
                    <a:gd name="connsiteX43" fmla="*/ 895479 w 3323504"/>
                    <a:gd name="connsiteY43" fmla="*/ 1619074 h 3516220"/>
                    <a:gd name="connsiteX44" fmla="*/ 1197768 w 3323504"/>
                    <a:gd name="connsiteY44" fmla="*/ 867399 h 3516220"/>
                    <a:gd name="connsiteX45" fmla="*/ 1173925 w 3323504"/>
                    <a:gd name="connsiteY45" fmla="*/ 770233 h 3516220"/>
                    <a:gd name="connsiteX46" fmla="*/ 1173925 w 3323504"/>
                    <a:gd name="connsiteY46" fmla="*/ 769782 h 3516220"/>
                    <a:gd name="connsiteX47" fmla="*/ 1799655 w 3323504"/>
                    <a:gd name="connsiteY47" fmla="*/ 78384 h 3516220"/>
                    <a:gd name="connsiteX48" fmla="*/ 2617004 w 3323504"/>
                    <a:gd name="connsiteY48" fmla="*/ 88285 h 3516220"/>
                    <a:gd name="connsiteX49" fmla="*/ 2743860 w 3323504"/>
                    <a:gd name="connsiteY49" fmla="*/ 162503 h 3516220"/>
                    <a:gd name="connsiteX50" fmla="*/ 2802341 w 3323504"/>
                    <a:gd name="connsiteY50" fmla="*/ 248874 h 3516220"/>
                    <a:gd name="connsiteX51" fmla="*/ 2690333 w 3323504"/>
                    <a:gd name="connsiteY51" fmla="*/ 766186 h 3516220"/>
                    <a:gd name="connsiteX52" fmla="*/ 3241724 w 3323504"/>
                    <a:gd name="connsiteY52" fmla="*/ 1850689 h 3516220"/>
                    <a:gd name="connsiteX53" fmla="*/ 3193985 w 3323504"/>
                    <a:gd name="connsiteY53" fmla="*/ 2092058 h 3516220"/>
                    <a:gd name="connsiteX54" fmla="*/ 3311083 w 3323504"/>
                    <a:gd name="connsiteY54" fmla="*/ 2462185 h 3516220"/>
                    <a:gd name="connsiteX55" fmla="*/ 3146891 w 3323504"/>
                    <a:gd name="connsiteY55" fmla="*/ 3006796 h 3516220"/>
                    <a:gd name="connsiteX56" fmla="*/ 2732420 w 3323504"/>
                    <a:gd name="connsiteY56" fmla="*/ 3451177 h 3516220"/>
                    <a:gd name="connsiteX57" fmla="*/ 2248604 w 3323504"/>
                    <a:gd name="connsiteY57" fmla="*/ 3476454 h 3516220"/>
                    <a:gd name="connsiteX58" fmla="*/ 1686745 w 3323504"/>
                    <a:gd name="connsiteY58" fmla="*/ 662721 h 3516220"/>
                    <a:gd name="connsiteX59" fmla="*/ 1779853 w 3323504"/>
                    <a:gd name="connsiteY59" fmla="*/ 694213 h 3516220"/>
                    <a:gd name="connsiteX60" fmla="*/ 1779853 w 3323504"/>
                    <a:gd name="connsiteY60" fmla="*/ 695113 h 3516220"/>
                    <a:gd name="connsiteX61" fmla="*/ 2215303 w 3323504"/>
                    <a:gd name="connsiteY61" fmla="*/ 920932 h 3516220"/>
                    <a:gd name="connsiteX62" fmla="*/ 2226098 w 3323504"/>
                    <a:gd name="connsiteY62" fmla="*/ 617293 h 3516220"/>
                    <a:gd name="connsiteX63" fmla="*/ 2264778 w 3323504"/>
                    <a:gd name="connsiteY63" fmla="*/ 318601 h 3516220"/>
                    <a:gd name="connsiteX64" fmla="*/ 2349803 w 3323504"/>
                    <a:gd name="connsiteY64" fmla="*/ 207037 h 3516220"/>
                    <a:gd name="connsiteX65" fmla="*/ 1490161 w 3323504"/>
                    <a:gd name="connsiteY65" fmla="*/ 341987 h 3516220"/>
                    <a:gd name="connsiteX66" fmla="*/ 1266144 w 3323504"/>
                    <a:gd name="connsiteY66" fmla="*/ 807572 h 3516220"/>
                    <a:gd name="connsiteX67" fmla="*/ 1269746 w 3323504"/>
                    <a:gd name="connsiteY67" fmla="*/ 809818 h 3516220"/>
                    <a:gd name="connsiteX68" fmla="*/ 1686745 w 3323504"/>
                    <a:gd name="connsiteY68" fmla="*/ 662721 h 3516220"/>
                    <a:gd name="connsiteX69" fmla="*/ 2190560 w 3323504"/>
                    <a:gd name="connsiteY69" fmla="*/ 68489 h 3516220"/>
                    <a:gd name="connsiteX70" fmla="*/ 2173021 w 3323504"/>
                    <a:gd name="connsiteY70" fmla="*/ 68939 h 3516220"/>
                    <a:gd name="connsiteX71" fmla="*/ 2370944 w 3323504"/>
                    <a:gd name="connsiteY71" fmla="*/ 198492 h 3516220"/>
                    <a:gd name="connsiteX72" fmla="*/ 2650741 w 3323504"/>
                    <a:gd name="connsiteY72" fmla="*/ 192194 h 3516220"/>
                    <a:gd name="connsiteX73" fmla="*/ 2190560 w 3323504"/>
                    <a:gd name="connsiteY73" fmla="*/ 68489 h 3516220"/>
                    <a:gd name="connsiteX74" fmla="*/ 1198218 w 3323504"/>
                    <a:gd name="connsiteY74" fmla="*/ 2469265 h 3516220"/>
                    <a:gd name="connsiteX75" fmla="*/ 1120848 w 3323504"/>
                    <a:gd name="connsiteY75" fmla="*/ 2395942 h 3516220"/>
                    <a:gd name="connsiteX76" fmla="*/ 1088010 w 3323504"/>
                    <a:gd name="connsiteY76" fmla="*/ 2420235 h 3516220"/>
                    <a:gd name="connsiteX77" fmla="*/ 1053372 w 3323504"/>
                    <a:gd name="connsiteY77" fmla="*/ 2399094 h 3516220"/>
                    <a:gd name="connsiteX78" fmla="*/ 1070922 w 3323504"/>
                    <a:gd name="connsiteY78" fmla="*/ 2355005 h 3516220"/>
                    <a:gd name="connsiteX79" fmla="*/ 1034483 w 3323504"/>
                    <a:gd name="connsiteY79" fmla="*/ 2299676 h 3516220"/>
                    <a:gd name="connsiteX80" fmla="*/ 1232856 w 3323504"/>
                    <a:gd name="connsiteY80" fmla="*/ 2453072 h 3516220"/>
                    <a:gd name="connsiteX81" fmla="*/ 1198218 w 3323504"/>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426083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312059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426083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426083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82071 w 3304111"/>
                    <a:gd name="connsiteY8" fmla="*/ 2262310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82071 w 3304111"/>
                    <a:gd name="connsiteY8" fmla="*/ 2262310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262310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262310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304111"/>
                    <a:gd name="connsiteY0" fmla="*/ 3476454 h 3516220"/>
                    <a:gd name="connsiteX1" fmla="*/ 1893673 w 3304111"/>
                    <a:gd name="connsiteY1" fmla="*/ 3346222 h 3516220"/>
                    <a:gd name="connsiteX2" fmla="*/ 2066404 w 3304111"/>
                    <a:gd name="connsiteY2" fmla="*/ 3285269 h 3516220"/>
                    <a:gd name="connsiteX3" fmla="*/ 2292312 w 3304111"/>
                    <a:gd name="connsiteY3" fmla="*/ 3412722 h 3516220"/>
                    <a:gd name="connsiteX4" fmla="*/ 2709136 w 3304111"/>
                    <a:gd name="connsiteY4" fmla="*/ 3388911 h 3516220"/>
                    <a:gd name="connsiteX5" fmla="*/ 2829698 w 3304111"/>
                    <a:gd name="connsiteY5" fmla="*/ 3187731 h 3516220"/>
                    <a:gd name="connsiteX6" fmla="*/ 2824349 w 3304111"/>
                    <a:gd name="connsiteY6" fmla="*/ 3289330 h 3516220"/>
                    <a:gd name="connsiteX7" fmla="*/ 3051766 w 3304111"/>
                    <a:gd name="connsiteY7" fmla="*/ 3016716 h 3516220"/>
                    <a:gd name="connsiteX8" fmla="*/ 3175247 w 3304111"/>
                    <a:gd name="connsiteY8" fmla="*/ 2262310 h 3516220"/>
                    <a:gd name="connsiteX9" fmla="*/ 3128473 w 3304111"/>
                    <a:gd name="connsiteY9" fmla="*/ 1922263 h 3516220"/>
                    <a:gd name="connsiteX10" fmla="*/ 2685380 w 3304111"/>
                    <a:gd name="connsiteY10" fmla="*/ 790028 h 3516220"/>
                    <a:gd name="connsiteX11" fmla="*/ 2641747 w 3304111"/>
                    <a:gd name="connsiteY11" fmla="*/ 986156 h 3516220"/>
                    <a:gd name="connsiteX12" fmla="*/ 2634103 w 3304111"/>
                    <a:gd name="connsiteY12" fmla="*/ 1009098 h 3516220"/>
                    <a:gd name="connsiteX13" fmla="*/ 2551329 w 3304111"/>
                    <a:gd name="connsiteY13" fmla="*/ 1024841 h 3516220"/>
                    <a:gd name="connsiteX14" fmla="*/ 2244988 w 3304111"/>
                    <a:gd name="connsiteY14" fmla="*/ 1000999 h 3516220"/>
                    <a:gd name="connsiteX15" fmla="*/ 2561224 w 3304111"/>
                    <a:gd name="connsiteY15" fmla="*/ 964565 h 3516220"/>
                    <a:gd name="connsiteX16" fmla="*/ 2708772 w 3304111"/>
                    <a:gd name="connsiteY16" fmla="*/ 296109 h 3516220"/>
                    <a:gd name="connsiteX17" fmla="*/ 2708772 w 3304111"/>
                    <a:gd name="connsiteY17" fmla="*/ 296109 h 3516220"/>
                    <a:gd name="connsiteX18" fmla="*/ 2709222 w 3304111"/>
                    <a:gd name="connsiteY18" fmla="*/ 293407 h 3516220"/>
                    <a:gd name="connsiteX19" fmla="*/ 2370044 w 3304111"/>
                    <a:gd name="connsiteY19" fmla="*/ 292056 h 3516220"/>
                    <a:gd name="connsiteX20" fmla="*/ 2331353 w 3304111"/>
                    <a:gd name="connsiteY20" fmla="*/ 378877 h 3516220"/>
                    <a:gd name="connsiteX21" fmla="*/ 2271082 w 3304111"/>
                    <a:gd name="connsiteY21" fmla="*/ 788677 h 3516220"/>
                    <a:gd name="connsiteX22" fmla="*/ 2271082 w 3304111"/>
                    <a:gd name="connsiteY22" fmla="*/ 789128 h 3516220"/>
                    <a:gd name="connsiteX23" fmla="*/ 2244088 w 3304111"/>
                    <a:gd name="connsiteY23" fmla="*/ 965916 h 3516220"/>
                    <a:gd name="connsiteX24" fmla="*/ 2207198 w 3304111"/>
                    <a:gd name="connsiteY24" fmla="*/ 1010449 h 3516220"/>
                    <a:gd name="connsiteX25" fmla="*/ 2094300 w 3304111"/>
                    <a:gd name="connsiteY25" fmla="*/ 897990 h 3516220"/>
                    <a:gd name="connsiteX26" fmla="*/ 1726776 w 3304111"/>
                    <a:gd name="connsiteY26" fmla="*/ 708155 h 3516220"/>
                    <a:gd name="connsiteX27" fmla="*/ 1045728 w 3304111"/>
                    <a:gd name="connsiteY27" fmla="*/ 1880431 h 3516220"/>
                    <a:gd name="connsiteX28" fmla="*/ 1099707 w 3304111"/>
                    <a:gd name="connsiteY28" fmla="*/ 2119291 h 3516220"/>
                    <a:gd name="connsiteX29" fmla="*/ 1232406 w 3304111"/>
                    <a:gd name="connsiteY29" fmla="*/ 2189018 h 3516220"/>
                    <a:gd name="connsiteX30" fmla="*/ 1211265 w 3304111"/>
                    <a:gd name="connsiteY30" fmla="*/ 2212411 h 3516220"/>
                    <a:gd name="connsiteX31" fmla="*/ 1062036 w 3304111"/>
                    <a:gd name="connsiteY31" fmla="*/ 2213327 h 3516220"/>
                    <a:gd name="connsiteX32" fmla="*/ 87907 w 3304111"/>
                    <a:gd name="connsiteY32" fmla="*/ 2090016 h 3516220"/>
                    <a:gd name="connsiteX33" fmla="*/ 810665 w 3304111"/>
                    <a:gd name="connsiteY33" fmla="*/ 2484248 h 3516220"/>
                    <a:gd name="connsiteX34" fmla="*/ 1047079 w 3304111"/>
                    <a:gd name="connsiteY34" fmla="*/ 2636619 h 3516220"/>
                    <a:gd name="connsiteX35" fmla="*/ 1520758 w 3304111"/>
                    <a:gd name="connsiteY35" fmla="*/ 3093188 h 3516220"/>
                    <a:gd name="connsiteX36" fmla="*/ 1581029 w 3304111"/>
                    <a:gd name="connsiteY36" fmla="*/ 3157067 h 3516220"/>
                    <a:gd name="connsiteX37" fmla="*/ 1560789 w 3304111"/>
                    <a:gd name="connsiteY37" fmla="*/ 3206548 h 3516220"/>
                    <a:gd name="connsiteX38" fmla="*/ 1278741 w 3304111"/>
                    <a:gd name="connsiteY38" fmla="*/ 2999624 h 3516220"/>
                    <a:gd name="connsiteX39" fmla="*/ 1098356 w 3304111"/>
                    <a:gd name="connsiteY39" fmla="*/ 2756261 h 3516220"/>
                    <a:gd name="connsiteX40" fmla="*/ 857689 w 3304111"/>
                    <a:gd name="connsiteY40" fmla="*/ 2616363 h 3516220"/>
                    <a:gd name="connsiteX41" fmla="*/ 300 w 3304111"/>
                    <a:gd name="connsiteY41" fmla="*/ 2073590 h 3516220"/>
                    <a:gd name="connsiteX42" fmla="*/ 967457 w 3304111"/>
                    <a:gd name="connsiteY42" fmla="*/ 2116145 h 3516220"/>
                    <a:gd name="connsiteX43" fmla="*/ 895479 w 3304111"/>
                    <a:gd name="connsiteY43" fmla="*/ 1619074 h 3516220"/>
                    <a:gd name="connsiteX44" fmla="*/ 1197768 w 3304111"/>
                    <a:gd name="connsiteY44" fmla="*/ 867399 h 3516220"/>
                    <a:gd name="connsiteX45" fmla="*/ 1173925 w 3304111"/>
                    <a:gd name="connsiteY45" fmla="*/ 770233 h 3516220"/>
                    <a:gd name="connsiteX46" fmla="*/ 1173925 w 3304111"/>
                    <a:gd name="connsiteY46" fmla="*/ 769782 h 3516220"/>
                    <a:gd name="connsiteX47" fmla="*/ 1799655 w 3304111"/>
                    <a:gd name="connsiteY47" fmla="*/ 78384 h 3516220"/>
                    <a:gd name="connsiteX48" fmla="*/ 2617004 w 3304111"/>
                    <a:gd name="connsiteY48" fmla="*/ 88285 h 3516220"/>
                    <a:gd name="connsiteX49" fmla="*/ 2743860 w 3304111"/>
                    <a:gd name="connsiteY49" fmla="*/ 162503 h 3516220"/>
                    <a:gd name="connsiteX50" fmla="*/ 2802341 w 3304111"/>
                    <a:gd name="connsiteY50" fmla="*/ 248874 h 3516220"/>
                    <a:gd name="connsiteX51" fmla="*/ 2690333 w 3304111"/>
                    <a:gd name="connsiteY51" fmla="*/ 766186 h 3516220"/>
                    <a:gd name="connsiteX52" fmla="*/ 3241724 w 3304111"/>
                    <a:gd name="connsiteY52" fmla="*/ 1850689 h 3516220"/>
                    <a:gd name="connsiteX53" fmla="*/ 3193985 w 3304111"/>
                    <a:gd name="connsiteY53" fmla="*/ 2092058 h 3516220"/>
                    <a:gd name="connsiteX54" fmla="*/ 3276963 w 3304111"/>
                    <a:gd name="connsiteY54" fmla="*/ 2257468 h 3516220"/>
                    <a:gd name="connsiteX55" fmla="*/ 3146891 w 3304111"/>
                    <a:gd name="connsiteY55" fmla="*/ 3006796 h 3516220"/>
                    <a:gd name="connsiteX56" fmla="*/ 2732420 w 3304111"/>
                    <a:gd name="connsiteY56" fmla="*/ 3451177 h 3516220"/>
                    <a:gd name="connsiteX57" fmla="*/ 2248604 w 3304111"/>
                    <a:gd name="connsiteY57" fmla="*/ 3476454 h 3516220"/>
                    <a:gd name="connsiteX58" fmla="*/ 1686745 w 3304111"/>
                    <a:gd name="connsiteY58" fmla="*/ 662721 h 3516220"/>
                    <a:gd name="connsiteX59" fmla="*/ 1779853 w 3304111"/>
                    <a:gd name="connsiteY59" fmla="*/ 694213 h 3516220"/>
                    <a:gd name="connsiteX60" fmla="*/ 1779853 w 3304111"/>
                    <a:gd name="connsiteY60" fmla="*/ 695113 h 3516220"/>
                    <a:gd name="connsiteX61" fmla="*/ 2215303 w 3304111"/>
                    <a:gd name="connsiteY61" fmla="*/ 920932 h 3516220"/>
                    <a:gd name="connsiteX62" fmla="*/ 2226098 w 3304111"/>
                    <a:gd name="connsiteY62" fmla="*/ 617293 h 3516220"/>
                    <a:gd name="connsiteX63" fmla="*/ 2264778 w 3304111"/>
                    <a:gd name="connsiteY63" fmla="*/ 318601 h 3516220"/>
                    <a:gd name="connsiteX64" fmla="*/ 2349803 w 3304111"/>
                    <a:gd name="connsiteY64" fmla="*/ 207037 h 3516220"/>
                    <a:gd name="connsiteX65" fmla="*/ 1490161 w 3304111"/>
                    <a:gd name="connsiteY65" fmla="*/ 341987 h 3516220"/>
                    <a:gd name="connsiteX66" fmla="*/ 1266144 w 3304111"/>
                    <a:gd name="connsiteY66" fmla="*/ 807572 h 3516220"/>
                    <a:gd name="connsiteX67" fmla="*/ 1269746 w 3304111"/>
                    <a:gd name="connsiteY67" fmla="*/ 809818 h 3516220"/>
                    <a:gd name="connsiteX68" fmla="*/ 1686745 w 3304111"/>
                    <a:gd name="connsiteY68" fmla="*/ 662721 h 3516220"/>
                    <a:gd name="connsiteX69" fmla="*/ 2190560 w 3304111"/>
                    <a:gd name="connsiteY69" fmla="*/ 68489 h 3516220"/>
                    <a:gd name="connsiteX70" fmla="*/ 2173021 w 3304111"/>
                    <a:gd name="connsiteY70" fmla="*/ 68939 h 3516220"/>
                    <a:gd name="connsiteX71" fmla="*/ 2370944 w 3304111"/>
                    <a:gd name="connsiteY71" fmla="*/ 198492 h 3516220"/>
                    <a:gd name="connsiteX72" fmla="*/ 2650741 w 3304111"/>
                    <a:gd name="connsiteY72" fmla="*/ 192194 h 3516220"/>
                    <a:gd name="connsiteX73" fmla="*/ 2190560 w 3304111"/>
                    <a:gd name="connsiteY73" fmla="*/ 68489 h 3516220"/>
                    <a:gd name="connsiteX74" fmla="*/ 1198218 w 3304111"/>
                    <a:gd name="connsiteY74" fmla="*/ 2469265 h 3516220"/>
                    <a:gd name="connsiteX75" fmla="*/ 1120848 w 3304111"/>
                    <a:gd name="connsiteY75" fmla="*/ 2395942 h 3516220"/>
                    <a:gd name="connsiteX76" fmla="*/ 1088010 w 3304111"/>
                    <a:gd name="connsiteY76" fmla="*/ 2420235 h 3516220"/>
                    <a:gd name="connsiteX77" fmla="*/ 1053372 w 3304111"/>
                    <a:gd name="connsiteY77" fmla="*/ 2399094 h 3516220"/>
                    <a:gd name="connsiteX78" fmla="*/ 1070922 w 3304111"/>
                    <a:gd name="connsiteY78" fmla="*/ 2355005 h 3516220"/>
                    <a:gd name="connsiteX79" fmla="*/ 1034483 w 3304111"/>
                    <a:gd name="connsiteY79" fmla="*/ 2299676 h 3516220"/>
                    <a:gd name="connsiteX80" fmla="*/ 1232856 w 3304111"/>
                    <a:gd name="connsiteY80" fmla="*/ 2453072 h 3516220"/>
                    <a:gd name="connsiteX81" fmla="*/ 1198218 w 3304111"/>
                    <a:gd name="connsiteY81" fmla="*/ 2469265 h 3516220"/>
                    <a:gd name="connsiteX0" fmla="*/ 2248604 w 3288392"/>
                    <a:gd name="connsiteY0" fmla="*/ 3476454 h 3516220"/>
                    <a:gd name="connsiteX1" fmla="*/ 1893673 w 3288392"/>
                    <a:gd name="connsiteY1" fmla="*/ 3346222 h 3516220"/>
                    <a:gd name="connsiteX2" fmla="*/ 2066404 w 3288392"/>
                    <a:gd name="connsiteY2" fmla="*/ 3285269 h 3516220"/>
                    <a:gd name="connsiteX3" fmla="*/ 2292312 w 3288392"/>
                    <a:gd name="connsiteY3" fmla="*/ 3412722 h 3516220"/>
                    <a:gd name="connsiteX4" fmla="*/ 2709136 w 3288392"/>
                    <a:gd name="connsiteY4" fmla="*/ 3388911 h 3516220"/>
                    <a:gd name="connsiteX5" fmla="*/ 2829698 w 3288392"/>
                    <a:gd name="connsiteY5" fmla="*/ 3187731 h 3516220"/>
                    <a:gd name="connsiteX6" fmla="*/ 2824349 w 3288392"/>
                    <a:gd name="connsiteY6" fmla="*/ 3289330 h 3516220"/>
                    <a:gd name="connsiteX7" fmla="*/ 3051766 w 3288392"/>
                    <a:gd name="connsiteY7" fmla="*/ 3016716 h 3516220"/>
                    <a:gd name="connsiteX8" fmla="*/ 3175247 w 3288392"/>
                    <a:gd name="connsiteY8" fmla="*/ 2262310 h 3516220"/>
                    <a:gd name="connsiteX9" fmla="*/ 3128473 w 3288392"/>
                    <a:gd name="connsiteY9" fmla="*/ 1922263 h 3516220"/>
                    <a:gd name="connsiteX10" fmla="*/ 2685380 w 3288392"/>
                    <a:gd name="connsiteY10" fmla="*/ 790028 h 3516220"/>
                    <a:gd name="connsiteX11" fmla="*/ 2641747 w 3288392"/>
                    <a:gd name="connsiteY11" fmla="*/ 986156 h 3516220"/>
                    <a:gd name="connsiteX12" fmla="*/ 2634103 w 3288392"/>
                    <a:gd name="connsiteY12" fmla="*/ 1009098 h 3516220"/>
                    <a:gd name="connsiteX13" fmla="*/ 2551329 w 3288392"/>
                    <a:gd name="connsiteY13" fmla="*/ 1024841 h 3516220"/>
                    <a:gd name="connsiteX14" fmla="*/ 2244988 w 3288392"/>
                    <a:gd name="connsiteY14" fmla="*/ 1000999 h 3516220"/>
                    <a:gd name="connsiteX15" fmla="*/ 2561224 w 3288392"/>
                    <a:gd name="connsiteY15" fmla="*/ 964565 h 3516220"/>
                    <a:gd name="connsiteX16" fmla="*/ 2708772 w 3288392"/>
                    <a:gd name="connsiteY16" fmla="*/ 296109 h 3516220"/>
                    <a:gd name="connsiteX17" fmla="*/ 2708772 w 3288392"/>
                    <a:gd name="connsiteY17" fmla="*/ 296109 h 3516220"/>
                    <a:gd name="connsiteX18" fmla="*/ 2709222 w 3288392"/>
                    <a:gd name="connsiteY18" fmla="*/ 293407 h 3516220"/>
                    <a:gd name="connsiteX19" fmla="*/ 2370044 w 3288392"/>
                    <a:gd name="connsiteY19" fmla="*/ 292056 h 3516220"/>
                    <a:gd name="connsiteX20" fmla="*/ 2331353 w 3288392"/>
                    <a:gd name="connsiteY20" fmla="*/ 378877 h 3516220"/>
                    <a:gd name="connsiteX21" fmla="*/ 2271082 w 3288392"/>
                    <a:gd name="connsiteY21" fmla="*/ 788677 h 3516220"/>
                    <a:gd name="connsiteX22" fmla="*/ 2271082 w 3288392"/>
                    <a:gd name="connsiteY22" fmla="*/ 789128 h 3516220"/>
                    <a:gd name="connsiteX23" fmla="*/ 2244088 w 3288392"/>
                    <a:gd name="connsiteY23" fmla="*/ 965916 h 3516220"/>
                    <a:gd name="connsiteX24" fmla="*/ 2207198 w 3288392"/>
                    <a:gd name="connsiteY24" fmla="*/ 1010449 h 3516220"/>
                    <a:gd name="connsiteX25" fmla="*/ 2094300 w 3288392"/>
                    <a:gd name="connsiteY25" fmla="*/ 897990 h 3516220"/>
                    <a:gd name="connsiteX26" fmla="*/ 1726776 w 3288392"/>
                    <a:gd name="connsiteY26" fmla="*/ 708155 h 3516220"/>
                    <a:gd name="connsiteX27" fmla="*/ 1045728 w 3288392"/>
                    <a:gd name="connsiteY27" fmla="*/ 1880431 h 3516220"/>
                    <a:gd name="connsiteX28" fmla="*/ 1099707 w 3288392"/>
                    <a:gd name="connsiteY28" fmla="*/ 2119291 h 3516220"/>
                    <a:gd name="connsiteX29" fmla="*/ 1232406 w 3288392"/>
                    <a:gd name="connsiteY29" fmla="*/ 2189018 h 3516220"/>
                    <a:gd name="connsiteX30" fmla="*/ 1211265 w 3288392"/>
                    <a:gd name="connsiteY30" fmla="*/ 2212411 h 3516220"/>
                    <a:gd name="connsiteX31" fmla="*/ 1062036 w 3288392"/>
                    <a:gd name="connsiteY31" fmla="*/ 2213327 h 3516220"/>
                    <a:gd name="connsiteX32" fmla="*/ 87907 w 3288392"/>
                    <a:gd name="connsiteY32" fmla="*/ 2090016 h 3516220"/>
                    <a:gd name="connsiteX33" fmla="*/ 810665 w 3288392"/>
                    <a:gd name="connsiteY33" fmla="*/ 2484248 h 3516220"/>
                    <a:gd name="connsiteX34" fmla="*/ 1047079 w 3288392"/>
                    <a:gd name="connsiteY34" fmla="*/ 2636619 h 3516220"/>
                    <a:gd name="connsiteX35" fmla="*/ 1520758 w 3288392"/>
                    <a:gd name="connsiteY35" fmla="*/ 3093188 h 3516220"/>
                    <a:gd name="connsiteX36" fmla="*/ 1581029 w 3288392"/>
                    <a:gd name="connsiteY36" fmla="*/ 3157067 h 3516220"/>
                    <a:gd name="connsiteX37" fmla="*/ 1560789 w 3288392"/>
                    <a:gd name="connsiteY37" fmla="*/ 3206548 h 3516220"/>
                    <a:gd name="connsiteX38" fmla="*/ 1278741 w 3288392"/>
                    <a:gd name="connsiteY38" fmla="*/ 2999624 h 3516220"/>
                    <a:gd name="connsiteX39" fmla="*/ 1098356 w 3288392"/>
                    <a:gd name="connsiteY39" fmla="*/ 2756261 h 3516220"/>
                    <a:gd name="connsiteX40" fmla="*/ 857689 w 3288392"/>
                    <a:gd name="connsiteY40" fmla="*/ 2616363 h 3516220"/>
                    <a:gd name="connsiteX41" fmla="*/ 300 w 3288392"/>
                    <a:gd name="connsiteY41" fmla="*/ 2073590 h 3516220"/>
                    <a:gd name="connsiteX42" fmla="*/ 967457 w 3288392"/>
                    <a:gd name="connsiteY42" fmla="*/ 2116145 h 3516220"/>
                    <a:gd name="connsiteX43" fmla="*/ 895479 w 3288392"/>
                    <a:gd name="connsiteY43" fmla="*/ 1619074 h 3516220"/>
                    <a:gd name="connsiteX44" fmla="*/ 1197768 w 3288392"/>
                    <a:gd name="connsiteY44" fmla="*/ 867399 h 3516220"/>
                    <a:gd name="connsiteX45" fmla="*/ 1173925 w 3288392"/>
                    <a:gd name="connsiteY45" fmla="*/ 770233 h 3516220"/>
                    <a:gd name="connsiteX46" fmla="*/ 1173925 w 3288392"/>
                    <a:gd name="connsiteY46" fmla="*/ 769782 h 3516220"/>
                    <a:gd name="connsiteX47" fmla="*/ 1799655 w 3288392"/>
                    <a:gd name="connsiteY47" fmla="*/ 78384 h 3516220"/>
                    <a:gd name="connsiteX48" fmla="*/ 2617004 w 3288392"/>
                    <a:gd name="connsiteY48" fmla="*/ 88285 h 3516220"/>
                    <a:gd name="connsiteX49" fmla="*/ 2743860 w 3288392"/>
                    <a:gd name="connsiteY49" fmla="*/ 162503 h 3516220"/>
                    <a:gd name="connsiteX50" fmla="*/ 2802341 w 3288392"/>
                    <a:gd name="connsiteY50" fmla="*/ 248874 h 3516220"/>
                    <a:gd name="connsiteX51" fmla="*/ 2690333 w 3288392"/>
                    <a:gd name="connsiteY51" fmla="*/ 766186 h 3516220"/>
                    <a:gd name="connsiteX52" fmla="*/ 3241724 w 3288392"/>
                    <a:gd name="connsiteY52" fmla="*/ 1850689 h 3516220"/>
                    <a:gd name="connsiteX53" fmla="*/ 3193985 w 3288392"/>
                    <a:gd name="connsiteY53" fmla="*/ 2092058 h 3516220"/>
                    <a:gd name="connsiteX54" fmla="*/ 3242844 w 3288392"/>
                    <a:gd name="connsiteY54" fmla="*/ 2277940 h 3516220"/>
                    <a:gd name="connsiteX55" fmla="*/ 3146891 w 3288392"/>
                    <a:gd name="connsiteY55" fmla="*/ 3006796 h 3516220"/>
                    <a:gd name="connsiteX56" fmla="*/ 2732420 w 3288392"/>
                    <a:gd name="connsiteY56" fmla="*/ 3451177 h 3516220"/>
                    <a:gd name="connsiteX57" fmla="*/ 2248604 w 3288392"/>
                    <a:gd name="connsiteY57" fmla="*/ 3476454 h 3516220"/>
                    <a:gd name="connsiteX58" fmla="*/ 1686745 w 3288392"/>
                    <a:gd name="connsiteY58" fmla="*/ 662721 h 3516220"/>
                    <a:gd name="connsiteX59" fmla="*/ 1779853 w 3288392"/>
                    <a:gd name="connsiteY59" fmla="*/ 694213 h 3516220"/>
                    <a:gd name="connsiteX60" fmla="*/ 1779853 w 3288392"/>
                    <a:gd name="connsiteY60" fmla="*/ 695113 h 3516220"/>
                    <a:gd name="connsiteX61" fmla="*/ 2215303 w 3288392"/>
                    <a:gd name="connsiteY61" fmla="*/ 920932 h 3516220"/>
                    <a:gd name="connsiteX62" fmla="*/ 2226098 w 3288392"/>
                    <a:gd name="connsiteY62" fmla="*/ 617293 h 3516220"/>
                    <a:gd name="connsiteX63" fmla="*/ 2264778 w 3288392"/>
                    <a:gd name="connsiteY63" fmla="*/ 318601 h 3516220"/>
                    <a:gd name="connsiteX64" fmla="*/ 2349803 w 3288392"/>
                    <a:gd name="connsiteY64" fmla="*/ 207037 h 3516220"/>
                    <a:gd name="connsiteX65" fmla="*/ 1490161 w 3288392"/>
                    <a:gd name="connsiteY65" fmla="*/ 341987 h 3516220"/>
                    <a:gd name="connsiteX66" fmla="*/ 1266144 w 3288392"/>
                    <a:gd name="connsiteY66" fmla="*/ 807572 h 3516220"/>
                    <a:gd name="connsiteX67" fmla="*/ 1269746 w 3288392"/>
                    <a:gd name="connsiteY67" fmla="*/ 809818 h 3516220"/>
                    <a:gd name="connsiteX68" fmla="*/ 1686745 w 3288392"/>
                    <a:gd name="connsiteY68" fmla="*/ 662721 h 3516220"/>
                    <a:gd name="connsiteX69" fmla="*/ 2190560 w 3288392"/>
                    <a:gd name="connsiteY69" fmla="*/ 68489 h 3516220"/>
                    <a:gd name="connsiteX70" fmla="*/ 2173021 w 3288392"/>
                    <a:gd name="connsiteY70" fmla="*/ 68939 h 3516220"/>
                    <a:gd name="connsiteX71" fmla="*/ 2370944 w 3288392"/>
                    <a:gd name="connsiteY71" fmla="*/ 198492 h 3516220"/>
                    <a:gd name="connsiteX72" fmla="*/ 2650741 w 3288392"/>
                    <a:gd name="connsiteY72" fmla="*/ 192194 h 3516220"/>
                    <a:gd name="connsiteX73" fmla="*/ 2190560 w 3288392"/>
                    <a:gd name="connsiteY73" fmla="*/ 68489 h 3516220"/>
                    <a:gd name="connsiteX74" fmla="*/ 1198218 w 3288392"/>
                    <a:gd name="connsiteY74" fmla="*/ 2469265 h 3516220"/>
                    <a:gd name="connsiteX75" fmla="*/ 1120848 w 3288392"/>
                    <a:gd name="connsiteY75" fmla="*/ 2395942 h 3516220"/>
                    <a:gd name="connsiteX76" fmla="*/ 1088010 w 3288392"/>
                    <a:gd name="connsiteY76" fmla="*/ 2420235 h 3516220"/>
                    <a:gd name="connsiteX77" fmla="*/ 1053372 w 3288392"/>
                    <a:gd name="connsiteY77" fmla="*/ 2399094 h 3516220"/>
                    <a:gd name="connsiteX78" fmla="*/ 1070922 w 3288392"/>
                    <a:gd name="connsiteY78" fmla="*/ 2355005 h 3516220"/>
                    <a:gd name="connsiteX79" fmla="*/ 1034483 w 3288392"/>
                    <a:gd name="connsiteY79" fmla="*/ 2299676 h 3516220"/>
                    <a:gd name="connsiteX80" fmla="*/ 1232856 w 3288392"/>
                    <a:gd name="connsiteY80" fmla="*/ 2453072 h 3516220"/>
                    <a:gd name="connsiteX81" fmla="*/ 1198218 w 3288392"/>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3051766 w 3310068"/>
                    <a:gd name="connsiteY7" fmla="*/ 301671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3051766 w 3310068"/>
                    <a:gd name="connsiteY7" fmla="*/ 301671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3051766 w 3310068"/>
                    <a:gd name="connsiteY7" fmla="*/ 301671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2995668 w 3310068"/>
                    <a:gd name="connsiteY7" fmla="*/ 299988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2995668 w 3310068"/>
                    <a:gd name="connsiteY7" fmla="*/ 299988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2995668 w 3310068"/>
                    <a:gd name="connsiteY7" fmla="*/ 299988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310068"/>
                    <a:gd name="connsiteY0" fmla="*/ 3476454 h 3516220"/>
                    <a:gd name="connsiteX1" fmla="*/ 1893673 w 3310068"/>
                    <a:gd name="connsiteY1" fmla="*/ 3346222 h 3516220"/>
                    <a:gd name="connsiteX2" fmla="*/ 2066404 w 3310068"/>
                    <a:gd name="connsiteY2" fmla="*/ 3285269 h 3516220"/>
                    <a:gd name="connsiteX3" fmla="*/ 2292312 w 3310068"/>
                    <a:gd name="connsiteY3" fmla="*/ 3412722 h 3516220"/>
                    <a:gd name="connsiteX4" fmla="*/ 2709136 w 3310068"/>
                    <a:gd name="connsiteY4" fmla="*/ 3388911 h 3516220"/>
                    <a:gd name="connsiteX5" fmla="*/ 2829698 w 3310068"/>
                    <a:gd name="connsiteY5" fmla="*/ 3187731 h 3516220"/>
                    <a:gd name="connsiteX6" fmla="*/ 2824349 w 3310068"/>
                    <a:gd name="connsiteY6" fmla="*/ 3289330 h 3516220"/>
                    <a:gd name="connsiteX7" fmla="*/ 2995668 w 3310068"/>
                    <a:gd name="connsiteY7" fmla="*/ 2999886 h 3516220"/>
                    <a:gd name="connsiteX8" fmla="*/ 3175247 w 3310068"/>
                    <a:gd name="connsiteY8" fmla="*/ 2262310 h 3516220"/>
                    <a:gd name="connsiteX9" fmla="*/ 3128473 w 3310068"/>
                    <a:gd name="connsiteY9" fmla="*/ 1922263 h 3516220"/>
                    <a:gd name="connsiteX10" fmla="*/ 2685380 w 3310068"/>
                    <a:gd name="connsiteY10" fmla="*/ 790028 h 3516220"/>
                    <a:gd name="connsiteX11" fmla="*/ 2641747 w 3310068"/>
                    <a:gd name="connsiteY11" fmla="*/ 986156 h 3516220"/>
                    <a:gd name="connsiteX12" fmla="*/ 2634103 w 3310068"/>
                    <a:gd name="connsiteY12" fmla="*/ 1009098 h 3516220"/>
                    <a:gd name="connsiteX13" fmla="*/ 2551329 w 3310068"/>
                    <a:gd name="connsiteY13" fmla="*/ 1024841 h 3516220"/>
                    <a:gd name="connsiteX14" fmla="*/ 2244988 w 3310068"/>
                    <a:gd name="connsiteY14" fmla="*/ 1000999 h 3516220"/>
                    <a:gd name="connsiteX15" fmla="*/ 2561224 w 3310068"/>
                    <a:gd name="connsiteY15" fmla="*/ 964565 h 3516220"/>
                    <a:gd name="connsiteX16" fmla="*/ 2708772 w 3310068"/>
                    <a:gd name="connsiteY16" fmla="*/ 296109 h 3516220"/>
                    <a:gd name="connsiteX17" fmla="*/ 2708772 w 3310068"/>
                    <a:gd name="connsiteY17" fmla="*/ 296109 h 3516220"/>
                    <a:gd name="connsiteX18" fmla="*/ 2709222 w 3310068"/>
                    <a:gd name="connsiteY18" fmla="*/ 293407 h 3516220"/>
                    <a:gd name="connsiteX19" fmla="*/ 2370044 w 3310068"/>
                    <a:gd name="connsiteY19" fmla="*/ 292056 h 3516220"/>
                    <a:gd name="connsiteX20" fmla="*/ 2331353 w 3310068"/>
                    <a:gd name="connsiteY20" fmla="*/ 378877 h 3516220"/>
                    <a:gd name="connsiteX21" fmla="*/ 2271082 w 3310068"/>
                    <a:gd name="connsiteY21" fmla="*/ 788677 h 3516220"/>
                    <a:gd name="connsiteX22" fmla="*/ 2271082 w 3310068"/>
                    <a:gd name="connsiteY22" fmla="*/ 789128 h 3516220"/>
                    <a:gd name="connsiteX23" fmla="*/ 2244088 w 3310068"/>
                    <a:gd name="connsiteY23" fmla="*/ 965916 h 3516220"/>
                    <a:gd name="connsiteX24" fmla="*/ 2207198 w 3310068"/>
                    <a:gd name="connsiteY24" fmla="*/ 1010449 h 3516220"/>
                    <a:gd name="connsiteX25" fmla="*/ 2094300 w 3310068"/>
                    <a:gd name="connsiteY25" fmla="*/ 897990 h 3516220"/>
                    <a:gd name="connsiteX26" fmla="*/ 1726776 w 3310068"/>
                    <a:gd name="connsiteY26" fmla="*/ 708155 h 3516220"/>
                    <a:gd name="connsiteX27" fmla="*/ 1045728 w 3310068"/>
                    <a:gd name="connsiteY27" fmla="*/ 1880431 h 3516220"/>
                    <a:gd name="connsiteX28" fmla="*/ 1099707 w 3310068"/>
                    <a:gd name="connsiteY28" fmla="*/ 2119291 h 3516220"/>
                    <a:gd name="connsiteX29" fmla="*/ 1232406 w 3310068"/>
                    <a:gd name="connsiteY29" fmla="*/ 2189018 h 3516220"/>
                    <a:gd name="connsiteX30" fmla="*/ 1211265 w 3310068"/>
                    <a:gd name="connsiteY30" fmla="*/ 2212411 h 3516220"/>
                    <a:gd name="connsiteX31" fmla="*/ 1062036 w 3310068"/>
                    <a:gd name="connsiteY31" fmla="*/ 2213327 h 3516220"/>
                    <a:gd name="connsiteX32" fmla="*/ 87907 w 3310068"/>
                    <a:gd name="connsiteY32" fmla="*/ 2090016 h 3516220"/>
                    <a:gd name="connsiteX33" fmla="*/ 810665 w 3310068"/>
                    <a:gd name="connsiteY33" fmla="*/ 2484248 h 3516220"/>
                    <a:gd name="connsiteX34" fmla="*/ 1047079 w 3310068"/>
                    <a:gd name="connsiteY34" fmla="*/ 2636619 h 3516220"/>
                    <a:gd name="connsiteX35" fmla="*/ 1520758 w 3310068"/>
                    <a:gd name="connsiteY35" fmla="*/ 3093188 h 3516220"/>
                    <a:gd name="connsiteX36" fmla="*/ 1581029 w 3310068"/>
                    <a:gd name="connsiteY36" fmla="*/ 3157067 h 3516220"/>
                    <a:gd name="connsiteX37" fmla="*/ 1560789 w 3310068"/>
                    <a:gd name="connsiteY37" fmla="*/ 3206548 h 3516220"/>
                    <a:gd name="connsiteX38" fmla="*/ 1278741 w 3310068"/>
                    <a:gd name="connsiteY38" fmla="*/ 2999624 h 3516220"/>
                    <a:gd name="connsiteX39" fmla="*/ 1098356 w 3310068"/>
                    <a:gd name="connsiteY39" fmla="*/ 2756261 h 3516220"/>
                    <a:gd name="connsiteX40" fmla="*/ 857689 w 3310068"/>
                    <a:gd name="connsiteY40" fmla="*/ 2616363 h 3516220"/>
                    <a:gd name="connsiteX41" fmla="*/ 300 w 3310068"/>
                    <a:gd name="connsiteY41" fmla="*/ 2073590 h 3516220"/>
                    <a:gd name="connsiteX42" fmla="*/ 967457 w 3310068"/>
                    <a:gd name="connsiteY42" fmla="*/ 2116145 h 3516220"/>
                    <a:gd name="connsiteX43" fmla="*/ 895479 w 3310068"/>
                    <a:gd name="connsiteY43" fmla="*/ 1619074 h 3516220"/>
                    <a:gd name="connsiteX44" fmla="*/ 1197768 w 3310068"/>
                    <a:gd name="connsiteY44" fmla="*/ 867399 h 3516220"/>
                    <a:gd name="connsiteX45" fmla="*/ 1173925 w 3310068"/>
                    <a:gd name="connsiteY45" fmla="*/ 770233 h 3516220"/>
                    <a:gd name="connsiteX46" fmla="*/ 1173925 w 3310068"/>
                    <a:gd name="connsiteY46" fmla="*/ 769782 h 3516220"/>
                    <a:gd name="connsiteX47" fmla="*/ 1799655 w 3310068"/>
                    <a:gd name="connsiteY47" fmla="*/ 78384 h 3516220"/>
                    <a:gd name="connsiteX48" fmla="*/ 2617004 w 3310068"/>
                    <a:gd name="connsiteY48" fmla="*/ 88285 h 3516220"/>
                    <a:gd name="connsiteX49" fmla="*/ 2743860 w 3310068"/>
                    <a:gd name="connsiteY49" fmla="*/ 162503 h 3516220"/>
                    <a:gd name="connsiteX50" fmla="*/ 2802341 w 3310068"/>
                    <a:gd name="connsiteY50" fmla="*/ 248874 h 3516220"/>
                    <a:gd name="connsiteX51" fmla="*/ 2690333 w 3310068"/>
                    <a:gd name="connsiteY51" fmla="*/ 766186 h 3516220"/>
                    <a:gd name="connsiteX52" fmla="*/ 3241724 w 3310068"/>
                    <a:gd name="connsiteY52" fmla="*/ 1850689 h 3516220"/>
                    <a:gd name="connsiteX53" fmla="*/ 3193985 w 3310068"/>
                    <a:gd name="connsiteY53" fmla="*/ 2092058 h 3516220"/>
                    <a:gd name="connsiteX54" fmla="*/ 3242844 w 3310068"/>
                    <a:gd name="connsiteY54" fmla="*/ 2277940 h 3516220"/>
                    <a:gd name="connsiteX55" fmla="*/ 3146891 w 3310068"/>
                    <a:gd name="connsiteY55" fmla="*/ 3006796 h 3516220"/>
                    <a:gd name="connsiteX56" fmla="*/ 2732420 w 3310068"/>
                    <a:gd name="connsiteY56" fmla="*/ 3451177 h 3516220"/>
                    <a:gd name="connsiteX57" fmla="*/ 2248604 w 3310068"/>
                    <a:gd name="connsiteY57" fmla="*/ 3476454 h 3516220"/>
                    <a:gd name="connsiteX58" fmla="*/ 1686745 w 3310068"/>
                    <a:gd name="connsiteY58" fmla="*/ 662721 h 3516220"/>
                    <a:gd name="connsiteX59" fmla="*/ 1779853 w 3310068"/>
                    <a:gd name="connsiteY59" fmla="*/ 694213 h 3516220"/>
                    <a:gd name="connsiteX60" fmla="*/ 1779853 w 3310068"/>
                    <a:gd name="connsiteY60" fmla="*/ 695113 h 3516220"/>
                    <a:gd name="connsiteX61" fmla="*/ 2215303 w 3310068"/>
                    <a:gd name="connsiteY61" fmla="*/ 920932 h 3516220"/>
                    <a:gd name="connsiteX62" fmla="*/ 2226098 w 3310068"/>
                    <a:gd name="connsiteY62" fmla="*/ 617293 h 3516220"/>
                    <a:gd name="connsiteX63" fmla="*/ 2264778 w 3310068"/>
                    <a:gd name="connsiteY63" fmla="*/ 318601 h 3516220"/>
                    <a:gd name="connsiteX64" fmla="*/ 2349803 w 3310068"/>
                    <a:gd name="connsiteY64" fmla="*/ 207037 h 3516220"/>
                    <a:gd name="connsiteX65" fmla="*/ 1490161 w 3310068"/>
                    <a:gd name="connsiteY65" fmla="*/ 341987 h 3516220"/>
                    <a:gd name="connsiteX66" fmla="*/ 1266144 w 3310068"/>
                    <a:gd name="connsiteY66" fmla="*/ 807572 h 3516220"/>
                    <a:gd name="connsiteX67" fmla="*/ 1269746 w 3310068"/>
                    <a:gd name="connsiteY67" fmla="*/ 809818 h 3516220"/>
                    <a:gd name="connsiteX68" fmla="*/ 1686745 w 3310068"/>
                    <a:gd name="connsiteY68" fmla="*/ 662721 h 3516220"/>
                    <a:gd name="connsiteX69" fmla="*/ 2190560 w 3310068"/>
                    <a:gd name="connsiteY69" fmla="*/ 68489 h 3516220"/>
                    <a:gd name="connsiteX70" fmla="*/ 2173021 w 3310068"/>
                    <a:gd name="connsiteY70" fmla="*/ 68939 h 3516220"/>
                    <a:gd name="connsiteX71" fmla="*/ 2370944 w 3310068"/>
                    <a:gd name="connsiteY71" fmla="*/ 198492 h 3516220"/>
                    <a:gd name="connsiteX72" fmla="*/ 2650741 w 3310068"/>
                    <a:gd name="connsiteY72" fmla="*/ 192194 h 3516220"/>
                    <a:gd name="connsiteX73" fmla="*/ 2190560 w 3310068"/>
                    <a:gd name="connsiteY73" fmla="*/ 68489 h 3516220"/>
                    <a:gd name="connsiteX74" fmla="*/ 1198218 w 3310068"/>
                    <a:gd name="connsiteY74" fmla="*/ 2469265 h 3516220"/>
                    <a:gd name="connsiteX75" fmla="*/ 1120848 w 3310068"/>
                    <a:gd name="connsiteY75" fmla="*/ 2395942 h 3516220"/>
                    <a:gd name="connsiteX76" fmla="*/ 1088010 w 3310068"/>
                    <a:gd name="connsiteY76" fmla="*/ 2420235 h 3516220"/>
                    <a:gd name="connsiteX77" fmla="*/ 1053372 w 3310068"/>
                    <a:gd name="connsiteY77" fmla="*/ 2399094 h 3516220"/>
                    <a:gd name="connsiteX78" fmla="*/ 1070922 w 3310068"/>
                    <a:gd name="connsiteY78" fmla="*/ 2355005 h 3516220"/>
                    <a:gd name="connsiteX79" fmla="*/ 1034483 w 3310068"/>
                    <a:gd name="connsiteY79" fmla="*/ 2299676 h 3516220"/>
                    <a:gd name="connsiteX80" fmla="*/ 1232856 w 3310068"/>
                    <a:gd name="connsiteY80" fmla="*/ 2453072 h 3516220"/>
                    <a:gd name="connsiteX81" fmla="*/ 1198218 w 3310068"/>
                    <a:gd name="connsiteY81" fmla="*/ 2469265 h 3516220"/>
                    <a:gd name="connsiteX0" fmla="*/ 2248604 w 3288066"/>
                    <a:gd name="connsiteY0" fmla="*/ 3476454 h 3516220"/>
                    <a:gd name="connsiteX1" fmla="*/ 1893673 w 3288066"/>
                    <a:gd name="connsiteY1" fmla="*/ 3346222 h 3516220"/>
                    <a:gd name="connsiteX2" fmla="*/ 2066404 w 3288066"/>
                    <a:gd name="connsiteY2" fmla="*/ 3285269 h 3516220"/>
                    <a:gd name="connsiteX3" fmla="*/ 2292312 w 3288066"/>
                    <a:gd name="connsiteY3" fmla="*/ 3412722 h 3516220"/>
                    <a:gd name="connsiteX4" fmla="*/ 2709136 w 3288066"/>
                    <a:gd name="connsiteY4" fmla="*/ 3388911 h 3516220"/>
                    <a:gd name="connsiteX5" fmla="*/ 2829698 w 3288066"/>
                    <a:gd name="connsiteY5" fmla="*/ 3187731 h 3516220"/>
                    <a:gd name="connsiteX6" fmla="*/ 2824349 w 3288066"/>
                    <a:gd name="connsiteY6" fmla="*/ 3289330 h 3516220"/>
                    <a:gd name="connsiteX7" fmla="*/ 2995668 w 3288066"/>
                    <a:gd name="connsiteY7" fmla="*/ 2999886 h 3516220"/>
                    <a:gd name="connsiteX8" fmla="*/ 3175247 w 3288066"/>
                    <a:gd name="connsiteY8" fmla="*/ 2262310 h 3516220"/>
                    <a:gd name="connsiteX9" fmla="*/ 3128473 w 3288066"/>
                    <a:gd name="connsiteY9" fmla="*/ 1922263 h 3516220"/>
                    <a:gd name="connsiteX10" fmla="*/ 2685380 w 3288066"/>
                    <a:gd name="connsiteY10" fmla="*/ 790028 h 3516220"/>
                    <a:gd name="connsiteX11" fmla="*/ 2641747 w 3288066"/>
                    <a:gd name="connsiteY11" fmla="*/ 986156 h 3516220"/>
                    <a:gd name="connsiteX12" fmla="*/ 2634103 w 3288066"/>
                    <a:gd name="connsiteY12" fmla="*/ 1009098 h 3516220"/>
                    <a:gd name="connsiteX13" fmla="*/ 2551329 w 3288066"/>
                    <a:gd name="connsiteY13" fmla="*/ 1024841 h 3516220"/>
                    <a:gd name="connsiteX14" fmla="*/ 2244988 w 3288066"/>
                    <a:gd name="connsiteY14" fmla="*/ 1000999 h 3516220"/>
                    <a:gd name="connsiteX15" fmla="*/ 2561224 w 3288066"/>
                    <a:gd name="connsiteY15" fmla="*/ 964565 h 3516220"/>
                    <a:gd name="connsiteX16" fmla="*/ 2708772 w 3288066"/>
                    <a:gd name="connsiteY16" fmla="*/ 296109 h 3516220"/>
                    <a:gd name="connsiteX17" fmla="*/ 2708772 w 3288066"/>
                    <a:gd name="connsiteY17" fmla="*/ 296109 h 3516220"/>
                    <a:gd name="connsiteX18" fmla="*/ 2709222 w 3288066"/>
                    <a:gd name="connsiteY18" fmla="*/ 293407 h 3516220"/>
                    <a:gd name="connsiteX19" fmla="*/ 2370044 w 3288066"/>
                    <a:gd name="connsiteY19" fmla="*/ 292056 h 3516220"/>
                    <a:gd name="connsiteX20" fmla="*/ 2331353 w 3288066"/>
                    <a:gd name="connsiteY20" fmla="*/ 378877 h 3516220"/>
                    <a:gd name="connsiteX21" fmla="*/ 2271082 w 3288066"/>
                    <a:gd name="connsiteY21" fmla="*/ 788677 h 3516220"/>
                    <a:gd name="connsiteX22" fmla="*/ 2271082 w 3288066"/>
                    <a:gd name="connsiteY22" fmla="*/ 789128 h 3516220"/>
                    <a:gd name="connsiteX23" fmla="*/ 2244088 w 3288066"/>
                    <a:gd name="connsiteY23" fmla="*/ 965916 h 3516220"/>
                    <a:gd name="connsiteX24" fmla="*/ 2207198 w 3288066"/>
                    <a:gd name="connsiteY24" fmla="*/ 1010449 h 3516220"/>
                    <a:gd name="connsiteX25" fmla="*/ 2094300 w 3288066"/>
                    <a:gd name="connsiteY25" fmla="*/ 897990 h 3516220"/>
                    <a:gd name="connsiteX26" fmla="*/ 1726776 w 3288066"/>
                    <a:gd name="connsiteY26" fmla="*/ 708155 h 3516220"/>
                    <a:gd name="connsiteX27" fmla="*/ 1045728 w 3288066"/>
                    <a:gd name="connsiteY27" fmla="*/ 1880431 h 3516220"/>
                    <a:gd name="connsiteX28" fmla="*/ 1099707 w 3288066"/>
                    <a:gd name="connsiteY28" fmla="*/ 2119291 h 3516220"/>
                    <a:gd name="connsiteX29" fmla="*/ 1232406 w 3288066"/>
                    <a:gd name="connsiteY29" fmla="*/ 2189018 h 3516220"/>
                    <a:gd name="connsiteX30" fmla="*/ 1211265 w 3288066"/>
                    <a:gd name="connsiteY30" fmla="*/ 2212411 h 3516220"/>
                    <a:gd name="connsiteX31" fmla="*/ 1062036 w 3288066"/>
                    <a:gd name="connsiteY31" fmla="*/ 2213327 h 3516220"/>
                    <a:gd name="connsiteX32" fmla="*/ 87907 w 3288066"/>
                    <a:gd name="connsiteY32" fmla="*/ 2090016 h 3516220"/>
                    <a:gd name="connsiteX33" fmla="*/ 810665 w 3288066"/>
                    <a:gd name="connsiteY33" fmla="*/ 2484248 h 3516220"/>
                    <a:gd name="connsiteX34" fmla="*/ 1047079 w 3288066"/>
                    <a:gd name="connsiteY34" fmla="*/ 2636619 h 3516220"/>
                    <a:gd name="connsiteX35" fmla="*/ 1520758 w 3288066"/>
                    <a:gd name="connsiteY35" fmla="*/ 3093188 h 3516220"/>
                    <a:gd name="connsiteX36" fmla="*/ 1581029 w 3288066"/>
                    <a:gd name="connsiteY36" fmla="*/ 3157067 h 3516220"/>
                    <a:gd name="connsiteX37" fmla="*/ 1560789 w 3288066"/>
                    <a:gd name="connsiteY37" fmla="*/ 3206548 h 3516220"/>
                    <a:gd name="connsiteX38" fmla="*/ 1278741 w 3288066"/>
                    <a:gd name="connsiteY38" fmla="*/ 2999624 h 3516220"/>
                    <a:gd name="connsiteX39" fmla="*/ 1098356 w 3288066"/>
                    <a:gd name="connsiteY39" fmla="*/ 2756261 h 3516220"/>
                    <a:gd name="connsiteX40" fmla="*/ 857689 w 3288066"/>
                    <a:gd name="connsiteY40" fmla="*/ 2616363 h 3516220"/>
                    <a:gd name="connsiteX41" fmla="*/ 300 w 3288066"/>
                    <a:gd name="connsiteY41" fmla="*/ 2073590 h 3516220"/>
                    <a:gd name="connsiteX42" fmla="*/ 967457 w 3288066"/>
                    <a:gd name="connsiteY42" fmla="*/ 2116145 h 3516220"/>
                    <a:gd name="connsiteX43" fmla="*/ 895479 w 3288066"/>
                    <a:gd name="connsiteY43" fmla="*/ 1619074 h 3516220"/>
                    <a:gd name="connsiteX44" fmla="*/ 1197768 w 3288066"/>
                    <a:gd name="connsiteY44" fmla="*/ 867399 h 3516220"/>
                    <a:gd name="connsiteX45" fmla="*/ 1173925 w 3288066"/>
                    <a:gd name="connsiteY45" fmla="*/ 770233 h 3516220"/>
                    <a:gd name="connsiteX46" fmla="*/ 1173925 w 3288066"/>
                    <a:gd name="connsiteY46" fmla="*/ 769782 h 3516220"/>
                    <a:gd name="connsiteX47" fmla="*/ 1799655 w 3288066"/>
                    <a:gd name="connsiteY47" fmla="*/ 78384 h 3516220"/>
                    <a:gd name="connsiteX48" fmla="*/ 2617004 w 3288066"/>
                    <a:gd name="connsiteY48" fmla="*/ 88285 h 3516220"/>
                    <a:gd name="connsiteX49" fmla="*/ 2743860 w 3288066"/>
                    <a:gd name="connsiteY49" fmla="*/ 162503 h 3516220"/>
                    <a:gd name="connsiteX50" fmla="*/ 2802341 w 3288066"/>
                    <a:gd name="connsiteY50" fmla="*/ 248874 h 3516220"/>
                    <a:gd name="connsiteX51" fmla="*/ 2690333 w 3288066"/>
                    <a:gd name="connsiteY51" fmla="*/ 766186 h 3516220"/>
                    <a:gd name="connsiteX52" fmla="*/ 3241724 w 3288066"/>
                    <a:gd name="connsiteY52" fmla="*/ 1850689 h 3516220"/>
                    <a:gd name="connsiteX53" fmla="*/ 3193985 w 3288066"/>
                    <a:gd name="connsiteY53" fmla="*/ 2092058 h 3516220"/>
                    <a:gd name="connsiteX54" fmla="*/ 3242844 w 3288066"/>
                    <a:gd name="connsiteY54" fmla="*/ 2277940 h 3516220"/>
                    <a:gd name="connsiteX55" fmla="*/ 3096403 w 3288066"/>
                    <a:gd name="connsiteY55" fmla="*/ 2950698 h 3516220"/>
                    <a:gd name="connsiteX56" fmla="*/ 2732420 w 3288066"/>
                    <a:gd name="connsiteY56" fmla="*/ 3451177 h 3516220"/>
                    <a:gd name="connsiteX57" fmla="*/ 2248604 w 3288066"/>
                    <a:gd name="connsiteY57" fmla="*/ 3476454 h 3516220"/>
                    <a:gd name="connsiteX58" fmla="*/ 1686745 w 3288066"/>
                    <a:gd name="connsiteY58" fmla="*/ 662721 h 3516220"/>
                    <a:gd name="connsiteX59" fmla="*/ 1779853 w 3288066"/>
                    <a:gd name="connsiteY59" fmla="*/ 694213 h 3516220"/>
                    <a:gd name="connsiteX60" fmla="*/ 1779853 w 3288066"/>
                    <a:gd name="connsiteY60" fmla="*/ 695113 h 3516220"/>
                    <a:gd name="connsiteX61" fmla="*/ 2215303 w 3288066"/>
                    <a:gd name="connsiteY61" fmla="*/ 920932 h 3516220"/>
                    <a:gd name="connsiteX62" fmla="*/ 2226098 w 3288066"/>
                    <a:gd name="connsiteY62" fmla="*/ 617293 h 3516220"/>
                    <a:gd name="connsiteX63" fmla="*/ 2264778 w 3288066"/>
                    <a:gd name="connsiteY63" fmla="*/ 318601 h 3516220"/>
                    <a:gd name="connsiteX64" fmla="*/ 2349803 w 3288066"/>
                    <a:gd name="connsiteY64" fmla="*/ 207037 h 3516220"/>
                    <a:gd name="connsiteX65" fmla="*/ 1490161 w 3288066"/>
                    <a:gd name="connsiteY65" fmla="*/ 341987 h 3516220"/>
                    <a:gd name="connsiteX66" fmla="*/ 1266144 w 3288066"/>
                    <a:gd name="connsiteY66" fmla="*/ 807572 h 3516220"/>
                    <a:gd name="connsiteX67" fmla="*/ 1269746 w 3288066"/>
                    <a:gd name="connsiteY67" fmla="*/ 809818 h 3516220"/>
                    <a:gd name="connsiteX68" fmla="*/ 1686745 w 3288066"/>
                    <a:gd name="connsiteY68" fmla="*/ 662721 h 3516220"/>
                    <a:gd name="connsiteX69" fmla="*/ 2190560 w 3288066"/>
                    <a:gd name="connsiteY69" fmla="*/ 68489 h 3516220"/>
                    <a:gd name="connsiteX70" fmla="*/ 2173021 w 3288066"/>
                    <a:gd name="connsiteY70" fmla="*/ 68939 h 3516220"/>
                    <a:gd name="connsiteX71" fmla="*/ 2370944 w 3288066"/>
                    <a:gd name="connsiteY71" fmla="*/ 198492 h 3516220"/>
                    <a:gd name="connsiteX72" fmla="*/ 2650741 w 3288066"/>
                    <a:gd name="connsiteY72" fmla="*/ 192194 h 3516220"/>
                    <a:gd name="connsiteX73" fmla="*/ 2190560 w 3288066"/>
                    <a:gd name="connsiteY73" fmla="*/ 68489 h 3516220"/>
                    <a:gd name="connsiteX74" fmla="*/ 1198218 w 3288066"/>
                    <a:gd name="connsiteY74" fmla="*/ 2469265 h 3516220"/>
                    <a:gd name="connsiteX75" fmla="*/ 1120848 w 3288066"/>
                    <a:gd name="connsiteY75" fmla="*/ 2395942 h 3516220"/>
                    <a:gd name="connsiteX76" fmla="*/ 1088010 w 3288066"/>
                    <a:gd name="connsiteY76" fmla="*/ 2420235 h 3516220"/>
                    <a:gd name="connsiteX77" fmla="*/ 1053372 w 3288066"/>
                    <a:gd name="connsiteY77" fmla="*/ 2399094 h 3516220"/>
                    <a:gd name="connsiteX78" fmla="*/ 1070922 w 3288066"/>
                    <a:gd name="connsiteY78" fmla="*/ 2355005 h 3516220"/>
                    <a:gd name="connsiteX79" fmla="*/ 1034483 w 3288066"/>
                    <a:gd name="connsiteY79" fmla="*/ 2299676 h 3516220"/>
                    <a:gd name="connsiteX80" fmla="*/ 1232856 w 3288066"/>
                    <a:gd name="connsiteY80" fmla="*/ 2453072 h 3516220"/>
                    <a:gd name="connsiteX81" fmla="*/ 1198218 w 3288066"/>
                    <a:gd name="connsiteY81" fmla="*/ 2469265 h 3516220"/>
                    <a:gd name="connsiteX0" fmla="*/ 2248604 w 3288066"/>
                    <a:gd name="connsiteY0" fmla="*/ 3476454 h 3516220"/>
                    <a:gd name="connsiteX1" fmla="*/ 1893673 w 3288066"/>
                    <a:gd name="connsiteY1" fmla="*/ 3346222 h 3516220"/>
                    <a:gd name="connsiteX2" fmla="*/ 2066404 w 3288066"/>
                    <a:gd name="connsiteY2" fmla="*/ 3285269 h 3516220"/>
                    <a:gd name="connsiteX3" fmla="*/ 2292312 w 3288066"/>
                    <a:gd name="connsiteY3" fmla="*/ 3412722 h 3516220"/>
                    <a:gd name="connsiteX4" fmla="*/ 2709136 w 3288066"/>
                    <a:gd name="connsiteY4" fmla="*/ 3388911 h 3516220"/>
                    <a:gd name="connsiteX5" fmla="*/ 2829698 w 3288066"/>
                    <a:gd name="connsiteY5" fmla="*/ 3187731 h 3516220"/>
                    <a:gd name="connsiteX6" fmla="*/ 2824349 w 3288066"/>
                    <a:gd name="connsiteY6" fmla="*/ 3289330 h 3516220"/>
                    <a:gd name="connsiteX7" fmla="*/ 2995668 w 3288066"/>
                    <a:gd name="connsiteY7" fmla="*/ 2999886 h 3516220"/>
                    <a:gd name="connsiteX8" fmla="*/ 3175247 w 3288066"/>
                    <a:gd name="connsiteY8" fmla="*/ 2262310 h 3516220"/>
                    <a:gd name="connsiteX9" fmla="*/ 3128473 w 3288066"/>
                    <a:gd name="connsiteY9" fmla="*/ 1922263 h 3516220"/>
                    <a:gd name="connsiteX10" fmla="*/ 2685380 w 3288066"/>
                    <a:gd name="connsiteY10" fmla="*/ 790028 h 3516220"/>
                    <a:gd name="connsiteX11" fmla="*/ 2641747 w 3288066"/>
                    <a:gd name="connsiteY11" fmla="*/ 986156 h 3516220"/>
                    <a:gd name="connsiteX12" fmla="*/ 2634103 w 3288066"/>
                    <a:gd name="connsiteY12" fmla="*/ 1009098 h 3516220"/>
                    <a:gd name="connsiteX13" fmla="*/ 2551329 w 3288066"/>
                    <a:gd name="connsiteY13" fmla="*/ 1024841 h 3516220"/>
                    <a:gd name="connsiteX14" fmla="*/ 2244988 w 3288066"/>
                    <a:gd name="connsiteY14" fmla="*/ 1000999 h 3516220"/>
                    <a:gd name="connsiteX15" fmla="*/ 2561224 w 3288066"/>
                    <a:gd name="connsiteY15" fmla="*/ 964565 h 3516220"/>
                    <a:gd name="connsiteX16" fmla="*/ 2708772 w 3288066"/>
                    <a:gd name="connsiteY16" fmla="*/ 296109 h 3516220"/>
                    <a:gd name="connsiteX17" fmla="*/ 2708772 w 3288066"/>
                    <a:gd name="connsiteY17" fmla="*/ 296109 h 3516220"/>
                    <a:gd name="connsiteX18" fmla="*/ 2709222 w 3288066"/>
                    <a:gd name="connsiteY18" fmla="*/ 293407 h 3516220"/>
                    <a:gd name="connsiteX19" fmla="*/ 2370044 w 3288066"/>
                    <a:gd name="connsiteY19" fmla="*/ 292056 h 3516220"/>
                    <a:gd name="connsiteX20" fmla="*/ 2331353 w 3288066"/>
                    <a:gd name="connsiteY20" fmla="*/ 378877 h 3516220"/>
                    <a:gd name="connsiteX21" fmla="*/ 2271082 w 3288066"/>
                    <a:gd name="connsiteY21" fmla="*/ 788677 h 3516220"/>
                    <a:gd name="connsiteX22" fmla="*/ 2271082 w 3288066"/>
                    <a:gd name="connsiteY22" fmla="*/ 789128 h 3516220"/>
                    <a:gd name="connsiteX23" fmla="*/ 2244088 w 3288066"/>
                    <a:gd name="connsiteY23" fmla="*/ 965916 h 3516220"/>
                    <a:gd name="connsiteX24" fmla="*/ 2207198 w 3288066"/>
                    <a:gd name="connsiteY24" fmla="*/ 1010449 h 3516220"/>
                    <a:gd name="connsiteX25" fmla="*/ 2094300 w 3288066"/>
                    <a:gd name="connsiteY25" fmla="*/ 897990 h 3516220"/>
                    <a:gd name="connsiteX26" fmla="*/ 1726776 w 3288066"/>
                    <a:gd name="connsiteY26" fmla="*/ 708155 h 3516220"/>
                    <a:gd name="connsiteX27" fmla="*/ 1045728 w 3288066"/>
                    <a:gd name="connsiteY27" fmla="*/ 1880431 h 3516220"/>
                    <a:gd name="connsiteX28" fmla="*/ 1099707 w 3288066"/>
                    <a:gd name="connsiteY28" fmla="*/ 2119291 h 3516220"/>
                    <a:gd name="connsiteX29" fmla="*/ 1232406 w 3288066"/>
                    <a:gd name="connsiteY29" fmla="*/ 2189018 h 3516220"/>
                    <a:gd name="connsiteX30" fmla="*/ 1211265 w 3288066"/>
                    <a:gd name="connsiteY30" fmla="*/ 2212411 h 3516220"/>
                    <a:gd name="connsiteX31" fmla="*/ 1062036 w 3288066"/>
                    <a:gd name="connsiteY31" fmla="*/ 2213327 h 3516220"/>
                    <a:gd name="connsiteX32" fmla="*/ 87907 w 3288066"/>
                    <a:gd name="connsiteY32" fmla="*/ 2090016 h 3516220"/>
                    <a:gd name="connsiteX33" fmla="*/ 810665 w 3288066"/>
                    <a:gd name="connsiteY33" fmla="*/ 2484248 h 3516220"/>
                    <a:gd name="connsiteX34" fmla="*/ 1047079 w 3288066"/>
                    <a:gd name="connsiteY34" fmla="*/ 2636619 h 3516220"/>
                    <a:gd name="connsiteX35" fmla="*/ 1520758 w 3288066"/>
                    <a:gd name="connsiteY35" fmla="*/ 3093188 h 3516220"/>
                    <a:gd name="connsiteX36" fmla="*/ 1581029 w 3288066"/>
                    <a:gd name="connsiteY36" fmla="*/ 3157067 h 3516220"/>
                    <a:gd name="connsiteX37" fmla="*/ 1560789 w 3288066"/>
                    <a:gd name="connsiteY37" fmla="*/ 3206548 h 3516220"/>
                    <a:gd name="connsiteX38" fmla="*/ 1278741 w 3288066"/>
                    <a:gd name="connsiteY38" fmla="*/ 2999624 h 3516220"/>
                    <a:gd name="connsiteX39" fmla="*/ 1098356 w 3288066"/>
                    <a:gd name="connsiteY39" fmla="*/ 2756261 h 3516220"/>
                    <a:gd name="connsiteX40" fmla="*/ 857689 w 3288066"/>
                    <a:gd name="connsiteY40" fmla="*/ 2616363 h 3516220"/>
                    <a:gd name="connsiteX41" fmla="*/ 300 w 3288066"/>
                    <a:gd name="connsiteY41" fmla="*/ 2073590 h 3516220"/>
                    <a:gd name="connsiteX42" fmla="*/ 967457 w 3288066"/>
                    <a:gd name="connsiteY42" fmla="*/ 2116145 h 3516220"/>
                    <a:gd name="connsiteX43" fmla="*/ 895479 w 3288066"/>
                    <a:gd name="connsiteY43" fmla="*/ 1619074 h 3516220"/>
                    <a:gd name="connsiteX44" fmla="*/ 1197768 w 3288066"/>
                    <a:gd name="connsiteY44" fmla="*/ 867399 h 3516220"/>
                    <a:gd name="connsiteX45" fmla="*/ 1173925 w 3288066"/>
                    <a:gd name="connsiteY45" fmla="*/ 770233 h 3516220"/>
                    <a:gd name="connsiteX46" fmla="*/ 1173925 w 3288066"/>
                    <a:gd name="connsiteY46" fmla="*/ 769782 h 3516220"/>
                    <a:gd name="connsiteX47" fmla="*/ 1799655 w 3288066"/>
                    <a:gd name="connsiteY47" fmla="*/ 78384 h 3516220"/>
                    <a:gd name="connsiteX48" fmla="*/ 2617004 w 3288066"/>
                    <a:gd name="connsiteY48" fmla="*/ 88285 h 3516220"/>
                    <a:gd name="connsiteX49" fmla="*/ 2743860 w 3288066"/>
                    <a:gd name="connsiteY49" fmla="*/ 162503 h 3516220"/>
                    <a:gd name="connsiteX50" fmla="*/ 2802341 w 3288066"/>
                    <a:gd name="connsiteY50" fmla="*/ 248874 h 3516220"/>
                    <a:gd name="connsiteX51" fmla="*/ 2690333 w 3288066"/>
                    <a:gd name="connsiteY51" fmla="*/ 766186 h 3516220"/>
                    <a:gd name="connsiteX52" fmla="*/ 3241724 w 3288066"/>
                    <a:gd name="connsiteY52" fmla="*/ 1850689 h 3516220"/>
                    <a:gd name="connsiteX53" fmla="*/ 3193985 w 3288066"/>
                    <a:gd name="connsiteY53" fmla="*/ 2092058 h 3516220"/>
                    <a:gd name="connsiteX54" fmla="*/ 3242844 w 3288066"/>
                    <a:gd name="connsiteY54" fmla="*/ 2277940 h 3516220"/>
                    <a:gd name="connsiteX55" fmla="*/ 3096403 w 3288066"/>
                    <a:gd name="connsiteY55" fmla="*/ 2950698 h 3516220"/>
                    <a:gd name="connsiteX56" fmla="*/ 2732420 w 3288066"/>
                    <a:gd name="connsiteY56" fmla="*/ 3451177 h 3516220"/>
                    <a:gd name="connsiteX57" fmla="*/ 2248604 w 3288066"/>
                    <a:gd name="connsiteY57" fmla="*/ 3476454 h 3516220"/>
                    <a:gd name="connsiteX58" fmla="*/ 1686745 w 3288066"/>
                    <a:gd name="connsiteY58" fmla="*/ 662721 h 3516220"/>
                    <a:gd name="connsiteX59" fmla="*/ 1779853 w 3288066"/>
                    <a:gd name="connsiteY59" fmla="*/ 694213 h 3516220"/>
                    <a:gd name="connsiteX60" fmla="*/ 1779853 w 3288066"/>
                    <a:gd name="connsiteY60" fmla="*/ 695113 h 3516220"/>
                    <a:gd name="connsiteX61" fmla="*/ 2215303 w 3288066"/>
                    <a:gd name="connsiteY61" fmla="*/ 920932 h 3516220"/>
                    <a:gd name="connsiteX62" fmla="*/ 2226098 w 3288066"/>
                    <a:gd name="connsiteY62" fmla="*/ 617293 h 3516220"/>
                    <a:gd name="connsiteX63" fmla="*/ 2264778 w 3288066"/>
                    <a:gd name="connsiteY63" fmla="*/ 318601 h 3516220"/>
                    <a:gd name="connsiteX64" fmla="*/ 2349803 w 3288066"/>
                    <a:gd name="connsiteY64" fmla="*/ 207037 h 3516220"/>
                    <a:gd name="connsiteX65" fmla="*/ 1490161 w 3288066"/>
                    <a:gd name="connsiteY65" fmla="*/ 341987 h 3516220"/>
                    <a:gd name="connsiteX66" fmla="*/ 1266144 w 3288066"/>
                    <a:gd name="connsiteY66" fmla="*/ 807572 h 3516220"/>
                    <a:gd name="connsiteX67" fmla="*/ 1269746 w 3288066"/>
                    <a:gd name="connsiteY67" fmla="*/ 809818 h 3516220"/>
                    <a:gd name="connsiteX68" fmla="*/ 1686745 w 3288066"/>
                    <a:gd name="connsiteY68" fmla="*/ 662721 h 3516220"/>
                    <a:gd name="connsiteX69" fmla="*/ 2190560 w 3288066"/>
                    <a:gd name="connsiteY69" fmla="*/ 68489 h 3516220"/>
                    <a:gd name="connsiteX70" fmla="*/ 2173021 w 3288066"/>
                    <a:gd name="connsiteY70" fmla="*/ 68939 h 3516220"/>
                    <a:gd name="connsiteX71" fmla="*/ 2370944 w 3288066"/>
                    <a:gd name="connsiteY71" fmla="*/ 198492 h 3516220"/>
                    <a:gd name="connsiteX72" fmla="*/ 2650741 w 3288066"/>
                    <a:gd name="connsiteY72" fmla="*/ 192194 h 3516220"/>
                    <a:gd name="connsiteX73" fmla="*/ 2190560 w 3288066"/>
                    <a:gd name="connsiteY73" fmla="*/ 68489 h 3516220"/>
                    <a:gd name="connsiteX74" fmla="*/ 1198218 w 3288066"/>
                    <a:gd name="connsiteY74" fmla="*/ 2469265 h 3516220"/>
                    <a:gd name="connsiteX75" fmla="*/ 1120848 w 3288066"/>
                    <a:gd name="connsiteY75" fmla="*/ 2395942 h 3516220"/>
                    <a:gd name="connsiteX76" fmla="*/ 1088010 w 3288066"/>
                    <a:gd name="connsiteY76" fmla="*/ 2420235 h 3516220"/>
                    <a:gd name="connsiteX77" fmla="*/ 1053372 w 3288066"/>
                    <a:gd name="connsiteY77" fmla="*/ 2399094 h 3516220"/>
                    <a:gd name="connsiteX78" fmla="*/ 1070922 w 3288066"/>
                    <a:gd name="connsiteY78" fmla="*/ 2355005 h 3516220"/>
                    <a:gd name="connsiteX79" fmla="*/ 1034483 w 3288066"/>
                    <a:gd name="connsiteY79" fmla="*/ 2299676 h 3516220"/>
                    <a:gd name="connsiteX80" fmla="*/ 1232856 w 3288066"/>
                    <a:gd name="connsiteY80" fmla="*/ 2453072 h 3516220"/>
                    <a:gd name="connsiteX81" fmla="*/ 1198218 w 3288066"/>
                    <a:gd name="connsiteY81" fmla="*/ 2469265 h 3516220"/>
                    <a:gd name="connsiteX0" fmla="*/ 2248604 w 3288066"/>
                    <a:gd name="connsiteY0" fmla="*/ 3476454 h 3519592"/>
                    <a:gd name="connsiteX1" fmla="*/ 1893673 w 3288066"/>
                    <a:gd name="connsiteY1" fmla="*/ 3346222 h 3519592"/>
                    <a:gd name="connsiteX2" fmla="*/ 2066404 w 3288066"/>
                    <a:gd name="connsiteY2" fmla="*/ 3285269 h 3519592"/>
                    <a:gd name="connsiteX3" fmla="*/ 2292312 w 3288066"/>
                    <a:gd name="connsiteY3" fmla="*/ 3412722 h 3519592"/>
                    <a:gd name="connsiteX4" fmla="*/ 2709136 w 3288066"/>
                    <a:gd name="connsiteY4" fmla="*/ 3388911 h 3519592"/>
                    <a:gd name="connsiteX5" fmla="*/ 2829698 w 3288066"/>
                    <a:gd name="connsiteY5" fmla="*/ 3187731 h 3519592"/>
                    <a:gd name="connsiteX6" fmla="*/ 2824349 w 3288066"/>
                    <a:gd name="connsiteY6" fmla="*/ 3289330 h 3519592"/>
                    <a:gd name="connsiteX7" fmla="*/ 2995668 w 3288066"/>
                    <a:gd name="connsiteY7" fmla="*/ 2999886 h 3519592"/>
                    <a:gd name="connsiteX8" fmla="*/ 3175247 w 3288066"/>
                    <a:gd name="connsiteY8" fmla="*/ 2262310 h 3519592"/>
                    <a:gd name="connsiteX9" fmla="*/ 3128473 w 3288066"/>
                    <a:gd name="connsiteY9" fmla="*/ 1922263 h 3519592"/>
                    <a:gd name="connsiteX10" fmla="*/ 2685380 w 3288066"/>
                    <a:gd name="connsiteY10" fmla="*/ 790028 h 3519592"/>
                    <a:gd name="connsiteX11" fmla="*/ 2641747 w 3288066"/>
                    <a:gd name="connsiteY11" fmla="*/ 986156 h 3519592"/>
                    <a:gd name="connsiteX12" fmla="*/ 2634103 w 3288066"/>
                    <a:gd name="connsiteY12" fmla="*/ 1009098 h 3519592"/>
                    <a:gd name="connsiteX13" fmla="*/ 2551329 w 3288066"/>
                    <a:gd name="connsiteY13" fmla="*/ 1024841 h 3519592"/>
                    <a:gd name="connsiteX14" fmla="*/ 2244988 w 3288066"/>
                    <a:gd name="connsiteY14" fmla="*/ 1000999 h 3519592"/>
                    <a:gd name="connsiteX15" fmla="*/ 2561224 w 3288066"/>
                    <a:gd name="connsiteY15" fmla="*/ 964565 h 3519592"/>
                    <a:gd name="connsiteX16" fmla="*/ 2708772 w 3288066"/>
                    <a:gd name="connsiteY16" fmla="*/ 296109 h 3519592"/>
                    <a:gd name="connsiteX17" fmla="*/ 2708772 w 3288066"/>
                    <a:gd name="connsiteY17" fmla="*/ 296109 h 3519592"/>
                    <a:gd name="connsiteX18" fmla="*/ 2709222 w 3288066"/>
                    <a:gd name="connsiteY18" fmla="*/ 293407 h 3519592"/>
                    <a:gd name="connsiteX19" fmla="*/ 2370044 w 3288066"/>
                    <a:gd name="connsiteY19" fmla="*/ 292056 h 3519592"/>
                    <a:gd name="connsiteX20" fmla="*/ 2331353 w 3288066"/>
                    <a:gd name="connsiteY20" fmla="*/ 378877 h 3519592"/>
                    <a:gd name="connsiteX21" fmla="*/ 2271082 w 3288066"/>
                    <a:gd name="connsiteY21" fmla="*/ 788677 h 3519592"/>
                    <a:gd name="connsiteX22" fmla="*/ 2271082 w 3288066"/>
                    <a:gd name="connsiteY22" fmla="*/ 789128 h 3519592"/>
                    <a:gd name="connsiteX23" fmla="*/ 2244088 w 3288066"/>
                    <a:gd name="connsiteY23" fmla="*/ 965916 h 3519592"/>
                    <a:gd name="connsiteX24" fmla="*/ 2207198 w 3288066"/>
                    <a:gd name="connsiteY24" fmla="*/ 1010449 h 3519592"/>
                    <a:gd name="connsiteX25" fmla="*/ 2094300 w 3288066"/>
                    <a:gd name="connsiteY25" fmla="*/ 897990 h 3519592"/>
                    <a:gd name="connsiteX26" fmla="*/ 1726776 w 3288066"/>
                    <a:gd name="connsiteY26" fmla="*/ 708155 h 3519592"/>
                    <a:gd name="connsiteX27" fmla="*/ 1045728 w 3288066"/>
                    <a:gd name="connsiteY27" fmla="*/ 1880431 h 3519592"/>
                    <a:gd name="connsiteX28" fmla="*/ 1099707 w 3288066"/>
                    <a:gd name="connsiteY28" fmla="*/ 2119291 h 3519592"/>
                    <a:gd name="connsiteX29" fmla="*/ 1232406 w 3288066"/>
                    <a:gd name="connsiteY29" fmla="*/ 2189018 h 3519592"/>
                    <a:gd name="connsiteX30" fmla="*/ 1211265 w 3288066"/>
                    <a:gd name="connsiteY30" fmla="*/ 2212411 h 3519592"/>
                    <a:gd name="connsiteX31" fmla="*/ 1062036 w 3288066"/>
                    <a:gd name="connsiteY31" fmla="*/ 2213327 h 3519592"/>
                    <a:gd name="connsiteX32" fmla="*/ 87907 w 3288066"/>
                    <a:gd name="connsiteY32" fmla="*/ 2090016 h 3519592"/>
                    <a:gd name="connsiteX33" fmla="*/ 810665 w 3288066"/>
                    <a:gd name="connsiteY33" fmla="*/ 2484248 h 3519592"/>
                    <a:gd name="connsiteX34" fmla="*/ 1047079 w 3288066"/>
                    <a:gd name="connsiteY34" fmla="*/ 2636619 h 3519592"/>
                    <a:gd name="connsiteX35" fmla="*/ 1520758 w 3288066"/>
                    <a:gd name="connsiteY35" fmla="*/ 3093188 h 3519592"/>
                    <a:gd name="connsiteX36" fmla="*/ 1581029 w 3288066"/>
                    <a:gd name="connsiteY36" fmla="*/ 3157067 h 3519592"/>
                    <a:gd name="connsiteX37" fmla="*/ 1560789 w 3288066"/>
                    <a:gd name="connsiteY37" fmla="*/ 3206548 h 3519592"/>
                    <a:gd name="connsiteX38" fmla="*/ 1278741 w 3288066"/>
                    <a:gd name="connsiteY38" fmla="*/ 2999624 h 3519592"/>
                    <a:gd name="connsiteX39" fmla="*/ 1098356 w 3288066"/>
                    <a:gd name="connsiteY39" fmla="*/ 2756261 h 3519592"/>
                    <a:gd name="connsiteX40" fmla="*/ 857689 w 3288066"/>
                    <a:gd name="connsiteY40" fmla="*/ 2616363 h 3519592"/>
                    <a:gd name="connsiteX41" fmla="*/ 300 w 3288066"/>
                    <a:gd name="connsiteY41" fmla="*/ 2073590 h 3519592"/>
                    <a:gd name="connsiteX42" fmla="*/ 967457 w 3288066"/>
                    <a:gd name="connsiteY42" fmla="*/ 2116145 h 3519592"/>
                    <a:gd name="connsiteX43" fmla="*/ 895479 w 3288066"/>
                    <a:gd name="connsiteY43" fmla="*/ 1619074 h 3519592"/>
                    <a:gd name="connsiteX44" fmla="*/ 1197768 w 3288066"/>
                    <a:gd name="connsiteY44" fmla="*/ 867399 h 3519592"/>
                    <a:gd name="connsiteX45" fmla="*/ 1173925 w 3288066"/>
                    <a:gd name="connsiteY45" fmla="*/ 770233 h 3519592"/>
                    <a:gd name="connsiteX46" fmla="*/ 1173925 w 3288066"/>
                    <a:gd name="connsiteY46" fmla="*/ 769782 h 3519592"/>
                    <a:gd name="connsiteX47" fmla="*/ 1799655 w 3288066"/>
                    <a:gd name="connsiteY47" fmla="*/ 78384 h 3519592"/>
                    <a:gd name="connsiteX48" fmla="*/ 2617004 w 3288066"/>
                    <a:gd name="connsiteY48" fmla="*/ 88285 h 3519592"/>
                    <a:gd name="connsiteX49" fmla="*/ 2743860 w 3288066"/>
                    <a:gd name="connsiteY49" fmla="*/ 162503 h 3519592"/>
                    <a:gd name="connsiteX50" fmla="*/ 2802341 w 3288066"/>
                    <a:gd name="connsiteY50" fmla="*/ 248874 h 3519592"/>
                    <a:gd name="connsiteX51" fmla="*/ 2690333 w 3288066"/>
                    <a:gd name="connsiteY51" fmla="*/ 766186 h 3519592"/>
                    <a:gd name="connsiteX52" fmla="*/ 3241724 w 3288066"/>
                    <a:gd name="connsiteY52" fmla="*/ 1850689 h 3519592"/>
                    <a:gd name="connsiteX53" fmla="*/ 3193985 w 3288066"/>
                    <a:gd name="connsiteY53" fmla="*/ 2092058 h 3519592"/>
                    <a:gd name="connsiteX54" fmla="*/ 3242844 w 3288066"/>
                    <a:gd name="connsiteY54" fmla="*/ 2277940 h 3519592"/>
                    <a:gd name="connsiteX55" fmla="*/ 3096403 w 3288066"/>
                    <a:gd name="connsiteY55" fmla="*/ 2950698 h 3519592"/>
                    <a:gd name="connsiteX56" fmla="*/ 2754859 w 3288066"/>
                    <a:gd name="connsiteY56" fmla="*/ 3462397 h 3519592"/>
                    <a:gd name="connsiteX57" fmla="*/ 2248604 w 3288066"/>
                    <a:gd name="connsiteY57" fmla="*/ 3476454 h 3519592"/>
                    <a:gd name="connsiteX58" fmla="*/ 1686745 w 3288066"/>
                    <a:gd name="connsiteY58" fmla="*/ 662721 h 3519592"/>
                    <a:gd name="connsiteX59" fmla="*/ 1779853 w 3288066"/>
                    <a:gd name="connsiteY59" fmla="*/ 694213 h 3519592"/>
                    <a:gd name="connsiteX60" fmla="*/ 1779853 w 3288066"/>
                    <a:gd name="connsiteY60" fmla="*/ 695113 h 3519592"/>
                    <a:gd name="connsiteX61" fmla="*/ 2215303 w 3288066"/>
                    <a:gd name="connsiteY61" fmla="*/ 920932 h 3519592"/>
                    <a:gd name="connsiteX62" fmla="*/ 2226098 w 3288066"/>
                    <a:gd name="connsiteY62" fmla="*/ 617293 h 3519592"/>
                    <a:gd name="connsiteX63" fmla="*/ 2264778 w 3288066"/>
                    <a:gd name="connsiteY63" fmla="*/ 318601 h 3519592"/>
                    <a:gd name="connsiteX64" fmla="*/ 2349803 w 3288066"/>
                    <a:gd name="connsiteY64" fmla="*/ 207037 h 3519592"/>
                    <a:gd name="connsiteX65" fmla="*/ 1490161 w 3288066"/>
                    <a:gd name="connsiteY65" fmla="*/ 341987 h 3519592"/>
                    <a:gd name="connsiteX66" fmla="*/ 1266144 w 3288066"/>
                    <a:gd name="connsiteY66" fmla="*/ 807572 h 3519592"/>
                    <a:gd name="connsiteX67" fmla="*/ 1269746 w 3288066"/>
                    <a:gd name="connsiteY67" fmla="*/ 809818 h 3519592"/>
                    <a:gd name="connsiteX68" fmla="*/ 1686745 w 3288066"/>
                    <a:gd name="connsiteY68" fmla="*/ 662721 h 3519592"/>
                    <a:gd name="connsiteX69" fmla="*/ 2190560 w 3288066"/>
                    <a:gd name="connsiteY69" fmla="*/ 68489 h 3519592"/>
                    <a:gd name="connsiteX70" fmla="*/ 2173021 w 3288066"/>
                    <a:gd name="connsiteY70" fmla="*/ 68939 h 3519592"/>
                    <a:gd name="connsiteX71" fmla="*/ 2370944 w 3288066"/>
                    <a:gd name="connsiteY71" fmla="*/ 198492 h 3519592"/>
                    <a:gd name="connsiteX72" fmla="*/ 2650741 w 3288066"/>
                    <a:gd name="connsiteY72" fmla="*/ 192194 h 3519592"/>
                    <a:gd name="connsiteX73" fmla="*/ 2190560 w 3288066"/>
                    <a:gd name="connsiteY73" fmla="*/ 68489 h 3519592"/>
                    <a:gd name="connsiteX74" fmla="*/ 1198218 w 3288066"/>
                    <a:gd name="connsiteY74" fmla="*/ 2469265 h 3519592"/>
                    <a:gd name="connsiteX75" fmla="*/ 1120848 w 3288066"/>
                    <a:gd name="connsiteY75" fmla="*/ 2395942 h 3519592"/>
                    <a:gd name="connsiteX76" fmla="*/ 1088010 w 3288066"/>
                    <a:gd name="connsiteY76" fmla="*/ 2420235 h 3519592"/>
                    <a:gd name="connsiteX77" fmla="*/ 1053372 w 3288066"/>
                    <a:gd name="connsiteY77" fmla="*/ 2399094 h 3519592"/>
                    <a:gd name="connsiteX78" fmla="*/ 1070922 w 3288066"/>
                    <a:gd name="connsiteY78" fmla="*/ 2355005 h 3519592"/>
                    <a:gd name="connsiteX79" fmla="*/ 1034483 w 3288066"/>
                    <a:gd name="connsiteY79" fmla="*/ 2299676 h 3519592"/>
                    <a:gd name="connsiteX80" fmla="*/ 1232856 w 3288066"/>
                    <a:gd name="connsiteY80" fmla="*/ 2453072 h 3519592"/>
                    <a:gd name="connsiteX81" fmla="*/ 1198218 w 3288066"/>
                    <a:gd name="connsiteY81" fmla="*/ 2469265 h 3519592"/>
                    <a:gd name="connsiteX0" fmla="*/ 2248604 w 3288066"/>
                    <a:gd name="connsiteY0" fmla="*/ 3476454 h 3519592"/>
                    <a:gd name="connsiteX1" fmla="*/ 1893673 w 3288066"/>
                    <a:gd name="connsiteY1" fmla="*/ 3346222 h 3519592"/>
                    <a:gd name="connsiteX2" fmla="*/ 2066404 w 3288066"/>
                    <a:gd name="connsiteY2" fmla="*/ 3285269 h 3519592"/>
                    <a:gd name="connsiteX3" fmla="*/ 2292312 w 3288066"/>
                    <a:gd name="connsiteY3" fmla="*/ 3412722 h 3519592"/>
                    <a:gd name="connsiteX4" fmla="*/ 2709136 w 3288066"/>
                    <a:gd name="connsiteY4" fmla="*/ 3388911 h 3519592"/>
                    <a:gd name="connsiteX5" fmla="*/ 2829698 w 3288066"/>
                    <a:gd name="connsiteY5" fmla="*/ 3187731 h 3519592"/>
                    <a:gd name="connsiteX6" fmla="*/ 2824349 w 3288066"/>
                    <a:gd name="connsiteY6" fmla="*/ 3289330 h 3519592"/>
                    <a:gd name="connsiteX7" fmla="*/ 2995668 w 3288066"/>
                    <a:gd name="connsiteY7" fmla="*/ 2999886 h 3519592"/>
                    <a:gd name="connsiteX8" fmla="*/ 3175247 w 3288066"/>
                    <a:gd name="connsiteY8" fmla="*/ 2262310 h 3519592"/>
                    <a:gd name="connsiteX9" fmla="*/ 3128473 w 3288066"/>
                    <a:gd name="connsiteY9" fmla="*/ 1922263 h 3519592"/>
                    <a:gd name="connsiteX10" fmla="*/ 2685380 w 3288066"/>
                    <a:gd name="connsiteY10" fmla="*/ 790028 h 3519592"/>
                    <a:gd name="connsiteX11" fmla="*/ 2641747 w 3288066"/>
                    <a:gd name="connsiteY11" fmla="*/ 986156 h 3519592"/>
                    <a:gd name="connsiteX12" fmla="*/ 2634103 w 3288066"/>
                    <a:gd name="connsiteY12" fmla="*/ 1009098 h 3519592"/>
                    <a:gd name="connsiteX13" fmla="*/ 2551329 w 3288066"/>
                    <a:gd name="connsiteY13" fmla="*/ 1024841 h 3519592"/>
                    <a:gd name="connsiteX14" fmla="*/ 2244988 w 3288066"/>
                    <a:gd name="connsiteY14" fmla="*/ 1000999 h 3519592"/>
                    <a:gd name="connsiteX15" fmla="*/ 2561224 w 3288066"/>
                    <a:gd name="connsiteY15" fmla="*/ 964565 h 3519592"/>
                    <a:gd name="connsiteX16" fmla="*/ 2708772 w 3288066"/>
                    <a:gd name="connsiteY16" fmla="*/ 296109 h 3519592"/>
                    <a:gd name="connsiteX17" fmla="*/ 2708772 w 3288066"/>
                    <a:gd name="connsiteY17" fmla="*/ 296109 h 3519592"/>
                    <a:gd name="connsiteX18" fmla="*/ 2709222 w 3288066"/>
                    <a:gd name="connsiteY18" fmla="*/ 293407 h 3519592"/>
                    <a:gd name="connsiteX19" fmla="*/ 2370044 w 3288066"/>
                    <a:gd name="connsiteY19" fmla="*/ 292056 h 3519592"/>
                    <a:gd name="connsiteX20" fmla="*/ 2331353 w 3288066"/>
                    <a:gd name="connsiteY20" fmla="*/ 378877 h 3519592"/>
                    <a:gd name="connsiteX21" fmla="*/ 2271082 w 3288066"/>
                    <a:gd name="connsiteY21" fmla="*/ 788677 h 3519592"/>
                    <a:gd name="connsiteX22" fmla="*/ 2271082 w 3288066"/>
                    <a:gd name="connsiteY22" fmla="*/ 789128 h 3519592"/>
                    <a:gd name="connsiteX23" fmla="*/ 2244088 w 3288066"/>
                    <a:gd name="connsiteY23" fmla="*/ 965916 h 3519592"/>
                    <a:gd name="connsiteX24" fmla="*/ 2207198 w 3288066"/>
                    <a:gd name="connsiteY24" fmla="*/ 1010449 h 3519592"/>
                    <a:gd name="connsiteX25" fmla="*/ 2094300 w 3288066"/>
                    <a:gd name="connsiteY25" fmla="*/ 897990 h 3519592"/>
                    <a:gd name="connsiteX26" fmla="*/ 1726776 w 3288066"/>
                    <a:gd name="connsiteY26" fmla="*/ 708155 h 3519592"/>
                    <a:gd name="connsiteX27" fmla="*/ 1045728 w 3288066"/>
                    <a:gd name="connsiteY27" fmla="*/ 1880431 h 3519592"/>
                    <a:gd name="connsiteX28" fmla="*/ 1099707 w 3288066"/>
                    <a:gd name="connsiteY28" fmla="*/ 2119291 h 3519592"/>
                    <a:gd name="connsiteX29" fmla="*/ 1232406 w 3288066"/>
                    <a:gd name="connsiteY29" fmla="*/ 2189018 h 3519592"/>
                    <a:gd name="connsiteX30" fmla="*/ 1211265 w 3288066"/>
                    <a:gd name="connsiteY30" fmla="*/ 2212411 h 3519592"/>
                    <a:gd name="connsiteX31" fmla="*/ 1062036 w 3288066"/>
                    <a:gd name="connsiteY31" fmla="*/ 2213327 h 3519592"/>
                    <a:gd name="connsiteX32" fmla="*/ 87907 w 3288066"/>
                    <a:gd name="connsiteY32" fmla="*/ 2090016 h 3519592"/>
                    <a:gd name="connsiteX33" fmla="*/ 810665 w 3288066"/>
                    <a:gd name="connsiteY33" fmla="*/ 2484248 h 3519592"/>
                    <a:gd name="connsiteX34" fmla="*/ 1047079 w 3288066"/>
                    <a:gd name="connsiteY34" fmla="*/ 2636619 h 3519592"/>
                    <a:gd name="connsiteX35" fmla="*/ 1520758 w 3288066"/>
                    <a:gd name="connsiteY35" fmla="*/ 3093188 h 3519592"/>
                    <a:gd name="connsiteX36" fmla="*/ 1581029 w 3288066"/>
                    <a:gd name="connsiteY36" fmla="*/ 3157067 h 3519592"/>
                    <a:gd name="connsiteX37" fmla="*/ 1560789 w 3288066"/>
                    <a:gd name="connsiteY37" fmla="*/ 3206548 h 3519592"/>
                    <a:gd name="connsiteX38" fmla="*/ 1278741 w 3288066"/>
                    <a:gd name="connsiteY38" fmla="*/ 2999624 h 3519592"/>
                    <a:gd name="connsiteX39" fmla="*/ 1098356 w 3288066"/>
                    <a:gd name="connsiteY39" fmla="*/ 2756261 h 3519592"/>
                    <a:gd name="connsiteX40" fmla="*/ 857689 w 3288066"/>
                    <a:gd name="connsiteY40" fmla="*/ 2616363 h 3519592"/>
                    <a:gd name="connsiteX41" fmla="*/ 300 w 3288066"/>
                    <a:gd name="connsiteY41" fmla="*/ 2073590 h 3519592"/>
                    <a:gd name="connsiteX42" fmla="*/ 967457 w 3288066"/>
                    <a:gd name="connsiteY42" fmla="*/ 2116145 h 3519592"/>
                    <a:gd name="connsiteX43" fmla="*/ 895479 w 3288066"/>
                    <a:gd name="connsiteY43" fmla="*/ 1619074 h 3519592"/>
                    <a:gd name="connsiteX44" fmla="*/ 1197768 w 3288066"/>
                    <a:gd name="connsiteY44" fmla="*/ 867399 h 3519592"/>
                    <a:gd name="connsiteX45" fmla="*/ 1173925 w 3288066"/>
                    <a:gd name="connsiteY45" fmla="*/ 770233 h 3519592"/>
                    <a:gd name="connsiteX46" fmla="*/ 1173925 w 3288066"/>
                    <a:gd name="connsiteY46" fmla="*/ 769782 h 3519592"/>
                    <a:gd name="connsiteX47" fmla="*/ 1799655 w 3288066"/>
                    <a:gd name="connsiteY47" fmla="*/ 78384 h 3519592"/>
                    <a:gd name="connsiteX48" fmla="*/ 2617004 w 3288066"/>
                    <a:gd name="connsiteY48" fmla="*/ 88285 h 3519592"/>
                    <a:gd name="connsiteX49" fmla="*/ 2743860 w 3288066"/>
                    <a:gd name="connsiteY49" fmla="*/ 162503 h 3519592"/>
                    <a:gd name="connsiteX50" fmla="*/ 2802341 w 3288066"/>
                    <a:gd name="connsiteY50" fmla="*/ 248874 h 3519592"/>
                    <a:gd name="connsiteX51" fmla="*/ 2690333 w 3288066"/>
                    <a:gd name="connsiteY51" fmla="*/ 766186 h 3519592"/>
                    <a:gd name="connsiteX52" fmla="*/ 3241724 w 3288066"/>
                    <a:gd name="connsiteY52" fmla="*/ 1850689 h 3519592"/>
                    <a:gd name="connsiteX53" fmla="*/ 3193985 w 3288066"/>
                    <a:gd name="connsiteY53" fmla="*/ 2092058 h 3519592"/>
                    <a:gd name="connsiteX54" fmla="*/ 3242844 w 3288066"/>
                    <a:gd name="connsiteY54" fmla="*/ 2277940 h 3519592"/>
                    <a:gd name="connsiteX55" fmla="*/ 3096403 w 3288066"/>
                    <a:gd name="connsiteY55" fmla="*/ 2950698 h 3519592"/>
                    <a:gd name="connsiteX56" fmla="*/ 2754859 w 3288066"/>
                    <a:gd name="connsiteY56" fmla="*/ 3462397 h 3519592"/>
                    <a:gd name="connsiteX57" fmla="*/ 2248604 w 3288066"/>
                    <a:gd name="connsiteY57" fmla="*/ 3476454 h 3519592"/>
                    <a:gd name="connsiteX58" fmla="*/ 1686745 w 3288066"/>
                    <a:gd name="connsiteY58" fmla="*/ 662721 h 3519592"/>
                    <a:gd name="connsiteX59" fmla="*/ 1779853 w 3288066"/>
                    <a:gd name="connsiteY59" fmla="*/ 694213 h 3519592"/>
                    <a:gd name="connsiteX60" fmla="*/ 1779853 w 3288066"/>
                    <a:gd name="connsiteY60" fmla="*/ 695113 h 3519592"/>
                    <a:gd name="connsiteX61" fmla="*/ 2215303 w 3288066"/>
                    <a:gd name="connsiteY61" fmla="*/ 920932 h 3519592"/>
                    <a:gd name="connsiteX62" fmla="*/ 2226098 w 3288066"/>
                    <a:gd name="connsiteY62" fmla="*/ 617293 h 3519592"/>
                    <a:gd name="connsiteX63" fmla="*/ 2264778 w 3288066"/>
                    <a:gd name="connsiteY63" fmla="*/ 318601 h 3519592"/>
                    <a:gd name="connsiteX64" fmla="*/ 2349803 w 3288066"/>
                    <a:gd name="connsiteY64" fmla="*/ 207037 h 3519592"/>
                    <a:gd name="connsiteX65" fmla="*/ 1490161 w 3288066"/>
                    <a:gd name="connsiteY65" fmla="*/ 341987 h 3519592"/>
                    <a:gd name="connsiteX66" fmla="*/ 1266144 w 3288066"/>
                    <a:gd name="connsiteY66" fmla="*/ 807572 h 3519592"/>
                    <a:gd name="connsiteX67" fmla="*/ 1269746 w 3288066"/>
                    <a:gd name="connsiteY67" fmla="*/ 809818 h 3519592"/>
                    <a:gd name="connsiteX68" fmla="*/ 1686745 w 3288066"/>
                    <a:gd name="connsiteY68" fmla="*/ 662721 h 3519592"/>
                    <a:gd name="connsiteX69" fmla="*/ 2190560 w 3288066"/>
                    <a:gd name="connsiteY69" fmla="*/ 68489 h 3519592"/>
                    <a:gd name="connsiteX70" fmla="*/ 2173021 w 3288066"/>
                    <a:gd name="connsiteY70" fmla="*/ 68939 h 3519592"/>
                    <a:gd name="connsiteX71" fmla="*/ 2370944 w 3288066"/>
                    <a:gd name="connsiteY71" fmla="*/ 198492 h 3519592"/>
                    <a:gd name="connsiteX72" fmla="*/ 2650741 w 3288066"/>
                    <a:gd name="connsiteY72" fmla="*/ 192194 h 3519592"/>
                    <a:gd name="connsiteX73" fmla="*/ 2190560 w 3288066"/>
                    <a:gd name="connsiteY73" fmla="*/ 68489 h 3519592"/>
                    <a:gd name="connsiteX74" fmla="*/ 1198218 w 3288066"/>
                    <a:gd name="connsiteY74" fmla="*/ 2469265 h 3519592"/>
                    <a:gd name="connsiteX75" fmla="*/ 1120848 w 3288066"/>
                    <a:gd name="connsiteY75" fmla="*/ 2395942 h 3519592"/>
                    <a:gd name="connsiteX76" fmla="*/ 1088010 w 3288066"/>
                    <a:gd name="connsiteY76" fmla="*/ 2420235 h 3519592"/>
                    <a:gd name="connsiteX77" fmla="*/ 1053372 w 3288066"/>
                    <a:gd name="connsiteY77" fmla="*/ 2399094 h 3519592"/>
                    <a:gd name="connsiteX78" fmla="*/ 1070922 w 3288066"/>
                    <a:gd name="connsiteY78" fmla="*/ 2355005 h 3519592"/>
                    <a:gd name="connsiteX79" fmla="*/ 1034483 w 3288066"/>
                    <a:gd name="connsiteY79" fmla="*/ 2299676 h 3519592"/>
                    <a:gd name="connsiteX80" fmla="*/ 1232856 w 3288066"/>
                    <a:gd name="connsiteY80" fmla="*/ 2453072 h 3519592"/>
                    <a:gd name="connsiteX81" fmla="*/ 1198218 w 3288066"/>
                    <a:gd name="connsiteY81" fmla="*/ 2469265 h 3519592"/>
                    <a:gd name="connsiteX0" fmla="*/ 2248604 w 3282259"/>
                    <a:gd name="connsiteY0" fmla="*/ 3476454 h 3519592"/>
                    <a:gd name="connsiteX1" fmla="*/ 1893673 w 3282259"/>
                    <a:gd name="connsiteY1" fmla="*/ 3346222 h 3519592"/>
                    <a:gd name="connsiteX2" fmla="*/ 2066404 w 3282259"/>
                    <a:gd name="connsiteY2" fmla="*/ 3285269 h 3519592"/>
                    <a:gd name="connsiteX3" fmla="*/ 2292312 w 3282259"/>
                    <a:gd name="connsiteY3" fmla="*/ 3412722 h 3519592"/>
                    <a:gd name="connsiteX4" fmla="*/ 2709136 w 3282259"/>
                    <a:gd name="connsiteY4" fmla="*/ 3388911 h 3519592"/>
                    <a:gd name="connsiteX5" fmla="*/ 2829698 w 3282259"/>
                    <a:gd name="connsiteY5" fmla="*/ 3187731 h 3519592"/>
                    <a:gd name="connsiteX6" fmla="*/ 2824349 w 3282259"/>
                    <a:gd name="connsiteY6" fmla="*/ 3289330 h 3519592"/>
                    <a:gd name="connsiteX7" fmla="*/ 2995668 w 3282259"/>
                    <a:gd name="connsiteY7" fmla="*/ 2999886 h 3519592"/>
                    <a:gd name="connsiteX8" fmla="*/ 3175247 w 3282259"/>
                    <a:gd name="connsiteY8" fmla="*/ 2262310 h 3519592"/>
                    <a:gd name="connsiteX9" fmla="*/ 3128473 w 3282259"/>
                    <a:gd name="connsiteY9" fmla="*/ 1922263 h 3519592"/>
                    <a:gd name="connsiteX10" fmla="*/ 2685380 w 3282259"/>
                    <a:gd name="connsiteY10" fmla="*/ 790028 h 3519592"/>
                    <a:gd name="connsiteX11" fmla="*/ 2641747 w 3282259"/>
                    <a:gd name="connsiteY11" fmla="*/ 986156 h 3519592"/>
                    <a:gd name="connsiteX12" fmla="*/ 2634103 w 3282259"/>
                    <a:gd name="connsiteY12" fmla="*/ 1009098 h 3519592"/>
                    <a:gd name="connsiteX13" fmla="*/ 2551329 w 3282259"/>
                    <a:gd name="connsiteY13" fmla="*/ 1024841 h 3519592"/>
                    <a:gd name="connsiteX14" fmla="*/ 2244988 w 3282259"/>
                    <a:gd name="connsiteY14" fmla="*/ 1000999 h 3519592"/>
                    <a:gd name="connsiteX15" fmla="*/ 2561224 w 3282259"/>
                    <a:gd name="connsiteY15" fmla="*/ 964565 h 3519592"/>
                    <a:gd name="connsiteX16" fmla="*/ 2708772 w 3282259"/>
                    <a:gd name="connsiteY16" fmla="*/ 296109 h 3519592"/>
                    <a:gd name="connsiteX17" fmla="*/ 2708772 w 3282259"/>
                    <a:gd name="connsiteY17" fmla="*/ 296109 h 3519592"/>
                    <a:gd name="connsiteX18" fmla="*/ 2709222 w 3282259"/>
                    <a:gd name="connsiteY18" fmla="*/ 293407 h 3519592"/>
                    <a:gd name="connsiteX19" fmla="*/ 2370044 w 3282259"/>
                    <a:gd name="connsiteY19" fmla="*/ 292056 h 3519592"/>
                    <a:gd name="connsiteX20" fmla="*/ 2331353 w 3282259"/>
                    <a:gd name="connsiteY20" fmla="*/ 378877 h 3519592"/>
                    <a:gd name="connsiteX21" fmla="*/ 2271082 w 3282259"/>
                    <a:gd name="connsiteY21" fmla="*/ 788677 h 3519592"/>
                    <a:gd name="connsiteX22" fmla="*/ 2271082 w 3282259"/>
                    <a:gd name="connsiteY22" fmla="*/ 789128 h 3519592"/>
                    <a:gd name="connsiteX23" fmla="*/ 2244088 w 3282259"/>
                    <a:gd name="connsiteY23" fmla="*/ 965916 h 3519592"/>
                    <a:gd name="connsiteX24" fmla="*/ 2207198 w 3282259"/>
                    <a:gd name="connsiteY24" fmla="*/ 1010449 h 3519592"/>
                    <a:gd name="connsiteX25" fmla="*/ 2094300 w 3282259"/>
                    <a:gd name="connsiteY25" fmla="*/ 897990 h 3519592"/>
                    <a:gd name="connsiteX26" fmla="*/ 1726776 w 3282259"/>
                    <a:gd name="connsiteY26" fmla="*/ 708155 h 3519592"/>
                    <a:gd name="connsiteX27" fmla="*/ 1045728 w 3282259"/>
                    <a:gd name="connsiteY27" fmla="*/ 1880431 h 3519592"/>
                    <a:gd name="connsiteX28" fmla="*/ 1099707 w 3282259"/>
                    <a:gd name="connsiteY28" fmla="*/ 2119291 h 3519592"/>
                    <a:gd name="connsiteX29" fmla="*/ 1232406 w 3282259"/>
                    <a:gd name="connsiteY29" fmla="*/ 2189018 h 3519592"/>
                    <a:gd name="connsiteX30" fmla="*/ 1211265 w 3282259"/>
                    <a:gd name="connsiteY30" fmla="*/ 2212411 h 3519592"/>
                    <a:gd name="connsiteX31" fmla="*/ 1062036 w 3282259"/>
                    <a:gd name="connsiteY31" fmla="*/ 2213327 h 3519592"/>
                    <a:gd name="connsiteX32" fmla="*/ 87907 w 3282259"/>
                    <a:gd name="connsiteY32" fmla="*/ 2090016 h 3519592"/>
                    <a:gd name="connsiteX33" fmla="*/ 810665 w 3282259"/>
                    <a:gd name="connsiteY33" fmla="*/ 2484248 h 3519592"/>
                    <a:gd name="connsiteX34" fmla="*/ 1047079 w 3282259"/>
                    <a:gd name="connsiteY34" fmla="*/ 2636619 h 3519592"/>
                    <a:gd name="connsiteX35" fmla="*/ 1520758 w 3282259"/>
                    <a:gd name="connsiteY35" fmla="*/ 3093188 h 3519592"/>
                    <a:gd name="connsiteX36" fmla="*/ 1581029 w 3282259"/>
                    <a:gd name="connsiteY36" fmla="*/ 3157067 h 3519592"/>
                    <a:gd name="connsiteX37" fmla="*/ 1560789 w 3282259"/>
                    <a:gd name="connsiteY37" fmla="*/ 3206548 h 3519592"/>
                    <a:gd name="connsiteX38" fmla="*/ 1278741 w 3282259"/>
                    <a:gd name="connsiteY38" fmla="*/ 2999624 h 3519592"/>
                    <a:gd name="connsiteX39" fmla="*/ 1098356 w 3282259"/>
                    <a:gd name="connsiteY39" fmla="*/ 2756261 h 3519592"/>
                    <a:gd name="connsiteX40" fmla="*/ 857689 w 3282259"/>
                    <a:gd name="connsiteY40" fmla="*/ 2616363 h 3519592"/>
                    <a:gd name="connsiteX41" fmla="*/ 300 w 3282259"/>
                    <a:gd name="connsiteY41" fmla="*/ 2073590 h 3519592"/>
                    <a:gd name="connsiteX42" fmla="*/ 967457 w 3282259"/>
                    <a:gd name="connsiteY42" fmla="*/ 2116145 h 3519592"/>
                    <a:gd name="connsiteX43" fmla="*/ 895479 w 3282259"/>
                    <a:gd name="connsiteY43" fmla="*/ 1619074 h 3519592"/>
                    <a:gd name="connsiteX44" fmla="*/ 1197768 w 3282259"/>
                    <a:gd name="connsiteY44" fmla="*/ 867399 h 3519592"/>
                    <a:gd name="connsiteX45" fmla="*/ 1173925 w 3282259"/>
                    <a:gd name="connsiteY45" fmla="*/ 770233 h 3519592"/>
                    <a:gd name="connsiteX46" fmla="*/ 1173925 w 3282259"/>
                    <a:gd name="connsiteY46" fmla="*/ 769782 h 3519592"/>
                    <a:gd name="connsiteX47" fmla="*/ 1799655 w 3282259"/>
                    <a:gd name="connsiteY47" fmla="*/ 78384 h 3519592"/>
                    <a:gd name="connsiteX48" fmla="*/ 2617004 w 3282259"/>
                    <a:gd name="connsiteY48" fmla="*/ 88285 h 3519592"/>
                    <a:gd name="connsiteX49" fmla="*/ 2743860 w 3282259"/>
                    <a:gd name="connsiteY49" fmla="*/ 162503 h 3519592"/>
                    <a:gd name="connsiteX50" fmla="*/ 2802341 w 3282259"/>
                    <a:gd name="connsiteY50" fmla="*/ 248874 h 3519592"/>
                    <a:gd name="connsiteX51" fmla="*/ 2690333 w 3282259"/>
                    <a:gd name="connsiteY51" fmla="*/ 766186 h 3519592"/>
                    <a:gd name="connsiteX52" fmla="*/ 3241724 w 3282259"/>
                    <a:gd name="connsiteY52" fmla="*/ 1850689 h 3519592"/>
                    <a:gd name="connsiteX53" fmla="*/ 3193985 w 3282259"/>
                    <a:gd name="connsiteY53" fmla="*/ 2092058 h 3519592"/>
                    <a:gd name="connsiteX54" fmla="*/ 3242844 w 3282259"/>
                    <a:gd name="connsiteY54" fmla="*/ 2277940 h 3519592"/>
                    <a:gd name="connsiteX55" fmla="*/ 3079574 w 3282259"/>
                    <a:gd name="connsiteY55" fmla="*/ 3034845 h 3519592"/>
                    <a:gd name="connsiteX56" fmla="*/ 2754859 w 3282259"/>
                    <a:gd name="connsiteY56" fmla="*/ 3462397 h 3519592"/>
                    <a:gd name="connsiteX57" fmla="*/ 2248604 w 3282259"/>
                    <a:gd name="connsiteY57" fmla="*/ 3476454 h 3519592"/>
                    <a:gd name="connsiteX58" fmla="*/ 1686745 w 3282259"/>
                    <a:gd name="connsiteY58" fmla="*/ 662721 h 3519592"/>
                    <a:gd name="connsiteX59" fmla="*/ 1779853 w 3282259"/>
                    <a:gd name="connsiteY59" fmla="*/ 694213 h 3519592"/>
                    <a:gd name="connsiteX60" fmla="*/ 1779853 w 3282259"/>
                    <a:gd name="connsiteY60" fmla="*/ 695113 h 3519592"/>
                    <a:gd name="connsiteX61" fmla="*/ 2215303 w 3282259"/>
                    <a:gd name="connsiteY61" fmla="*/ 920932 h 3519592"/>
                    <a:gd name="connsiteX62" fmla="*/ 2226098 w 3282259"/>
                    <a:gd name="connsiteY62" fmla="*/ 617293 h 3519592"/>
                    <a:gd name="connsiteX63" fmla="*/ 2264778 w 3282259"/>
                    <a:gd name="connsiteY63" fmla="*/ 318601 h 3519592"/>
                    <a:gd name="connsiteX64" fmla="*/ 2349803 w 3282259"/>
                    <a:gd name="connsiteY64" fmla="*/ 207037 h 3519592"/>
                    <a:gd name="connsiteX65" fmla="*/ 1490161 w 3282259"/>
                    <a:gd name="connsiteY65" fmla="*/ 341987 h 3519592"/>
                    <a:gd name="connsiteX66" fmla="*/ 1266144 w 3282259"/>
                    <a:gd name="connsiteY66" fmla="*/ 807572 h 3519592"/>
                    <a:gd name="connsiteX67" fmla="*/ 1269746 w 3282259"/>
                    <a:gd name="connsiteY67" fmla="*/ 809818 h 3519592"/>
                    <a:gd name="connsiteX68" fmla="*/ 1686745 w 3282259"/>
                    <a:gd name="connsiteY68" fmla="*/ 662721 h 3519592"/>
                    <a:gd name="connsiteX69" fmla="*/ 2190560 w 3282259"/>
                    <a:gd name="connsiteY69" fmla="*/ 68489 h 3519592"/>
                    <a:gd name="connsiteX70" fmla="*/ 2173021 w 3282259"/>
                    <a:gd name="connsiteY70" fmla="*/ 68939 h 3519592"/>
                    <a:gd name="connsiteX71" fmla="*/ 2370944 w 3282259"/>
                    <a:gd name="connsiteY71" fmla="*/ 198492 h 3519592"/>
                    <a:gd name="connsiteX72" fmla="*/ 2650741 w 3282259"/>
                    <a:gd name="connsiteY72" fmla="*/ 192194 h 3519592"/>
                    <a:gd name="connsiteX73" fmla="*/ 2190560 w 3282259"/>
                    <a:gd name="connsiteY73" fmla="*/ 68489 h 3519592"/>
                    <a:gd name="connsiteX74" fmla="*/ 1198218 w 3282259"/>
                    <a:gd name="connsiteY74" fmla="*/ 2469265 h 3519592"/>
                    <a:gd name="connsiteX75" fmla="*/ 1120848 w 3282259"/>
                    <a:gd name="connsiteY75" fmla="*/ 2395942 h 3519592"/>
                    <a:gd name="connsiteX76" fmla="*/ 1088010 w 3282259"/>
                    <a:gd name="connsiteY76" fmla="*/ 2420235 h 3519592"/>
                    <a:gd name="connsiteX77" fmla="*/ 1053372 w 3282259"/>
                    <a:gd name="connsiteY77" fmla="*/ 2399094 h 3519592"/>
                    <a:gd name="connsiteX78" fmla="*/ 1070922 w 3282259"/>
                    <a:gd name="connsiteY78" fmla="*/ 2355005 h 3519592"/>
                    <a:gd name="connsiteX79" fmla="*/ 1034483 w 3282259"/>
                    <a:gd name="connsiteY79" fmla="*/ 2299676 h 3519592"/>
                    <a:gd name="connsiteX80" fmla="*/ 1232856 w 3282259"/>
                    <a:gd name="connsiteY80" fmla="*/ 2453072 h 3519592"/>
                    <a:gd name="connsiteX81" fmla="*/ 1198218 w 3282259"/>
                    <a:gd name="connsiteY81" fmla="*/ 2469265 h 3519592"/>
                    <a:gd name="connsiteX0" fmla="*/ 2248604 w 3282259"/>
                    <a:gd name="connsiteY0" fmla="*/ 3476454 h 3519592"/>
                    <a:gd name="connsiteX1" fmla="*/ 1893673 w 3282259"/>
                    <a:gd name="connsiteY1" fmla="*/ 3346222 h 3519592"/>
                    <a:gd name="connsiteX2" fmla="*/ 2066404 w 3282259"/>
                    <a:gd name="connsiteY2" fmla="*/ 3285269 h 3519592"/>
                    <a:gd name="connsiteX3" fmla="*/ 2292312 w 3282259"/>
                    <a:gd name="connsiteY3" fmla="*/ 3412722 h 3519592"/>
                    <a:gd name="connsiteX4" fmla="*/ 2709136 w 3282259"/>
                    <a:gd name="connsiteY4" fmla="*/ 3388911 h 3519592"/>
                    <a:gd name="connsiteX5" fmla="*/ 2829698 w 3282259"/>
                    <a:gd name="connsiteY5" fmla="*/ 3187731 h 3519592"/>
                    <a:gd name="connsiteX6" fmla="*/ 2824349 w 3282259"/>
                    <a:gd name="connsiteY6" fmla="*/ 3289330 h 3519592"/>
                    <a:gd name="connsiteX7" fmla="*/ 2995668 w 3282259"/>
                    <a:gd name="connsiteY7" fmla="*/ 2999886 h 3519592"/>
                    <a:gd name="connsiteX8" fmla="*/ 3175247 w 3282259"/>
                    <a:gd name="connsiteY8" fmla="*/ 2262310 h 3519592"/>
                    <a:gd name="connsiteX9" fmla="*/ 3128473 w 3282259"/>
                    <a:gd name="connsiteY9" fmla="*/ 1922263 h 3519592"/>
                    <a:gd name="connsiteX10" fmla="*/ 2685380 w 3282259"/>
                    <a:gd name="connsiteY10" fmla="*/ 790028 h 3519592"/>
                    <a:gd name="connsiteX11" fmla="*/ 2641747 w 3282259"/>
                    <a:gd name="connsiteY11" fmla="*/ 986156 h 3519592"/>
                    <a:gd name="connsiteX12" fmla="*/ 2634103 w 3282259"/>
                    <a:gd name="connsiteY12" fmla="*/ 1009098 h 3519592"/>
                    <a:gd name="connsiteX13" fmla="*/ 2551329 w 3282259"/>
                    <a:gd name="connsiteY13" fmla="*/ 1024841 h 3519592"/>
                    <a:gd name="connsiteX14" fmla="*/ 2244988 w 3282259"/>
                    <a:gd name="connsiteY14" fmla="*/ 1000999 h 3519592"/>
                    <a:gd name="connsiteX15" fmla="*/ 2561224 w 3282259"/>
                    <a:gd name="connsiteY15" fmla="*/ 964565 h 3519592"/>
                    <a:gd name="connsiteX16" fmla="*/ 2708772 w 3282259"/>
                    <a:gd name="connsiteY16" fmla="*/ 296109 h 3519592"/>
                    <a:gd name="connsiteX17" fmla="*/ 2708772 w 3282259"/>
                    <a:gd name="connsiteY17" fmla="*/ 296109 h 3519592"/>
                    <a:gd name="connsiteX18" fmla="*/ 2709222 w 3282259"/>
                    <a:gd name="connsiteY18" fmla="*/ 293407 h 3519592"/>
                    <a:gd name="connsiteX19" fmla="*/ 2370044 w 3282259"/>
                    <a:gd name="connsiteY19" fmla="*/ 292056 h 3519592"/>
                    <a:gd name="connsiteX20" fmla="*/ 2331353 w 3282259"/>
                    <a:gd name="connsiteY20" fmla="*/ 378877 h 3519592"/>
                    <a:gd name="connsiteX21" fmla="*/ 2271082 w 3282259"/>
                    <a:gd name="connsiteY21" fmla="*/ 788677 h 3519592"/>
                    <a:gd name="connsiteX22" fmla="*/ 2271082 w 3282259"/>
                    <a:gd name="connsiteY22" fmla="*/ 789128 h 3519592"/>
                    <a:gd name="connsiteX23" fmla="*/ 2244088 w 3282259"/>
                    <a:gd name="connsiteY23" fmla="*/ 965916 h 3519592"/>
                    <a:gd name="connsiteX24" fmla="*/ 2207198 w 3282259"/>
                    <a:gd name="connsiteY24" fmla="*/ 1010449 h 3519592"/>
                    <a:gd name="connsiteX25" fmla="*/ 2094300 w 3282259"/>
                    <a:gd name="connsiteY25" fmla="*/ 897990 h 3519592"/>
                    <a:gd name="connsiteX26" fmla="*/ 1726776 w 3282259"/>
                    <a:gd name="connsiteY26" fmla="*/ 708155 h 3519592"/>
                    <a:gd name="connsiteX27" fmla="*/ 1045728 w 3282259"/>
                    <a:gd name="connsiteY27" fmla="*/ 1880431 h 3519592"/>
                    <a:gd name="connsiteX28" fmla="*/ 1099707 w 3282259"/>
                    <a:gd name="connsiteY28" fmla="*/ 2119291 h 3519592"/>
                    <a:gd name="connsiteX29" fmla="*/ 1232406 w 3282259"/>
                    <a:gd name="connsiteY29" fmla="*/ 2189018 h 3519592"/>
                    <a:gd name="connsiteX30" fmla="*/ 1211265 w 3282259"/>
                    <a:gd name="connsiteY30" fmla="*/ 2212411 h 3519592"/>
                    <a:gd name="connsiteX31" fmla="*/ 1062036 w 3282259"/>
                    <a:gd name="connsiteY31" fmla="*/ 2213327 h 3519592"/>
                    <a:gd name="connsiteX32" fmla="*/ 87907 w 3282259"/>
                    <a:gd name="connsiteY32" fmla="*/ 2090016 h 3519592"/>
                    <a:gd name="connsiteX33" fmla="*/ 810665 w 3282259"/>
                    <a:gd name="connsiteY33" fmla="*/ 2484248 h 3519592"/>
                    <a:gd name="connsiteX34" fmla="*/ 1047079 w 3282259"/>
                    <a:gd name="connsiteY34" fmla="*/ 2636619 h 3519592"/>
                    <a:gd name="connsiteX35" fmla="*/ 1520758 w 3282259"/>
                    <a:gd name="connsiteY35" fmla="*/ 3093188 h 3519592"/>
                    <a:gd name="connsiteX36" fmla="*/ 1581029 w 3282259"/>
                    <a:gd name="connsiteY36" fmla="*/ 3157067 h 3519592"/>
                    <a:gd name="connsiteX37" fmla="*/ 1560789 w 3282259"/>
                    <a:gd name="connsiteY37" fmla="*/ 3206548 h 3519592"/>
                    <a:gd name="connsiteX38" fmla="*/ 1278741 w 3282259"/>
                    <a:gd name="connsiteY38" fmla="*/ 2999624 h 3519592"/>
                    <a:gd name="connsiteX39" fmla="*/ 1098356 w 3282259"/>
                    <a:gd name="connsiteY39" fmla="*/ 2756261 h 3519592"/>
                    <a:gd name="connsiteX40" fmla="*/ 857689 w 3282259"/>
                    <a:gd name="connsiteY40" fmla="*/ 2616363 h 3519592"/>
                    <a:gd name="connsiteX41" fmla="*/ 300 w 3282259"/>
                    <a:gd name="connsiteY41" fmla="*/ 2073590 h 3519592"/>
                    <a:gd name="connsiteX42" fmla="*/ 967457 w 3282259"/>
                    <a:gd name="connsiteY42" fmla="*/ 2116145 h 3519592"/>
                    <a:gd name="connsiteX43" fmla="*/ 895479 w 3282259"/>
                    <a:gd name="connsiteY43" fmla="*/ 1619074 h 3519592"/>
                    <a:gd name="connsiteX44" fmla="*/ 1197768 w 3282259"/>
                    <a:gd name="connsiteY44" fmla="*/ 867399 h 3519592"/>
                    <a:gd name="connsiteX45" fmla="*/ 1173925 w 3282259"/>
                    <a:gd name="connsiteY45" fmla="*/ 770233 h 3519592"/>
                    <a:gd name="connsiteX46" fmla="*/ 1173925 w 3282259"/>
                    <a:gd name="connsiteY46" fmla="*/ 769782 h 3519592"/>
                    <a:gd name="connsiteX47" fmla="*/ 1799655 w 3282259"/>
                    <a:gd name="connsiteY47" fmla="*/ 78384 h 3519592"/>
                    <a:gd name="connsiteX48" fmla="*/ 2617004 w 3282259"/>
                    <a:gd name="connsiteY48" fmla="*/ 88285 h 3519592"/>
                    <a:gd name="connsiteX49" fmla="*/ 2743860 w 3282259"/>
                    <a:gd name="connsiteY49" fmla="*/ 162503 h 3519592"/>
                    <a:gd name="connsiteX50" fmla="*/ 2802341 w 3282259"/>
                    <a:gd name="connsiteY50" fmla="*/ 248874 h 3519592"/>
                    <a:gd name="connsiteX51" fmla="*/ 2690333 w 3282259"/>
                    <a:gd name="connsiteY51" fmla="*/ 766186 h 3519592"/>
                    <a:gd name="connsiteX52" fmla="*/ 3241724 w 3282259"/>
                    <a:gd name="connsiteY52" fmla="*/ 1850689 h 3519592"/>
                    <a:gd name="connsiteX53" fmla="*/ 3193985 w 3282259"/>
                    <a:gd name="connsiteY53" fmla="*/ 2092058 h 3519592"/>
                    <a:gd name="connsiteX54" fmla="*/ 3242844 w 3282259"/>
                    <a:gd name="connsiteY54" fmla="*/ 2277940 h 3519592"/>
                    <a:gd name="connsiteX55" fmla="*/ 3079574 w 3282259"/>
                    <a:gd name="connsiteY55" fmla="*/ 3034845 h 3519592"/>
                    <a:gd name="connsiteX56" fmla="*/ 2754859 w 3282259"/>
                    <a:gd name="connsiteY56" fmla="*/ 3462397 h 3519592"/>
                    <a:gd name="connsiteX57" fmla="*/ 2248604 w 3282259"/>
                    <a:gd name="connsiteY57" fmla="*/ 3476454 h 3519592"/>
                    <a:gd name="connsiteX58" fmla="*/ 1686745 w 3282259"/>
                    <a:gd name="connsiteY58" fmla="*/ 662721 h 3519592"/>
                    <a:gd name="connsiteX59" fmla="*/ 1779853 w 3282259"/>
                    <a:gd name="connsiteY59" fmla="*/ 694213 h 3519592"/>
                    <a:gd name="connsiteX60" fmla="*/ 1779853 w 3282259"/>
                    <a:gd name="connsiteY60" fmla="*/ 695113 h 3519592"/>
                    <a:gd name="connsiteX61" fmla="*/ 2215303 w 3282259"/>
                    <a:gd name="connsiteY61" fmla="*/ 920932 h 3519592"/>
                    <a:gd name="connsiteX62" fmla="*/ 2226098 w 3282259"/>
                    <a:gd name="connsiteY62" fmla="*/ 617293 h 3519592"/>
                    <a:gd name="connsiteX63" fmla="*/ 2264778 w 3282259"/>
                    <a:gd name="connsiteY63" fmla="*/ 318601 h 3519592"/>
                    <a:gd name="connsiteX64" fmla="*/ 2349803 w 3282259"/>
                    <a:gd name="connsiteY64" fmla="*/ 207037 h 3519592"/>
                    <a:gd name="connsiteX65" fmla="*/ 1490161 w 3282259"/>
                    <a:gd name="connsiteY65" fmla="*/ 341987 h 3519592"/>
                    <a:gd name="connsiteX66" fmla="*/ 1266144 w 3282259"/>
                    <a:gd name="connsiteY66" fmla="*/ 807572 h 3519592"/>
                    <a:gd name="connsiteX67" fmla="*/ 1269746 w 3282259"/>
                    <a:gd name="connsiteY67" fmla="*/ 809818 h 3519592"/>
                    <a:gd name="connsiteX68" fmla="*/ 1686745 w 3282259"/>
                    <a:gd name="connsiteY68" fmla="*/ 662721 h 3519592"/>
                    <a:gd name="connsiteX69" fmla="*/ 2190560 w 3282259"/>
                    <a:gd name="connsiteY69" fmla="*/ 68489 h 3519592"/>
                    <a:gd name="connsiteX70" fmla="*/ 2173021 w 3282259"/>
                    <a:gd name="connsiteY70" fmla="*/ 68939 h 3519592"/>
                    <a:gd name="connsiteX71" fmla="*/ 2370944 w 3282259"/>
                    <a:gd name="connsiteY71" fmla="*/ 198492 h 3519592"/>
                    <a:gd name="connsiteX72" fmla="*/ 2650741 w 3282259"/>
                    <a:gd name="connsiteY72" fmla="*/ 192194 h 3519592"/>
                    <a:gd name="connsiteX73" fmla="*/ 2190560 w 3282259"/>
                    <a:gd name="connsiteY73" fmla="*/ 68489 h 3519592"/>
                    <a:gd name="connsiteX74" fmla="*/ 1198218 w 3282259"/>
                    <a:gd name="connsiteY74" fmla="*/ 2469265 h 3519592"/>
                    <a:gd name="connsiteX75" fmla="*/ 1120848 w 3282259"/>
                    <a:gd name="connsiteY75" fmla="*/ 2395942 h 3519592"/>
                    <a:gd name="connsiteX76" fmla="*/ 1088010 w 3282259"/>
                    <a:gd name="connsiteY76" fmla="*/ 2420235 h 3519592"/>
                    <a:gd name="connsiteX77" fmla="*/ 1053372 w 3282259"/>
                    <a:gd name="connsiteY77" fmla="*/ 2399094 h 3519592"/>
                    <a:gd name="connsiteX78" fmla="*/ 1070922 w 3282259"/>
                    <a:gd name="connsiteY78" fmla="*/ 2355005 h 3519592"/>
                    <a:gd name="connsiteX79" fmla="*/ 1034483 w 3282259"/>
                    <a:gd name="connsiteY79" fmla="*/ 2299676 h 3519592"/>
                    <a:gd name="connsiteX80" fmla="*/ 1232856 w 3282259"/>
                    <a:gd name="connsiteY80" fmla="*/ 2453072 h 3519592"/>
                    <a:gd name="connsiteX81" fmla="*/ 1198218 w 3282259"/>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2995668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3040547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3040547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3040547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3040547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62543"/>
                    <a:gd name="connsiteY0" fmla="*/ 3476454 h 3519592"/>
                    <a:gd name="connsiteX1" fmla="*/ 1893673 w 3262543"/>
                    <a:gd name="connsiteY1" fmla="*/ 3346222 h 3519592"/>
                    <a:gd name="connsiteX2" fmla="*/ 2066404 w 3262543"/>
                    <a:gd name="connsiteY2" fmla="*/ 3285269 h 3519592"/>
                    <a:gd name="connsiteX3" fmla="*/ 2292312 w 3262543"/>
                    <a:gd name="connsiteY3" fmla="*/ 3412722 h 3519592"/>
                    <a:gd name="connsiteX4" fmla="*/ 2709136 w 3262543"/>
                    <a:gd name="connsiteY4" fmla="*/ 3388911 h 3519592"/>
                    <a:gd name="connsiteX5" fmla="*/ 2829698 w 3262543"/>
                    <a:gd name="connsiteY5" fmla="*/ 3187731 h 3519592"/>
                    <a:gd name="connsiteX6" fmla="*/ 2824349 w 3262543"/>
                    <a:gd name="connsiteY6" fmla="*/ 3289330 h 3519592"/>
                    <a:gd name="connsiteX7" fmla="*/ 3040547 w 3262543"/>
                    <a:gd name="connsiteY7" fmla="*/ 2999886 h 3519592"/>
                    <a:gd name="connsiteX8" fmla="*/ 3175247 w 3262543"/>
                    <a:gd name="connsiteY8" fmla="*/ 2262310 h 3519592"/>
                    <a:gd name="connsiteX9" fmla="*/ 3128473 w 3262543"/>
                    <a:gd name="connsiteY9" fmla="*/ 1922263 h 3519592"/>
                    <a:gd name="connsiteX10" fmla="*/ 2685380 w 3262543"/>
                    <a:gd name="connsiteY10" fmla="*/ 790028 h 3519592"/>
                    <a:gd name="connsiteX11" fmla="*/ 2641747 w 3262543"/>
                    <a:gd name="connsiteY11" fmla="*/ 986156 h 3519592"/>
                    <a:gd name="connsiteX12" fmla="*/ 2634103 w 3262543"/>
                    <a:gd name="connsiteY12" fmla="*/ 1009098 h 3519592"/>
                    <a:gd name="connsiteX13" fmla="*/ 2551329 w 3262543"/>
                    <a:gd name="connsiteY13" fmla="*/ 1024841 h 3519592"/>
                    <a:gd name="connsiteX14" fmla="*/ 2244988 w 3262543"/>
                    <a:gd name="connsiteY14" fmla="*/ 1000999 h 3519592"/>
                    <a:gd name="connsiteX15" fmla="*/ 2561224 w 3262543"/>
                    <a:gd name="connsiteY15" fmla="*/ 964565 h 3519592"/>
                    <a:gd name="connsiteX16" fmla="*/ 2708772 w 3262543"/>
                    <a:gd name="connsiteY16" fmla="*/ 296109 h 3519592"/>
                    <a:gd name="connsiteX17" fmla="*/ 2708772 w 3262543"/>
                    <a:gd name="connsiteY17" fmla="*/ 296109 h 3519592"/>
                    <a:gd name="connsiteX18" fmla="*/ 2709222 w 3262543"/>
                    <a:gd name="connsiteY18" fmla="*/ 293407 h 3519592"/>
                    <a:gd name="connsiteX19" fmla="*/ 2370044 w 3262543"/>
                    <a:gd name="connsiteY19" fmla="*/ 292056 h 3519592"/>
                    <a:gd name="connsiteX20" fmla="*/ 2331353 w 3262543"/>
                    <a:gd name="connsiteY20" fmla="*/ 378877 h 3519592"/>
                    <a:gd name="connsiteX21" fmla="*/ 2271082 w 3262543"/>
                    <a:gd name="connsiteY21" fmla="*/ 788677 h 3519592"/>
                    <a:gd name="connsiteX22" fmla="*/ 2271082 w 3262543"/>
                    <a:gd name="connsiteY22" fmla="*/ 789128 h 3519592"/>
                    <a:gd name="connsiteX23" fmla="*/ 2244088 w 3262543"/>
                    <a:gd name="connsiteY23" fmla="*/ 965916 h 3519592"/>
                    <a:gd name="connsiteX24" fmla="*/ 2207198 w 3262543"/>
                    <a:gd name="connsiteY24" fmla="*/ 1010449 h 3519592"/>
                    <a:gd name="connsiteX25" fmla="*/ 2094300 w 3262543"/>
                    <a:gd name="connsiteY25" fmla="*/ 897990 h 3519592"/>
                    <a:gd name="connsiteX26" fmla="*/ 1726776 w 3262543"/>
                    <a:gd name="connsiteY26" fmla="*/ 708155 h 3519592"/>
                    <a:gd name="connsiteX27" fmla="*/ 1045728 w 3262543"/>
                    <a:gd name="connsiteY27" fmla="*/ 1880431 h 3519592"/>
                    <a:gd name="connsiteX28" fmla="*/ 1099707 w 3262543"/>
                    <a:gd name="connsiteY28" fmla="*/ 2119291 h 3519592"/>
                    <a:gd name="connsiteX29" fmla="*/ 1232406 w 3262543"/>
                    <a:gd name="connsiteY29" fmla="*/ 2189018 h 3519592"/>
                    <a:gd name="connsiteX30" fmla="*/ 1211265 w 3262543"/>
                    <a:gd name="connsiteY30" fmla="*/ 2212411 h 3519592"/>
                    <a:gd name="connsiteX31" fmla="*/ 1062036 w 3262543"/>
                    <a:gd name="connsiteY31" fmla="*/ 2213327 h 3519592"/>
                    <a:gd name="connsiteX32" fmla="*/ 87907 w 3262543"/>
                    <a:gd name="connsiteY32" fmla="*/ 2090016 h 3519592"/>
                    <a:gd name="connsiteX33" fmla="*/ 810665 w 3262543"/>
                    <a:gd name="connsiteY33" fmla="*/ 2484248 h 3519592"/>
                    <a:gd name="connsiteX34" fmla="*/ 1047079 w 3262543"/>
                    <a:gd name="connsiteY34" fmla="*/ 2636619 h 3519592"/>
                    <a:gd name="connsiteX35" fmla="*/ 1520758 w 3262543"/>
                    <a:gd name="connsiteY35" fmla="*/ 3093188 h 3519592"/>
                    <a:gd name="connsiteX36" fmla="*/ 1581029 w 3262543"/>
                    <a:gd name="connsiteY36" fmla="*/ 3157067 h 3519592"/>
                    <a:gd name="connsiteX37" fmla="*/ 1560789 w 3262543"/>
                    <a:gd name="connsiteY37" fmla="*/ 3206548 h 3519592"/>
                    <a:gd name="connsiteX38" fmla="*/ 1278741 w 3262543"/>
                    <a:gd name="connsiteY38" fmla="*/ 2999624 h 3519592"/>
                    <a:gd name="connsiteX39" fmla="*/ 1098356 w 3262543"/>
                    <a:gd name="connsiteY39" fmla="*/ 2756261 h 3519592"/>
                    <a:gd name="connsiteX40" fmla="*/ 857689 w 3262543"/>
                    <a:gd name="connsiteY40" fmla="*/ 2616363 h 3519592"/>
                    <a:gd name="connsiteX41" fmla="*/ 300 w 3262543"/>
                    <a:gd name="connsiteY41" fmla="*/ 2073590 h 3519592"/>
                    <a:gd name="connsiteX42" fmla="*/ 967457 w 3262543"/>
                    <a:gd name="connsiteY42" fmla="*/ 2116145 h 3519592"/>
                    <a:gd name="connsiteX43" fmla="*/ 895479 w 3262543"/>
                    <a:gd name="connsiteY43" fmla="*/ 1619074 h 3519592"/>
                    <a:gd name="connsiteX44" fmla="*/ 1197768 w 3262543"/>
                    <a:gd name="connsiteY44" fmla="*/ 867399 h 3519592"/>
                    <a:gd name="connsiteX45" fmla="*/ 1173925 w 3262543"/>
                    <a:gd name="connsiteY45" fmla="*/ 770233 h 3519592"/>
                    <a:gd name="connsiteX46" fmla="*/ 1173925 w 3262543"/>
                    <a:gd name="connsiteY46" fmla="*/ 769782 h 3519592"/>
                    <a:gd name="connsiteX47" fmla="*/ 1799655 w 3262543"/>
                    <a:gd name="connsiteY47" fmla="*/ 78384 h 3519592"/>
                    <a:gd name="connsiteX48" fmla="*/ 2617004 w 3262543"/>
                    <a:gd name="connsiteY48" fmla="*/ 88285 h 3519592"/>
                    <a:gd name="connsiteX49" fmla="*/ 2743860 w 3262543"/>
                    <a:gd name="connsiteY49" fmla="*/ 162503 h 3519592"/>
                    <a:gd name="connsiteX50" fmla="*/ 2802341 w 3262543"/>
                    <a:gd name="connsiteY50" fmla="*/ 248874 h 3519592"/>
                    <a:gd name="connsiteX51" fmla="*/ 2690333 w 3262543"/>
                    <a:gd name="connsiteY51" fmla="*/ 766186 h 3519592"/>
                    <a:gd name="connsiteX52" fmla="*/ 3241724 w 3262543"/>
                    <a:gd name="connsiteY52" fmla="*/ 1850689 h 3519592"/>
                    <a:gd name="connsiteX53" fmla="*/ 3193985 w 3262543"/>
                    <a:gd name="connsiteY53" fmla="*/ 2092058 h 3519592"/>
                    <a:gd name="connsiteX54" fmla="*/ 3242844 w 3262543"/>
                    <a:gd name="connsiteY54" fmla="*/ 2277940 h 3519592"/>
                    <a:gd name="connsiteX55" fmla="*/ 3079574 w 3262543"/>
                    <a:gd name="connsiteY55" fmla="*/ 3034845 h 3519592"/>
                    <a:gd name="connsiteX56" fmla="*/ 2754859 w 3262543"/>
                    <a:gd name="connsiteY56" fmla="*/ 3462397 h 3519592"/>
                    <a:gd name="connsiteX57" fmla="*/ 2248604 w 3262543"/>
                    <a:gd name="connsiteY57" fmla="*/ 3476454 h 3519592"/>
                    <a:gd name="connsiteX58" fmla="*/ 1686745 w 3262543"/>
                    <a:gd name="connsiteY58" fmla="*/ 662721 h 3519592"/>
                    <a:gd name="connsiteX59" fmla="*/ 1779853 w 3262543"/>
                    <a:gd name="connsiteY59" fmla="*/ 694213 h 3519592"/>
                    <a:gd name="connsiteX60" fmla="*/ 1779853 w 3262543"/>
                    <a:gd name="connsiteY60" fmla="*/ 695113 h 3519592"/>
                    <a:gd name="connsiteX61" fmla="*/ 2215303 w 3262543"/>
                    <a:gd name="connsiteY61" fmla="*/ 920932 h 3519592"/>
                    <a:gd name="connsiteX62" fmla="*/ 2226098 w 3262543"/>
                    <a:gd name="connsiteY62" fmla="*/ 617293 h 3519592"/>
                    <a:gd name="connsiteX63" fmla="*/ 2264778 w 3262543"/>
                    <a:gd name="connsiteY63" fmla="*/ 318601 h 3519592"/>
                    <a:gd name="connsiteX64" fmla="*/ 2349803 w 3262543"/>
                    <a:gd name="connsiteY64" fmla="*/ 207037 h 3519592"/>
                    <a:gd name="connsiteX65" fmla="*/ 1490161 w 3262543"/>
                    <a:gd name="connsiteY65" fmla="*/ 341987 h 3519592"/>
                    <a:gd name="connsiteX66" fmla="*/ 1266144 w 3262543"/>
                    <a:gd name="connsiteY66" fmla="*/ 807572 h 3519592"/>
                    <a:gd name="connsiteX67" fmla="*/ 1269746 w 3262543"/>
                    <a:gd name="connsiteY67" fmla="*/ 809818 h 3519592"/>
                    <a:gd name="connsiteX68" fmla="*/ 1686745 w 3262543"/>
                    <a:gd name="connsiteY68" fmla="*/ 662721 h 3519592"/>
                    <a:gd name="connsiteX69" fmla="*/ 2190560 w 3262543"/>
                    <a:gd name="connsiteY69" fmla="*/ 68489 h 3519592"/>
                    <a:gd name="connsiteX70" fmla="*/ 2173021 w 3262543"/>
                    <a:gd name="connsiteY70" fmla="*/ 68939 h 3519592"/>
                    <a:gd name="connsiteX71" fmla="*/ 2370944 w 3262543"/>
                    <a:gd name="connsiteY71" fmla="*/ 198492 h 3519592"/>
                    <a:gd name="connsiteX72" fmla="*/ 2650741 w 3262543"/>
                    <a:gd name="connsiteY72" fmla="*/ 192194 h 3519592"/>
                    <a:gd name="connsiteX73" fmla="*/ 2190560 w 3262543"/>
                    <a:gd name="connsiteY73" fmla="*/ 68489 h 3519592"/>
                    <a:gd name="connsiteX74" fmla="*/ 1198218 w 3262543"/>
                    <a:gd name="connsiteY74" fmla="*/ 2469265 h 3519592"/>
                    <a:gd name="connsiteX75" fmla="*/ 1120848 w 3262543"/>
                    <a:gd name="connsiteY75" fmla="*/ 2395942 h 3519592"/>
                    <a:gd name="connsiteX76" fmla="*/ 1088010 w 3262543"/>
                    <a:gd name="connsiteY76" fmla="*/ 2420235 h 3519592"/>
                    <a:gd name="connsiteX77" fmla="*/ 1053372 w 3262543"/>
                    <a:gd name="connsiteY77" fmla="*/ 2399094 h 3519592"/>
                    <a:gd name="connsiteX78" fmla="*/ 1070922 w 3262543"/>
                    <a:gd name="connsiteY78" fmla="*/ 2355005 h 3519592"/>
                    <a:gd name="connsiteX79" fmla="*/ 1034483 w 3262543"/>
                    <a:gd name="connsiteY79" fmla="*/ 2299676 h 3519592"/>
                    <a:gd name="connsiteX80" fmla="*/ 1232856 w 3262543"/>
                    <a:gd name="connsiteY80" fmla="*/ 2453072 h 3519592"/>
                    <a:gd name="connsiteX81" fmla="*/ 1198218 w 3262543"/>
                    <a:gd name="connsiteY81" fmla="*/ 2469265 h 3519592"/>
                    <a:gd name="connsiteX0" fmla="*/ 2248604 w 3259879"/>
                    <a:gd name="connsiteY0" fmla="*/ 3476454 h 3519592"/>
                    <a:gd name="connsiteX1" fmla="*/ 1893673 w 3259879"/>
                    <a:gd name="connsiteY1" fmla="*/ 3346222 h 3519592"/>
                    <a:gd name="connsiteX2" fmla="*/ 2066404 w 3259879"/>
                    <a:gd name="connsiteY2" fmla="*/ 3285269 h 3519592"/>
                    <a:gd name="connsiteX3" fmla="*/ 2292312 w 3259879"/>
                    <a:gd name="connsiteY3" fmla="*/ 3412722 h 3519592"/>
                    <a:gd name="connsiteX4" fmla="*/ 2709136 w 3259879"/>
                    <a:gd name="connsiteY4" fmla="*/ 3388911 h 3519592"/>
                    <a:gd name="connsiteX5" fmla="*/ 2829698 w 3259879"/>
                    <a:gd name="connsiteY5" fmla="*/ 3187731 h 3519592"/>
                    <a:gd name="connsiteX6" fmla="*/ 2824349 w 3259879"/>
                    <a:gd name="connsiteY6" fmla="*/ 3289330 h 3519592"/>
                    <a:gd name="connsiteX7" fmla="*/ 3040547 w 3259879"/>
                    <a:gd name="connsiteY7" fmla="*/ 2999886 h 3519592"/>
                    <a:gd name="connsiteX8" fmla="*/ 3175247 w 3259879"/>
                    <a:gd name="connsiteY8" fmla="*/ 2262310 h 3519592"/>
                    <a:gd name="connsiteX9" fmla="*/ 3128473 w 3259879"/>
                    <a:gd name="connsiteY9" fmla="*/ 1922263 h 3519592"/>
                    <a:gd name="connsiteX10" fmla="*/ 2685380 w 3259879"/>
                    <a:gd name="connsiteY10" fmla="*/ 790028 h 3519592"/>
                    <a:gd name="connsiteX11" fmla="*/ 2641747 w 3259879"/>
                    <a:gd name="connsiteY11" fmla="*/ 986156 h 3519592"/>
                    <a:gd name="connsiteX12" fmla="*/ 2634103 w 3259879"/>
                    <a:gd name="connsiteY12" fmla="*/ 1009098 h 3519592"/>
                    <a:gd name="connsiteX13" fmla="*/ 2551329 w 3259879"/>
                    <a:gd name="connsiteY13" fmla="*/ 1024841 h 3519592"/>
                    <a:gd name="connsiteX14" fmla="*/ 2244988 w 3259879"/>
                    <a:gd name="connsiteY14" fmla="*/ 1000999 h 3519592"/>
                    <a:gd name="connsiteX15" fmla="*/ 2561224 w 3259879"/>
                    <a:gd name="connsiteY15" fmla="*/ 964565 h 3519592"/>
                    <a:gd name="connsiteX16" fmla="*/ 2708772 w 3259879"/>
                    <a:gd name="connsiteY16" fmla="*/ 296109 h 3519592"/>
                    <a:gd name="connsiteX17" fmla="*/ 2708772 w 3259879"/>
                    <a:gd name="connsiteY17" fmla="*/ 296109 h 3519592"/>
                    <a:gd name="connsiteX18" fmla="*/ 2709222 w 3259879"/>
                    <a:gd name="connsiteY18" fmla="*/ 293407 h 3519592"/>
                    <a:gd name="connsiteX19" fmla="*/ 2370044 w 3259879"/>
                    <a:gd name="connsiteY19" fmla="*/ 292056 h 3519592"/>
                    <a:gd name="connsiteX20" fmla="*/ 2331353 w 3259879"/>
                    <a:gd name="connsiteY20" fmla="*/ 378877 h 3519592"/>
                    <a:gd name="connsiteX21" fmla="*/ 2271082 w 3259879"/>
                    <a:gd name="connsiteY21" fmla="*/ 788677 h 3519592"/>
                    <a:gd name="connsiteX22" fmla="*/ 2271082 w 3259879"/>
                    <a:gd name="connsiteY22" fmla="*/ 789128 h 3519592"/>
                    <a:gd name="connsiteX23" fmla="*/ 2244088 w 3259879"/>
                    <a:gd name="connsiteY23" fmla="*/ 965916 h 3519592"/>
                    <a:gd name="connsiteX24" fmla="*/ 2207198 w 3259879"/>
                    <a:gd name="connsiteY24" fmla="*/ 1010449 h 3519592"/>
                    <a:gd name="connsiteX25" fmla="*/ 2094300 w 3259879"/>
                    <a:gd name="connsiteY25" fmla="*/ 897990 h 3519592"/>
                    <a:gd name="connsiteX26" fmla="*/ 1726776 w 3259879"/>
                    <a:gd name="connsiteY26" fmla="*/ 708155 h 3519592"/>
                    <a:gd name="connsiteX27" fmla="*/ 1045728 w 3259879"/>
                    <a:gd name="connsiteY27" fmla="*/ 1880431 h 3519592"/>
                    <a:gd name="connsiteX28" fmla="*/ 1099707 w 3259879"/>
                    <a:gd name="connsiteY28" fmla="*/ 2119291 h 3519592"/>
                    <a:gd name="connsiteX29" fmla="*/ 1232406 w 3259879"/>
                    <a:gd name="connsiteY29" fmla="*/ 2189018 h 3519592"/>
                    <a:gd name="connsiteX30" fmla="*/ 1211265 w 3259879"/>
                    <a:gd name="connsiteY30" fmla="*/ 2212411 h 3519592"/>
                    <a:gd name="connsiteX31" fmla="*/ 1062036 w 3259879"/>
                    <a:gd name="connsiteY31" fmla="*/ 2213327 h 3519592"/>
                    <a:gd name="connsiteX32" fmla="*/ 87907 w 3259879"/>
                    <a:gd name="connsiteY32" fmla="*/ 2090016 h 3519592"/>
                    <a:gd name="connsiteX33" fmla="*/ 810665 w 3259879"/>
                    <a:gd name="connsiteY33" fmla="*/ 2484248 h 3519592"/>
                    <a:gd name="connsiteX34" fmla="*/ 1047079 w 3259879"/>
                    <a:gd name="connsiteY34" fmla="*/ 2636619 h 3519592"/>
                    <a:gd name="connsiteX35" fmla="*/ 1520758 w 3259879"/>
                    <a:gd name="connsiteY35" fmla="*/ 3093188 h 3519592"/>
                    <a:gd name="connsiteX36" fmla="*/ 1581029 w 3259879"/>
                    <a:gd name="connsiteY36" fmla="*/ 3157067 h 3519592"/>
                    <a:gd name="connsiteX37" fmla="*/ 1560789 w 3259879"/>
                    <a:gd name="connsiteY37" fmla="*/ 3206548 h 3519592"/>
                    <a:gd name="connsiteX38" fmla="*/ 1278741 w 3259879"/>
                    <a:gd name="connsiteY38" fmla="*/ 2999624 h 3519592"/>
                    <a:gd name="connsiteX39" fmla="*/ 1098356 w 3259879"/>
                    <a:gd name="connsiteY39" fmla="*/ 2756261 h 3519592"/>
                    <a:gd name="connsiteX40" fmla="*/ 857689 w 3259879"/>
                    <a:gd name="connsiteY40" fmla="*/ 2616363 h 3519592"/>
                    <a:gd name="connsiteX41" fmla="*/ 300 w 3259879"/>
                    <a:gd name="connsiteY41" fmla="*/ 2073590 h 3519592"/>
                    <a:gd name="connsiteX42" fmla="*/ 967457 w 3259879"/>
                    <a:gd name="connsiteY42" fmla="*/ 2116145 h 3519592"/>
                    <a:gd name="connsiteX43" fmla="*/ 895479 w 3259879"/>
                    <a:gd name="connsiteY43" fmla="*/ 1619074 h 3519592"/>
                    <a:gd name="connsiteX44" fmla="*/ 1197768 w 3259879"/>
                    <a:gd name="connsiteY44" fmla="*/ 867399 h 3519592"/>
                    <a:gd name="connsiteX45" fmla="*/ 1173925 w 3259879"/>
                    <a:gd name="connsiteY45" fmla="*/ 770233 h 3519592"/>
                    <a:gd name="connsiteX46" fmla="*/ 1173925 w 3259879"/>
                    <a:gd name="connsiteY46" fmla="*/ 769782 h 3519592"/>
                    <a:gd name="connsiteX47" fmla="*/ 1799655 w 3259879"/>
                    <a:gd name="connsiteY47" fmla="*/ 78384 h 3519592"/>
                    <a:gd name="connsiteX48" fmla="*/ 2617004 w 3259879"/>
                    <a:gd name="connsiteY48" fmla="*/ 88285 h 3519592"/>
                    <a:gd name="connsiteX49" fmla="*/ 2743860 w 3259879"/>
                    <a:gd name="connsiteY49" fmla="*/ 162503 h 3519592"/>
                    <a:gd name="connsiteX50" fmla="*/ 2802341 w 3259879"/>
                    <a:gd name="connsiteY50" fmla="*/ 248874 h 3519592"/>
                    <a:gd name="connsiteX51" fmla="*/ 2690333 w 3259879"/>
                    <a:gd name="connsiteY51" fmla="*/ 766186 h 3519592"/>
                    <a:gd name="connsiteX52" fmla="*/ 3241724 w 3259879"/>
                    <a:gd name="connsiteY52" fmla="*/ 1850689 h 3519592"/>
                    <a:gd name="connsiteX53" fmla="*/ 3193985 w 3259879"/>
                    <a:gd name="connsiteY53" fmla="*/ 2092058 h 3519592"/>
                    <a:gd name="connsiteX54" fmla="*/ 3242844 w 3259879"/>
                    <a:gd name="connsiteY54" fmla="*/ 2277940 h 3519592"/>
                    <a:gd name="connsiteX55" fmla="*/ 3079574 w 3259879"/>
                    <a:gd name="connsiteY55" fmla="*/ 3034845 h 3519592"/>
                    <a:gd name="connsiteX56" fmla="*/ 2754859 w 3259879"/>
                    <a:gd name="connsiteY56" fmla="*/ 3462397 h 3519592"/>
                    <a:gd name="connsiteX57" fmla="*/ 2248604 w 3259879"/>
                    <a:gd name="connsiteY57" fmla="*/ 3476454 h 3519592"/>
                    <a:gd name="connsiteX58" fmla="*/ 1686745 w 3259879"/>
                    <a:gd name="connsiteY58" fmla="*/ 662721 h 3519592"/>
                    <a:gd name="connsiteX59" fmla="*/ 1779853 w 3259879"/>
                    <a:gd name="connsiteY59" fmla="*/ 694213 h 3519592"/>
                    <a:gd name="connsiteX60" fmla="*/ 1779853 w 3259879"/>
                    <a:gd name="connsiteY60" fmla="*/ 695113 h 3519592"/>
                    <a:gd name="connsiteX61" fmla="*/ 2215303 w 3259879"/>
                    <a:gd name="connsiteY61" fmla="*/ 920932 h 3519592"/>
                    <a:gd name="connsiteX62" fmla="*/ 2226098 w 3259879"/>
                    <a:gd name="connsiteY62" fmla="*/ 617293 h 3519592"/>
                    <a:gd name="connsiteX63" fmla="*/ 2264778 w 3259879"/>
                    <a:gd name="connsiteY63" fmla="*/ 318601 h 3519592"/>
                    <a:gd name="connsiteX64" fmla="*/ 2349803 w 3259879"/>
                    <a:gd name="connsiteY64" fmla="*/ 207037 h 3519592"/>
                    <a:gd name="connsiteX65" fmla="*/ 1490161 w 3259879"/>
                    <a:gd name="connsiteY65" fmla="*/ 341987 h 3519592"/>
                    <a:gd name="connsiteX66" fmla="*/ 1266144 w 3259879"/>
                    <a:gd name="connsiteY66" fmla="*/ 807572 h 3519592"/>
                    <a:gd name="connsiteX67" fmla="*/ 1269746 w 3259879"/>
                    <a:gd name="connsiteY67" fmla="*/ 809818 h 3519592"/>
                    <a:gd name="connsiteX68" fmla="*/ 1686745 w 3259879"/>
                    <a:gd name="connsiteY68" fmla="*/ 662721 h 3519592"/>
                    <a:gd name="connsiteX69" fmla="*/ 2190560 w 3259879"/>
                    <a:gd name="connsiteY69" fmla="*/ 68489 h 3519592"/>
                    <a:gd name="connsiteX70" fmla="*/ 2173021 w 3259879"/>
                    <a:gd name="connsiteY70" fmla="*/ 68939 h 3519592"/>
                    <a:gd name="connsiteX71" fmla="*/ 2370944 w 3259879"/>
                    <a:gd name="connsiteY71" fmla="*/ 198492 h 3519592"/>
                    <a:gd name="connsiteX72" fmla="*/ 2650741 w 3259879"/>
                    <a:gd name="connsiteY72" fmla="*/ 192194 h 3519592"/>
                    <a:gd name="connsiteX73" fmla="*/ 2190560 w 3259879"/>
                    <a:gd name="connsiteY73" fmla="*/ 68489 h 3519592"/>
                    <a:gd name="connsiteX74" fmla="*/ 1198218 w 3259879"/>
                    <a:gd name="connsiteY74" fmla="*/ 2469265 h 3519592"/>
                    <a:gd name="connsiteX75" fmla="*/ 1120848 w 3259879"/>
                    <a:gd name="connsiteY75" fmla="*/ 2395942 h 3519592"/>
                    <a:gd name="connsiteX76" fmla="*/ 1088010 w 3259879"/>
                    <a:gd name="connsiteY76" fmla="*/ 2420235 h 3519592"/>
                    <a:gd name="connsiteX77" fmla="*/ 1053372 w 3259879"/>
                    <a:gd name="connsiteY77" fmla="*/ 2399094 h 3519592"/>
                    <a:gd name="connsiteX78" fmla="*/ 1070922 w 3259879"/>
                    <a:gd name="connsiteY78" fmla="*/ 2355005 h 3519592"/>
                    <a:gd name="connsiteX79" fmla="*/ 1034483 w 3259879"/>
                    <a:gd name="connsiteY79" fmla="*/ 2299676 h 3519592"/>
                    <a:gd name="connsiteX80" fmla="*/ 1232856 w 3259879"/>
                    <a:gd name="connsiteY80" fmla="*/ 2453072 h 3519592"/>
                    <a:gd name="connsiteX81" fmla="*/ 1198218 w 3259879"/>
                    <a:gd name="connsiteY81" fmla="*/ 2469265 h 3519592"/>
                    <a:gd name="connsiteX0" fmla="*/ 2248604 w 3278333"/>
                    <a:gd name="connsiteY0" fmla="*/ 3476454 h 3519592"/>
                    <a:gd name="connsiteX1" fmla="*/ 1893673 w 3278333"/>
                    <a:gd name="connsiteY1" fmla="*/ 3346222 h 3519592"/>
                    <a:gd name="connsiteX2" fmla="*/ 2066404 w 3278333"/>
                    <a:gd name="connsiteY2" fmla="*/ 3285269 h 3519592"/>
                    <a:gd name="connsiteX3" fmla="*/ 2292312 w 3278333"/>
                    <a:gd name="connsiteY3" fmla="*/ 3412722 h 3519592"/>
                    <a:gd name="connsiteX4" fmla="*/ 2709136 w 3278333"/>
                    <a:gd name="connsiteY4" fmla="*/ 3388911 h 3519592"/>
                    <a:gd name="connsiteX5" fmla="*/ 2829698 w 3278333"/>
                    <a:gd name="connsiteY5" fmla="*/ 3187731 h 3519592"/>
                    <a:gd name="connsiteX6" fmla="*/ 2824349 w 3278333"/>
                    <a:gd name="connsiteY6" fmla="*/ 3289330 h 3519592"/>
                    <a:gd name="connsiteX7" fmla="*/ 3040547 w 3278333"/>
                    <a:gd name="connsiteY7" fmla="*/ 2999886 h 3519592"/>
                    <a:gd name="connsiteX8" fmla="*/ 3175247 w 3278333"/>
                    <a:gd name="connsiteY8" fmla="*/ 2262310 h 3519592"/>
                    <a:gd name="connsiteX9" fmla="*/ 3128473 w 3278333"/>
                    <a:gd name="connsiteY9" fmla="*/ 1922263 h 3519592"/>
                    <a:gd name="connsiteX10" fmla="*/ 2685380 w 3278333"/>
                    <a:gd name="connsiteY10" fmla="*/ 790028 h 3519592"/>
                    <a:gd name="connsiteX11" fmla="*/ 2641747 w 3278333"/>
                    <a:gd name="connsiteY11" fmla="*/ 986156 h 3519592"/>
                    <a:gd name="connsiteX12" fmla="*/ 2634103 w 3278333"/>
                    <a:gd name="connsiteY12" fmla="*/ 1009098 h 3519592"/>
                    <a:gd name="connsiteX13" fmla="*/ 2551329 w 3278333"/>
                    <a:gd name="connsiteY13" fmla="*/ 1024841 h 3519592"/>
                    <a:gd name="connsiteX14" fmla="*/ 2244988 w 3278333"/>
                    <a:gd name="connsiteY14" fmla="*/ 1000999 h 3519592"/>
                    <a:gd name="connsiteX15" fmla="*/ 2561224 w 3278333"/>
                    <a:gd name="connsiteY15" fmla="*/ 964565 h 3519592"/>
                    <a:gd name="connsiteX16" fmla="*/ 2708772 w 3278333"/>
                    <a:gd name="connsiteY16" fmla="*/ 296109 h 3519592"/>
                    <a:gd name="connsiteX17" fmla="*/ 2708772 w 3278333"/>
                    <a:gd name="connsiteY17" fmla="*/ 296109 h 3519592"/>
                    <a:gd name="connsiteX18" fmla="*/ 2709222 w 3278333"/>
                    <a:gd name="connsiteY18" fmla="*/ 293407 h 3519592"/>
                    <a:gd name="connsiteX19" fmla="*/ 2370044 w 3278333"/>
                    <a:gd name="connsiteY19" fmla="*/ 292056 h 3519592"/>
                    <a:gd name="connsiteX20" fmla="*/ 2331353 w 3278333"/>
                    <a:gd name="connsiteY20" fmla="*/ 378877 h 3519592"/>
                    <a:gd name="connsiteX21" fmla="*/ 2271082 w 3278333"/>
                    <a:gd name="connsiteY21" fmla="*/ 788677 h 3519592"/>
                    <a:gd name="connsiteX22" fmla="*/ 2271082 w 3278333"/>
                    <a:gd name="connsiteY22" fmla="*/ 789128 h 3519592"/>
                    <a:gd name="connsiteX23" fmla="*/ 2244088 w 3278333"/>
                    <a:gd name="connsiteY23" fmla="*/ 965916 h 3519592"/>
                    <a:gd name="connsiteX24" fmla="*/ 2207198 w 3278333"/>
                    <a:gd name="connsiteY24" fmla="*/ 1010449 h 3519592"/>
                    <a:gd name="connsiteX25" fmla="*/ 2094300 w 3278333"/>
                    <a:gd name="connsiteY25" fmla="*/ 897990 h 3519592"/>
                    <a:gd name="connsiteX26" fmla="*/ 1726776 w 3278333"/>
                    <a:gd name="connsiteY26" fmla="*/ 708155 h 3519592"/>
                    <a:gd name="connsiteX27" fmla="*/ 1045728 w 3278333"/>
                    <a:gd name="connsiteY27" fmla="*/ 1880431 h 3519592"/>
                    <a:gd name="connsiteX28" fmla="*/ 1099707 w 3278333"/>
                    <a:gd name="connsiteY28" fmla="*/ 2119291 h 3519592"/>
                    <a:gd name="connsiteX29" fmla="*/ 1232406 w 3278333"/>
                    <a:gd name="connsiteY29" fmla="*/ 2189018 h 3519592"/>
                    <a:gd name="connsiteX30" fmla="*/ 1211265 w 3278333"/>
                    <a:gd name="connsiteY30" fmla="*/ 2212411 h 3519592"/>
                    <a:gd name="connsiteX31" fmla="*/ 1062036 w 3278333"/>
                    <a:gd name="connsiteY31" fmla="*/ 2213327 h 3519592"/>
                    <a:gd name="connsiteX32" fmla="*/ 87907 w 3278333"/>
                    <a:gd name="connsiteY32" fmla="*/ 2090016 h 3519592"/>
                    <a:gd name="connsiteX33" fmla="*/ 810665 w 3278333"/>
                    <a:gd name="connsiteY33" fmla="*/ 2484248 h 3519592"/>
                    <a:gd name="connsiteX34" fmla="*/ 1047079 w 3278333"/>
                    <a:gd name="connsiteY34" fmla="*/ 2636619 h 3519592"/>
                    <a:gd name="connsiteX35" fmla="*/ 1520758 w 3278333"/>
                    <a:gd name="connsiteY35" fmla="*/ 3093188 h 3519592"/>
                    <a:gd name="connsiteX36" fmla="*/ 1581029 w 3278333"/>
                    <a:gd name="connsiteY36" fmla="*/ 3157067 h 3519592"/>
                    <a:gd name="connsiteX37" fmla="*/ 1560789 w 3278333"/>
                    <a:gd name="connsiteY37" fmla="*/ 3206548 h 3519592"/>
                    <a:gd name="connsiteX38" fmla="*/ 1278741 w 3278333"/>
                    <a:gd name="connsiteY38" fmla="*/ 2999624 h 3519592"/>
                    <a:gd name="connsiteX39" fmla="*/ 1098356 w 3278333"/>
                    <a:gd name="connsiteY39" fmla="*/ 2756261 h 3519592"/>
                    <a:gd name="connsiteX40" fmla="*/ 857689 w 3278333"/>
                    <a:gd name="connsiteY40" fmla="*/ 2616363 h 3519592"/>
                    <a:gd name="connsiteX41" fmla="*/ 300 w 3278333"/>
                    <a:gd name="connsiteY41" fmla="*/ 2073590 h 3519592"/>
                    <a:gd name="connsiteX42" fmla="*/ 967457 w 3278333"/>
                    <a:gd name="connsiteY42" fmla="*/ 2116145 h 3519592"/>
                    <a:gd name="connsiteX43" fmla="*/ 895479 w 3278333"/>
                    <a:gd name="connsiteY43" fmla="*/ 1619074 h 3519592"/>
                    <a:gd name="connsiteX44" fmla="*/ 1197768 w 3278333"/>
                    <a:gd name="connsiteY44" fmla="*/ 867399 h 3519592"/>
                    <a:gd name="connsiteX45" fmla="*/ 1173925 w 3278333"/>
                    <a:gd name="connsiteY45" fmla="*/ 770233 h 3519592"/>
                    <a:gd name="connsiteX46" fmla="*/ 1173925 w 3278333"/>
                    <a:gd name="connsiteY46" fmla="*/ 769782 h 3519592"/>
                    <a:gd name="connsiteX47" fmla="*/ 1799655 w 3278333"/>
                    <a:gd name="connsiteY47" fmla="*/ 78384 h 3519592"/>
                    <a:gd name="connsiteX48" fmla="*/ 2617004 w 3278333"/>
                    <a:gd name="connsiteY48" fmla="*/ 88285 h 3519592"/>
                    <a:gd name="connsiteX49" fmla="*/ 2743860 w 3278333"/>
                    <a:gd name="connsiteY49" fmla="*/ 162503 h 3519592"/>
                    <a:gd name="connsiteX50" fmla="*/ 2802341 w 3278333"/>
                    <a:gd name="connsiteY50" fmla="*/ 248874 h 3519592"/>
                    <a:gd name="connsiteX51" fmla="*/ 2690333 w 3278333"/>
                    <a:gd name="connsiteY51" fmla="*/ 766186 h 3519592"/>
                    <a:gd name="connsiteX52" fmla="*/ 3241724 w 3278333"/>
                    <a:gd name="connsiteY52" fmla="*/ 1850689 h 3519592"/>
                    <a:gd name="connsiteX53" fmla="*/ 3193985 w 3278333"/>
                    <a:gd name="connsiteY53" fmla="*/ 2092058 h 3519592"/>
                    <a:gd name="connsiteX54" fmla="*/ 3242844 w 3278333"/>
                    <a:gd name="connsiteY54" fmla="*/ 2277940 h 3519592"/>
                    <a:gd name="connsiteX55" fmla="*/ 3079574 w 3278333"/>
                    <a:gd name="connsiteY55" fmla="*/ 3034845 h 3519592"/>
                    <a:gd name="connsiteX56" fmla="*/ 2754859 w 3278333"/>
                    <a:gd name="connsiteY56" fmla="*/ 3462397 h 3519592"/>
                    <a:gd name="connsiteX57" fmla="*/ 2248604 w 3278333"/>
                    <a:gd name="connsiteY57" fmla="*/ 3476454 h 3519592"/>
                    <a:gd name="connsiteX58" fmla="*/ 1686745 w 3278333"/>
                    <a:gd name="connsiteY58" fmla="*/ 662721 h 3519592"/>
                    <a:gd name="connsiteX59" fmla="*/ 1779853 w 3278333"/>
                    <a:gd name="connsiteY59" fmla="*/ 694213 h 3519592"/>
                    <a:gd name="connsiteX60" fmla="*/ 1779853 w 3278333"/>
                    <a:gd name="connsiteY60" fmla="*/ 695113 h 3519592"/>
                    <a:gd name="connsiteX61" fmla="*/ 2215303 w 3278333"/>
                    <a:gd name="connsiteY61" fmla="*/ 920932 h 3519592"/>
                    <a:gd name="connsiteX62" fmla="*/ 2226098 w 3278333"/>
                    <a:gd name="connsiteY62" fmla="*/ 617293 h 3519592"/>
                    <a:gd name="connsiteX63" fmla="*/ 2264778 w 3278333"/>
                    <a:gd name="connsiteY63" fmla="*/ 318601 h 3519592"/>
                    <a:gd name="connsiteX64" fmla="*/ 2349803 w 3278333"/>
                    <a:gd name="connsiteY64" fmla="*/ 207037 h 3519592"/>
                    <a:gd name="connsiteX65" fmla="*/ 1490161 w 3278333"/>
                    <a:gd name="connsiteY65" fmla="*/ 341987 h 3519592"/>
                    <a:gd name="connsiteX66" fmla="*/ 1266144 w 3278333"/>
                    <a:gd name="connsiteY66" fmla="*/ 807572 h 3519592"/>
                    <a:gd name="connsiteX67" fmla="*/ 1269746 w 3278333"/>
                    <a:gd name="connsiteY67" fmla="*/ 809818 h 3519592"/>
                    <a:gd name="connsiteX68" fmla="*/ 1686745 w 3278333"/>
                    <a:gd name="connsiteY68" fmla="*/ 662721 h 3519592"/>
                    <a:gd name="connsiteX69" fmla="*/ 2190560 w 3278333"/>
                    <a:gd name="connsiteY69" fmla="*/ 68489 h 3519592"/>
                    <a:gd name="connsiteX70" fmla="*/ 2173021 w 3278333"/>
                    <a:gd name="connsiteY70" fmla="*/ 68939 h 3519592"/>
                    <a:gd name="connsiteX71" fmla="*/ 2370944 w 3278333"/>
                    <a:gd name="connsiteY71" fmla="*/ 198492 h 3519592"/>
                    <a:gd name="connsiteX72" fmla="*/ 2650741 w 3278333"/>
                    <a:gd name="connsiteY72" fmla="*/ 192194 h 3519592"/>
                    <a:gd name="connsiteX73" fmla="*/ 2190560 w 3278333"/>
                    <a:gd name="connsiteY73" fmla="*/ 68489 h 3519592"/>
                    <a:gd name="connsiteX74" fmla="*/ 1198218 w 3278333"/>
                    <a:gd name="connsiteY74" fmla="*/ 2469265 h 3519592"/>
                    <a:gd name="connsiteX75" fmla="*/ 1120848 w 3278333"/>
                    <a:gd name="connsiteY75" fmla="*/ 2395942 h 3519592"/>
                    <a:gd name="connsiteX76" fmla="*/ 1088010 w 3278333"/>
                    <a:gd name="connsiteY76" fmla="*/ 2420235 h 3519592"/>
                    <a:gd name="connsiteX77" fmla="*/ 1053372 w 3278333"/>
                    <a:gd name="connsiteY77" fmla="*/ 2399094 h 3519592"/>
                    <a:gd name="connsiteX78" fmla="*/ 1070922 w 3278333"/>
                    <a:gd name="connsiteY78" fmla="*/ 2355005 h 3519592"/>
                    <a:gd name="connsiteX79" fmla="*/ 1034483 w 3278333"/>
                    <a:gd name="connsiteY79" fmla="*/ 2299676 h 3519592"/>
                    <a:gd name="connsiteX80" fmla="*/ 1232856 w 3278333"/>
                    <a:gd name="connsiteY80" fmla="*/ 2453072 h 3519592"/>
                    <a:gd name="connsiteX81" fmla="*/ 1198218 w 3278333"/>
                    <a:gd name="connsiteY81" fmla="*/ 2469265 h 3519592"/>
                    <a:gd name="connsiteX0" fmla="*/ 2248604 w 3278333"/>
                    <a:gd name="connsiteY0" fmla="*/ 3476454 h 3519592"/>
                    <a:gd name="connsiteX1" fmla="*/ 1893673 w 3278333"/>
                    <a:gd name="connsiteY1" fmla="*/ 3346222 h 3519592"/>
                    <a:gd name="connsiteX2" fmla="*/ 2066404 w 3278333"/>
                    <a:gd name="connsiteY2" fmla="*/ 3285269 h 3519592"/>
                    <a:gd name="connsiteX3" fmla="*/ 2292312 w 3278333"/>
                    <a:gd name="connsiteY3" fmla="*/ 3412722 h 3519592"/>
                    <a:gd name="connsiteX4" fmla="*/ 2709136 w 3278333"/>
                    <a:gd name="connsiteY4" fmla="*/ 3388911 h 3519592"/>
                    <a:gd name="connsiteX5" fmla="*/ 2829698 w 3278333"/>
                    <a:gd name="connsiteY5" fmla="*/ 3187731 h 3519592"/>
                    <a:gd name="connsiteX6" fmla="*/ 2824349 w 3278333"/>
                    <a:gd name="connsiteY6" fmla="*/ 3289330 h 3519592"/>
                    <a:gd name="connsiteX7" fmla="*/ 3040547 w 3278333"/>
                    <a:gd name="connsiteY7" fmla="*/ 2999886 h 3519592"/>
                    <a:gd name="connsiteX8" fmla="*/ 3175247 w 3278333"/>
                    <a:gd name="connsiteY8" fmla="*/ 2262310 h 3519592"/>
                    <a:gd name="connsiteX9" fmla="*/ 3128473 w 3278333"/>
                    <a:gd name="connsiteY9" fmla="*/ 1922263 h 3519592"/>
                    <a:gd name="connsiteX10" fmla="*/ 2685380 w 3278333"/>
                    <a:gd name="connsiteY10" fmla="*/ 790028 h 3519592"/>
                    <a:gd name="connsiteX11" fmla="*/ 2641747 w 3278333"/>
                    <a:gd name="connsiteY11" fmla="*/ 986156 h 3519592"/>
                    <a:gd name="connsiteX12" fmla="*/ 2634103 w 3278333"/>
                    <a:gd name="connsiteY12" fmla="*/ 1009098 h 3519592"/>
                    <a:gd name="connsiteX13" fmla="*/ 2551329 w 3278333"/>
                    <a:gd name="connsiteY13" fmla="*/ 1024841 h 3519592"/>
                    <a:gd name="connsiteX14" fmla="*/ 2244988 w 3278333"/>
                    <a:gd name="connsiteY14" fmla="*/ 1000999 h 3519592"/>
                    <a:gd name="connsiteX15" fmla="*/ 2561224 w 3278333"/>
                    <a:gd name="connsiteY15" fmla="*/ 964565 h 3519592"/>
                    <a:gd name="connsiteX16" fmla="*/ 2708772 w 3278333"/>
                    <a:gd name="connsiteY16" fmla="*/ 296109 h 3519592"/>
                    <a:gd name="connsiteX17" fmla="*/ 2708772 w 3278333"/>
                    <a:gd name="connsiteY17" fmla="*/ 296109 h 3519592"/>
                    <a:gd name="connsiteX18" fmla="*/ 2709222 w 3278333"/>
                    <a:gd name="connsiteY18" fmla="*/ 293407 h 3519592"/>
                    <a:gd name="connsiteX19" fmla="*/ 2370044 w 3278333"/>
                    <a:gd name="connsiteY19" fmla="*/ 292056 h 3519592"/>
                    <a:gd name="connsiteX20" fmla="*/ 2331353 w 3278333"/>
                    <a:gd name="connsiteY20" fmla="*/ 378877 h 3519592"/>
                    <a:gd name="connsiteX21" fmla="*/ 2271082 w 3278333"/>
                    <a:gd name="connsiteY21" fmla="*/ 788677 h 3519592"/>
                    <a:gd name="connsiteX22" fmla="*/ 2271082 w 3278333"/>
                    <a:gd name="connsiteY22" fmla="*/ 789128 h 3519592"/>
                    <a:gd name="connsiteX23" fmla="*/ 2244088 w 3278333"/>
                    <a:gd name="connsiteY23" fmla="*/ 965916 h 3519592"/>
                    <a:gd name="connsiteX24" fmla="*/ 2207198 w 3278333"/>
                    <a:gd name="connsiteY24" fmla="*/ 1010449 h 3519592"/>
                    <a:gd name="connsiteX25" fmla="*/ 2094300 w 3278333"/>
                    <a:gd name="connsiteY25" fmla="*/ 897990 h 3519592"/>
                    <a:gd name="connsiteX26" fmla="*/ 1726776 w 3278333"/>
                    <a:gd name="connsiteY26" fmla="*/ 708155 h 3519592"/>
                    <a:gd name="connsiteX27" fmla="*/ 1045728 w 3278333"/>
                    <a:gd name="connsiteY27" fmla="*/ 1880431 h 3519592"/>
                    <a:gd name="connsiteX28" fmla="*/ 1099707 w 3278333"/>
                    <a:gd name="connsiteY28" fmla="*/ 2119291 h 3519592"/>
                    <a:gd name="connsiteX29" fmla="*/ 1232406 w 3278333"/>
                    <a:gd name="connsiteY29" fmla="*/ 2189018 h 3519592"/>
                    <a:gd name="connsiteX30" fmla="*/ 1211265 w 3278333"/>
                    <a:gd name="connsiteY30" fmla="*/ 2212411 h 3519592"/>
                    <a:gd name="connsiteX31" fmla="*/ 1062036 w 3278333"/>
                    <a:gd name="connsiteY31" fmla="*/ 2213327 h 3519592"/>
                    <a:gd name="connsiteX32" fmla="*/ 87907 w 3278333"/>
                    <a:gd name="connsiteY32" fmla="*/ 2090016 h 3519592"/>
                    <a:gd name="connsiteX33" fmla="*/ 810665 w 3278333"/>
                    <a:gd name="connsiteY33" fmla="*/ 2484248 h 3519592"/>
                    <a:gd name="connsiteX34" fmla="*/ 1047079 w 3278333"/>
                    <a:gd name="connsiteY34" fmla="*/ 2636619 h 3519592"/>
                    <a:gd name="connsiteX35" fmla="*/ 1520758 w 3278333"/>
                    <a:gd name="connsiteY35" fmla="*/ 3093188 h 3519592"/>
                    <a:gd name="connsiteX36" fmla="*/ 1581029 w 3278333"/>
                    <a:gd name="connsiteY36" fmla="*/ 3157067 h 3519592"/>
                    <a:gd name="connsiteX37" fmla="*/ 1560789 w 3278333"/>
                    <a:gd name="connsiteY37" fmla="*/ 3206548 h 3519592"/>
                    <a:gd name="connsiteX38" fmla="*/ 1278741 w 3278333"/>
                    <a:gd name="connsiteY38" fmla="*/ 2999624 h 3519592"/>
                    <a:gd name="connsiteX39" fmla="*/ 1098356 w 3278333"/>
                    <a:gd name="connsiteY39" fmla="*/ 2756261 h 3519592"/>
                    <a:gd name="connsiteX40" fmla="*/ 857689 w 3278333"/>
                    <a:gd name="connsiteY40" fmla="*/ 2616363 h 3519592"/>
                    <a:gd name="connsiteX41" fmla="*/ 300 w 3278333"/>
                    <a:gd name="connsiteY41" fmla="*/ 2073590 h 3519592"/>
                    <a:gd name="connsiteX42" fmla="*/ 967457 w 3278333"/>
                    <a:gd name="connsiteY42" fmla="*/ 2116145 h 3519592"/>
                    <a:gd name="connsiteX43" fmla="*/ 895479 w 3278333"/>
                    <a:gd name="connsiteY43" fmla="*/ 1619074 h 3519592"/>
                    <a:gd name="connsiteX44" fmla="*/ 1197768 w 3278333"/>
                    <a:gd name="connsiteY44" fmla="*/ 867399 h 3519592"/>
                    <a:gd name="connsiteX45" fmla="*/ 1173925 w 3278333"/>
                    <a:gd name="connsiteY45" fmla="*/ 770233 h 3519592"/>
                    <a:gd name="connsiteX46" fmla="*/ 1173925 w 3278333"/>
                    <a:gd name="connsiteY46" fmla="*/ 769782 h 3519592"/>
                    <a:gd name="connsiteX47" fmla="*/ 1799655 w 3278333"/>
                    <a:gd name="connsiteY47" fmla="*/ 78384 h 3519592"/>
                    <a:gd name="connsiteX48" fmla="*/ 2617004 w 3278333"/>
                    <a:gd name="connsiteY48" fmla="*/ 88285 h 3519592"/>
                    <a:gd name="connsiteX49" fmla="*/ 2743860 w 3278333"/>
                    <a:gd name="connsiteY49" fmla="*/ 162503 h 3519592"/>
                    <a:gd name="connsiteX50" fmla="*/ 2802341 w 3278333"/>
                    <a:gd name="connsiteY50" fmla="*/ 248874 h 3519592"/>
                    <a:gd name="connsiteX51" fmla="*/ 2690333 w 3278333"/>
                    <a:gd name="connsiteY51" fmla="*/ 766186 h 3519592"/>
                    <a:gd name="connsiteX52" fmla="*/ 3241724 w 3278333"/>
                    <a:gd name="connsiteY52" fmla="*/ 1850689 h 3519592"/>
                    <a:gd name="connsiteX53" fmla="*/ 3193985 w 3278333"/>
                    <a:gd name="connsiteY53" fmla="*/ 2092058 h 3519592"/>
                    <a:gd name="connsiteX54" fmla="*/ 3242844 w 3278333"/>
                    <a:gd name="connsiteY54" fmla="*/ 2277940 h 3519592"/>
                    <a:gd name="connsiteX55" fmla="*/ 3079574 w 3278333"/>
                    <a:gd name="connsiteY55" fmla="*/ 3034845 h 3519592"/>
                    <a:gd name="connsiteX56" fmla="*/ 2754859 w 3278333"/>
                    <a:gd name="connsiteY56" fmla="*/ 3462397 h 3519592"/>
                    <a:gd name="connsiteX57" fmla="*/ 2248604 w 3278333"/>
                    <a:gd name="connsiteY57" fmla="*/ 3476454 h 3519592"/>
                    <a:gd name="connsiteX58" fmla="*/ 1686745 w 3278333"/>
                    <a:gd name="connsiteY58" fmla="*/ 662721 h 3519592"/>
                    <a:gd name="connsiteX59" fmla="*/ 1779853 w 3278333"/>
                    <a:gd name="connsiteY59" fmla="*/ 694213 h 3519592"/>
                    <a:gd name="connsiteX60" fmla="*/ 1779853 w 3278333"/>
                    <a:gd name="connsiteY60" fmla="*/ 695113 h 3519592"/>
                    <a:gd name="connsiteX61" fmla="*/ 2215303 w 3278333"/>
                    <a:gd name="connsiteY61" fmla="*/ 920932 h 3519592"/>
                    <a:gd name="connsiteX62" fmla="*/ 2226098 w 3278333"/>
                    <a:gd name="connsiteY62" fmla="*/ 617293 h 3519592"/>
                    <a:gd name="connsiteX63" fmla="*/ 2264778 w 3278333"/>
                    <a:gd name="connsiteY63" fmla="*/ 318601 h 3519592"/>
                    <a:gd name="connsiteX64" fmla="*/ 2349803 w 3278333"/>
                    <a:gd name="connsiteY64" fmla="*/ 207037 h 3519592"/>
                    <a:gd name="connsiteX65" fmla="*/ 1490161 w 3278333"/>
                    <a:gd name="connsiteY65" fmla="*/ 341987 h 3519592"/>
                    <a:gd name="connsiteX66" fmla="*/ 1266144 w 3278333"/>
                    <a:gd name="connsiteY66" fmla="*/ 807572 h 3519592"/>
                    <a:gd name="connsiteX67" fmla="*/ 1269746 w 3278333"/>
                    <a:gd name="connsiteY67" fmla="*/ 809818 h 3519592"/>
                    <a:gd name="connsiteX68" fmla="*/ 1686745 w 3278333"/>
                    <a:gd name="connsiteY68" fmla="*/ 662721 h 3519592"/>
                    <a:gd name="connsiteX69" fmla="*/ 2190560 w 3278333"/>
                    <a:gd name="connsiteY69" fmla="*/ 68489 h 3519592"/>
                    <a:gd name="connsiteX70" fmla="*/ 2173021 w 3278333"/>
                    <a:gd name="connsiteY70" fmla="*/ 68939 h 3519592"/>
                    <a:gd name="connsiteX71" fmla="*/ 2370944 w 3278333"/>
                    <a:gd name="connsiteY71" fmla="*/ 198492 h 3519592"/>
                    <a:gd name="connsiteX72" fmla="*/ 2650741 w 3278333"/>
                    <a:gd name="connsiteY72" fmla="*/ 192194 h 3519592"/>
                    <a:gd name="connsiteX73" fmla="*/ 2190560 w 3278333"/>
                    <a:gd name="connsiteY73" fmla="*/ 68489 h 3519592"/>
                    <a:gd name="connsiteX74" fmla="*/ 1198218 w 3278333"/>
                    <a:gd name="connsiteY74" fmla="*/ 2469265 h 3519592"/>
                    <a:gd name="connsiteX75" fmla="*/ 1120848 w 3278333"/>
                    <a:gd name="connsiteY75" fmla="*/ 2395942 h 3519592"/>
                    <a:gd name="connsiteX76" fmla="*/ 1088010 w 3278333"/>
                    <a:gd name="connsiteY76" fmla="*/ 2420235 h 3519592"/>
                    <a:gd name="connsiteX77" fmla="*/ 1053372 w 3278333"/>
                    <a:gd name="connsiteY77" fmla="*/ 2399094 h 3519592"/>
                    <a:gd name="connsiteX78" fmla="*/ 1070922 w 3278333"/>
                    <a:gd name="connsiteY78" fmla="*/ 2355005 h 3519592"/>
                    <a:gd name="connsiteX79" fmla="*/ 1034483 w 3278333"/>
                    <a:gd name="connsiteY79" fmla="*/ 2299676 h 3519592"/>
                    <a:gd name="connsiteX80" fmla="*/ 1232856 w 3278333"/>
                    <a:gd name="connsiteY80" fmla="*/ 2453072 h 3519592"/>
                    <a:gd name="connsiteX81" fmla="*/ 1198218 w 3278333"/>
                    <a:gd name="connsiteY81" fmla="*/ 2469265 h 351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278333" h="3519592">
                      <a:moveTo>
                        <a:pt x="2248604" y="3476454"/>
                      </a:moveTo>
                      <a:cubicBezTo>
                        <a:pt x="2089590" y="3398416"/>
                        <a:pt x="1970359" y="3449687"/>
                        <a:pt x="1893673" y="3346222"/>
                      </a:cubicBezTo>
                      <a:cubicBezTo>
                        <a:pt x="2102152" y="3406485"/>
                        <a:pt x="2025924" y="3261427"/>
                        <a:pt x="2066404" y="3285269"/>
                      </a:cubicBezTo>
                      <a:cubicBezTo>
                        <a:pt x="2115040" y="3292079"/>
                        <a:pt x="2170947" y="3410412"/>
                        <a:pt x="2292312" y="3412722"/>
                      </a:cubicBezTo>
                      <a:cubicBezTo>
                        <a:pt x="2413677" y="3415032"/>
                        <a:pt x="2616898" y="3419280"/>
                        <a:pt x="2709136" y="3388911"/>
                      </a:cubicBezTo>
                      <a:cubicBezTo>
                        <a:pt x="2801374" y="3358542"/>
                        <a:pt x="2788215" y="3223044"/>
                        <a:pt x="2829698" y="3187731"/>
                      </a:cubicBezTo>
                      <a:cubicBezTo>
                        <a:pt x="2844444" y="3264714"/>
                        <a:pt x="2838137" y="3228709"/>
                        <a:pt x="2824349" y="3289330"/>
                      </a:cubicBezTo>
                      <a:cubicBezTo>
                        <a:pt x="2858687" y="3253698"/>
                        <a:pt x="3004345" y="3117915"/>
                        <a:pt x="3040547" y="2999886"/>
                      </a:cubicBezTo>
                      <a:cubicBezTo>
                        <a:pt x="3160125" y="2782670"/>
                        <a:pt x="3259000" y="2518741"/>
                        <a:pt x="3175247" y="2262310"/>
                      </a:cubicBezTo>
                      <a:cubicBezTo>
                        <a:pt x="3125240" y="2100370"/>
                        <a:pt x="3129362" y="2094103"/>
                        <a:pt x="3128473" y="1922263"/>
                      </a:cubicBezTo>
                      <a:cubicBezTo>
                        <a:pt x="3144210" y="1379763"/>
                        <a:pt x="3020055" y="1194431"/>
                        <a:pt x="2685380" y="790028"/>
                      </a:cubicBezTo>
                      <a:cubicBezTo>
                        <a:pt x="2670531" y="855252"/>
                        <a:pt x="2657034" y="920932"/>
                        <a:pt x="2641747" y="986156"/>
                      </a:cubicBezTo>
                      <a:cubicBezTo>
                        <a:pt x="2645349" y="994250"/>
                        <a:pt x="2641747" y="1004151"/>
                        <a:pt x="2634103" y="1009098"/>
                      </a:cubicBezTo>
                      <a:cubicBezTo>
                        <a:pt x="2623747" y="1042836"/>
                        <a:pt x="2570669" y="1059480"/>
                        <a:pt x="2551329" y="1024841"/>
                      </a:cubicBezTo>
                      <a:cubicBezTo>
                        <a:pt x="2528387" y="1018543"/>
                        <a:pt x="2187858" y="1047333"/>
                        <a:pt x="2244988" y="1000999"/>
                      </a:cubicBezTo>
                      <a:cubicBezTo>
                        <a:pt x="2342599" y="974010"/>
                        <a:pt x="2460461" y="979408"/>
                        <a:pt x="2561224" y="964565"/>
                      </a:cubicBezTo>
                      <a:cubicBezTo>
                        <a:pt x="2612051" y="745495"/>
                        <a:pt x="2659286" y="514278"/>
                        <a:pt x="2708772" y="296109"/>
                      </a:cubicBezTo>
                      <a:lnTo>
                        <a:pt x="2708772" y="296109"/>
                      </a:lnTo>
                      <a:lnTo>
                        <a:pt x="2709222" y="293407"/>
                      </a:lnTo>
                      <a:cubicBezTo>
                        <a:pt x="2603506" y="273167"/>
                        <a:pt x="2470807" y="244827"/>
                        <a:pt x="2370044" y="292056"/>
                      </a:cubicBezTo>
                      <a:cubicBezTo>
                        <a:pt x="2342599" y="310951"/>
                        <a:pt x="2336756" y="346940"/>
                        <a:pt x="2331353" y="378877"/>
                      </a:cubicBezTo>
                      <a:cubicBezTo>
                        <a:pt x="2301668" y="531372"/>
                        <a:pt x="2285030" y="654627"/>
                        <a:pt x="2271082" y="788677"/>
                      </a:cubicBezTo>
                      <a:lnTo>
                        <a:pt x="2271082" y="789128"/>
                      </a:lnTo>
                      <a:cubicBezTo>
                        <a:pt x="2264778" y="848504"/>
                        <a:pt x="2261637" y="908786"/>
                        <a:pt x="2244088" y="965916"/>
                      </a:cubicBezTo>
                      <a:cubicBezTo>
                        <a:pt x="2249041" y="988408"/>
                        <a:pt x="2228800" y="1009999"/>
                        <a:pt x="2207198" y="1010449"/>
                      </a:cubicBezTo>
                      <a:cubicBezTo>
                        <a:pt x="2160424" y="994700"/>
                        <a:pt x="2135231" y="928126"/>
                        <a:pt x="2094300" y="897990"/>
                      </a:cubicBezTo>
                      <a:cubicBezTo>
                        <a:pt x="1986782" y="795876"/>
                        <a:pt x="1881517" y="761238"/>
                        <a:pt x="1726776" y="708155"/>
                      </a:cubicBezTo>
                      <a:cubicBezTo>
                        <a:pt x="1135696" y="866048"/>
                        <a:pt x="981844" y="1331183"/>
                        <a:pt x="1045728" y="1880431"/>
                      </a:cubicBezTo>
                      <a:cubicBezTo>
                        <a:pt x="1050670" y="1961849"/>
                        <a:pt x="1112754" y="2039675"/>
                        <a:pt x="1099707" y="2119291"/>
                      </a:cubicBezTo>
                      <a:cubicBezTo>
                        <a:pt x="1143339" y="2126040"/>
                        <a:pt x="1223862" y="2143134"/>
                        <a:pt x="1232406" y="2189018"/>
                      </a:cubicBezTo>
                      <a:cubicBezTo>
                        <a:pt x="1235558" y="2202065"/>
                        <a:pt x="1223862" y="2213761"/>
                        <a:pt x="1211265" y="2212411"/>
                      </a:cubicBezTo>
                      <a:cubicBezTo>
                        <a:pt x="1186522" y="2211960"/>
                        <a:pt x="1127482" y="2251660"/>
                        <a:pt x="1062036" y="2213327"/>
                      </a:cubicBezTo>
                      <a:cubicBezTo>
                        <a:pt x="929564" y="2149125"/>
                        <a:pt x="151704" y="1910714"/>
                        <a:pt x="87907" y="2090016"/>
                      </a:cubicBezTo>
                      <a:cubicBezTo>
                        <a:pt x="29586" y="2137907"/>
                        <a:pt x="585097" y="2327442"/>
                        <a:pt x="810665" y="2484248"/>
                      </a:cubicBezTo>
                      <a:cubicBezTo>
                        <a:pt x="910297" y="2542495"/>
                        <a:pt x="987134" y="2587146"/>
                        <a:pt x="1047079" y="2636619"/>
                      </a:cubicBezTo>
                      <a:cubicBezTo>
                        <a:pt x="1288185" y="2705445"/>
                        <a:pt x="1334070" y="2960489"/>
                        <a:pt x="1520758" y="3093188"/>
                      </a:cubicBezTo>
                      <a:cubicBezTo>
                        <a:pt x="1546841" y="3109382"/>
                        <a:pt x="1571134" y="3125130"/>
                        <a:pt x="1581029" y="3157067"/>
                      </a:cubicBezTo>
                      <a:cubicBezTo>
                        <a:pt x="1586433" y="3175512"/>
                        <a:pt x="1577427" y="3197103"/>
                        <a:pt x="1560789" y="3206548"/>
                      </a:cubicBezTo>
                      <a:cubicBezTo>
                        <a:pt x="1442037" y="3252882"/>
                        <a:pt x="1335420" y="3078346"/>
                        <a:pt x="1278741" y="2999624"/>
                      </a:cubicBezTo>
                      <a:cubicBezTo>
                        <a:pt x="1223862" y="2915055"/>
                        <a:pt x="1177978" y="2820590"/>
                        <a:pt x="1098356" y="2756261"/>
                      </a:cubicBezTo>
                      <a:cubicBezTo>
                        <a:pt x="1023687" y="2698681"/>
                        <a:pt x="919772" y="2691938"/>
                        <a:pt x="857689" y="2616363"/>
                      </a:cubicBezTo>
                      <a:cubicBezTo>
                        <a:pt x="805178" y="2541825"/>
                        <a:pt x="-17995" y="2156960"/>
                        <a:pt x="300" y="2073590"/>
                      </a:cubicBezTo>
                      <a:cubicBezTo>
                        <a:pt x="117153" y="1864285"/>
                        <a:pt x="828300" y="2044973"/>
                        <a:pt x="967457" y="2116145"/>
                      </a:cubicBezTo>
                      <a:cubicBezTo>
                        <a:pt x="892327" y="1969048"/>
                        <a:pt x="887835" y="1783265"/>
                        <a:pt x="895479" y="1619074"/>
                      </a:cubicBezTo>
                      <a:cubicBezTo>
                        <a:pt x="900882" y="1358622"/>
                        <a:pt x="980054" y="1045532"/>
                        <a:pt x="1197768" y="867399"/>
                      </a:cubicBezTo>
                      <a:cubicBezTo>
                        <a:pt x="1167182" y="844006"/>
                        <a:pt x="1169884" y="804871"/>
                        <a:pt x="1173925" y="770233"/>
                      </a:cubicBezTo>
                      <a:lnTo>
                        <a:pt x="1173925" y="769782"/>
                      </a:lnTo>
                      <a:cubicBezTo>
                        <a:pt x="1198668" y="430609"/>
                        <a:pt x="1469471" y="144064"/>
                        <a:pt x="1799655" y="78384"/>
                      </a:cubicBezTo>
                      <a:cubicBezTo>
                        <a:pt x="2059661" y="-24175"/>
                        <a:pt x="2361500" y="-31373"/>
                        <a:pt x="2617004" y="88285"/>
                      </a:cubicBezTo>
                      <a:cubicBezTo>
                        <a:pt x="2661537" y="108975"/>
                        <a:pt x="2704269" y="133718"/>
                        <a:pt x="2743860" y="162503"/>
                      </a:cubicBezTo>
                      <a:cubicBezTo>
                        <a:pt x="2772195" y="183199"/>
                        <a:pt x="2805933" y="210188"/>
                        <a:pt x="2802341" y="248874"/>
                      </a:cubicBezTo>
                      <a:cubicBezTo>
                        <a:pt x="2782090" y="422060"/>
                        <a:pt x="2723170" y="595696"/>
                        <a:pt x="2690333" y="766186"/>
                      </a:cubicBezTo>
                      <a:cubicBezTo>
                        <a:pt x="3268531" y="1203752"/>
                        <a:pt x="3148684" y="1612651"/>
                        <a:pt x="3241724" y="1850689"/>
                      </a:cubicBezTo>
                      <a:cubicBezTo>
                        <a:pt x="3218759" y="1918130"/>
                        <a:pt x="3182425" y="1990142"/>
                        <a:pt x="3193985" y="2092058"/>
                      </a:cubicBezTo>
                      <a:cubicBezTo>
                        <a:pt x="3204165" y="2165501"/>
                        <a:pt x="3233262" y="2248750"/>
                        <a:pt x="3242844" y="2277940"/>
                      </a:cubicBezTo>
                      <a:cubicBezTo>
                        <a:pt x="3300124" y="2420836"/>
                        <a:pt x="3314246" y="2578476"/>
                        <a:pt x="3079574" y="3034845"/>
                      </a:cubicBezTo>
                      <a:cubicBezTo>
                        <a:pt x="2865454" y="3448019"/>
                        <a:pt x="2885460" y="3245938"/>
                        <a:pt x="2754859" y="3462397"/>
                      </a:cubicBezTo>
                      <a:cubicBezTo>
                        <a:pt x="2644313" y="3504354"/>
                        <a:pt x="2414874" y="3559555"/>
                        <a:pt x="2248604" y="3476454"/>
                      </a:cubicBezTo>
                      <a:close/>
                      <a:moveTo>
                        <a:pt x="1686745" y="662721"/>
                      </a:moveTo>
                      <a:cubicBezTo>
                        <a:pt x="1712828" y="661376"/>
                        <a:pt x="1874774" y="673967"/>
                        <a:pt x="1779853" y="694213"/>
                      </a:cubicBezTo>
                      <a:cubicBezTo>
                        <a:pt x="1779414" y="694213"/>
                        <a:pt x="1779414" y="695113"/>
                        <a:pt x="1779853" y="695113"/>
                      </a:cubicBezTo>
                      <a:cubicBezTo>
                        <a:pt x="1941349" y="700061"/>
                        <a:pt x="2111388" y="794075"/>
                        <a:pt x="2215303" y="920932"/>
                      </a:cubicBezTo>
                      <a:cubicBezTo>
                        <a:pt x="2206308" y="814766"/>
                        <a:pt x="2218894" y="729752"/>
                        <a:pt x="2226098" y="617293"/>
                      </a:cubicBezTo>
                      <a:cubicBezTo>
                        <a:pt x="2234192" y="519676"/>
                        <a:pt x="2244538" y="416212"/>
                        <a:pt x="2264778" y="318601"/>
                      </a:cubicBezTo>
                      <a:cubicBezTo>
                        <a:pt x="2273333" y="270465"/>
                        <a:pt x="2305270" y="227282"/>
                        <a:pt x="2349803" y="207037"/>
                      </a:cubicBezTo>
                      <a:cubicBezTo>
                        <a:pt x="2110037" y="66688"/>
                        <a:pt x="1674599" y="158456"/>
                        <a:pt x="1490161" y="341987"/>
                      </a:cubicBezTo>
                      <a:cubicBezTo>
                        <a:pt x="1378153" y="443201"/>
                        <a:pt x="1274238" y="640229"/>
                        <a:pt x="1266144" y="807572"/>
                      </a:cubicBezTo>
                      <a:cubicBezTo>
                        <a:pt x="1267945" y="808473"/>
                        <a:pt x="1267945" y="808918"/>
                        <a:pt x="1269746" y="809818"/>
                      </a:cubicBezTo>
                      <a:cubicBezTo>
                        <a:pt x="1390749" y="722553"/>
                        <a:pt x="1536046" y="663171"/>
                        <a:pt x="1686745" y="662721"/>
                      </a:cubicBezTo>
                      <a:close/>
                      <a:moveTo>
                        <a:pt x="2190560" y="68489"/>
                      </a:moveTo>
                      <a:cubicBezTo>
                        <a:pt x="2184706" y="68489"/>
                        <a:pt x="2178863" y="68489"/>
                        <a:pt x="2173021" y="68939"/>
                      </a:cubicBezTo>
                      <a:cubicBezTo>
                        <a:pt x="2254433" y="90080"/>
                        <a:pt x="2319657" y="124268"/>
                        <a:pt x="2370944" y="198492"/>
                      </a:cubicBezTo>
                      <a:cubicBezTo>
                        <a:pt x="2461362" y="171053"/>
                        <a:pt x="2558973" y="180047"/>
                        <a:pt x="2650741" y="192194"/>
                      </a:cubicBezTo>
                      <a:cubicBezTo>
                        <a:pt x="2513539" y="107624"/>
                        <a:pt x="2351154" y="68489"/>
                        <a:pt x="2190560" y="68489"/>
                      </a:cubicBezTo>
                      <a:close/>
                      <a:moveTo>
                        <a:pt x="1198218" y="2469265"/>
                      </a:moveTo>
                      <a:cubicBezTo>
                        <a:pt x="1156837" y="2469716"/>
                        <a:pt x="1145140" y="2420235"/>
                        <a:pt x="1120848" y="2395942"/>
                      </a:cubicBezTo>
                      <a:cubicBezTo>
                        <a:pt x="1111403" y="2406287"/>
                        <a:pt x="1103309" y="2419334"/>
                        <a:pt x="1088010" y="2420235"/>
                      </a:cubicBezTo>
                      <a:cubicBezTo>
                        <a:pt x="1076765" y="2418884"/>
                        <a:pt x="1059226" y="2417533"/>
                        <a:pt x="1053372" y="2399094"/>
                      </a:cubicBezTo>
                      <a:cubicBezTo>
                        <a:pt x="1048430" y="2382450"/>
                        <a:pt x="1053822" y="2362204"/>
                        <a:pt x="1070922" y="2355005"/>
                      </a:cubicBezTo>
                      <a:cubicBezTo>
                        <a:pt x="847424" y="2330718"/>
                        <a:pt x="-134381" y="2028346"/>
                        <a:pt x="1034483" y="2299676"/>
                      </a:cubicBezTo>
                      <a:cubicBezTo>
                        <a:pt x="1106450" y="2297430"/>
                        <a:pt x="1255348" y="2368052"/>
                        <a:pt x="1232856" y="2453072"/>
                      </a:cubicBezTo>
                      <a:cubicBezTo>
                        <a:pt x="1224312" y="2463868"/>
                        <a:pt x="1211715" y="2469716"/>
                        <a:pt x="1198218" y="2469265"/>
                      </a:cubicBezTo>
                      <a:close/>
                    </a:path>
                  </a:pathLst>
                </a:custGeom>
                <a:solidFill>
                  <a:schemeClr val="accent2"/>
                </a:solidFill>
                <a:ln w="4486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0BAF33F-E86B-A56F-F9B3-236780FA7329}"/>
                    </a:ext>
                  </a:extLst>
                </p:cNvPr>
                <p:cNvSpPr/>
                <p:nvPr/>
              </p:nvSpPr>
              <p:spPr>
                <a:xfrm>
                  <a:off x="9876075" y="3887958"/>
                  <a:ext cx="418325" cy="83665"/>
                </a:xfrm>
                <a:custGeom>
                  <a:avLst/>
                  <a:gdLst>
                    <a:gd name="connsiteX0" fmla="*/ 438576 w 532168"/>
                    <a:gd name="connsiteY0" fmla="*/ 133518 h 132288"/>
                    <a:gd name="connsiteX1" fmla="*/ 433458 w 532168"/>
                    <a:gd name="connsiteY1" fmla="*/ 133052 h 132288"/>
                    <a:gd name="connsiteX2" fmla="*/ 14664 w 532168"/>
                    <a:gd name="connsiteY2" fmla="*/ 120953 h 132288"/>
                    <a:gd name="connsiteX3" fmla="*/ 10472 w 532168"/>
                    <a:gd name="connsiteY3" fmla="*/ 87451 h 132288"/>
                    <a:gd name="connsiteX4" fmla="*/ 394367 w 532168"/>
                    <a:gd name="connsiteY4" fmla="*/ 13932 h 132288"/>
                    <a:gd name="connsiteX5" fmla="*/ 394832 w 532168"/>
                    <a:gd name="connsiteY5" fmla="*/ 13932 h 132288"/>
                    <a:gd name="connsiteX6" fmla="*/ 433458 w 532168"/>
                    <a:gd name="connsiteY6" fmla="*/ 13932 h 132288"/>
                    <a:gd name="connsiteX7" fmla="*/ 462308 w 532168"/>
                    <a:gd name="connsiteY7" fmla="*/ 3230 h 132288"/>
                    <a:gd name="connsiteX8" fmla="*/ 532567 w 532168"/>
                    <a:gd name="connsiteY8" fmla="*/ 73495 h 132288"/>
                    <a:gd name="connsiteX9" fmla="*/ 438576 w 532168"/>
                    <a:gd name="connsiteY9" fmla="*/ 133518 h 13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168" h="132288">
                      <a:moveTo>
                        <a:pt x="438576" y="133518"/>
                      </a:moveTo>
                      <a:cubicBezTo>
                        <a:pt x="436713" y="133518"/>
                        <a:pt x="434850" y="133518"/>
                        <a:pt x="433458" y="133052"/>
                      </a:cubicBezTo>
                      <a:cubicBezTo>
                        <a:pt x="294320" y="112115"/>
                        <a:pt x="154262" y="123282"/>
                        <a:pt x="14664" y="120953"/>
                      </a:cubicBezTo>
                      <a:cubicBezTo>
                        <a:pt x="-1627" y="119096"/>
                        <a:pt x="-1161" y="95830"/>
                        <a:pt x="10472" y="87451"/>
                      </a:cubicBezTo>
                      <a:cubicBezTo>
                        <a:pt x="122152" y="25565"/>
                        <a:pt x="267333" y="13466"/>
                        <a:pt x="394367" y="13932"/>
                      </a:cubicBezTo>
                      <a:lnTo>
                        <a:pt x="394832" y="13932"/>
                      </a:lnTo>
                      <a:cubicBezTo>
                        <a:pt x="407397" y="14863"/>
                        <a:pt x="420428" y="15795"/>
                        <a:pt x="433458" y="13932"/>
                      </a:cubicBezTo>
                      <a:cubicBezTo>
                        <a:pt x="443694" y="11603"/>
                        <a:pt x="452067" y="6019"/>
                        <a:pt x="462308" y="3230"/>
                      </a:cubicBezTo>
                      <a:cubicBezTo>
                        <a:pt x="503717" y="-8403"/>
                        <a:pt x="542809" y="33012"/>
                        <a:pt x="532567" y="73495"/>
                      </a:cubicBezTo>
                      <a:cubicBezTo>
                        <a:pt x="524660" y="116301"/>
                        <a:pt x="477662" y="133984"/>
                        <a:pt x="438576" y="133518"/>
                      </a:cubicBezTo>
                      <a:close/>
                    </a:path>
                  </a:pathLst>
                </a:custGeom>
                <a:solidFill>
                  <a:srgbClr val="000000"/>
                </a:solidFill>
                <a:ln w="4647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476DCC91-3976-E943-AB52-FABE8763D216}"/>
                    </a:ext>
                  </a:extLst>
                </p:cNvPr>
                <p:cNvSpPr/>
                <p:nvPr/>
              </p:nvSpPr>
              <p:spPr>
                <a:xfrm>
                  <a:off x="9418788" y="3055566"/>
                  <a:ext cx="373030" cy="200621"/>
                </a:xfrm>
                <a:custGeom>
                  <a:avLst/>
                  <a:gdLst>
                    <a:gd name="connsiteX0" fmla="*/ 215331 w 373030"/>
                    <a:gd name="connsiteY0" fmla="*/ 201821 h 200621"/>
                    <a:gd name="connsiteX1" fmla="*/ 180431 w 373030"/>
                    <a:gd name="connsiteY1" fmla="*/ 192051 h 200621"/>
                    <a:gd name="connsiteX2" fmla="*/ 152513 w 373030"/>
                    <a:gd name="connsiteY2" fmla="*/ 164598 h 200621"/>
                    <a:gd name="connsiteX3" fmla="*/ 139482 w 373030"/>
                    <a:gd name="connsiteY3" fmla="*/ 123184 h 200621"/>
                    <a:gd name="connsiteX4" fmla="*/ 42231 w 373030"/>
                    <a:gd name="connsiteY4" fmla="*/ 148773 h 200621"/>
                    <a:gd name="connsiteX5" fmla="*/ 45951 w 373030"/>
                    <a:gd name="connsiteY5" fmla="*/ 152499 h 200621"/>
                    <a:gd name="connsiteX6" fmla="*/ 45951 w 373030"/>
                    <a:gd name="connsiteY6" fmla="*/ 153891 h 200621"/>
                    <a:gd name="connsiteX7" fmla="*/ 45025 w 373030"/>
                    <a:gd name="connsiteY7" fmla="*/ 154823 h 200621"/>
                    <a:gd name="connsiteX8" fmla="*/ 44094 w 373030"/>
                    <a:gd name="connsiteY8" fmla="*/ 154357 h 200621"/>
                    <a:gd name="connsiteX9" fmla="*/ 27808 w 373030"/>
                    <a:gd name="connsiteY9" fmla="*/ 151102 h 200621"/>
                    <a:gd name="connsiteX10" fmla="*/ 12915 w 373030"/>
                    <a:gd name="connsiteY10" fmla="*/ 152499 h 200621"/>
                    <a:gd name="connsiteX11" fmla="*/ 12915 w 373030"/>
                    <a:gd name="connsiteY11" fmla="*/ 152034 h 200621"/>
                    <a:gd name="connsiteX12" fmla="*/ 2679 w 373030"/>
                    <a:gd name="connsiteY12" fmla="*/ 145053 h 200621"/>
                    <a:gd name="connsiteX13" fmla="*/ 5468 w 373030"/>
                    <a:gd name="connsiteY13" fmla="*/ 133885 h 200621"/>
                    <a:gd name="connsiteX14" fmla="*/ 159028 w 373030"/>
                    <a:gd name="connsiteY14" fmla="*/ 50590 h 200621"/>
                    <a:gd name="connsiteX15" fmla="*/ 326544 w 373030"/>
                    <a:gd name="connsiteY15" fmla="*/ 1268 h 200621"/>
                    <a:gd name="connsiteX16" fmla="*/ 361910 w 373030"/>
                    <a:gd name="connsiteY16" fmla="*/ 15225 h 200621"/>
                    <a:gd name="connsiteX17" fmla="*/ 374940 w 373030"/>
                    <a:gd name="connsiteY17" fmla="*/ 47335 h 200621"/>
                    <a:gd name="connsiteX18" fmla="*/ 364704 w 373030"/>
                    <a:gd name="connsiteY18" fmla="*/ 79906 h 200621"/>
                    <a:gd name="connsiteX19" fmla="*/ 328407 w 373030"/>
                    <a:gd name="connsiteY19" fmla="*/ 98054 h 200621"/>
                    <a:gd name="connsiteX20" fmla="*/ 284664 w 373030"/>
                    <a:gd name="connsiteY20" fmla="*/ 102240 h 200621"/>
                    <a:gd name="connsiteX21" fmla="*/ 287458 w 373030"/>
                    <a:gd name="connsiteY21" fmla="*/ 116202 h 200621"/>
                    <a:gd name="connsiteX22" fmla="*/ 289322 w 373030"/>
                    <a:gd name="connsiteY22" fmla="*/ 129699 h 200621"/>
                    <a:gd name="connsiteX23" fmla="*/ 279546 w 373030"/>
                    <a:gd name="connsiteY23" fmla="*/ 165524 h 200621"/>
                    <a:gd name="connsiteX24" fmla="*/ 253491 w 373030"/>
                    <a:gd name="connsiteY24" fmla="*/ 192051 h 200621"/>
                    <a:gd name="connsiteX25" fmla="*/ 215331 w 373030"/>
                    <a:gd name="connsiteY25" fmla="*/ 201821 h 20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3030" h="200621">
                      <a:moveTo>
                        <a:pt x="215331" y="201821"/>
                      </a:moveTo>
                      <a:cubicBezTo>
                        <a:pt x="203232" y="202287"/>
                        <a:pt x="190673" y="198566"/>
                        <a:pt x="180431" y="192051"/>
                      </a:cubicBezTo>
                      <a:cubicBezTo>
                        <a:pt x="168798" y="185536"/>
                        <a:pt x="159028" y="175766"/>
                        <a:pt x="152513" y="164598"/>
                      </a:cubicBezTo>
                      <a:cubicBezTo>
                        <a:pt x="144606" y="152034"/>
                        <a:pt x="139948" y="137606"/>
                        <a:pt x="139482" y="123184"/>
                      </a:cubicBezTo>
                      <a:cubicBezTo>
                        <a:pt x="107377" y="131556"/>
                        <a:pt x="74807" y="142724"/>
                        <a:pt x="42231" y="148773"/>
                      </a:cubicBezTo>
                      <a:cubicBezTo>
                        <a:pt x="43628" y="149705"/>
                        <a:pt x="44559" y="151102"/>
                        <a:pt x="45951" y="152499"/>
                      </a:cubicBezTo>
                      <a:cubicBezTo>
                        <a:pt x="45951" y="152965"/>
                        <a:pt x="45951" y="153425"/>
                        <a:pt x="45951" y="153891"/>
                      </a:cubicBezTo>
                      <a:cubicBezTo>
                        <a:pt x="45951" y="154357"/>
                        <a:pt x="45491" y="154823"/>
                        <a:pt x="45025" y="154823"/>
                      </a:cubicBezTo>
                      <a:cubicBezTo>
                        <a:pt x="44559" y="154823"/>
                        <a:pt x="44559" y="154823"/>
                        <a:pt x="44094" y="154357"/>
                      </a:cubicBezTo>
                      <a:lnTo>
                        <a:pt x="27808" y="151102"/>
                      </a:lnTo>
                      <a:cubicBezTo>
                        <a:pt x="22225" y="151568"/>
                        <a:pt x="17567" y="152034"/>
                        <a:pt x="12915" y="152499"/>
                      </a:cubicBezTo>
                      <a:lnTo>
                        <a:pt x="12915" y="152034"/>
                      </a:lnTo>
                      <a:cubicBezTo>
                        <a:pt x="8728" y="152034"/>
                        <a:pt x="4542" y="149239"/>
                        <a:pt x="2679" y="145053"/>
                      </a:cubicBezTo>
                      <a:cubicBezTo>
                        <a:pt x="1282" y="141332"/>
                        <a:pt x="2213" y="136674"/>
                        <a:pt x="5468" y="133885"/>
                      </a:cubicBezTo>
                      <a:cubicBezTo>
                        <a:pt x="44094" y="93868"/>
                        <a:pt x="107377" y="72459"/>
                        <a:pt x="159028" y="50590"/>
                      </a:cubicBezTo>
                      <a:cubicBezTo>
                        <a:pt x="207424" y="31510"/>
                        <a:pt x="267447" y="7318"/>
                        <a:pt x="326544" y="1268"/>
                      </a:cubicBezTo>
                      <a:cubicBezTo>
                        <a:pt x="340041" y="802"/>
                        <a:pt x="352605" y="5920"/>
                        <a:pt x="361910" y="15225"/>
                      </a:cubicBezTo>
                      <a:cubicBezTo>
                        <a:pt x="369822" y="24069"/>
                        <a:pt x="374474" y="35236"/>
                        <a:pt x="374940" y="47335"/>
                      </a:cubicBezTo>
                      <a:cubicBezTo>
                        <a:pt x="375872" y="58968"/>
                        <a:pt x="372145" y="70601"/>
                        <a:pt x="364704" y="79906"/>
                      </a:cubicBezTo>
                      <a:cubicBezTo>
                        <a:pt x="355394" y="90607"/>
                        <a:pt x="342369" y="97123"/>
                        <a:pt x="328407" y="98054"/>
                      </a:cubicBezTo>
                      <a:cubicBezTo>
                        <a:pt x="313514" y="99451"/>
                        <a:pt x="298160" y="100849"/>
                        <a:pt x="284664" y="102240"/>
                      </a:cubicBezTo>
                      <a:cubicBezTo>
                        <a:pt x="286061" y="106893"/>
                        <a:pt x="286993" y="111550"/>
                        <a:pt x="287458" y="116202"/>
                      </a:cubicBezTo>
                      <a:cubicBezTo>
                        <a:pt x="288390" y="119923"/>
                        <a:pt x="288856" y="124115"/>
                        <a:pt x="289322" y="129699"/>
                      </a:cubicBezTo>
                      <a:cubicBezTo>
                        <a:pt x="289787" y="142258"/>
                        <a:pt x="286527" y="154823"/>
                        <a:pt x="279546" y="165524"/>
                      </a:cubicBezTo>
                      <a:cubicBezTo>
                        <a:pt x="273031" y="176231"/>
                        <a:pt x="264192" y="185536"/>
                        <a:pt x="253491" y="192051"/>
                      </a:cubicBezTo>
                      <a:cubicBezTo>
                        <a:pt x="241857" y="198566"/>
                        <a:pt x="228827" y="201821"/>
                        <a:pt x="215331" y="201821"/>
                      </a:cubicBezTo>
                      <a:close/>
                    </a:path>
                  </a:pathLst>
                </a:custGeom>
                <a:solidFill>
                  <a:srgbClr val="000000"/>
                </a:solidFill>
                <a:ln w="4647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33403B85-58EE-6C27-0DE3-BA813DC5E06E}"/>
                    </a:ext>
                  </a:extLst>
                </p:cNvPr>
                <p:cNvSpPr/>
                <p:nvPr/>
              </p:nvSpPr>
              <p:spPr>
                <a:xfrm>
                  <a:off x="10179759" y="3084612"/>
                  <a:ext cx="303407" cy="161770"/>
                </a:xfrm>
                <a:custGeom>
                  <a:avLst/>
                  <a:gdLst>
                    <a:gd name="connsiteX0" fmla="*/ 187715 w 303407"/>
                    <a:gd name="connsiteY0" fmla="*/ 163005 h 161770"/>
                    <a:gd name="connsiteX1" fmla="*/ 129083 w 303407"/>
                    <a:gd name="connsiteY1" fmla="*/ 110888 h 161770"/>
                    <a:gd name="connsiteX2" fmla="*/ 129083 w 303407"/>
                    <a:gd name="connsiteY2" fmla="*/ 68076 h 161770"/>
                    <a:gd name="connsiteX3" fmla="*/ 134667 w 303407"/>
                    <a:gd name="connsiteY3" fmla="*/ 54580 h 161770"/>
                    <a:gd name="connsiteX4" fmla="*/ 121642 w 303407"/>
                    <a:gd name="connsiteY4" fmla="*/ 51325 h 161770"/>
                    <a:gd name="connsiteX5" fmla="*/ 53235 w 303407"/>
                    <a:gd name="connsiteY5" fmla="*/ 42947 h 161770"/>
                    <a:gd name="connsiteX6" fmla="*/ 5776 w 303407"/>
                    <a:gd name="connsiteY6" fmla="*/ 38760 h 161770"/>
                    <a:gd name="connsiteX7" fmla="*/ 2050 w 303407"/>
                    <a:gd name="connsiteY7" fmla="*/ 34574 h 161770"/>
                    <a:gd name="connsiteX8" fmla="*/ 4379 w 303407"/>
                    <a:gd name="connsiteY8" fmla="*/ 29456 h 161770"/>
                    <a:gd name="connsiteX9" fmla="*/ 259843 w 303407"/>
                    <a:gd name="connsiteY9" fmla="*/ 3861 h 161770"/>
                    <a:gd name="connsiteX10" fmla="*/ 305444 w 303407"/>
                    <a:gd name="connsiteY10" fmla="*/ 49928 h 161770"/>
                    <a:gd name="connsiteX11" fmla="*/ 242626 w 303407"/>
                    <a:gd name="connsiteY11" fmla="*/ 95995 h 161770"/>
                    <a:gd name="connsiteX12" fmla="*/ 187715 w 303407"/>
                    <a:gd name="connsiteY12" fmla="*/ 163005 h 16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3407" h="161770">
                      <a:moveTo>
                        <a:pt x="187715" y="163005"/>
                      </a:moveTo>
                      <a:cubicBezTo>
                        <a:pt x="157467" y="162539"/>
                        <a:pt x="136064" y="142061"/>
                        <a:pt x="129083" y="110888"/>
                      </a:cubicBezTo>
                      <a:cubicBezTo>
                        <a:pt x="126294" y="96460"/>
                        <a:pt x="126294" y="82038"/>
                        <a:pt x="129083" y="68076"/>
                      </a:cubicBezTo>
                      <a:cubicBezTo>
                        <a:pt x="129549" y="62958"/>
                        <a:pt x="131878" y="58306"/>
                        <a:pt x="134667" y="54580"/>
                      </a:cubicBezTo>
                      <a:cubicBezTo>
                        <a:pt x="130015" y="53188"/>
                        <a:pt x="125828" y="52257"/>
                        <a:pt x="121642" y="51325"/>
                      </a:cubicBezTo>
                      <a:cubicBezTo>
                        <a:pt x="99302" y="46673"/>
                        <a:pt x="76035" y="43878"/>
                        <a:pt x="53235" y="42947"/>
                      </a:cubicBezTo>
                      <a:cubicBezTo>
                        <a:pt x="37881" y="42021"/>
                        <a:pt x="21596" y="41089"/>
                        <a:pt x="5776" y="38760"/>
                      </a:cubicBezTo>
                      <a:cubicBezTo>
                        <a:pt x="3913" y="38295"/>
                        <a:pt x="2516" y="36437"/>
                        <a:pt x="2050" y="34574"/>
                      </a:cubicBezTo>
                      <a:cubicBezTo>
                        <a:pt x="2050" y="32711"/>
                        <a:pt x="2982" y="30853"/>
                        <a:pt x="4379" y="29456"/>
                      </a:cubicBezTo>
                      <a:cubicBezTo>
                        <a:pt x="82551" y="-1723"/>
                        <a:pt x="177945" y="-1257"/>
                        <a:pt x="259843" y="3861"/>
                      </a:cubicBezTo>
                      <a:cubicBezTo>
                        <a:pt x="294276" y="6190"/>
                        <a:pt x="305909" y="28990"/>
                        <a:pt x="305444" y="49928"/>
                      </a:cubicBezTo>
                      <a:cubicBezTo>
                        <a:pt x="305444" y="81107"/>
                        <a:pt x="274265" y="111354"/>
                        <a:pt x="242626" y="95995"/>
                      </a:cubicBezTo>
                      <a:cubicBezTo>
                        <a:pt x="246812" y="132291"/>
                        <a:pt x="222614" y="163470"/>
                        <a:pt x="187715" y="163005"/>
                      </a:cubicBezTo>
                      <a:close/>
                    </a:path>
                  </a:pathLst>
                </a:custGeom>
                <a:solidFill>
                  <a:srgbClr val="000000"/>
                </a:solidFill>
                <a:ln w="4647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1112E0C7-2C4D-E73C-1920-48DDC2DF0E6C}"/>
                    </a:ext>
                  </a:extLst>
                </p:cNvPr>
                <p:cNvSpPr/>
                <p:nvPr/>
              </p:nvSpPr>
              <p:spPr>
                <a:xfrm>
                  <a:off x="9271258" y="2734053"/>
                  <a:ext cx="535698" cy="296878"/>
                </a:xfrm>
                <a:custGeom>
                  <a:avLst/>
                  <a:gdLst>
                    <a:gd name="connsiteX0" fmla="*/ 46442 w 535698"/>
                    <a:gd name="connsiteY0" fmla="*/ 298117 h 296878"/>
                    <a:gd name="connsiteX1" fmla="*/ 4562 w 535698"/>
                    <a:gd name="connsiteY1" fmla="*/ 294397 h 296878"/>
                    <a:gd name="connsiteX2" fmla="*/ 2233 w 535698"/>
                    <a:gd name="connsiteY2" fmla="*/ 292534 h 296878"/>
                    <a:gd name="connsiteX3" fmla="*/ 3164 w 535698"/>
                    <a:gd name="connsiteY3" fmla="*/ 289739 h 296878"/>
                    <a:gd name="connsiteX4" fmla="*/ 51560 w 535698"/>
                    <a:gd name="connsiteY4" fmla="*/ 254840 h 296878"/>
                    <a:gd name="connsiteX5" fmla="*/ 341923 w 535698"/>
                    <a:gd name="connsiteY5" fmla="*/ 82671 h 296878"/>
                    <a:gd name="connsiteX6" fmla="*/ 472677 w 535698"/>
                    <a:gd name="connsiteY6" fmla="*/ 1239 h 296878"/>
                    <a:gd name="connsiteX7" fmla="*/ 529451 w 535698"/>
                    <a:gd name="connsiteY7" fmla="*/ 34275 h 296878"/>
                    <a:gd name="connsiteX8" fmla="*/ 393574 w 535698"/>
                    <a:gd name="connsiteY8" fmla="*/ 187835 h 296878"/>
                    <a:gd name="connsiteX9" fmla="*/ 46442 w 535698"/>
                    <a:gd name="connsiteY9" fmla="*/ 298117 h 29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698" h="296878">
                      <a:moveTo>
                        <a:pt x="46442" y="298117"/>
                      </a:moveTo>
                      <a:cubicBezTo>
                        <a:pt x="32480" y="298117"/>
                        <a:pt x="18524" y="294397"/>
                        <a:pt x="4562" y="294397"/>
                      </a:cubicBezTo>
                      <a:cubicBezTo>
                        <a:pt x="3164" y="294397"/>
                        <a:pt x="2233" y="293931"/>
                        <a:pt x="2233" y="292534"/>
                      </a:cubicBezTo>
                      <a:cubicBezTo>
                        <a:pt x="1767" y="291602"/>
                        <a:pt x="2233" y="290205"/>
                        <a:pt x="3164" y="289739"/>
                      </a:cubicBezTo>
                      <a:cubicBezTo>
                        <a:pt x="19915" y="279037"/>
                        <a:pt x="33877" y="264615"/>
                        <a:pt x="51560" y="254840"/>
                      </a:cubicBezTo>
                      <a:cubicBezTo>
                        <a:pt x="150209" y="204586"/>
                        <a:pt x="253976" y="145489"/>
                        <a:pt x="341923" y="82671"/>
                      </a:cubicBezTo>
                      <a:cubicBezTo>
                        <a:pt x="383804" y="54753"/>
                        <a:pt x="421026" y="8220"/>
                        <a:pt x="472677" y="1239"/>
                      </a:cubicBezTo>
                      <a:cubicBezTo>
                        <a:pt x="495943" y="2171"/>
                        <a:pt x="517352" y="14735"/>
                        <a:pt x="529451" y="34275"/>
                      </a:cubicBezTo>
                      <a:cubicBezTo>
                        <a:pt x="569469" y="119434"/>
                        <a:pt x="455000" y="158985"/>
                        <a:pt x="393574" y="187835"/>
                      </a:cubicBezTo>
                      <a:cubicBezTo>
                        <a:pt x="281894" y="241349"/>
                        <a:pt x="168823" y="284155"/>
                        <a:pt x="46442" y="298117"/>
                      </a:cubicBezTo>
                      <a:close/>
                    </a:path>
                  </a:pathLst>
                </a:custGeom>
                <a:solidFill>
                  <a:srgbClr val="000000"/>
                </a:solidFill>
                <a:ln w="4647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D3C59870-89CB-647A-60AE-55FC02CA27BD}"/>
                    </a:ext>
                  </a:extLst>
                </p:cNvPr>
                <p:cNvSpPr/>
                <p:nvPr/>
              </p:nvSpPr>
              <p:spPr>
                <a:xfrm>
                  <a:off x="10137946" y="2714323"/>
                  <a:ext cx="445544" cy="306373"/>
                </a:xfrm>
                <a:custGeom>
                  <a:avLst/>
                  <a:gdLst>
                    <a:gd name="connsiteX0" fmla="*/ 422173 w 445544"/>
                    <a:gd name="connsiteY0" fmla="*/ 307612 h 306373"/>
                    <a:gd name="connsiteX1" fmla="*/ 21062 w 445544"/>
                    <a:gd name="connsiteY1" fmla="*/ 152655 h 306373"/>
                    <a:gd name="connsiteX2" fmla="*/ 2914 w 445544"/>
                    <a:gd name="connsiteY2" fmla="*/ 98215 h 306373"/>
                    <a:gd name="connsiteX3" fmla="*/ 10361 w 445544"/>
                    <a:gd name="connsiteY3" fmla="*/ 43304 h 306373"/>
                    <a:gd name="connsiteX4" fmla="*/ 30372 w 445544"/>
                    <a:gd name="connsiteY4" fmla="*/ 17249 h 306373"/>
                    <a:gd name="connsiteX5" fmla="*/ 140189 w 445544"/>
                    <a:gd name="connsiteY5" fmla="*/ 45633 h 306373"/>
                    <a:gd name="connsiteX6" fmla="*/ 164847 w 445544"/>
                    <a:gd name="connsiteY6" fmla="*/ 108451 h 306373"/>
                    <a:gd name="connsiteX7" fmla="*/ 444508 w 445544"/>
                    <a:gd name="connsiteY7" fmla="*/ 296445 h 306373"/>
                    <a:gd name="connsiteX8" fmla="*/ 447303 w 445544"/>
                    <a:gd name="connsiteY8" fmla="*/ 302029 h 306373"/>
                    <a:gd name="connsiteX9" fmla="*/ 441719 w 445544"/>
                    <a:gd name="connsiteY9" fmla="*/ 307612 h 306373"/>
                    <a:gd name="connsiteX10" fmla="*/ 422173 w 445544"/>
                    <a:gd name="connsiteY10" fmla="*/ 307612 h 30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544" h="306373">
                      <a:moveTo>
                        <a:pt x="422173" y="307612"/>
                      </a:moveTo>
                      <a:cubicBezTo>
                        <a:pt x="280252" y="305283"/>
                        <a:pt x="109010" y="275502"/>
                        <a:pt x="21062" y="152655"/>
                      </a:cubicBezTo>
                      <a:cubicBezTo>
                        <a:pt x="11292" y="135904"/>
                        <a:pt x="5243" y="117290"/>
                        <a:pt x="2914" y="98215"/>
                      </a:cubicBezTo>
                      <a:cubicBezTo>
                        <a:pt x="591" y="79601"/>
                        <a:pt x="2914" y="60521"/>
                        <a:pt x="10361" y="43304"/>
                      </a:cubicBezTo>
                      <a:cubicBezTo>
                        <a:pt x="14547" y="33069"/>
                        <a:pt x="21528" y="24224"/>
                        <a:pt x="30372" y="17249"/>
                      </a:cubicBezTo>
                      <a:cubicBezTo>
                        <a:pt x="65272" y="-11141"/>
                        <a:pt x="128090" y="-1831"/>
                        <a:pt x="140189" y="45633"/>
                      </a:cubicBezTo>
                      <a:cubicBezTo>
                        <a:pt x="148561" y="70757"/>
                        <a:pt x="139257" y="85651"/>
                        <a:pt x="164847" y="108451"/>
                      </a:cubicBezTo>
                      <a:cubicBezTo>
                        <a:pt x="253260" y="180573"/>
                        <a:pt x="334226" y="245254"/>
                        <a:pt x="444508" y="296445"/>
                      </a:cubicBezTo>
                      <a:cubicBezTo>
                        <a:pt x="446837" y="297371"/>
                        <a:pt x="448234" y="299700"/>
                        <a:pt x="447303" y="302029"/>
                      </a:cubicBezTo>
                      <a:cubicBezTo>
                        <a:pt x="446837" y="304818"/>
                        <a:pt x="444508" y="307147"/>
                        <a:pt x="441719" y="307612"/>
                      </a:cubicBezTo>
                      <a:cubicBezTo>
                        <a:pt x="435204" y="307612"/>
                        <a:pt x="428689" y="307612"/>
                        <a:pt x="422173" y="307612"/>
                      </a:cubicBezTo>
                      <a:close/>
                    </a:path>
                  </a:pathLst>
                </a:custGeom>
                <a:solidFill>
                  <a:srgbClr val="000000"/>
                </a:solidFill>
                <a:ln w="4647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2323DEA-28FB-43E4-1AFE-A16D095B8C09}"/>
                    </a:ext>
                  </a:extLst>
                </p:cNvPr>
                <p:cNvSpPr/>
                <p:nvPr/>
              </p:nvSpPr>
              <p:spPr>
                <a:xfrm>
                  <a:off x="8694467" y="591178"/>
                  <a:ext cx="3130316" cy="1535860"/>
                </a:xfrm>
                <a:custGeom>
                  <a:avLst/>
                  <a:gdLst>
                    <a:gd name="connsiteX0" fmla="*/ 0 w 3519577"/>
                    <a:gd name="connsiteY0" fmla="*/ 500332 h 655607"/>
                    <a:gd name="connsiteX1" fmla="*/ 2829464 w 3519577"/>
                    <a:gd name="connsiteY1" fmla="*/ 0 h 655607"/>
                    <a:gd name="connsiteX2" fmla="*/ 3519577 w 3519577"/>
                    <a:gd name="connsiteY2" fmla="*/ 362309 h 655607"/>
                    <a:gd name="connsiteX3" fmla="*/ 1397479 w 3519577"/>
                    <a:gd name="connsiteY3" fmla="*/ 655607 h 655607"/>
                    <a:gd name="connsiteX4" fmla="*/ 0 w 3519577"/>
                    <a:gd name="connsiteY4" fmla="*/ 500332 h 655607"/>
                    <a:gd name="connsiteX0" fmla="*/ 0 w 3519577"/>
                    <a:gd name="connsiteY0" fmla="*/ 753734 h 909009"/>
                    <a:gd name="connsiteX1" fmla="*/ 2829464 w 3519577"/>
                    <a:gd name="connsiteY1" fmla="*/ 253402 h 909009"/>
                    <a:gd name="connsiteX2" fmla="*/ 3519577 w 3519577"/>
                    <a:gd name="connsiteY2" fmla="*/ 615711 h 909009"/>
                    <a:gd name="connsiteX3" fmla="*/ 1397479 w 3519577"/>
                    <a:gd name="connsiteY3" fmla="*/ 909009 h 909009"/>
                    <a:gd name="connsiteX4" fmla="*/ 0 w 3519577"/>
                    <a:gd name="connsiteY4" fmla="*/ 753734 h 909009"/>
                    <a:gd name="connsiteX0" fmla="*/ 918 w 3520495"/>
                    <a:gd name="connsiteY0" fmla="*/ 855223 h 1010498"/>
                    <a:gd name="connsiteX1" fmla="*/ 2830382 w 3520495"/>
                    <a:gd name="connsiteY1" fmla="*/ 354891 h 1010498"/>
                    <a:gd name="connsiteX2" fmla="*/ 3520495 w 3520495"/>
                    <a:gd name="connsiteY2" fmla="*/ 717200 h 1010498"/>
                    <a:gd name="connsiteX3" fmla="*/ 1398397 w 3520495"/>
                    <a:gd name="connsiteY3" fmla="*/ 1010498 h 1010498"/>
                    <a:gd name="connsiteX4" fmla="*/ 918 w 3520495"/>
                    <a:gd name="connsiteY4" fmla="*/ 855223 h 1010498"/>
                    <a:gd name="connsiteX0" fmla="*/ 1564 w 3521141"/>
                    <a:gd name="connsiteY0" fmla="*/ 1432792 h 1588067"/>
                    <a:gd name="connsiteX1" fmla="*/ 2278937 w 3521141"/>
                    <a:gd name="connsiteY1" fmla="*/ 225094 h 1588067"/>
                    <a:gd name="connsiteX2" fmla="*/ 3521141 w 3521141"/>
                    <a:gd name="connsiteY2" fmla="*/ 1294769 h 1588067"/>
                    <a:gd name="connsiteX3" fmla="*/ 1399043 w 3521141"/>
                    <a:gd name="connsiteY3" fmla="*/ 1588067 h 1588067"/>
                    <a:gd name="connsiteX4" fmla="*/ 1564 w 3521141"/>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036733 w 2951798"/>
                    <a:gd name="connsiteY4" fmla="*/ 1519057 h 1588067"/>
                    <a:gd name="connsiteX5" fmla="*/ 1564 w 2951798"/>
                    <a:gd name="connsiteY5" fmla="*/ 1432792 h 1588067"/>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0 w 2950234"/>
                    <a:gd name="connsiteY0" fmla="*/ 828567 h 1018349"/>
                    <a:gd name="connsiteX1" fmla="*/ 2950234 w 2950234"/>
                    <a:gd name="connsiteY1" fmla="*/ 362740 h 1018349"/>
                    <a:gd name="connsiteX2" fmla="*/ 1397479 w 2950234"/>
                    <a:gd name="connsiteY2" fmla="*/ 983842 h 1018349"/>
                    <a:gd name="connsiteX3" fmla="*/ 1069675 w 2950234"/>
                    <a:gd name="connsiteY3" fmla="*/ 1018349 h 1018349"/>
                    <a:gd name="connsiteX4" fmla="*/ 0 w 2950234"/>
                    <a:gd name="connsiteY4" fmla="*/ 828567 h 1018349"/>
                    <a:gd name="connsiteX0" fmla="*/ 0 w 2950234"/>
                    <a:gd name="connsiteY0" fmla="*/ 1302743 h 1492525"/>
                    <a:gd name="connsiteX1" fmla="*/ 2950234 w 2950234"/>
                    <a:gd name="connsiteY1" fmla="*/ 836916 h 1492525"/>
                    <a:gd name="connsiteX2" fmla="*/ 1397479 w 2950234"/>
                    <a:gd name="connsiteY2" fmla="*/ 1458018 h 1492525"/>
                    <a:gd name="connsiteX3" fmla="*/ 1069675 w 2950234"/>
                    <a:gd name="connsiteY3" fmla="*/ 1492525 h 1492525"/>
                    <a:gd name="connsiteX4" fmla="*/ 0 w 2950234"/>
                    <a:gd name="connsiteY4" fmla="*/ 1302743 h 1492525"/>
                    <a:gd name="connsiteX0" fmla="*/ 70292 w 3020526"/>
                    <a:gd name="connsiteY0" fmla="*/ 1385692 h 1575474"/>
                    <a:gd name="connsiteX1" fmla="*/ 3020526 w 3020526"/>
                    <a:gd name="connsiteY1" fmla="*/ 919865 h 1575474"/>
                    <a:gd name="connsiteX2" fmla="*/ 1467771 w 3020526"/>
                    <a:gd name="connsiteY2" fmla="*/ 1540967 h 1575474"/>
                    <a:gd name="connsiteX3" fmla="*/ 1139967 w 3020526"/>
                    <a:gd name="connsiteY3" fmla="*/ 1575474 h 1575474"/>
                    <a:gd name="connsiteX4" fmla="*/ 70292 w 3020526"/>
                    <a:gd name="connsiteY4" fmla="*/ 1385692 h 1575474"/>
                    <a:gd name="connsiteX0" fmla="*/ 68996 w 3019230"/>
                    <a:gd name="connsiteY0" fmla="*/ 1240064 h 1429846"/>
                    <a:gd name="connsiteX1" fmla="*/ 3019230 w 3019230"/>
                    <a:gd name="connsiteY1" fmla="*/ 774237 h 1429846"/>
                    <a:gd name="connsiteX2" fmla="*/ 1466475 w 3019230"/>
                    <a:gd name="connsiteY2" fmla="*/ 1395339 h 1429846"/>
                    <a:gd name="connsiteX3" fmla="*/ 1138671 w 3019230"/>
                    <a:gd name="connsiteY3" fmla="*/ 1429846 h 1429846"/>
                    <a:gd name="connsiteX4" fmla="*/ 68996 w 3019230"/>
                    <a:gd name="connsiteY4" fmla="*/ 1240064 h 1429846"/>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71609 w 2956529"/>
                    <a:gd name="connsiteY4" fmla="*/ 1269644 h 1420237"/>
                    <a:gd name="connsiteX0" fmla="*/ 71609 w 3183986"/>
                    <a:gd name="connsiteY0" fmla="*/ 1269644 h 1420237"/>
                    <a:gd name="connsiteX1" fmla="*/ 2956529 w 3183986"/>
                    <a:gd name="connsiteY1" fmla="*/ 764628 h 1420237"/>
                    <a:gd name="connsiteX2" fmla="*/ 2822090 w 3183986"/>
                    <a:gd name="connsiteY2" fmla="*/ 638216 h 1420237"/>
                    <a:gd name="connsiteX3" fmla="*/ 1403774 w 3183986"/>
                    <a:gd name="connsiteY3" fmla="*/ 1385730 h 1420237"/>
                    <a:gd name="connsiteX4" fmla="*/ 1075970 w 3183986"/>
                    <a:gd name="connsiteY4" fmla="*/ 1420237 h 1420237"/>
                    <a:gd name="connsiteX5" fmla="*/ 71609 w 3183986"/>
                    <a:gd name="connsiteY5" fmla="*/ 1269644 h 1420237"/>
                    <a:gd name="connsiteX0" fmla="*/ 71609 w 3175251"/>
                    <a:gd name="connsiteY0" fmla="*/ 1269644 h 1420237"/>
                    <a:gd name="connsiteX1" fmla="*/ 2956529 w 3175251"/>
                    <a:gd name="connsiteY1" fmla="*/ 764628 h 1420237"/>
                    <a:gd name="connsiteX2" fmla="*/ 2791548 w 3175251"/>
                    <a:gd name="connsiteY2" fmla="*/ 688651 h 1420237"/>
                    <a:gd name="connsiteX3" fmla="*/ 1403774 w 3175251"/>
                    <a:gd name="connsiteY3" fmla="*/ 1385730 h 1420237"/>
                    <a:gd name="connsiteX4" fmla="*/ 1075970 w 3175251"/>
                    <a:gd name="connsiteY4" fmla="*/ 1420237 h 1420237"/>
                    <a:gd name="connsiteX5" fmla="*/ 71609 w 3175251"/>
                    <a:gd name="connsiteY5" fmla="*/ 1269644 h 1420237"/>
                    <a:gd name="connsiteX0" fmla="*/ 71609 w 3175251"/>
                    <a:gd name="connsiteY0" fmla="*/ 1269644 h 1456338"/>
                    <a:gd name="connsiteX1" fmla="*/ 2956529 w 3175251"/>
                    <a:gd name="connsiteY1" fmla="*/ 764628 h 1456338"/>
                    <a:gd name="connsiteX2" fmla="*/ 2791548 w 3175251"/>
                    <a:gd name="connsiteY2" fmla="*/ 688651 h 1456338"/>
                    <a:gd name="connsiteX3" fmla="*/ 1424136 w 3175251"/>
                    <a:gd name="connsiteY3" fmla="*/ 1456338 h 1456338"/>
                    <a:gd name="connsiteX4" fmla="*/ 1075970 w 3175251"/>
                    <a:gd name="connsiteY4" fmla="*/ 1420237 h 1456338"/>
                    <a:gd name="connsiteX5" fmla="*/ 71609 w 3175251"/>
                    <a:gd name="connsiteY5" fmla="*/ 1269644 h 1456338"/>
                    <a:gd name="connsiteX0" fmla="*/ 71609 w 3175251"/>
                    <a:gd name="connsiteY0" fmla="*/ 1269644 h 1456338"/>
                    <a:gd name="connsiteX1" fmla="*/ 2956529 w 3175251"/>
                    <a:gd name="connsiteY1" fmla="*/ 764628 h 1456338"/>
                    <a:gd name="connsiteX2" fmla="*/ 2791548 w 3175251"/>
                    <a:gd name="connsiteY2" fmla="*/ 688651 h 1456338"/>
                    <a:gd name="connsiteX3" fmla="*/ 1424136 w 3175251"/>
                    <a:gd name="connsiteY3" fmla="*/ 1456338 h 1456338"/>
                    <a:gd name="connsiteX4" fmla="*/ 1014886 w 3175251"/>
                    <a:gd name="connsiteY4" fmla="*/ 1450498 h 1456338"/>
                    <a:gd name="connsiteX5" fmla="*/ 71609 w 3175251"/>
                    <a:gd name="connsiteY5" fmla="*/ 1269644 h 1456338"/>
                    <a:gd name="connsiteX0" fmla="*/ 70363 w 3204547"/>
                    <a:gd name="connsiteY0" fmla="*/ 1308037 h 1444297"/>
                    <a:gd name="connsiteX1" fmla="*/ 2985825 w 3204547"/>
                    <a:gd name="connsiteY1" fmla="*/ 752587 h 1444297"/>
                    <a:gd name="connsiteX2" fmla="*/ 2820844 w 3204547"/>
                    <a:gd name="connsiteY2" fmla="*/ 676610 h 1444297"/>
                    <a:gd name="connsiteX3" fmla="*/ 1453432 w 3204547"/>
                    <a:gd name="connsiteY3" fmla="*/ 1444297 h 1444297"/>
                    <a:gd name="connsiteX4" fmla="*/ 1044182 w 3204547"/>
                    <a:gd name="connsiteY4" fmla="*/ 1438457 h 1444297"/>
                    <a:gd name="connsiteX5" fmla="*/ 70363 w 3204547"/>
                    <a:gd name="connsiteY5" fmla="*/ 1308037 h 1444297"/>
                    <a:gd name="connsiteX0" fmla="*/ 70363 w 3024430"/>
                    <a:gd name="connsiteY0" fmla="*/ 1308037 h 1444297"/>
                    <a:gd name="connsiteX1" fmla="*/ 2985825 w 3024430"/>
                    <a:gd name="connsiteY1" fmla="*/ 752587 h 1444297"/>
                    <a:gd name="connsiteX2" fmla="*/ 2820844 w 3024430"/>
                    <a:gd name="connsiteY2" fmla="*/ 676610 h 1444297"/>
                    <a:gd name="connsiteX3" fmla="*/ 1453432 w 3024430"/>
                    <a:gd name="connsiteY3" fmla="*/ 1444297 h 1444297"/>
                    <a:gd name="connsiteX4" fmla="*/ 1044182 w 3024430"/>
                    <a:gd name="connsiteY4" fmla="*/ 1438457 h 1444297"/>
                    <a:gd name="connsiteX5" fmla="*/ 70363 w 3024430"/>
                    <a:gd name="connsiteY5" fmla="*/ 1308037 h 1444297"/>
                    <a:gd name="connsiteX0" fmla="*/ 43624 w 2997691"/>
                    <a:gd name="connsiteY0" fmla="*/ 1357600 h 1493860"/>
                    <a:gd name="connsiteX1" fmla="*/ 2959086 w 2997691"/>
                    <a:gd name="connsiteY1" fmla="*/ 802150 h 1493860"/>
                    <a:gd name="connsiteX2" fmla="*/ 2794105 w 2997691"/>
                    <a:gd name="connsiteY2" fmla="*/ 726173 h 1493860"/>
                    <a:gd name="connsiteX3" fmla="*/ 1426693 w 2997691"/>
                    <a:gd name="connsiteY3" fmla="*/ 1493860 h 1493860"/>
                    <a:gd name="connsiteX4" fmla="*/ 1017443 w 2997691"/>
                    <a:gd name="connsiteY4" fmla="*/ 1488020 h 1493860"/>
                    <a:gd name="connsiteX5" fmla="*/ 43624 w 2997691"/>
                    <a:gd name="connsiteY5" fmla="*/ 1357600 h 1493860"/>
                    <a:gd name="connsiteX0" fmla="*/ 79041 w 3033108"/>
                    <a:gd name="connsiteY0" fmla="*/ 1339845 h 1476105"/>
                    <a:gd name="connsiteX1" fmla="*/ 2994503 w 3033108"/>
                    <a:gd name="connsiteY1" fmla="*/ 784395 h 1476105"/>
                    <a:gd name="connsiteX2" fmla="*/ 2829522 w 3033108"/>
                    <a:gd name="connsiteY2" fmla="*/ 708418 h 1476105"/>
                    <a:gd name="connsiteX3" fmla="*/ 1462110 w 3033108"/>
                    <a:gd name="connsiteY3" fmla="*/ 1476105 h 1476105"/>
                    <a:gd name="connsiteX4" fmla="*/ 1052860 w 3033108"/>
                    <a:gd name="connsiteY4" fmla="*/ 1470265 h 1476105"/>
                    <a:gd name="connsiteX5" fmla="*/ 79041 w 3033108"/>
                    <a:gd name="connsiteY5" fmla="*/ 1339845 h 1476105"/>
                    <a:gd name="connsiteX0" fmla="*/ 75008 w 3029075"/>
                    <a:gd name="connsiteY0" fmla="*/ 1371219 h 1507479"/>
                    <a:gd name="connsiteX1" fmla="*/ 2990470 w 3029075"/>
                    <a:gd name="connsiteY1" fmla="*/ 815769 h 1507479"/>
                    <a:gd name="connsiteX2" fmla="*/ 2825489 w 3029075"/>
                    <a:gd name="connsiteY2" fmla="*/ 739792 h 1507479"/>
                    <a:gd name="connsiteX3" fmla="*/ 1458077 w 3029075"/>
                    <a:gd name="connsiteY3" fmla="*/ 1507479 h 1507479"/>
                    <a:gd name="connsiteX4" fmla="*/ 1048827 w 3029075"/>
                    <a:gd name="connsiteY4" fmla="*/ 1501639 h 1507479"/>
                    <a:gd name="connsiteX5" fmla="*/ 75008 w 3029075"/>
                    <a:gd name="connsiteY5" fmla="*/ 1371219 h 1507479"/>
                    <a:gd name="connsiteX0" fmla="*/ 75008 w 2990470"/>
                    <a:gd name="connsiteY0" fmla="*/ 1371219 h 1507479"/>
                    <a:gd name="connsiteX1" fmla="*/ 2990470 w 2990470"/>
                    <a:gd name="connsiteY1" fmla="*/ 815769 h 1507479"/>
                    <a:gd name="connsiteX2" fmla="*/ 2825489 w 2990470"/>
                    <a:gd name="connsiteY2" fmla="*/ 739792 h 1507479"/>
                    <a:gd name="connsiteX3" fmla="*/ 1458077 w 2990470"/>
                    <a:gd name="connsiteY3" fmla="*/ 1507479 h 1507479"/>
                    <a:gd name="connsiteX4" fmla="*/ 1048827 w 2990470"/>
                    <a:gd name="connsiteY4" fmla="*/ 1501639 h 1507479"/>
                    <a:gd name="connsiteX5" fmla="*/ 75008 w 2990470"/>
                    <a:gd name="connsiteY5" fmla="*/ 1371219 h 1507479"/>
                    <a:gd name="connsiteX0" fmla="*/ 75008 w 2990470"/>
                    <a:gd name="connsiteY0" fmla="*/ 1371219 h 1507479"/>
                    <a:gd name="connsiteX1" fmla="*/ 2990470 w 2990470"/>
                    <a:gd name="connsiteY1" fmla="*/ 815769 h 1507479"/>
                    <a:gd name="connsiteX2" fmla="*/ 2723681 w 2990470"/>
                    <a:gd name="connsiteY2" fmla="*/ 770053 h 1507479"/>
                    <a:gd name="connsiteX3" fmla="*/ 1458077 w 2990470"/>
                    <a:gd name="connsiteY3" fmla="*/ 1507479 h 1507479"/>
                    <a:gd name="connsiteX4" fmla="*/ 1048827 w 2990470"/>
                    <a:gd name="connsiteY4" fmla="*/ 1501639 h 1507479"/>
                    <a:gd name="connsiteX5" fmla="*/ 75008 w 2990470"/>
                    <a:gd name="connsiteY5" fmla="*/ 1371219 h 1507479"/>
                    <a:gd name="connsiteX0" fmla="*/ 75008 w 2990470"/>
                    <a:gd name="connsiteY0" fmla="*/ 1371219 h 1507479"/>
                    <a:gd name="connsiteX1" fmla="*/ 2990470 w 2990470"/>
                    <a:gd name="connsiteY1" fmla="*/ 815769 h 1507479"/>
                    <a:gd name="connsiteX2" fmla="*/ 2723681 w 2990470"/>
                    <a:gd name="connsiteY2" fmla="*/ 770053 h 1507479"/>
                    <a:gd name="connsiteX3" fmla="*/ 1458077 w 2990470"/>
                    <a:gd name="connsiteY3" fmla="*/ 1507479 h 1507479"/>
                    <a:gd name="connsiteX4" fmla="*/ 1048827 w 2990470"/>
                    <a:gd name="connsiteY4" fmla="*/ 1501639 h 1507479"/>
                    <a:gd name="connsiteX5" fmla="*/ 75008 w 2990470"/>
                    <a:gd name="connsiteY5" fmla="*/ 1371219 h 1507479"/>
                    <a:gd name="connsiteX0" fmla="*/ 75008 w 2990470"/>
                    <a:gd name="connsiteY0" fmla="*/ 1371219 h 1507479"/>
                    <a:gd name="connsiteX1" fmla="*/ 2990470 w 2990470"/>
                    <a:gd name="connsiteY1" fmla="*/ 815769 h 1507479"/>
                    <a:gd name="connsiteX2" fmla="*/ 2764405 w 2990470"/>
                    <a:gd name="connsiteY2" fmla="*/ 770053 h 1507479"/>
                    <a:gd name="connsiteX3" fmla="*/ 1458077 w 2990470"/>
                    <a:gd name="connsiteY3" fmla="*/ 1507479 h 1507479"/>
                    <a:gd name="connsiteX4" fmla="*/ 1048827 w 2990470"/>
                    <a:gd name="connsiteY4" fmla="*/ 1501639 h 1507479"/>
                    <a:gd name="connsiteX5" fmla="*/ 75008 w 2990470"/>
                    <a:gd name="connsiteY5" fmla="*/ 1371219 h 1507479"/>
                    <a:gd name="connsiteX0" fmla="*/ 75008 w 2990470"/>
                    <a:gd name="connsiteY0" fmla="*/ 1371219 h 1507479"/>
                    <a:gd name="connsiteX1" fmla="*/ 2990470 w 2990470"/>
                    <a:gd name="connsiteY1" fmla="*/ 815769 h 1507479"/>
                    <a:gd name="connsiteX2" fmla="*/ 2764405 w 2990470"/>
                    <a:gd name="connsiteY2" fmla="*/ 770053 h 1507479"/>
                    <a:gd name="connsiteX3" fmla="*/ 1458077 w 2990470"/>
                    <a:gd name="connsiteY3" fmla="*/ 1507479 h 1507479"/>
                    <a:gd name="connsiteX4" fmla="*/ 1048827 w 2990470"/>
                    <a:gd name="connsiteY4" fmla="*/ 1501639 h 1507479"/>
                    <a:gd name="connsiteX5" fmla="*/ 75008 w 2990470"/>
                    <a:gd name="connsiteY5" fmla="*/ 1371219 h 1507479"/>
                    <a:gd name="connsiteX0" fmla="*/ 75008 w 2990470"/>
                    <a:gd name="connsiteY0" fmla="*/ 1371219 h 1528003"/>
                    <a:gd name="connsiteX1" fmla="*/ 2990470 w 2990470"/>
                    <a:gd name="connsiteY1" fmla="*/ 815769 h 1528003"/>
                    <a:gd name="connsiteX2" fmla="*/ 2764405 w 2990470"/>
                    <a:gd name="connsiteY2" fmla="*/ 770053 h 1528003"/>
                    <a:gd name="connsiteX3" fmla="*/ 1458077 w 2990470"/>
                    <a:gd name="connsiteY3" fmla="*/ 1507479 h 1528003"/>
                    <a:gd name="connsiteX4" fmla="*/ 1048827 w 2990470"/>
                    <a:gd name="connsiteY4" fmla="*/ 1501639 h 1528003"/>
                    <a:gd name="connsiteX5" fmla="*/ 75008 w 2990470"/>
                    <a:gd name="connsiteY5" fmla="*/ 1371219 h 1528003"/>
                    <a:gd name="connsiteX0" fmla="*/ 75008 w 2990470"/>
                    <a:gd name="connsiteY0" fmla="*/ 1371219 h 1528003"/>
                    <a:gd name="connsiteX1" fmla="*/ 2990470 w 2990470"/>
                    <a:gd name="connsiteY1" fmla="*/ 815769 h 1528003"/>
                    <a:gd name="connsiteX2" fmla="*/ 2764405 w 2990470"/>
                    <a:gd name="connsiteY2" fmla="*/ 770053 h 1528003"/>
                    <a:gd name="connsiteX3" fmla="*/ 1458077 w 2990470"/>
                    <a:gd name="connsiteY3" fmla="*/ 1507479 h 1528003"/>
                    <a:gd name="connsiteX4" fmla="*/ 1048827 w 2990470"/>
                    <a:gd name="connsiteY4" fmla="*/ 1501639 h 1528003"/>
                    <a:gd name="connsiteX5" fmla="*/ 75008 w 2990470"/>
                    <a:gd name="connsiteY5" fmla="*/ 1371219 h 1528003"/>
                    <a:gd name="connsiteX0" fmla="*/ 75008 w 2990470"/>
                    <a:gd name="connsiteY0" fmla="*/ 1371219 h 1528003"/>
                    <a:gd name="connsiteX1" fmla="*/ 2990470 w 2990470"/>
                    <a:gd name="connsiteY1" fmla="*/ 815769 h 1528003"/>
                    <a:gd name="connsiteX2" fmla="*/ 2764405 w 2990470"/>
                    <a:gd name="connsiteY2" fmla="*/ 770053 h 1528003"/>
                    <a:gd name="connsiteX3" fmla="*/ 1478439 w 2990470"/>
                    <a:gd name="connsiteY3" fmla="*/ 1507479 h 1528003"/>
                    <a:gd name="connsiteX4" fmla="*/ 1048827 w 2990470"/>
                    <a:gd name="connsiteY4" fmla="*/ 1501639 h 1528003"/>
                    <a:gd name="connsiteX5" fmla="*/ 75008 w 2990470"/>
                    <a:gd name="connsiteY5" fmla="*/ 1371219 h 1528003"/>
                    <a:gd name="connsiteX0" fmla="*/ 75008 w 2990470"/>
                    <a:gd name="connsiteY0" fmla="*/ 1371219 h 1528003"/>
                    <a:gd name="connsiteX1" fmla="*/ 2990470 w 2990470"/>
                    <a:gd name="connsiteY1" fmla="*/ 815769 h 1528003"/>
                    <a:gd name="connsiteX2" fmla="*/ 2764405 w 2990470"/>
                    <a:gd name="connsiteY2" fmla="*/ 770053 h 1528003"/>
                    <a:gd name="connsiteX3" fmla="*/ 1478439 w 2990470"/>
                    <a:gd name="connsiteY3" fmla="*/ 1507479 h 1528003"/>
                    <a:gd name="connsiteX4" fmla="*/ 1048827 w 2990470"/>
                    <a:gd name="connsiteY4" fmla="*/ 1501639 h 1528003"/>
                    <a:gd name="connsiteX5" fmla="*/ 75008 w 2990470"/>
                    <a:gd name="connsiteY5" fmla="*/ 1371219 h 1528003"/>
                    <a:gd name="connsiteX0" fmla="*/ 75008 w 2990470"/>
                    <a:gd name="connsiteY0" fmla="*/ 1371219 h 1552838"/>
                    <a:gd name="connsiteX1" fmla="*/ 2990470 w 2990470"/>
                    <a:gd name="connsiteY1" fmla="*/ 815769 h 1552838"/>
                    <a:gd name="connsiteX2" fmla="*/ 2764405 w 2990470"/>
                    <a:gd name="connsiteY2" fmla="*/ 770053 h 1552838"/>
                    <a:gd name="connsiteX3" fmla="*/ 1478439 w 2990470"/>
                    <a:gd name="connsiteY3" fmla="*/ 1507479 h 1552838"/>
                    <a:gd name="connsiteX4" fmla="*/ 1109913 w 2990470"/>
                    <a:gd name="connsiteY4" fmla="*/ 1552073 h 1552838"/>
                    <a:gd name="connsiteX5" fmla="*/ 75008 w 2990470"/>
                    <a:gd name="connsiteY5" fmla="*/ 1371219 h 1552838"/>
                    <a:gd name="connsiteX0" fmla="*/ 75008 w 2990470"/>
                    <a:gd name="connsiteY0" fmla="*/ 1371219 h 1552073"/>
                    <a:gd name="connsiteX1" fmla="*/ 2990470 w 2990470"/>
                    <a:gd name="connsiteY1" fmla="*/ 815769 h 1552073"/>
                    <a:gd name="connsiteX2" fmla="*/ 2764405 w 2990470"/>
                    <a:gd name="connsiteY2" fmla="*/ 770053 h 1552073"/>
                    <a:gd name="connsiteX3" fmla="*/ 1478439 w 2990470"/>
                    <a:gd name="connsiteY3" fmla="*/ 1507479 h 1552073"/>
                    <a:gd name="connsiteX4" fmla="*/ 1109913 w 2990470"/>
                    <a:gd name="connsiteY4" fmla="*/ 1552073 h 1552073"/>
                    <a:gd name="connsiteX5" fmla="*/ 75008 w 2990470"/>
                    <a:gd name="connsiteY5" fmla="*/ 1371219 h 1552073"/>
                    <a:gd name="connsiteX0" fmla="*/ 75008 w 2990470"/>
                    <a:gd name="connsiteY0" fmla="*/ 1371219 h 1552073"/>
                    <a:gd name="connsiteX1" fmla="*/ 2990470 w 2990470"/>
                    <a:gd name="connsiteY1" fmla="*/ 815769 h 1552073"/>
                    <a:gd name="connsiteX2" fmla="*/ 2764405 w 2990470"/>
                    <a:gd name="connsiteY2" fmla="*/ 770053 h 1552073"/>
                    <a:gd name="connsiteX3" fmla="*/ 1478439 w 2990470"/>
                    <a:gd name="connsiteY3" fmla="*/ 1507479 h 1552073"/>
                    <a:gd name="connsiteX4" fmla="*/ 1109913 w 2990470"/>
                    <a:gd name="connsiteY4" fmla="*/ 1552073 h 1552073"/>
                    <a:gd name="connsiteX5" fmla="*/ 75008 w 2990470"/>
                    <a:gd name="connsiteY5" fmla="*/ 1371219 h 1552073"/>
                    <a:gd name="connsiteX0" fmla="*/ 75008 w 2990470"/>
                    <a:gd name="connsiteY0" fmla="*/ 1371219 h 1552073"/>
                    <a:gd name="connsiteX1" fmla="*/ 2990470 w 2990470"/>
                    <a:gd name="connsiteY1" fmla="*/ 815769 h 1552073"/>
                    <a:gd name="connsiteX2" fmla="*/ 2764405 w 2990470"/>
                    <a:gd name="connsiteY2" fmla="*/ 770053 h 1552073"/>
                    <a:gd name="connsiteX3" fmla="*/ 1478439 w 2990470"/>
                    <a:gd name="connsiteY3" fmla="*/ 1507479 h 1552073"/>
                    <a:gd name="connsiteX4" fmla="*/ 1109913 w 2990470"/>
                    <a:gd name="connsiteY4" fmla="*/ 1552073 h 1552073"/>
                    <a:gd name="connsiteX5" fmla="*/ 75008 w 2990470"/>
                    <a:gd name="connsiteY5" fmla="*/ 1371219 h 1552073"/>
                    <a:gd name="connsiteX0" fmla="*/ 75008 w 2990470"/>
                    <a:gd name="connsiteY0" fmla="*/ 1371219 h 1552073"/>
                    <a:gd name="connsiteX1" fmla="*/ 2990470 w 2990470"/>
                    <a:gd name="connsiteY1" fmla="*/ 815769 h 1552073"/>
                    <a:gd name="connsiteX2" fmla="*/ 2764405 w 2990470"/>
                    <a:gd name="connsiteY2" fmla="*/ 770053 h 1552073"/>
                    <a:gd name="connsiteX3" fmla="*/ 1478439 w 2990470"/>
                    <a:gd name="connsiteY3" fmla="*/ 1507479 h 1552073"/>
                    <a:gd name="connsiteX4" fmla="*/ 1109913 w 2990470"/>
                    <a:gd name="connsiteY4" fmla="*/ 1552073 h 1552073"/>
                    <a:gd name="connsiteX5" fmla="*/ 75008 w 2990470"/>
                    <a:gd name="connsiteY5" fmla="*/ 1371219 h 1552073"/>
                    <a:gd name="connsiteX0" fmla="*/ 75821 w 2970922"/>
                    <a:gd name="connsiteY0" fmla="*/ 1409124 h 1539543"/>
                    <a:gd name="connsiteX1" fmla="*/ 2970922 w 2970922"/>
                    <a:gd name="connsiteY1" fmla="*/ 803239 h 1539543"/>
                    <a:gd name="connsiteX2" fmla="*/ 2744857 w 2970922"/>
                    <a:gd name="connsiteY2" fmla="*/ 757523 h 1539543"/>
                    <a:gd name="connsiteX3" fmla="*/ 1458891 w 2970922"/>
                    <a:gd name="connsiteY3" fmla="*/ 1494949 h 1539543"/>
                    <a:gd name="connsiteX4" fmla="*/ 1090365 w 2970922"/>
                    <a:gd name="connsiteY4" fmla="*/ 1539543 h 1539543"/>
                    <a:gd name="connsiteX5" fmla="*/ 75821 w 2970922"/>
                    <a:gd name="connsiteY5" fmla="*/ 1409124 h 1539543"/>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31236 w 3026337"/>
                    <a:gd name="connsiteY5"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31236 w 3026337"/>
                    <a:gd name="connsiteY5"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69520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69520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69520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69520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69520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79701 w 3026337"/>
                    <a:gd name="connsiteY5" fmla="*/ 1430784 h 1526896"/>
                    <a:gd name="connsiteX6" fmla="*/ 131236 w 3026337"/>
                    <a:gd name="connsiteY6" fmla="*/ 1396477 h 1526896"/>
                    <a:gd name="connsiteX0" fmla="*/ 131236 w 3026337"/>
                    <a:gd name="connsiteY0" fmla="*/ 1396477 h 1526896"/>
                    <a:gd name="connsiteX1" fmla="*/ 3026337 w 3026337"/>
                    <a:gd name="connsiteY1" fmla="*/ 790592 h 1526896"/>
                    <a:gd name="connsiteX2" fmla="*/ 2800272 w 3026337"/>
                    <a:gd name="connsiteY2" fmla="*/ 744876 h 1526896"/>
                    <a:gd name="connsiteX3" fmla="*/ 1514306 w 3026337"/>
                    <a:gd name="connsiteY3" fmla="*/ 1482302 h 1526896"/>
                    <a:gd name="connsiteX4" fmla="*/ 1145780 w 3026337"/>
                    <a:gd name="connsiteY4" fmla="*/ 1526896 h 1526896"/>
                    <a:gd name="connsiteX5" fmla="*/ 1079701 w 3026337"/>
                    <a:gd name="connsiteY5" fmla="*/ 1430784 h 1526896"/>
                    <a:gd name="connsiteX6" fmla="*/ 131236 w 3026337"/>
                    <a:gd name="connsiteY6" fmla="*/ 1396477 h 1526896"/>
                    <a:gd name="connsiteX0" fmla="*/ 131236 w 3026337"/>
                    <a:gd name="connsiteY0" fmla="*/ 1396477 h 1513027"/>
                    <a:gd name="connsiteX1" fmla="*/ 3026337 w 3026337"/>
                    <a:gd name="connsiteY1" fmla="*/ 790592 h 1513027"/>
                    <a:gd name="connsiteX2" fmla="*/ 2800272 w 3026337"/>
                    <a:gd name="connsiteY2" fmla="*/ 744876 h 1513027"/>
                    <a:gd name="connsiteX3" fmla="*/ 1514306 w 3026337"/>
                    <a:gd name="connsiteY3" fmla="*/ 1482302 h 1513027"/>
                    <a:gd name="connsiteX4" fmla="*/ 1192443 w 3026337"/>
                    <a:gd name="connsiteY4" fmla="*/ 1513027 h 1513027"/>
                    <a:gd name="connsiteX5" fmla="*/ 1079701 w 3026337"/>
                    <a:gd name="connsiteY5" fmla="*/ 1430784 h 1513027"/>
                    <a:gd name="connsiteX6" fmla="*/ 131236 w 3026337"/>
                    <a:gd name="connsiteY6" fmla="*/ 1396477 h 1513027"/>
                    <a:gd name="connsiteX0" fmla="*/ 131236 w 3026337"/>
                    <a:gd name="connsiteY0" fmla="*/ 1396477 h 1513027"/>
                    <a:gd name="connsiteX1" fmla="*/ 3026337 w 3026337"/>
                    <a:gd name="connsiteY1" fmla="*/ 790592 h 1513027"/>
                    <a:gd name="connsiteX2" fmla="*/ 2800272 w 3026337"/>
                    <a:gd name="connsiteY2" fmla="*/ 744876 h 1513027"/>
                    <a:gd name="connsiteX3" fmla="*/ 1514306 w 3026337"/>
                    <a:gd name="connsiteY3" fmla="*/ 1482302 h 1513027"/>
                    <a:gd name="connsiteX4" fmla="*/ 1192443 w 3026337"/>
                    <a:gd name="connsiteY4" fmla="*/ 1513027 h 1513027"/>
                    <a:gd name="connsiteX5" fmla="*/ 1079701 w 3026337"/>
                    <a:gd name="connsiteY5" fmla="*/ 1430784 h 1513027"/>
                    <a:gd name="connsiteX6" fmla="*/ 131236 w 3026337"/>
                    <a:gd name="connsiteY6" fmla="*/ 1396477 h 1513027"/>
                    <a:gd name="connsiteX0" fmla="*/ 131236 w 3026337"/>
                    <a:gd name="connsiteY0" fmla="*/ 1396477 h 1513027"/>
                    <a:gd name="connsiteX1" fmla="*/ 3026337 w 3026337"/>
                    <a:gd name="connsiteY1" fmla="*/ 790592 h 1513027"/>
                    <a:gd name="connsiteX2" fmla="*/ 2800272 w 3026337"/>
                    <a:gd name="connsiteY2" fmla="*/ 744876 h 1513027"/>
                    <a:gd name="connsiteX3" fmla="*/ 1514306 w 3026337"/>
                    <a:gd name="connsiteY3" fmla="*/ 1482302 h 1513027"/>
                    <a:gd name="connsiteX4" fmla="*/ 1192443 w 3026337"/>
                    <a:gd name="connsiteY4" fmla="*/ 1513027 h 1513027"/>
                    <a:gd name="connsiteX5" fmla="*/ 1079701 w 3026337"/>
                    <a:gd name="connsiteY5" fmla="*/ 1430784 h 1513027"/>
                    <a:gd name="connsiteX6" fmla="*/ 131236 w 3026337"/>
                    <a:gd name="connsiteY6" fmla="*/ 1396477 h 1513027"/>
                    <a:gd name="connsiteX0" fmla="*/ 131236 w 3026337"/>
                    <a:gd name="connsiteY0" fmla="*/ 1396477 h 1541670"/>
                    <a:gd name="connsiteX1" fmla="*/ 3026337 w 3026337"/>
                    <a:gd name="connsiteY1" fmla="*/ 790592 h 1541670"/>
                    <a:gd name="connsiteX2" fmla="*/ 2800272 w 3026337"/>
                    <a:gd name="connsiteY2" fmla="*/ 744876 h 1541670"/>
                    <a:gd name="connsiteX3" fmla="*/ 1514306 w 3026337"/>
                    <a:gd name="connsiteY3" fmla="*/ 1482302 h 1541670"/>
                    <a:gd name="connsiteX4" fmla="*/ 1401672 w 3026337"/>
                    <a:gd name="connsiteY4" fmla="*/ 1499292 h 1541670"/>
                    <a:gd name="connsiteX5" fmla="*/ 1192443 w 3026337"/>
                    <a:gd name="connsiteY5" fmla="*/ 1513027 h 1541670"/>
                    <a:gd name="connsiteX6" fmla="*/ 1079701 w 3026337"/>
                    <a:gd name="connsiteY6" fmla="*/ 1430784 h 1541670"/>
                    <a:gd name="connsiteX7" fmla="*/ 131236 w 3026337"/>
                    <a:gd name="connsiteY7" fmla="*/ 1396477 h 1541670"/>
                    <a:gd name="connsiteX0" fmla="*/ 131236 w 3026337"/>
                    <a:gd name="connsiteY0" fmla="*/ 1396477 h 1516491"/>
                    <a:gd name="connsiteX1" fmla="*/ 3026337 w 3026337"/>
                    <a:gd name="connsiteY1" fmla="*/ 790592 h 1516491"/>
                    <a:gd name="connsiteX2" fmla="*/ 2800272 w 3026337"/>
                    <a:gd name="connsiteY2" fmla="*/ 744876 h 1516491"/>
                    <a:gd name="connsiteX3" fmla="*/ 1542303 w 3026337"/>
                    <a:gd name="connsiteY3" fmla="*/ 1412955 h 1516491"/>
                    <a:gd name="connsiteX4" fmla="*/ 1401672 w 3026337"/>
                    <a:gd name="connsiteY4" fmla="*/ 1499292 h 1516491"/>
                    <a:gd name="connsiteX5" fmla="*/ 1192443 w 3026337"/>
                    <a:gd name="connsiteY5" fmla="*/ 1513027 h 1516491"/>
                    <a:gd name="connsiteX6" fmla="*/ 1079701 w 3026337"/>
                    <a:gd name="connsiteY6" fmla="*/ 1430784 h 1516491"/>
                    <a:gd name="connsiteX7" fmla="*/ 131236 w 3026337"/>
                    <a:gd name="connsiteY7" fmla="*/ 1396477 h 1516491"/>
                    <a:gd name="connsiteX0" fmla="*/ 131236 w 3026337"/>
                    <a:gd name="connsiteY0" fmla="*/ 1396477 h 1515647"/>
                    <a:gd name="connsiteX1" fmla="*/ 3026337 w 3026337"/>
                    <a:gd name="connsiteY1" fmla="*/ 790592 h 1515647"/>
                    <a:gd name="connsiteX2" fmla="*/ 2800272 w 3026337"/>
                    <a:gd name="connsiteY2" fmla="*/ 744876 h 1515647"/>
                    <a:gd name="connsiteX3" fmla="*/ 1542303 w 3026337"/>
                    <a:gd name="connsiteY3" fmla="*/ 1412955 h 1515647"/>
                    <a:gd name="connsiteX4" fmla="*/ 1485664 w 3026337"/>
                    <a:gd name="connsiteY4" fmla="*/ 1490046 h 1515647"/>
                    <a:gd name="connsiteX5" fmla="*/ 1192443 w 3026337"/>
                    <a:gd name="connsiteY5" fmla="*/ 1513027 h 1515647"/>
                    <a:gd name="connsiteX6" fmla="*/ 1079701 w 3026337"/>
                    <a:gd name="connsiteY6" fmla="*/ 1430784 h 1515647"/>
                    <a:gd name="connsiteX7" fmla="*/ 131236 w 3026337"/>
                    <a:gd name="connsiteY7" fmla="*/ 1396477 h 1515647"/>
                    <a:gd name="connsiteX0" fmla="*/ 131236 w 3026337"/>
                    <a:gd name="connsiteY0" fmla="*/ 1396477 h 1525130"/>
                    <a:gd name="connsiteX1" fmla="*/ 3026337 w 3026337"/>
                    <a:gd name="connsiteY1" fmla="*/ 790592 h 1525130"/>
                    <a:gd name="connsiteX2" fmla="*/ 2800272 w 3026337"/>
                    <a:gd name="connsiteY2" fmla="*/ 744876 h 1525130"/>
                    <a:gd name="connsiteX3" fmla="*/ 1542303 w 3026337"/>
                    <a:gd name="connsiteY3" fmla="*/ 1412955 h 1525130"/>
                    <a:gd name="connsiteX4" fmla="*/ 1485664 w 3026337"/>
                    <a:gd name="connsiteY4" fmla="*/ 1490046 h 1525130"/>
                    <a:gd name="connsiteX5" fmla="*/ 1192443 w 3026337"/>
                    <a:gd name="connsiteY5" fmla="*/ 1513027 h 1525130"/>
                    <a:gd name="connsiteX6" fmla="*/ 1079701 w 3026337"/>
                    <a:gd name="connsiteY6" fmla="*/ 1430784 h 1525130"/>
                    <a:gd name="connsiteX7" fmla="*/ 131236 w 3026337"/>
                    <a:gd name="connsiteY7" fmla="*/ 1396477 h 1525130"/>
                    <a:gd name="connsiteX0" fmla="*/ 131236 w 3026337"/>
                    <a:gd name="connsiteY0" fmla="*/ 1396477 h 1525130"/>
                    <a:gd name="connsiteX1" fmla="*/ 3026337 w 3026337"/>
                    <a:gd name="connsiteY1" fmla="*/ 790592 h 1525130"/>
                    <a:gd name="connsiteX2" fmla="*/ 2800272 w 3026337"/>
                    <a:gd name="connsiteY2" fmla="*/ 744876 h 1525130"/>
                    <a:gd name="connsiteX3" fmla="*/ 1542303 w 3026337"/>
                    <a:gd name="connsiteY3" fmla="*/ 1412955 h 1525130"/>
                    <a:gd name="connsiteX4" fmla="*/ 1485664 w 3026337"/>
                    <a:gd name="connsiteY4" fmla="*/ 1490046 h 1525130"/>
                    <a:gd name="connsiteX5" fmla="*/ 1192443 w 3026337"/>
                    <a:gd name="connsiteY5" fmla="*/ 1513027 h 1525130"/>
                    <a:gd name="connsiteX6" fmla="*/ 1079701 w 3026337"/>
                    <a:gd name="connsiteY6" fmla="*/ 1430784 h 1525130"/>
                    <a:gd name="connsiteX7" fmla="*/ 131236 w 3026337"/>
                    <a:gd name="connsiteY7" fmla="*/ 1396477 h 1525130"/>
                    <a:gd name="connsiteX0" fmla="*/ 131236 w 3026337"/>
                    <a:gd name="connsiteY0" fmla="*/ 1396477 h 1525130"/>
                    <a:gd name="connsiteX1" fmla="*/ 3026337 w 3026337"/>
                    <a:gd name="connsiteY1" fmla="*/ 790592 h 1525130"/>
                    <a:gd name="connsiteX2" fmla="*/ 2800272 w 3026337"/>
                    <a:gd name="connsiteY2" fmla="*/ 744876 h 1525130"/>
                    <a:gd name="connsiteX3" fmla="*/ 1532971 w 3026337"/>
                    <a:gd name="connsiteY3" fmla="*/ 1394462 h 1525130"/>
                    <a:gd name="connsiteX4" fmla="*/ 1485664 w 3026337"/>
                    <a:gd name="connsiteY4" fmla="*/ 1490046 h 1525130"/>
                    <a:gd name="connsiteX5" fmla="*/ 1192443 w 3026337"/>
                    <a:gd name="connsiteY5" fmla="*/ 1513027 h 1525130"/>
                    <a:gd name="connsiteX6" fmla="*/ 1079701 w 3026337"/>
                    <a:gd name="connsiteY6" fmla="*/ 1430784 h 1525130"/>
                    <a:gd name="connsiteX7" fmla="*/ 131236 w 3026337"/>
                    <a:gd name="connsiteY7" fmla="*/ 1396477 h 1525130"/>
                    <a:gd name="connsiteX0" fmla="*/ 131236 w 3026337"/>
                    <a:gd name="connsiteY0" fmla="*/ 1396477 h 1525130"/>
                    <a:gd name="connsiteX1" fmla="*/ 3026337 w 3026337"/>
                    <a:gd name="connsiteY1" fmla="*/ 790592 h 1525130"/>
                    <a:gd name="connsiteX2" fmla="*/ 2800272 w 3026337"/>
                    <a:gd name="connsiteY2" fmla="*/ 744876 h 1525130"/>
                    <a:gd name="connsiteX3" fmla="*/ 1532971 w 3026337"/>
                    <a:gd name="connsiteY3" fmla="*/ 1394462 h 1525130"/>
                    <a:gd name="connsiteX4" fmla="*/ 1485664 w 3026337"/>
                    <a:gd name="connsiteY4" fmla="*/ 1490046 h 1525130"/>
                    <a:gd name="connsiteX5" fmla="*/ 1192443 w 3026337"/>
                    <a:gd name="connsiteY5" fmla="*/ 1513027 h 1525130"/>
                    <a:gd name="connsiteX6" fmla="*/ 1079701 w 3026337"/>
                    <a:gd name="connsiteY6" fmla="*/ 1430784 h 1525130"/>
                    <a:gd name="connsiteX7" fmla="*/ 131236 w 3026337"/>
                    <a:gd name="connsiteY7" fmla="*/ 1396477 h 1525130"/>
                    <a:gd name="connsiteX0" fmla="*/ 131236 w 3026337"/>
                    <a:gd name="connsiteY0" fmla="*/ 1396477 h 1519976"/>
                    <a:gd name="connsiteX1" fmla="*/ 3026337 w 3026337"/>
                    <a:gd name="connsiteY1" fmla="*/ 790592 h 1519976"/>
                    <a:gd name="connsiteX2" fmla="*/ 2800272 w 3026337"/>
                    <a:gd name="connsiteY2" fmla="*/ 744876 h 1519976"/>
                    <a:gd name="connsiteX3" fmla="*/ 1532971 w 3026337"/>
                    <a:gd name="connsiteY3" fmla="*/ 1394462 h 1519976"/>
                    <a:gd name="connsiteX4" fmla="*/ 1443667 w 3026337"/>
                    <a:gd name="connsiteY4" fmla="*/ 1476177 h 1519976"/>
                    <a:gd name="connsiteX5" fmla="*/ 1192443 w 3026337"/>
                    <a:gd name="connsiteY5" fmla="*/ 1513027 h 1519976"/>
                    <a:gd name="connsiteX6" fmla="*/ 1079701 w 3026337"/>
                    <a:gd name="connsiteY6" fmla="*/ 1430784 h 1519976"/>
                    <a:gd name="connsiteX7" fmla="*/ 131236 w 3026337"/>
                    <a:gd name="connsiteY7" fmla="*/ 1396477 h 1519976"/>
                    <a:gd name="connsiteX0" fmla="*/ 131236 w 3026337"/>
                    <a:gd name="connsiteY0" fmla="*/ 1396477 h 1506805"/>
                    <a:gd name="connsiteX1" fmla="*/ 3026337 w 3026337"/>
                    <a:gd name="connsiteY1" fmla="*/ 790592 h 1506805"/>
                    <a:gd name="connsiteX2" fmla="*/ 2800272 w 3026337"/>
                    <a:gd name="connsiteY2" fmla="*/ 744876 h 1506805"/>
                    <a:gd name="connsiteX3" fmla="*/ 1532971 w 3026337"/>
                    <a:gd name="connsiteY3" fmla="*/ 1394462 h 1506805"/>
                    <a:gd name="connsiteX4" fmla="*/ 1443667 w 3026337"/>
                    <a:gd name="connsiteY4" fmla="*/ 1476177 h 1506805"/>
                    <a:gd name="connsiteX5" fmla="*/ 1187776 w 3026337"/>
                    <a:gd name="connsiteY5" fmla="*/ 1489912 h 1506805"/>
                    <a:gd name="connsiteX6" fmla="*/ 1079701 w 3026337"/>
                    <a:gd name="connsiteY6" fmla="*/ 1430784 h 1506805"/>
                    <a:gd name="connsiteX7" fmla="*/ 131236 w 3026337"/>
                    <a:gd name="connsiteY7" fmla="*/ 1396477 h 1506805"/>
                    <a:gd name="connsiteX0" fmla="*/ 131236 w 3026337"/>
                    <a:gd name="connsiteY0" fmla="*/ 1396477 h 1501224"/>
                    <a:gd name="connsiteX1" fmla="*/ 3026337 w 3026337"/>
                    <a:gd name="connsiteY1" fmla="*/ 790592 h 1501224"/>
                    <a:gd name="connsiteX2" fmla="*/ 2800272 w 3026337"/>
                    <a:gd name="connsiteY2" fmla="*/ 744876 h 1501224"/>
                    <a:gd name="connsiteX3" fmla="*/ 1532971 w 3026337"/>
                    <a:gd name="connsiteY3" fmla="*/ 1394462 h 1501224"/>
                    <a:gd name="connsiteX4" fmla="*/ 1443667 w 3026337"/>
                    <a:gd name="connsiteY4" fmla="*/ 1476177 h 1501224"/>
                    <a:gd name="connsiteX5" fmla="*/ 1187776 w 3026337"/>
                    <a:gd name="connsiteY5" fmla="*/ 1489912 h 1501224"/>
                    <a:gd name="connsiteX6" fmla="*/ 1079701 w 3026337"/>
                    <a:gd name="connsiteY6" fmla="*/ 1430784 h 1501224"/>
                    <a:gd name="connsiteX7" fmla="*/ 131236 w 3026337"/>
                    <a:gd name="connsiteY7" fmla="*/ 1396477 h 1501224"/>
                    <a:gd name="connsiteX0" fmla="*/ 131236 w 3026337"/>
                    <a:gd name="connsiteY0" fmla="*/ 1396477 h 1495594"/>
                    <a:gd name="connsiteX1" fmla="*/ 3026337 w 3026337"/>
                    <a:gd name="connsiteY1" fmla="*/ 790592 h 1495594"/>
                    <a:gd name="connsiteX2" fmla="*/ 2800272 w 3026337"/>
                    <a:gd name="connsiteY2" fmla="*/ 744876 h 1495594"/>
                    <a:gd name="connsiteX3" fmla="*/ 1532971 w 3026337"/>
                    <a:gd name="connsiteY3" fmla="*/ 1394462 h 1495594"/>
                    <a:gd name="connsiteX4" fmla="*/ 1448333 w 3026337"/>
                    <a:gd name="connsiteY4" fmla="*/ 1457684 h 1495594"/>
                    <a:gd name="connsiteX5" fmla="*/ 1187776 w 3026337"/>
                    <a:gd name="connsiteY5" fmla="*/ 1489912 h 1495594"/>
                    <a:gd name="connsiteX6" fmla="*/ 1079701 w 3026337"/>
                    <a:gd name="connsiteY6" fmla="*/ 1430784 h 1495594"/>
                    <a:gd name="connsiteX7" fmla="*/ 131236 w 3026337"/>
                    <a:gd name="connsiteY7" fmla="*/ 1396477 h 1495594"/>
                    <a:gd name="connsiteX0" fmla="*/ 131236 w 3026337"/>
                    <a:gd name="connsiteY0" fmla="*/ 1396477 h 1495594"/>
                    <a:gd name="connsiteX1" fmla="*/ 3026337 w 3026337"/>
                    <a:gd name="connsiteY1" fmla="*/ 790592 h 1495594"/>
                    <a:gd name="connsiteX2" fmla="*/ 2800272 w 3026337"/>
                    <a:gd name="connsiteY2" fmla="*/ 744876 h 1495594"/>
                    <a:gd name="connsiteX3" fmla="*/ 1532971 w 3026337"/>
                    <a:gd name="connsiteY3" fmla="*/ 1394462 h 1495594"/>
                    <a:gd name="connsiteX4" fmla="*/ 1448333 w 3026337"/>
                    <a:gd name="connsiteY4" fmla="*/ 1457684 h 1495594"/>
                    <a:gd name="connsiteX5" fmla="*/ 1187776 w 3026337"/>
                    <a:gd name="connsiteY5" fmla="*/ 1489912 h 1495594"/>
                    <a:gd name="connsiteX6" fmla="*/ 1079701 w 3026337"/>
                    <a:gd name="connsiteY6" fmla="*/ 1430784 h 1495594"/>
                    <a:gd name="connsiteX7" fmla="*/ 131236 w 3026337"/>
                    <a:gd name="connsiteY7" fmla="*/ 1396477 h 1495594"/>
                    <a:gd name="connsiteX0" fmla="*/ 131236 w 3026337"/>
                    <a:gd name="connsiteY0" fmla="*/ 1396477 h 1490926"/>
                    <a:gd name="connsiteX1" fmla="*/ 3026337 w 3026337"/>
                    <a:gd name="connsiteY1" fmla="*/ 790592 h 1490926"/>
                    <a:gd name="connsiteX2" fmla="*/ 2800272 w 3026337"/>
                    <a:gd name="connsiteY2" fmla="*/ 744876 h 1490926"/>
                    <a:gd name="connsiteX3" fmla="*/ 1532971 w 3026337"/>
                    <a:gd name="connsiteY3" fmla="*/ 1394462 h 1490926"/>
                    <a:gd name="connsiteX4" fmla="*/ 1448333 w 3026337"/>
                    <a:gd name="connsiteY4" fmla="*/ 1457684 h 1490926"/>
                    <a:gd name="connsiteX5" fmla="*/ 1187776 w 3026337"/>
                    <a:gd name="connsiteY5" fmla="*/ 1489912 h 1490926"/>
                    <a:gd name="connsiteX6" fmla="*/ 1079701 w 3026337"/>
                    <a:gd name="connsiteY6" fmla="*/ 1430784 h 1490926"/>
                    <a:gd name="connsiteX7" fmla="*/ 131236 w 3026337"/>
                    <a:gd name="connsiteY7" fmla="*/ 1396477 h 1490926"/>
                    <a:gd name="connsiteX0" fmla="*/ 131236 w 3026337"/>
                    <a:gd name="connsiteY0" fmla="*/ 1396477 h 1490926"/>
                    <a:gd name="connsiteX1" fmla="*/ 3026337 w 3026337"/>
                    <a:gd name="connsiteY1" fmla="*/ 790592 h 1490926"/>
                    <a:gd name="connsiteX2" fmla="*/ 2800272 w 3026337"/>
                    <a:gd name="connsiteY2" fmla="*/ 744876 h 1490926"/>
                    <a:gd name="connsiteX3" fmla="*/ 1532971 w 3026337"/>
                    <a:gd name="connsiteY3" fmla="*/ 1394462 h 1490926"/>
                    <a:gd name="connsiteX4" fmla="*/ 1448333 w 3026337"/>
                    <a:gd name="connsiteY4" fmla="*/ 1457684 h 1490926"/>
                    <a:gd name="connsiteX5" fmla="*/ 1187776 w 3026337"/>
                    <a:gd name="connsiteY5" fmla="*/ 1489912 h 1490926"/>
                    <a:gd name="connsiteX6" fmla="*/ 1079701 w 3026337"/>
                    <a:gd name="connsiteY6" fmla="*/ 1430784 h 1490926"/>
                    <a:gd name="connsiteX7" fmla="*/ 131236 w 3026337"/>
                    <a:gd name="connsiteY7" fmla="*/ 1396477 h 1490926"/>
                    <a:gd name="connsiteX0" fmla="*/ 131236 w 3026337"/>
                    <a:gd name="connsiteY0" fmla="*/ 1396477 h 1490926"/>
                    <a:gd name="connsiteX1" fmla="*/ 3026337 w 3026337"/>
                    <a:gd name="connsiteY1" fmla="*/ 790592 h 1490926"/>
                    <a:gd name="connsiteX2" fmla="*/ 2800272 w 3026337"/>
                    <a:gd name="connsiteY2" fmla="*/ 744876 h 1490926"/>
                    <a:gd name="connsiteX3" fmla="*/ 1532971 w 3026337"/>
                    <a:gd name="connsiteY3" fmla="*/ 1394462 h 1490926"/>
                    <a:gd name="connsiteX4" fmla="*/ 1448333 w 3026337"/>
                    <a:gd name="connsiteY4" fmla="*/ 1457684 h 1490926"/>
                    <a:gd name="connsiteX5" fmla="*/ 1187776 w 3026337"/>
                    <a:gd name="connsiteY5" fmla="*/ 1489912 h 1490926"/>
                    <a:gd name="connsiteX6" fmla="*/ 1079701 w 3026337"/>
                    <a:gd name="connsiteY6" fmla="*/ 1430784 h 1490926"/>
                    <a:gd name="connsiteX7" fmla="*/ 131236 w 3026337"/>
                    <a:gd name="connsiteY7" fmla="*/ 1396477 h 1490926"/>
                    <a:gd name="connsiteX0" fmla="*/ 131236 w 3027642"/>
                    <a:gd name="connsiteY0" fmla="*/ 1396477 h 1490926"/>
                    <a:gd name="connsiteX1" fmla="*/ 3026337 w 3027642"/>
                    <a:gd name="connsiteY1" fmla="*/ 790592 h 1490926"/>
                    <a:gd name="connsiteX2" fmla="*/ 2800272 w 3027642"/>
                    <a:gd name="connsiteY2" fmla="*/ 744876 h 1490926"/>
                    <a:gd name="connsiteX3" fmla="*/ 1532971 w 3027642"/>
                    <a:gd name="connsiteY3" fmla="*/ 1394462 h 1490926"/>
                    <a:gd name="connsiteX4" fmla="*/ 1448333 w 3027642"/>
                    <a:gd name="connsiteY4" fmla="*/ 1457684 h 1490926"/>
                    <a:gd name="connsiteX5" fmla="*/ 1187776 w 3027642"/>
                    <a:gd name="connsiteY5" fmla="*/ 1489912 h 1490926"/>
                    <a:gd name="connsiteX6" fmla="*/ 1079701 w 3027642"/>
                    <a:gd name="connsiteY6" fmla="*/ 1430784 h 1490926"/>
                    <a:gd name="connsiteX7" fmla="*/ 131236 w 3027642"/>
                    <a:gd name="connsiteY7" fmla="*/ 1396477 h 1490926"/>
                    <a:gd name="connsiteX0" fmla="*/ 131236 w 3067045"/>
                    <a:gd name="connsiteY0" fmla="*/ 1396477 h 1490926"/>
                    <a:gd name="connsiteX1" fmla="*/ 3026337 w 3067045"/>
                    <a:gd name="connsiteY1" fmla="*/ 790592 h 1490926"/>
                    <a:gd name="connsiteX2" fmla="*/ 2800272 w 3067045"/>
                    <a:gd name="connsiteY2" fmla="*/ 744876 h 1490926"/>
                    <a:gd name="connsiteX3" fmla="*/ 1532971 w 3067045"/>
                    <a:gd name="connsiteY3" fmla="*/ 1394462 h 1490926"/>
                    <a:gd name="connsiteX4" fmla="*/ 1448333 w 3067045"/>
                    <a:gd name="connsiteY4" fmla="*/ 1457684 h 1490926"/>
                    <a:gd name="connsiteX5" fmla="*/ 1187776 w 3067045"/>
                    <a:gd name="connsiteY5" fmla="*/ 1489912 h 1490926"/>
                    <a:gd name="connsiteX6" fmla="*/ 1079701 w 3067045"/>
                    <a:gd name="connsiteY6" fmla="*/ 1430784 h 1490926"/>
                    <a:gd name="connsiteX7" fmla="*/ 131236 w 3067045"/>
                    <a:gd name="connsiteY7" fmla="*/ 1396477 h 149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045" h="1490926">
                      <a:moveTo>
                        <a:pt x="131236" y="1396477"/>
                      </a:moveTo>
                      <a:cubicBezTo>
                        <a:pt x="-476502" y="782359"/>
                        <a:pt x="1118192" y="-1031178"/>
                        <a:pt x="3026337" y="790592"/>
                      </a:cubicBezTo>
                      <a:cubicBezTo>
                        <a:pt x="3053334" y="840861"/>
                        <a:pt x="3176145" y="962459"/>
                        <a:pt x="2800272" y="744876"/>
                      </a:cubicBezTo>
                      <a:cubicBezTo>
                        <a:pt x="2062978" y="273439"/>
                        <a:pt x="1746363" y="530302"/>
                        <a:pt x="1532971" y="1394462"/>
                      </a:cubicBezTo>
                      <a:cubicBezTo>
                        <a:pt x="1523851" y="1469344"/>
                        <a:pt x="1501977" y="1452563"/>
                        <a:pt x="1448333" y="1457684"/>
                      </a:cubicBezTo>
                      <a:cubicBezTo>
                        <a:pt x="1352693" y="1467428"/>
                        <a:pt x="1274102" y="1482837"/>
                        <a:pt x="1187776" y="1489912"/>
                      </a:cubicBezTo>
                      <a:cubicBezTo>
                        <a:pt x="1113645" y="1481326"/>
                        <a:pt x="1116015" y="1519347"/>
                        <a:pt x="1079701" y="1430784"/>
                      </a:cubicBezTo>
                      <a:cubicBezTo>
                        <a:pt x="625545" y="955137"/>
                        <a:pt x="253059" y="1372046"/>
                        <a:pt x="131236" y="1396477"/>
                      </a:cubicBez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FD071B28-76CE-870C-C2D5-BF25EEEEF86F}"/>
                    </a:ext>
                  </a:extLst>
                </p:cNvPr>
                <p:cNvSpPr/>
                <p:nvPr/>
              </p:nvSpPr>
              <p:spPr>
                <a:xfrm>
                  <a:off x="8795952" y="662494"/>
                  <a:ext cx="2956529" cy="1420237"/>
                </a:xfrm>
                <a:custGeom>
                  <a:avLst/>
                  <a:gdLst>
                    <a:gd name="connsiteX0" fmla="*/ 0 w 3519577"/>
                    <a:gd name="connsiteY0" fmla="*/ 500332 h 655607"/>
                    <a:gd name="connsiteX1" fmla="*/ 2829464 w 3519577"/>
                    <a:gd name="connsiteY1" fmla="*/ 0 h 655607"/>
                    <a:gd name="connsiteX2" fmla="*/ 3519577 w 3519577"/>
                    <a:gd name="connsiteY2" fmla="*/ 362309 h 655607"/>
                    <a:gd name="connsiteX3" fmla="*/ 1397479 w 3519577"/>
                    <a:gd name="connsiteY3" fmla="*/ 655607 h 655607"/>
                    <a:gd name="connsiteX4" fmla="*/ 0 w 3519577"/>
                    <a:gd name="connsiteY4" fmla="*/ 500332 h 655607"/>
                    <a:gd name="connsiteX0" fmla="*/ 0 w 3519577"/>
                    <a:gd name="connsiteY0" fmla="*/ 753734 h 909009"/>
                    <a:gd name="connsiteX1" fmla="*/ 2829464 w 3519577"/>
                    <a:gd name="connsiteY1" fmla="*/ 253402 h 909009"/>
                    <a:gd name="connsiteX2" fmla="*/ 3519577 w 3519577"/>
                    <a:gd name="connsiteY2" fmla="*/ 615711 h 909009"/>
                    <a:gd name="connsiteX3" fmla="*/ 1397479 w 3519577"/>
                    <a:gd name="connsiteY3" fmla="*/ 909009 h 909009"/>
                    <a:gd name="connsiteX4" fmla="*/ 0 w 3519577"/>
                    <a:gd name="connsiteY4" fmla="*/ 753734 h 909009"/>
                    <a:gd name="connsiteX0" fmla="*/ 918 w 3520495"/>
                    <a:gd name="connsiteY0" fmla="*/ 855223 h 1010498"/>
                    <a:gd name="connsiteX1" fmla="*/ 2830382 w 3520495"/>
                    <a:gd name="connsiteY1" fmla="*/ 354891 h 1010498"/>
                    <a:gd name="connsiteX2" fmla="*/ 3520495 w 3520495"/>
                    <a:gd name="connsiteY2" fmla="*/ 717200 h 1010498"/>
                    <a:gd name="connsiteX3" fmla="*/ 1398397 w 3520495"/>
                    <a:gd name="connsiteY3" fmla="*/ 1010498 h 1010498"/>
                    <a:gd name="connsiteX4" fmla="*/ 918 w 3520495"/>
                    <a:gd name="connsiteY4" fmla="*/ 855223 h 1010498"/>
                    <a:gd name="connsiteX0" fmla="*/ 1564 w 3521141"/>
                    <a:gd name="connsiteY0" fmla="*/ 1432792 h 1588067"/>
                    <a:gd name="connsiteX1" fmla="*/ 2278937 w 3521141"/>
                    <a:gd name="connsiteY1" fmla="*/ 225094 h 1588067"/>
                    <a:gd name="connsiteX2" fmla="*/ 3521141 w 3521141"/>
                    <a:gd name="connsiteY2" fmla="*/ 1294769 h 1588067"/>
                    <a:gd name="connsiteX3" fmla="*/ 1399043 w 3521141"/>
                    <a:gd name="connsiteY3" fmla="*/ 1588067 h 1588067"/>
                    <a:gd name="connsiteX4" fmla="*/ 1564 w 3521141"/>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036733 w 2951798"/>
                    <a:gd name="connsiteY4" fmla="*/ 1519057 h 1588067"/>
                    <a:gd name="connsiteX5" fmla="*/ 1564 w 2951798"/>
                    <a:gd name="connsiteY5" fmla="*/ 1432792 h 1588067"/>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0 w 2950234"/>
                    <a:gd name="connsiteY0" fmla="*/ 828567 h 1018349"/>
                    <a:gd name="connsiteX1" fmla="*/ 2950234 w 2950234"/>
                    <a:gd name="connsiteY1" fmla="*/ 362740 h 1018349"/>
                    <a:gd name="connsiteX2" fmla="*/ 1397479 w 2950234"/>
                    <a:gd name="connsiteY2" fmla="*/ 983842 h 1018349"/>
                    <a:gd name="connsiteX3" fmla="*/ 1069675 w 2950234"/>
                    <a:gd name="connsiteY3" fmla="*/ 1018349 h 1018349"/>
                    <a:gd name="connsiteX4" fmla="*/ 0 w 2950234"/>
                    <a:gd name="connsiteY4" fmla="*/ 828567 h 1018349"/>
                    <a:gd name="connsiteX0" fmla="*/ 0 w 2950234"/>
                    <a:gd name="connsiteY0" fmla="*/ 1302743 h 1492525"/>
                    <a:gd name="connsiteX1" fmla="*/ 2950234 w 2950234"/>
                    <a:gd name="connsiteY1" fmla="*/ 836916 h 1492525"/>
                    <a:gd name="connsiteX2" fmla="*/ 1397479 w 2950234"/>
                    <a:gd name="connsiteY2" fmla="*/ 1458018 h 1492525"/>
                    <a:gd name="connsiteX3" fmla="*/ 1069675 w 2950234"/>
                    <a:gd name="connsiteY3" fmla="*/ 1492525 h 1492525"/>
                    <a:gd name="connsiteX4" fmla="*/ 0 w 2950234"/>
                    <a:gd name="connsiteY4" fmla="*/ 1302743 h 1492525"/>
                    <a:gd name="connsiteX0" fmla="*/ 70292 w 3020526"/>
                    <a:gd name="connsiteY0" fmla="*/ 1385692 h 1575474"/>
                    <a:gd name="connsiteX1" fmla="*/ 3020526 w 3020526"/>
                    <a:gd name="connsiteY1" fmla="*/ 919865 h 1575474"/>
                    <a:gd name="connsiteX2" fmla="*/ 1467771 w 3020526"/>
                    <a:gd name="connsiteY2" fmla="*/ 1540967 h 1575474"/>
                    <a:gd name="connsiteX3" fmla="*/ 1139967 w 3020526"/>
                    <a:gd name="connsiteY3" fmla="*/ 1575474 h 1575474"/>
                    <a:gd name="connsiteX4" fmla="*/ 70292 w 3020526"/>
                    <a:gd name="connsiteY4" fmla="*/ 1385692 h 1575474"/>
                    <a:gd name="connsiteX0" fmla="*/ 68996 w 3019230"/>
                    <a:gd name="connsiteY0" fmla="*/ 1240064 h 1429846"/>
                    <a:gd name="connsiteX1" fmla="*/ 3019230 w 3019230"/>
                    <a:gd name="connsiteY1" fmla="*/ 774237 h 1429846"/>
                    <a:gd name="connsiteX2" fmla="*/ 1466475 w 3019230"/>
                    <a:gd name="connsiteY2" fmla="*/ 1395339 h 1429846"/>
                    <a:gd name="connsiteX3" fmla="*/ 1138671 w 3019230"/>
                    <a:gd name="connsiteY3" fmla="*/ 1429846 h 1429846"/>
                    <a:gd name="connsiteX4" fmla="*/ 68996 w 3019230"/>
                    <a:gd name="connsiteY4" fmla="*/ 1240064 h 1429846"/>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71609 w 2956529"/>
                    <a:gd name="connsiteY4"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88889 w 2956529"/>
                    <a:gd name="connsiteY4" fmla="*/ 1380376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233030 w 2956529"/>
                    <a:gd name="connsiteY4" fmla="*/ 89840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233030 w 2956529"/>
                    <a:gd name="connsiteY4" fmla="*/ 89840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529" h="1420237">
                      <a:moveTo>
                        <a:pt x="71609" y="1269644"/>
                      </a:moveTo>
                      <a:cubicBezTo>
                        <a:pt x="-322330" y="746308"/>
                        <a:pt x="946574" y="-986534"/>
                        <a:pt x="2956529" y="764628"/>
                      </a:cubicBezTo>
                      <a:cubicBezTo>
                        <a:pt x="2180151" y="178032"/>
                        <a:pt x="1593556" y="247043"/>
                        <a:pt x="1403774" y="1385730"/>
                      </a:cubicBezTo>
                      <a:lnTo>
                        <a:pt x="1075970" y="1420237"/>
                      </a:lnTo>
                      <a:cubicBezTo>
                        <a:pt x="1071797" y="1308927"/>
                        <a:pt x="1312806" y="755550"/>
                        <a:pt x="1426721" y="623632"/>
                      </a:cubicBezTo>
                      <a:cubicBezTo>
                        <a:pt x="1195579" y="857475"/>
                        <a:pt x="1069249" y="1254689"/>
                        <a:pt x="1034835" y="1353349"/>
                      </a:cubicBezTo>
                      <a:cubicBezTo>
                        <a:pt x="655733" y="963391"/>
                        <a:pt x="233302" y="1151551"/>
                        <a:pt x="71609" y="1269644"/>
                      </a:cubicBezTo>
                      <a:close/>
                    </a:path>
                  </a:pathLst>
                </a:custGeom>
                <a:solidFill>
                  <a:schemeClr val="accent1">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C71A819-7201-5CE3-4873-F4652644A524}"/>
                    </a:ext>
                  </a:extLst>
                </p:cNvPr>
                <p:cNvSpPr/>
                <p:nvPr/>
              </p:nvSpPr>
              <p:spPr>
                <a:xfrm>
                  <a:off x="8806285" y="662493"/>
                  <a:ext cx="2956529" cy="1353349"/>
                </a:xfrm>
                <a:custGeom>
                  <a:avLst/>
                  <a:gdLst>
                    <a:gd name="connsiteX0" fmla="*/ 0 w 3519577"/>
                    <a:gd name="connsiteY0" fmla="*/ 500332 h 655607"/>
                    <a:gd name="connsiteX1" fmla="*/ 2829464 w 3519577"/>
                    <a:gd name="connsiteY1" fmla="*/ 0 h 655607"/>
                    <a:gd name="connsiteX2" fmla="*/ 3519577 w 3519577"/>
                    <a:gd name="connsiteY2" fmla="*/ 362309 h 655607"/>
                    <a:gd name="connsiteX3" fmla="*/ 1397479 w 3519577"/>
                    <a:gd name="connsiteY3" fmla="*/ 655607 h 655607"/>
                    <a:gd name="connsiteX4" fmla="*/ 0 w 3519577"/>
                    <a:gd name="connsiteY4" fmla="*/ 500332 h 655607"/>
                    <a:gd name="connsiteX0" fmla="*/ 0 w 3519577"/>
                    <a:gd name="connsiteY0" fmla="*/ 753734 h 909009"/>
                    <a:gd name="connsiteX1" fmla="*/ 2829464 w 3519577"/>
                    <a:gd name="connsiteY1" fmla="*/ 253402 h 909009"/>
                    <a:gd name="connsiteX2" fmla="*/ 3519577 w 3519577"/>
                    <a:gd name="connsiteY2" fmla="*/ 615711 h 909009"/>
                    <a:gd name="connsiteX3" fmla="*/ 1397479 w 3519577"/>
                    <a:gd name="connsiteY3" fmla="*/ 909009 h 909009"/>
                    <a:gd name="connsiteX4" fmla="*/ 0 w 3519577"/>
                    <a:gd name="connsiteY4" fmla="*/ 753734 h 909009"/>
                    <a:gd name="connsiteX0" fmla="*/ 918 w 3520495"/>
                    <a:gd name="connsiteY0" fmla="*/ 855223 h 1010498"/>
                    <a:gd name="connsiteX1" fmla="*/ 2830382 w 3520495"/>
                    <a:gd name="connsiteY1" fmla="*/ 354891 h 1010498"/>
                    <a:gd name="connsiteX2" fmla="*/ 3520495 w 3520495"/>
                    <a:gd name="connsiteY2" fmla="*/ 717200 h 1010498"/>
                    <a:gd name="connsiteX3" fmla="*/ 1398397 w 3520495"/>
                    <a:gd name="connsiteY3" fmla="*/ 1010498 h 1010498"/>
                    <a:gd name="connsiteX4" fmla="*/ 918 w 3520495"/>
                    <a:gd name="connsiteY4" fmla="*/ 855223 h 1010498"/>
                    <a:gd name="connsiteX0" fmla="*/ 1564 w 3521141"/>
                    <a:gd name="connsiteY0" fmla="*/ 1432792 h 1588067"/>
                    <a:gd name="connsiteX1" fmla="*/ 2278937 w 3521141"/>
                    <a:gd name="connsiteY1" fmla="*/ 225094 h 1588067"/>
                    <a:gd name="connsiteX2" fmla="*/ 3521141 w 3521141"/>
                    <a:gd name="connsiteY2" fmla="*/ 1294769 h 1588067"/>
                    <a:gd name="connsiteX3" fmla="*/ 1399043 w 3521141"/>
                    <a:gd name="connsiteY3" fmla="*/ 1588067 h 1588067"/>
                    <a:gd name="connsiteX4" fmla="*/ 1564 w 3521141"/>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564 w 2951798"/>
                    <a:gd name="connsiteY4" fmla="*/ 1432792 h 1588067"/>
                    <a:gd name="connsiteX0" fmla="*/ 1564 w 2951798"/>
                    <a:gd name="connsiteY0" fmla="*/ 1432792 h 1588067"/>
                    <a:gd name="connsiteX1" fmla="*/ 2278937 w 2951798"/>
                    <a:gd name="connsiteY1" fmla="*/ 225094 h 1588067"/>
                    <a:gd name="connsiteX2" fmla="*/ 2951798 w 2951798"/>
                    <a:gd name="connsiteY2" fmla="*/ 966965 h 1588067"/>
                    <a:gd name="connsiteX3" fmla="*/ 1399043 w 2951798"/>
                    <a:gd name="connsiteY3" fmla="*/ 1588067 h 1588067"/>
                    <a:gd name="connsiteX4" fmla="*/ 1036733 w 2951798"/>
                    <a:gd name="connsiteY4" fmla="*/ 1519057 h 1588067"/>
                    <a:gd name="connsiteX5" fmla="*/ 1564 w 2951798"/>
                    <a:gd name="connsiteY5" fmla="*/ 1432792 h 1588067"/>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1564 w 2951798"/>
                    <a:gd name="connsiteY0" fmla="*/ 1432792 h 1622574"/>
                    <a:gd name="connsiteX1" fmla="*/ 2278937 w 2951798"/>
                    <a:gd name="connsiteY1" fmla="*/ 225094 h 1622574"/>
                    <a:gd name="connsiteX2" fmla="*/ 2951798 w 2951798"/>
                    <a:gd name="connsiteY2" fmla="*/ 966965 h 1622574"/>
                    <a:gd name="connsiteX3" fmla="*/ 1399043 w 2951798"/>
                    <a:gd name="connsiteY3" fmla="*/ 1588067 h 1622574"/>
                    <a:gd name="connsiteX4" fmla="*/ 1071239 w 2951798"/>
                    <a:gd name="connsiteY4" fmla="*/ 1622574 h 1622574"/>
                    <a:gd name="connsiteX5" fmla="*/ 1564 w 2951798"/>
                    <a:gd name="connsiteY5" fmla="*/ 1432792 h 1622574"/>
                    <a:gd name="connsiteX0" fmla="*/ 0 w 2950234"/>
                    <a:gd name="connsiteY0" fmla="*/ 828567 h 1018349"/>
                    <a:gd name="connsiteX1" fmla="*/ 2950234 w 2950234"/>
                    <a:gd name="connsiteY1" fmla="*/ 362740 h 1018349"/>
                    <a:gd name="connsiteX2" fmla="*/ 1397479 w 2950234"/>
                    <a:gd name="connsiteY2" fmla="*/ 983842 h 1018349"/>
                    <a:gd name="connsiteX3" fmla="*/ 1069675 w 2950234"/>
                    <a:gd name="connsiteY3" fmla="*/ 1018349 h 1018349"/>
                    <a:gd name="connsiteX4" fmla="*/ 0 w 2950234"/>
                    <a:gd name="connsiteY4" fmla="*/ 828567 h 1018349"/>
                    <a:gd name="connsiteX0" fmla="*/ 0 w 2950234"/>
                    <a:gd name="connsiteY0" fmla="*/ 1302743 h 1492525"/>
                    <a:gd name="connsiteX1" fmla="*/ 2950234 w 2950234"/>
                    <a:gd name="connsiteY1" fmla="*/ 836916 h 1492525"/>
                    <a:gd name="connsiteX2" fmla="*/ 1397479 w 2950234"/>
                    <a:gd name="connsiteY2" fmla="*/ 1458018 h 1492525"/>
                    <a:gd name="connsiteX3" fmla="*/ 1069675 w 2950234"/>
                    <a:gd name="connsiteY3" fmla="*/ 1492525 h 1492525"/>
                    <a:gd name="connsiteX4" fmla="*/ 0 w 2950234"/>
                    <a:gd name="connsiteY4" fmla="*/ 1302743 h 1492525"/>
                    <a:gd name="connsiteX0" fmla="*/ 70292 w 3020526"/>
                    <a:gd name="connsiteY0" fmla="*/ 1385692 h 1575474"/>
                    <a:gd name="connsiteX1" fmla="*/ 3020526 w 3020526"/>
                    <a:gd name="connsiteY1" fmla="*/ 919865 h 1575474"/>
                    <a:gd name="connsiteX2" fmla="*/ 1467771 w 3020526"/>
                    <a:gd name="connsiteY2" fmla="*/ 1540967 h 1575474"/>
                    <a:gd name="connsiteX3" fmla="*/ 1139967 w 3020526"/>
                    <a:gd name="connsiteY3" fmla="*/ 1575474 h 1575474"/>
                    <a:gd name="connsiteX4" fmla="*/ 70292 w 3020526"/>
                    <a:gd name="connsiteY4" fmla="*/ 1385692 h 1575474"/>
                    <a:gd name="connsiteX0" fmla="*/ 68996 w 3019230"/>
                    <a:gd name="connsiteY0" fmla="*/ 1240064 h 1429846"/>
                    <a:gd name="connsiteX1" fmla="*/ 3019230 w 3019230"/>
                    <a:gd name="connsiteY1" fmla="*/ 774237 h 1429846"/>
                    <a:gd name="connsiteX2" fmla="*/ 1466475 w 3019230"/>
                    <a:gd name="connsiteY2" fmla="*/ 1395339 h 1429846"/>
                    <a:gd name="connsiteX3" fmla="*/ 1138671 w 3019230"/>
                    <a:gd name="connsiteY3" fmla="*/ 1429846 h 1429846"/>
                    <a:gd name="connsiteX4" fmla="*/ 68996 w 3019230"/>
                    <a:gd name="connsiteY4" fmla="*/ 1240064 h 1429846"/>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71609 w 2956529"/>
                    <a:gd name="connsiteY4"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34835 w 2956529"/>
                    <a:gd name="connsiteY4" fmla="*/ 1353349 h 1420237"/>
                    <a:gd name="connsiteX5" fmla="*/ 71609 w 2956529"/>
                    <a:gd name="connsiteY5"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088889 w 2956529"/>
                    <a:gd name="connsiteY4" fmla="*/ 1380376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233030 w 2956529"/>
                    <a:gd name="connsiteY4" fmla="*/ 89840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233030 w 2956529"/>
                    <a:gd name="connsiteY4" fmla="*/ 89840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420237"/>
                    <a:gd name="connsiteX1" fmla="*/ 2956529 w 2956529"/>
                    <a:gd name="connsiteY1" fmla="*/ 764628 h 1420237"/>
                    <a:gd name="connsiteX2" fmla="*/ 1403774 w 2956529"/>
                    <a:gd name="connsiteY2" fmla="*/ 1385730 h 1420237"/>
                    <a:gd name="connsiteX3" fmla="*/ 1075970 w 2956529"/>
                    <a:gd name="connsiteY3" fmla="*/ 1420237 h 1420237"/>
                    <a:gd name="connsiteX4" fmla="*/ 1426721 w 2956529"/>
                    <a:gd name="connsiteY4" fmla="*/ 623632 h 1420237"/>
                    <a:gd name="connsiteX5" fmla="*/ 1034835 w 2956529"/>
                    <a:gd name="connsiteY5" fmla="*/ 1353349 h 1420237"/>
                    <a:gd name="connsiteX6" fmla="*/ 71609 w 2956529"/>
                    <a:gd name="connsiteY6" fmla="*/ 1269644 h 1420237"/>
                    <a:gd name="connsiteX0" fmla="*/ 71609 w 2956529"/>
                    <a:gd name="connsiteY0" fmla="*/ 1269644 h 1385730"/>
                    <a:gd name="connsiteX1" fmla="*/ 2956529 w 2956529"/>
                    <a:gd name="connsiteY1" fmla="*/ 764628 h 1385730"/>
                    <a:gd name="connsiteX2" fmla="*/ 1403774 w 2956529"/>
                    <a:gd name="connsiteY2" fmla="*/ 1385730 h 1385730"/>
                    <a:gd name="connsiteX3" fmla="*/ 1426721 w 2956529"/>
                    <a:gd name="connsiteY3" fmla="*/ 623632 h 1385730"/>
                    <a:gd name="connsiteX4" fmla="*/ 1034835 w 2956529"/>
                    <a:gd name="connsiteY4" fmla="*/ 1353349 h 1385730"/>
                    <a:gd name="connsiteX5" fmla="*/ 71609 w 2956529"/>
                    <a:gd name="connsiteY5" fmla="*/ 1269644 h 1385730"/>
                    <a:gd name="connsiteX0" fmla="*/ 71609 w 2980514"/>
                    <a:gd name="connsiteY0" fmla="*/ 1269644 h 1353349"/>
                    <a:gd name="connsiteX1" fmla="*/ 2956529 w 2980514"/>
                    <a:gd name="connsiteY1" fmla="*/ 764628 h 1353349"/>
                    <a:gd name="connsiteX2" fmla="*/ 1426721 w 2980514"/>
                    <a:gd name="connsiteY2" fmla="*/ 623632 h 1353349"/>
                    <a:gd name="connsiteX3" fmla="*/ 1034835 w 2980514"/>
                    <a:gd name="connsiteY3" fmla="*/ 1353349 h 1353349"/>
                    <a:gd name="connsiteX4" fmla="*/ 71609 w 2980514"/>
                    <a:gd name="connsiteY4" fmla="*/ 1269644 h 1353349"/>
                    <a:gd name="connsiteX0" fmla="*/ 71609 w 2980149"/>
                    <a:gd name="connsiteY0" fmla="*/ 1269644 h 1353349"/>
                    <a:gd name="connsiteX1" fmla="*/ 2956529 w 2980149"/>
                    <a:gd name="connsiteY1" fmla="*/ 764628 h 1353349"/>
                    <a:gd name="connsiteX2" fmla="*/ 1426721 w 2980149"/>
                    <a:gd name="connsiteY2" fmla="*/ 623632 h 1353349"/>
                    <a:gd name="connsiteX3" fmla="*/ 1034835 w 2980149"/>
                    <a:gd name="connsiteY3" fmla="*/ 1353349 h 1353349"/>
                    <a:gd name="connsiteX4" fmla="*/ 71609 w 2980149"/>
                    <a:gd name="connsiteY4" fmla="*/ 1269644 h 1353349"/>
                    <a:gd name="connsiteX0" fmla="*/ 71609 w 2956529"/>
                    <a:gd name="connsiteY0" fmla="*/ 1269644 h 1353349"/>
                    <a:gd name="connsiteX1" fmla="*/ 2956529 w 2956529"/>
                    <a:gd name="connsiteY1" fmla="*/ 764628 h 1353349"/>
                    <a:gd name="connsiteX2" fmla="*/ 1426721 w 2956529"/>
                    <a:gd name="connsiteY2" fmla="*/ 623632 h 1353349"/>
                    <a:gd name="connsiteX3" fmla="*/ 1034835 w 2956529"/>
                    <a:gd name="connsiteY3" fmla="*/ 1353349 h 1353349"/>
                    <a:gd name="connsiteX4" fmla="*/ 71609 w 2956529"/>
                    <a:gd name="connsiteY4" fmla="*/ 1269644 h 1353349"/>
                    <a:gd name="connsiteX0" fmla="*/ 71609 w 2956529"/>
                    <a:gd name="connsiteY0" fmla="*/ 1269644 h 1353349"/>
                    <a:gd name="connsiteX1" fmla="*/ 2956529 w 2956529"/>
                    <a:gd name="connsiteY1" fmla="*/ 764628 h 1353349"/>
                    <a:gd name="connsiteX2" fmla="*/ 1426721 w 2956529"/>
                    <a:gd name="connsiteY2" fmla="*/ 623632 h 1353349"/>
                    <a:gd name="connsiteX3" fmla="*/ 1034835 w 2956529"/>
                    <a:gd name="connsiteY3" fmla="*/ 1353349 h 1353349"/>
                    <a:gd name="connsiteX4" fmla="*/ 71609 w 2956529"/>
                    <a:gd name="connsiteY4" fmla="*/ 1269644 h 135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6529" h="1353349">
                      <a:moveTo>
                        <a:pt x="71609" y="1269644"/>
                      </a:moveTo>
                      <a:cubicBezTo>
                        <a:pt x="-322330" y="746308"/>
                        <a:pt x="946574" y="-986534"/>
                        <a:pt x="2956529" y="764628"/>
                      </a:cubicBezTo>
                      <a:cubicBezTo>
                        <a:pt x="2293381" y="123559"/>
                        <a:pt x="1721603" y="220712"/>
                        <a:pt x="1426721" y="623632"/>
                      </a:cubicBezTo>
                      <a:cubicBezTo>
                        <a:pt x="1195579" y="857475"/>
                        <a:pt x="1069249" y="1254689"/>
                        <a:pt x="1034835" y="1353349"/>
                      </a:cubicBezTo>
                      <a:cubicBezTo>
                        <a:pt x="655733" y="963391"/>
                        <a:pt x="233302" y="1151551"/>
                        <a:pt x="71609" y="1269644"/>
                      </a:cubicBezTo>
                      <a:close/>
                    </a:path>
                  </a:pathLst>
                </a:custGeom>
                <a:solidFill>
                  <a:srgbClr val="E5EBF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2B16DE3-91F5-0BE8-5642-FEB3AC1BE283}"/>
                    </a:ext>
                  </a:extLst>
                </p:cNvPr>
                <p:cNvSpPr/>
                <p:nvPr/>
              </p:nvSpPr>
              <p:spPr>
                <a:xfrm>
                  <a:off x="9938510" y="3215524"/>
                  <a:ext cx="334660" cy="474074"/>
                </a:xfrm>
                <a:custGeom>
                  <a:avLst/>
                  <a:gdLst>
                    <a:gd name="connsiteX0" fmla="*/ 40404 w 797779"/>
                    <a:gd name="connsiteY0" fmla="*/ 861218 h 859633"/>
                    <a:gd name="connsiteX1" fmla="*/ 36057 w 797779"/>
                    <a:gd name="connsiteY1" fmla="*/ 861218 h 859633"/>
                    <a:gd name="connsiteX2" fmla="*/ 17567 w 797779"/>
                    <a:gd name="connsiteY2" fmla="*/ 848714 h 859633"/>
                    <a:gd name="connsiteX3" fmla="*/ 316595 w 797779"/>
                    <a:gd name="connsiteY3" fmla="*/ 348525 h 859633"/>
                    <a:gd name="connsiteX4" fmla="*/ 326929 w 797779"/>
                    <a:gd name="connsiteY4" fmla="*/ 365375 h 859633"/>
                    <a:gd name="connsiteX5" fmla="*/ 386189 w 797779"/>
                    <a:gd name="connsiteY5" fmla="*/ 342545 h 859633"/>
                    <a:gd name="connsiteX6" fmla="*/ 459047 w 797779"/>
                    <a:gd name="connsiteY6" fmla="*/ 365375 h 859633"/>
                    <a:gd name="connsiteX7" fmla="*/ 650420 w 797779"/>
                    <a:gd name="connsiteY7" fmla="*/ 428989 h 859633"/>
                    <a:gd name="connsiteX8" fmla="*/ 503083 w 797779"/>
                    <a:gd name="connsiteY8" fmla="*/ 129961 h 859633"/>
                    <a:gd name="connsiteX9" fmla="*/ 442190 w 797779"/>
                    <a:gd name="connsiteY9" fmla="*/ 1652 h 859633"/>
                    <a:gd name="connsiteX10" fmla="*/ 647161 w 797779"/>
                    <a:gd name="connsiteY10" fmla="*/ 144098 h 859633"/>
                    <a:gd name="connsiteX11" fmla="*/ 729802 w 797779"/>
                    <a:gd name="connsiteY11" fmla="*/ 575238 h 859633"/>
                    <a:gd name="connsiteX12" fmla="*/ 348133 w 797779"/>
                    <a:gd name="connsiteY12" fmla="*/ 490426 h 859633"/>
                    <a:gd name="connsiteX13" fmla="*/ 304091 w 797779"/>
                    <a:gd name="connsiteY13" fmla="*/ 382777 h 859633"/>
                    <a:gd name="connsiteX14" fmla="*/ 177415 w 797779"/>
                    <a:gd name="connsiteY14" fmla="*/ 591551 h 859633"/>
                    <a:gd name="connsiteX15" fmla="*/ 139359 w 797779"/>
                    <a:gd name="connsiteY15" fmla="*/ 693220 h 859633"/>
                    <a:gd name="connsiteX16" fmla="*/ 60521 w 797779"/>
                    <a:gd name="connsiteY16" fmla="*/ 853605 h 859633"/>
                    <a:gd name="connsiteX17" fmla="*/ 40404 w 797779"/>
                    <a:gd name="connsiteY17" fmla="*/ 861218 h 859633"/>
                    <a:gd name="connsiteX0" fmla="*/ 59290 w 797780"/>
                    <a:gd name="connsiteY0" fmla="*/ 851953 h 866974"/>
                    <a:gd name="connsiteX1" fmla="*/ 34826 w 797780"/>
                    <a:gd name="connsiteY1" fmla="*/ 859566 h 866974"/>
                    <a:gd name="connsiteX2" fmla="*/ 16336 w 797780"/>
                    <a:gd name="connsiteY2" fmla="*/ 847062 h 866974"/>
                    <a:gd name="connsiteX3" fmla="*/ 315364 w 797780"/>
                    <a:gd name="connsiteY3" fmla="*/ 346873 h 866974"/>
                    <a:gd name="connsiteX4" fmla="*/ 325698 w 797780"/>
                    <a:gd name="connsiteY4" fmla="*/ 363723 h 866974"/>
                    <a:gd name="connsiteX5" fmla="*/ 384958 w 797780"/>
                    <a:gd name="connsiteY5" fmla="*/ 340893 h 866974"/>
                    <a:gd name="connsiteX6" fmla="*/ 457816 w 797780"/>
                    <a:gd name="connsiteY6" fmla="*/ 363723 h 866974"/>
                    <a:gd name="connsiteX7" fmla="*/ 649189 w 797780"/>
                    <a:gd name="connsiteY7" fmla="*/ 427337 h 866974"/>
                    <a:gd name="connsiteX8" fmla="*/ 501852 w 797780"/>
                    <a:gd name="connsiteY8" fmla="*/ 128309 h 866974"/>
                    <a:gd name="connsiteX9" fmla="*/ 440959 w 797780"/>
                    <a:gd name="connsiteY9" fmla="*/ 0 h 866974"/>
                    <a:gd name="connsiteX10" fmla="*/ 645930 w 797780"/>
                    <a:gd name="connsiteY10" fmla="*/ 142446 h 866974"/>
                    <a:gd name="connsiteX11" fmla="*/ 728571 w 797780"/>
                    <a:gd name="connsiteY11" fmla="*/ 573586 h 866974"/>
                    <a:gd name="connsiteX12" fmla="*/ 346902 w 797780"/>
                    <a:gd name="connsiteY12" fmla="*/ 488774 h 866974"/>
                    <a:gd name="connsiteX13" fmla="*/ 302860 w 797780"/>
                    <a:gd name="connsiteY13" fmla="*/ 381125 h 866974"/>
                    <a:gd name="connsiteX14" fmla="*/ 176184 w 797780"/>
                    <a:gd name="connsiteY14" fmla="*/ 589899 h 866974"/>
                    <a:gd name="connsiteX15" fmla="*/ 138128 w 797780"/>
                    <a:gd name="connsiteY15" fmla="*/ 691568 h 866974"/>
                    <a:gd name="connsiteX16" fmla="*/ 59290 w 797780"/>
                    <a:gd name="connsiteY16" fmla="*/ 851953 h 866974"/>
                    <a:gd name="connsiteX0" fmla="*/ 138128 w 797780"/>
                    <a:gd name="connsiteY0" fmla="*/ 691568 h 859566"/>
                    <a:gd name="connsiteX1" fmla="*/ 34826 w 797780"/>
                    <a:gd name="connsiteY1" fmla="*/ 859566 h 859566"/>
                    <a:gd name="connsiteX2" fmla="*/ 16336 w 797780"/>
                    <a:gd name="connsiteY2" fmla="*/ 847062 h 859566"/>
                    <a:gd name="connsiteX3" fmla="*/ 315364 w 797780"/>
                    <a:gd name="connsiteY3" fmla="*/ 346873 h 859566"/>
                    <a:gd name="connsiteX4" fmla="*/ 325698 w 797780"/>
                    <a:gd name="connsiteY4" fmla="*/ 363723 h 859566"/>
                    <a:gd name="connsiteX5" fmla="*/ 384958 w 797780"/>
                    <a:gd name="connsiteY5" fmla="*/ 340893 h 859566"/>
                    <a:gd name="connsiteX6" fmla="*/ 457816 w 797780"/>
                    <a:gd name="connsiteY6" fmla="*/ 363723 h 859566"/>
                    <a:gd name="connsiteX7" fmla="*/ 649189 w 797780"/>
                    <a:gd name="connsiteY7" fmla="*/ 427337 h 859566"/>
                    <a:gd name="connsiteX8" fmla="*/ 501852 w 797780"/>
                    <a:gd name="connsiteY8" fmla="*/ 128309 h 859566"/>
                    <a:gd name="connsiteX9" fmla="*/ 440959 w 797780"/>
                    <a:gd name="connsiteY9" fmla="*/ 0 h 859566"/>
                    <a:gd name="connsiteX10" fmla="*/ 645930 w 797780"/>
                    <a:gd name="connsiteY10" fmla="*/ 142446 h 859566"/>
                    <a:gd name="connsiteX11" fmla="*/ 728571 w 797780"/>
                    <a:gd name="connsiteY11" fmla="*/ 573586 h 859566"/>
                    <a:gd name="connsiteX12" fmla="*/ 346902 w 797780"/>
                    <a:gd name="connsiteY12" fmla="*/ 488774 h 859566"/>
                    <a:gd name="connsiteX13" fmla="*/ 302860 w 797780"/>
                    <a:gd name="connsiteY13" fmla="*/ 381125 h 859566"/>
                    <a:gd name="connsiteX14" fmla="*/ 176184 w 797780"/>
                    <a:gd name="connsiteY14" fmla="*/ 589899 h 859566"/>
                    <a:gd name="connsiteX15" fmla="*/ 138128 w 797780"/>
                    <a:gd name="connsiteY15" fmla="*/ 691568 h 859566"/>
                    <a:gd name="connsiteX0" fmla="*/ 103302 w 762954"/>
                    <a:gd name="connsiteY0" fmla="*/ 691568 h 859566"/>
                    <a:gd name="connsiteX1" fmla="*/ 0 w 762954"/>
                    <a:gd name="connsiteY1" fmla="*/ 859566 h 859566"/>
                    <a:gd name="connsiteX2" fmla="*/ 280538 w 762954"/>
                    <a:gd name="connsiteY2" fmla="*/ 346873 h 859566"/>
                    <a:gd name="connsiteX3" fmla="*/ 290872 w 762954"/>
                    <a:gd name="connsiteY3" fmla="*/ 363723 h 859566"/>
                    <a:gd name="connsiteX4" fmla="*/ 350132 w 762954"/>
                    <a:gd name="connsiteY4" fmla="*/ 340893 h 859566"/>
                    <a:gd name="connsiteX5" fmla="*/ 422990 w 762954"/>
                    <a:gd name="connsiteY5" fmla="*/ 363723 h 859566"/>
                    <a:gd name="connsiteX6" fmla="*/ 614363 w 762954"/>
                    <a:gd name="connsiteY6" fmla="*/ 427337 h 859566"/>
                    <a:gd name="connsiteX7" fmla="*/ 467026 w 762954"/>
                    <a:gd name="connsiteY7" fmla="*/ 128309 h 859566"/>
                    <a:gd name="connsiteX8" fmla="*/ 406133 w 762954"/>
                    <a:gd name="connsiteY8" fmla="*/ 0 h 859566"/>
                    <a:gd name="connsiteX9" fmla="*/ 611104 w 762954"/>
                    <a:gd name="connsiteY9" fmla="*/ 142446 h 859566"/>
                    <a:gd name="connsiteX10" fmla="*/ 693745 w 762954"/>
                    <a:gd name="connsiteY10" fmla="*/ 573586 h 859566"/>
                    <a:gd name="connsiteX11" fmla="*/ 312076 w 762954"/>
                    <a:gd name="connsiteY11" fmla="*/ 488774 h 859566"/>
                    <a:gd name="connsiteX12" fmla="*/ 268034 w 762954"/>
                    <a:gd name="connsiteY12" fmla="*/ 381125 h 859566"/>
                    <a:gd name="connsiteX13" fmla="*/ 141358 w 762954"/>
                    <a:gd name="connsiteY13" fmla="*/ 589899 h 859566"/>
                    <a:gd name="connsiteX14" fmla="*/ 103302 w 762954"/>
                    <a:gd name="connsiteY14" fmla="*/ 691568 h 859566"/>
                    <a:gd name="connsiteX0" fmla="*/ 0 w 659652"/>
                    <a:gd name="connsiteY0" fmla="*/ 691568 h 691568"/>
                    <a:gd name="connsiteX1" fmla="*/ 177236 w 659652"/>
                    <a:gd name="connsiteY1" fmla="*/ 346873 h 691568"/>
                    <a:gd name="connsiteX2" fmla="*/ 187570 w 659652"/>
                    <a:gd name="connsiteY2" fmla="*/ 363723 h 691568"/>
                    <a:gd name="connsiteX3" fmla="*/ 246830 w 659652"/>
                    <a:gd name="connsiteY3" fmla="*/ 340893 h 691568"/>
                    <a:gd name="connsiteX4" fmla="*/ 319688 w 659652"/>
                    <a:gd name="connsiteY4" fmla="*/ 363723 h 691568"/>
                    <a:gd name="connsiteX5" fmla="*/ 511061 w 659652"/>
                    <a:gd name="connsiteY5" fmla="*/ 427337 h 691568"/>
                    <a:gd name="connsiteX6" fmla="*/ 363724 w 659652"/>
                    <a:gd name="connsiteY6" fmla="*/ 128309 h 691568"/>
                    <a:gd name="connsiteX7" fmla="*/ 302831 w 659652"/>
                    <a:gd name="connsiteY7" fmla="*/ 0 h 691568"/>
                    <a:gd name="connsiteX8" fmla="*/ 507802 w 659652"/>
                    <a:gd name="connsiteY8" fmla="*/ 142446 h 691568"/>
                    <a:gd name="connsiteX9" fmla="*/ 590443 w 659652"/>
                    <a:gd name="connsiteY9" fmla="*/ 573586 h 691568"/>
                    <a:gd name="connsiteX10" fmla="*/ 208774 w 659652"/>
                    <a:gd name="connsiteY10" fmla="*/ 488774 h 691568"/>
                    <a:gd name="connsiteX11" fmla="*/ 164732 w 659652"/>
                    <a:gd name="connsiteY11" fmla="*/ 381125 h 691568"/>
                    <a:gd name="connsiteX12" fmla="*/ 38056 w 659652"/>
                    <a:gd name="connsiteY12" fmla="*/ 589899 h 691568"/>
                    <a:gd name="connsiteX13" fmla="*/ 0 w 659652"/>
                    <a:gd name="connsiteY13" fmla="*/ 691568 h 691568"/>
                    <a:gd name="connsiteX0" fmla="*/ 0 w 621596"/>
                    <a:gd name="connsiteY0" fmla="*/ 589899 h 589899"/>
                    <a:gd name="connsiteX1" fmla="*/ 139180 w 621596"/>
                    <a:gd name="connsiteY1" fmla="*/ 346873 h 589899"/>
                    <a:gd name="connsiteX2" fmla="*/ 149514 w 621596"/>
                    <a:gd name="connsiteY2" fmla="*/ 363723 h 589899"/>
                    <a:gd name="connsiteX3" fmla="*/ 208774 w 621596"/>
                    <a:gd name="connsiteY3" fmla="*/ 340893 h 589899"/>
                    <a:gd name="connsiteX4" fmla="*/ 281632 w 621596"/>
                    <a:gd name="connsiteY4" fmla="*/ 363723 h 589899"/>
                    <a:gd name="connsiteX5" fmla="*/ 473005 w 621596"/>
                    <a:gd name="connsiteY5" fmla="*/ 427337 h 589899"/>
                    <a:gd name="connsiteX6" fmla="*/ 325668 w 621596"/>
                    <a:gd name="connsiteY6" fmla="*/ 128309 h 589899"/>
                    <a:gd name="connsiteX7" fmla="*/ 264775 w 621596"/>
                    <a:gd name="connsiteY7" fmla="*/ 0 h 589899"/>
                    <a:gd name="connsiteX8" fmla="*/ 469746 w 621596"/>
                    <a:gd name="connsiteY8" fmla="*/ 142446 h 589899"/>
                    <a:gd name="connsiteX9" fmla="*/ 552387 w 621596"/>
                    <a:gd name="connsiteY9" fmla="*/ 573586 h 589899"/>
                    <a:gd name="connsiteX10" fmla="*/ 170718 w 621596"/>
                    <a:gd name="connsiteY10" fmla="*/ 488774 h 589899"/>
                    <a:gd name="connsiteX11" fmla="*/ 126676 w 621596"/>
                    <a:gd name="connsiteY11" fmla="*/ 381125 h 589899"/>
                    <a:gd name="connsiteX12" fmla="*/ 0 w 621596"/>
                    <a:gd name="connsiteY12" fmla="*/ 589899 h 589899"/>
                    <a:gd name="connsiteX0" fmla="*/ 1169 w 496089"/>
                    <a:gd name="connsiteY0" fmla="*/ 381125 h 587003"/>
                    <a:gd name="connsiteX1" fmla="*/ 13673 w 496089"/>
                    <a:gd name="connsiteY1" fmla="*/ 346873 h 587003"/>
                    <a:gd name="connsiteX2" fmla="*/ 24007 w 496089"/>
                    <a:gd name="connsiteY2" fmla="*/ 363723 h 587003"/>
                    <a:gd name="connsiteX3" fmla="*/ 83267 w 496089"/>
                    <a:gd name="connsiteY3" fmla="*/ 340893 h 587003"/>
                    <a:gd name="connsiteX4" fmla="*/ 156125 w 496089"/>
                    <a:gd name="connsiteY4" fmla="*/ 363723 h 587003"/>
                    <a:gd name="connsiteX5" fmla="*/ 347498 w 496089"/>
                    <a:gd name="connsiteY5" fmla="*/ 427337 h 587003"/>
                    <a:gd name="connsiteX6" fmla="*/ 200161 w 496089"/>
                    <a:gd name="connsiteY6" fmla="*/ 128309 h 587003"/>
                    <a:gd name="connsiteX7" fmla="*/ 139268 w 496089"/>
                    <a:gd name="connsiteY7" fmla="*/ 0 h 587003"/>
                    <a:gd name="connsiteX8" fmla="*/ 344239 w 496089"/>
                    <a:gd name="connsiteY8" fmla="*/ 142446 h 587003"/>
                    <a:gd name="connsiteX9" fmla="*/ 426880 w 496089"/>
                    <a:gd name="connsiteY9" fmla="*/ 573586 h 587003"/>
                    <a:gd name="connsiteX10" fmla="*/ 45211 w 496089"/>
                    <a:gd name="connsiteY10" fmla="*/ 488774 h 587003"/>
                    <a:gd name="connsiteX11" fmla="*/ 1169 w 496089"/>
                    <a:gd name="connsiteY11" fmla="*/ 381125 h 587003"/>
                    <a:gd name="connsiteX0" fmla="*/ 40388 w 491266"/>
                    <a:gd name="connsiteY0" fmla="*/ 488774 h 584747"/>
                    <a:gd name="connsiteX1" fmla="*/ 8850 w 491266"/>
                    <a:gd name="connsiteY1" fmla="*/ 346873 h 584747"/>
                    <a:gd name="connsiteX2" fmla="*/ 19184 w 491266"/>
                    <a:gd name="connsiteY2" fmla="*/ 363723 h 584747"/>
                    <a:gd name="connsiteX3" fmla="*/ 78444 w 491266"/>
                    <a:gd name="connsiteY3" fmla="*/ 340893 h 584747"/>
                    <a:gd name="connsiteX4" fmla="*/ 151302 w 491266"/>
                    <a:gd name="connsiteY4" fmla="*/ 363723 h 584747"/>
                    <a:gd name="connsiteX5" fmla="*/ 342675 w 491266"/>
                    <a:gd name="connsiteY5" fmla="*/ 427337 h 584747"/>
                    <a:gd name="connsiteX6" fmla="*/ 195338 w 491266"/>
                    <a:gd name="connsiteY6" fmla="*/ 128309 h 584747"/>
                    <a:gd name="connsiteX7" fmla="*/ 134445 w 491266"/>
                    <a:gd name="connsiteY7" fmla="*/ 0 h 584747"/>
                    <a:gd name="connsiteX8" fmla="*/ 339416 w 491266"/>
                    <a:gd name="connsiteY8" fmla="*/ 142446 h 584747"/>
                    <a:gd name="connsiteX9" fmla="*/ 422057 w 491266"/>
                    <a:gd name="connsiteY9" fmla="*/ 573586 h 584747"/>
                    <a:gd name="connsiteX10" fmla="*/ 40388 w 491266"/>
                    <a:gd name="connsiteY10" fmla="*/ 488774 h 584747"/>
                    <a:gd name="connsiteX0" fmla="*/ 38563 w 489441"/>
                    <a:gd name="connsiteY0" fmla="*/ 488774 h 584747"/>
                    <a:gd name="connsiteX1" fmla="*/ 17359 w 489441"/>
                    <a:gd name="connsiteY1" fmla="*/ 363723 h 584747"/>
                    <a:gd name="connsiteX2" fmla="*/ 76619 w 489441"/>
                    <a:gd name="connsiteY2" fmla="*/ 340893 h 584747"/>
                    <a:gd name="connsiteX3" fmla="*/ 149477 w 489441"/>
                    <a:gd name="connsiteY3" fmla="*/ 363723 h 584747"/>
                    <a:gd name="connsiteX4" fmla="*/ 340850 w 489441"/>
                    <a:gd name="connsiteY4" fmla="*/ 427337 h 584747"/>
                    <a:gd name="connsiteX5" fmla="*/ 193513 w 489441"/>
                    <a:gd name="connsiteY5" fmla="*/ 128309 h 584747"/>
                    <a:gd name="connsiteX6" fmla="*/ 132620 w 489441"/>
                    <a:gd name="connsiteY6" fmla="*/ 0 h 584747"/>
                    <a:gd name="connsiteX7" fmla="*/ 337591 w 489441"/>
                    <a:gd name="connsiteY7" fmla="*/ 142446 h 584747"/>
                    <a:gd name="connsiteX8" fmla="*/ 420232 w 489441"/>
                    <a:gd name="connsiteY8" fmla="*/ 573586 h 584747"/>
                    <a:gd name="connsiteX9" fmla="*/ 38563 w 489441"/>
                    <a:gd name="connsiteY9" fmla="*/ 488774 h 584747"/>
                    <a:gd name="connsiteX0" fmla="*/ 44960 w 482426"/>
                    <a:gd name="connsiteY0" fmla="*/ 451219 h 582146"/>
                    <a:gd name="connsiteX1" fmla="*/ 10344 w 482426"/>
                    <a:gd name="connsiteY1" fmla="*/ 363723 h 582146"/>
                    <a:gd name="connsiteX2" fmla="*/ 69604 w 482426"/>
                    <a:gd name="connsiteY2" fmla="*/ 340893 h 582146"/>
                    <a:gd name="connsiteX3" fmla="*/ 142462 w 482426"/>
                    <a:gd name="connsiteY3" fmla="*/ 363723 h 582146"/>
                    <a:gd name="connsiteX4" fmla="*/ 333835 w 482426"/>
                    <a:gd name="connsiteY4" fmla="*/ 427337 h 582146"/>
                    <a:gd name="connsiteX5" fmla="*/ 186498 w 482426"/>
                    <a:gd name="connsiteY5" fmla="*/ 128309 h 582146"/>
                    <a:gd name="connsiteX6" fmla="*/ 125605 w 482426"/>
                    <a:gd name="connsiteY6" fmla="*/ 0 h 582146"/>
                    <a:gd name="connsiteX7" fmla="*/ 330576 w 482426"/>
                    <a:gd name="connsiteY7" fmla="*/ 142446 h 582146"/>
                    <a:gd name="connsiteX8" fmla="*/ 413217 w 482426"/>
                    <a:gd name="connsiteY8" fmla="*/ 573586 h 582146"/>
                    <a:gd name="connsiteX9" fmla="*/ 44960 w 482426"/>
                    <a:gd name="connsiteY9" fmla="*/ 451219 h 582146"/>
                    <a:gd name="connsiteX0" fmla="*/ 44647 w 478117"/>
                    <a:gd name="connsiteY0" fmla="*/ 451219 h 534047"/>
                    <a:gd name="connsiteX1" fmla="*/ 10031 w 478117"/>
                    <a:gd name="connsiteY1" fmla="*/ 363723 h 534047"/>
                    <a:gd name="connsiteX2" fmla="*/ 69291 w 478117"/>
                    <a:gd name="connsiteY2" fmla="*/ 340893 h 534047"/>
                    <a:gd name="connsiteX3" fmla="*/ 142149 w 478117"/>
                    <a:gd name="connsiteY3" fmla="*/ 363723 h 534047"/>
                    <a:gd name="connsiteX4" fmla="*/ 333522 w 478117"/>
                    <a:gd name="connsiteY4" fmla="*/ 427337 h 534047"/>
                    <a:gd name="connsiteX5" fmla="*/ 186185 w 478117"/>
                    <a:gd name="connsiteY5" fmla="*/ 128309 h 534047"/>
                    <a:gd name="connsiteX6" fmla="*/ 125292 w 478117"/>
                    <a:gd name="connsiteY6" fmla="*/ 0 h 534047"/>
                    <a:gd name="connsiteX7" fmla="*/ 330263 w 478117"/>
                    <a:gd name="connsiteY7" fmla="*/ 142446 h 534047"/>
                    <a:gd name="connsiteX8" fmla="*/ 407538 w 478117"/>
                    <a:gd name="connsiteY8" fmla="*/ 522618 h 534047"/>
                    <a:gd name="connsiteX9" fmla="*/ 44647 w 478117"/>
                    <a:gd name="connsiteY9" fmla="*/ 451219 h 534047"/>
                    <a:gd name="connsiteX0" fmla="*/ 44647 w 448311"/>
                    <a:gd name="connsiteY0" fmla="*/ 451219 h 534048"/>
                    <a:gd name="connsiteX1" fmla="*/ 10031 w 448311"/>
                    <a:gd name="connsiteY1" fmla="*/ 363723 h 534048"/>
                    <a:gd name="connsiteX2" fmla="*/ 69291 w 448311"/>
                    <a:gd name="connsiteY2" fmla="*/ 340893 h 534048"/>
                    <a:gd name="connsiteX3" fmla="*/ 142149 w 448311"/>
                    <a:gd name="connsiteY3" fmla="*/ 363723 h 534048"/>
                    <a:gd name="connsiteX4" fmla="*/ 333522 w 448311"/>
                    <a:gd name="connsiteY4" fmla="*/ 427337 h 534048"/>
                    <a:gd name="connsiteX5" fmla="*/ 186185 w 448311"/>
                    <a:gd name="connsiteY5" fmla="*/ 128309 h 534048"/>
                    <a:gd name="connsiteX6" fmla="*/ 125292 w 448311"/>
                    <a:gd name="connsiteY6" fmla="*/ 0 h 534048"/>
                    <a:gd name="connsiteX7" fmla="*/ 330263 w 448311"/>
                    <a:gd name="connsiteY7" fmla="*/ 142446 h 534048"/>
                    <a:gd name="connsiteX8" fmla="*/ 407538 w 448311"/>
                    <a:gd name="connsiteY8" fmla="*/ 522618 h 534048"/>
                    <a:gd name="connsiteX9" fmla="*/ 44647 w 448311"/>
                    <a:gd name="connsiteY9" fmla="*/ 451219 h 53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311" h="534048">
                      <a:moveTo>
                        <a:pt x="44647" y="451219"/>
                      </a:moveTo>
                      <a:cubicBezTo>
                        <a:pt x="-21604" y="424737"/>
                        <a:pt x="3688" y="388370"/>
                        <a:pt x="10031" y="363723"/>
                      </a:cubicBezTo>
                      <a:cubicBezTo>
                        <a:pt x="27426" y="351220"/>
                        <a:pt x="47542" y="339804"/>
                        <a:pt x="69291" y="340893"/>
                      </a:cubicBezTo>
                      <a:cubicBezTo>
                        <a:pt x="93760" y="339804"/>
                        <a:pt x="120401" y="353941"/>
                        <a:pt x="142149" y="363723"/>
                      </a:cubicBezTo>
                      <a:cubicBezTo>
                        <a:pt x="200321" y="389819"/>
                        <a:pt x="266105" y="417548"/>
                        <a:pt x="333522" y="427337"/>
                      </a:cubicBezTo>
                      <a:cubicBezTo>
                        <a:pt x="311779" y="315879"/>
                        <a:pt x="253057" y="225087"/>
                        <a:pt x="186185" y="128309"/>
                      </a:cubicBezTo>
                      <a:cubicBezTo>
                        <a:pt x="159544" y="89703"/>
                        <a:pt x="129095" y="48927"/>
                        <a:pt x="125292" y="0"/>
                      </a:cubicBezTo>
                      <a:cubicBezTo>
                        <a:pt x="210648" y="14681"/>
                        <a:pt x="271003" y="85356"/>
                        <a:pt x="330263" y="142446"/>
                      </a:cubicBezTo>
                      <a:cubicBezTo>
                        <a:pt x="433565" y="259877"/>
                        <a:pt x="492704" y="465360"/>
                        <a:pt x="407538" y="522618"/>
                      </a:cubicBezTo>
                      <a:cubicBezTo>
                        <a:pt x="283032" y="565027"/>
                        <a:pt x="110898" y="477701"/>
                        <a:pt x="44647" y="451219"/>
                      </a:cubicBezTo>
                      <a:close/>
                    </a:path>
                  </a:pathLst>
                </a:custGeom>
                <a:solidFill>
                  <a:srgbClr val="000000"/>
                </a:solidFill>
                <a:ln w="54264" cap="flat">
                  <a:noFill/>
                  <a:prstDash val="solid"/>
                  <a:miter/>
                </a:ln>
              </p:spPr>
              <p:txBody>
                <a:bodyPr rtlCol="0" anchor="ctr"/>
                <a:lstStyle/>
                <a:p>
                  <a:endParaRPr lang="en-US"/>
                </a:p>
              </p:txBody>
            </p:sp>
          </p:grpSp>
        </p:grpSp>
        <p:sp>
          <p:nvSpPr>
            <p:cNvPr id="4" name="Speech Bubble: Oval 3">
              <a:extLst>
                <a:ext uri="{FF2B5EF4-FFF2-40B4-BE49-F238E27FC236}">
                  <a16:creationId xmlns:a16="http://schemas.microsoft.com/office/drawing/2014/main" id="{A5406887-F077-51A2-A642-D9955F6DEA46}"/>
                </a:ext>
              </a:extLst>
            </p:cNvPr>
            <p:cNvSpPr/>
            <p:nvPr/>
          </p:nvSpPr>
          <p:spPr>
            <a:xfrm>
              <a:off x="6487271" y="551625"/>
              <a:ext cx="1154265" cy="569428"/>
            </a:xfrm>
            <a:custGeom>
              <a:avLst/>
              <a:gdLst>
                <a:gd name="connsiteX0" fmla="*/ 1376461 w 1154265"/>
                <a:gd name="connsiteY0" fmla="*/ 488182 h 569428"/>
                <a:gd name="connsiteX1" fmla="*/ 1030096 w 1154265"/>
                <a:gd name="connsiteY1" fmla="*/ 461147 h 569428"/>
                <a:gd name="connsiteX2" fmla="*/ 485725 w 1154265"/>
                <a:gd name="connsiteY2" fmla="*/ 565834 h 569428"/>
                <a:gd name="connsiteX3" fmla="*/ 67917 w 1154265"/>
                <a:gd name="connsiteY3" fmla="*/ 150713 h 569428"/>
                <a:gd name="connsiteX4" fmla="*/ 634637 w 1154265"/>
                <a:gd name="connsiteY4" fmla="*/ 1417 h 569428"/>
                <a:gd name="connsiteX5" fmla="*/ 1131087 w 1154265"/>
                <a:gd name="connsiteY5" fmla="*/ 364591 h 569428"/>
                <a:gd name="connsiteX6" fmla="*/ 1376461 w 1154265"/>
                <a:gd name="connsiteY6" fmla="*/ 488182 h 56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265" h="569428" fill="none" extrusionOk="0">
                  <a:moveTo>
                    <a:pt x="1376461" y="488182"/>
                  </a:moveTo>
                  <a:cubicBezTo>
                    <a:pt x="1240883" y="492061"/>
                    <a:pt x="1134037" y="478917"/>
                    <a:pt x="1030096" y="461147"/>
                  </a:cubicBezTo>
                  <a:cubicBezTo>
                    <a:pt x="905242" y="538075"/>
                    <a:pt x="740390" y="597713"/>
                    <a:pt x="485725" y="565834"/>
                  </a:cubicBezTo>
                  <a:cubicBezTo>
                    <a:pt x="68315" y="516773"/>
                    <a:pt x="-130009" y="360426"/>
                    <a:pt x="67917" y="150713"/>
                  </a:cubicBezTo>
                  <a:cubicBezTo>
                    <a:pt x="151719" y="81318"/>
                    <a:pt x="411287" y="25171"/>
                    <a:pt x="634637" y="1417"/>
                  </a:cubicBezTo>
                  <a:cubicBezTo>
                    <a:pt x="1009643" y="9119"/>
                    <a:pt x="1254798" y="193168"/>
                    <a:pt x="1131087" y="364591"/>
                  </a:cubicBezTo>
                  <a:cubicBezTo>
                    <a:pt x="1225417" y="419363"/>
                    <a:pt x="1296379" y="452566"/>
                    <a:pt x="1376461" y="488182"/>
                  </a:cubicBezTo>
                  <a:close/>
                </a:path>
                <a:path w="1154265" h="569428" stroke="0" extrusionOk="0">
                  <a:moveTo>
                    <a:pt x="1376461" y="488182"/>
                  </a:moveTo>
                  <a:cubicBezTo>
                    <a:pt x="1269042" y="470356"/>
                    <a:pt x="1118809" y="453328"/>
                    <a:pt x="1030096" y="461147"/>
                  </a:cubicBezTo>
                  <a:cubicBezTo>
                    <a:pt x="937511" y="525749"/>
                    <a:pt x="684801" y="614165"/>
                    <a:pt x="485725" y="565834"/>
                  </a:cubicBezTo>
                  <a:cubicBezTo>
                    <a:pt x="121835" y="533542"/>
                    <a:pt x="-117214" y="344319"/>
                    <a:pt x="67917" y="150713"/>
                  </a:cubicBezTo>
                  <a:cubicBezTo>
                    <a:pt x="144710" y="31913"/>
                    <a:pt x="423666" y="23208"/>
                    <a:pt x="634637" y="1417"/>
                  </a:cubicBezTo>
                  <a:cubicBezTo>
                    <a:pt x="978841" y="-20505"/>
                    <a:pt x="1263903" y="195221"/>
                    <a:pt x="1131087" y="364591"/>
                  </a:cubicBezTo>
                  <a:cubicBezTo>
                    <a:pt x="1226314" y="420857"/>
                    <a:pt x="1256562" y="422841"/>
                    <a:pt x="1376461" y="488182"/>
                  </a:cubicBezTo>
                  <a:close/>
                </a:path>
              </a:pathLst>
            </a:custGeom>
            <a:solidFill>
              <a:schemeClr val="tx2">
                <a:lumMod val="20000"/>
                <a:lumOff val="80000"/>
              </a:schemeClr>
            </a:solidFill>
            <a:ln w="38100">
              <a:solidFill>
                <a:schemeClr val="accent1">
                  <a:lumMod val="50000"/>
                </a:schemeClr>
              </a:solidFill>
              <a:extLst>
                <a:ext uri="{C807C97D-BFC1-408E-A445-0C87EB9F89A2}">
                  <ask:lineSketchStyleProps xmlns:ask="http://schemas.microsoft.com/office/drawing/2018/sketchyshapes" sd="3951467784">
                    <a:prstGeom prst="wedgeEllipseCallout">
                      <a:avLst>
                        <a:gd name="adj1" fmla="val 69250"/>
                        <a:gd name="adj2" fmla="val 35732"/>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2">
                      <a:lumMod val="50000"/>
                    </a:schemeClr>
                  </a:solidFill>
                </a:rPr>
                <a:t>RIP me</a:t>
              </a:r>
            </a:p>
          </p:txBody>
        </p:sp>
        <p:sp>
          <p:nvSpPr>
            <p:cNvPr id="57" name="Ribbon: Tilted Up 56">
              <a:extLst>
                <a:ext uri="{FF2B5EF4-FFF2-40B4-BE49-F238E27FC236}">
                  <a16:creationId xmlns:a16="http://schemas.microsoft.com/office/drawing/2014/main" id="{B48BDE91-7302-327E-6BA7-BBA134841561}"/>
                </a:ext>
              </a:extLst>
            </p:cNvPr>
            <p:cNvSpPr/>
            <p:nvPr/>
          </p:nvSpPr>
          <p:spPr>
            <a:xfrm>
              <a:off x="7456015" y="1391078"/>
              <a:ext cx="1874442" cy="410646"/>
            </a:xfrm>
            <a:prstGeom prst="ribbon2">
              <a:avLst>
                <a:gd name="adj1" fmla="val 14548"/>
                <a:gd name="adj2" fmla="val 75000"/>
              </a:avLst>
            </a:prstGeom>
            <a:solidFill>
              <a:schemeClr val="accent2"/>
            </a:solidFill>
            <a:ln w="28575">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NEREVAR</a:t>
              </a:r>
            </a:p>
          </p:txBody>
        </p:sp>
      </p:grpSp>
      <p:grpSp>
        <p:nvGrpSpPr>
          <p:cNvPr id="118" name="Group 117">
            <a:extLst>
              <a:ext uri="{FF2B5EF4-FFF2-40B4-BE49-F238E27FC236}">
                <a16:creationId xmlns:a16="http://schemas.microsoft.com/office/drawing/2014/main" id="{B02D48A7-44D0-EBBE-B348-09EC6DAEA166}"/>
              </a:ext>
            </a:extLst>
          </p:cNvPr>
          <p:cNvGrpSpPr/>
          <p:nvPr/>
        </p:nvGrpSpPr>
        <p:grpSpPr>
          <a:xfrm>
            <a:off x="9932824" y="4575430"/>
            <a:ext cx="2178494" cy="4273285"/>
            <a:chOff x="9932824" y="4575430"/>
            <a:chExt cx="2178494" cy="4273285"/>
          </a:xfrm>
        </p:grpSpPr>
        <p:grpSp>
          <p:nvGrpSpPr>
            <p:cNvPr id="68" name="Group 67">
              <a:extLst>
                <a:ext uri="{FF2B5EF4-FFF2-40B4-BE49-F238E27FC236}">
                  <a16:creationId xmlns:a16="http://schemas.microsoft.com/office/drawing/2014/main" id="{B300F39B-6FC5-30A0-7F0C-3F996B8D1A30}"/>
                </a:ext>
              </a:extLst>
            </p:cNvPr>
            <p:cNvGrpSpPr/>
            <p:nvPr/>
          </p:nvGrpSpPr>
          <p:grpSpPr>
            <a:xfrm>
              <a:off x="10124009" y="4575430"/>
              <a:ext cx="1648628" cy="4273285"/>
              <a:chOff x="5162189" y="1167303"/>
              <a:chExt cx="1870856" cy="4849305"/>
            </a:xfrm>
          </p:grpSpPr>
          <p:grpSp>
            <p:nvGrpSpPr>
              <p:cNvPr id="69" name="Content Placeholder 45" descr="Man with crossed arms">
                <a:extLst>
                  <a:ext uri="{FF2B5EF4-FFF2-40B4-BE49-F238E27FC236}">
                    <a16:creationId xmlns:a16="http://schemas.microsoft.com/office/drawing/2014/main" id="{5B293C72-CB88-C435-D09B-383FADF11641}"/>
                  </a:ext>
                </a:extLst>
              </p:cNvPr>
              <p:cNvGrpSpPr/>
              <p:nvPr/>
            </p:nvGrpSpPr>
            <p:grpSpPr>
              <a:xfrm>
                <a:off x="5162189" y="2301743"/>
                <a:ext cx="1602784" cy="3714865"/>
                <a:chOff x="5162189" y="2301743"/>
                <a:chExt cx="1602784" cy="3714865"/>
              </a:xfrm>
            </p:grpSpPr>
            <p:sp>
              <p:nvSpPr>
                <p:cNvPr id="112" name="Freeform: Shape 111">
                  <a:extLst>
                    <a:ext uri="{FF2B5EF4-FFF2-40B4-BE49-F238E27FC236}">
                      <a16:creationId xmlns:a16="http://schemas.microsoft.com/office/drawing/2014/main" id="{889147AD-3714-F3F7-0B8A-31F373FE2833}"/>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D7F94C6C-6992-F259-5101-CFC72BE6785E}"/>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C0D8FC32-50F7-4244-81E9-75CC5A2B9CFC}"/>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ADB5126-8E4E-D8CC-7A03-552D1A700D65}"/>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72" name="Group 71">
                <a:extLst>
                  <a:ext uri="{FF2B5EF4-FFF2-40B4-BE49-F238E27FC236}">
                    <a16:creationId xmlns:a16="http://schemas.microsoft.com/office/drawing/2014/main" id="{62B33895-4926-EB22-E06F-CC720059F0FD}"/>
                  </a:ext>
                </a:extLst>
              </p:cNvPr>
              <p:cNvGrpSpPr/>
              <p:nvPr/>
            </p:nvGrpSpPr>
            <p:grpSpPr>
              <a:xfrm rot="21286243">
                <a:off x="5847598" y="1701136"/>
                <a:ext cx="596195" cy="719161"/>
                <a:chOff x="5868574" y="1722173"/>
                <a:chExt cx="596195" cy="719161"/>
              </a:xfrm>
            </p:grpSpPr>
            <p:sp>
              <p:nvSpPr>
                <p:cNvPr id="106" name="Freeform: Shape 105">
                  <a:extLst>
                    <a:ext uri="{FF2B5EF4-FFF2-40B4-BE49-F238E27FC236}">
                      <a16:creationId xmlns:a16="http://schemas.microsoft.com/office/drawing/2014/main" id="{DB50E610-B8C8-B4BE-2420-8B480BE8E760}"/>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109" name="Graphic 50" descr="Bald woman head">
                  <a:extLst>
                    <a:ext uri="{FF2B5EF4-FFF2-40B4-BE49-F238E27FC236}">
                      <a16:creationId xmlns:a16="http://schemas.microsoft.com/office/drawing/2014/main" id="{E86AD582-C750-7A82-EE40-D4FE71095275}"/>
                    </a:ext>
                  </a:extLst>
                </p:cNvPr>
                <p:cNvGrpSpPr/>
                <p:nvPr/>
              </p:nvGrpSpPr>
              <p:grpSpPr>
                <a:xfrm>
                  <a:off x="5868574" y="1722173"/>
                  <a:ext cx="596195" cy="719161"/>
                  <a:chOff x="5868574" y="1722173"/>
                  <a:chExt cx="596195" cy="719161"/>
                </a:xfrm>
                <a:solidFill>
                  <a:srgbClr val="000000"/>
                </a:solidFill>
              </p:grpSpPr>
              <p:sp>
                <p:nvSpPr>
                  <p:cNvPr id="110" name="Freeform: Shape 109">
                    <a:extLst>
                      <a:ext uri="{FF2B5EF4-FFF2-40B4-BE49-F238E27FC236}">
                        <a16:creationId xmlns:a16="http://schemas.microsoft.com/office/drawing/2014/main" id="{FD846A13-70BD-990E-73AC-C98BC8254979}"/>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65430655-32D4-48B3-420A-B58D75BAEAA9}"/>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73" name="Freeform: Shape 72">
                <a:extLst>
                  <a:ext uri="{FF2B5EF4-FFF2-40B4-BE49-F238E27FC236}">
                    <a16:creationId xmlns:a16="http://schemas.microsoft.com/office/drawing/2014/main" id="{0FDE3AB5-E912-B0DB-4160-B5786D79CB10}"/>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74" name="Rectangle: Rounded Corners 73">
                <a:extLst>
                  <a:ext uri="{FF2B5EF4-FFF2-40B4-BE49-F238E27FC236}">
                    <a16:creationId xmlns:a16="http://schemas.microsoft.com/office/drawing/2014/main" id="{EB724E22-D1C7-0B43-D38E-09F616450E69}"/>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lowchart: Magnetic Disk 74">
                <a:extLst>
                  <a:ext uri="{FF2B5EF4-FFF2-40B4-BE49-F238E27FC236}">
                    <a16:creationId xmlns:a16="http://schemas.microsoft.com/office/drawing/2014/main" id="{CCDD0705-54A0-C21D-BDED-FB454861C48E}"/>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lowchart: Magnetic Disk 76">
                <a:extLst>
                  <a:ext uri="{FF2B5EF4-FFF2-40B4-BE49-F238E27FC236}">
                    <a16:creationId xmlns:a16="http://schemas.microsoft.com/office/drawing/2014/main" id="{D033719C-4638-736D-771F-9930F06D5EFC}"/>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lowchart: Magnetic Disk 77">
                <a:extLst>
                  <a:ext uri="{FF2B5EF4-FFF2-40B4-BE49-F238E27FC236}">
                    <a16:creationId xmlns:a16="http://schemas.microsoft.com/office/drawing/2014/main" id="{9EC34EA8-85EA-9FF5-858A-8A5A23AAFB3B}"/>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lowchart: Magnetic Disk 78">
                <a:extLst>
                  <a:ext uri="{FF2B5EF4-FFF2-40B4-BE49-F238E27FC236}">
                    <a16:creationId xmlns:a16="http://schemas.microsoft.com/office/drawing/2014/main" id="{37EC75CD-5052-475B-D4F7-1637316AA360}"/>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lowchart: Magnetic Disk 79">
                <a:extLst>
                  <a:ext uri="{FF2B5EF4-FFF2-40B4-BE49-F238E27FC236}">
                    <a16:creationId xmlns:a16="http://schemas.microsoft.com/office/drawing/2014/main" id="{94FC6D8E-EB0E-9584-FE62-CCF1BECF433F}"/>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BF8CE628-14F9-C3A6-5BFA-4F7CC492FCD7}"/>
                  </a:ext>
                </a:extLst>
              </p:cNvPr>
              <p:cNvGrpSpPr/>
              <p:nvPr/>
            </p:nvGrpSpPr>
            <p:grpSpPr>
              <a:xfrm rot="253954" flipH="1">
                <a:off x="6203835" y="5096873"/>
                <a:ext cx="376524" cy="647985"/>
                <a:chOff x="6216132" y="5060352"/>
                <a:chExt cx="376524" cy="647985"/>
              </a:xfrm>
            </p:grpSpPr>
            <p:sp>
              <p:nvSpPr>
                <p:cNvPr id="101" name="Flowchart: Magnetic Disk 100">
                  <a:extLst>
                    <a:ext uri="{FF2B5EF4-FFF2-40B4-BE49-F238E27FC236}">
                      <a16:creationId xmlns:a16="http://schemas.microsoft.com/office/drawing/2014/main" id="{7CD90E36-865E-ED53-F116-FCB1C66A48EC}"/>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lowchart: Magnetic Disk 101">
                  <a:extLst>
                    <a:ext uri="{FF2B5EF4-FFF2-40B4-BE49-F238E27FC236}">
                      <a16:creationId xmlns:a16="http://schemas.microsoft.com/office/drawing/2014/main" id="{E320CB2B-2D21-5524-3663-B92253DD9A33}"/>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lowchart: Magnetic Disk 102">
                  <a:extLst>
                    <a:ext uri="{FF2B5EF4-FFF2-40B4-BE49-F238E27FC236}">
                      <a16:creationId xmlns:a16="http://schemas.microsoft.com/office/drawing/2014/main" id="{EA4FA184-FEAD-147B-081E-2C494B1FC69F}"/>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lowchart: Magnetic Disk 103">
                  <a:extLst>
                    <a:ext uri="{FF2B5EF4-FFF2-40B4-BE49-F238E27FC236}">
                      <a16:creationId xmlns:a16="http://schemas.microsoft.com/office/drawing/2014/main" id="{EFBFADE9-C8D2-C0EE-1167-78D51C04ACEF}"/>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lowchart: Magnetic Disk 104">
                  <a:extLst>
                    <a:ext uri="{FF2B5EF4-FFF2-40B4-BE49-F238E27FC236}">
                      <a16:creationId xmlns:a16="http://schemas.microsoft.com/office/drawing/2014/main" id="{A5DB7E30-F52A-7EC4-8493-7BEECC9A1109}"/>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Oval 84">
                <a:extLst>
                  <a:ext uri="{FF2B5EF4-FFF2-40B4-BE49-F238E27FC236}">
                    <a16:creationId xmlns:a16="http://schemas.microsoft.com/office/drawing/2014/main" id="{F2DE014A-3D76-70BC-8CD3-57026C09DC1F}"/>
                  </a:ext>
                </a:extLst>
              </p:cNvPr>
              <p:cNvSpPr/>
              <p:nvPr/>
            </p:nvSpPr>
            <p:spPr>
              <a:xfrm>
                <a:off x="5280898" y="1167303"/>
                <a:ext cx="1752147" cy="1752147"/>
              </a:xfrm>
              <a:prstGeom prst="ellipse">
                <a:avLst/>
              </a:prstGeom>
              <a:solidFill>
                <a:schemeClr val="bg1"/>
              </a:solidFill>
              <a:ln>
                <a:noFill/>
              </a:ln>
              <a:effectLst>
                <a:softEdge rad="317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lumMod val="85000"/>
                      </a:schemeClr>
                    </a:solidFill>
                  </a:rPr>
                  <a:t>?</a:t>
                </a:r>
              </a:p>
            </p:txBody>
          </p:sp>
        </p:grpSp>
        <p:sp>
          <p:nvSpPr>
            <p:cNvPr id="116" name="Ribbon: Tilted Up 115">
              <a:extLst>
                <a:ext uri="{FF2B5EF4-FFF2-40B4-BE49-F238E27FC236}">
                  <a16:creationId xmlns:a16="http://schemas.microsoft.com/office/drawing/2014/main" id="{EC5C0AFE-1CA4-B239-1235-9F0A3D57511C}"/>
                </a:ext>
              </a:extLst>
            </p:cNvPr>
            <p:cNvSpPr/>
            <p:nvPr/>
          </p:nvSpPr>
          <p:spPr>
            <a:xfrm>
              <a:off x="9932824" y="6444931"/>
              <a:ext cx="2178494" cy="344371"/>
            </a:xfrm>
            <a:prstGeom prst="ribbon2">
              <a:avLst>
                <a:gd name="adj1" fmla="val 14548"/>
                <a:gd name="adj2" fmla="val 75000"/>
              </a:avLst>
            </a:prstGeom>
            <a:solidFill>
              <a:schemeClr val="accent6">
                <a:lumMod val="75000"/>
              </a:schemeClr>
            </a:solidFill>
            <a:ln w="28575">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NEREVARINE</a:t>
              </a:r>
            </a:p>
          </p:txBody>
        </p:sp>
      </p:grpSp>
    </p:spTree>
    <p:extLst>
      <p:ext uri="{BB962C8B-B14F-4D97-AF65-F5344CB8AC3E}">
        <p14:creationId xmlns:p14="http://schemas.microsoft.com/office/powerpoint/2010/main" val="5417871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fade">
                                      <p:cBhvr>
                                        <p:cTn id="15" dur="500"/>
                                        <p:tgtEl>
                                          <p:spTgt spid="3">
                                            <p:txEl>
                                              <p:pRg st="1" end="1"/>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56"/>
                                        </p:tgtEl>
                                        <p:attrNameLst>
                                          <p:attrName>style.visibility</p:attrName>
                                        </p:attrNameLst>
                                      </p:cBhvr>
                                      <p:to>
                                        <p:strVal val="visible"/>
                                      </p:to>
                                    </p:set>
                                    <p:animEffect transition="in" filter="fade">
                                      <p:cBhvr>
                                        <p:cTn id="18" dur="500"/>
                                        <p:tgtEl>
                                          <p:spTgt spid="5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Effect transition="in" filter="fade">
                                      <p:cBhvr>
                                        <p:cTn id="23" dur="500"/>
                                        <p:tgtEl>
                                          <p:spTgt spid="3">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fade">
                                      <p:cBhvr>
                                        <p:cTn id="26" dur="500"/>
                                        <p:tgtEl>
                                          <p:spTgt spid="64"/>
                                        </p:tgtEl>
                                      </p:cBhvr>
                                    </p:animEffect>
                                  </p:childTnLst>
                                </p:cTn>
                              </p:par>
                            </p:childTnLst>
                          </p:cTn>
                        </p:par>
                        <p:par>
                          <p:cTn id="27" fill="hold">
                            <p:stCondLst>
                              <p:cond delay="500"/>
                            </p:stCondLst>
                            <p:childTnLst>
                              <p:par>
                                <p:cTn id="28" presetID="10" presetClass="entr" presetSubtype="0" fill="hold" nodeType="afterEffect">
                                  <p:stCondLst>
                                    <p:cond delay="2500"/>
                                  </p:stCondLst>
                                  <p:childTnLst>
                                    <p:set>
                                      <p:cBhvr>
                                        <p:cTn id="29" dur="1" fill="hold">
                                          <p:stCondLst>
                                            <p:cond delay="0"/>
                                          </p:stCondLst>
                                        </p:cTn>
                                        <p:tgtEl>
                                          <p:spTgt spid="118"/>
                                        </p:tgtEl>
                                        <p:attrNameLst>
                                          <p:attrName>style.visibility</p:attrName>
                                        </p:attrNameLst>
                                      </p:cBhvr>
                                      <p:to>
                                        <p:strVal val="visible"/>
                                      </p:to>
                                    </p:set>
                                    <p:animEffect transition="in" filter="fade">
                                      <p:cBhvr>
                                        <p:cTn id="30" dur="500"/>
                                        <p:tgtEl>
                                          <p:spTgt spid="11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500"/>
                                        <p:tgtEl>
                                          <p:spTgt spid="3">
                                            <p:txEl>
                                              <p:pRg st="3" end="3"/>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
                                            <p:txEl>
                                              <p:pRg st="4" end="4"/>
                                            </p:txEl>
                                          </p:spTgt>
                                        </p:tgtEl>
                                        <p:attrNameLst>
                                          <p:attrName>style.visibility</p:attrName>
                                        </p:attrNameLst>
                                      </p:cBhvr>
                                      <p:to>
                                        <p:strVal val="visible"/>
                                      </p:to>
                                    </p:set>
                                    <p:animEffect transition="in" filter="fade">
                                      <p:cBhvr>
                                        <p:cTn id="4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D0A24CA1-B546-3284-50E6-3234B2628452}"/>
              </a:ext>
            </a:extLst>
          </p:cNvPr>
          <p:cNvGrpSpPr/>
          <p:nvPr/>
        </p:nvGrpSpPr>
        <p:grpSpPr>
          <a:xfrm>
            <a:off x="8131096" y="2625708"/>
            <a:ext cx="1920240" cy="2299554"/>
            <a:chOff x="9235567" y="2625708"/>
            <a:chExt cx="1920240" cy="2299554"/>
          </a:xfrm>
        </p:grpSpPr>
        <p:sp>
          <p:nvSpPr>
            <p:cNvPr id="34" name="Oval 33">
              <a:extLst>
                <a:ext uri="{FF2B5EF4-FFF2-40B4-BE49-F238E27FC236}">
                  <a16:creationId xmlns:a16="http://schemas.microsoft.com/office/drawing/2014/main" id="{E7154A93-D762-868A-8369-5BADE3D9C4AD}"/>
                </a:ext>
              </a:extLst>
            </p:cNvPr>
            <p:cNvSpPr/>
            <p:nvPr/>
          </p:nvSpPr>
          <p:spPr>
            <a:xfrm rot="2460000">
              <a:off x="9235567" y="3005022"/>
              <a:ext cx="1920240" cy="1920240"/>
            </a:xfrm>
            <a:prstGeom prst="ellipse">
              <a:avLst/>
            </a:prstGeom>
            <a:blipFill dpi="0" rotWithShape="1">
              <a:blip r:embed="rId3"/>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grpSp>
          <p:nvGrpSpPr>
            <p:cNvPr id="35" name="Group 34">
              <a:extLst>
                <a:ext uri="{FF2B5EF4-FFF2-40B4-BE49-F238E27FC236}">
                  <a16:creationId xmlns:a16="http://schemas.microsoft.com/office/drawing/2014/main" id="{7916F17E-C833-B103-A5B0-BBB375A48772}"/>
                </a:ext>
              </a:extLst>
            </p:cNvPr>
            <p:cNvGrpSpPr/>
            <p:nvPr/>
          </p:nvGrpSpPr>
          <p:grpSpPr>
            <a:xfrm>
              <a:off x="9856266" y="2625708"/>
              <a:ext cx="642265" cy="507400"/>
              <a:chOff x="6918073" y="2280478"/>
              <a:chExt cx="1387242" cy="1095945"/>
            </a:xfrm>
            <a:solidFill>
              <a:schemeClr val="accent4"/>
            </a:solidFill>
          </p:grpSpPr>
          <p:sp>
            <p:nvSpPr>
              <p:cNvPr id="36" name="Freeform: Shape 35">
                <a:extLst>
                  <a:ext uri="{FF2B5EF4-FFF2-40B4-BE49-F238E27FC236}">
                    <a16:creationId xmlns:a16="http://schemas.microsoft.com/office/drawing/2014/main" id="{E7974FE6-09DC-AE2B-1683-F1047113B6C4}"/>
                  </a:ext>
                </a:extLst>
              </p:cNvPr>
              <p:cNvSpPr/>
              <p:nvPr/>
            </p:nvSpPr>
            <p:spPr>
              <a:xfrm>
                <a:off x="7070266" y="3131918"/>
                <a:ext cx="1082814" cy="244505"/>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C119B31-9BB0-A3A1-78D3-8B1C0214E722}"/>
                  </a:ext>
                </a:extLst>
              </p:cNvPr>
              <p:cNvSpPr/>
              <p:nvPr/>
            </p:nvSpPr>
            <p:spPr>
              <a:xfrm>
                <a:off x="6918073"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sp>
        <p:nvSpPr>
          <p:cNvPr id="2" name="Title 1">
            <a:extLst>
              <a:ext uri="{FF2B5EF4-FFF2-40B4-BE49-F238E27FC236}">
                <a16:creationId xmlns:a16="http://schemas.microsoft.com/office/drawing/2014/main" id="{5BD65B10-C047-1062-3116-FC37B5F2C477}"/>
              </a:ext>
            </a:extLst>
          </p:cNvPr>
          <p:cNvSpPr>
            <a:spLocks noGrp="1"/>
          </p:cNvSpPr>
          <p:nvPr>
            <p:ph type="title"/>
          </p:nvPr>
        </p:nvSpPr>
        <p:spPr/>
        <p:txBody>
          <a:bodyPr/>
          <a:lstStyle/>
          <a:p>
            <a:r>
              <a:rPr lang="en-US" dirty="0"/>
              <a:t>Bruh.</a:t>
            </a:r>
          </a:p>
        </p:txBody>
      </p:sp>
      <p:grpSp>
        <p:nvGrpSpPr>
          <p:cNvPr id="27" name="Group 26">
            <a:extLst>
              <a:ext uri="{FF2B5EF4-FFF2-40B4-BE49-F238E27FC236}">
                <a16:creationId xmlns:a16="http://schemas.microsoft.com/office/drawing/2014/main" id="{D9771F95-F5C4-CEFD-073B-1FBD8ACB46EB}"/>
              </a:ext>
            </a:extLst>
          </p:cNvPr>
          <p:cNvGrpSpPr/>
          <p:nvPr/>
        </p:nvGrpSpPr>
        <p:grpSpPr>
          <a:xfrm flipH="1">
            <a:off x="8122258" y="2625708"/>
            <a:ext cx="1920240" cy="2299554"/>
            <a:chOff x="9235567" y="2625708"/>
            <a:chExt cx="1920240" cy="2299554"/>
          </a:xfrm>
        </p:grpSpPr>
        <p:sp>
          <p:nvSpPr>
            <p:cNvPr id="6" name="Oval 5">
              <a:extLst>
                <a:ext uri="{FF2B5EF4-FFF2-40B4-BE49-F238E27FC236}">
                  <a16:creationId xmlns:a16="http://schemas.microsoft.com/office/drawing/2014/main" id="{156ED6B0-B624-A441-BE35-F2734F56AF95}"/>
                </a:ext>
              </a:extLst>
            </p:cNvPr>
            <p:cNvSpPr/>
            <p:nvPr/>
          </p:nvSpPr>
          <p:spPr>
            <a:xfrm rot="2460000">
              <a:off x="9235567" y="3005022"/>
              <a:ext cx="1920240" cy="1920240"/>
            </a:xfrm>
            <a:prstGeom prst="ellipse">
              <a:avLst/>
            </a:prstGeom>
            <a:blipFill dpi="0" rotWithShape="1">
              <a:blip r:embed="rId3"/>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grpSp>
          <p:nvGrpSpPr>
            <p:cNvPr id="19" name="Group 18">
              <a:extLst>
                <a:ext uri="{FF2B5EF4-FFF2-40B4-BE49-F238E27FC236}">
                  <a16:creationId xmlns:a16="http://schemas.microsoft.com/office/drawing/2014/main" id="{0C2892D9-2FAE-7C05-2740-66CEE0947073}"/>
                </a:ext>
              </a:extLst>
            </p:cNvPr>
            <p:cNvGrpSpPr/>
            <p:nvPr/>
          </p:nvGrpSpPr>
          <p:grpSpPr>
            <a:xfrm>
              <a:off x="9874554" y="2625708"/>
              <a:ext cx="642265" cy="507400"/>
              <a:chOff x="6957574" y="2280478"/>
              <a:chExt cx="1387242" cy="1095945"/>
            </a:xfrm>
            <a:solidFill>
              <a:schemeClr val="accent4"/>
            </a:solidFill>
          </p:grpSpPr>
          <p:sp>
            <p:nvSpPr>
              <p:cNvPr id="20" name="Freeform: Shape 19">
                <a:extLst>
                  <a:ext uri="{FF2B5EF4-FFF2-40B4-BE49-F238E27FC236}">
                    <a16:creationId xmlns:a16="http://schemas.microsoft.com/office/drawing/2014/main" id="{E29F8BE1-38A5-0631-7607-9424F890F798}"/>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8B55852-92B5-9C2B-E0B8-5DFD4DF3229E}"/>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grpSp>
        <p:nvGrpSpPr>
          <p:cNvPr id="28" name="Group 27">
            <a:extLst>
              <a:ext uri="{FF2B5EF4-FFF2-40B4-BE49-F238E27FC236}">
                <a16:creationId xmlns:a16="http://schemas.microsoft.com/office/drawing/2014/main" id="{5188D517-FAAB-9A72-D0C5-343D67377F99}"/>
              </a:ext>
            </a:extLst>
          </p:cNvPr>
          <p:cNvGrpSpPr/>
          <p:nvPr/>
        </p:nvGrpSpPr>
        <p:grpSpPr>
          <a:xfrm flipH="1">
            <a:off x="2239375" y="2628922"/>
            <a:ext cx="1844842" cy="2261855"/>
            <a:chOff x="1036193" y="2625708"/>
            <a:chExt cx="1844842" cy="2261855"/>
          </a:xfrm>
        </p:grpSpPr>
        <p:pic>
          <p:nvPicPr>
            <p:cNvPr id="29" name="Picture 2" descr="Indoril Nerevar | Wiki | Tamriel: Elder Scrolls Amino Amino">
              <a:extLst>
                <a:ext uri="{FF2B5EF4-FFF2-40B4-BE49-F238E27FC236}">
                  <a16:creationId xmlns:a16="http://schemas.microsoft.com/office/drawing/2014/main" id="{BBB62CFF-45C8-F3FC-4B67-0DB4BD27964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1036193" y="3042721"/>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30" name="Group 29">
              <a:extLst>
                <a:ext uri="{FF2B5EF4-FFF2-40B4-BE49-F238E27FC236}">
                  <a16:creationId xmlns:a16="http://schemas.microsoft.com/office/drawing/2014/main" id="{3D86105A-CA69-1AEF-7A62-6F39068DF55B}"/>
                </a:ext>
              </a:extLst>
            </p:cNvPr>
            <p:cNvGrpSpPr/>
            <p:nvPr/>
          </p:nvGrpSpPr>
          <p:grpSpPr>
            <a:xfrm>
              <a:off x="1656142" y="2625708"/>
              <a:ext cx="642265" cy="507400"/>
              <a:chOff x="6997880" y="2280478"/>
              <a:chExt cx="1387242" cy="1095945"/>
            </a:xfrm>
            <a:solidFill>
              <a:schemeClr val="accent4"/>
            </a:solidFill>
          </p:grpSpPr>
          <p:sp>
            <p:nvSpPr>
              <p:cNvPr id="31" name="Freeform: Shape 30">
                <a:extLst>
                  <a:ext uri="{FF2B5EF4-FFF2-40B4-BE49-F238E27FC236}">
                    <a16:creationId xmlns:a16="http://schemas.microsoft.com/office/drawing/2014/main" id="{AED27A2A-CAE4-5925-8DE8-D135452ACF2A}"/>
                  </a:ext>
                </a:extLst>
              </p:cNvPr>
              <p:cNvSpPr/>
              <p:nvPr/>
            </p:nvSpPr>
            <p:spPr>
              <a:xfrm>
                <a:off x="7150073" y="3131918"/>
                <a:ext cx="1082814" cy="244505"/>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CF98CCDB-CE04-1D97-A26B-FFCADE7348DE}"/>
                  </a:ext>
                </a:extLst>
              </p:cNvPr>
              <p:cNvSpPr/>
              <p:nvPr/>
            </p:nvSpPr>
            <p:spPr>
              <a:xfrm>
                <a:off x="6997880"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sp>
        <p:nvSpPr>
          <p:cNvPr id="4" name="Oval 3">
            <a:extLst>
              <a:ext uri="{FF2B5EF4-FFF2-40B4-BE49-F238E27FC236}">
                <a16:creationId xmlns:a16="http://schemas.microsoft.com/office/drawing/2014/main" id="{1C28ADAF-0DBA-3D72-9C6F-AA54244F5427}"/>
              </a:ext>
            </a:extLst>
          </p:cNvPr>
          <p:cNvSpPr>
            <a:spLocks noChangeAspect="1"/>
          </p:cNvSpPr>
          <p:nvPr/>
        </p:nvSpPr>
        <p:spPr>
          <a:xfrm>
            <a:off x="5135880" y="3005022"/>
            <a:ext cx="1920240" cy="1920240"/>
          </a:xfrm>
          <a:prstGeom prst="ellipse">
            <a:avLst/>
          </a:prstGeom>
          <a:blipFill dpi="0" rotWithShape="1">
            <a:blip r:embed="rId5">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26" name="Group 25">
            <a:extLst>
              <a:ext uri="{FF2B5EF4-FFF2-40B4-BE49-F238E27FC236}">
                <a16:creationId xmlns:a16="http://schemas.microsoft.com/office/drawing/2014/main" id="{854C1E3E-94AF-E1CF-FEF8-9143389CF6AC}"/>
              </a:ext>
            </a:extLst>
          </p:cNvPr>
          <p:cNvGrpSpPr/>
          <p:nvPr/>
        </p:nvGrpSpPr>
        <p:grpSpPr>
          <a:xfrm>
            <a:off x="2224900" y="2625708"/>
            <a:ext cx="1844842" cy="2261855"/>
            <a:chOff x="1036193" y="2625708"/>
            <a:chExt cx="1844842" cy="2261855"/>
          </a:xfrm>
        </p:grpSpPr>
        <p:pic>
          <p:nvPicPr>
            <p:cNvPr id="5" name="Picture 2" descr="Indoril Nerevar | Wiki | Tamriel: Elder Scrolls Amino Amino">
              <a:extLst>
                <a:ext uri="{FF2B5EF4-FFF2-40B4-BE49-F238E27FC236}">
                  <a16:creationId xmlns:a16="http://schemas.microsoft.com/office/drawing/2014/main" id="{AFE19F0E-5C00-DF9E-FD62-F9924885AE9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1036193" y="3042721"/>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23" name="Group 22">
              <a:extLst>
                <a:ext uri="{FF2B5EF4-FFF2-40B4-BE49-F238E27FC236}">
                  <a16:creationId xmlns:a16="http://schemas.microsoft.com/office/drawing/2014/main" id="{E2FA0999-786D-9566-379B-7D8D044E073D}"/>
                </a:ext>
              </a:extLst>
            </p:cNvPr>
            <p:cNvGrpSpPr/>
            <p:nvPr/>
          </p:nvGrpSpPr>
          <p:grpSpPr>
            <a:xfrm>
              <a:off x="1637481" y="2625708"/>
              <a:ext cx="642265" cy="507400"/>
              <a:chOff x="6957574" y="2280478"/>
              <a:chExt cx="1387242" cy="1095945"/>
            </a:xfrm>
            <a:solidFill>
              <a:schemeClr val="accent4"/>
            </a:solidFill>
          </p:grpSpPr>
          <p:sp>
            <p:nvSpPr>
              <p:cNvPr id="24" name="Freeform: Shape 23">
                <a:extLst>
                  <a:ext uri="{FF2B5EF4-FFF2-40B4-BE49-F238E27FC236}">
                    <a16:creationId xmlns:a16="http://schemas.microsoft.com/office/drawing/2014/main" id="{45DC6767-FBC6-2005-EFC7-8025082A8D25}"/>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34E923E-31B9-A4F5-7FD6-3C45AC689381}"/>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sp>
        <p:nvSpPr>
          <p:cNvPr id="38" name="Oval 37">
            <a:extLst>
              <a:ext uri="{FF2B5EF4-FFF2-40B4-BE49-F238E27FC236}">
                <a16:creationId xmlns:a16="http://schemas.microsoft.com/office/drawing/2014/main" id="{023BE3EB-8072-D7BB-365D-4C5A6D8356F2}"/>
              </a:ext>
            </a:extLst>
          </p:cNvPr>
          <p:cNvSpPr>
            <a:spLocks noChangeAspect="1"/>
          </p:cNvSpPr>
          <p:nvPr/>
        </p:nvSpPr>
        <p:spPr>
          <a:xfrm flipH="1">
            <a:off x="5150355" y="3005022"/>
            <a:ext cx="1920240" cy="1920240"/>
          </a:xfrm>
          <a:prstGeom prst="ellipse">
            <a:avLst/>
          </a:prstGeom>
          <a:blipFill dpi="0" rotWithShape="1">
            <a:blip r:embed="rId5">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Tree>
    <p:extLst>
      <p:ext uri="{BB962C8B-B14F-4D97-AF65-F5344CB8AC3E}">
        <p14:creationId xmlns:p14="http://schemas.microsoft.com/office/powerpoint/2010/main" val="2167230270"/>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par>
                          <p:cTn id="13" fill="hold">
                            <p:stCondLst>
                              <p:cond delay="500"/>
                            </p:stCondLst>
                            <p:childTnLst>
                              <p:par>
                                <p:cTn id="14" presetID="10" presetClass="entr" presetSubtype="0" fill="hold" nodeType="afterEffect">
                                  <p:stCondLst>
                                    <p:cond delay="200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par>
                          <p:cTn id="17" fill="hold">
                            <p:stCondLst>
                              <p:cond delay="3000"/>
                            </p:stCondLst>
                            <p:childTnLst>
                              <p:par>
                                <p:cTn id="18" presetID="10" presetClass="entr" presetSubtype="0" fill="hold" nodeType="afterEffect">
                                  <p:stCondLst>
                                    <p:cond delay="75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par>
                                <p:cTn id="21" presetID="10" presetClass="exit" presetSubtype="0" fill="hold" nodeType="withEffect">
                                  <p:stCondLst>
                                    <p:cond delay="750"/>
                                  </p:stCondLst>
                                  <p:childTnLst>
                                    <p:animEffect transition="out" filter="fade">
                                      <p:cBhvr>
                                        <p:cTn id="22" dur="500"/>
                                        <p:tgtEl>
                                          <p:spTgt spid="26"/>
                                        </p:tgtEl>
                                      </p:cBhvr>
                                    </p:animEffect>
                                    <p:set>
                                      <p:cBhvr>
                                        <p:cTn id="23" dur="1" fill="hold">
                                          <p:stCondLst>
                                            <p:cond delay="499"/>
                                          </p:stCondLst>
                                        </p:cTn>
                                        <p:tgtEl>
                                          <p:spTgt spid="26"/>
                                        </p:tgtEl>
                                        <p:attrNameLst>
                                          <p:attrName>style.visibility</p:attrName>
                                        </p:attrNameLst>
                                      </p:cBhvr>
                                      <p:to>
                                        <p:strVal val="hidden"/>
                                      </p:to>
                                    </p:set>
                                  </p:childTnLst>
                                </p:cTn>
                              </p:par>
                              <p:par>
                                <p:cTn id="24" presetID="10" presetClass="entr" presetSubtype="0" fill="hold" nodeType="withEffect">
                                  <p:stCondLst>
                                    <p:cond delay="75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500"/>
                                        <p:tgtEl>
                                          <p:spTgt spid="33"/>
                                        </p:tgtEl>
                                      </p:cBhvr>
                                    </p:animEffect>
                                  </p:childTnLst>
                                </p:cTn>
                              </p:par>
                              <p:par>
                                <p:cTn id="27" presetID="10" presetClass="exit" presetSubtype="0" fill="hold" nodeType="withEffect">
                                  <p:stCondLst>
                                    <p:cond delay="750"/>
                                  </p:stCondLst>
                                  <p:childTnLst>
                                    <p:animEffect transition="out" filter="fade">
                                      <p:cBhvr>
                                        <p:cTn id="28" dur="500"/>
                                        <p:tgtEl>
                                          <p:spTgt spid="27"/>
                                        </p:tgtEl>
                                      </p:cBhvr>
                                    </p:animEffect>
                                    <p:set>
                                      <p:cBhvr>
                                        <p:cTn id="29" dur="1" fill="hold">
                                          <p:stCondLst>
                                            <p:cond delay="499"/>
                                          </p:stCondLst>
                                        </p:cTn>
                                        <p:tgtEl>
                                          <p:spTgt spid="27"/>
                                        </p:tgtEl>
                                        <p:attrNameLst>
                                          <p:attrName>style.visibility</p:attrName>
                                        </p:attrNameLst>
                                      </p:cBhvr>
                                      <p:to>
                                        <p:strVal val="hidden"/>
                                      </p:to>
                                    </p:set>
                                  </p:childTnLst>
                                </p:cTn>
                              </p:par>
                            </p:childTnLst>
                          </p:cTn>
                        </p:par>
                        <p:par>
                          <p:cTn id="30" fill="hold">
                            <p:stCondLst>
                              <p:cond delay="4250"/>
                            </p:stCondLst>
                            <p:childTnLst>
                              <p:par>
                                <p:cTn id="31" presetID="10" presetClass="entr" presetSubtype="0" fill="hold" grpId="0" nodeType="afterEffect">
                                  <p:stCondLst>
                                    <p:cond delay="100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xit" presetSubtype="0" fill="hold" grpId="1" nodeType="withEffect">
                                  <p:stCondLst>
                                    <p:cond delay="1500"/>
                                  </p:stCondLst>
                                  <p:childTnLst>
                                    <p:animEffect transition="out" filter="fade">
                                      <p:cBhvr>
                                        <p:cTn id="35" dur="500"/>
                                        <p:tgtEl>
                                          <p:spTgt spid="38"/>
                                        </p:tgtEl>
                                      </p:cBhvr>
                                    </p:animEffect>
                                    <p:set>
                                      <p:cBhvr>
                                        <p:cTn id="36"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8" grpId="0" animBg="1"/>
      <p:bldP spid="38"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Oval 37">
            <a:extLst>
              <a:ext uri="{FF2B5EF4-FFF2-40B4-BE49-F238E27FC236}">
                <a16:creationId xmlns:a16="http://schemas.microsoft.com/office/drawing/2014/main" id="{023BE3EB-8072-D7BB-365D-4C5A6D8356F2}"/>
              </a:ext>
            </a:extLst>
          </p:cNvPr>
          <p:cNvSpPr>
            <a:spLocks noChangeAspect="1"/>
          </p:cNvSpPr>
          <p:nvPr/>
        </p:nvSpPr>
        <p:spPr>
          <a:xfrm>
            <a:off x="5150355" y="3005022"/>
            <a:ext cx="1920240" cy="1920240"/>
          </a:xfrm>
          <a:prstGeom prst="ellipse">
            <a:avLst/>
          </a:prstGeom>
          <a:blipFill dpi="0" rotWithShape="1">
            <a:blip r:embed="rId3">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27" name="Group 26">
            <a:extLst>
              <a:ext uri="{FF2B5EF4-FFF2-40B4-BE49-F238E27FC236}">
                <a16:creationId xmlns:a16="http://schemas.microsoft.com/office/drawing/2014/main" id="{D9771F95-F5C4-CEFD-073B-1FBD8ACB46EB}"/>
              </a:ext>
            </a:extLst>
          </p:cNvPr>
          <p:cNvGrpSpPr/>
          <p:nvPr/>
        </p:nvGrpSpPr>
        <p:grpSpPr>
          <a:xfrm>
            <a:off x="8122258" y="2625708"/>
            <a:ext cx="1920240" cy="2299554"/>
            <a:chOff x="9235567" y="2625708"/>
            <a:chExt cx="1920240" cy="2299554"/>
          </a:xfrm>
        </p:grpSpPr>
        <p:sp>
          <p:nvSpPr>
            <p:cNvPr id="6" name="Oval 5">
              <a:extLst>
                <a:ext uri="{FF2B5EF4-FFF2-40B4-BE49-F238E27FC236}">
                  <a16:creationId xmlns:a16="http://schemas.microsoft.com/office/drawing/2014/main" id="{156ED6B0-B624-A441-BE35-F2734F56AF95}"/>
                </a:ext>
              </a:extLst>
            </p:cNvPr>
            <p:cNvSpPr/>
            <p:nvPr/>
          </p:nvSpPr>
          <p:spPr>
            <a:xfrm rot="2460000">
              <a:off x="9235567" y="3005022"/>
              <a:ext cx="1920240" cy="1920240"/>
            </a:xfrm>
            <a:prstGeom prst="ellipse">
              <a:avLst/>
            </a:prstGeom>
            <a:blipFill dpi="0" rotWithShape="1">
              <a:blip r:embed="rId4"/>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grpSp>
          <p:nvGrpSpPr>
            <p:cNvPr id="19" name="Group 18">
              <a:extLst>
                <a:ext uri="{FF2B5EF4-FFF2-40B4-BE49-F238E27FC236}">
                  <a16:creationId xmlns:a16="http://schemas.microsoft.com/office/drawing/2014/main" id="{0C2892D9-2FAE-7C05-2740-66CEE0947073}"/>
                </a:ext>
              </a:extLst>
            </p:cNvPr>
            <p:cNvGrpSpPr/>
            <p:nvPr/>
          </p:nvGrpSpPr>
          <p:grpSpPr>
            <a:xfrm>
              <a:off x="9874554" y="2625708"/>
              <a:ext cx="642265" cy="507400"/>
              <a:chOff x="6957574" y="2280478"/>
              <a:chExt cx="1387242" cy="1095945"/>
            </a:xfrm>
            <a:solidFill>
              <a:schemeClr val="accent4"/>
            </a:solidFill>
          </p:grpSpPr>
          <p:sp>
            <p:nvSpPr>
              <p:cNvPr id="20" name="Freeform: Shape 19">
                <a:extLst>
                  <a:ext uri="{FF2B5EF4-FFF2-40B4-BE49-F238E27FC236}">
                    <a16:creationId xmlns:a16="http://schemas.microsoft.com/office/drawing/2014/main" id="{E29F8BE1-38A5-0631-7607-9424F890F798}"/>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8B55852-92B5-9C2B-E0B8-5DFD4DF3229E}"/>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grpSp>
        <p:nvGrpSpPr>
          <p:cNvPr id="26" name="Group 25">
            <a:extLst>
              <a:ext uri="{FF2B5EF4-FFF2-40B4-BE49-F238E27FC236}">
                <a16:creationId xmlns:a16="http://schemas.microsoft.com/office/drawing/2014/main" id="{854C1E3E-94AF-E1CF-FEF8-9143389CF6AC}"/>
              </a:ext>
            </a:extLst>
          </p:cNvPr>
          <p:cNvGrpSpPr/>
          <p:nvPr/>
        </p:nvGrpSpPr>
        <p:grpSpPr>
          <a:xfrm flipH="1">
            <a:off x="2224900" y="2625708"/>
            <a:ext cx="1844842" cy="2261855"/>
            <a:chOff x="1036193" y="2625708"/>
            <a:chExt cx="1844842" cy="2261855"/>
          </a:xfrm>
        </p:grpSpPr>
        <p:pic>
          <p:nvPicPr>
            <p:cNvPr id="5" name="Picture 2" descr="Indoril Nerevar | Wiki | Tamriel: Elder Scrolls Amino Amino">
              <a:extLst>
                <a:ext uri="{FF2B5EF4-FFF2-40B4-BE49-F238E27FC236}">
                  <a16:creationId xmlns:a16="http://schemas.microsoft.com/office/drawing/2014/main" id="{AFE19F0E-5C00-DF9E-FD62-F9924885AE9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1036193" y="3042721"/>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23" name="Group 22">
              <a:extLst>
                <a:ext uri="{FF2B5EF4-FFF2-40B4-BE49-F238E27FC236}">
                  <a16:creationId xmlns:a16="http://schemas.microsoft.com/office/drawing/2014/main" id="{E2FA0999-786D-9566-379B-7D8D044E073D}"/>
                </a:ext>
              </a:extLst>
            </p:cNvPr>
            <p:cNvGrpSpPr/>
            <p:nvPr/>
          </p:nvGrpSpPr>
          <p:grpSpPr>
            <a:xfrm>
              <a:off x="1637481" y="2625708"/>
              <a:ext cx="642265" cy="507400"/>
              <a:chOff x="6957574" y="2280478"/>
              <a:chExt cx="1387242" cy="1095945"/>
            </a:xfrm>
            <a:solidFill>
              <a:schemeClr val="accent4"/>
            </a:solidFill>
          </p:grpSpPr>
          <p:sp>
            <p:nvSpPr>
              <p:cNvPr id="24" name="Freeform: Shape 23">
                <a:extLst>
                  <a:ext uri="{FF2B5EF4-FFF2-40B4-BE49-F238E27FC236}">
                    <a16:creationId xmlns:a16="http://schemas.microsoft.com/office/drawing/2014/main" id="{45DC6767-FBC6-2005-EFC7-8025082A8D25}"/>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34E923E-31B9-A4F5-7FD6-3C45AC689381}"/>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sp>
        <p:nvSpPr>
          <p:cNvPr id="2" name="Title 1">
            <a:extLst>
              <a:ext uri="{FF2B5EF4-FFF2-40B4-BE49-F238E27FC236}">
                <a16:creationId xmlns:a16="http://schemas.microsoft.com/office/drawing/2014/main" id="{5BD65B10-C047-1062-3116-FC37B5F2C477}"/>
              </a:ext>
            </a:extLst>
          </p:cNvPr>
          <p:cNvSpPr>
            <a:spLocks noGrp="1"/>
          </p:cNvSpPr>
          <p:nvPr>
            <p:ph type="title"/>
          </p:nvPr>
        </p:nvSpPr>
        <p:spPr/>
        <p:txBody>
          <a:bodyPr/>
          <a:lstStyle/>
          <a:p>
            <a:r>
              <a:rPr lang="en-US" dirty="0"/>
              <a:t>Holy hell</a:t>
            </a:r>
          </a:p>
        </p:txBody>
      </p:sp>
      <p:grpSp>
        <p:nvGrpSpPr>
          <p:cNvPr id="3" name="Group 2">
            <a:extLst>
              <a:ext uri="{FF2B5EF4-FFF2-40B4-BE49-F238E27FC236}">
                <a16:creationId xmlns:a16="http://schemas.microsoft.com/office/drawing/2014/main" id="{3243D591-EE04-961C-3F02-AE4C62FA0816}"/>
              </a:ext>
            </a:extLst>
          </p:cNvPr>
          <p:cNvGrpSpPr/>
          <p:nvPr/>
        </p:nvGrpSpPr>
        <p:grpSpPr>
          <a:xfrm>
            <a:off x="911149" y="4032117"/>
            <a:ext cx="4472344" cy="1920240"/>
            <a:chOff x="-390704" y="4032117"/>
            <a:chExt cx="4472344" cy="1920240"/>
          </a:xfrm>
        </p:grpSpPr>
        <p:sp>
          <p:nvSpPr>
            <p:cNvPr id="7" name="Oval 6">
              <a:extLst>
                <a:ext uri="{FF2B5EF4-FFF2-40B4-BE49-F238E27FC236}">
                  <a16:creationId xmlns:a16="http://schemas.microsoft.com/office/drawing/2014/main" id="{5B797DBD-DB81-E426-0EA0-EDBFC25D43E8}"/>
                </a:ext>
              </a:extLst>
            </p:cNvPr>
            <p:cNvSpPr/>
            <p:nvPr/>
          </p:nvSpPr>
          <p:spPr>
            <a:xfrm>
              <a:off x="2161400" y="4032117"/>
              <a:ext cx="1920240" cy="1920240"/>
            </a:xfrm>
            <a:prstGeom prst="ellipse">
              <a:avLst/>
            </a:prstGeom>
            <a:blipFill dpi="0" rotWithShape="1">
              <a:blip r:embed="rId6"/>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8" name="Oval 7">
              <a:extLst>
                <a:ext uri="{FF2B5EF4-FFF2-40B4-BE49-F238E27FC236}">
                  <a16:creationId xmlns:a16="http://schemas.microsoft.com/office/drawing/2014/main" id="{DE5AE92E-4BDD-7880-3365-5DFF905AF5D7}"/>
                </a:ext>
              </a:extLst>
            </p:cNvPr>
            <p:cNvSpPr/>
            <p:nvPr/>
          </p:nvSpPr>
          <p:spPr>
            <a:xfrm>
              <a:off x="885348" y="4032117"/>
              <a:ext cx="1920240" cy="1920240"/>
            </a:xfrm>
            <a:prstGeom prst="ellipse">
              <a:avLst/>
            </a:prstGeom>
            <a:blipFill dpi="0" rotWithShape="1">
              <a:blip r:embed="rId7"/>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9" name="Oval 8">
              <a:extLst>
                <a:ext uri="{FF2B5EF4-FFF2-40B4-BE49-F238E27FC236}">
                  <a16:creationId xmlns:a16="http://schemas.microsoft.com/office/drawing/2014/main" id="{18C34BA2-7638-49BE-16AF-96FD9A3553C5}"/>
                </a:ext>
              </a:extLst>
            </p:cNvPr>
            <p:cNvSpPr/>
            <p:nvPr/>
          </p:nvSpPr>
          <p:spPr>
            <a:xfrm>
              <a:off x="-390704" y="4032117"/>
              <a:ext cx="1920240" cy="1920240"/>
            </a:xfrm>
            <a:prstGeom prst="ellipse">
              <a:avLst/>
            </a:prstGeom>
            <a:blipFill dpi="0" rotWithShape="1">
              <a:blip r:embed="rId8"/>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
        <p:nvSpPr>
          <p:cNvPr id="10" name="Oval 9">
            <a:extLst>
              <a:ext uri="{FF2B5EF4-FFF2-40B4-BE49-F238E27FC236}">
                <a16:creationId xmlns:a16="http://schemas.microsoft.com/office/drawing/2014/main" id="{C85082E3-EDCD-7B06-96ED-DE30E919E844}"/>
              </a:ext>
            </a:extLst>
          </p:cNvPr>
          <p:cNvSpPr/>
          <p:nvPr/>
        </p:nvSpPr>
        <p:spPr>
          <a:xfrm>
            <a:off x="9039083" y="4032117"/>
            <a:ext cx="1920240" cy="1920240"/>
          </a:xfrm>
          <a:prstGeom prst="ellipse">
            <a:avLst/>
          </a:prstGeom>
          <a:blipFill dpi="0" rotWithShape="1">
            <a:blip r:embed="rId9">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11" name="Picture 10" descr="A drawing of a person&#10;&#10;Description automatically generated">
            <a:extLst>
              <a:ext uri="{FF2B5EF4-FFF2-40B4-BE49-F238E27FC236}">
                <a16:creationId xmlns:a16="http://schemas.microsoft.com/office/drawing/2014/main" id="{202DFDD2-6723-6F4D-6D9B-D3E5C9215625}"/>
              </a:ext>
            </a:extLst>
          </p:cNvPr>
          <p:cNvPicPr>
            <a:picLocks noChangeAspect="1"/>
          </p:cNvPicPr>
          <p:nvPr/>
        </p:nvPicPr>
        <p:blipFill rotWithShape="1">
          <a:blip r:embed="rId10">
            <a:extLst>
              <a:ext uri="{28A0092B-C50C-407E-A947-70E740481C1C}">
                <a14:useLocalDpi xmlns:a14="http://schemas.microsoft.com/office/drawing/2010/main" val="0"/>
              </a:ext>
            </a:extLst>
          </a:blip>
          <a:srcRect/>
          <a:stretch/>
        </p:blipFill>
        <p:spPr>
          <a:xfrm>
            <a:off x="7210695" y="4077837"/>
            <a:ext cx="1828800" cy="1828800"/>
          </a:xfrm>
          <a:prstGeom prst="ellipse">
            <a:avLst/>
          </a:prstGeom>
          <a:ln w="127000">
            <a:solidFill>
              <a:srgbClr val="FF0000"/>
            </a:solidFill>
          </a:ln>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1445796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875E-6 -2.96296E-6 L -1.875E-6 -0.1699 " pathEditMode="relative" rAng="0" ptsTypes="AA">
                                      <p:cBhvr>
                                        <p:cTn id="6" dur="2000" fill="hold"/>
                                        <p:tgtEl>
                                          <p:spTgt spid="27"/>
                                        </p:tgtEl>
                                        <p:attrNameLst>
                                          <p:attrName>ppt_x</p:attrName>
                                          <p:attrName>ppt_y</p:attrName>
                                        </p:attrNameLst>
                                      </p:cBhvr>
                                      <p:rCtr x="0" y="-8495"/>
                                    </p:animMotion>
                                  </p:childTnLst>
                                </p:cTn>
                              </p:par>
                              <p:par>
                                <p:cTn id="7" presetID="42" presetClass="path" presetSubtype="0" accel="50000" decel="50000" fill="hold" grpId="0" nodeType="withEffect">
                                  <p:stCondLst>
                                    <p:cond delay="0"/>
                                  </p:stCondLst>
                                  <p:childTnLst>
                                    <p:animMotion origin="layout" path="M -1.875E-6 -7.40741E-7 L -1.875E-6 -0.17546 " pathEditMode="relative" rAng="0" ptsTypes="AA">
                                      <p:cBhvr>
                                        <p:cTn id="8" dur="2000" fill="hold"/>
                                        <p:tgtEl>
                                          <p:spTgt spid="38"/>
                                        </p:tgtEl>
                                        <p:attrNameLst>
                                          <p:attrName>ppt_x</p:attrName>
                                          <p:attrName>ppt_y</p:attrName>
                                        </p:attrNameLst>
                                      </p:cBhvr>
                                      <p:rCtr x="0" y="-8773"/>
                                    </p:animMotion>
                                  </p:childTnLst>
                                </p:cTn>
                              </p:par>
                              <p:par>
                                <p:cTn id="9" presetID="42" presetClass="path" presetSubtype="0" accel="50000" decel="50000" fill="hold" nodeType="withEffect">
                                  <p:stCondLst>
                                    <p:cond delay="0"/>
                                  </p:stCondLst>
                                  <p:childTnLst>
                                    <p:animMotion origin="layout" path="M -3.125E-6 4.81481E-6 L -3.125E-6 -0.16713 " pathEditMode="relative" rAng="0" ptsTypes="AA">
                                      <p:cBhvr>
                                        <p:cTn id="10" dur="2000" fill="hold"/>
                                        <p:tgtEl>
                                          <p:spTgt spid="26"/>
                                        </p:tgtEl>
                                        <p:attrNameLst>
                                          <p:attrName>ppt_x</p:attrName>
                                          <p:attrName>ppt_y</p:attrName>
                                        </p:attrNameLst>
                                      </p:cBhvr>
                                      <p:rCtr x="0" y="-8356"/>
                                    </p:animMotion>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1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8B2B5091-970C-64FB-85A9-D66C5850B64C}"/>
              </a:ext>
            </a:extLst>
          </p:cNvPr>
          <p:cNvPicPr>
            <a:picLocks noGrp="1" noChangeAspect="1" noChangeArrowheads="1"/>
          </p:cNvPicPr>
          <p:nvPr>
            <p:ph idx="1"/>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4FB35FA-D73E-FB31-1C7C-9A92D6999163}"/>
              </a:ext>
            </a:extLst>
          </p:cNvPr>
          <p:cNvSpPr>
            <a:spLocks noGrp="1"/>
          </p:cNvSpPr>
          <p:nvPr>
            <p:ph type="title"/>
          </p:nvPr>
        </p:nvSpPr>
        <p:spPr/>
        <p:txBody>
          <a:bodyPr/>
          <a:lstStyle/>
          <a:p>
            <a:r>
              <a:rPr lang="en-US" b="1" i="1" dirty="0"/>
              <a:t>Bruh.</a:t>
            </a:r>
          </a:p>
        </p:txBody>
      </p:sp>
      <p:grpSp>
        <p:nvGrpSpPr>
          <p:cNvPr id="12" name="Group 11">
            <a:extLst>
              <a:ext uri="{FF2B5EF4-FFF2-40B4-BE49-F238E27FC236}">
                <a16:creationId xmlns:a16="http://schemas.microsoft.com/office/drawing/2014/main" id="{65A939B1-6F7B-D7F1-7617-F6DA45FDB5E8}"/>
              </a:ext>
            </a:extLst>
          </p:cNvPr>
          <p:cNvGrpSpPr/>
          <p:nvPr/>
        </p:nvGrpSpPr>
        <p:grpSpPr>
          <a:xfrm>
            <a:off x="305049" y="4078377"/>
            <a:ext cx="5199253" cy="1944465"/>
            <a:chOff x="305049" y="4078377"/>
            <a:chExt cx="5199253" cy="1944465"/>
          </a:xfrm>
        </p:grpSpPr>
        <p:sp>
          <p:nvSpPr>
            <p:cNvPr id="4" name="Oval 3">
              <a:extLst>
                <a:ext uri="{FF2B5EF4-FFF2-40B4-BE49-F238E27FC236}">
                  <a16:creationId xmlns:a16="http://schemas.microsoft.com/office/drawing/2014/main" id="{59D672EB-425C-BDEE-D094-DC23A32B5561}"/>
                </a:ext>
              </a:extLst>
            </p:cNvPr>
            <p:cNvSpPr>
              <a:spLocks noChangeAspect="1"/>
            </p:cNvSpPr>
            <p:nvPr/>
          </p:nvSpPr>
          <p:spPr>
            <a:xfrm flipH="1">
              <a:off x="305049" y="4078377"/>
              <a:ext cx="1920240" cy="1920240"/>
            </a:xfrm>
            <a:prstGeom prst="ellipse">
              <a:avLst/>
            </a:prstGeom>
            <a:blipFill dpi="0" rotWithShape="1">
              <a:blip r:embed="rId4">
                <a:duotone>
                  <a:prstClr val="black"/>
                  <a:srgbClr val="D9C3A5">
                    <a:tint val="50000"/>
                    <a:satMod val="180000"/>
                  </a:srgbClr>
                </a:duotone>
                <a:extLst>
                  <a:ext uri="{BEBA8EAE-BF5A-486C-A8C5-ECC9F3942E4B}">
                    <a14:imgProps xmlns:a14="http://schemas.microsoft.com/office/drawing/2010/main">
                      <a14:imgLayer r:embed="rId5">
                        <a14:imgEffect>
                          <a14:sharpenSoften amount="50000"/>
                        </a14:imgEffect>
                        <a14:imgEffect>
                          <a14:brightnessContrast bright="20000" contrast="-40000"/>
                        </a14:imgEffect>
                      </a14:imgLayer>
                    </a14:imgProps>
                  </a:ext>
                </a:extLst>
              </a:blip>
              <a:srcRect/>
              <a:stretch>
                <a:fillRect l="-55024" t="-46070" r="-180194" b="-329272"/>
              </a:stretch>
            </a:blipFill>
            <a:ln w="152400">
              <a:solidFill>
                <a:schemeClr val="accent1"/>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5" name="Oval 4">
              <a:extLst>
                <a:ext uri="{FF2B5EF4-FFF2-40B4-BE49-F238E27FC236}">
                  <a16:creationId xmlns:a16="http://schemas.microsoft.com/office/drawing/2014/main" id="{37E1DFF2-BAE1-0B29-FC72-0513C0F4016F}"/>
                </a:ext>
              </a:extLst>
            </p:cNvPr>
            <p:cNvSpPr>
              <a:spLocks noChangeAspect="1"/>
            </p:cNvSpPr>
            <p:nvPr/>
          </p:nvSpPr>
          <p:spPr>
            <a:xfrm flipH="1">
              <a:off x="1982255" y="4102602"/>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6" name="Picture 2" descr="Indoril Nerevar | Wiki | Tamriel: Elder Scrolls Amino Amino">
              <a:extLst>
                <a:ext uri="{FF2B5EF4-FFF2-40B4-BE49-F238E27FC236}">
                  <a16:creationId xmlns:a16="http://schemas.microsoft.com/office/drawing/2014/main" id="{0D7FFF50-B851-FDDE-2A5E-0196C60598B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3659460" y="4102602"/>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13" name="Oval 12">
            <a:extLst>
              <a:ext uri="{FF2B5EF4-FFF2-40B4-BE49-F238E27FC236}">
                <a16:creationId xmlns:a16="http://schemas.microsoft.com/office/drawing/2014/main" id="{7E30D9F0-AA44-A7F8-5F69-F0D69111A607}"/>
              </a:ext>
            </a:extLst>
          </p:cNvPr>
          <p:cNvSpPr/>
          <p:nvPr/>
        </p:nvSpPr>
        <p:spPr>
          <a:xfrm flipH="1">
            <a:off x="8272695" y="4102602"/>
            <a:ext cx="1920240" cy="1920240"/>
          </a:xfrm>
          <a:prstGeom prst="ellipse">
            <a:avLst/>
          </a:prstGeom>
          <a:blipFill dpi="0" rotWithShape="1">
            <a:blip r:embed="rId8">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14" name="Oval 13">
            <a:extLst>
              <a:ext uri="{FF2B5EF4-FFF2-40B4-BE49-F238E27FC236}">
                <a16:creationId xmlns:a16="http://schemas.microsoft.com/office/drawing/2014/main" id="{EA2C4893-B7DC-901A-B319-9B74A84911F4}"/>
              </a:ext>
            </a:extLst>
          </p:cNvPr>
          <p:cNvSpPr/>
          <p:nvPr/>
        </p:nvSpPr>
        <p:spPr>
          <a:xfrm rot="19140000" flipH="1">
            <a:off x="6382768" y="4064902"/>
            <a:ext cx="1920240" cy="1920240"/>
          </a:xfrm>
          <a:prstGeom prst="ellipse">
            <a:avLst/>
          </a:prstGeom>
          <a:blipFill dpi="0" rotWithShape="1">
            <a:blip r:embed="rId9"/>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grpSp>
        <p:nvGrpSpPr>
          <p:cNvPr id="41" name="Group 40">
            <a:extLst>
              <a:ext uri="{FF2B5EF4-FFF2-40B4-BE49-F238E27FC236}">
                <a16:creationId xmlns:a16="http://schemas.microsoft.com/office/drawing/2014/main" id="{69DECBF5-2C62-BA2B-1725-29CD8F7F717F}"/>
              </a:ext>
            </a:extLst>
          </p:cNvPr>
          <p:cNvGrpSpPr/>
          <p:nvPr/>
        </p:nvGrpSpPr>
        <p:grpSpPr>
          <a:xfrm>
            <a:off x="911149" y="1459555"/>
            <a:ext cx="10048174" cy="4492802"/>
            <a:chOff x="911149" y="1459555"/>
            <a:chExt cx="10048174" cy="4492802"/>
          </a:xfrm>
        </p:grpSpPr>
        <p:grpSp>
          <p:nvGrpSpPr>
            <p:cNvPr id="22" name="Group 21">
              <a:extLst>
                <a:ext uri="{FF2B5EF4-FFF2-40B4-BE49-F238E27FC236}">
                  <a16:creationId xmlns:a16="http://schemas.microsoft.com/office/drawing/2014/main" id="{FCCA515F-7177-9934-FD1E-D9D2FD0396BF}"/>
                </a:ext>
              </a:extLst>
            </p:cNvPr>
            <p:cNvGrpSpPr/>
            <p:nvPr/>
          </p:nvGrpSpPr>
          <p:grpSpPr>
            <a:xfrm>
              <a:off x="911149" y="4032117"/>
              <a:ext cx="4472344" cy="1920240"/>
              <a:chOff x="-390704" y="4032117"/>
              <a:chExt cx="4472344" cy="1920240"/>
            </a:xfrm>
          </p:grpSpPr>
          <p:sp>
            <p:nvSpPr>
              <p:cNvPr id="23" name="Oval 22">
                <a:extLst>
                  <a:ext uri="{FF2B5EF4-FFF2-40B4-BE49-F238E27FC236}">
                    <a16:creationId xmlns:a16="http://schemas.microsoft.com/office/drawing/2014/main" id="{D5786FCF-ABBA-6FA1-2D13-1DFE2AC6E676}"/>
                  </a:ext>
                </a:extLst>
              </p:cNvPr>
              <p:cNvSpPr/>
              <p:nvPr/>
            </p:nvSpPr>
            <p:spPr>
              <a:xfrm>
                <a:off x="2161400" y="4032117"/>
                <a:ext cx="1920240" cy="1920240"/>
              </a:xfrm>
              <a:prstGeom prst="ellipse">
                <a:avLst/>
              </a:prstGeom>
              <a:blipFill dpi="0" rotWithShape="1">
                <a:blip r:embed="rId10"/>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4" name="Oval 23">
                <a:extLst>
                  <a:ext uri="{FF2B5EF4-FFF2-40B4-BE49-F238E27FC236}">
                    <a16:creationId xmlns:a16="http://schemas.microsoft.com/office/drawing/2014/main" id="{756EC1B5-7EF1-D6EA-1324-54143F1A2E71}"/>
                  </a:ext>
                </a:extLst>
              </p:cNvPr>
              <p:cNvSpPr/>
              <p:nvPr/>
            </p:nvSpPr>
            <p:spPr>
              <a:xfrm>
                <a:off x="885348" y="4032117"/>
                <a:ext cx="1920240" cy="1920240"/>
              </a:xfrm>
              <a:prstGeom prst="ellipse">
                <a:avLst/>
              </a:prstGeom>
              <a:blipFill dpi="0" rotWithShape="1">
                <a:blip r:embed="rId11"/>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25" name="Oval 24">
                <a:extLst>
                  <a:ext uri="{FF2B5EF4-FFF2-40B4-BE49-F238E27FC236}">
                    <a16:creationId xmlns:a16="http://schemas.microsoft.com/office/drawing/2014/main" id="{8FE22336-C6D2-92FE-6B1A-CD3A7C5334BE}"/>
                  </a:ext>
                </a:extLst>
              </p:cNvPr>
              <p:cNvSpPr/>
              <p:nvPr/>
            </p:nvSpPr>
            <p:spPr>
              <a:xfrm>
                <a:off x="-390704" y="4032117"/>
                <a:ext cx="1920240" cy="1920240"/>
              </a:xfrm>
              <a:prstGeom prst="ellipse">
                <a:avLst/>
              </a:prstGeom>
              <a:blipFill dpi="0" rotWithShape="1">
                <a:blip r:embed="rId12"/>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sp>
          <p:nvSpPr>
            <p:cNvPr id="26" name="Oval 25">
              <a:extLst>
                <a:ext uri="{FF2B5EF4-FFF2-40B4-BE49-F238E27FC236}">
                  <a16:creationId xmlns:a16="http://schemas.microsoft.com/office/drawing/2014/main" id="{A1FE9CDC-11A0-49E9-C47D-9E100D3B541E}"/>
                </a:ext>
              </a:extLst>
            </p:cNvPr>
            <p:cNvSpPr/>
            <p:nvPr/>
          </p:nvSpPr>
          <p:spPr>
            <a:xfrm>
              <a:off x="9039083" y="4032117"/>
              <a:ext cx="1920240" cy="1920240"/>
            </a:xfrm>
            <a:prstGeom prst="ellipse">
              <a:avLst/>
            </a:prstGeom>
            <a:blipFill dpi="0" rotWithShape="1">
              <a:blip r:embed="rId8">
                <a:duotone>
                  <a:prstClr val="black"/>
                  <a:srgbClr val="D9C3A5">
                    <a:tint val="50000"/>
                    <a:satMod val="180000"/>
                  </a:srgbClr>
                </a:duotone>
              </a:blip>
              <a:srcRect/>
              <a:stretch>
                <a:fillRect l="-41862" t="-18915" r="-188890" b="-223759"/>
              </a:stretch>
            </a:blipFill>
            <a:ln w="152400">
              <a:solidFill>
                <a:srgbClr val="4C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27" name="Picture 26" descr="A drawing of a person&#10;&#10;Description automatically generated">
              <a:extLst>
                <a:ext uri="{FF2B5EF4-FFF2-40B4-BE49-F238E27FC236}">
                  <a16:creationId xmlns:a16="http://schemas.microsoft.com/office/drawing/2014/main" id="{FF4EEA93-97FD-EE63-77E8-987B1D5086EA}"/>
                </a:ext>
              </a:extLst>
            </p:cNvPr>
            <p:cNvPicPr>
              <a:picLocks noChangeAspect="1"/>
            </p:cNvPicPr>
            <p:nvPr/>
          </p:nvPicPr>
          <p:blipFill rotWithShape="1">
            <a:blip r:embed="rId13">
              <a:extLst>
                <a:ext uri="{28A0092B-C50C-407E-A947-70E740481C1C}">
                  <a14:useLocalDpi xmlns:a14="http://schemas.microsoft.com/office/drawing/2010/main" val="0"/>
                </a:ext>
              </a:extLst>
            </a:blip>
            <a:srcRect/>
            <a:stretch/>
          </p:blipFill>
          <p:spPr>
            <a:xfrm>
              <a:off x="7210695" y="4077837"/>
              <a:ext cx="1828800" cy="1828800"/>
            </a:xfrm>
            <a:prstGeom prst="ellipse">
              <a:avLst/>
            </a:prstGeom>
            <a:ln w="127000">
              <a:solidFill>
                <a:srgbClr val="FF0000"/>
              </a:solidFill>
            </a:ln>
            <a:effectLst>
              <a:outerShdw blurRad="50800" dist="38100" dir="5400000" algn="t" rotWithShape="0">
                <a:prstClr val="black">
                  <a:alpha val="40000"/>
                </a:prstClr>
              </a:outerShdw>
            </a:effectLst>
          </p:spPr>
        </p:pic>
        <p:sp>
          <p:nvSpPr>
            <p:cNvPr id="16" name="Oval 15">
              <a:extLst>
                <a:ext uri="{FF2B5EF4-FFF2-40B4-BE49-F238E27FC236}">
                  <a16:creationId xmlns:a16="http://schemas.microsoft.com/office/drawing/2014/main" id="{E23397F6-9157-9264-36DC-753CB559B2B3}"/>
                </a:ext>
              </a:extLst>
            </p:cNvPr>
            <p:cNvSpPr>
              <a:spLocks noChangeAspect="1"/>
            </p:cNvSpPr>
            <p:nvPr/>
          </p:nvSpPr>
          <p:spPr>
            <a:xfrm>
              <a:off x="5141813" y="1798528"/>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nvGrpSpPr>
            <p:cNvPr id="17" name="Group 16">
              <a:extLst>
                <a:ext uri="{FF2B5EF4-FFF2-40B4-BE49-F238E27FC236}">
                  <a16:creationId xmlns:a16="http://schemas.microsoft.com/office/drawing/2014/main" id="{75CA3391-799F-54F9-330C-413F05EA7184}"/>
                </a:ext>
              </a:extLst>
            </p:cNvPr>
            <p:cNvGrpSpPr/>
            <p:nvPr/>
          </p:nvGrpSpPr>
          <p:grpSpPr>
            <a:xfrm>
              <a:off x="8122258" y="1459555"/>
              <a:ext cx="1920240" cy="2299554"/>
              <a:chOff x="9235567" y="2625708"/>
              <a:chExt cx="1920240" cy="2299554"/>
            </a:xfrm>
          </p:grpSpPr>
          <p:sp>
            <p:nvSpPr>
              <p:cNvPr id="18" name="Oval 17">
                <a:extLst>
                  <a:ext uri="{FF2B5EF4-FFF2-40B4-BE49-F238E27FC236}">
                    <a16:creationId xmlns:a16="http://schemas.microsoft.com/office/drawing/2014/main" id="{10B9D74B-4D95-B21D-0C6D-C54A495481C6}"/>
                  </a:ext>
                </a:extLst>
              </p:cNvPr>
              <p:cNvSpPr/>
              <p:nvPr/>
            </p:nvSpPr>
            <p:spPr>
              <a:xfrm rot="2460000">
                <a:off x="9235567" y="3005022"/>
                <a:ext cx="1920240" cy="1920240"/>
              </a:xfrm>
              <a:prstGeom prst="ellipse">
                <a:avLst/>
              </a:prstGeom>
              <a:blipFill dpi="0" rotWithShape="1">
                <a:blip r:embed="rId9"/>
                <a:srcRect/>
                <a:stretch>
                  <a:fillRect l="-41824" t="-22678" r="-81677" b="-30714"/>
                </a:stretch>
              </a:blipFill>
              <a:ln w="152400">
                <a:solidFill>
                  <a:srgbClr val="7E0000"/>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dirty="0"/>
              </a:p>
            </p:txBody>
          </p:sp>
          <p:grpSp>
            <p:nvGrpSpPr>
              <p:cNvPr id="19" name="Group 18">
                <a:extLst>
                  <a:ext uri="{FF2B5EF4-FFF2-40B4-BE49-F238E27FC236}">
                    <a16:creationId xmlns:a16="http://schemas.microsoft.com/office/drawing/2014/main" id="{C125F403-3F90-CFFA-A1A4-C78E4B564BE9}"/>
                  </a:ext>
                </a:extLst>
              </p:cNvPr>
              <p:cNvGrpSpPr/>
              <p:nvPr/>
            </p:nvGrpSpPr>
            <p:grpSpPr>
              <a:xfrm>
                <a:off x="9874554" y="2625708"/>
                <a:ext cx="642265" cy="507400"/>
                <a:chOff x="6957574" y="2280478"/>
                <a:chExt cx="1387242" cy="1095945"/>
              </a:xfrm>
              <a:solidFill>
                <a:schemeClr val="accent4"/>
              </a:solidFill>
            </p:grpSpPr>
            <p:sp>
              <p:nvSpPr>
                <p:cNvPr id="20" name="Freeform: Shape 19">
                  <a:extLst>
                    <a:ext uri="{FF2B5EF4-FFF2-40B4-BE49-F238E27FC236}">
                      <a16:creationId xmlns:a16="http://schemas.microsoft.com/office/drawing/2014/main" id="{72CB02B5-9A50-A322-8E94-8D9415E3E9DC}"/>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68548AA-155C-DBC3-D5FD-241A9214CE6E}"/>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grpSp>
          <p:nvGrpSpPr>
            <p:cNvPr id="33" name="Group 32">
              <a:extLst>
                <a:ext uri="{FF2B5EF4-FFF2-40B4-BE49-F238E27FC236}">
                  <a16:creationId xmlns:a16="http://schemas.microsoft.com/office/drawing/2014/main" id="{C6AF5C32-6F76-2666-0908-D110EDFE9704}"/>
                </a:ext>
              </a:extLst>
            </p:cNvPr>
            <p:cNvGrpSpPr/>
            <p:nvPr/>
          </p:nvGrpSpPr>
          <p:grpSpPr>
            <a:xfrm flipH="1">
              <a:off x="2224900" y="1473002"/>
              <a:ext cx="1844842" cy="2261855"/>
              <a:chOff x="1036193" y="2625708"/>
              <a:chExt cx="1844842" cy="2261855"/>
            </a:xfrm>
          </p:grpSpPr>
          <p:pic>
            <p:nvPicPr>
              <p:cNvPr id="34" name="Picture 2" descr="Indoril Nerevar | Wiki | Tamriel: Elder Scrolls Amino Amino">
                <a:extLst>
                  <a:ext uri="{FF2B5EF4-FFF2-40B4-BE49-F238E27FC236}">
                    <a16:creationId xmlns:a16="http://schemas.microsoft.com/office/drawing/2014/main" id="{D60CFBB4-791A-AA0D-0ED7-1BDE93204F7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1036193" y="3042721"/>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35" name="Group 34">
                <a:extLst>
                  <a:ext uri="{FF2B5EF4-FFF2-40B4-BE49-F238E27FC236}">
                    <a16:creationId xmlns:a16="http://schemas.microsoft.com/office/drawing/2014/main" id="{E1F3A370-05FF-D814-BF14-43F63D8C68BE}"/>
                  </a:ext>
                </a:extLst>
              </p:cNvPr>
              <p:cNvGrpSpPr/>
              <p:nvPr/>
            </p:nvGrpSpPr>
            <p:grpSpPr>
              <a:xfrm>
                <a:off x="1637481" y="2625708"/>
                <a:ext cx="642265" cy="507400"/>
                <a:chOff x="6957574" y="2280478"/>
                <a:chExt cx="1387242" cy="1095945"/>
              </a:xfrm>
              <a:solidFill>
                <a:schemeClr val="accent4"/>
              </a:solidFill>
            </p:grpSpPr>
            <p:sp>
              <p:nvSpPr>
                <p:cNvPr id="36" name="Freeform: Shape 35">
                  <a:extLst>
                    <a:ext uri="{FF2B5EF4-FFF2-40B4-BE49-F238E27FC236}">
                      <a16:creationId xmlns:a16="http://schemas.microsoft.com/office/drawing/2014/main" id="{87CEDD30-6F3E-B7AD-4E0B-03BA9441A13A}"/>
                    </a:ext>
                  </a:extLst>
                </p:cNvPr>
                <p:cNvSpPr/>
                <p:nvPr/>
              </p:nvSpPr>
              <p:spPr>
                <a:xfrm>
                  <a:off x="7109766" y="3131917"/>
                  <a:ext cx="1082814" cy="244506"/>
                </a:xfrm>
                <a:custGeom>
                  <a:avLst/>
                  <a:gdLst>
                    <a:gd name="connsiteX0" fmla="*/ 0 w 1082814"/>
                    <a:gd name="connsiteY0" fmla="*/ 0 h 244506"/>
                    <a:gd name="connsiteX1" fmla="*/ 1082815 w 1082814"/>
                    <a:gd name="connsiteY1" fmla="*/ 0 h 244506"/>
                    <a:gd name="connsiteX2" fmla="*/ 1082815 w 1082814"/>
                    <a:gd name="connsiteY2" fmla="*/ 244507 h 244506"/>
                    <a:gd name="connsiteX3" fmla="*/ 0 w 1082814"/>
                    <a:gd name="connsiteY3" fmla="*/ 244507 h 244506"/>
                  </a:gdLst>
                  <a:ahLst/>
                  <a:cxnLst>
                    <a:cxn ang="0">
                      <a:pos x="connsiteX0" y="connsiteY0"/>
                    </a:cxn>
                    <a:cxn ang="0">
                      <a:pos x="connsiteX1" y="connsiteY1"/>
                    </a:cxn>
                    <a:cxn ang="0">
                      <a:pos x="connsiteX2" y="connsiteY2"/>
                    </a:cxn>
                    <a:cxn ang="0">
                      <a:pos x="connsiteX3" y="connsiteY3"/>
                    </a:cxn>
                  </a:cxnLst>
                  <a:rect l="l" t="t" r="r" b="b"/>
                  <a:pathLst>
                    <a:path w="1082814" h="244506">
                      <a:moveTo>
                        <a:pt x="0" y="0"/>
                      </a:moveTo>
                      <a:lnTo>
                        <a:pt x="1082815" y="0"/>
                      </a:lnTo>
                      <a:lnTo>
                        <a:pt x="1082815" y="244507"/>
                      </a:lnTo>
                      <a:lnTo>
                        <a:pt x="0" y="244507"/>
                      </a:lnTo>
                      <a:close/>
                    </a:path>
                  </a:pathLst>
                </a:custGeom>
                <a:grpFill/>
                <a:ln w="17463" cap="flat">
                  <a:solidFill>
                    <a:schemeClr val="accent4">
                      <a:lumMod val="50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C555E99-A1D9-B8D7-5CE1-B5713B118CEF}"/>
                    </a:ext>
                  </a:extLst>
                </p:cNvPr>
                <p:cNvSpPr/>
                <p:nvPr/>
              </p:nvSpPr>
              <p:spPr>
                <a:xfrm>
                  <a:off x="6957574" y="2280478"/>
                  <a:ext cx="1387242" cy="781579"/>
                </a:xfrm>
                <a:custGeom>
                  <a:avLst/>
                  <a:gdLst>
                    <a:gd name="connsiteX0" fmla="*/ 1366884 w 1387242"/>
                    <a:gd name="connsiteY0" fmla="*/ 300950 h 781579"/>
                    <a:gd name="connsiteX1" fmla="*/ 1290545 w 1387242"/>
                    <a:gd name="connsiteY1" fmla="*/ 320807 h 781579"/>
                    <a:gd name="connsiteX2" fmla="*/ 1199920 w 1387242"/>
                    <a:gd name="connsiteY2" fmla="*/ 383575 h 781579"/>
                    <a:gd name="connsiteX3" fmla="*/ 1140697 w 1387242"/>
                    <a:gd name="connsiteY3" fmla="*/ 412183 h 781579"/>
                    <a:gd name="connsiteX4" fmla="*/ 1063608 w 1387242"/>
                    <a:gd name="connsiteY4" fmla="*/ 422661 h 781579"/>
                    <a:gd name="connsiteX5" fmla="*/ 1053779 w 1387242"/>
                    <a:gd name="connsiteY5" fmla="*/ 415185 h 781579"/>
                    <a:gd name="connsiteX6" fmla="*/ 1054282 w 1387242"/>
                    <a:gd name="connsiteY6" fmla="*/ 410873 h 781579"/>
                    <a:gd name="connsiteX7" fmla="*/ 1066961 w 1387242"/>
                    <a:gd name="connsiteY7" fmla="*/ 377882 h 781579"/>
                    <a:gd name="connsiteX8" fmla="*/ 1073668 w 1387242"/>
                    <a:gd name="connsiteY8" fmla="*/ 367560 h 781579"/>
                    <a:gd name="connsiteX9" fmla="*/ 1153447 w 1387242"/>
                    <a:gd name="connsiteY9" fmla="*/ 287764 h 781579"/>
                    <a:gd name="connsiteX10" fmla="*/ 1153447 w 1387242"/>
                    <a:gd name="connsiteY10" fmla="*/ 245848 h 781579"/>
                    <a:gd name="connsiteX11" fmla="*/ 1068882 w 1387242"/>
                    <a:gd name="connsiteY11" fmla="*/ 161266 h 781579"/>
                    <a:gd name="connsiteX12" fmla="*/ 1026967 w 1387242"/>
                    <a:gd name="connsiteY12" fmla="*/ 161266 h 781579"/>
                    <a:gd name="connsiteX13" fmla="*/ 942403 w 1387242"/>
                    <a:gd name="connsiteY13" fmla="*/ 245848 h 781579"/>
                    <a:gd name="connsiteX14" fmla="*/ 942403 w 1387242"/>
                    <a:gd name="connsiteY14" fmla="*/ 287764 h 781579"/>
                    <a:gd name="connsiteX15" fmla="*/ 944149 w 1387242"/>
                    <a:gd name="connsiteY15" fmla="*/ 289510 h 781579"/>
                    <a:gd name="connsiteX16" fmla="*/ 950978 w 1387242"/>
                    <a:gd name="connsiteY16" fmla="*/ 320842 h 781579"/>
                    <a:gd name="connsiteX17" fmla="*/ 910914 w 1387242"/>
                    <a:gd name="connsiteY17" fmla="*/ 427744 h 781579"/>
                    <a:gd name="connsiteX18" fmla="*/ 887127 w 1387242"/>
                    <a:gd name="connsiteY18" fmla="*/ 446745 h 781579"/>
                    <a:gd name="connsiteX19" fmla="*/ 871408 w 1387242"/>
                    <a:gd name="connsiteY19" fmla="*/ 448876 h 781579"/>
                    <a:gd name="connsiteX20" fmla="*/ 862344 w 1387242"/>
                    <a:gd name="connsiteY20" fmla="*/ 443968 h 781579"/>
                    <a:gd name="connsiteX21" fmla="*/ 797690 w 1387242"/>
                    <a:gd name="connsiteY21" fmla="*/ 307027 h 781579"/>
                    <a:gd name="connsiteX22" fmla="*/ 803628 w 1387242"/>
                    <a:gd name="connsiteY22" fmla="*/ 273355 h 781579"/>
                    <a:gd name="connsiteX23" fmla="*/ 870553 w 1387242"/>
                    <a:gd name="connsiteY23" fmla="*/ 206413 h 781579"/>
                    <a:gd name="connsiteX24" fmla="*/ 870553 w 1387242"/>
                    <a:gd name="connsiteY24" fmla="*/ 164497 h 781579"/>
                    <a:gd name="connsiteX25" fmla="*/ 714558 w 1387242"/>
                    <a:gd name="connsiteY25" fmla="*/ 8659 h 781579"/>
                    <a:gd name="connsiteX26" fmla="*/ 672642 w 1387242"/>
                    <a:gd name="connsiteY26" fmla="*/ 8659 h 781579"/>
                    <a:gd name="connsiteX27" fmla="*/ 516769 w 1387242"/>
                    <a:gd name="connsiteY27" fmla="*/ 164532 h 781579"/>
                    <a:gd name="connsiteX28" fmla="*/ 516769 w 1387242"/>
                    <a:gd name="connsiteY28" fmla="*/ 206448 h 781579"/>
                    <a:gd name="connsiteX29" fmla="*/ 584078 w 1387242"/>
                    <a:gd name="connsiteY29" fmla="*/ 273774 h 781579"/>
                    <a:gd name="connsiteX30" fmla="*/ 589929 w 1387242"/>
                    <a:gd name="connsiteY30" fmla="*/ 307394 h 781579"/>
                    <a:gd name="connsiteX31" fmla="*/ 525397 w 1387242"/>
                    <a:gd name="connsiteY31" fmla="*/ 443951 h 781579"/>
                    <a:gd name="connsiteX32" fmla="*/ 516315 w 1387242"/>
                    <a:gd name="connsiteY32" fmla="*/ 448859 h 781579"/>
                    <a:gd name="connsiteX33" fmla="*/ 500597 w 1387242"/>
                    <a:gd name="connsiteY33" fmla="*/ 446728 h 781579"/>
                    <a:gd name="connsiteX34" fmla="*/ 476827 w 1387242"/>
                    <a:gd name="connsiteY34" fmla="*/ 427726 h 781579"/>
                    <a:gd name="connsiteX35" fmla="*/ 436903 w 1387242"/>
                    <a:gd name="connsiteY35" fmla="*/ 320807 h 781579"/>
                    <a:gd name="connsiteX36" fmla="*/ 443714 w 1387242"/>
                    <a:gd name="connsiteY36" fmla="*/ 289475 h 781579"/>
                    <a:gd name="connsiteX37" fmla="*/ 445461 w 1387242"/>
                    <a:gd name="connsiteY37" fmla="*/ 287729 h 781579"/>
                    <a:gd name="connsiteX38" fmla="*/ 445461 w 1387242"/>
                    <a:gd name="connsiteY38" fmla="*/ 245813 h 781579"/>
                    <a:gd name="connsiteX39" fmla="*/ 361036 w 1387242"/>
                    <a:gd name="connsiteY39" fmla="*/ 161389 h 781579"/>
                    <a:gd name="connsiteX40" fmla="*/ 319121 w 1387242"/>
                    <a:gd name="connsiteY40" fmla="*/ 161389 h 781579"/>
                    <a:gd name="connsiteX41" fmla="*/ 234696 w 1387242"/>
                    <a:gd name="connsiteY41" fmla="*/ 245813 h 781579"/>
                    <a:gd name="connsiteX42" fmla="*/ 234696 w 1387242"/>
                    <a:gd name="connsiteY42" fmla="*/ 287729 h 781579"/>
                    <a:gd name="connsiteX43" fmla="*/ 313969 w 1387242"/>
                    <a:gd name="connsiteY43" fmla="*/ 367019 h 781579"/>
                    <a:gd name="connsiteX44" fmla="*/ 320693 w 1387242"/>
                    <a:gd name="connsiteY44" fmla="*/ 377340 h 781579"/>
                    <a:gd name="connsiteX45" fmla="*/ 333547 w 1387242"/>
                    <a:gd name="connsiteY45" fmla="*/ 410838 h 781579"/>
                    <a:gd name="connsiteX46" fmla="*/ 328532 w 1387242"/>
                    <a:gd name="connsiteY46" fmla="*/ 422123 h 781579"/>
                    <a:gd name="connsiteX47" fmla="*/ 324220 w 1387242"/>
                    <a:gd name="connsiteY47" fmla="*/ 422626 h 781579"/>
                    <a:gd name="connsiteX48" fmla="*/ 246502 w 1387242"/>
                    <a:gd name="connsiteY48" fmla="*/ 412078 h 781579"/>
                    <a:gd name="connsiteX49" fmla="*/ 187122 w 1387242"/>
                    <a:gd name="connsiteY49" fmla="*/ 383488 h 781579"/>
                    <a:gd name="connsiteX50" fmla="*/ 96585 w 1387242"/>
                    <a:gd name="connsiteY50" fmla="*/ 320807 h 781579"/>
                    <a:gd name="connsiteX51" fmla="*/ 20316 w 1387242"/>
                    <a:gd name="connsiteY51" fmla="*/ 300950 h 781579"/>
                    <a:gd name="connsiteX52" fmla="*/ 235 w 1387242"/>
                    <a:gd name="connsiteY52" fmla="*/ 315328 h 781579"/>
                    <a:gd name="connsiteX53" fmla="*/ 5227 w 1387242"/>
                    <a:gd name="connsiteY53" fmla="*/ 330640 h 781579"/>
                    <a:gd name="connsiteX54" fmla="*/ 117263 w 1387242"/>
                    <a:gd name="connsiteY54" fmla="*/ 502143 h 781579"/>
                    <a:gd name="connsiteX55" fmla="*/ 152193 w 1387242"/>
                    <a:gd name="connsiteY55" fmla="*/ 723177 h 781579"/>
                    <a:gd name="connsiteX56" fmla="*/ 152193 w 1387242"/>
                    <a:gd name="connsiteY56" fmla="*/ 751889 h 781579"/>
                    <a:gd name="connsiteX57" fmla="*/ 181883 w 1387242"/>
                    <a:gd name="connsiteY57" fmla="*/ 781579 h 781579"/>
                    <a:gd name="connsiteX58" fmla="*/ 1205317 w 1387242"/>
                    <a:gd name="connsiteY58" fmla="*/ 781579 h 781579"/>
                    <a:gd name="connsiteX59" fmla="*/ 1235007 w 1387242"/>
                    <a:gd name="connsiteY59" fmla="*/ 751889 h 781579"/>
                    <a:gd name="connsiteX60" fmla="*/ 1235007 w 1387242"/>
                    <a:gd name="connsiteY60" fmla="*/ 723177 h 781579"/>
                    <a:gd name="connsiteX61" fmla="*/ 1269937 w 1387242"/>
                    <a:gd name="connsiteY61" fmla="*/ 502143 h 781579"/>
                    <a:gd name="connsiteX62" fmla="*/ 1381973 w 1387242"/>
                    <a:gd name="connsiteY62" fmla="*/ 330675 h 781579"/>
                    <a:gd name="connsiteX63" fmla="*/ 1382279 w 1387242"/>
                    <a:gd name="connsiteY63" fmla="*/ 305978 h 781579"/>
                    <a:gd name="connsiteX64" fmla="*/ 1366884 w 1387242"/>
                    <a:gd name="connsiteY64" fmla="*/ 300950 h 781579"/>
                    <a:gd name="connsiteX65" fmla="*/ 340131 w 1387242"/>
                    <a:gd name="connsiteY65" fmla="*/ 306748 h 781579"/>
                    <a:gd name="connsiteX66" fmla="*/ 300241 w 1387242"/>
                    <a:gd name="connsiteY66" fmla="*/ 266841 h 781579"/>
                    <a:gd name="connsiteX67" fmla="*/ 340131 w 1387242"/>
                    <a:gd name="connsiteY67" fmla="*/ 226951 h 781579"/>
                    <a:gd name="connsiteX68" fmla="*/ 380020 w 1387242"/>
                    <a:gd name="connsiteY68" fmla="*/ 266841 h 781579"/>
                    <a:gd name="connsiteX69" fmla="*/ 693600 w 1387242"/>
                    <a:gd name="connsiteY69" fmla="*/ 259803 h 781579"/>
                    <a:gd name="connsiteX70" fmla="*/ 619340 w 1387242"/>
                    <a:gd name="connsiteY70" fmla="*/ 185508 h 781579"/>
                    <a:gd name="connsiteX71" fmla="*/ 693600 w 1387242"/>
                    <a:gd name="connsiteY71" fmla="*/ 111195 h 781579"/>
                    <a:gd name="connsiteX72" fmla="*/ 767895 w 1387242"/>
                    <a:gd name="connsiteY72" fmla="*/ 185508 h 781579"/>
                    <a:gd name="connsiteX73" fmla="*/ 1007773 w 1387242"/>
                    <a:gd name="connsiteY73" fmla="*/ 266788 h 781579"/>
                    <a:gd name="connsiteX74" fmla="*/ 1047820 w 1387242"/>
                    <a:gd name="connsiteY74" fmla="*/ 226742 h 781579"/>
                    <a:gd name="connsiteX75" fmla="*/ 1087884 w 1387242"/>
                    <a:gd name="connsiteY75" fmla="*/ 266788 h 781579"/>
                    <a:gd name="connsiteX76" fmla="*/ 1047855 w 1387242"/>
                    <a:gd name="connsiteY76" fmla="*/ 306888 h 78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7242" h="781579">
                      <a:moveTo>
                        <a:pt x="1366884" y="300950"/>
                      </a:moveTo>
                      <a:cubicBezTo>
                        <a:pt x="1340843" y="305031"/>
                        <a:pt x="1315273" y="311682"/>
                        <a:pt x="1290545" y="320807"/>
                      </a:cubicBezTo>
                      <a:cubicBezTo>
                        <a:pt x="1256484" y="335531"/>
                        <a:pt x="1225681" y="356866"/>
                        <a:pt x="1199920" y="383575"/>
                      </a:cubicBezTo>
                      <a:cubicBezTo>
                        <a:pt x="1183821" y="399306"/>
                        <a:pt x="1163028" y="409352"/>
                        <a:pt x="1140697" y="412183"/>
                      </a:cubicBezTo>
                      <a:lnTo>
                        <a:pt x="1063608" y="422661"/>
                      </a:lnTo>
                      <a:cubicBezTo>
                        <a:pt x="1058830" y="423311"/>
                        <a:pt x="1054429" y="419963"/>
                        <a:pt x="1053779" y="415185"/>
                      </a:cubicBezTo>
                      <a:cubicBezTo>
                        <a:pt x="1053582" y="413728"/>
                        <a:pt x="1053755" y="412245"/>
                        <a:pt x="1054282" y="410873"/>
                      </a:cubicBezTo>
                      <a:lnTo>
                        <a:pt x="1066961" y="377882"/>
                      </a:lnTo>
                      <a:cubicBezTo>
                        <a:pt x="1068448" y="374008"/>
                        <a:pt x="1070732" y="370491"/>
                        <a:pt x="1073668" y="367560"/>
                      </a:cubicBezTo>
                      <a:lnTo>
                        <a:pt x="1153447" y="287764"/>
                      </a:lnTo>
                      <a:cubicBezTo>
                        <a:pt x="1164993" y="276178"/>
                        <a:pt x="1164993" y="257434"/>
                        <a:pt x="1153447" y="245848"/>
                      </a:cubicBezTo>
                      <a:lnTo>
                        <a:pt x="1068882" y="161266"/>
                      </a:lnTo>
                      <a:cubicBezTo>
                        <a:pt x="1057296" y="149721"/>
                        <a:pt x="1038553" y="149721"/>
                        <a:pt x="1026967" y="161266"/>
                      </a:cubicBezTo>
                      <a:lnTo>
                        <a:pt x="942403" y="245848"/>
                      </a:lnTo>
                      <a:cubicBezTo>
                        <a:pt x="930857" y="257434"/>
                        <a:pt x="930857" y="276178"/>
                        <a:pt x="942403" y="287764"/>
                      </a:cubicBezTo>
                      <a:lnTo>
                        <a:pt x="944149" y="289510"/>
                      </a:lnTo>
                      <a:cubicBezTo>
                        <a:pt x="952354" y="297720"/>
                        <a:pt x="955023" y="309961"/>
                        <a:pt x="950978" y="320842"/>
                      </a:cubicBezTo>
                      <a:lnTo>
                        <a:pt x="910914" y="427744"/>
                      </a:lnTo>
                      <a:cubicBezTo>
                        <a:pt x="907082" y="437971"/>
                        <a:pt x="897946" y="445268"/>
                        <a:pt x="887127" y="446745"/>
                      </a:cubicBezTo>
                      <a:lnTo>
                        <a:pt x="871408" y="448876"/>
                      </a:lnTo>
                      <a:cubicBezTo>
                        <a:pt x="867641" y="449388"/>
                        <a:pt x="863976" y="447404"/>
                        <a:pt x="862344" y="443968"/>
                      </a:cubicBezTo>
                      <a:lnTo>
                        <a:pt x="797690" y="307027"/>
                      </a:lnTo>
                      <a:cubicBezTo>
                        <a:pt x="792360" y="295675"/>
                        <a:pt x="794735" y="282199"/>
                        <a:pt x="803628" y="273355"/>
                      </a:cubicBezTo>
                      <a:lnTo>
                        <a:pt x="870553" y="206413"/>
                      </a:lnTo>
                      <a:cubicBezTo>
                        <a:pt x="882099" y="194827"/>
                        <a:pt x="882099" y="176084"/>
                        <a:pt x="870553" y="164497"/>
                      </a:cubicBezTo>
                      <a:lnTo>
                        <a:pt x="714558" y="8659"/>
                      </a:lnTo>
                      <a:cubicBezTo>
                        <a:pt x="702971" y="-2886"/>
                        <a:pt x="684228" y="-2886"/>
                        <a:pt x="672642" y="8659"/>
                      </a:cubicBezTo>
                      <a:lnTo>
                        <a:pt x="516769" y="164532"/>
                      </a:lnTo>
                      <a:cubicBezTo>
                        <a:pt x="505223" y="176118"/>
                        <a:pt x="505223" y="194862"/>
                        <a:pt x="516769" y="206448"/>
                      </a:cubicBezTo>
                      <a:lnTo>
                        <a:pt x="584078" y="273774"/>
                      </a:lnTo>
                      <a:cubicBezTo>
                        <a:pt x="592917" y="282629"/>
                        <a:pt x="595258" y="296073"/>
                        <a:pt x="589929" y="307394"/>
                      </a:cubicBezTo>
                      <a:lnTo>
                        <a:pt x="525397" y="443951"/>
                      </a:lnTo>
                      <a:cubicBezTo>
                        <a:pt x="523764" y="447393"/>
                        <a:pt x="520089" y="449379"/>
                        <a:pt x="516315" y="448859"/>
                      </a:cubicBezTo>
                      <a:lnTo>
                        <a:pt x="500597" y="446728"/>
                      </a:lnTo>
                      <a:cubicBezTo>
                        <a:pt x="489783" y="445245"/>
                        <a:pt x="480656" y="437948"/>
                        <a:pt x="476827" y="427726"/>
                      </a:cubicBezTo>
                      <a:lnTo>
                        <a:pt x="436903" y="320807"/>
                      </a:lnTo>
                      <a:cubicBezTo>
                        <a:pt x="432855" y="309930"/>
                        <a:pt x="435515" y="297691"/>
                        <a:pt x="443714" y="289475"/>
                      </a:cubicBezTo>
                      <a:lnTo>
                        <a:pt x="445461" y="287729"/>
                      </a:lnTo>
                      <a:cubicBezTo>
                        <a:pt x="457007" y="276143"/>
                        <a:pt x="457007" y="257399"/>
                        <a:pt x="445461" y="245813"/>
                      </a:cubicBezTo>
                      <a:lnTo>
                        <a:pt x="361036" y="161389"/>
                      </a:lnTo>
                      <a:cubicBezTo>
                        <a:pt x="349450" y="149843"/>
                        <a:pt x="330707" y="149843"/>
                        <a:pt x="319121" y="161389"/>
                      </a:cubicBezTo>
                      <a:lnTo>
                        <a:pt x="234696" y="245813"/>
                      </a:lnTo>
                      <a:cubicBezTo>
                        <a:pt x="223150" y="257399"/>
                        <a:pt x="223150" y="276143"/>
                        <a:pt x="234696" y="287729"/>
                      </a:cubicBezTo>
                      <a:lnTo>
                        <a:pt x="313969" y="367019"/>
                      </a:lnTo>
                      <a:cubicBezTo>
                        <a:pt x="316915" y="369944"/>
                        <a:pt x="319208" y="373463"/>
                        <a:pt x="320693" y="377340"/>
                      </a:cubicBezTo>
                      <a:lnTo>
                        <a:pt x="333547" y="410838"/>
                      </a:lnTo>
                      <a:cubicBezTo>
                        <a:pt x="335279" y="415338"/>
                        <a:pt x="333033" y="420391"/>
                        <a:pt x="328532" y="422123"/>
                      </a:cubicBezTo>
                      <a:cubicBezTo>
                        <a:pt x="327160" y="422651"/>
                        <a:pt x="325677" y="422824"/>
                        <a:pt x="324220" y="422626"/>
                      </a:cubicBezTo>
                      <a:lnTo>
                        <a:pt x="246502" y="412078"/>
                      </a:lnTo>
                      <a:cubicBezTo>
                        <a:pt x="224121" y="409278"/>
                        <a:pt x="203268" y="399238"/>
                        <a:pt x="187122" y="383488"/>
                      </a:cubicBezTo>
                      <a:cubicBezTo>
                        <a:pt x="161377" y="356823"/>
                        <a:pt x="130606" y="335519"/>
                        <a:pt x="96585" y="320807"/>
                      </a:cubicBezTo>
                      <a:cubicBezTo>
                        <a:pt x="71879" y="311687"/>
                        <a:pt x="46332" y="305035"/>
                        <a:pt x="20316" y="300950"/>
                      </a:cubicBezTo>
                      <a:cubicBezTo>
                        <a:pt x="10800" y="299374"/>
                        <a:pt x="1809" y="305812"/>
                        <a:pt x="235" y="315328"/>
                      </a:cubicBezTo>
                      <a:cubicBezTo>
                        <a:pt x="-694" y="320941"/>
                        <a:pt x="1168" y="326654"/>
                        <a:pt x="5227" y="330640"/>
                      </a:cubicBezTo>
                      <a:cubicBezTo>
                        <a:pt x="56156" y="377684"/>
                        <a:pt x="94646" y="436605"/>
                        <a:pt x="117263" y="502143"/>
                      </a:cubicBezTo>
                      <a:cubicBezTo>
                        <a:pt x="138752" y="573925"/>
                        <a:pt x="150500" y="648268"/>
                        <a:pt x="152193" y="723177"/>
                      </a:cubicBezTo>
                      <a:lnTo>
                        <a:pt x="152193" y="751889"/>
                      </a:lnTo>
                      <a:cubicBezTo>
                        <a:pt x="152193" y="768287"/>
                        <a:pt x="165485" y="781579"/>
                        <a:pt x="181883" y="781579"/>
                      </a:cubicBezTo>
                      <a:lnTo>
                        <a:pt x="1205317" y="781579"/>
                      </a:lnTo>
                      <a:cubicBezTo>
                        <a:pt x="1221715" y="781579"/>
                        <a:pt x="1235007" y="768287"/>
                        <a:pt x="1235007" y="751889"/>
                      </a:cubicBezTo>
                      <a:lnTo>
                        <a:pt x="1235007" y="723177"/>
                      </a:lnTo>
                      <a:cubicBezTo>
                        <a:pt x="1236699" y="648268"/>
                        <a:pt x="1248448" y="573925"/>
                        <a:pt x="1269937" y="502143"/>
                      </a:cubicBezTo>
                      <a:cubicBezTo>
                        <a:pt x="1292559" y="436617"/>
                        <a:pt x="1331049" y="377709"/>
                        <a:pt x="1381973" y="330675"/>
                      </a:cubicBezTo>
                      <a:cubicBezTo>
                        <a:pt x="1388877" y="323940"/>
                        <a:pt x="1389015" y="312881"/>
                        <a:pt x="1382279" y="305978"/>
                      </a:cubicBezTo>
                      <a:cubicBezTo>
                        <a:pt x="1378281" y="301879"/>
                        <a:pt x="1372530" y="300001"/>
                        <a:pt x="1366884" y="300950"/>
                      </a:cubicBezTo>
                      <a:close/>
                      <a:moveTo>
                        <a:pt x="340131" y="306748"/>
                      </a:moveTo>
                      <a:lnTo>
                        <a:pt x="300241" y="266841"/>
                      </a:lnTo>
                      <a:lnTo>
                        <a:pt x="340131" y="226951"/>
                      </a:lnTo>
                      <a:lnTo>
                        <a:pt x="380020" y="266841"/>
                      </a:lnTo>
                      <a:close/>
                      <a:moveTo>
                        <a:pt x="693600" y="259803"/>
                      </a:moveTo>
                      <a:lnTo>
                        <a:pt x="619340" y="185508"/>
                      </a:lnTo>
                      <a:lnTo>
                        <a:pt x="693600" y="111195"/>
                      </a:lnTo>
                      <a:lnTo>
                        <a:pt x="767895" y="185508"/>
                      </a:lnTo>
                      <a:close/>
                      <a:moveTo>
                        <a:pt x="1007773" y="266788"/>
                      </a:moveTo>
                      <a:lnTo>
                        <a:pt x="1047820" y="226742"/>
                      </a:lnTo>
                      <a:lnTo>
                        <a:pt x="1087884" y="266788"/>
                      </a:lnTo>
                      <a:lnTo>
                        <a:pt x="1047855" y="306888"/>
                      </a:lnTo>
                      <a:close/>
                    </a:path>
                  </a:pathLst>
                </a:custGeom>
                <a:grpFill/>
                <a:ln w="17463" cap="flat">
                  <a:solidFill>
                    <a:schemeClr val="accent4">
                      <a:lumMod val="50000"/>
                    </a:schemeClr>
                  </a:solidFill>
                  <a:prstDash val="solid"/>
                  <a:miter/>
                </a:ln>
              </p:spPr>
              <p:txBody>
                <a:bodyPr rtlCol="0" anchor="ctr"/>
                <a:lstStyle/>
                <a:p>
                  <a:endParaRPr lang="en-US" dirty="0"/>
                </a:p>
              </p:txBody>
            </p:sp>
          </p:grpSp>
        </p:grpSp>
      </p:grpSp>
      <p:sp>
        <p:nvSpPr>
          <p:cNvPr id="42" name="Oval 41">
            <a:extLst>
              <a:ext uri="{FF2B5EF4-FFF2-40B4-BE49-F238E27FC236}">
                <a16:creationId xmlns:a16="http://schemas.microsoft.com/office/drawing/2014/main" id="{737EEDE5-0B21-576B-C808-A680257FE53F}"/>
              </a:ext>
            </a:extLst>
          </p:cNvPr>
          <p:cNvSpPr>
            <a:spLocks noChangeAspect="1"/>
          </p:cNvSpPr>
          <p:nvPr/>
        </p:nvSpPr>
        <p:spPr>
          <a:xfrm>
            <a:off x="3665900" y="4103751"/>
            <a:ext cx="1844842" cy="1844842"/>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a:extLst>
              <a:ext uri="{FF2B5EF4-FFF2-40B4-BE49-F238E27FC236}">
                <a16:creationId xmlns:a16="http://schemas.microsoft.com/office/drawing/2014/main" id="{099AACE8-F28C-41F6-6A4C-6FE2A89A1C8F}"/>
              </a:ext>
            </a:extLst>
          </p:cNvPr>
          <p:cNvSpPr>
            <a:spLocks noChangeAspect="1"/>
          </p:cNvSpPr>
          <p:nvPr/>
        </p:nvSpPr>
        <p:spPr>
          <a:xfrm>
            <a:off x="6458113" y="4144404"/>
            <a:ext cx="1767841" cy="1762699"/>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90003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41"/>
                                        </p:tgtEl>
                                      </p:cBhvr>
                                    </p:animEffect>
                                    <p:set>
                                      <p:cBhvr>
                                        <p:cTn id="7" dur="1" fill="hold">
                                          <p:stCondLst>
                                            <p:cond delay="499"/>
                                          </p:stCondLst>
                                        </p:cTn>
                                        <p:tgtEl>
                                          <p:spTgt spid="41"/>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50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50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nodeType="withEffect">
                                  <p:stCondLst>
                                    <p:cond delay="50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500"/>
                                        <p:tgtEl>
                                          <p:spTgt spid="4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500"/>
                                        <p:tgtEl>
                                          <p:spTgt spid="42"/>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xit" presetSubtype="4" fill="hold" grpId="1" nodeType="clickEffect">
                                  <p:stCondLst>
                                    <p:cond delay="0"/>
                                  </p:stCondLst>
                                  <p:childTnLst>
                                    <p:animEffect transition="out" filter="wipe(down)">
                                      <p:cBhvr>
                                        <p:cTn id="32" dur="500"/>
                                        <p:tgtEl>
                                          <p:spTgt spid="14"/>
                                        </p:tgtEl>
                                      </p:cBhvr>
                                    </p:animEffect>
                                    <p:set>
                                      <p:cBhvr>
                                        <p:cTn id="33" dur="1" fill="hold">
                                          <p:stCondLst>
                                            <p:cond delay="499"/>
                                          </p:stCondLst>
                                        </p:cTn>
                                        <p:tgtEl>
                                          <p:spTgt spid="14"/>
                                        </p:tgtEl>
                                        <p:attrNameLst>
                                          <p:attrName>style.visibility</p:attrName>
                                        </p:attrNameLst>
                                      </p:cBhvr>
                                      <p:to>
                                        <p:strVal val="hidden"/>
                                      </p:to>
                                    </p:set>
                                  </p:childTnLst>
                                </p:cTn>
                              </p:par>
                              <p:par>
                                <p:cTn id="34" presetID="22" presetClass="exit" presetSubtype="4" fill="hold" grpId="1" nodeType="withEffect">
                                  <p:stCondLst>
                                    <p:cond delay="0"/>
                                  </p:stCondLst>
                                  <p:childTnLst>
                                    <p:animEffect transition="out" filter="wipe(down)">
                                      <p:cBhvr>
                                        <p:cTn id="35" dur="500"/>
                                        <p:tgtEl>
                                          <p:spTgt spid="13"/>
                                        </p:tgtEl>
                                      </p:cBhvr>
                                    </p:animEffect>
                                    <p:set>
                                      <p:cBhvr>
                                        <p:cTn id="36" dur="1" fill="hold">
                                          <p:stCondLst>
                                            <p:cond delay="499"/>
                                          </p:stCondLst>
                                        </p:cTn>
                                        <p:tgtEl>
                                          <p:spTgt spid="13"/>
                                        </p:tgtEl>
                                        <p:attrNameLst>
                                          <p:attrName>style.visibility</p:attrName>
                                        </p:attrNameLst>
                                      </p:cBhvr>
                                      <p:to>
                                        <p:strVal val="hidden"/>
                                      </p:to>
                                    </p:set>
                                  </p:childTnLst>
                                </p:cTn>
                              </p:par>
                              <p:par>
                                <p:cTn id="37" presetID="22" presetClass="exit" presetSubtype="4" fill="hold" grpId="1" nodeType="withEffect">
                                  <p:stCondLst>
                                    <p:cond delay="0"/>
                                  </p:stCondLst>
                                  <p:childTnLst>
                                    <p:animEffect transition="out" filter="wipe(down)">
                                      <p:cBhvr>
                                        <p:cTn id="38" dur="500"/>
                                        <p:tgtEl>
                                          <p:spTgt spid="43"/>
                                        </p:tgtEl>
                                      </p:cBhvr>
                                    </p:animEffect>
                                    <p:set>
                                      <p:cBhvr>
                                        <p:cTn id="39" dur="1" fill="hold">
                                          <p:stCondLst>
                                            <p:cond delay="499"/>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42" grpId="0" animBg="1"/>
      <p:bldP spid="43" grpId="0" animBg="1"/>
      <p:bldP spid="43" grpId="1"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a:extLst>
              <a:ext uri="{FF2B5EF4-FFF2-40B4-BE49-F238E27FC236}">
                <a16:creationId xmlns:a16="http://schemas.microsoft.com/office/drawing/2014/main" id="{597C5737-FDD3-431C-0493-BB6D1500C033}"/>
              </a:ext>
            </a:extLst>
          </p:cNvPr>
          <p:cNvPicPr>
            <a:picLocks noChangeAspect="1" noChangeArrowheads="1"/>
          </p:cNvPicPr>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8533549" y="29440"/>
            <a:ext cx="3658451" cy="3658451"/>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F0836240-25BF-1445-D6FA-FB6E6842AF0D}"/>
              </a:ext>
            </a:extLst>
          </p:cNvPr>
          <p:cNvSpPr>
            <a:spLocks noGrp="1"/>
          </p:cNvSpPr>
          <p:nvPr>
            <p:ph type="title"/>
          </p:nvPr>
        </p:nvSpPr>
        <p:spPr/>
        <p:txBody>
          <a:bodyPr/>
          <a:lstStyle/>
          <a:p>
            <a:r>
              <a:rPr lang="en-US" dirty="0"/>
              <a:t>Do you see it yet? </a:t>
            </a:r>
          </a:p>
        </p:txBody>
      </p:sp>
      <p:sp>
        <p:nvSpPr>
          <p:cNvPr id="7" name="Oval 6">
            <a:extLst>
              <a:ext uri="{FF2B5EF4-FFF2-40B4-BE49-F238E27FC236}">
                <a16:creationId xmlns:a16="http://schemas.microsoft.com/office/drawing/2014/main" id="{B99289D8-6A50-D958-1DA5-F27BFAC36DD2}"/>
              </a:ext>
            </a:extLst>
          </p:cNvPr>
          <p:cNvSpPr>
            <a:spLocks noChangeAspect="1"/>
          </p:cNvSpPr>
          <p:nvPr/>
        </p:nvSpPr>
        <p:spPr>
          <a:xfrm flipH="1">
            <a:off x="1601683" y="2727771"/>
            <a:ext cx="1920240" cy="1920240"/>
          </a:xfrm>
          <a:prstGeom prst="ellipse">
            <a:avLst/>
          </a:prstGeom>
          <a:blipFill dpi="0" rotWithShape="1">
            <a:blip r:embed="rId4">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9" name="Picture 2" descr="Indoril Nerevar | Wiki | Tamriel: Elder Scrolls Amino Amino">
            <a:extLst>
              <a:ext uri="{FF2B5EF4-FFF2-40B4-BE49-F238E27FC236}">
                <a16:creationId xmlns:a16="http://schemas.microsoft.com/office/drawing/2014/main" id="{AC807714-F7C6-7543-66C0-5F9AA795B22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flipH="1">
            <a:off x="8745475" y="2765470"/>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id="{305E0F22-64BE-E5FE-BF8A-64C7E6F45DF1}"/>
              </a:ext>
            </a:extLst>
          </p:cNvPr>
          <p:cNvGrpSpPr/>
          <p:nvPr/>
        </p:nvGrpSpPr>
        <p:grpSpPr>
          <a:xfrm>
            <a:off x="4553000" y="3687891"/>
            <a:ext cx="3085999" cy="2316844"/>
            <a:chOff x="4410756" y="3329786"/>
            <a:chExt cx="3085999" cy="2316844"/>
          </a:xfrm>
        </p:grpSpPr>
        <p:pic>
          <p:nvPicPr>
            <p:cNvPr id="11" name="Picture 10" descr="A close up of a hammer&#10;&#10;Description automatically generated">
              <a:extLst>
                <a:ext uri="{FF2B5EF4-FFF2-40B4-BE49-F238E27FC236}">
                  <a16:creationId xmlns:a16="http://schemas.microsoft.com/office/drawing/2014/main" id="{4F66FA14-0C2F-890B-E938-F08E598BBED9}"/>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rot="5400000">
              <a:off x="5481327" y="2768103"/>
              <a:ext cx="1229345" cy="2352711"/>
            </a:xfrm>
            <a:prstGeom prst="rect">
              <a:avLst/>
            </a:prstGeom>
          </p:spPr>
        </p:pic>
        <p:pic>
          <p:nvPicPr>
            <p:cNvPr id="12" name="Picture 11" descr="A gold and silver sword with spikes&#10;&#10;Description automatically generated">
              <a:extLst>
                <a:ext uri="{FF2B5EF4-FFF2-40B4-BE49-F238E27FC236}">
                  <a16:creationId xmlns:a16="http://schemas.microsoft.com/office/drawing/2014/main" id="{1CAD3B9B-3AF8-7128-474A-1F940C7175D5}"/>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rot="4468016">
              <a:off x="5225412" y="3320530"/>
              <a:ext cx="723399" cy="2352711"/>
            </a:xfrm>
            <a:prstGeom prst="rect">
              <a:avLst/>
            </a:prstGeom>
          </p:spPr>
        </p:pic>
        <p:pic>
          <p:nvPicPr>
            <p:cNvPr id="13" name="Picture 12" descr="A gold statue with a black background&#10;&#10;Description automatically generated">
              <a:extLst>
                <a:ext uri="{FF2B5EF4-FFF2-40B4-BE49-F238E27FC236}">
                  <a16:creationId xmlns:a16="http://schemas.microsoft.com/office/drawing/2014/main" id="{665DE75A-22F3-D725-D8FF-C6F7512ED248}"/>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rot="4588057">
              <a:off x="5810551" y="3960426"/>
              <a:ext cx="1019697" cy="2352711"/>
            </a:xfrm>
            <a:prstGeom prst="rect">
              <a:avLst/>
            </a:prstGeom>
          </p:spPr>
        </p:pic>
      </p:grpSp>
      <p:grpSp>
        <p:nvGrpSpPr>
          <p:cNvPr id="21" name="Group 20">
            <a:extLst>
              <a:ext uri="{FF2B5EF4-FFF2-40B4-BE49-F238E27FC236}">
                <a16:creationId xmlns:a16="http://schemas.microsoft.com/office/drawing/2014/main" id="{9E5A42DD-6C6D-5567-7B65-4772A597BD76}"/>
              </a:ext>
            </a:extLst>
          </p:cNvPr>
          <p:cNvGrpSpPr/>
          <p:nvPr/>
        </p:nvGrpSpPr>
        <p:grpSpPr>
          <a:xfrm>
            <a:off x="5134393" y="1068786"/>
            <a:ext cx="3058149" cy="1497869"/>
            <a:chOff x="5753100" y="2672156"/>
            <a:chExt cx="2240280" cy="1097280"/>
          </a:xfrm>
        </p:grpSpPr>
        <p:sp>
          <p:nvSpPr>
            <p:cNvPr id="18" name="Speech Bubble: Oval 17">
              <a:extLst>
                <a:ext uri="{FF2B5EF4-FFF2-40B4-BE49-F238E27FC236}">
                  <a16:creationId xmlns:a16="http://schemas.microsoft.com/office/drawing/2014/main" id="{7A25AA29-E160-5494-CADB-C6552D471FC3}"/>
                </a:ext>
              </a:extLst>
            </p:cNvPr>
            <p:cNvSpPr/>
            <p:nvPr/>
          </p:nvSpPr>
          <p:spPr>
            <a:xfrm>
              <a:off x="5753100" y="2672156"/>
              <a:ext cx="2240280" cy="1097280"/>
            </a:xfrm>
            <a:prstGeom prst="wedgeEllipseCallout">
              <a:avLst>
                <a:gd name="adj1" fmla="val 59092"/>
                <a:gd name="adj2" fmla="val 78320"/>
              </a:avLst>
            </a:prstGeom>
            <a:solidFill>
              <a:schemeClr val="tx2">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peech Bubble: Oval 14">
              <a:extLst>
                <a:ext uri="{FF2B5EF4-FFF2-40B4-BE49-F238E27FC236}">
                  <a16:creationId xmlns:a16="http://schemas.microsoft.com/office/drawing/2014/main" id="{2DB7E521-A8C0-EB3C-8964-A87226218D06}"/>
                </a:ext>
              </a:extLst>
            </p:cNvPr>
            <p:cNvSpPr/>
            <p:nvPr/>
          </p:nvSpPr>
          <p:spPr>
            <a:xfrm>
              <a:off x="5803899" y="2711218"/>
              <a:ext cx="2141263" cy="999801"/>
            </a:xfrm>
            <a:prstGeom prst="wedgeEllipseCallout">
              <a:avLst>
                <a:gd name="adj1" fmla="val 51136"/>
                <a:gd name="adj2" fmla="val 71498"/>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2000" spc="200" dirty="0">
                  <a:solidFill>
                    <a:schemeClr val="tx1"/>
                  </a:solidFill>
                </a:rPr>
                <a:t>Stay here, </a:t>
              </a:r>
            </a:p>
            <a:p>
              <a:pPr algn="ctr"/>
              <a:r>
                <a:rPr lang="en-US" sz="2000" spc="200" dirty="0">
                  <a:solidFill>
                    <a:schemeClr val="tx1"/>
                  </a:solidFill>
                </a:rPr>
                <a:t>loyal </a:t>
              </a:r>
              <a:r>
                <a:rPr lang="en-US" sz="2000" spc="200" dirty="0" err="1">
                  <a:solidFill>
                    <a:schemeClr val="tx1"/>
                  </a:solidFill>
                </a:rPr>
                <a:t>Dagoth</a:t>
              </a:r>
              <a:r>
                <a:rPr lang="en-US" sz="2000" spc="200" dirty="0">
                  <a:solidFill>
                    <a:schemeClr val="tx1"/>
                  </a:solidFill>
                </a:rPr>
                <a:t>-Ur, </a:t>
              </a:r>
            </a:p>
            <a:p>
              <a:pPr algn="ctr"/>
              <a:r>
                <a:rPr lang="en-US" sz="2000" spc="200" dirty="0">
                  <a:solidFill>
                    <a:schemeClr val="tx1"/>
                  </a:solidFill>
                </a:rPr>
                <a:t>until I return.</a:t>
              </a:r>
            </a:p>
          </p:txBody>
        </p:sp>
      </p:grpSp>
      <p:grpSp>
        <p:nvGrpSpPr>
          <p:cNvPr id="3" name="Group 2">
            <a:extLst>
              <a:ext uri="{FF2B5EF4-FFF2-40B4-BE49-F238E27FC236}">
                <a16:creationId xmlns:a16="http://schemas.microsoft.com/office/drawing/2014/main" id="{67E7DCA5-D992-1093-BBF7-197229C2B005}"/>
              </a:ext>
            </a:extLst>
          </p:cNvPr>
          <p:cNvGrpSpPr/>
          <p:nvPr/>
        </p:nvGrpSpPr>
        <p:grpSpPr>
          <a:xfrm>
            <a:off x="305049" y="4078377"/>
            <a:ext cx="5199253" cy="1944465"/>
            <a:chOff x="305049" y="4078377"/>
            <a:chExt cx="5199253" cy="1944465"/>
          </a:xfrm>
        </p:grpSpPr>
        <p:sp>
          <p:nvSpPr>
            <p:cNvPr id="4" name="Oval 3">
              <a:extLst>
                <a:ext uri="{FF2B5EF4-FFF2-40B4-BE49-F238E27FC236}">
                  <a16:creationId xmlns:a16="http://schemas.microsoft.com/office/drawing/2014/main" id="{87A9C1C3-5DD1-5FAA-2A01-9E5D7D8FB698}"/>
                </a:ext>
              </a:extLst>
            </p:cNvPr>
            <p:cNvSpPr>
              <a:spLocks noChangeAspect="1"/>
            </p:cNvSpPr>
            <p:nvPr/>
          </p:nvSpPr>
          <p:spPr>
            <a:xfrm flipH="1">
              <a:off x="305049" y="4078377"/>
              <a:ext cx="1920240" cy="1920240"/>
            </a:xfrm>
            <a:prstGeom prst="ellipse">
              <a:avLst/>
            </a:prstGeom>
            <a:blipFill dpi="0" rotWithShape="1">
              <a:blip r:embed="rId9">
                <a:duotone>
                  <a:prstClr val="black"/>
                  <a:srgbClr val="D9C3A5">
                    <a:tint val="50000"/>
                    <a:satMod val="180000"/>
                  </a:srgbClr>
                </a:duotone>
                <a:extLst>
                  <a:ext uri="{BEBA8EAE-BF5A-486C-A8C5-ECC9F3942E4B}">
                    <a14:imgProps xmlns:a14="http://schemas.microsoft.com/office/drawing/2010/main">
                      <a14:imgLayer r:embed="rId10">
                        <a14:imgEffect>
                          <a14:sharpenSoften amount="50000"/>
                        </a14:imgEffect>
                        <a14:imgEffect>
                          <a14:brightnessContrast bright="20000" contrast="-40000"/>
                        </a14:imgEffect>
                      </a14:imgLayer>
                    </a14:imgProps>
                  </a:ext>
                </a:extLst>
              </a:blip>
              <a:srcRect/>
              <a:stretch>
                <a:fillRect l="-55024" t="-46070" r="-180194" b="-329272"/>
              </a:stretch>
            </a:blipFill>
            <a:ln w="152400">
              <a:solidFill>
                <a:schemeClr val="accent1"/>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5" name="Oval 4">
              <a:extLst>
                <a:ext uri="{FF2B5EF4-FFF2-40B4-BE49-F238E27FC236}">
                  <a16:creationId xmlns:a16="http://schemas.microsoft.com/office/drawing/2014/main" id="{28FFA679-8379-3E2D-5CB5-F0510115431F}"/>
                </a:ext>
              </a:extLst>
            </p:cNvPr>
            <p:cNvSpPr>
              <a:spLocks noChangeAspect="1"/>
            </p:cNvSpPr>
            <p:nvPr/>
          </p:nvSpPr>
          <p:spPr>
            <a:xfrm flipH="1">
              <a:off x="1982255" y="4102602"/>
              <a:ext cx="1920240" cy="1920240"/>
            </a:xfrm>
            <a:prstGeom prst="ellipse">
              <a:avLst/>
            </a:prstGeom>
            <a:blipFill dpi="0" rotWithShape="1">
              <a:blip r:embed="rId4">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6" name="Picture 2" descr="Indoril Nerevar | Wiki | Tamriel: Elder Scrolls Amino Amino">
              <a:extLst>
                <a:ext uri="{FF2B5EF4-FFF2-40B4-BE49-F238E27FC236}">
                  <a16:creationId xmlns:a16="http://schemas.microsoft.com/office/drawing/2014/main" id="{B7CB2001-855C-F114-F2C9-14A1362D5EF5}"/>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659460" y="4102602"/>
              <a:ext cx="1844842" cy="1844842"/>
            </a:xfrm>
            <a:prstGeom prst="ellipse">
              <a:avLst/>
            </a:prstGeom>
            <a:noFill/>
            <a:ln w="127000">
              <a:solidFill>
                <a:schemeClr val="accent2">
                  <a:lumMod val="60000"/>
                  <a:lumOff val="40000"/>
                </a:schemeClr>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sp>
        <p:nvSpPr>
          <p:cNvPr id="8" name="Oval 7">
            <a:extLst>
              <a:ext uri="{FF2B5EF4-FFF2-40B4-BE49-F238E27FC236}">
                <a16:creationId xmlns:a16="http://schemas.microsoft.com/office/drawing/2014/main" id="{CAEFA106-4534-D160-2178-3C3FAB9DE551}"/>
              </a:ext>
            </a:extLst>
          </p:cNvPr>
          <p:cNvSpPr>
            <a:spLocks noChangeAspect="1"/>
          </p:cNvSpPr>
          <p:nvPr/>
        </p:nvSpPr>
        <p:spPr>
          <a:xfrm>
            <a:off x="3665900" y="4103751"/>
            <a:ext cx="1844842" cy="1844842"/>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a:extLst>
              <a:ext uri="{FF2B5EF4-FFF2-40B4-BE49-F238E27FC236}">
                <a16:creationId xmlns:a16="http://schemas.microsoft.com/office/drawing/2014/main" id="{225DB86A-2EBE-54BC-0F1C-200E6728011F}"/>
              </a:ext>
            </a:extLst>
          </p:cNvPr>
          <p:cNvPicPr>
            <a:picLocks noGrp="1" noChangeAspect="1" noChangeArrowheads="1"/>
          </p:cNvPicPr>
          <p:nvPr>
            <p:ph idx="1"/>
          </p:nvPr>
        </p:nvPicPr>
        <p:blipFill rotWithShape="1">
          <a:blip r:embed="rId3">
            <a:alphaModFix amt="70000"/>
            <a:extLst>
              <a:ext uri="{28A0092B-C50C-407E-A947-70E740481C1C}">
                <a14:useLocalDpi xmlns:a14="http://schemas.microsoft.com/office/drawing/2010/main" val="0"/>
              </a:ext>
            </a:extLst>
          </a:blip>
          <a:srcRect t="-1"/>
          <a:stretch/>
        </p:blipFill>
        <p:spPr bwMode="auto">
          <a:xfrm>
            <a:off x="7128640" y="1410663"/>
            <a:ext cx="4765548" cy="4765548"/>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806575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1"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1000"/>
                            </p:stCondLst>
                            <p:childTnLst>
                              <p:par>
                                <p:cTn id="28" presetID="63" presetClass="path" presetSubtype="0" accel="50000" decel="50000" fill="hold" grpId="0" nodeType="afterEffect">
                                  <p:stCondLst>
                                    <p:cond delay="250"/>
                                  </p:stCondLst>
                                  <p:childTnLst>
                                    <p:animMotion origin="layout" path="M 3.75E-6 -1.48148E-6 L 0.30299 -1.48148E-6 " pathEditMode="relative" rAng="0" ptsTypes="AA">
                                      <p:cBhvr>
                                        <p:cTn id="29" dur="2000" fill="hold"/>
                                        <p:tgtEl>
                                          <p:spTgt spid="7"/>
                                        </p:tgtEl>
                                        <p:attrNameLst>
                                          <p:attrName>ppt_x</p:attrName>
                                          <p:attrName>ppt_y</p:attrName>
                                        </p:attrNameLst>
                                      </p:cBhvr>
                                      <p:rCtr x="15143" y="0"/>
                                    </p:animMotion>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nodeType="clickEffect">
                                  <p:stCondLst>
                                    <p:cond delay="0"/>
                                  </p:stCondLst>
                                  <p:childTnLst>
                                    <p:animEffect transition="out" filter="fade">
                                      <p:cBhvr>
                                        <p:cTn id="38" dur="500"/>
                                        <p:tgtEl>
                                          <p:spTgt spid="21"/>
                                        </p:tgtEl>
                                      </p:cBhvr>
                                    </p:animEffect>
                                    <p:set>
                                      <p:cBhvr>
                                        <p:cTn id="39" dur="1" fill="hold">
                                          <p:stCondLst>
                                            <p:cond delay="499"/>
                                          </p:stCondLst>
                                        </p:cTn>
                                        <p:tgtEl>
                                          <p:spTgt spid="21"/>
                                        </p:tgtEl>
                                        <p:attrNameLst>
                                          <p:attrName>style.visibility</p:attrName>
                                        </p:attrNameLst>
                                      </p:cBhvr>
                                      <p:to>
                                        <p:strVal val="hidden"/>
                                      </p:to>
                                    </p:set>
                                  </p:childTnLst>
                                </p:cTn>
                              </p:par>
                              <p:par>
                                <p:cTn id="40" presetID="2" presetClass="exit" presetSubtype="2" fill="hold" nodeType="withEffect">
                                  <p:stCondLst>
                                    <p:cond delay="0"/>
                                  </p:stCondLst>
                                  <p:childTnLst>
                                    <p:anim calcmode="lin" valueType="num">
                                      <p:cBhvr additive="base">
                                        <p:cTn id="41" dur="4000"/>
                                        <p:tgtEl>
                                          <p:spTgt spid="9"/>
                                        </p:tgtEl>
                                        <p:attrNameLst>
                                          <p:attrName>ppt_x</p:attrName>
                                        </p:attrNameLst>
                                      </p:cBhvr>
                                      <p:tavLst>
                                        <p:tav tm="0">
                                          <p:val>
                                            <p:strVal val="ppt_x"/>
                                          </p:val>
                                        </p:tav>
                                        <p:tav tm="100000">
                                          <p:val>
                                            <p:strVal val="1+ppt_w/2"/>
                                          </p:val>
                                        </p:tav>
                                      </p:tavLst>
                                    </p:anim>
                                    <p:anim calcmode="lin" valueType="num">
                                      <p:cBhvr additive="base">
                                        <p:cTn id="42" dur="4000"/>
                                        <p:tgtEl>
                                          <p:spTgt spid="9"/>
                                        </p:tgtEl>
                                        <p:attrNameLst>
                                          <p:attrName>ppt_y</p:attrName>
                                        </p:attrNameLst>
                                      </p:cBhvr>
                                      <p:tavLst>
                                        <p:tav tm="0">
                                          <p:val>
                                            <p:strVal val="ppt_y"/>
                                          </p:val>
                                        </p:tav>
                                        <p:tav tm="100000">
                                          <p:val>
                                            <p:strVal val="ppt_y"/>
                                          </p:val>
                                        </p:tav>
                                      </p:tavLst>
                                    </p:anim>
                                    <p:set>
                                      <p:cBhvr>
                                        <p:cTn id="43" dur="1" fill="hold">
                                          <p:stCondLst>
                                            <p:cond delay="3999"/>
                                          </p:stCondLst>
                                        </p:cTn>
                                        <p:tgtEl>
                                          <p:spTgt spid="9"/>
                                        </p:tgtEl>
                                        <p:attrNameLst>
                                          <p:attrName>style.visibility</p:attrName>
                                        </p:attrNameLst>
                                      </p:cBhvr>
                                      <p:to>
                                        <p:strVal val="hidden"/>
                                      </p:to>
                                    </p:set>
                                  </p:childTnLst>
                                </p:cTn>
                              </p:par>
                              <p:par>
                                <p:cTn id="44" presetID="10" presetClass="exit" presetSubtype="0" fill="hold" nodeType="withEffect">
                                  <p:stCondLst>
                                    <p:cond delay="250"/>
                                  </p:stCondLst>
                                  <p:childTnLst>
                                    <p:animEffect transition="out" filter="fade">
                                      <p:cBhvr>
                                        <p:cTn id="45" dur="500"/>
                                        <p:tgtEl>
                                          <p:spTgt spid="9"/>
                                        </p:tgtEl>
                                      </p:cBhvr>
                                    </p:animEffect>
                                    <p:set>
                                      <p:cBhvr>
                                        <p:cTn id="46"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A9A341-919E-E4C2-0EE2-573BEC0EF853}"/>
              </a:ext>
            </a:extLst>
          </p:cNvPr>
          <p:cNvSpPr>
            <a:spLocks noGrp="1"/>
          </p:cNvSpPr>
          <p:nvPr>
            <p:ph type="title"/>
          </p:nvPr>
        </p:nvSpPr>
        <p:spPr/>
        <p:txBody>
          <a:bodyPr/>
          <a:lstStyle/>
          <a:p>
            <a:r>
              <a:rPr lang="en-US" b="1" dirty="0"/>
              <a:t>Do you see it?</a:t>
            </a:r>
            <a:endParaRPr lang="en-US" b="1" i="1" dirty="0"/>
          </a:p>
        </p:txBody>
      </p:sp>
      <p:grpSp>
        <p:nvGrpSpPr>
          <p:cNvPr id="5" name="Group 4">
            <a:extLst>
              <a:ext uri="{FF2B5EF4-FFF2-40B4-BE49-F238E27FC236}">
                <a16:creationId xmlns:a16="http://schemas.microsoft.com/office/drawing/2014/main" id="{DABCB688-A2A8-51BA-FB2C-96EFA67E12B0}"/>
              </a:ext>
            </a:extLst>
          </p:cNvPr>
          <p:cNvGrpSpPr/>
          <p:nvPr/>
        </p:nvGrpSpPr>
        <p:grpSpPr>
          <a:xfrm>
            <a:off x="841132" y="2727771"/>
            <a:ext cx="5432464" cy="1920240"/>
            <a:chOff x="6406479" y="2081054"/>
            <a:chExt cx="5432464" cy="1920240"/>
          </a:xfrm>
        </p:grpSpPr>
        <p:sp>
          <p:nvSpPr>
            <p:cNvPr id="6" name="Oval 5">
              <a:extLst>
                <a:ext uri="{FF2B5EF4-FFF2-40B4-BE49-F238E27FC236}">
                  <a16:creationId xmlns:a16="http://schemas.microsoft.com/office/drawing/2014/main" id="{5E7C78EF-EAF2-9BC7-F66D-F4C4EC8A9767}"/>
                </a:ext>
              </a:extLst>
            </p:cNvPr>
            <p:cNvSpPr/>
            <p:nvPr/>
          </p:nvSpPr>
          <p:spPr>
            <a:xfrm>
              <a:off x="9918703" y="2081054"/>
              <a:ext cx="1920240" cy="1920240"/>
            </a:xfrm>
            <a:prstGeom prst="ellipse">
              <a:avLst/>
            </a:prstGeom>
            <a:blipFill dpi="0" rotWithShape="1">
              <a:blip r:embed="rId3"/>
              <a:srcRect/>
              <a:stretch>
                <a:fillRect l="-158115" t="-1421" r="-189919" b="-268675"/>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7" name="Oval 6">
              <a:extLst>
                <a:ext uri="{FF2B5EF4-FFF2-40B4-BE49-F238E27FC236}">
                  <a16:creationId xmlns:a16="http://schemas.microsoft.com/office/drawing/2014/main" id="{BE148866-70BD-DB53-78B0-5D0550D74C48}"/>
                </a:ext>
              </a:extLst>
            </p:cNvPr>
            <p:cNvSpPr/>
            <p:nvPr/>
          </p:nvSpPr>
          <p:spPr>
            <a:xfrm>
              <a:off x="8162591" y="2081054"/>
              <a:ext cx="1920240" cy="1920240"/>
            </a:xfrm>
            <a:prstGeom prst="ellipse">
              <a:avLst/>
            </a:prstGeom>
            <a:blipFill dpi="0" rotWithShape="1">
              <a:blip r:embed="rId4"/>
              <a:srcRect/>
              <a:stretch>
                <a:fillRect l="-92215" t="-639" r="-101103" b="-160354"/>
              </a:stretch>
            </a:blipFill>
            <a:ln w="152400">
              <a:solidFill>
                <a:schemeClr val="accent1">
                  <a:lumMod val="75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8" name="Oval 7">
              <a:extLst>
                <a:ext uri="{FF2B5EF4-FFF2-40B4-BE49-F238E27FC236}">
                  <a16:creationId xmlns:a16="http://schemas.microsoft.com/office/drawing/2014/main" id="{3743E0A5-C5AC-1A3F-7887-054E737280B6}"/>
                </a:ext>
              </a:extLst>
            </p:cNvPr>
            <p:cNvSpPr/>
            <p:nvPr/>
          </p:nvSpPr>
          <p:spPr>
            <a:xfrm>
              <a:off x="6406479" y="2081054"/>
              <a:ext cx="1920240" cy="1920240"/>
            </a:xfrm>
            <a:prstGeom prst="ellipse">
              <a:avLst/>
            </a:prstGeom>
            <a:blipFill dpi="0" rotWithShape="1">
              <a:blip r:embed="rId5"/>
              <a:srcRect/>
              <a:stretch>
                <a:fillRect l="-180455" t="-12830" r="-172875" b="-356842"/>
              </a:stretch>
            </a:blipFill>
            <a:ln w="152400">
              <a:solidFill>
                <a:schemeClr val="accent1">
                  <a:lumMod val="50000"/>
                </a:schemeClr>
              </a:solidFill>
            </a:ln>
            <a:effectLst>
              <a:outerShdw blurRad="50800" dist="38100" dir="5400000" algn="t" rotWithShape="0">
                <a:prstClr val="black">
                  <a:alpha val="40000"/>
                </a:prstClr>
              </a:outerShdw>
            </a:effectLst>
          </p:spPr>
          <p:style>
            <a:lnRef idx="2">
              <a:schemeClr val="dk1">
                <a:shade val="80000"/>
                <a:hueOff val="0"/>
                <a:satOff val="0"/>
                <a:lumOff val="0"/>
                <a:alphaOff val="0"/>
              </a:schemeClr>
            </a:lnRef>
            <a:fillRef idx="1">
              <a:scrgbClr r="0" g="0" b="0"/>
            </a:fillRef>
            <a:effectRef idx="0">
              <a:schemeClr val="dk1">
                <a:tint val="40000"/>
                <a:hueOff val="0"/>
                <a:satOff val="0"/>
                <a:lumOff val="0"/>
                <a:alphaOff val="0"/>
              </a:schemeClr>
            </a:effectRef>
            <a:fontRef idx="minor">
              <a:schemeClr val="lt1">
                <a:hueOff val="0"/>
                <a:satOff val="0"/>
                <a:lumOff val="0"/>
                <a:alphaOff val="0"/>
              </a:schemeClr>
            </a:fontRef>
          </p:style>
          <p:txBody>
            <a:bodyPr/>
            <a:lstStyle/>
            <a:p>
              <a:endParaRPr lang="en-US"/>
            </a:p>
          </p:txBody>
        </p:sp>
      </p:grpSp>
      <p:pic>
        <p:nvPicPr>
          <p:cNvPr id="9" name="Picture 2">
            <a:extLst>
              <a:ext uri="{FF2B5EF4-FFF2-40B4-BE49-F238E27FC236}">
                <a16:creationId xmlns:a16="http://schemas.microsoft.com/office/drawing/2014/main" id="{89FEBABB-7694-BC0B-5381-D29BAE4A9346}"/>
              </a:ext>
            </a:extLst>
          </p:cNvPr>
          <p:cNvPicPr>
            <a:picLocks noChangeAspect="1" noChangeArrowheads="1"/>
          </p:cNvPicPr>
          <p:nvPr/>
        </p:nvPicPr>
        <p:blipFill rotWithShape="1">
          <a:blip r:embed="rId6">
            <a:alphaModFix amt="70000"/>
            <a:extLst>
              <a:ext uri="{28A0092B-C50C-407E-A947-70E740481C1C}">
                <a14:useLocalDpi xmlns:a14="http://schemas.microsoft.com/office/drawing/2010/main" val="0"/>
              </a:ext>
            </a:extLst>
          </a:blip>
          <a:srcRect t="-1"/>
          <a:stretch/>
        </p:blipFill>
        <p:spPr bwMode="auto">
          <a:xfrm>
            <a:off x="8533549" y="29440"/>
            <a:ext cx="3658451" cy="3658451"/>
          </a:xfrm>
          <a:prstGeom prst="ellipse">
            <a:avLst/>
          </a:prstGeom>
          <a:noFill/>
          <a:ln w="127000">
            <a:noFill/>
          </a:ln>
          <a:effectLst>
            <a:softEdge rad="317500"/>
          </a:effectLst>
          <a:extLst>
            <a:ext uri="{909E8E84-426E-40DD-AFC4-6F175D3DCCD1}">
              <a14:hiddenFill xmlns:a14="http://schemas.microsoft.com/office/drawing/2010/main">
                <a:solidFill>
                  <a:srgbClr val="FFFFFF"/>
                </a:solidFill>
              </a14:hiddenFill>
            </a:ext>
          </a:extLst>
        </p:spPr>
      </p:pic>
      <p:grpSp>
        <p:nvGrpSpPr>
          <p:cNvPr id="10" name="Group 9">
            <a:extLst>
              <a:ext uri="{FF2B5EF4-FFF2-40B4-BE49-F238E27FC236}">
                <a16:creationId xmlns:a16="http://schemas.microsoft.com/office/drawing/2014/main" id="{A77C819F-D708-8DA1-F29E-341DF00FCF60}"/>
              </a:ext>
            </a:extLst>
          </p:cNvPr>
          <p:cNvGrpSpPr/>
          <p:nvPr/>
        </p:nvGrpSpPr>
        <p:grpSpPr>
          <a:xfrm>
            <a:off x="6194924" y="3687891"/>
            <a:ext cx="3085999" cy="2316844"/>
            <a:chOff x="4410756" y="3329786"/>
            <a:chExt cx="3085999" cy="2316844"/>
          </a:xfrm>
        </p:grpSpPr>
        <p:pic>
          <p:nvPicPr>
            <p:cNvPr id="11" name="Picture 10" descr="A close up of a hammer&#10;&#10;Description automatically generated">
              <a:extLst>
                <a:ext uri="{FF2B5EF4-FFF2-40B4-BE49-F238E27FC236}">
                  <a16:creationId xmlns:a16="http://schemas.microsoft.com/office/drawing/2014/main" id="{75537894-A987-4CD1-678F-1B9B106BB6FA}"/>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rot="5400000">
              <a:off x="5481327" y="2768103"/>
              <a:ext cx="1229345" cy="2352711"/>
            </a:xfrm>
            <a:prstGeom prst="rect">
              <a:avLst/>
            </a:prstGeom>
          </p:spPr>
        </p:pic>
        <p:pic>
          <p:nvPicPr>
            <p:cNvPr id="12" name="Picture 11" descr="A gold and silver sword with spikes&#10;&#10;Description automatically generated">
              <a:extLst>
                <a:ext uri="{FF2B5EF4-FFF2-40B4-BE49-F238E27FC236}">
                  <a16:creationId xmlns:a16="http://schemas.microsoft.com/office/drawing/2014/main" id="{A139090F-4591-D2D1-E5EE-4D16576950D2}"/>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rot="4468016">
              <a:off x="5225412" y="3320530"/>
              <a:ext cx="723399" cy="2352711"/>
            </a:xfrm>
            <a:prstGeom prst="rect">
              <a:avLst/>
            </a:prstGeom>
          </p:spPr>
        </p:pic>
        <p:pic>
          <p:nvPicPr>
            <p:cNvPr id="13" name="Picture 12" descr="A gold statue with a black background&#10;&#10;Description automatically generated">
              <a:extLst>
                <a:ext uri="{FF2B5EF4-FFF2-40B4-BE49-F238E27FC236}">
                  <a16:creationId xmlns:a16="http://schemas.microsoft.com/office/drawing/2014/main" id="{43198DFC-B0C2-B93F-3A46-25C12E86FD91}"/>
                </a:ext>
              </a:extLst>
            </p:cNvPr>
            <p:cNvPicPr>
              <a:picLocks noChangeAspect="1"/>
            </p:cNvPicPr>
            <p:nvPr/>
          </p:nvPicPr>
          <p:blipFill rotWithShape="1">
            <a:blip r:embed="rId9">
              <a:extLst>
                <a:ext uri="{28A0092B-C50C-407E-A947-70E740481C1C}">
                  <a14:useLocalDpi xmlns:a14="http://schemas.microsoft.com/office/drawing/2010/main" val="0"/>
                </a:ext>
              </a:extLst>
            </a:blip>
            <a:srcRect/>
            <a:stretch/>
          </p:blipFill>
          <p:spPr>
            <a:xfrm rot="4588057">
              <a:off x="5810551" y="3960426"/>
              <a:ext cx="1019697" cy="2352711"/>
            </a:xfrm>
            <a:prstGeom prst="rect">
              <a:avLst/>
            </a:prstGeom>
          </p:spPr>
        </p:pic>
      </p:grpSp>
      <p:sp>
        <p:nvSpPr>
          <p:cNvPr id="4" name="Oval 3">
            <a:extLst>
              <a:ext uri="{FF2B5EF4-FFF2-40B4-BE49-F238E27FC236}">
                <a16:creationId xmlns:a16="http://schemas.microsoft.com/office/drawing/2014/main" id="{E359851B-64E9-BA5A-04AB-2978B8AAB5C7}"/>
              </a:ext>
            </a:extLst>
          </p:cNvPr>
          <p:cNvSpPr>
            <a:spLocks noChangeAspect="1"/>
          </p:cNvSpPr>
          <p:nvPr/>
        </p:nvSpPr>
        <p:spPr>
          <a:xfrm>
            <a:off x="8816446" y="2727771"/>
            <a:ext cx="1920240" cy="1920240"/>
          </a:xfrm>
          <a:prstGeom prst="ellipse">
            <a:avLst/>
          </a:prstGeom>
          <a:blipFill dpi="0" rotWithShape="1">
            <a:blip r:embed="rId10">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3" name="Right Triangle 2">
            <a:extLst>
              <a:ext uri="{FF2B5EF4-FFF2-40B4-BE49-F238E27FC236}">
                <a16:creationId xmlns:a16="http://schemas.microsoft.com/office/drawing/2014/main" id="{9B7BD020-CFC8-C67D-9434-BADFC55B8F25}"/>
              </a:ext>
            </a:extLst>
          </p:cNvPr>
          <p:cNvSpPr/>
          <p:nvPr/>
        </p:nvSpPr>
        <p:spPr>
          <a:xfrm rot="11695162" flipH="1">
            <a:off x="9510773" y="3162705"/>
            <a:ext cx="114509" cy="59033"/>
          </a:xfrm>
          <a:custGeom>
            <a:avLst/>
            <a:gdLst>
              <a:gd name="connsiteX0" fmla="*/ 0 w 261937"/>
              <a:gd name="connsiteY0" fmla="*/ 130968 h 130968"/>
              <a:gd name="connsiteX1" fmla="*/ 0 w 261937"/>
              <a:gd name="connsiteY1" fmla="*/ 0 h 130968"/>
              <a:gd name="connsiteX2" fmla="*/ 261937 w 261937"/>
              <a:gd name="connsiteY2" fmla="*/ 130968 h 130968"/>
              <a:gd name="connsiteX3" fmla="*/ 0 w 261937"/>
              <a:gd name="connsiteY3" fmla="*/ 130968 h 130968"/>
              <a:gd name="connsiteX0" fmla="*/ 51711 w 261937"/>
              <a:gd name="connsiteY0" fmla="*/ 223604 h 223604"/>
              <a:gd name="connsiteX1" fmla="*/ 0 w 261937"/>
              <a:gd name="connsiteY1" fmla="*/ 0 h 223604"/>
              <a:gd name="connsiteX2" fmla="*/ 261937 w 261937"/>
              <a:gd name="connsiteY2" fmla="*/ 130968 h 223604"/>
              <a:gd name="connsiteX3" fmla="*/ 51711 w 261937"/>
              <a:gd name="connsiteY3" fmla="*/ 223604 h 223604"/>
              <a:gd name="connsiteX0" fmla="*/ 51711 w 176825"/>
              <a:gd name="connsiteY0" fmla="*/ 223604 h 223604"/>
              <a:gd name="connsiteX1" fmla="*/ 0 w 176825"/>
              <a:gd name="connsiteY1" fmla="*/ 0 h 223604"/>
              <a:gd name="connsiteX2" fmla="*/ 176825 w 176825"/>
              <a:gd name="connsiteY2" fmla="*/ 219185 h 223604"/>
              <a:gd name="connsiteX3" fmla="*/ 51711 w 176825"/>
              <a:gd name="connsiteY3" fmla="*/ 223604 h 223604"/>
              <a:gd name="connsiteX0" fmla="*/ 51711 w 176825"/>
              <a:gd name="connsiteY0" fmla="*/ 223604 h 223604"/>
              <a:gd name="connsiteX1" fmla="*/ 0 w 176825"/>
              <a:gd name="connsiteY1" fmla="*/ 0 h 223604"/>
              <a:gd name="connsiteX2" fmla="*/ 111476 w 176825"/>
              <a:gd name="connsiteY2" fmla="*/ 148457 h 223604"/>
              <a:gd name="connsiteX3" fmla="*/ 176825 w 176825"/>
              <a:gd name="connsiteY3" fmla="*/ 219185 h 223604"/>
              <a:gd name="connsiteX4" fmla="*/ 51711 w 176825"/>
              <a:gd name="connsiteY4" fmla="*/ 223604 h 223604"/>
              <a:gd name="connsiteX0" fmla="*/ 51711 w 176825"/>
              <a:gd name="connsiteY0" fmla="*/ 223604 h 223604"/>
              <a:gd name="connsiteX1" fmla="*/ 0 w 176825"/>
              <a:gd name="connsiteY1" fmla="*/ 0 h 223604"/>
              <a:gd name="connsiteX2" fmla="*/ 55322 w 176825"/>
              <a:gd name="connsiteY2" fmla="*/ 81743 h 223604"/>
              <a:gd name="connsiteX3" fmla="*/ 111476 w 176825"/>
              <a:gd name="connsiteY3" fmla="*/ 148457 h 223604"/>
              <a:gd name="connsiteX4" fmla="*/ 176825 w 176825"/>
              <a:gd name="connsiteY4" fmla="*/ 219185 h 223604"/>
              <a:gd name="connsiteX5" fmla="*/ 51711 w 176825"/>
              <a:gd name="connsiteY5" fmla="*/ 223604 h 223604"/>
              <a:gd name="connsiteX0" fmla="*/ 1216086 w 1216086"/>
              <a:gd name="connsiteY0" fmla="*/ 191300 h 219185"/>
              <a:gd name="connsiteX1" fmla="*/ 0 w 1216086"/>
              <a:gd name="connsiteY1" fmla="*/ 0 h 219185"/>
              <a:gd name="connsiteX2" fmla="*/ 55322 w 1216086"/>
              <a:gd name="connsiteY2" fmla="*/ 81743 h 219185"/>
              <a:gd name="connsiteX3" fmla="*/ 111476 w 1216086"/>
              <a:gd name="connsiteY3" fmla="*/ 148457 h 219185"/>
              <a:gd name="connsiteX4" fmla="*/ 176825 w 1216086"/>
              <a:gd name="connsiteY4" fmla="*/ 219185 h 219185"/>
              <a:gd name="connsiteX5" fmla="*/ 1216086 w 1216086"/>
              <a:gd name="connsiteY5" fmla="*/ 191300 h 219185"/>
              <a:gd name="connsiteX0" fmla="*/ 1216086 w 1319727"/>
              <a:gd name="connsiteY0" fmla="*/ 191300 h 193481"/>
              <a:gd name="connsiteX1" fmla="*/ 0 w 1319727"/>
              <a:gd name="connsiteY1" fmla="*/ 0 h 193481"/>
              <a:gd name="connsiteX2" fmla="*/ 55322 w 1319727"/>
              <a:gd name="connsiteY2" fmla="*/ 81743 h 193481"/>
              <a:gd name="connsiteX3" fmla="*/ 111476 w 1319727"/>
              <a:gd name="connsiteY3" fmla="*/ 148457 h 193481"/>
              <a:gd name="connsiteX4" fmla="*/ 1319727 w 1319727"/>
              <a:gd name="connsiteY4" fmla="*/ 193481 h 193481"/>
              <a:gd name="connsiteX5" fmla="*/ 1216086 w 1319727"/>
              <a:gd name="connsiteY5" fmla="*/ 191300 h 193481"/>
              <a:gd name="connsiteX0" fmla="*/ 1216086 w 1319727"/>
              <a:gd name="connsiteY0" fmla="*/ 191300 h 193481"/>
              <a:gd name="connsiteX1" fmla="*/ 0 w 1319727"/>
              <a:gd name="connsiteY1" fmla="*/ 0 h 193481"/>
              <a:gd name="connsiteX2" fmla="*/ 55322 w 1319727"/>
              <a:gd name="connsiteY2" fmla="*/ 81743 h 193481"/>
              <a:gd name="connsiteX3" fmla="*/ 1260827 w 1319727"/>
              <a:gd name="connsiteY3" fmla="*/ 154044 h 193481"/>
              <a:gd name="connsiteX4" fmla="*/ 1319727 w 1319727"/>
              <a:gd name="connsiteY4" fmla="*/ 193481 h 193481"/>
              <a:gd name="connsiteX5" fmla="*/ 1216086 w 1319727"/>
              <a:gd name="connsiteY5" fmla="*/ 191300 h 193481"/>
              <a:gd name="connsiteX0" fmla="*/ 1216086 w 1319727"/>
              <a:gd name="connsiteY0" fmla="*/ 191300 h 193481"/>
              <a:gd name="connsiteX1" fmla="*/ 0 w 1319727"/>
              <a:gd name="connsiteY1" fmla="*/ 0 h 193481"/>
              <a:gd name="connsiteX2" fmla="*/ 1238439 w 1319727"/>
              <a:gd name="connsiteY2" fmla="*/ 182578 h 193481"/>
              <a:gd name="connsiteX3" fmla="*/ 1260827 w 1319727"/>
              <a:gd name="connsiteY3" fmla="*/ 154044 h 193481"/>
              <a:gd name="connsiteX4" fmla="*/ 1319727 w 1319727"/>
              <a:gd name="connsiteY4" fmla="*/ 193481 h 193481"/>
              <a:gd name="connsiteX5" fmla="*/ 1216086 w 1319727"/>
              <a:gd name="connsiteY5" fmla="*/ 191300 h 193481"/>
              <a:gd name="connsiteX0" fmla="*/ 9641 w 113282"/>
              <a:gd name="connsiteY0" fmla="*/ 37256 h 39437"/>
              <a:gd name="connsiteX1" fmla="*/ 0 w 113282"/>
              <a:gd name="connsiteY1" fmla="*/ 7222 h 39437"/>
              <a:gd name="connsiteX2" fmla="*/ 31994 w 113282"/>
              <a:gd name="connsiteY2" fmla="*/ 28534 h 39437"/>
              <a:gd name="connsiteX3" fmla="*/ 54382 w 113282"/>
              <a:gd name="connsiteY3" fmla="*/ 0 h 39437"/>
              <a:gd name="connsiteX4" fmla="*/ 113282 w 113282"/>
              <a:gd name="connsiteY4" fmla="*/ 39437 h 39437"/>
              <a:gd name="connsiteX5" fmla="*/ 9641 w 113282"/>
              <a:gd name="connsiteY5" fmla="*/ 37256 h 39437"/>
              <a:gd name="connsiteX0" fmla="*/ 9641 w 113282"/>
              <a:gd name="connsiteY0" fmla="*/ 37256 h 39437"/>
              <a:gd name="connsiteX1" fmla="*/ 0 w 113282"/>
              <a:gd name="connsiteY1" fmla="*/ 7222 h 39437"/>
              <a:gd name="connsiteX2" fmla="*/ 54382 w 113282"/>
              <a:gd name="connsiteY2" fmla="*/ 0 h 39437"/>
              <a:gd name="connsiteX3" fmla="*/ 113282 w 113282"/>
              <a:gd name="connsiteY3" fmla="*/ 39437 h 39437"/>
              <a:gd name="connsiteX4" fmla="*/ 9641 w 113282"/>
              <a:gd name="connsiteY4" fmla="*/ 37256 h 39437"/>
              <a:gd name="connsiteX0" fmla="*/ 9641 w 113282"/>
              <a:gd name="connsiteY0" fmla="*/ 47686 h 49867"/>
              <a:gd name="connsiteX1" fmla="*/ 0 w 113282"/>
              <a:gd name="connsiteY1" fmla="*/ 17652 h 49867"/>
              <a:gd name="connsiteX2" fmla="*/ 52232 w 113282"/>
              <a:gd name="connsiteY2" fmla="*/ 0 h 49867"/>
              <a:gd name="connsiteX3" fmla="*/ 113282 w 113282"/>
              <a:gd name="connsiteY3" fmla="*/ 49867 h 49867"/>
              <a:gd name="connsiteX4" fmla="*/ 9641 w 113282"/>
              <a:gd name="connsiteY4" fmla="*/ 47686 h 49867"/>
              <a:gd name="connsiteX0" fmla="*/ 9641 w 113282"/>
              <a:gd name="connsiteY0" fmla="*/ 47686 h 54712"/>
              <a:gd name="connsiteX1" fmla="*/ 0 w 113282"/>
              <a:gd name="connsiteY1" fmla="*/ 17652 h 54712"/>
              <a:gd name="connsiteX2" fmla="*/ 52232 w 113282"/>
              <a:gd name="connsiteY2" fmla="*/ 0 h 54712"/>
              <a:gd name="connsiteX3" fmla="*/ 113282 w 113282"/>
              <a:gd name="connsiteY3" fmla="*/ 49867 h 54712"/>
              <a:gd name="connsiteX4" fmla="*/ 9641 w 113282"/>
              <a:gd name="connsiteY4" fmla="*/ 47686 h 54712"/>
              <a:gd name="connsiteX0" fmla="*/ 2125 w 113282"/>
              <a:gd name="connsiteY0" fmla="*/ 48147 h 55039"/>
              <a:gd name="connsiteX1" fmla="*/ 0 w 113282"/>
              <a:gd name="connsiteY1" fmla="*/ 17652 h 55039"/>
              <a:gd name="connsiteX2" fmla="*/ 52232 w 113282"/>
              <a:gd name="connsiteY2" fmla="*/ 0 h 55039"/>
              <a:gd name="connsiteX3" fmla="*/ 113282 w 113282"/>
              <a:gd name="connsiteY3" fmla="*/ 49867 h 55039"/>
              <a:gd name="connsiteX4" fmla="*/ 2125 w 113282"/>
              <a:gd name="connsiteY4" fmla="*/ 48147 h 55039"/>
              <a:gd name="connsiteX0" fmla="*/ 2125 w 101778"/>
              <a:gd name="connsiteY0" fmla="*/ 48147 h 54263"/>
              <a:gd name="connsiteX1" fmla="*/ 0 w 101778"/>
              <a:gd name="connsiteY1" fmla="*/ 17652 h 54263"/>
              <a:gd name="connsiteX2" fmla="*/ 52232 w 101778"/>
              <a:gd name="connsiteY2" fmla="*/ 0 h 54263"/>
              <a:gd name="connsiteX3" fmla="*/ 101778 w 101778"/>
              <a:gd name="connsiteY3" fmla="*/ 46802 h 54263"/>
              <a:gd name="connsiteX4" fmla="*/ 2125 w 101778"/>
              <a:gd name="connsiteY4" fmla="*/ 48147 h 54263"/>
              <a:gd name="connsiteX0" fmla="*/ 2125 w 114509"/>
              <a:gd name="connsiteY0" fmla="*/ 48147 h 53936"/>
              <a:gd name="connsiteX1" fmla="*/ 0 w 114509"/>
              <a:gd name="connsiteY1" fmla="*/ 17652 h 53936"/>
              <a:gd name="connsiteX2" fmla="*/ 52232 w 114509"/>
              <a:gd name="connsiteY2" fmla="*/ 0 h 53936"/>
              <a:gd name="connsiteX3" fmla="*/ 114509 w 114509"/>
              <a:gd name="connsiteY3" fmla="*/ 45266 h 53936"/>
              <a:gd name="connsiteX4" fmla="*/ 2125 w 114509"/>
              <a:gd name="connsiteY4" fmla="*/ 48147 h 53936"/>
              <a:gd name="connsiteX0" fmla="*/ 2125 w 114509"/>
              <a:gd name="connsiteY0" fmla="*/ 48147 h 55746"/>
              <a:gd name="connsiteX1" fmla="*/ 0 w 114509"/>
              <a:gd name="connsiteY1" fmla="*/ 17652 h 55746"/>
              <a:gd name="connsiteX2" fmla="*/ 52232 w 114509"/>
              <a:gd name="connsiteY2" fmla="*/ 0 h 55746"/>
              <a:gd name="connsiteX3" fmla="*/ 114509 w 114509"/>
              <a:gd name="connsiteY3" fmla="*/ 45266 h 55746"/>
              <a:gd name="connsiteX4" fmla="*/ 2125 w 114509"/>
              <a:gd name="connsiteY4" fmla="*/ 48147 h 55746"/>
              <a:gd name="connsiteX0" fmla="*/ 2125 w 114509"/>
              <a:gd name="connsiteY0" fmla="*/ 48147 h 55746"/>
              <a:gd name="connsiteX1" fmla="*/ 0 w 114509"/>
              <a:gd name="connsiteY1" fmla="*/ 17652 h 55746"/>
              <a:gd name="connsiteX2" fmla="*/ 52232 w 114509"/>
              <a:gd name="connsiteY2" fmla="*/ 0 h 55746"/>
              <a:gd name="connsiteX3" fmla="*/ 114509 w 114509"/>
              <a:gd name="connsiteY3" fmla="*/ 45266 h 55746"/>
              <a:gd name="connsiteX4" fmla="*/ 2125 w 114509"/>
              <a:gd name="connsiteY4" fmla="*/ 48147 h 55746"/>
              <a:gd name="connsiteX0" fmla="*/ 2125 w 114509"/>
              <a:gd name="connsiteY0" fmla="*/ 48147 h 59033"/>
              <a:gd name="connsiteX1" fmla="*/ 0 w 114509"/>
              <a:gd name="connsiteY1" fmla="*/ 17652 h 59033"/>
              <a:gd name="connsiteX2" fmla="*/ 52232 w 114509"/>
              <a:gd name="connsiteY2" fmla="*/ 0 h 59033"/>
              <a:gd name="connsiteX3" fmla="*/ 114509 w 114509"/>
              <a:gd name="connsiteY3" fmla="*/ 45266 h 59033"/>
              <a:gd name="connsiteX4" fmla="*/ 2125 w 114509"/>
              <a:gd name="connsiteY4" fmla="*/ 48147 h 59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509" h="59033">
                <a:moveTo>
                  <a:pt x="2125" y="48147"/>
                </a:moveTo>
                <a:lnTo>
                  <a:pt x="0" y="17652"/>
                </a:lnTo>
                <a:lnTo>
                  <a:pt x="52232" y="0"/>
                </a:lnTo>
                <a:cubicBezTo>
                  <a:pt x="72991" y="15089"/>
                  <a:pt x="99729" y="16985"/>
                  <a:pt x="114509" y="45266"/>
                </a:cubicBezTo>
                <a:cubicBezTo>
                  <a:pt x="94692" y="63250"/>
                  <a:pt x="52627" y="62982"/>
                  <a:pt x="2125" y="48147"/>
                </a:cubicBezTo>
                <a:close/>
              </a:path>
            </a:pathLst>
          </a:cu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C87B641-0CC0-CDF2-8C48-568722F0C582}"/>
              </a:ext>
            </a:extLst>
          </p:cNvPr>
          <p:cNvSpPr>
            <a:spLocks noChangeAspect="1"/>
          </p:cNvSpPr>
          <p:nvPr/>
        </p:nvSpPr>
        <p:spPr>
          <a:xfrm>
            <a:off x="8882425" y="2796351"/>
            <a:ext cx="1788281" cy="1783080"/>
          </a:xfrm>
          <a:prstGeom prst="ellipse">
            <a:avLst/>
          </a:prstGeom>
          <a:solidFill>
            <a:schemeClr val="tx2">
              <a:lumMod val="60000"/>
              <a:lumOff val="40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2950BA99-843B-239A-7C0F-4CAE823C34EF}"/>
              </a:ext>
            </a:extLst>
          </p:cNvPr>
          <p:cNvSpPr>
            <a:spLocks noChangeAspect="1"/>
          </p:cNvSpPr>
          <p:nvPr/>
        </p:nvSpPr>
        <p:spPr>
          <a:xfrm>
            <a:off x="8876808" y="2796351"/>
            <a:ext cx="1788281" cy="1783080"/>
          </a:xfrm>
          <a:prstGeom prst="ellipse">
            <a:avLst/>
          </a:prstGeom>
          <a:solidFill>
            <a:schemeClr val="tx1">
              <a:lumMod val="95000"/>
              <a:lumOff val="5000"/>
              <a:alpha val="56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16359341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par>
                          <p:cTn id="11" fill="hold">
                            <p:stCondLst>
                              <p:cond delay="500"/>
                            </p:stCondLst>
                            <p:childTnLst>
                              <p:par>
                                <p:cTn id="12" presetID="2" presetClass="entr" presetSubtype="8" fill="hold" nodeType="afterEffect">
                                  <p:stCondLst>
                                    <p:cond delay="200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1500" fill="hold"/>
                                        <p:tgtEl>
                                          <p:spTgt spid="5"/>
                                        </p:tgtEl>
                                        <p:attrNameLst>
                                          <p:attrName>ppt_x</p:attrName>
                                        </p:attrNameLst>
                                      </p:cBhvr>
                                      <p:tavLst>
                                        <p:tav tm="0">
                                          <p:val>
                                            <p:strVal val="0-#ppt_w/2"/>
                                          </p:val>
                                        </p:tav>
                                        <p:tav tm="100000">
                                          <p:val>
                                            <p:strVal val="#ppt_x"/>
                                          </p:val>
                                        </p:tav>
                                      </p:tavLst>
                                    </p:anim>
                                    <p:anim calcmode="lin" valueType="num">
                                      <p:cBhvr additive="base">
                                        <p:cTn id="15" dur="1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par>
                          <p:cTn id="21" fill="hold">
                            <p:stCondLst>
                              <p:cond delay="500"/>
                            </p:stCondLst>
                            <p:childTnLst>
                              <p:par>
                                <p:cTn id="22" presetID="42" presetClass="exit" presetSubtype="0" fill="hold" grpId="1" nodeType="afterEffect">
                                  <p:stCondLst>
                                    <p:cond delay="1000"/>
                                  </p:stCondLst>
                                  <p:childTnLst>
                                    <p:animEffect transition="out" filter="fade">
                                      <p:cBhvr>
                                        <p:cTn id="23" dur="1000"/>
                                        <p:tgtEl>
                                          <p:spTgt spid="14"/>
                                        </p:tgtEl>
                                      </p:cBhvr>
                                    </p:animEffect>
                                    <p:anim calcmode="lin" valueType="num">
                                      <p:cBhvr>
                                        <p:cTn id="24" dur="1000"/>
                                        <p:tgtEl>
                                          <p:spTgt spid="14"/>
                                        </p:tgtEl>
                                        <p:attrNameLst>
                                          <p:attrName>ppt_x</p:attrName>
                                        </p:attrNameLst>
                                      </p:cBhvr>
                                      <p:tavLst>
                                        <p:tav tm="0">
                                          <p:val>
                                            <p:strVal val="ppt_x"/>
                                          </p:val>
                                        </p:tav>
                                        <p:tav tm="100000">
                                          <p:val>
                                            <p:strVal val="ppt_x"/>
                                          </p:val>
                                        </p:tav>
                                      </p:tavLst>
                                    </p:anim>
                                    <p:anim calcmode="lin" valueType="num">
                                      <p:cBhvr>
                                        <p:cTn id="25" dur="1000"/>
                                        <p:tgtEl>
                                          <p:spTgt spid="14"/>
                                        </p:tgtEl>
                                        <p:attrNameLst>
                                          <p:attrName>ppt_y</p:attrName>
                                        </p:attrNameLst>
                                      </p:cBhvr>
                                      <p:tavLst>
                                        <p:tav tm="0">
                                          <p:val>
                                            <p:strVal val="ppt_y"/>
                                          </p:val>
                                        </p:tav>
                                        <p:tav tm="100000">
                                          <p:val>
                                            <p:strVal val="ppt_y+.1"/>
                                          </p:val>
                                        </p:tav>
                                      </p:tavLst>
                                    </p:anim>
                                    <p:set>
                                      <p:cBhvr>
                                        <p:cTn id="26" dur="1" fill="hold">
                                          <p:stCondLst>
                                            <p:cond delay="999"/>
                                          </p:stCondLst>
                                        </p:cTn>
                                        <p:tgtEl>
                                          <p:spTgt spid="14"/>
                                        </p:tgtEl>
                                        <p:attrNameLst>
                                          <p:attrName>style.visibility</p:attrName>
                                        </p:attrNameLst>
                                      </p:cBhvr>
                                      <p:to>
                                        <p:strVal val="hidden"/>
                                      </p:to>
                                    </p:set>
                                  </p:childTnLst>
                                </p:cTn>
                              </p:par>
                              <p:par>
                                <p:cTn id="27" presetID="42" presetClass="exit" presetSubtype="0" fill="hold" grpId="0" nodeType="withEffect">
                                  <p:stCondLst>
                                    <p:cond delay="1000"/>
                                  </p:stCondLst>
                                  <p:childTnLst>
                                    <p:animEffect transition="out" filter="fade">
                                      <p:cBhvr>
                                        <p:cTn id="28" dur="1000"/>
                                        <p:tgtEl>
                                          <p:spTgt spid="4"/>
                                        </p:tgtEl>
                                      </p:cBhvr>
                                    </p:animEffect>
                                    <p:anim calcmode="lin" valueType="num">
                                      <p:cBhvr>
                                        <p:cTn id="29" dur="1000"/>
                                        <p:tgtEl>
                                          <p:spTgt spid="4"/>
                                        </p:tgtEl>
                                        <p:attrNameLst>
                                          <p:attrName>ppt_x</p:attrName>
                                        </p:attrNameLst>
                                      </p:cBhvr>
                                      <p:tavLst>
                                        <p:tav tm="0">
                                          <p:val>
                                            <p:strVal val="ppt_x"/>
                                          </p:val>
                                        </p:tav>
                                        <p:tav tm="100000">
                                          <p:val>
                                            <p:strVal val="ppt_x"/>
                                          </p:val>
                                        </p:tav>
                                      </p:tavLst>
                                    </p:anim>
                                    <p:anim calcmode="lin" valueType="num">
                                      <p:cBhvr>
                                        <p:cTn id="30" dur="1000"/>
                                        <p:tgtEl>
                                          <p:spTgt spid="4"/>
                                        </p:tgtEl>
                                        <p:attrNameLst>
                                          <p:attrName>ppt_y</p:attrName>
                                        </p:attrNameLst>
                                      </p:cBhvr>
                                      <p:tavLst>
                                        <p:tav tm="0">
                                          <p:val>
                                            <p:strVal val="ppt_y"/>
                                          </p:val>
                                        </p:tav>
                                        <p:tav tm="100000">
                                          <p:val>
                                            <p:strVal val="ppt_y+.1"/>
                                          </p:val>
                                        </p:tav>
                                      </p:tavLst>
                                    </p:anim>
                                    <p:set>
                                      <p:cBhvr>
                                        <p:cTn id="31" dur="1" fill="hold">
                                          <p:stCondLst>
                                            <p:cond delay="999"/>
                                          </p:stCondLst>
                                        </p:cTn>
                                        <p:tgtEl>
                                          <p:spTgt spid="4"/>
                                        </p:tgtEl>
                                        <p:attrNameLst>
                                          <p:attrName>style.visibility</p:attrName>
                                        </p:attrNameLst>
                                      </p:cBhvr>
                                      <p:to>
                                        <p:strVal val="hidden"/>
                                      </p:to>
                                    </p:set>
                                  </p:childTnLst>
                                </p:cTn>
                              </p:par>
                              <p:par>
                                <p:cTn id="32" presetID="42" presetClass="exit" presetSubtype="0" fill="hold" grpId="1" nodeType="withEffect">
                                  <p:stCondLst>
                                    <p:cond delay="1000"/>
                                  </p:stCondLst>
                                  <p:childTnLst>
                                    <p:animEffect transition="out" filter="fade">
                                      <p:cBhvr>
                                        <p:cTn id="33" dur="1000"/>
                                        <p:tgtEl>
                                          <p:spTgt spid="16"/>
                                        </p:tgtEl>
                                      </p:cBhvr>
                                    </p:animEffect>
                                    <p:anim calcmode="lin" valueType="num">
                                      <p:cBhvr>
                                        <p:cTn id="34" dur="1000"/>
                                        <p:tgtEl>
                                          <p:spTgt spid="16"/>
                                        </p:tgtEl>
                                        <p:attrNameLst>
                                          <p:attrName>ppt_x</p:attrName>
                                        </p:attrNameLst>
                                      </p:cBhvr>
                                      <p:tavLst>
                                        <p:tav tm="0">
                                          <p:val>
                                            <p:strVal val="ppt_x"/>
                                          </p:val>
                                        </p:tav>
                                        <p:tav tm="100000">
                                          <p:val>
                                            <p:strVal val="ppt_x"/>
                                          </p:val>
                                        </p:tav>
                                      </p:tavLst>
                                    </p:anim>
                                    <p:anim calcmode="lin" valueType="num">
                                      <p:cBhvr>
                                        <p:cTn id="35" dur="1000"/>
                                        <p:tgtEl>
                                          <p:spTgt spid="16"/>
                                        </p:tgtEl>
                                        <p:attrNameLst>
                                          <p:attrName>ppt_y</p:attrName>
                                        </p:attrNameLst>
                                      </p:cBhvr>
                                      <p:tavLst>
                                        <p:tav tm="0">
                                          <p:val>
                                            <p:strVal val="ppt_y"/>
                                          </p:val>
                                        </p:tav>
                                        <p:tav tm="100000">
                                          <p:val>
                                            <p:strVal val="ppt_y+.1"/>
                                          </p:val>
                                        </p:tav>
                                      </p:tavLst>
                                    </p:anim>
                                    <p:set>
                                      <p:cBhvr>
                                        <p:cTn id="36" dur="1" fill="hold">
                                          <p:stCondLst>
                                            <p:cond delay="999"/>
                                          </p:stCondLst>
                                        </p:cTn>
                                        <p:tgtEl>
                                          <p:spTgt spid="16"/>
                                        </p:tgtEl>
                                        <p:attrNameLst>
                                          <p:attrName>style.visibility</p:attrName>
                                        </p:attrNameLst>
                                      </p:cBhvr>
                                      <p:to>
                                        <p:strVal val="hidden"/>
                                      </p:to>
                                    </p:set>
                                  </p:childTnLst>
                                </p:cTn>
                              </p:par>
                              <p:par>
                                <p:cTn id="37" presetID="42" presetClass="exit" presetSubtype="0" fill="hold" grpId="1" nodeType="withEffect">
                                  <p:stCondLst>
                                    <p:cond delay="1000"/>
                                  </p:stCondLst>
                                  <p:childTnLst>
                                    <p:animEffect transition="out" filter="fade">
                                      <p:cBhvr>
                                        <p:cTn id="38" dur="1000"/>
                                        <p:tgtEl>
                                          <p:spTgt spid="3"/>
                                        </p:tgtEl>
                                      </p:cBhvr>
                                    </p:animEffect>
                                    <p:anim calcmode="lin" valueType="num">
                                      <p:cBhvr>
                                        <p:cTn id="39" dur="1000"/>
                                        <p:tgtEl>
                                          <p:spTgt spid="3"/>
                                        </p:tgtEl>
                                        <p:attrNameLst>
                                          <p:attrName>ppt_x</p:attrName>
                                        </p:attrNameLst>
                                      </p:cBhvr>
                                      <p:tavLst>
                                        <p:tav tm="0">
                                          <p:val>
                                            <p:strVal val="ppt_x"/>
                                          </p:val>
                                        </p:tav>
                                        <p:tav tm="100000">
                                          <p:val>
                                            <p:strVal val="ppt_x"/>
                                          </p:val>
                                        </p:tav>
                                      </p:tavLst>
                                    </p:anim>
                                    <p:anim calcmode="lin" valueType="num">
                                      <p:cBhvr>
                                        <p:cTn id="40" dur="1000"/>
                                        <p:tgtEl>
                                          <p:spTgt spid="3"/>
                                        </p:tgtEl>
                                        <p:attrNameLst>
                                          <p:attrName>ppt_y</p:attrName>
                                        </p:attrNameLst>
                                      </p:cBhvr>
                                      <p:tavLst>
                                        <p:tav tm="0">
                                          <p:val>
                                            <p:strVal val="ppt_y"/>
                                          </p:val>
                                        </p:tav>
                                        <p:tav tm="100000">
                                          <p:val>
                                            <p:strVal val="ppt_y+.1"/>
                                          </p:val>
                                        </p:tav>
                                      </p:tavLst>
                                    </p:anim>
                                    <p:set>
                                      <p:cBhvr>
                                        <p:cTn id="41" dur="1" fill="hold">
                                          <p:stCondLst>
                                            <p:cond delay="999"/>
                                          </p:stCondLst>
                                        </p:cTn>
                                        <p:tgtEl>
                                          <p:spTgt spid="3"/>
                                        </p:tgtEl>
                                        <p:attrNameLst>
                                          <p:attrName>style.visibility</p:attrName>
                                        </p:attrNameLst>
                                      </p:cBhvr>
                                      <p:to>
                                        <p:strVal val="hidden"/>
                                      </p:to>
                                    </p:set>
                                  </p:childTnLst>
                                </p:cTn>
                              </p:par>
                            </p:childTnLst>
                          </p:cTn>
                        </p:par>
                        <p:par>
                          <p:cTn id="42" fill="hold">
                            <p:stCondLst>
                              <p:cond delay="2500"/>
                            </p:stCondLst>
                            <p:childTnLst>
                              <p:par>
                                <p:cTn id="43" presetID="63" presetClass="path" presetSubtype="0" accel="50000" decel="50000" fill="hold" nodeType="afterEffect">
                                  <p:stCondLst>
                                    <p:cond delay="2000"/>
                                  </p:stCondLst>
                                  <p:childTnLst>
                                    <p:animMotion origin="layout" path="M 3.125E-6 -1.48148E-6 L 0.20963 -1.48148E-6 " pathEditMode="relative" rAng="0" ptsTypes="AA">
                                      <p:cBhvr>
                                        <p:cTn id="44" dur="2000" fill="hold"/>
                                        <p:tgtEl>
                                          <p:spTgt spid="5"/>
                                        </p:tgtEl>
                                        <p:attrNameLst>
                                          <p:attrName>ppt_x</p:attrName>
                                          <p:attrName>ppt_y</p:attrName>
                                        </p:attrNameLst>
                                      </p:cBhvr>
                                      <p:rCtr x="10482" y="0"/>
                                    </p:animMotion>
                                  </p:childTnLst>
                                </p:cTn>
                              </p:par>
                              <p:par>
                                <p:cTn id="45" presetID="35" presetClass="path" presetSubtype="0" accel="50000" decel="50000" fill="hold" nodeType="withEffect">
                                  <p:stCondLst>
                                    <p:cond delay="2000"/>
                                  </p:stCondLst>
                                  <p:childTnLst>
                                    <p:animMotion origin="layout" path="M 4.58333E-6 -2.96296E-6 L -0.13464 -2.96296E-6 " pathEditMode="relative" rAng="0" ptsTypes="AA">
                                      <p:cBhvr>
                                        <p:cTn id="46" dur="2000" fill="hold"/>
                                        <p:tgtEl>
                                          <p:spTgt spid="10"/>
                                        </p:tgtEl>
                                        <p:attrNameLst>
                                          <p:attrName>ppt_x</p:attrName>
                                          <p:attrName>ppt_y</p:attrName>
                                        </p:attrNameLst>
                                      </p:cBhvr>
                                      <p:rCtr x="-673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3" grpId="1" animBg="1"/>
      <p:bldP spid="16" grpId="0" animBg="1"/>
      <p:bldP spid="16" grpId="1" animBg="1"/>
      <p:bldP spid="14" grpId="0" animBg="1"/>
      <p:bldP spid="14"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volcano erupting with smoke&#10;&#10;Description automatically generated">
            <a:extLst>
              <a:ext uri="{FF2B5EF4-FFF2-40B4-BE49-F238E27FC236}">
                <a16:creationId xmlns:a16="http://schemas.microsoft.com/office/drawing/2014/main" id="{E7AF8D67-7030-8915-CB08-B72D098FDF6E}"/>
              </a:ext>
            </a:extLst>
          </p:cNvPr>
          <p:cNvPicPr>
            <a:picLocks noChangeAspect="1"/>
          </p:cNvPicPr>
          <p:nvPr/>
        </p:nvPicPr>
        <p:blipFill rotWithShape="1">
          <a:blip r:embed="rId3">
            <a:duotone>
              <a:prstClr val="black"/>
              <a:srgbClr val="C00000">
                <a:tint val="45000"/>
                <a:satMod val="400000"/>
              </a:srgbClr>
            </a:duotone>
            <a:alphaModFix amt="20000"/>
            <a:extLst>
              <a:ext uri="{28A0092B-C50C-407E-A947-70E740481C1C}">
                <a14:useLocalDpi xmlns:a14="http://schemas.microsoft.com/office/drawing/2010/main" val="0"/>
              </a:ext>
            </a:extLst>
          </a:blip>
          <a:srcRect/>
          <a:stretch/>
        </p:blipFill>
        <p:spPr>
          <a:xfrm>
            <a:off x="-3048" y="0"/>
            <a:ext cx="10440334" cy="6858000"/>
          </a:xfrm>
          <a:prstGeom prst="rect">
            <a:avLst/>
          </a:prstGeom>
        </p:spPr>
      </p:pic>
      <p:sp>
        <p:nvSpPr>
          <p:cNvPr id="2" name="Title 1">
            <a:extLst>
              <a:ext uri="{FF2B5EF4-FFF2-40B4-BE49-F238E27FC236}">
                <a16:creationId xmlns:a16="http://schemas.microsoft.com/office/drawing/2014/main" id="{5BD65B10-C047-1062-3116-FC37B5F2C477}"/>
              </a:ext>
            </a:extLst>
          </p:cNvPr>
          <p:cNvSpPr>
            <a:spLocks noGrp="1"/>
          </p:cNvSpPr>
          <p:nvPr>
            <p:ph type="title"/>
          </p:nvPr>
        </p:nvSpPr>
        <p:spPr/>
        <p:txBody>
          <a:bodyPr/>
          <a:lstStyle/>
          <a:p>
            <a:r>
              <a:rPr lang="en-US" b="1" dirty="0"/>
              <a:t>DO YOU </a:t>
            </a:r>
            <a:r>
              <a:rPr lang="en-US" b="1" i="1" dirty="0"/>
              <a:t>SEE IT??</a:t>
            </a:r>
          </a:p>
        </p:txBody>
      </p:sp>
      <p:pic>
        <p:nvPicPr>
          <p:cNvPr id="12" name="Picture 2">
            <a:extLst>
              <a:ext uri="{FF2B5EF4-FFF2-40B4-BE49-F238E27FC236}">
                <a16:creationId xmlns:a16="http://schemas.microsoft.com/office/drawing/2014/main" id="{9B5B8923-5670-0508-B3D7-CCD469B9353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58"/>
          <a:stretch/>
        </p:blipFill>
        <p:spPr bwMode="auto">
          <a:xfrm>
            <a:off x="6888489" y="1486563"/>
            <a:ext cx="4917281" cy="4917281"/>
          </a:xfrm>
          <a:prstGeom prst="wedgeEllipseCallout">
            <a:avLst>
              <a:gd name="adj1" fmla="val -63395"/>
              <a:gd name="adj2" fmla="val 23655"/>
            </a:avLst>
          </a:prstGeom>
          <a:noFill/>
          <a:ln w="127000">
            <a:solidFill>
              <a:srgbClr val="4C0000"/>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9" name="Oval 8">
            <a:extLst>
              <a:ext uri="{FF2B5EF4-FFF2-40B4-BE49-F238E27FC236}">
                <a16:creationId xmlns:a16="http://schemas.microsoft.com/office/drawing/2014/main" id="{EB52CB21-EFD4-1EB6-7EF5-F40E43EA67E4}"/>
              </a:ext>
            </a:extLst>
          </p:cNvPr>
          <p:cNvSpPr>
            <a:spLocks noChangeAspect="1"/>
          </p:cNvSpPr>
          <p:nvPr/>
        </p:nvSpPr>
        <p:spPr>
          <a:xfrm>
            <a:off x="2518843" y="4623808"/>
            <a:ext cx="1920240" cy="1920240"/>
          </a:xfrm>
          <a:prstGeom prst="ellipse">
            <a:avLst/>
          </a:prstGeom>
          <a:blipFill dpi="0" rotWithShape="1">
            <a:blip r:embed="rId5">
              <a:extLst>
                <a:ext uri="{28A0092B-C50C-407E-A947-70E740481C1C}">
                  <a14:useLocalDpi xmlns:a14="http://schemas.microsoft.com/office/drawing/2010/main" val="0"/>
                </a:ext>
              </a:extLst>
            </a:blip>
            <a:srcRect/>
            <a:stretch>
              <a:fillRect/>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4" name="Oval 3">
            <a:extLst>
              <a:ext uri="{FF2B5EF4-FFF2-40B4-BE49-F238E27FC236}">
                <a16:creationId xmlns:a16="http://schemas.microsoft.com/office/drawing/2014/main" id="{1C28ADAF-0DBA-3D72-9C6F-AA54244F5427}"/>
              </a:ext>
            </a:extLst>
          </p:cNvPr>
          <p:cNvSpPr>
            <a:spLocks noChangeAspect="1"/>
          </p:cNvSpPr>
          <p:nvPr/>
        </p:nvSpPr>
        <p:spPr>
          <a:xfrm flipH="1">
            <a:off x="2518843" y="4623808"/>
            <a:ext cx="1920240" cy="1920240"/>
          </a:xfrm>
          <a:prstGeom prst="ellipse">
            <a:avLst/>
          </a:prstGeom>
          <a:blipFill dpi="0" rotWithShape="1">
            <a:blip r:embed="rId6">
              <a:duotone>
                <a:prstClr val="black"/>
                <a:srgbClr val="D9C3A5">
                  <a:tint val="50000"/>
                  <a:satMod val="180000"/>
                </a:srgbClr>
              </a:duotone>
            </a:blip>
            <a:srcRect/>
            <a:stretch>
              <a:fillRect l="-50582" t="-108595" r="-32518" b="-4182"/>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pic>
        <p:nvPicPr>
          <p:cNvPr id="3" name="Picture 2" descr="A volcano erupting with smoke&#10;&#10;Description automatically generated">
            <a:extLst>
              <a:ext uri="{FF2B5EF4-FFF2-40B4-BE49-F238E27FC236}">
                <a16:creationId xmlns:a16="http://schemas.microsoft.com/office/drawing/2014/main" id="{C82EEFBE-A0BE-2C9A-F52C-DCED05A77918}"/>
              </a:ext>
            </a:extLst>
          </p:cNvPr>
          <p:cNvPicPr>
            <a:picLocks noChangeAspect="1"/>
          </p:cNvPicPr>
          <p:nvPr/>
        </p:nvPicPr>
        <p:blipFill rotWithShape="1">
          <a:blip r:embed="rId3">
            <a:duotone>
              <a:prstClr val="black"/>
              <a:srgbClr val="C00000">
                <a:tint val="45000"/>
                <a:satMod val="400000"/>
              </a:srgbClr>
            </a:duotone>
            <a:alphaModFix/>
            <a:extLst>
              <a:ext uri="{28A0092B-C50C-407E-A947-70E740481C1C}">
                <a14:useLocalDpi xmlns:a14="http://schemas.microsoft.com/office/drawing/2010/main" val="0"/>
              </a:ext>
            </a:extLst>
          </a:blip>
          <a:srcRect/>
          <a:stretch/>
        </p:blipFill>
        <p:spPr>
          <a:xfrm>
            <a:off x="-3048" y="0"/>
            <a:ext cx="10440334" cy="6858000"/>
          </a:xfrm>
          <a:prstGeom prst="rect">
            <a:avLst/>
          </a:prstGeom>
        </p:spPr>
      </p:pic>
      <p:grpSp>
        <p:nvGrpSpPr>
          <p:cNvPr id="5" name="Group 4">
            <a:extLst>
              <a:ext uri="{FF2B5EF4-FFF2-40B4-BE49-F238E27FC236}">
                <a16:creationId xmlns:a16="http://schemas.microsoft.com/office/drawing/2014/main" id="{C068E083-EA33-E821-EBB5-78D6F10FD27A}"/>
              </a:ext>
            </a:extLst>
          </p:cNvPr>
          <p:cNvGrpSpPr/>
          <p:nvPr/>
        </p:nvGrpSpPr>
        <p:grpSpPr>
          <a:xfrm flipH="1">
            <a:off x="10039420" y="2619027"/>
            <a:ext cx="2178494" cy="4273285"/>
            <a:chOff x="9799474" y="4575430"/>
            <a:chExt cx="2178494" cy="4273285"/>
          </a:xfrm>
        </p:grpSpPr>
        <p:grpSp>
          <p:nvGrpSpPr>
            <p:cNvPr id="6" name="Group 5">
              <a:extLst>
                <a:ext uri="{FF2B5EF4-FFF2-40B4-BE49-F238E27FC236}">
                  <a16:creationId xmlns:a16="http://schemas.microsoft.com/office/drawing/2014/main" id="{01A85BD3-5BD1-E824-A20A-B1FEB54A4028}"/>
                </a:ext>
              </a:extLst>
            </p:cNvPr>
            <p:cNvGrpSpPr/>
            <p:nvPr/>
          </p:nvGrpSpPr>
          <p:grpSpPr>
            <a:xfrm>
              <a:off x="10124009" y="4575430"/>
              <a:ext cx="1648628" cy="4273285"/>
              <a:chOff x="5162189" y="1167303"/>
              <a:chExt cx="1870856" cy="4849305"/>
            </a:xfrm>
          </p:grpSpPr>
          <p:grpSp>
            <p:nvGrpSpPr>
              <p:cNvPr id="8" name="Content Placeholder 45" descr="Man with crossed arms">
                <a:extLst>
                  <a:ext uri="{FF2B5EF4-FFF2-40B4-BE49-F238E27FC236}">
                    <a16:creationId xmlns:a16="http://schemas.microsoft.com/office/drawing/2014/main" id="{84D9B6F1-32F2-5F77-DCFA-F71B1C579FBF}"/>
                  </a:ext>
                </a:extLst>
              </p:cNvPr>
              <p:cNvGrpSpPr/>
              <p:nvPr/>
            </p:nvGrpSpPr>
            <p:grpSpPr>
              <a:xfrm>
                <a:off x="5162189" y="2301743"/>
                <a:ext cx="1602784" cy="3714865"/>
                <a:chOff x="5162189" y="2301743"/>
                <a:chExt cx="1602784" cy="3714865"/>
              </a:xfrm>
            </p:grpSpPr>
            <p:sp>
              <p:nvSpPr>
                <p:cNvPr id="31" name="Freeform: Shape 30">
                  <a:extLst>
                    <a:ext uri="{FF2B5EF4-FFF2-40B4-BE49-F238E27FC236}">
                      <a16:creationId xmlns:a16="http://schemas.microsoft.com/office/drawing/2014/main" id="{B43C0243-613A-AB9C-D923-CA9D2821356A}"/>
                    </a:ext>
                  </a:extLst>
                </p:cNvPr>
                <p:cNvSpPr/>
                <p:nvPr/>
              </p:nvSpPr>
              <p:spPr>
                <a:xfrm>
                  <a:off x="5168829" y="2301743"/>
                  <a:ext cx="1578478" cy="3700304"/>
                </a:xfrm>
                <a:custGeom>
                  <a:avLst/>
                  <a:gdLst>
                    <a:gd name="connsiteX0" fmla="*/ 1560650 w 1578478"/>
                    <a:gd name="connsiteY0" fmla="*/ 3595287 h 3700304"/>
                    <a:gd name="connsiteX1" fmla="*/ 1528551 w 1578478"/>
                    <a:gd name="connsiteY1" fmla="*/ 3516116 h 3700304"/>
                    <a:gd name="connsiteX2" fmla="*/ 1392724 w 1578478"/>
                    <a:gd name="connsiteY2" fmla="*/ 3437792 h 3700304"/>
                    <a:gd name="connsiteX3" fmla="*/ 1304141 w 1578478"/>
                    <a:gd name="connsiteY3" fmla="*/ 3341913 h 3700304"/>
                    <a:gd name="connsiteX4" fmla="*/ 1286997 w 1578478"/>
                    <a:gd name="connsiteY4" fmla="*/ 3306661 h 3700304"/>
                    <a:gd name="connsiteX5" fmla="*/ 1280233 w 1578478"/>
                    <a:gd name="connsiteY5" fmla="*/ 3189256 h 3700304"/>
                    <a:gd name="connsiteX6" fmla="*/ 1358435 w 1578478"/>
                    <a:gd name="connsiteY6" fmla="*/ 1392155 h 3700304"/>
                    <a:gd name="connsiteX7" fmla="*/ 1409202 w 1578478"/>
                    <a:gd name="connsiteY7" fmla="*/ 1376915 h 3700304"/>
                    <a:gd name="connsiteX8" fmla="*/ 1357767 w 1578478"/>
                    <a:gd name="connsiteY8" fmla="*/ 925430 h 3700304"/>
                    <a:gd name="connsiteX9" fmla="*/ 1447684 w 1578478"/>
                    <a:gd name="connsiteY9" fmla="*/ 893997 h 3700304"/>
                    <a:gd name="connsiteX10" fmla="*/ 1480640 w 1578478"/>
                    <a:gd name="connsiteY10" fmla="*/ 838200 h 3700304"/>
                    <a:gd name="connsiteX11" fmla="*/ 1508072 w 1578478"/>
                    <a:gd name="connsiteY11" fmla="*/ 695620 h 3700304"/>
                    <a:gd name="connsiteX12" fmla="*/ 1504166 w 1578478"/>
                    <a:gd name="connsiteY12" fmla="*/ 660635 h 3700304"/>
                    <a:gd name="connsiteX13" fmla="*/ 1368244 w 1578478"/>
                    <a:gd name="connsiteY13" fmla="*/ 290112 h 3700304"/>
                    <a:gd name="connsiteX14" fmla="*/ 1218702 w 1578478"/>
                    <a:gd name="connsiteY14" fmla="*/ 178355 h 3700304"/>
                    <a:gd name="connsiteX15" fmla="*/ 1127643 w 1578478"/>
                    <a:gd name="connsiteY15" fmla="*/ 140570 h 3700304"/>
                    <a:gd name="connsiteX16" fmla="*/ 1115832 w 1578478"/>
                    <a:gd name="connsiteY16" fmla="*/ 168192 h 3700304"/>
                    <a:gd name="connsiteX17" fmla="*/ 1070779 w 1578478"/>
                    <a:gd name="connsiteY17" fmla="*/ 59293 h 3700304"/>
                    <a:gd name="connsiteX18" fmla="*/ 1048872 w 1578478"/>
                    <a:gd name="connsiteY18" fmla="*/ 22060 h 3700304"/>
                    <a:gd name="connsiteX19" fmla="*/ 897995 w 1578478"/>
                    <a:gd name="connsiteY19" fmla="*/ 2629 h 3700304"/>
                    <a:gd name="connsiteX20" fmla="*/ 860372 w 1578478"/>
                    <a:gd name="connsiteY20" fmla="*/ 30089 h 3700304"/>
                    <a:gd name="connsiteX21" fmla="*/ 825034 w 1578478"/>
                    <a:gd name="connsiteY21" fmla="*/ 87230 h 3700304"/>
                    <a:gd name="connsiteX22" fmla="*/ 765027 w 1578478"/>
                    <a:gd name="connsiteY22" fmla="*/ 101517 h 3700304"/>
                    <a:gd name="connsiteX23" fmla="*/ 749405 w 1578478"/>
                    <a:gd name="connsiteY23" fmla="*/ 86592 h 3700304"/>
                    <a:gd name="connsiteX24" fmla="*/ 551000 w 1578478"/>
                    <a:gd name="connsiteY24" fmla="*/ 133902 h 3700304"/>
                    <a:gd name="connsiteX25" fmla="*/ 422793 w 1578478"/>
                    <a:gd name="connsiteY25" fmla="*/ 234553 h 3700304"/>
                    <a:gd name="connsiteX26" fmla="*/ 488802 w 1578478"/>
                    <a:gd name="connsiteY26" fmla="*/ 840981 h 3700304"/>
                    <a:gd name="connsiteX27" fmla="*/ 504327 w 1578478"/>
                    <a:gd name="connsiteY27" fmla="*/ 871147 h 3700304"/>
                    <a:gd name="connsiteX28" fmla="*/ 549094 w 1578478"/>
                    <a:gd name="connsiteY28" fmla="*/ 888930 h 3700304"/>
                    <a:gd name="connsiteX29" fmla="*/ 541189 w 1578478"/>
                    <a:gd name="connsiteY29" fmla="*/ 1002592 h 3700304"/>
                    <a:gd name="connsiteX30" fmla="*/ 502708 w 1578478"/>
                    <a:gd name="connsiteY30" fmla="*/ 1210551 h 3700304"/>
                    <a:gd name="connsiteX31" fmla="*/ 491373 w 1578478"/>
                    <a:gd name="connsiteY31" fmla="*/ 1323899 h 3700304"/>
                    <a:gd name="connsiteX32" fmla="*/ 518043 w 1578478"/>
                    <a:gd name="connsiteY32" fmla="*/ 1337234 h 3700304"/>
                    <a:gd name="connsiteX33" fmla="*/ 485659 w 1578478"/>
                    <a:gd name="connsiteY33" fmla="*/ 1586789 h 3700304"/>
                    <a:gd name="connsiteX34" fmla="*/ 479943 w 1578478"/>
                    <a:gd name="connsiteY34" fmla="*/ 1741094 h 3700304"/>
                    <a:gd name="connsiteX35" fmla="*/ 299254 w 1578478"/>
                    <a:gd name="connsiteY35" fmla="*/ 3206353 h 3700304"/>
                    <a:gd name="connsiteX36" fmla="*/ 294491 w 1578478"/>
                    <a:gd name="connsiteY36" fmla="*/ 3307794 h 3700304"/>
                    <a:gd name="connsiteX37" fmla="*/ 242104 w 1578478"/>
                    <a:gd name="connsiteY37" fmla="*/ 3321606 h 3700304"/>
                    <a:gd name="connsiteX38" fmla="*/ 220863 w 1578478"/>
                    <a:gd name="connsiteY38" fmla="*/ 3395510 h 3700304"/>
                    <a:gd name="connsiteX39" fmla="*/ 191811 w 1578478"/>
                    <a:gd name="connsiteY39" fmla="*/ 3426466 h 3700304"/>
                    <a:gd name="connsiteX40" fmla="*/ 10266 w 1578478"/>
                    <a:gd name="connsiteY40" fmla="*/ 3558464 h 3700304"/>
                    <a:gd name="connsiteX41" fmla="*/ 5980 w 1578478"/>
                    <a:gd name="connsiteY41" fmla="*/ 3583229 h 3700304"/>
                    <a:gd name="connsiteX42" fmla="*/ 98849 w 1578478"/>
                    <a:gd name="connsiteY42" fmla="*/ 3688480 h 3700304"/>
                    <a:gd name="connsiteX43" fmla="*/ 385074 w 1578478"/>
                    <a:gd name="connsiteY43" fmla="*/ 3612756 h 3700304"/>
                    <a:gd name="connsiteX44" fmla="*/ 477943 w 1578478"/>
                    <a:gd name="connsiteY44" fmla="*/ 3566084 h 3700304"/>
                    <a:gd name="connsiteX45" fmla="*/ 479658 w 1578478"/>
                    <a:gd name="connsiteY45" fmla="*/ 3492417 h 3700304"/>
                    <a:gd name="connsiteX46" fmla="*/ 466227 w 1578478"/>
                    <a:gd name="connsiteY46" fmla="*/ 3407197 h 3700304"/>
                    <a:gd name="connsiteX47" fmla="*/ 437462 w 1578478"/>
                    <a:gd name="connsiteY47" fmla="*/ 3387823 h 3700304"/>
                    <a:gd name="connsiteX48" fmla="*/ 448416 w 1578478"/>
                    <a:gd name="connsiteY48" fmla="*/ 3280810 h 3700304"/>
                    <a:gd name="connsiteX49" fmla="*/ 453273 w 1578478"/>
                    <a:gd name="connsiteY49" fmla="*/ 3187656 h 3700304"/>
                    <a:gd name="connsiteX50" fmla="*/ 932952 w 1578478"/>
                    <a:gd name="connsiteY50" fmla="*/ 1754619 h 3700304"/>
                    <a:gd name="connsiteX51" fmla="*/ 952384 w 1578478"/>
                    <a:gd name="connsiteY51" fmla="*/ 1782366 h 3700304"/>
                    <a:gd name="connsiteX52" fmla="*/ 1138026 w 1578478"/>
                    <a:gd name="connsiteY52" fmla="*/ 3180531 h 3700304"/>
                    <a:gd name="connsiteX53" fmla="*/ 1128976 w 1578478"/>
                    <a:gd name="connsiteY53" fmla="*/ 3392757 h 3700304"/>
                    <a:gd name="connsiteX54" fmla="*/ 1120119 w 1578478"/>
                    <a:gd name="connsiteY54" fmla="*/ 3401206 h 3700304"/>
                    <a:gd name="connsiteX55" fmla="*/ 1108593 w 1578478"/>
                    <a:gd name="connsiteY55" fmla="*/ 3412960 h 3700304"/>
                    <a:gd name="connsiteX56" fmla="*/ 1099068 w 1578478"/>
                    <a:gd name="connsiteY56" fmla="*/ 3530832 h 3700304"/>
                    <a:gd name="connsiteX57" fmla="*/ 1076970 w 1578478"/>
                    <a:gd name="connsiteY57" fmla="*/ 3580809 h 3700304"/>
                    <a:gd name="connsiteX58" fmla="*/ 1255183 w 1578478"/>
                    <a:gd name="connsiteY58" fmla="*/ 3667039 h 3700304"/>
                    <a:gd name="connsiteX59" fmla="*/ 1443587 w 1578478"/>
                    <a:gd name="connsiteY59" fmla="*/ 3700100 h 3700304"/>
                    <a:gd name="connsiteX60" fmla="*/ 1567031 w 1578478"/>
                    <a:gd name="connsiteY60" fmla="*/ 3663867 h 3700304"/>
                    <a:gd name="connsiteX61" fmla="*/ 1560650 w 1578478"/>
                    <a:gd name="connsiteY61" fmla="*/ 3595287 h 37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78478" h="3700304">
                      <a:moveTo>
                        <a:pt x="1560650" y="3595287"/>
                      </a:moveTo>
                      <a:cubicBezTo>
                        <a:pt x="1569698" y="3558721"/>
                        <a:pt x="1566746" y="3537652"/>
                        <a:pt x="1528551" y="3516116"/>
                      </a:cubicBezTo>
                      <a:cubicBezTo>
                        <a:pt x="1525312" y="3507419"/>
                        <a:pt x="1451399" y="3479206"/>
                        <a:pt x="1392724" y="3437792"/>
                      </a:cubicBezTo>
                      <a:cubicBezTo>
                        <a:pt x="1340051" y="3400587"/>
                        <a:pt x="1305761" y="3344742"/>
                        <a:pt x="1304141" y="3341913"/>
                      </a:cubicBezTo>
                      <a:cubicBezTo>
                        <a:pt x="1304141" y="3341913"/>
                        <a:pt x="1288331" y="3319110"/>
                        <a:pt x="1286997" y="3306661"/>
                      </a:cubicBezTo>
                      <a:cubicBezTo>
                        <a:pt x="1280520" y="3246958"/>
                        <a:pt x="1275566" y="3214916"/>
                        <a:pt x="1280233" y="3189256"/>
                      </a:cubicBezTo>
                      <a:cubicBezTo>
                        <a:pt x="1318143" y="2930442"/>
                        <a:pt x="1348624" y="1461687"/>
                        <a:pt x="1358435" y="1392155"/>
                      </a:cubicBezTo>
                      <a:cubicBezTo>
                        <a:pt x="1375960" y="1388297"/>
                        <a:pt x="1409202" y="1377648"/>
                        <a:pt x="1409202" y="1376915"/>
                      </a:cubicBezTo>
                      <a:cubicBezTo>
                        <a:pt x="1440920" y="1291828"/>
                        <a:pt x="1382532" y="1010517"/>
                        <a:pt x="1357767" y="925430"/>
                      </a:cubicBezTo>
                      <a:cubicBezTo>
                        <a:pt x="1389866" y="924592"/>
                        <a:pt x="1423490" y="916219"/>
                        <a:pt x="1447684" y="893997"/>
                      </a:cubicBezTo>
                      <a:cubicBezTo>
                        <a:pt x="1457209" y="884158"/>
                        <a:pt x="1476259" y="847039"/>
                        <a:pt x="1480640" y="838200"/>
                      </a:cubicBezTo>
                      <a:cubicBezTo>
                        <a:pt x="1501976" y="793813"/>
                        <a:pt x="1509881" y="743502"/>
                        <a:pt x="1508072" y="695620"/>
                      </a:cubicBezTo>
                      <a:cubicBezTo>
                        <a:pt x="1509406" y="695192"/>
                        <a:pt x="1507786" y="671989"/>
                        <a:pt x="1504166" y="660635"/>
                      </a:cubicBezTo>
                      <a:cubicBezTo>
                        <a:pt x="1467495" y="532724"/>
                        <a:pt x="1426633" y="410518"/>
                        <a:pt x="1368244" y="290112"/>
                      </a:cubicBezTo>
                      <a:cubicBezTo>
                        <a:pt x="1339003" y="225666"/>
                        <a:pt x="1281472" y="202549"/>
                        <a:pt x="1218702" y="178355"/>
                      </a:cubicBezTo>
                      <a:cubicBezTo>
                        <a:pt x="1188508" y="166497"/>
                        <a:pt x="1159076" y="148333"/>
                        <a:pt x="1127643" y="140570"/>
                      </a:cubicBezTo>
                      <a:cubicBezTo>
                        <a:pt x="1127167" y="138370"/>
                        <a:pt x="1117738" y="163592"/>
                        <a:pt x="1115832" y="168192"/>
                      </a:cubicBezTo>
                      <a:cubicBezTo>
                        <a:pt x="1059920" y="129140"/>
                        <a:pt x="1071826" y="87201"/>
                        <a:pt x="1070779" y="59293"/>
                      </a:cubicBezTo>
                      <a:cubicBezTo>
                        <a:pt x="1070208" y="44396"/>
                        <a:pt x="1064207" y="33414"/>
                        <a:pt x="1048872" y="22060"/>
                      </a:cubicBezTo>
                      <a:cubicBezTo>
                        <a:pt x="1003438" y="-1524"/>
                        <a:pt x="948097" y="-2477"/>
                        <a:pt x="897995" y="2629"/>
                      </a:cubicBezTo>
                      <a:cubicBezTo>
                        <a:pt x="879517" y="3162"/>
                        <a:pt x="864753" y="11497"/>
                        <a:pt x="860372" y="30089"/>
                      </a:cubicBezTo>
                      <a:cubicBezTo>
                        <a:pt x="851704" y="51044"/>
                        <a:pt x="843894" y="74933"/>
                        <a:pt x="825034" y="87230"/>
                      </a:cubicBezTo>
                      <a:cubicBezTo>
                        <a:pt x="809223" y="97517"/>
                        <a:pt x="783506" y="97564"/>
                        <a:pt x="765027" y="101517"/>
                      </a:cubicBezTo>
                      <a:cubicBezTo>
                        <a:pt x="762169" y="97393"/>
                        <a:pt x="758835" y="84982"/>
                        <a:pt x="749405" y="86592"/>
                      </a:cubicBezTo>
                      <a:cubicBezTo>
                        <a:pt x="691589" y="93869"/>
                        <a:pt x="605864" y="117786"/>
                        <a:pt x="551000" y="133902"/>
                      </a:cubicBezTo>
                      <a:cubicBezTo>
                        <a:pt x="495945" y="147980"/>
                        <a:pt x="437176" y="174679"/>
                        <a:pt x="422793" y="234553"/>
                      </a:cubicBezTo>
                      <a:cubicBezTo>
                        <a:pt x="396599" y="341243"/>
                        <a:pt x="440510" y="743188"/>
                        <a:pt x="488802" y="840981"/>
                      </a:cubicBezTo>
                      <a:lnTo>
                        <a:pt x="504327" y="871147"/>
                      </a:lnTo>
                      <a:cubicBezTo>
                        <a:pt x="516424" y="883529"/>
                        <a:pt x="530426" y="882844"/>
                        <a:pt x="549094" y="888930"/>
                      </a:cubicBezTo>
                      <a:cubicBezTo>
                        <a:pt x="548714" y="928402"/>
                        <a:pt x="547381" y="963987"/>
                        <a:pt x="541189" y="1002592"/>
                      </a:cubicBezTo>
                      <a:cubicBezTo>
                        <a:pt x="527283" y="1072610"/>
                        <a:pt x="518233" y="1140161"/>
                        <a:pt x="502708" y="1210551"/>
                      </a:cubicBezTo>
                      <a:cubicBezTo>
                        <a:pt x="502708" y="1218390"/>
                        <a:pt x="478895" y="1303582"/>
                        <a:pt x="491373" y="1323899"/>
                      </a:cubicBezTo>
                      <a:cubicBezTo>
                        <a:pt x="497374" y="1326861"/>
                        <a:pt x="511566" y="1334471"/>
                        <a:pt x="518043" y="1337234"/>
                      </a:cubicBezTo>
                      <a:cubicBezTo>
                        <a:pt x="487087" y="1407766"/>
                        <a:pt x="483468" y="1499654"/>
                        <a:pt x="485659" y="1586789"/>
                      </a:cubicBezTo>
                      <a:cubicBezTo>
                        <a:pt x="486134" y="1638681"/>
                        <a:pt x="491564" y="1687954"/>
                        <a:pt x="479943" y="1741094"/>
                      </a:cubicBezTo>
                      <a:cubicBezTo>
                        <a:pt x="393838" y="2191312"/>
                        <a:pt x="301064" y="3192904"/>
                        <a:pt x="299254" y="3206353"/>
                      </a:cubicBezTo>
                      <a:cubicBezTo>
                        <a:pt x="297635" y="3219221"/>
                        <a:pt x="303730" y="3289373"/>
                        <a:pt x="294491" y="3307794"/>
                      </a:cubicBezTo>
                      <a:cubicBezTo>
                        <a:pt x="292587" y="3317167"/>
                        <a:pt x="248772" y="3315300"/>
                        <a:pt x="242104" y="3321606"/>
                      </a:cubicBezTo>
                      <a:cubicBezTo>
                        <a:pt x="224673" y="3349952"/>
                        <a:pt x="235151" y="3367202"/>
                        <a:pt x="220863" y="3395510"/>
                      </a:cubicBezTo>
                      <a:cubicBezTo>
                        <a:pt x="213529" y="3402063"/>
                        <a:pt x="197146" y="3416389"/>
                        <a:pt x="191811" y="3426466"/>
                      </a:cubicBezTo>
                      <a:cubicBezTo>
                        <a:pt x="180954" y="3436934"/>
                        <a:pt x="3027" y="3540547"/>
                        <a:pt x="10266" y="3558464"/>
                      </a:cubicBezTo>
                      <a:cubicBezTo>
                        <a:pt x="10266" y="3558464"/>
                        <a:pt x="6265" y="3581362"/>
                        <a:pt x="5980" y="3583229"/>
                      </a:cubicBezTo>
                      <a:cubicBezTo>
                        <a:pt x="-9356" y="3672545"/>
                        <a:pt x="16171" y="3675336"/>
                        <a:pt x="98849" y="3688480"/>
                      </a:cubicBezTo>
                      <a:cubicBezTo>
                        <a:pt x="219720" y="3709787"/>
                        <a:pt x="283062" y="3667535"/>
                        <a:pt x="385074" y="3612756"/>
                      </a:cubicBezTo>
                      <a:cubicBezTo>
                        <a:pt x="402124" y="3601317"/>
                        <a:pt x="463655" y="3586334"/>
                        <a:pt x="477943" y="3566084"/>
                      </a:cubicBezTo>
                      <a:cubicBezTo>
                        <a:pt x="492326" y="3545834"/>
                        <a:pt x="478420" y="3523221"/>
                        <a:pt x="479658" y="3492417"/>
                      </a:cubicBezTo>
                      <a:cubicBezTo>
                        <a:pt x="479181" y="3489255"/>
                        <a:pt x="469847" y="3434829"/>
                        <a:pt x="466227" y="3407197"/>
                      </a:cubicBezTo>
                      <a:cubicBezTo>
                        <a:pt x="466227" y="3407197"/>
                        <a:pt x="476229" y="3385071"/>
                        <a:pt x="437462" y="3387823"/>
                      </a:cubicBezTo>
                      <a:cubicBezTo>
                        <a:pt x="443844" y="3380832"/>
                        <a:pt x="446511" y="3298908"/>
                        <a:pt x="448416" y="3280810"/>
                      </a:cubicBezTo>
                      <a:cubicBezTo>
                        <a:pt x="451274" y="3245568"/>
                        <a:pt x="454702" y="3219421"/>
                        <a:pt x="453273" y="3187656"/>
                      </a:cubicBezTo>
                      <a:cubicBezTo>
                        <a:pt x="469465" y="3188856"/>
                        <a:pt x="754263" y="1838535"/>
                        <a:pt x="932952" y="1754619"/>
                      </a:cubicBezTo>
                      <a:cubicBezTo>
                        <a:pt x="952384" y="1750619"/>
                        <a:pt x="953622" y="1769669"/>
                        <a:pt x="952384" y="1782366"/>
                      </a:cubicBezTo>
                      <a:cubicBezTo>
                        <a:pt x="1007628" y="2213467"/>
                        <a:pt x="1131930" y="3178845"/>
                        <a:pt x="1138026" y="3180531"/>
                      </a:cubicBezTo>
                      <a:cubicBezTo>
                        <a:pt x="1128787" y="3229766"/>
                        <a:pt x="1129072" y="3343885"/>
                        <a:pt x="1128976" y="3392757"/>
                      </a:cubicBezTo>
                      <a:cubicBezTo>
                        <a:pt x="1127549" y="3394062"/>
                        <a:pt x="1121071" y="3399796"/>
                        <a:pt x="1120119" y="3401206"/>
                      </a:cubicBezTo>
                      <a:cubicBezTo>
                        <a:pt x="1119833" y="3400844"/>
                        <a:pt x="1108593" y="3412960"/>
                        <a:pt x="1108593" y="3412960"/>
                      </a:cubicBezTo>
                      <a:cubicBezTo>
                        <a:pt x="1101164" y="3456061"/>
                        <a:pt x="1074780" y="3489246"/>
                        <a:pt x="1099068" y="3530832"/>
                      </a:cubicBezTo>
                      <a:cubicBezTo>
                        <a:pt x="1081067" y="3529517"/>
                        <a:pt x="1077732" y="3564874"/>
                        <a:pt x="1076970" y="3580809"/>
                      </a:cubicBezTo>
                      <a:cubicBezTo>
                        <a:pt x="1082399" y="3597469"/>
                        <a:pt x="1166601" y="3640445"/>
                        <a:pt x="1255183" y="3667039"/>
                      </a:cubicBezTo>
                      <a:cubicBezTo>
                        <a:pt x="1332430" y="3690204"/>
                        <a:pt x="1413299" y="3698243"/>
                        <a:pt x="1443587" y="3700100"/>
                      </a:cubicBezTo>
                      <a:cubicBezTo>
                        <a:pt x="1465019" y="3703834"/>
                        <a:pt x="1549887" y="3674021"/>
                        <a:pt x="1567031" y="3663867"/>
                      </a:cubicBezTo>
                      <a:cubicBezTo>
                        <a:pt x="1590559" y="3630216"/>
                        <a:pt x="1579033" y="3598469"/>
                        <a:pt x="1560650" y="3595287"/>
                      </a:cubicBezTo>
                      <a:close/>
                    </a:path>
                  </a:pathLst>
                </a:custGeom>
                <a:solidFill>
                  <a:srgbClr val="FFFFFF"/>
                </a:solid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A937946-FAC6-EB76-5B8C-2E6268B3F6AA}"/>
                    </a:ext>
                  </a:extLst>
                </p:cNvPr>
                <p:cNvSpPr/>
                <p:nvPr/>
              </p:nvSpPr>
              <p:spPr>
                <a:xfrm>
                  <a:off x="5166414" y="5617343"/>
                  <a:ext cx="1583194" cy="385039"/>
                </a:xfrm>
                <a:custGeom>
                  <a:avLst/>
                  <a:gdLst>
                    <a:gd name="connsiteX0" fmla="*/ 1450289 w 1583194"/>
                    <a:gd name="connsiteY0" fmla="*/ 384814 h 385039"/>
                    <a:gd name="connsiteX1" fmla="*/ 1437620 w 1583194"/>
                    <a:gd name="connsiteY1" fmla="*/ 385100 h 385039"/>
                    <a:gd name="connsiteX2" fmla="*/ 1224928 w 1583194"/>
                    <a:gd name="connsiteY2" fmla="*/ 337789 h 385039"/>
                    <a:gd name="connsiteX3" fmla="*/ 1095388 w 1583194"/>
                    <a:gd name="connsiteY3" fmla="*/ 279134 h 385039"/>
                    <a:gd name="connsiteX4" fmla="*/ 1079385 w 1583194"/>
                    <a:gd name="connsiteY4" fmla="*/ 265218 h 385039"/>
                    <a:gd name="connsiteX5" fmla="*/ 1079195 w 1583194"/>
                    <a:gd name="connsiteY5" fmla="*/ 239358 h 385039"/>
                    <a:gd name="connsiteX6" fmla="*/ 1087481 w 1583194"/>
                    <a:gd name="connsiteY6" fmla="*/ 222213 h 385039"/>
                    <a:gd name="connsiteX7" fmla="*/ 1104913 w 1583194"/>
                    <a:gd name="connsiteY7" fmla="*/ 213955 h 385039"/>
                    <a:gd name="connsiteX8" fmla="*/ 1109294 w 1583194"/>
                    <a:gd name="connsiteY8" fmla="*/ 105684 h 385039"/>
                    <a:gd name="connsiteX9" fmla="*/ 1112532 w 1583194"/>
                    <a:gd name="connsiteY9" fmla="*/ 91587 h 385039"/>
                    <a:gd name="connsiteX10" fmla="*/ 1125581 w 1583194"/>
                    <a:gd name="connsiteY10" fmla="*/ 83138 h 385039"/>
                    <a:gd name="connsiteX11" fmla="*/ 1127201 w 1583194"/>
                    <a:gd name="connsiteY11" fmla="*/ 105999 h 385039"/>
                    <a:gd name="connsiteX12" fmla="*/ 1154538 w 1583194"/>
                    <a:gd name="connsiteY12" fmla="*/ 114809 h 385039"/>
                    <a:gd name="connsiteX13" fmla="*/ 1236262 w 1583194"/>
                    <a:gd name="connsiteY13" fmla="*/ 49039 h 385039"/>
                    <a:gd name="connsiteX14" fmla="*/ 1300080 w 1583194"/>
                    <a:gd name="connsiteY14" fmla="*/ 25217 h 385039"/>
                    <a:gd name="connsiteX15" fmla="*/ 1308462 w 1583194"/>
                    <a:gd name="connsiteY15" fmla="*/ 30113 h 385039"/>
                    <a:gd name="connsiteX16" fmla="*/ 1392567 w 1583194"/>
                    <a:gd name="connsiteY16" fmla="*/ 126315 h 385039"/>
                    <a:gd name="connsiteX17" fmla="*/ 1487245 w 1583194"/>
                    <a:gd name="connsiteY17" fmla="*/ 182827 h 385039"/>
                    <a:gd name="connsiteX18" fmla="*/ 1530966 w 1583194"/>
                    <a:gd name="connsiteY18" fmla="*/ 200496 h 385039"/>
                    <a:gd name="connsiteX19" fmla="*/ 1565637 w 1583194"/>
                    <a:gd name="connsiteY19" fmla="*/ 275220 h 385039"/>
                    <a:gd name="connsiteX20" fmla="*/ 1573256 w 1583194"/>
                    <a:gd name="connsiteY20" fmla="*/ 283154 h 385039"/>
                    <a:gd name="connsiteX21" fmla="*/ 1568780 w 1583194"/>
                    <a:gd name="connsiteY21" fmla="*/ 356182 h 385039"/>
                    <a:gd name="connsiteX22" fmla="*/ 1450289 w 1583194"/>
                    <a:gd name="connsiteY22" fmla="*/ 384814 h 385039"/>
                    <a:gd name="connsiteX23" fmla="*/ 94309 w 1583194"/>
                    <a:gd name="connsiteY23" fmla="*/ 376213 h 385039"/>
                    <a:gd name="connsiteX24" fmla="*/ 6680 w 1583194"/>
                    <a:gd name="connsiteY24" fmla="*/ 267942 h 385039"/>
                    <a:gd name="connsiteX25" fmla="*/ 12109 w 1583194"/>
                    <a:gd name="connsiteY25" fmla="*/ 241587 h 385039"/>
                    <a:gd name="connsiteX26" fmla="*/ 157651 w 1583194"/>
                    <a:gd name="connsiteY26" fmla="*/ 137221 h 385039"/>
                    <a:gd name="connsiteX27" fmla="*/ 157651 w 1583194"/>
                    <a:gd name="connsiteY27" fmla="*/ 137221 h 385039"/>
                    <a:gd name="connsiteX28" fmla="*/ 194227 w 1583194"/>
                    <a:gd name="connsiteY28" fmla="*/ 110866 h 385039"/>
                    <a:gd name="connsiteX29" fmla="*/ 223278 w 1583194"/>
                    <a:gd name="connsiteY29" fmla="*/ 79909 h 385039"/>
                    <a:gd name="connsiteX30" fmla="*/ 233565 w 1583194"/>
                    <a:gd name="connsiteY30" fmla="*/ 45029 h 385039"/>
                    <a:gd name="connsiteX31" fmla="*/ 237566 w 1583194"/>
                    <a:gd name="connsiteY31" fmla="*/ 26150 h 385039"/>
                    <a:gd name="connsiteX32" fmla="*/ 244614 w 1583194"/>
                    <a:gd name="connsiteY32" fmla="*/ 4557 h 385039"/>
                    <a:gd name="connsiteX33" fmla="*/ 283952 w 1583194"/>
                    <a:gd name="connsiteY33" fmla="*/ 995 h 385039"/>
                    <a:gd name="connsiteX34" fmla="*/ 352723 w 1583194"/>
                    <a:gd name="connsiteY34" fmla="*/ 45667 h 385039"/>
                    <a:gd name="connsiteX35" fmla="*/ 374821 w 1583194"/>
                    <a:gd name="connsiteY35" fmla="*/ 108237 h 385039"/>
                    <a:gd name="connsiteX36" fmla="*/ 384537 w 1583194"/>
                    <a:gd name="connsiteY36" fmla="*/ 119029 h 385039"/>
                    <a:gd name="connsiteX37" fmla="*/ 419779 w 1583194"/>
                    <a:gd name="connsiteY37" fmla="*/ 96750 h 385039"/>
                    <a:gd name="connsiteX38" fmla="*/ 451783 w 1583194"/>
                    <a:gd name="connsiteY38" fmla="*/ 72004 h 385039"/>
                    <a:gd name="connsiteX39" fmla="*/ 468642 w 1583194"/>
                    <a:gd name="connsiteY39" fmla="*/ 91587 h 385039"/>
                    <a:gd name="connsiteX40" fmla="*/ 480358 w 1583194"/>
                    <a:gd name="connsiteY40" fmla="*/ 166549 h 385039"/>
                    <a:gd name="connsiteX41" fmla="*/ 480358 w 1583194"/>
                    <a:gd name="connsiteY41" fmla="*/ 166558 h 385039"/>
                    <a:gd name="connsiteX42" fmla="*/ 482073 w 1583194"/>
                    <a:gd name="connsiteY42" fmla="*/ 176817 h 385039"/>
                    <a:gd name="connsiteX43" fmla="*/ 476643 w 1583194"/>
                    <a:gd name="connsiteY43" fmla="*/ 254598 h 385039"/>
                    <a:gd name="connsiteX44" fmla="*/ 411874 w 1583194"/>
                    <a:gd name="connsiteY44" fmla="*/ 289202 h 385039"/>
                    <a:gd name="connsiteX45" fmla="*/ 147078 w 1583194"/>
                    <a:gd name="connsiteY45" fmla="*/ 382233 h 385039"/>
                    <a:gd name="connsiteX46" fmla="*/ 94309 w 1583194"/>
                    <a:gd name="connsiteY46" fmla="*/ 376213 h 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3194" h="385039">
                      <a:moveTo>
                        <a:pt x="1450289" y="384814"/>
                      </a:moveTo>
                      <a:cubicBezTo>
                        <a:pt x="1448860" y="384833"/>
                        <a:pt x="1439049" y="385319"/>
                        <a:pt x="1437620" y="385100"/>
                      </a:cubicBezTo>
                      <a:cubicBezTo>
                        <a:pt x="1369327" y="376708"/>
                        <a:pt x="1294364" y="358116"/>
                        <a:pt x="1224928" y="337789"/>
                      </a:cubicBezTo>
                      <a:cubicBezTo>
                        <a:pt x="1162729" y="317606"/>
                        <a:pt x="1142918" y="304061"/>
                        <a:pt x="1095388" y="279134"/>
                      </a:cubicBezTo>
                      <a:cubicBezTo>
                        <a:pt x="1086052" y="273648"/>
                        <a:pt x="1080624" y="268971"/>
                        <a:pt x="1079385" y="265218"/>
                      </a:cubicBezTo>
                      <a:cubicBezTo>
                        <a:pt x="1076623" y="259999"/>
                        <a:pt x="1076718" y="250398"/>
                        <a:pt x="1079195" y="239358"/>
                      </a:cubicBezTo>
                      <a:cubicBezTo>
                        <a:pt x="1079862" y="235729"/>
                        <a:pt x="1085291" y="225194"/>
                        <a:pt x="1087481" y="222213"/>
                      </a:cubicBezTo>
                      <a:cubicBezTo>
                        <a:pt x="1089672" y="219365"/>
                        <a:pt x="1101389" y="213621"/>
                        <a:pt x="1104913" y="213955"/>
                      </a:cubicBezTo>
                      <a:cubicBezTo>
                        <a:pt x="1083577" y="178131"/>
                        <a:pt x="1093007" y="140231"/>
                        <a:pt x="1109294" y="105684"/>
                      </a:cubicBezTo>
                      <a:cubicBezTo>
                        <a:pt x="1111580" y="100788"/>
                        <a:pt x="1110342" y="96540"/>
                        <a:pt x="1112532" y="91587"/>
                      </a:cubicBezTo>
                      <a:lnTo>
                        <a:pt x="1125581" y="83138"/>
                      </a:lnTo>
                      <a:cubicBezTo>
                        <a:pt x="1123582" y="90263"/>
                        <a:pt x="1122439" y="99807"/>
                        <a:pt x="1127201" y="105999"/>
                      </a:cubicBezTo>
                      <a:cubicBezTo>
                        <a:pt x="1133773" y="114095"/>
                        <a:pt x="1144727" y="114733"/>
                        <a:pt x="1154538" y="114809"/>
                      </a:cubicBezTo>
                      <a:cubicBezTo>
                        <a:pt x="1190543" y="115714"/>
                        <a:pt x="1210926" y="63650"/>
                        <a:pt x="1236262" y="49039"/>
                      </a:cubicBezTo>
                      <a:cubicBezTo>
                        <a:pt x="1254550" y="42410"/>
                        <a:pt x="1268076" y="37276"/>
                        <a:pt x="1300080" y="25217"/>
                      </a:cubicBezTo>
                      <a:cubicBezTo>
                        <a:pt x="1300842" y="27036"/>
                        <a:pt x="1307604" y="28046"/>
                        <a:pt x="1308462" y="30113"/>
                      </a:cubicBezTo>
                      <a:cubicBezTo>
                        <a:pt x="1323893" y="53154"/>
                        <a:pt x="1363706" y="107437"/>
                        <a:pt x="1392567" y="126315"/>
                      </a:cubicBezTo>
                      <a:cubicBezTo>
                        <a:pt x="1425714" y="149671"/>
                        <a:pt x="1459624" y="168911"/>
                        <a:pt x="1487245" y="182827"/>
                      </a:cubicBezTo>
                      <a:cubicBezTo>
                        <a:pt x="1508106" y="193390"/>
                        <a:pt x="1527537" y="198296"/>
                        <a:pt x="1530966" y="200496"/>
                      </a:cubicBezTo>
                      <a:cubicBezTo>
                        <a:pt x="1559636" y="219022"/>
                        <a:pt x="1566589" y="245692"/>
                        <a:pt x="1565637" y="275220"/>
                      </a:cubicBezTo>
                      <a:cubicBezTo>
                        <a:pt x="1565542" y="278401"/>
                        <a:pt x="1568971" y="277820"/>
                        <a:pt x="1573256" y="283154"/>
                      </a:cubicBezTo>
                      <a:cubicBezTo>
                        <a:pt x="1589450" y="303157"/>
                        <a:pt x="1589639" y="350286"/>
                        <a:pt x="1568780" y="356182"/>
                      </a:cubicBezTo>
                      <a:cubicBezTo>
                        <a:pt x="1535442" y="364736"/>
                        <a:pt x="1482578" y="383671"/>
                        <a:pt x="1450289" y="384814"/>
                      </a:cubicBezTo>
                      <a:close/>
                      <a:moveTo>
                        <a:pt x="94309" y="376213"/>
                      </a:moveTo>
                      <a:cubicBezTo>
                        <a:pt x="16491" y="364507"/>
                        <a:pt x="-10370" y="356954"/>
                        <a:pt x="6680" y="267942"/>
                      </a:cubicBezTo>
                      <a:cubicBezTo>
                        <a:pt x="7061" y="265257"/>
                        <a:pt x="9823" y="244892"/>
                        <a:pt x="12109" y="241587"/>
                      </a:cubicBezTo>
                      <a:cubicBezTo>
                        <a:pt x="51638" y="198305"/>
                        <a:pt x="113170" y="170197"/>
                        <a:pt x="157651" y="137221"/>
                      </a:cubicBezTo>
                      <a:lnTo>
                        <a:pt x="157651" y="137221"/>
                      </a:lnTo>
                      <a:cubicBezTo>
                        <a:pt x="177273" y="123496"/>
                        <a:pt x="191370" y="113590"/>
                        <a:pt x="194227" y="110866"/>
                      </a:cubicBezTo>
                      <a:cubicBezTo>
                        <a:pt x="199752" y="100683"/>
                        <a:pt x="214801" y="87510"/>
                        <a:pt x="223278" y="79909"/>
                      </a:cubicBezTo>
                      <a:cubicBezTo>
                        <a:pt x="229945" y="66755"/>
                        <a:pt x="231756" y="55716"/>
                        <a:pt x="233565" y="45029"/>
                      </a:cubicBezTo>
                      <a:cubicBezTo>
                        <a:pt x="234518" y="38657"/>
                        <a:pt x="235852" y="32351"/>
                        <a:pt x="237566" y="26150"/>
                      </a:cubicBezTo>
                      <a:cubicBezTo>
                        <a:pt x="239756" y="18778"/>
                        <a:pt x="240614" y="11091"/>
                        <a:pt x="244614" y="4557"/>
                      </a:cubicBezTo>
                      <a:cubicBezTo>
                        <a:pt x="251949" y="-272"/>
                        <a:pt x="272808" y="-643"/>
                        <a:pt x="283952" y="995"/>
                      </a:cubicBezTo>
                      <a:cubicBezTo>
                        <a:pt x="309003" y="4681"/>
                        <a:pt x="339864" y="23864"/>
                        <a:pt x="352723" y="45667"/>
                      </a:cubicBezTo>
                      <a:cubicBezTo>
                        <a:pt x="358819" y="66517"/>
                        <a:pt x="363201" y="89444"/>
                        <a:pt x="374821" y="108237"/>
                      </a:cubicBezTo>
                      <a:cubicBezTo>
                        <a:pt x="377869" y="112609"/>
                        <a:pt x="381584" y="119029"/>
                        <a:pt x="384537" y="119029"/>
                      </a:cubicBezTo>
                      <a:cubicBezTo>
                        <a:pt x="398443" y="118448"/>
                        <a:pt x="409397" y="105246"/>
                        <a:pt x="419779" y="96750"/>
                      </a:cubicBezTo>
                      <a:cubicBezTo>
                        <a:pt x="431781" y="85548"/>
                        <a:pt x="444068" y="75842"/>
                        <a:pt x="451783" y="72004"/>
                      </a:cubicBezTo>
                      <a:cubicBezTo>
                        <a:pt x="457974" y="72423"/>
                        <a:pt x="466452" y="80605"/>
                        <a:pt x="468642" y="91587"/>
                      </a:cubicBezTo>
                      <a:cubicBezTo>
                        <a:pt x="471596" y="113790"/>
                        <a:pt x="477501" y="149061"/>
                        <a:pt x="480358" y="166549"/>
                      </a:cubicBezTo>
                      <a:lnTo>
                        <a:pt x="480358" y="166558"/>
                      </a:lnTo>
                      <a:cubicBezTo>
                        <a:pt x="481310" y="172264"/>
                        <a:pt x="481978" y="176036"/>
                        <a:pt x="482073" y="176817"/>
                      </a:cubicBezTo>
                      <a:cubicBezTo>
                        <a:pt x="490740" y="199686"/>
                        <a:pt x="491503" y="233034"/>
                        <a:pt x="476643" y="254598"/>
                      </a:cubicBezTo>
                      <a:cubicBezTo>
                        <a:pt x="462071" y="275601"/>
                        <a:pt x="428542" y="279049"/>
                        <a:pt x="411874" y="289202"/>
                      </a:cubicBezTo>
                      <a:cubicBezTo>
                        <a:pt x="330148" y="332903"/>
                        <a:pt x="239281" y="382100"/>
                        <a:pt x="147078" y="382233"/>
                      </a:cubicBezTo>
                      <a:cubicBezTo>
                        <a:pt x="146983" y="382242"/>
                        <a:pt x="115645" y="379976"/>
                        <a:pt x="94309" y="376213"/>
                      </a:cubicBezTo>
                      <a:close/>
                    </a:path>
                  </a:pathLst>
                </a:custGeom>
                <a:solidFill>
                  <a:srgbClr val="975A3F"/>
                </a:solid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C6434C49-5B09-B443-B4F6-A2AE2F827B0A}"/>
                    </a:ext>
                  </a:extLst>
                </p:cNvPr>
                <p:cNvSpPr/>
                <p:nvPr/>
              </p:nvSpPr>
              <p:spPr>
                <a:xfrm>
                  <a:off x="5582771" y="2388419"/>
                  <a:ext cx="1094276" cy="1340973"/>
                </a:xfrm>
                <a:custGeom>
                  <a:avLst/>
                  <a:gdLst>
                    <a:gd name="connsiteX0" fmla="*/ 74478 w 1094276"/>
                    <a:gd name="connsiteY0" fmla="*/ 1237699 h 1340973"/>
                    <a:gd name="connsiteX1" fmla="*/ 88766 w 1094276"/>
                    <a:gd name="connsiteY1" fmla="*/ 1124827 h 1340973"/>
                    <a:gd name="connsiteX2" fmla="*/ 136963 w 1094276"/>
                    <a:gd name="connsiteY2" fmla="*/ 808597 h 1340973"/>
                    <a:gd name="connsiteX3" fmla="*/ 90767 w 1094276"/>
                    <a:gd name="connsiteY3" fmla="*/ 787642 h 1340973"/>
                    <a:gd name="connsiteX4" fmla="*/ 81622 w 1094276"/>
                    <a:gd name="connsiteY4" fmla="*/ 770497 h 1340973"/>
                    <a:gd name="connsiteX5" fmla="*/ 8851 w 1094276"/>
                    <a:gd name="connsiteY5" fmla="*/ 147562 h 1340973"/>
                    <a:gd name="connsiteX6" fmla="*/ 137438 w 1094276"/>
                    <a:gd name="connsiteY6" fmla="*/ 45168 h 1340973"/>
                    <a:gd name="connsiteX7" fmla="*/ 334034 w 1094276"/>
                    <a:gd name="connsiteY7" fmla="*/ 410 h 1340973"/>
                    <a:gd name="connsiteX8" fmla="*/ 352704 w 1094276"/>
                    <a:gd name="connsiteY8" fmla="*/ 18927 h 1340973"/>
                    <a:gd name="connsiteX9" fmla="*/ 460241 w 1094276"/>
                    <a:gd name="connsiteY9" fmla="*/ 182490 h 1340973"/>
                    <a:gd name="connsiteX10" fmla="*/ 673601 w 1094276"/>
                    <a:gd name="connsiteY10" fmla="*/ 165984 h 1340973"/>
                    <a:gd name="connsiteX11" fmla="*/ 709224 w 1094276"/>
                    <a:gd name="connsiteY11" fmla="*/ 66285 h 1340973"/>
                    <a:gd name="connsiteX12" fmla="*/ 711701 w 1094276"/>
                    <a:gd name="connsiteY12" fmla="*/ 52950 h 1340973"/>
                    <a:gd name="connsiteX13" fmla="*/ 812095 w 1094276"/>
                    <a:gd name="connsiteY13" fmla="*/ 95175 h 1340973"/>
                    <a:gd name="connsiteX14" fmla="*/ 955922 w 1094276"/>
                    <a:gd name="connsiteY14" fmla="*/ 206932 h 1340973"/>
                    <a:gd name="connsiteX15" fmla="*/ 1062888 w 1094276"/>
                    <a:gd name="connsiteY15" fmla="*/ 482204 h 1340973"/>
                    <a:gd name="connsiteX16" fmla="*/ 1094130 w 1094276"/>
                    <a:gd name="connsiteY16" fmla="*/ 608944 h 1340973"/>
                    <a:gd name="connsiteX17" fmla="*/ 1066698 w 1094276"/>
                    <a:gd name="connsiteY17" fmla="*/ 751523 h 1340973"/>
                    <a:gd name="connsiteX18" fmla="*/ 1033170 w 1094276"/>
                    <a:gd name="connsiteY18" fmla="*/ 807178 h 1340973"/>
                    <a:gd name="connsiteX19" fmla="*/ 941825 w 1094276"/>
                    <a:gd name="connsiteY19" fmla="*/ 838134 h 1340973"/>
                    <a:gd name="connsiteX20" fmla="*/ 970876 w 1094276"/>
                    <a:gd name="connsiteY20" fmla="*/ 943386 h 1340973"/>
                    <a:gd name="connsiteX21" fmla="*/ 994213 w 1094276"/>
                    <a:gd name="connsiteY21" fmla="*/ 1292001 h 1340973"/>
                    <a:gd name="connsiteX22" fmla="*/ 904487 w 1094276"/>
                    <a:gd name="connsiteY22" fmla="*/ 1312984 h 1340973"/>
                    <a:gd name="connsiteX23" fmla="*/ 515009 w 1094276"/>
                    <a:gd name="connsiteY23" fmla="*/ 1336768 h 1340973"/>
                    <a:gd name="connsiteX24" fmla="*/ 74478 w 1094276"/>
                    <a:gd name="connsiteY24" fmla="*/ 1237699 h 1340973"/>
                    <a:gd name="connsiteX25" fmla="*/ 456241 w 1094276"/>
                    <a:gd name="connsiteY25" fmla="*/ 623831 h 1340973"/>
                    <a:gd name="connsiteX26" fmla="*/ 462242 w 1094276"/>
                    <a:gd name="connsiteY26" fmla="*/ 635233 h 1340973"/>
                    <a:gd name="connsiteX27" fmla="*/ 510628 w 1094276"/>
                    <a:gd name="connsiteY27" fmla="*/ 669589 h 1340973"/>
                    <a:gd name="connsiteX28" fmla="*/ 493198 w 1094276"/>
                    <a:gd name="connsiteY28" fmla="*/ 751295 h 1340973"/>
                    <a:gd name="connsiteX29" fmla="*/ 595877 w 1094276"/>
                    <a:gd name="connsiteY29" fmla="*/ 736522 h 1340973"/>
                    <a:gd name="connsiteX30" fmla="*/ 625405 w 1094276"/>
                    <a:gd name="connsiteY30" fmla="*/ 707308 h 1340973"/>
                    <a:gd name="connsiteX31" fmla="*/ 586828 w 1094276"/>
                    <a:gd name="connsiteY31" fmla="*/ 599971 h 1340973"/>
                    <a:gd name="connsiteX32" fmla="*/ 586542 w 1094276"/>
                    <a:gd name="connsiteY32" fmla="*/ 537382 h 1340973"/>
                    <a:gd name="connsiteX33" fmla="*/ 416426 w 1094276"/>
                    <a:gd name="connsiteY33" fmla="*/ 489024 h 1340973"/>
                    <a:gd name="connsiteX34" fmla="*/ 279456 w 1094276"/>
                    <a:gd name="connsiteY34" fmla="*/ 502730 h 1340973"/>
                    <a:gd name="connsiteX35" fmla="*/ 273932 w 1094276"/>
                    <a:gd name="connsiteY35" fmla="*/ 514618 h 1340973"/>
                    <a:gd name="connsiteX36" fmla="*/ 281838 w 1094276"/>
                    <a:gd name="connsiteY36" fmla="*/ 581759 h 1340973"/>
                    <a:gd name="connsiteX37" fmla="*/ 456241 w 1094276"/>
                    <a:gd name="connsiteY37" fmla="*/ 623831 h 134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4276" h="1340973">
                      <a:moveTo>
                        <a:pt x="74478" y="1237699"/>
                      </a:moveTo>
                      <a:cubicBezTo>
                        <a:pt x="68573" y="1234689"/>
                        <a:pt x="86956" y="1142496"/>
                        <a:pt x="88766" y="1124827"/>
                      </a:cubicBezTo>
                      <a:cubicBezTo>
                        <a:pt x="108863" y="1015204"/>
                        <a:pt x="123723" y="918849"/>
                        <a:pt x="136963" y="808597"/>
                      </a:cubicBezTo>
                      <a:cubicBezTo>
                        <a:pt x="119532" y="802920"/>
                        <a:pt x="103625" y="800806"/>
                        <a:pt x="90767" y="787642"/>
                      </a:cubicBezTo>
                      <a:lnTo>
                        <a:pt x="81622" y="770497"/>
                      </a:lnTo>
                      <a:cubicBezTo>
                        <a:pt x="23138" y="618573"/>
                        <a:pt x="-14676" y="286056"/>
                        <a:pt x="8851" y="147562"/>
                      </a:cubicBezTo>
                      <a:cubicBezTo>
                        <a:pt x="21901" y="87974"/>
                        <a:pt x="83242" y="58113"/>
                        <a:pt x="137438" y="45168"/>
                      </a:cubicBezTo>
                      <a:cubicBezTo>
                        <a:pt x="197542" y="27709"/>
                        <a:pt x="282600" y="10050"/>
                        <a:pt x="334034" y="410"/>
                      </a:cubicBezTo>
                      <a:cubicBezTo>
                        <a:pt x="347370" y="-2095"/>
                        <a:pt x="350037" y="12069"/>
                        <a:pt x="352704" y="18927"/>
                      </a:cubicBezTo>
                      <a:cubicBezTo>
                        <a:pt x="376612" y="80192"/>
                        <a:pt x="405282" y="144409"/>
                        <a:pt x="460241" y="182490"/>
                      </a:cubicBezTo>
                      <a:cubicBezTo>
                        <a:pt x="520915" y="223915"/>
                        <a:pt x="619214" y="234354"/>
                        <a:pt x="673601" y="165984"/>
                      </a:cubicBezTo>
                      <a:cubicBezTo>
                        <a:pt x="698366" y="134865"/>
                        <a:pt x="703224" y="94032"/>
                        <a:pt x="709224" y="66285"/>
                      </a:cubicBezTo>
                      <a:cubicBezTo>
                        <a:pt x="710177" y="61837"/>
                        <a:pt x="711415" y="50312"/>
                        <a:pt x="711701" y="52950"/>
                      </a:cubicBezTo>
                      <a:cubicBezTo>
                        <a:pt x="746658" y="61618"/>
                        <a:pt x="778567" y="82478"/>
                        <a:pt x="812095" y="95175"/>
                      </a:cubicBezTo>
                      <a:cubicBezTo>
                        <a:pt x="868388" y="116177"/>
                        <a:pt x="930776" y="148229"/>
                        <a:pt x="955922" y="206932"/>
                      </a:cubicBezTo>
                      <a:cubicBezTo>
                        <a:pt x="999261" y="296467"/>
                        <a:pt x="1031836" y="386030"/>
                        <a:pt x="1062888" y="482204"/>
                      </a:cubicBezTo>
                      <a:cubicBezTo>
                        <a:pt x="1073460" y="522038"/>
                        <a:pt x="1096607" y="608458"/>
                        <a:pt x="1094130" y="608944"/>
                      </a:cubicBezTo>
                      <a:cubicBezTo>
                        <a:pt x="1100417" y="652549"/>
                        <a:pt x="1091177" y="700527"/>
                        <a:pt x="1066698" y="751523"/>
                      </a:cubicBezTo>
                      <a:cubicBezTo>
                        <a:pt x="1057459" y="767030"/>
                        <a:pt x="1054601" y="788604"/>
                        <a:pt x="1033170" y="807178"/>
                      </a:cubicBezTo>
                      <a:cubicBezTo>
                        <a:pt x="1007548" y="829390"/>
                        <a:pt x="969924" y="837534"/>
                        <a:pt x="941825" y="838134"/>
                      </a:cubicBezTo>
                      <a:cubicBezTo>
                        <a:pt x="953922" y="865395"/>
                        <a:pt x="959542" y="903076"/>
                        <a:pt x="970876" y="943386"/>
                      </a:cubicBezTo>
                      <a:cubicBezTo>
                        <a:pt x="1001261" y="1052304"/>
                        <a:pt x="1023549" y="1215658"/>
                        <a:pt x="994213" y="1292001"/>
                      </a:cubicBezTo>
                      <a:cubicBezTo>
                        <a:pt x="994213" y="1297335"/>
                        <a:pt x="933920" y="1308936"/>
                        <a:pt x="904487" y="1312984"/>
                      </a:cubicBezTo>
                      <a:cubicBezTo>
                        <a:pt x="904678" y="1314013"/>
                        <a:pt x="706272" y="1354046"/>
                        <a:pt x="515009" y="1336768"/>
                      </a:cubicBezTo>
                      <a:cubicBezTo>
                        <a:pt x="296697" y="1317023"/>
                        <a:pt x="74478" y="1237699"/>
                        <a:pt x="74478" y="1237699"/>
                      </a:cubicBezTo>
                      <a:close/>
                      <a:moveTo>
                        <a:pt x="456241" y="623831"/>
                      </a:moveTo>
                      <a:lnTo>
                        <a:pt x="462242" y="635233"/>
                      </a:lnTo>
                      <a:lnTo>
                        <a:pt x="510628" y="669589"/>
                      </a:lnTo>
                      <a:lnTo>
                        <a:pt x="493198" y="751295"/>
                      </a:lnTo>
                      <a:cubicBezTo>
                        <a:pt x="518629" y="750238"/>
                        <a:pt x="566159" y="743961"/>
                        <a:pt x="595877" y="736522"/>
                      </a:cubicBezTo>
                      <a:cubicBezTo>
                        <a:pt x="615308" y="731654"/>
                        <a:pt x="626548" y="730473"/>
                        <a:pt x="625405" y="707308"/>
                      </a:cubicBezTo>
                      <a:cubicBezTo>
                        <a:pt x="607117" y="662255"/>
                        <a:pt x="593686" y="638224"/>
                        <a:pt x="586828" y="599971"/>
                      </a:cubicBezTo>
                      <a:cubicBezTo>
                        <a:pt x="583590" y="579178"/>
                        <a:pt x="590829" y="538554"/>
                        <a:pt x="586542" y="537382"/>
                      </a:cubicBezTo>
                      <a:cubicBezTo>
                        <a:pt x="552253" y="527857"/>
                        <a:pt x="486911" y="497349"/>
                        <a:pt x="416426" y="489024"/>
                      </a:cubicBezTo>
                      <a:cubicBezTo>
                        <a:pt x="371373" y="483690"/>
                        <a:pt x="321557" y="493091"/>
                        <a:pt x="279456" y="502730"/>
                      </a:cubicBezTo>
                      <a:lnTo>
                        <a:pt x="273932" y="514618"/>
                      </a:lnTo>
                      <a:lnTo>
                        <a:pt x="281838" y="581759"/>
                      </a:lnTo>
                      <a:cubicBezTo>
                        <a:pt x="319938" y="576502"/>
                        <a:pt x="423379" y="610344"/>
                        <a:pt x="456241" y="623831"/>
                      </a:cubicBezTo>
                      <a:close/>
                    </a:path>
                  </a:pathLst>
                </a:custGeom>
                <a:solidFill>
                  <a:srgbClr val="DEC1AC"/>
                </a:solid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F854F0D-42B5-082B-92BC-407EF65BA98A}"/>
                    </a:ext>
                  </a:extLst>
                </p:cNvPr>
                <p:cNvSpPr/>
                <p:nvPr/>
              </p:nvSpPr>
              <p:spPr>
                <a:xfrm>
                  <a:off x="5162189" y="2321860"/>
                  <a:ext cx="1602784" cy="3694748"/>
                </a:xfrm>
                <a:custGeom>
                  <a:avLst/>
                  <a:gdLst>
                    <a:gd name="connsiteX0" fmla="*/ 1452089 w 1602784"/>
                    <a:gd name="connsiteY0" fmla="*/ 3694864 h 3694747"/>
                    <a:gd name="connsiteX1" fmla="*/ 1170625 w 1602784"/>
                    <a:gd name="connsiteY1" fmla="*/ 3624551 h 3694747"/>
                    <a:gd name="connsiteX2" fmla="*/ 1078899 w 1602784"/>
                    <a:gd name="connsiteY2" fmla="*/ 3564896 h 3694747"/>
                    <a:gd name="connsiteX3" fmla="*/ 1097569 w 1602784"/>
                    <a:gd name="connsiteY3" fmla="*/ 3511451 h 3694747"/>
                    <a:gd name="connsiteX4" fmla="*/ 1096235 w 1602784"/>
                    <a:gd name="connsiteY4" fmla="*/ 3438404 h 3694747"/>
                    <a:gd name="connsiteX5" fmla="*/ 1116428 w 1602784"/>
                    <a:gd name="connsiteY5" fmla="*/ 3384007 h 3694747"/>
                    <a:gd name="connsiteX6" fmla="*/ 1119666 w 1602784"/>
                    <a:gd name="connsiteY6" fmla="*/ 3384435 h 3694747"/>
                    <a:gd name="connsiteX7" fmla="*/ 1117666 w 1602784"/>
                    <a:gd name="connsiteY7" fmla="*/ 3445014 h 3694747"/>
                    <a:gd name="connsiteX8" fmla="*/ 1118333 w 1602784"/>
                    <a:gd name="connsiteY8" fmla="*/ 3486457 h 3694747"/>
                    <a:gd name="connsiteX9" fmla="*/ 1243587 w 1602784"/>
                    <a:gd name="connsiteY9" fmla="*/ 3554990 h 3694747"/>
                    <a:gd name="connsiteX10" fmla="*/ 1243682 w 1602784"/>
                    <a:gd name="connsiteY10" fmla="*/ 3554990 h 3694747"/>
                    <a:gd name="connsiteX11" fmla="*/ 1393987 w 1602784"/>
                    <a:gd name="connsiteY11" fmla="*/ 3598433 h 3694747"/>
                    <a:gd name="connsiteX12" fmla="*/ 1486665 w 1602784"/>
                    <a:gd name="connsiteY12" fmla="*/ 3609863 h 3694747"/>
                    <a:gd name="connsiteX13" fmla="*/ 1543815 w 1602784"/>
                    <a:gd name="connsiteY13" fmla="*/ 3587622 h 3694747"/>
                    <a:gd name="connsiteX14" fmla="*/ 1532004 w 1602784"/>
                    <a:gd name="connsiteY14" fmla="*/ 3498973 h 3694747"/>
                    <a:gd name="connsiteX15" fmla="*/ 1488855 w 1602784"/>
                    <a:gd name="connsiteY15" fmla="*/ 3482324 h 3694747"/>
                    <a:gd name="connsiteX16" fmla="*/ 1451612 w 1602784"/>
                    <a:gd name="connsiteY16" fmla="*/ 3472151 h 3694747"/>
                    <a:gd name="connsiteX17" fmla="*/ 1440660 w 1602784"/>
                    <a:gd name="connsiteY17" fmla="*/ 3465274 h 3694747"/>
                    <a:gd name="connsiteX18" fmla="*/ 1405036 w 1602784"/>
                    <a:gd name="connsiteY18" fmla="*/ 3442300 h 3694747"/>
                    <a:gd name="connsiteX19" fmla="*/ 1370745 w 1602784"/>
                    <a:gd name="connsiteY19" fmla="*/ 3450529 h 3694747"/>
                    <a:gd name="connsiteX20" fmla="*/ 1370650 w 1602784"/>
                    <a:gd name="connsiteY20" fmla="*/ 3450529 h 3694747"/>
                    <a:gd name="connsiteX21" fmla="*/ 1332836 w 1602784"/>
                    <a:gd name="connsiteY21" fmla="*/ 3458863 h 3694747"/>
                    <a:gd name="connsiteX22" fmla="*/ 1387319 w 1602784"/>
                    <a:gd name="connsiteY22" fmla="*/ 3429584 h 3694747"/>
                    <a:gd name="connsiteX23" fmla="*/ 1355982 w 1602784"/>
                    <a:gd name="connsiteY23" fmla="*/ 3402009 h 3694747"/>
                    <a:gd name="connsiteX24" fmla="*/ 1344362 w 1602784"/>
                    <a:gd name="connsiteY24" fmla="*/ 3388331 h 3694747"/>
                    <a:gd name="connsiteX25" fmla="*/ 1310834 w 1602784"/>
                    <a:gd name="connsiteY25" fmla="*/ 3332162 h 3694747"/>
                    <a:gd name="connsiteX26" fmla="*/ 1219299 w 1602784"/>
                    <a:gd name="connsiteY26" fmla="*/ 3383568 h 3694747"/>
                    <a:gd name="connsiteX27" fmla="*/ 1122238 w 1602784"/>
                    <a:gd name="connsiteY27" fmla="*/ 3384435 h 3694747"/>
                    <a:gd name="connsiteX28" fmla="*/ 1121667 w 1602784"/>
                    <a:gd name="connsiteY28" fmla="*/ 3380377 h 3694747"/>
                    <a:gd name="connsiteX29" fmla="*/ 1123763 w 1602784"/>
                    <a:gd name="connsiteY29" fmla="*/ 3382721 h 3694747"/>
                    <a:gd name="connsiteX30" fmla="*/ 1201010 w 1602784"/>
                    <a:gd name="connsiteY30" fmla="*/ 3371586 h 3694747"/>
                    <a:gd name="connsiteX31" fmla="*/ 1289212 w 1602784"/>
                    <a:gd name="connsiteY31" fmla="*/ 3313550 h 3694747"/>
                    <a:gd name="connsiteX32" fmla="*/ 1281305 w 1602784"/>
                    <a:gd name="connsiteY32" fmla="*/ 3219796 h 3694747"/>
                    <a:gd name="connsiteX33" fmla="*/ 1147955 w 1602784"/>
                    <a:gd name="connsiteY33" fmla="*/ 3211271 h 3694747"/>
                    <a:gd name="connsiteX34" fmla="*/ 1153576 w 1602784"/>
                    <a:gd name="connsiteY34" fmla="*/ 3374777 h 3694747"/>
                    <a:gd name="connsiteX35" fmla="*/ 1137003 w 1602784"/>
                    <a:gd name="connsiteY35" fmla="*/ 3392131 h 3694747"/>
                    <a:gd name="connsiteX36" fmla="*/ 1126810 w 1602784"/>
                    <a:gd name="connsiteY36" fmla="*/ 3384416 h 3694747"/>
                    <a:gd name="connsiteX37" fmla="*/ 1137478 w 1602784"/>
                    <a:gd name="connsiteY37" fmla="*/ 3208604 h 3694747"/>
                    <a:gd name="connsiteX38" fmla="*/ 1125667 w 1602784"/>
                    <a:gd name="connsiteY38" fmla="*/ 3204765 h 3694747"/>
                    <a:gd name="connsiteX39" fmla="*/ 1102617 w 1602784"/>
                    <a:gd name="connsiteY39" fmla="*/ 3141567 h 3694747"/>
                    <a:gd name="connsiteX40" fmla="*/ 1078328 w 1602784"/>
                    <a:gd name="connsiteY40" fmla="*/ 2858122 h 3694747"/>
                    <a:gd name="connsiteX41" fmla="*/ 945169 w 1602784"/>
                    <a:gd name="connsiteY41" fmla="*/ 1793189 h 3694747"/>
                    <a:gd name="connsiteX42" fmla="*/ 934501 w 1602784"/>
                    <a:gd name="connsiteY42" fmla="*/ 1772424 h 3694747"/>
                    <a:gd name="connsiteX43" fmla="*/ 838870 w 1602784"/>
                    <a:gd name="connsiteY43" fmla="*/ 1932406 h 3694747"/>
                    <a:gd name="connsiteX44" fmla="*/ 750382 w 1602784"/>
                    <a:gd name="connsiteY44" fmla="*/ 2196191 h 3694747"/>
                    <a:gd name="connsiteX45" fmla="*/ 517115 w 1602784"/>
                    <a:gd name="connsiteY45" fmla="*/ 3191935 h 3694747"/>
                    <a:gd name="connsiteX46" fmla="*/ 517019 w 1602784"/>
                    <a:gd name="connsiteY46" fmla="*/ 3192173 h 3694747"/>
                    <a:gd name="connsiteX47" fmla="*/ 517019 w 1602784"/>
                    <a:gd name="connsiteY47" fmla="*/ 3192202 h 3694747"/>
                    <a:gd name="connsiteX48" fmla="*/ 524068 w 1602784"/>
                    <a:gd name="connsiteY48" fmla="*/ 3205156 h 3694747"/>
                    <a:gd name="connsiteX49" fmla="*/ 463013 w 1602784"/>
                    <a:gd name="connsiteY49" fmla="*/ 3218005 h 3694747"/>
                    <a:gd name="connsiteX50" fmla="*/ 462251 w 1602784"/>
                    <a:gd name="connsiteY50" fmla="*/ 3355441 h 3694747"/>
                    <a:gd name="connsiteX51" fmla="*/ 491874 w 1602784"/>
                    <a:gd name="connsiteY51" fmla="*/ 3400685 h 3694747"/>
                    <a:gd name="connsiteX52" fmla="*/ 499970 w 1602784"/>
                    <a:gd name="connsiteY52" fmla="*/ 3501897 h 3694747"/>
                    <a:gd name="connsiteX53" fmla="*/ 350999 w 1602784"/>
                    <a:gd name="connsiteY53" fmla="*/ 3629656 h 3694747"/>
                    <a:gd name="connsiteX54" fmla="*/ 350999 w 1602784"/>
                    <a:gd name="connsiteY54" fmla="*/ 3629656 h 3694747"/>
                    <a:gd name="connsiteX55" fmla="*/ 105826 w 1602784"/>
                    <a:gd name="connsiteY55" fmla="*/ 3683520 h 3694747"/>
                    <a:gd name="connsiteX56" fmla="*/ 7337 w 1602784"/>
                    <a:gd name="connsiteY56" fmla="*/ 3571592 h 3694747"/>
                    <a:gd name="connsiteX57" fmla="*/ 56295 w 1602784"/>
                    <a:gd name="connsiteY57" fmla="*/ 3484162 h 3694747"/>
                    <a:gd name="connsiteX58" fmla="*/ 56295 w 1602784"/>
                    <a:gd name="connsiteY58" fmla="*/ 3484162 h 3694747"/>
                    <a:gd name="connsiteX59" fmla="*/ 132306 w 1602784"/>
                    <a:gd name="connsiteY59" fmla="*/ 3435499 h 3694747"/>
                    <a:gd name="connsiteX60" fmla="*/ 132306 w 1602784"/>
                    <a:gd name="connsiteY60" fmla="*/ 3435499 h 3694747"/>
                    <a:gd name="connsiteX61" fmla="*/ 193360 w 1602784"/>
                    <a:gd name="connsiteY61" fmla="*/ 3396256 h 3694747"/>
                    <a:gd name="connsiteX62" fmla="*/ 202790 w 1602784"/>
                    <a:gd name="connsiteY62" fmla="*/ 3389293 h 3694747"/>
                    <a:gd name="connsiteX63" fmla="*/ 246700 w 1602784"/>
                    <a:gd name="connsiteY63" fmla="*/ 3304397 h 3694747"/>
                    <a:gd name="connsiteX64" fmla="*/ 291373 w 1602784"/>
                    <a:gd name="connsiteY64" fmla="*/ 3289347 h 3694747"/>
                    <a:gd name="connsiteX65" fmla="*/ 300041 w 1602784"/>
                    <a:gd name="connsiteY65" fmla="*/ 3217652 h 3694747"/>
                    <a:gd name="connsiteX66" fmla="*/ 308137 w 1602784"/>
                    <a:gd name="connsiteY66" fmla="*/ 3201269 h 3694747"/>
                    <a:gd name="connsiteX67" fmla="*/ 313756 w 1602784"/>
                    <a:gd name="connsiteY67" fmla="*/ 3231187 h 3694747"/>
                    <a:gd name="connsiteX68" fmla="*/ 312137 w 1602784"/>
                    <a:gd name="connsiteY68" fmla="*/ 3294110 h 3694747"/>
                    <a:gd name="connsiteX69" fmla="*/ 387384 w 1602784"/>
                    <a:gd name="connsiteY69" fmla="*/ 3401609 h 3694747"/>
                    <a:gd name="connsiteX70" fmla="*/ 398338 w 1602784"/>
                    <a:gd name="connsiteY70" fmla="*/ 3407009 h 3694747"/>
                    <a:gd name="connsiteX71" fmla="*/ 417960 w 1602784"/>
                    <a:gd name="connsiteY71" fmla="*/ 3384969 h 3694747"/>
                    <a:gd name="connsiteX72" fmla="*/ 417960 w 1602784"/>
                    <a:gd name="connsiteY72" fmla="*/ 3384959 h 3694747"/>
                    <a:gd name="connsiteX73" fmla="*/ 436438 w 1602784"/>
                    <a:gd name="connsiteY73" fmla="*/ 3363671 h 3694747"/>
                    <a:gd name="connsiteX74" fmla="*/ 433866 w 1602784"/>
                    <a:gd name="connsiteY74" fmla="*/ 3347888 h 3694747"/>
                    <a:gd name="connsiteX75" fmla="*/ 457679 w 1602784"/>
                    <a:gd name="connsiteY75" fmla="*/ 3217357 h 3694747"/>
                    <a:gd name="connsiteX76" fmla="*/ 295278 w 1602784"/>
                    <a:gd name="connsiteY76" fmla="*/ 3190373 h 3694747"/>
                    <a:gd name="connsiteX77" fmla="*/ 274895 w 1602784"/>
                    <a:gd name="connsiteY77" fmla="*/ 3182543 h 3694747"/>
                    <a:gd name="connsiteX78" fmla="*/ 289277 w 1602784"/>
                    <a:gd name="connsiteY78" fmla="*/ 2983375 h 3694747"/>
                    <a:gd name="connsiteX79" fmla="*/ 354999 w 1602784"/>
                    <a:gd name="connsiteY79" fmla="*/ 2387977 h 3694747"/>
                    <a:gd name="connsiteX80" fmla="*/ 471491 w 1602784"/>
                    <a:gd name="connsiteY80" fmla="*/ 1651476 h 3694747"/>
                    <a:gd name="connsiteX81" fmla="*/ 513210 w 1602784"/>
                    <a:gd name="connsiteY81" fmla="*/ 1318091 h 3694747"/>
                    <a:gd name="connsiteX82" fmla="*/ 503304 w 1602784"/>
                    <a:gd name="connsiteY82" fmla="*/ 1313567 h 3694747"/>
                    <a:gd name="connsiteX83" fmla="*/ 492159 w 1602784"/>
                    <a:gd name="connsiteY83" fmla="*/ 1229404 h 3694747"/>
                    <a:gd name="connsiteX84" fmla="*/ 492159 w 1602784"/>
                    <a:gd name="connsiteY84" fmla="*/ 1229394 h 3694747"/>
                    <a:gd name="connsiteX85" fmla="*/ 555119 w 1602784"/>
                    <a:gd name="connsiteY85" fmla="*/ 884475 h 3694747"/>
                    <a:gd name="connsiteX86" fmla="*/ 463299 w 1602784"/>
                    <a:gd name="connsiteY86" fmla="*/ 746115 h 3694747"/>
                    <a:gd name="connsiteX87" fmla="*/ 414626 w 1602784"/>
                    <a:gd name="connsiteY87" fmla="*/ 346122 h 3694747"/>
                    <a:gd name="connsiteX88" fmla="*/ 552643 w 1602784"/>
                    <a:gd name="connsiteY88" fmla="*/ 106120 h 3694747"/>
                    <a:gd name="connsiteX89" fmla="*/ 754860 w 1602784"/>
                    <a:gd name="connsiteY89" fmla="*/ 65792 h 3694747"/>
                    <a:gd name="connsiteX90" fmla="*/ 765051 w 1602784"/>
                    <a:gd name="connsiteY90" fmla="*/ 66058 h 3694747"/>
                    <a:gd name="connsiteX91" fmla="*/ 776386 w 1602784"/>
                    <a:gd name="connsiteY91" fmla="*/ 78536 h 3694747"/>
                    <a:gd name="connsiteX92" fmla="*/ 864777 w 1602784"/>
                    <a:gd name="connsiteY92" fmla="*/ 9499 h 3694747"/>
                    <a:gd name="connsiteX93" fmla="*/ 889066 w 1602784"/>
                    <a:gd name="connsiteY93" fmla="*/ 10937 h 3694747"/>
                    <a:gd name="connsiteX94" fmla="*/ 874302 w 1602784"/>
                    <a:gd name="connsiteY94" fmla="*/ 29882 h 3694747"/>
                    <a:gd name="connsiteX95" fmla="*/ 778672 w 1602784"/>
                    <a:gd name="connsiteY95" fmla="*/ 82260 h 3694747"/>
                    <a:gd name="connsiteX96" fmla="*/ 796864 w 1602784"/>
                    <a:gd name="connsiteY96" fmla="*/ 119798 h 3694747"/>
                    <a:gd name="connsiteX97" fmla="*/ 796864 w 1602784"/>
                    <a:gd name="connsiteY97" fmla="*/ 119817 h 3694747"/>
                    <a:gd name="connsiteX98" fmla="*/ 891448 w 1602784"/>
                    <a:gd name="connsiteY98" fmla="*/ 242652 h 3694747"/>
                    <a:gd name="connsiteX99" fmla="*/ 1116142 w 1602784"/>
                    <a:gd name="connsiteY99" fmla="*/ 152745 h 3694747"/>
                    <a:gd name="connsiteX100" fmla="*/ 1079376 w 1602784"/>
                    <a:gd name="connsiteY100" fmla="*/ 32483 h 3694747"/>
                    <a:gd name="connsiteX101" fmla="*/ 1117857 w 1602784"/>
                    <a:gd name="connsiteY101" fmla="*/ 130152 h 3694747"/>
                    <a:gd name="connsiteX102" fmla="*/ 1120143 w 1602784"/>
                    <a:gd name="connsiteY102" fmla="*/ 130447 h 3694747"/>
                    <a:gd name="connsiteX103" fmla="*/ 1127668 w 1602784"/>
                    <a:gd name="connsiteY103" fmla="*/ 111207 h 3694747"/>
                    <a:gd name="connsiteX104" fmla="*/ 1143860 w 1602784"/>
                    <a:gd name="connsiteY104" fmla="*/ 119637 h 3694747"/>
                    <a:gd name="connsiteX105" fmla="*/ 1458947 w 1602784"/>
                    <a:gd name="connsiteY105" fmla="*/ 438981 h 3694747"/>
                    <a:gd name="connsiteX106" fmla="*/ 1517144 w 1602784"/>
                    <a:gd name="connsiteY106" fmla="*/ 613908 h 3694747"/>
                    <a:gd name="connsiteX107" fmla="*/ 1524670 w 1602784"/>
                    <a:gd name="connsiteY107" fmla="*/ 694423 h 3694747"/>
                    <a:gd name="connsiteX108" fmla="*/ 1489332 w 1602784"/>
                    <a:gd name="connsiteY108" fmla="*/ 847632 h 3694747"/>
                    <a:gd name="connsiteX109" fmla="*/ 1489332 w 1602784"/>
                    <a:gd name="connsiteY109" fmla="*/ 847632 h 3694747"/>
                    <a:gd name="connsiteX110" fmla="*/ 1459805 w 1602784"/>
                    <a:gd name="connsiteY110" fmla="*/ 881722 h 3694747"/>
                    <a:gd name="connsiteX111" fmla="*/ 1372270 w 1602784"/>
                    <a:gd name="connsiteY111" fmla="*/ 915355 h 3694747"/>
                    <a:gd name="connsiteX112" fmla="*/ 1431610 w 1602784"/>
                    <a:gd name="connsiteY112" fmla="*/ 1355924 h 3694747"/>
                    <a:gd name="connsiteX113" fmla="*/ 1387986 w 1602784"/>
                    <a:gd name="connsiteY113" fmla="*/ 1380670 h 3694747"/>
                    <a:gd name="connsiteX114" fmla="*/ 1387986 w 1602784"/>
                    <a:gd name="connsiteY114" fmla="*/ 1380670 h 3694747"/>
                    <a:gd name="connsiteX115" fmla="*/ 1379604 w 1602784"/>
                    <a:gd name="connsiteY115" fmla="*/ 1382861 h 3694747"/>
                    <a:gd name="connsiteX116" fmla="*/ 1370174 w 1602784"/>
                    <a:gd name="connsiteY116" fmla="*/ 1734953 h 3694747"/>
                    <a:gd name="connsiteX117" fmla="*/ 1351791 w 1602784"/>
                    <a:gd name="connsiteY117" fmla="*/ 2461358 h 3694747"/>
                    <a:gd name="connsiteX118" fmla="*/ 1377699 w 1602784"/>
                    <a:gd name="connsiteY118" fmla="*/ 3005788 h 3694747"/>
                    <a:gd name="connsiteX119" fmla="*/ 1386938 w 1602784"/>
                    <a:gd name="connsiteY119" fmla="*/ 3114182 h 3694747"/>
                    <a:gd name="connsiteX120" fmla="*/ 1390272 w 1602784"/>
                    <a:gd name="connsiteY120" fmla="*/ 3186382 h 3694747"/>
                    <a:gd name="connsiteX121" fmla="*/ 1376175 w 1602784"/>
                    <a:gd name="connsiteY121" fmla="*/ 3200269 h 3694747"/>
                    <a:gd name="connsiteX122" fmla="*/ 1294260 w 1602784"/>
                    <a:gd name="connsiteY122" fmla="*/ 3218919 h 3694747"/>
                    <a:gd name="connsiteX123" fmla="*/ 1310071 w 1602784"/>
                    <a:gd name="connsiteY123" fmla="*/ 3307702 h 3694747"/>
                    <a:gd name="connsiteX124" fmla="*/ 1321406 w 1602784"/>
                    <a:gd name="connsiteY124" fmla="*/ 3328562 h 3694747"/>
                    <a:gd name="connsiteX125" fmla="*/ 1370841 w 1602784"/>
                    <a:gd name="connsiteY125" fmla="*/ 3379063 h 3694747"/>
                    <a:gd name="connsiteX126" fmla="*/ 1408465 w 1602784"/>
                    <a:gd name="connsiteY126" fmla="*/ 3374643 h 3694747"/>
                    <a:gd name="connsiteX127" fmla="*/ 1388177 w 1602784"/>
                    <a:gd name="connsiteY127" fmla="*/ 3395008 h 3694747"/>
                    <a:gd name="connsiteX128" fmla="*/ 1421133 w 1602784"/>
                    <a:gd name="connsiteY128" fmla="*/ 3419420 h 3694747"/>
                    <a:gd name="connsiteX129" fmla="*/ 1453327 w 1602784"/>
                    <a:gd name="connsiteY129" fmla="*/ 3413324 h 3694747"/>
                    <a:gd name="connsiteX130" fmla="*/ 1447517 w 1602784"/>
                    <a:gd name="connsiteY130" fmla="*/ 3436346 h 3694747"/>
                    <a:gd name="connsiteX131" fmla="*/ 1473139 w 1602784"/>
                    <a:gd name="connsiteY131" fmla="*/ 3452406 h 3694747"/>
                    <a:gd name="connsiteX132" fmla="*/ 1507144 w 1602784"/>
                    <a:gd name="connsiteY132" fmla="*/ 3444395 h 3694747"/>
                    <a:gd name="connsiteX133" fmla="*/ 1491523 w 1602784"/>
                    <a:gd name="connsiteY133" fmla="*/ 3463931 h 3694747"/>
                    <a:gd name="connsiteX134" fmla="*/ 1537909 w 1602784"/>
                    <a:gd name="connsiteY134" fmla="*/ 3484752 h 3694747"/>
                    <a:gd name="connsiteX135" fmla="*/ 1582487 w 1602784"/>
                    <a:gd name="connsiteY135" fmla="*/ 3578059 h 3694747"/>
                    <a:gd name="connsiteX136" fmla="*/ 1573437 w 1602784"/>
                    <a:gd name="connsiteY136" fmla="*/ 3662870 h 3694747"/>
                    <a:gd name="connsiteX137" fmla="*/ 1452089 w 1602784"/>
                    <a:gd name="connsiteY137" fmla="*/ 3694864 h 3694747"/>
                    <a:gd name="connsiteX138" fmla="*/ 1099950 w 1602784"/>
                    <a:gd name="connsiteY138" fmla="*/ 3515366 h 3694747"/>
                    <a:gd name="connsiteX139" fmla="*/ 1208916 w 1602784"/>
                    <a:gd name="connsiteY139" fmla="*/ 3611263 h 3694747"/>
                    <a:gd name="connsiteX140" fmla="*/ 1455423 w 1602784"/>
                    <a:gd name="connsiteY140" fmla="*/ 3668633 h 3694747"/>
                    <a:gd name="connsiteX141" fmla="*/ 1507335 w 1602784"/>
                    <a:gd name="connsiteY141" fmla="*/ 3653278 h 3694747"/>
                    <a:gd name="connsiteX142" fmla="*/ 1507430 w 1602784"/>
                    <a:gd name="connsiteY142" fmla="*/ 3653278 h 3694747"/>
                    <a:gd name="connsiteX143" fmla="*/ 1574390 w 1602784"/>
                    <a:gd name="connsiteY143" fmla="*/ 3632914 h 3694747"/>
                    <a:gd name="connsiteX144" fmla="*/ 1577914 w 1602784"/>
                    <a:gd name="connsiteY144" fmla="*/ 3620274 h 3694747"/>
                    <a:gd name="connsiteX145" fmla="*/ 1579152 w 1602784"/>
                    <a:gd name="connsiteY145" fmla="*/ 3587489 h 3694747"/>
                    <a:gd name="connsiteX146" fmla="*/ 1507810 w 1602784"/>
                    <a:gd name="connsiteY146" fmla="*/ 3632657 h 3694747"/>
                    <a:gd name="connsiteX147" fmla="*/ 1323311 w 1602784"/>
                    <a:gd name="connsiteY147" fmla="*/ 3610235 h 3694747"/>
                    <a:gd name="connsiteX148" fmla="*/ 1323311 w 1602784"/>
                    <a:gd name="connsiteY148" fmla="*/ 3610235 h 3694747"/>
                    <a:gd name="connsiteX149" fmla="*/ 1099950 w 1602784"/>
                    <a:gd name="connsiteY149" fmla="*/ 3515366 h 3694747"/>
                    <a:gd name="connsiteX150" fmla="*/ 14862 w 1602784"/>
                    <a:gd name="connsiteY150" fmla="*/ 3585784 h 3694747"/>
                    <a:gd name="connsiteX151" fmla="*/ 14862 w 1602784"/>
                    <a:gd name="connsiteY151" fmla="*/ 3585784 h 3694747"/>
                    <a:gd name="connsiteX152" fmla="*/ 66868 w 1602784"/>
                    <a:gd name="connsiteY152" fmla="*/ 3650497 h 3694747"/>
                    <a:gd name="connsiteX153" fmla="*/ 298516 w 1602784"/>
                    <a:gd name="connsiteY153" fmla="*/ 3625303 h 3694747"/>
                    <a:gd name="connsiteX154" fmla="*/ 461298 w 1602784"/>
                    <a:gd name="connsiteY154" fmla="*/ 3550370 h 3694747"/>
                    <a:gd name="connsiteX155" fmla="*/ 478635 w 1602784"/>
                    <a:gd name="connsiteY155" fmla="*/ 3515975 h 3694747"/>
                    <a:gd name="connsiteX156" fmla="*/ 436820 w 1602784"/>
                    <a:gd name="connsiteY156" fmla="*/ 3521681 h 3694747"/>
                    <a:gd name="connsiteX157" fmla="*/ 247843 w 1602784"/>
                    <a:gd name="connsiteY157" fmla="*/ 3593928 h 3694747"/>
                    <a:gd name="connsiteX158" fmla="*/ 14862 w 1602784"/>
                    <a:gd name="connsiteY158" fmla="*/ 3585784 h 3694747"/>
                    <a:gd name="connsiteX159" fmla="*/ 108493 w 1602784"/>
                    <a:gd name="connsiteY159" fmla="*/ 3605663 h 3694747"/>
                    <a:gd name="connsiteX160" fmla="*/ 224030 w 1602784"/>
                    <a:gd name="connsiteY160" fmla="*/ 3574840 h 3694747"/>
                    <a:gd name="connsiteX161" fmla="*/ 317471 w 1602784"/>
                    <a:gd name="connsiteY161" fmla="*/ 3537664 h 3694747"/>
                    <a:gd name="connsiteX162" fmla="*/ 439772 w 1602784"/>
                    <a:gd name="connsiteY162" fmla="*/ 3495497 h 3694747"/>
                    <a:gd name="connsiteX163" fmla="*/ 449106 w 1602784"/>
                    <a:gd name="connsiteY163" fmla="*/ 3498640 h 3694747"/>
                    <a:gd name="connsiteX164" fmla="*/ 474443 w 1602784"/>
                    <a:gd name="connsiteY164" fmla="*/ 3486848 h 3694747"/>
                    <a:gd name="connsiteX165" fmla="*/ 462441 w 1602784"/>
                    <a:gd name="connsiteY165" fmla="*/ 3389398 h 3694747"/>
                    <a:gd name="connsiteX166" fmla="*/ 462441 w 1602784"/>
                    <a:gd name="connsiteY166" fmla="*/ 3389388 h 3694747"/>
                    <a:gd name="connsiteX167" fmla="*/ 460155 w 1602784"/>
                    <a:gd name="connsiteY167" fmla="*/ 3378615 h 3694747"/>
                    <a:gd name="connsiteX168" fmla="*/ 398338 w 1602784"/>
                    <a:gd name="connsiteY168" fmla="*/ 3417715 h 3694747"/>
                    <a:gd name="connsiteX169" fmla="*/ 371574 w 1602784"/>
                    <a:gd name="connsiteY169" fmla="*/ 3415687 h 3694747"/>
                    <a:gd name="connsiteX170" fmla="*/ 354714 w 1602784"/>
                    <a:gd name="connsiteY170" fmla="*/ 3363566 h 3694747"/>
                    <a:gd name="connsiteX171" fmla="*/ 249558 w 1602784"/>
                    <a:gd name="connsiteY171" fmla="*/ 3304359 h 3694747"/>
                    <a:gd name="connsiteX172" fmla="*/ 236032 w 1602784"/>
                    <a:gd name="connsiteY172" fmla="*/ 3393589 h 3694747"/>
                    <a:gd name="connsiteX173" fmla="*/ 286229 w 1602784"/>
                    <a:gd name="connsiteY173" fmla="*/ 3403437 h 3694747"/>
                    <a:gd name="connsiteX174" fmla="*/ 314424 w 1602784"/>
                    <a:gd name="connsiteY174" fmla="*/ 3423888 h 3694747"/>
                    <a:gd name="connsiteX175" fmla="*/ 293754 w 1602784"/>
                    <a:gd name="connsiteY175" fmla="*/ 3422126 h 3694747"/>
                    <a:gd name="connsiteX176" fmla="*/ 229269 w 1602784"/>
                    <a:gd name="connsiteY176" fmla="*/ 3402028 h 3694747"/>
                    <a:gd name="connsiteX177" fmla="*/ 188407 w 1602784"/>
                    <a:gd name="connsiteY177" fmla="*/ 3433441 h 3694747"/>
                    <a:gd name="connsiteX178" fmla="*/ 188407 w 1602784"/>
                    <a:gd name="connsiteY178" fmla="*/ 3433441 h 3694747"/>
                    <a:gd name="connsiteX179" fmla="*/ 258131 w 1602784"/>
                    <a:gd name="connsiteY179" fmla="*/ 3442985 h 3694747"/>
                    <a:gd name="connsiteX180" fmla="*/ 261845 w 1602784"/>
                    <a:gd name="connsiteY180" fmla="*/ 3455511 h 3694747"/>
                    <a:gd name="connsiteX181" fmla="*/ 238318 w 1602784"/>
                    <a:gd name="connsiteY181" fmla="*/ 3452501 h 3694747"/>
                    <a:gd name="connsiteX182" fmla="*/ 238318 w 1602784"/>
                    <a:gd name="connsiteY182" fmla="*/ 3452501 h 3694747"/>
                    <a:gd name="connsiteX183" fmla="*/ 180406 w 1602784"/>
                    <a:gd name="connsiteY183" fmla="*/ 3438585 h 3694747"/>
                    <a:gd name="connsiteX184" fmla="*/ 143068 w 1602784"/>
                    <a:gd name="connsiteY184" fmla="*/ 3463312 h 3694747"/>
                    <a:gd name="connsiteX185" fmla="*/ 216887 w 1602784"/>
                    <a:gd name="connsiteY185" fmla="*/ 3469274 h 3694747"/>
                    <a:gd name="connsiteX186" fmla="*/ 228793 w 1602784"/>
                    <a:gd name="connsiteY186" fmla="*/ 3481781 h 3694747"/>
                    <a:gd name="connsiteX187" fmla="*/ 132210 w 1602784"/>
                    <a:gd name="connsiteY187" fmla="*/ 3470455 h 3694747"/>
                    <a:gd name="connsiteX188" fmla="*/ 36484 w 1602784"/>
                    <a:gd name="connsiteY188" fmla="*/ 3534902 h 3694747"/>
                    <a:gd name="connsiteX189" fmla="*/ 108493 w 1602784"/>
                    <a:gd name="connsiteY189" fmla="*/ 3605663 h 3694747"/>
                    <a:gd name="connsiteX190" fmla="*/ 520068 w 1602784"/>
                    <a:gd name="connsiteY190" fmla="*/ 1304899 h 3694747"/>
                    <a:gd name="connsiteX191" fmla="*/ 522545 w 1602784"/>
                    <a:gd name="connsiteY191" fmla="*/ 1306194 h 3694747"/>
                    <a:gd name="connsiteX192" fmla="*/ 1367698 w 1602784"/>
                    <a:gd name="connsiteY192" fmla="*/ 1356410 h 3694747"/>
                    <a:gd name="connsiteX193" fmla="*/ 1374080 w 1602784"/>
                    <a:gd name="connsiteY193" fmla="*/ 1355229 h 3694747"/>
                    <a:gd name="connsiteX194" fmla="*/ 1401701 w 1602784"/>
                    <a:gd name="connsiteY194" fmla="*/ 1350657 h 3694747"/>
                    <a:gd name="connsiteX195" fmla="*/ 1410179 w 1602784"/>
                    <a:gd name="connsiteY195" fmla="*/ 1302537 h 3694747"/>
                    <a:gd name="connsiteX196" fmla="*/ 1406941 w 1602784"/>
                    <a:gd name="connsiteY196" fmla="*/ 1182103 h 3694747"/>
                    <a:gd name="connsiteX197" fmla="*/ 1365887 w 1602784"/>
                    <a:gd name="connsiteY197" fmla="*/ 915517 h 3694747"/>
                    <a:gd name="connsiteX198" fmla="*/ 1159577 w 1602784"/>
                    <a:gd name="connsiteY198" fmla="*/ 902553 h 3694747"/>
                    <a:gd name="connsiteX199" fmla="*/ 1106999 w 1602784"/>
                    <a:gd name="connsiteY199" fmla="*/ 926499 h 3694747"/>
                    <a:gd name="connsiteX200" fmla="*/ 1083186 w 1602784"/>
                    <a:gd name="connsiteY200" fmla="*/ 888733 h 3694747"/>
                    <a:gd name="connsiteX201" fmla="*/ 1049276 w 1602784"/>
                    <a:gd name="connsiteY201" fmla="*/ 807913 h 3694747"/>
                    <a:gd name="connsiteX202" fmla="*/ 925833 w 1602784"/>
                    <a:gd name="connsiteY202" fmla="*/ 823048 h 3694747"/>
                    <a:gd name="connsiteX203" fmla="*/ 894400 w 1602784"/>
                    <a:gd name="connsiteY203" fmla="*/ 921394 h 3694747"/>
                    <a:gd name="connsiteX204" fmla="*/ 865920 w 1602784"/>
                    <a:gd name="connsiteY204" fmla="*/ 912269 h 3694747"/>
                    <a:gd name="connsiteX205" fmla="*/ 690946 w 1602784"/>
                    <a:gd name="connsiteY205" fmla="*/ 902572 h 3694747"/>
                    <a:gd name="connsiteX206" fmla="*/ 559597 w 1602784"/>
                    <a:gd name="connsiteY206" fmla="*/ 885980 h 3694747"/>
                    <a:gd name="connsiteX207" fmla="*/ 509971 w 1602784"/>
                    <a:gd name="connsiteY207" fmla="*/ 1301832 h 3694747"/>
                    <a:gd name="connsiteX208" fmla="*/ 509686 w 1602784"/>
                    <a:gd name="connsiteY208" fmla="*/ 1301651 h 3694747"/>
                    <a:gd name="connsiteX209" fmla="*/ 509686 w 1602784"/>
                    <a:gd name="connsiteY209" fmla="*/ 1302280 h 3694747"/>
                    <a:gd name="connsiteX210" fmla="*/ 519116 w 1602784"/>
                    <a:gd name="connsiteY210" fmla="*/ 1305128 h 3694747"/>
                    <a:gd name="connsiteX211" fmla="*/ 520068 w 1602784"/>
                    <a:gd name="connsiteY211" fmla="*/ 1304899 h 3694747"/>
                    <a:gd name="connsiteX212" fmla="*/ 757716 w 1602784"/>
                    <a:gd name="connsiteY212" fmla="*/ 68335 h 3694747"/>
                    <a:gd name="connsiteX213" fmla="*/ 757716 w 1602784"/>
                    <a:gd name="connsiteY213" fmla="*/ 68335 h 3694747"/>
                    <a:gd name="connsiteX214" fmla="*/ 539784 w 1602784"/>
                    <a:gd name="connsiteY214" fmla="*/ 128619 h 3694747"/>
                    <a:gd name="connsiteX215" fmla="*/ 437200 w 1602784"/>
                    <a:gd name="connsiteY215" fmla="*/ 244462 h 3694747"/>
                    <a:gd name="connsiteX216" fmla="*/ 469776 w 1602784"/>
                    <a:gd name="connsiteY216" fmla="*/ 652389 h 3694747"/>
                    <a:gd name="connsiteX217" fmla="*/ 518353 w 1602784"/>
                    <a:gd name="connsiteY217" fmla="*/ 850909 h 3694747"/>
                    <a:gd name="connsiteX218" fmla="*/ 795150 w 1602784"/>
                    <a:gd name="connsiteY218" fmla="*/ 882684 h 3694747"/>
                    <a:gd name="connsiteX219" fmla="*/ 838393 w 1602784"/>
                    <a:gd name="connsiteY219" fmla="*/ 885475 h 3694747"/>
                    <a:gd name="connsiteX220" fmla="*/ 881541 w 1602784"/>
                    <a:gd name="connsiteY220" fmla="*/ 895943 h 3694747"/>
                    <a:gd name="connsiteX221" fmla="*/ 891543 w 1602784"/>
                    <a:gd name="connsiteY221" fmla="*/ 889285 h 3694747"/>
                    <a:gd name="connsiteX222" fmla="*/ 910879 w 1602784"/>
                    <a:gd name="connsiteY222" fmla="*/ 804455 h 3694747"/>
                    <a:gd name="connsiteX223" fmla="*/ 910879 w 1602784"/>
                    <a:gd name="connsiteY223" fmla="*/ 804427 h 3694747"/>
                    <a:gd name="connsiteX224" fmla="*/ 928976 w 1602784"/>
                    <a:gd name="connsiteY224" fmla="*/ 740590 h 3694747"/>
                    <a:gd name="connsiteX225" fmla="*/ 876208 w 1602784"/>
                    <a:gd name="connsiteY225" fmla="*/ 697690 h 3694747"/>
                    <a:gd name="connsiteX226" fmla="*/ 720759 w 1602784"/>
                    <a:gd name="connsiteY226" fmla="*/ 650760 h 3694747"/>
                    <a:gd name="connsiteX227" fmla="*/ 708377 w 1602784"/>
                    <a:gd name="connsiteY227" fmla="*/ 661847 h 3694747"/>
                    <a:gd name="connsiteX228" fmla="*/ 682469 w 1602784"/>
                    <a:gd name="connsiteY228" fmla="*/ 571064 h 3694747"/>
                    <a:gd name="connsiteX229" fmla="*/ 641512 w 1602784"/>
                    <a:gd name="connsiteY229" fmla="*/ 318861 h 3694747"/>
                    <a:gd name="connsiteX230" fmla="*/ 683231 w 1602784"/>
                    <a:gd name="connsiteY230" fmla="*/ 478662 h 3694747"/>
                    <a:gd name="connsiteX231" fmla="*/ 683231 w 1602784"/>
                    <a:gd name="connsiteY231" fmla="*/ 478719 h 3694747"/>
                    <a:gd name="connsiteX232" fmla="*/ 703424 w 1602784"/>
                    <a:gd name="connsiteY232" fmla="*/ 566769 h 3694747"/>
                    <a:gd name="connsiteX233" fmla="*/ 705710 w 1602784"/>
                    <a:gd name="connsiteY233" fmla="*/ 567854 h 3694747"/>
                    <a:gd name="connsiteX234" fmla="*/ 956598 w 1602784"/>
                    <a:gd name="connsiteY234" fmla="*/ 579856 h 3694747"/>
                    <a:gd name="connsiteX235" fmla="*/ 995270 w 1602784"/>
                    <a:gd name="connsiteY235" fmla="*/ 594686 h 3694747"/>
                    <a:gd name="connsiteX236" fmla="*/ 1008034 w 1602784"/>
                    <a:gd name="connsiteY236" fmla="*/ 602868 h 3694747"/>
                    <a:gd name="connsiteX237" fmla="*/ 1017177 w 1602784"/>
                    <a:gd name="connsiteY237" fmla="*/ 589610 h 3694747"/>
                    <a:gd name="connsiteX238" fmla="*/ 1033846 w 1602784"/>
                    <a:gd name="connsiteY238" fmla="*/ 587562 h 3694747"/>
                    <a:gd name="connsiteX239" fmla="*/ 1124143 w 1602784"/>
                    <a:gd name="connsiteY239" fmla="*/ 606688 h 3694747"/>
                    <a:gd name="connsiteX240" fmla="*/ 1124143 w 1602784"/>
                    <a:gd name="connsiteY240" fmla="*/ 606688 h 3694747"/>
                    <a:gd name="connsiteX241" fmla="*/ 1280734 w 1602784"/>
                    <a:gd name="connsiteY241" fmla="*/ 628595 h 3694747"/>
                    <a:gd name="connsiteX242" fmla="*/ 1271400 w 1602784"/>
                    <a:gd name="connsiteY242" fmla="*/ 510533 h 3694747"/>
                    <a:gd name="connsiteX243" fmla="*/ 1287021 w 1602784"/>
                    <a:gd name="connsiteY243" fmla="*/ 396681 h 3694747"/>
                    <a:gd name="connsiteX244" fmla="*/ 1294641 w 1602784"/>
                    <a:gd name="connsiteY244" fmla="*/ 627290 h 3694747"/>
                    <a:gd name="connsiteX245" fmla="*/ 1289307 w 1602784"/>
                    <a:gd name="connsiteY245" fmla="*/ 652475 h 3694747"/>
                    <a:gd name="connsiteX246" fmla="*/ 1098903 w 1602784"/>
                    <a:gd name="connsiteY246" fmla="*/ 611460 h 3694747"/>
                    <a:gd name="connsiteX247" fmla="*/ 1098903 w 1602784"/>
                    <a:gd name="connsiteY247" fmla="*/ 611460 h 3694747"/>
                    <a:gd name="connsiteX248" fmla="*/ 1015844 w 1602784"/>
                    <a:gd name="connsiteY248" fmla="*/ 632729 h 3694747"/>
                    <a:gd name="connsiteX249" fmla="*/ 1058992 w 1602784"/>
                    <a:gd name="connsiteY249" fmla="*/ 772432 h 3694747"/>
                    <a:gd name="connsiteX250" fmla="*/ 1113381 w 1602784"/>
                    <a:gd name="connsiteY250" fmla="*/ 896524 h 3694747"/>
                    <a:gd name="connsiteX251" fmla="*/ 1318548 w 1602784"/>
                    <a:gd name="connsiteY251" fmla="*/ 890742 h 3694747"/>
                    <a:gd name="connsiteX252" fmla="*/ 1449994 w 1602784"/>
                    <a:gd name="connsiteY252" fmla="*/ 865234 h 3694747"/>
                    <a:gd name="connsiteX253" fmla="*/ 1509525 w 1602784"/>
                    <a:gd name="connsiteY253" fmla="*/ 677935 h 3694747"/>
                    <a:gd name="connsiteX254" fmla="*/ 1392653 w 1602784"/>
                    <a:gd name="connsiteY254" fmla="*/ 329996 h 3694747"/>
                    <a:gd name="connsiteX255" fmla="*/ 1324549 w 1602784"/>
                    <a:gd name="connsiteY255" fmla="*/ 219649 h 3694747"/>
                    <a:gd name="connsiteX256" fmla="*/ 1143574 w 1602784"/>
                    <a:gd name="connsiteY256" fmla="*/ 124818 h 3694747"/>
                    <a:gd name="connsiteX257" fmla="*/ 896210 w 1602784"/>
                    <a:gd name="connsiteY257" fmla="*/ 268150 h 3694747"/>
                    <a:gd name="connsiteX258" fmla="*/ 772195 w 1602784"/>
                    <a:gd name="connsiteY258" fmla="*/ 92814 h 3694747"/>
                    <a:gd name="connsiteX259" fmla="*/ 772195 w 1602784"/>
                    <a:gd name="connsiteY259" fmla="*/ 92805 h 3694747"/>
                    <a:gd name="connsiteX260" fmla="*/ 757716 w 1602784"/>
                    <a:gd name="connsiteY260" fmla="*/ 68335 h 3694747"/>
                    <a:gd name="connsiteX261" fmla="*/ 757716 w 1602784"/>
                    <a:gd name="connsiteY261" fmla="*/ 68335 h 3694747"/>
                    <a:gd name="connsiteX262" fmla="*/ 935072 w 1602784"/>
                    <a:gd name="connsiteY262" fmla="*/ 744419 h 3694747"/>
                    <a:gd name="connsiteX263" fmla="*/ 927737 w 1602784"/>
                    <a:gd name="connsiteY263" fmla="*/ 810094 h 3694747"/>
                    <a:gd name="connsiteX264" fmla="*/ 1028893 w 1602784"/>
                    <a:gd name="connsiteY264" fmla="*/ 789654 h 3694747"/>
                    <a:gd name="connsiteX265" fmla="*/ 935072 w 1602784"/>
                    <a:gd name="connsiteY265" fmla="*/ 744419 h 3694747"/>
                    <a:gd name="connsiteX266" fmla="*/ 721427 w 1602784"/>
                    <a:gd name="connsiteY266" fmla="*/ 644140 h 3694747"/>
                    <a:gd name="connsiteX267" fmla="*/ 885733 w 1602784"/>
                    <a:gd name="connsiteY267" fmla="*/ 696451 h 3694747"/>
                    <a:gd name="connsiteX268" fmla="*/ 1034513 w 1602784"/>
                    <a:gd name="connsiteY268" fmla="*/ 772918 h 3694747"/>
                    <a:gd name="connsiteX269" fmla="*/ 1006700 w 1602784"/>
                    <a:gd name="connsiteY269" fmla="*/ 606478 h 3694747"/>
                    <a:gd name="connsiteX270" fmla="*/ 946787 w 1602784"/>
                    <a:gd name="connsiteY270" fmla="*/ 595477 h 3694747"/>
                    <a:gd name="connsiteX271" fmla="*/ 946787 w 1602784"/>
                    <a:gd name="connsiteY271" fmla="*/ 595477 h 3694747"/>
                    <a:gd name="connsiteX272" fmla="*/ 704186 w 1602784"/>
                    <a:gd name="connsiteY272" fmla="*/ 570169 h 3694747"/>
                    <a:gd name="connsiteX273" fmla="*/ 720664 w 1602784"/>
                    <a:gd name="connsiteY273" fmla="*/ 644169 h 3694747"/>
                    <a:gd name="connsiteX274" fmla="*/ 721427 w 1602784"/>
                    <a:gd name="connsiteY274" fmla="*/ 644140 h 3694747"/>
                    <a:gd name="connsiteX275" fmla="*/ 598077 w 1602784"/>
                    <a:gd name="connsiteY275" fmla="*/ 486387 h 3694747"/>
                    <a:gd name="connsiteX276" fmla="*/ 545594 w 1602784"/>
                    <a:gd name="connsiteY276" fmla="*/ 425532 h 3694747"/>
                    <a:gd name="connsiteX277" fmla="*/ 496826 w 1602784"/>
                    <a:gd name="connsiteY277" fmla="*/ 369706 h 3694747"/>
                    <a:gd name="connsiteX278" fmla="*/ 525306 w 1602784"/>
                    <a:gd name="connsiteY278" fmla="*/ 386356 h 3694747"/>
                    <a:gd name="connsiteX279" fmla="*/ 601506 w 1602784"/>
                    <a:gd name="connsiteY279" fmla="*/ 478281 h 3694747"/>
                    <a:gd name="connsiteX280" fmla="*/ 598077 w 1602784"/>
                    <a:gd name="connsiteY280" fmla="*/ 486387 h 3694747"/>
                    <a:gd name="connsiteX281" fmla="*/ 1287401 w 1602784"/>
                    <a:gd name="connsiteY281" fmla="*/ 448944 h 3694747"/>
                    <a:gd name="connsiteX282" fmla="*/ 1309880 w 1602784"/>
                    <a:gd name="connsiteY282" fmla="*/ 426989 h 3694747"/>
                    <a:gd name="connsiteX283" fmla="*/ 1312357 w 1602784"/>
                    <a:gd name="connsiteY283" fmla="*/ 432885 h 3694747"/>
                    <a:gd name="connsiteX284" fmla="*/ 1288260 w 1602784"/>
                    <a:gd name="connsiteY284" fmla="*/ 448763 h 3694747"/>
                    <a:gd name="connsiteX285" fmla="*/ 1287401 w 1602784"/>
                    <a:gd name="connsiteY285" fmla="*/ 448944 h 3694747"/>
                    <a:gd name="connsiteX0" fmla="*/ 1450324 w 1602784"/>
                    <a:gd name="connsiteY0" fmla="*/ 3694748 h 3694748"/>
                    <a:gd name="connsiteX1" fmla="*/ 1168860 w 1602784"/>
                    <a:gd name="connsiteY1" fmla="*/ 3624435 h 3694748"/>
                    <a:gd name="connsiteX2" fmla="*/ 1077134 w 1602784"/>
                    <a:gd name="connsiteY2" fmla="*/ 3564780 h 3694748"/>
                    <a:gd name="connsiteX3" fmla="*/ 1095804 w 1602784"/>
                    <a:gd name="connsiteY3" fmla="*/ 3511335 h 3694748"/>
                    <a:gd name="connsiteX4" fmla="*/ 1094470 w 1602784"/>
                    <a:gd name="connsiteY4" fmla="*/ 3438288 h 3694748"/>
                    <a:gd name="connsiteX5" fmla="*/ 1114663 w 1602784"/>
                    <a:gd name="connsiteY5" fmla="*/ 3383891 h 3694748"/>
                    <a:gd name="connsiteX6" fmla="*/ 1117901 w 1602784"/>
                    <a:gd name="connsiteY6" fmla="*/ 3384319 h 3694748"/>
                    <a:gd name="connsiteX7" fmla="*/ 1115901 w 1602784"/>
                    <a:gd name="connsiteY7" fmla="*/ 3444898 h 3694748"/>
                    <a:gd name="connsiteX8" fmla="*/ 1116568 w 1602784"/>
                    <a:gd name="connsiteY8" fmla="*/ 3486341 h 3694748"/>
                    <a:gd name="connsiteX9" fmla="*/ 1241822 w 1602784"/>
                    <a:gd name="connsiteY9" fmla="*/ 3554874 h 3694748"/>
                    <a:gd name="connsiteX10" fmla="*/ 1241917 w 1602784"/>
                    <a:gd name="connsiteY10" fmla="*/ 3554874 h 3694748"/>
                    <a:gd name="connsiteX11" fmla="*/ 1392222 w 1602784"/>
                    <a:gd name="connsiteY11" fmla="*/ 3598317 h 3694748"/>
                    <a:gd name="connsiteX12" fmla="*/ 1484900 w 1602784"/>
                    <a:gd name="connsiteY12" fmla="*/ 3609747 h 3694748"/>
                    <a:gd name="connsiteX13" fmla="*/ 1542050 w 1602784"/>
                    <a:gd name="connsiteY13" fmla="*/ 3587506 h 3694748"/>
                    <a:gd name="connsiteX14" fmla="*/ 1530239 w 1602784"/>
                    <a:gd name="connsiteY14" fmla="*/ 3498857 h 3694748"/>
                    <a:gd name="connsiteX15" fmla="*/ 1487090 w 1602784"/>
                    <a:gd name="connsiteY15" fmla="*/ 3482208 h 3694748"/>
                    <a:gd name="connsiteX16" fmla="*/ 1449847 w 1602784"/>
                    <a:gd name="connsiteY16" fmla="*/ 3472035 h 3694748"/>
                    <a:gd name="connsiteX17" fmla="*/ 1438895 w 1602784"/>
                    <a:gd name="connsiteY17" fmla="*/ 3465158 h 3694748"/>
                    <a:gd name="connsiteX18" fmla="*/ 1403271 w 1602784"/>
                    <a:gd name="connsiteY18" fmla="*/ 3442184 h 3694748"/>
                    <a:gd name="connsiteX19" fmla="*/ 1368980 w 1602784"/>
                    <a:gd name="connsiteY19" fmla="*/ 3450413 h 3694748"/>
                    <a:gd name="connsiteX20" fmla="*/ 1368885 w 1602784"/>
                    <a:gd name="connsiteY20" fmla="*/ 3450413 h 3694748"/>
                    <a:gd name="connsiteX21" fmla="*/ 1331071 w 1602784"/>
                    <a:gd name="connsiteY21" fmla="*/ 3458747 h 3694748"/>
                    <a:gd name="connsiteX22" fmla="*/ 1385554 w 1602784"/>
                    <a:gd name="connsiteY22" fmla="*/ 3429468 h 3694748"/>
                    <a:gd name="connsiteX23" fmla="*/ 1354217 w 1602784"/>
                    <a:gd name="connsiteY23" fmla="*/ 3401893 h 3694748"/>
                    <a:gd name="connsiteX24" fmla="*/ 1342597 w 1602784"/>
                    <a:gd name="connsiteY24" fmla="*/ 3388215 h 3694748"/>
                    <a:gd name="connsiteX25" fmla="*/ 1309069 w 1602784"/>
                    <a:gd name="connsiteY25" fmla="*/ 3332046 h 3694748"/>
                    <a:gd name="connsiteX26" fmla="*/ 1217534 w 1602784"/>
                    <a:gd name="connsiteY26" fmla="*/ 3383452 h 3694748"/>
                    <a:gd name="connsiteX27" fmla="*/ 1120473 w 1602784"/>
                    <a:gd name="connsiteY27" fmla="*/ 3384319 h 3694748"/>
                    <a:gd name="connsiteX28" fmla="*/ 1119902 w 1602784"/>
                    <a:gd name="connsiteY28" fmla="*/ 3380261 h 3694748"/>
                    <a:gd name="connsiteX29" fmla="*/ 1121998 w 1602784"/>
                    <a:gd name="connsiteY29" fmla="*/ 3382605 h 3694748"/>
                    <a:gd name="connsiteX30" fmla="*/ 1199245 w 1602784"/>
                    <a:gd name="connsiteY30" fmla="*/ 3371470 h 3694748"/>
                    <a:gd name="connsiteX31" fmla="*/ 1287447 w 1602784"/>
                    <a:gd name="connsiteY31" fmla="*/ 3313434 h 3694748"/>
                    <a:gd name="connsiteX32" fmla="*/ 1279540 w 1602784"/>
                    <a:gd name="connsiteY32" fmla="*/ 3219680 h 3694748"/>
                    <a:gd name="connsiteX33" fmla="*/ 1146190 w 1602784"/>
                    <a:gd name="connsiteY33" fmla="*/ 3211155 h 3694748"/>
                    <a:gd name="connsiteX34" fmla="*/ 1151811 w 1602784"/>
                    <a:gd name="connsiteY34" fmla="*/ 3374661 h 3694748"/>
                    <a:gd name="connsiteX35" fmla="*/ 1135238 w 1602784"/>
                    <a:gd name="connsiteY35" fmla="*/ 3392015 h 3694748"/>
                    <a:gd name="connsiteX36" fmla="*/ 1125045 w 1602784"/>
                    <a:gd name="connsiteY36" fmla="*/ 3384300 h 3694748"/>
                    <a:gd name="connsiteX37" fmla="*/ 1135713 w 1602784"/>
                    <a:gd name="connsiteY37" fmla="*/ 3208488 h 3694748"/>
                    <a:gd name="connsiteX38" fmla="*/ 1123902 w 1602784"/>
                    <a:gd name="connsiteY38" fmla="*/ 3204649 h 3694748"/>
                    <a:gd name="connsiteX39" fmla="*/ 1100852 w 1602784"/>
                    <a:gd name="connsiteY39" fmla="*/ 3141451 h 3694748"/>
                    <a:gd name="connsiteX40" fmla="*/ 1076563 w 1602784"/>
                    <a:gd name="connsiteY40" fmla="*/ 2858006 h 3694748"/>
                    <a:gd name="connsiteX41" fmla="*/ 932736 w 1602784"/>
                    <a:gd name="connsiteY41" fmla="*/ 1772308 h 3694748"/>
                    <a:gd name="connsiteX42" fmla="*/ 837105 w 1602784"/>
                    <a:gd name="connsiteY42" fmla="*/ 1932290 h 3694748"/>
                    <a:gd name="connsiteX43" fmla="*/ 748617 w 1602784"/>
                    <a:gd name="connsiteY43" fmla="*/ 2196075 h 3694748"/>
                    <a:gd name="connsiteX44" fmla="*/ 515350 w 1602784"/>
                    <a:gd name="connsiteY44" fmla="*/ 3191819 h 3694748"/>
                    <a:gd name="connsiteX45" fmla="*/ 515254 w 1602784"/>
                    <a:gd name="connsiteY45" fmla="*/ 3192057 h 3694748"/>
                    <a:gd name="connsiteX46" fmla="*/ 515254 w 1602784"/>
                    <a:gd name="connsiteY46" fmla="*/ 3192086 h 3694748"/>
                    <a:gd name="connsiteX47" fmla="*/ 522303 w 1602784"/>
                    <a:gd name="connsiteY47" fmla="*/ 3205040 h 3694748"/>
                    <a:gd name="connsiteX48" fmla="*/ 461248 w 1602784"/>
                    <a:gd name="connsiteY48" fmla="*/ 3217889 h 3694748"/>
                    <a:gd name="connsiteX49" fmla="*/ 460486 w 1602784"/>
                    <a:gd name="connsiteY49" fmla="*/ 3355325 h 3694748"/>
                    <a:gd name="connsiteX50" fmla="*/ 490109 w 1602784"/>
                    <a:gd name="connsiteY50" fmla="*/ 3400569 h 3694748"/>
                    <a:gd name="connsiteX51" fmla="*/ 498205 w 1602784"/>
                    <a:gd name="connsiteY51" fmla="*/ 3501781 h 3694748"/>
                    <a:gd name="connsiteX52" fmla="*/ 349234 w 1602784"/>
                    <a:gd name="connsiteY52" fmla="*/ 3629540 h 3694748"/>
                    <a:gd name="connsiteX53" fmla="*/ 349234 w 1602784"/>
                    <a:gd name="connsiteY53" fmla="*/ 3629540 h 3694748"/>
                    <a:gd name="connsiteX54" fmla="*/ 104061 w 1602784"/>
                    <a:gd name="connsiteY54" fmla="*/ 3683404 h 3694748"/>
                    <a:gd name="connsiteX55" fmla="*/ 5572 w 1602784"/>
                    <a:gd name="connsiteY55" fmla="*/ 3571476 h 3694748"/>
                    <a:gd name="connsiteX56" fmla="*/ 54530 w 1602784"/>
                    <a:gd name="connsiteY56" fmla="*/ 3484046 h 3694748"/>
                    <a:gd name="connsiteX57" fmla="*/ 54530 w 1602784"/>
                    <a:gd name="connsiteY57" fmla="*/ 3484046 h 3694748"/>
                    <a:gd name="connsiteX58" fmla="*/ 130541 w 1602784"/>
                    <a:gd name="connsiteY58" fmla="*/ 3435383 h 3694748"/>
                    <a:gd name="connsiteX59" fmla="*/ 130541 w 1602784"/>
                    <a:gd name="connsiteY59" fmla="*/ 3435383 h 3694748"/>
                    <a:gd name="connsiteX60" fmla="*/ 191595 w 1602784"/>
                    <a:gd name="connsiteY60" fmla="*/ 3396140 h 3694748"/>
                    <a:gd name="connsiteX61" fmla="*/ 201025 w 1602784"/>
                    <a:gd name="connsiteY61" fmla="*/ 3389177 h 3694748"/>
                    <a:gd name="connsiteX62" fmla="*/ 244935 w 1602784"/>
                    <a:gd name="connsiteY62" fmla="*/ 3304281 h 3694748"/>
                    <a:gd name="connsiteX63" fmla="*/ 289608 w 1602784"/>
                    <a:gd name="connsiteY63" fmla="*/ 3289231 h 3694748"/>
                    <a:gd name="connsiteX64" fmla="*/ 298276 w 1602784"/>
                    <a:gd name="connsiteY64" fmla="*/ 3217536 h 3694748"/>
                    <a:gd name="connsiteX65" fmla="*/ 306372 w 1602784"/>
                    <a:gd name="connsiteY65" fmla="*/ 3201153 h 3694748"/>
                    <a:gd name="connsiteX66" fmla="*/ 311991 w 1602784"/>
                    <a:gd name="connsiteY66" fmla="*/ 3231071 h 3694748"/>
                    <a:gd name="connsiteX67" fmla="*/ 310372 w 1602784"/>
                    <a:gd name="connsiteY67" fmla="*/ 3293994 h 3694748"/>
                    <a:gd name="connsiteX68" fmla="*/ 385619 w 1602784"/>
                    <a:gd name="connsiteY68" fmla="*/ 3401493 h 3694748"/>
                    <a:gd name="connsiteX69" fmla="*/ 396573 w 1602784"/>
                    <a:gd name="connsiteY69" fmla="*/ 3406893 h 3694748"/>
                    <a:gd name="connsiteX70" fmla="*/ 416195 w 1602784"/>
                    <a:gd name="connsiteY70" fmla="*/ 3384853 h 3694748"/>
                    <a:gd name="connsiteX71" fmla="*/ 416195 w 1602784"/>
                    <a:gd name="connsiteY71" fmla="*/ 3384843 h 3694748"/>
                    <a:gd name="connsiteX72" fmla="*/ 434673 w 1602784"/>
                    <a:gd name="connsiteY72" fmla="*/ 3363555 h 3694748"/>
                    <a:gd name="connsiteX73" fmla="*/ 432101 w 1602784"/>
                    <a:gd name="connsiteY73" fmla="*/ 3347772 h 3694748"/>
                    <a:gd name="connsiteX74" fmla="*/ 455914 w 1602784"/>
                    <a:gd name="connsiteY74" fmla="*/ 3217241 h 3694748"/>
                    <a:gd name="connsiteX75" fmla="*/ 293513 w 1602784"/>
                    <a:gd name="connsiteY75" fmla="*/ 3190257 h 3694748"/>
                    <a:gd name="connsiteX76" fmla="*/ 273130 w 1602784"/>
                    <a:gd name="connsiteY76" fmla="*/ 3182427 h 3694748"/>
                    <a:gd name="connsiteX77" fmla="*/ 287512 w 1602784"/>
                    <a:gd name="connsiteY77" fmla="*/ 2983259 h 3694748"/>
                    <a:gd name="connsiteX78" fmla="*/ 353234 w 1602784"/>
                    <a:gd name="connsiteY78" fmla="*/ 2387861 h 3694748"/>
                    <a:gd name="connsiteX79" fmla="*/ 469726 w 1602784"/>
                    <a:gd name="connsiteY79" fmla="*/ 1651360 h 3694748"/>
                    <a:gd name="connsiteX80" fmla="*/ 511445 w 1602784"/>
                    <a:gd name="connsiteY80" fmla="*/ 1317975 h 3694748"/>
                    <a:gd name="connsiteX81" fmla="*/ 501539 w 1602784"/>
                    <a:gd name="connsiteY81" fmla="*/ 1313451 h 3694748"/>
                    <a:gd name="connsiteX82" fmla="*/ 490394 w 1602784"/>
                    <a:gd name="connsiteY82" fmla="*/ 1229288 h 3694748"/>
                    <a:gd name="connsiteX83" fmla="*/ 490394 w 1602784"/>
                    <a:gd name="connsiteY83" fmla="*/ 1229278 h 3694748"/>
                    <a:gd name="connsiteX84" fmla="*/ 553354 w 1602784"/>
                    <a:gd name="connsiteY84" fmla="*/ 884359 h 3694748"/>
                    <a:gd name="connsiteX85" fmla="*/ 461534 w 1602784"/>
                    <a:gd name="connsiteY85" fmla="*/ 745999 h 3694748"/>
                    <a:gd name="connsiteX86" fmla="*/ 412861 w 1602784"/>
                    <a:gd name="connsiteY86" fmla="*/ 346006 h 3694748"/>
                    <a:gd name="connsiteX87" fmla="*/ 550878 w 1602784"/>
                    <a:gd name="connsiteY87" fmla="*/ 106004 h 3694748"/>
                    <a:gd name="connsiteX88" fmla="*/ 753095 w 1602784"/>
                    <a:gd name="connsiteY88" fmla="*/ 65676 h 3694748"/>
                    <a:gd name="connsiteX89" fmla="*/ 763286 w 1602784"/>
                    <a:gd name="connsiteY89" fmla="*/ 65942 h 3694748"/>
                    <a:gd name="connsiteX90" fmla="*/ 774621 w 1602784"/>
                    <a:gd name="connsiteY90" fmla="*/ 78420 h 3694748"/>
                    <a:gd name="connsiteX91" fmla="*/ 863012 w 1602784"/>
                    <a:gd name="connsiteY91" fmla="*/ 9383 h 3694748"/>
                    <a:gd name="connsiteX92" fmla="*/ 887301 w 1602784"/>
                    <a:gd name="connsiteY92" fmla="*/ 10821 h 3694748"/>
                    <a:gd name="connsiteX93" fmla="*/ 872537 w 1602784"/>
                    <a:gd name="connsiteY93" fmla="*/ 29766 h 3694748"/>
                    <a:gd name="connsiteX94" fmla="*/ 776907 w 1602784"/>
                    <a:gd name="connsiteY94" fmla="*/ 82144 h 3694748"/>
                    <a:gd name="connsiteX95" fmla="*/ 795099 w 1602784"/>
                    <a:gd name="connsiteY95" fmla="*/ 119682 h 3694748"/>
                    <a:gd name="connsiteX96" fmla="*/ 795099 w 1602784"/>
                    <a:gd name="connsiteY96" fmla="*/ 119701 h 3694748"/>
                    <a:gd name="connsiteX97" fmla="*/ 889683 w 1602784"/>
                    <a:gd name="connsiteY97" fmla="*/ 242536 h 3694748"/>
                    <a:gd name="connsiteX98" fmla="*/ 1114377 w 1602784"/>
                    <a:gd name="connsiteY98" fmla="*/ 152629 h 3694748"/>
                    <a:gd name="connsiteX99" fmla="*/ 1077611 w 1602784"/>
                    <a:gd name="connsiteY99" fmla="*/ 32367 h 3694748"/>
                    <a:gd name="connsiteX100" fmla="*/ 1116092 w 1602784"/>
                    <a:gd name="connsiteY100" fmla="*/ 130036 h 3694748"/>
                    <a:gd name="connsiteX101" fmla="*/ 1118378 w 1602784"/>
                    <a:gd name="connsiteY101" fmla="*/ 130331 h 3694748"/>
                    <a:gd name="connsiteX102" fmla="*/ 1125903 w 1602784"/>
                    <a:gd name="connsiteY102" fmla="*/ 111091 h 3694748"/>
                    <a:gd name="connsiteX103" fmla="*/ 1142095 w 1602784"/>
                    <a:gd name="connsiteY103" fmla="*/ 119521 h 3694748"/>
                    <a:gd name="connsiteX104" fmla="*/ 1457182 w 1602784"/>
                    <a:gd name="connsiteY104" fmla="*/ 438865 h 3694748"/>
                    <a:gd name="connsiteX105" fmla="*/ 1515379 w 1602784"/>
                    <a:gd name="connsiteY105" fmla="*/ 613792 h 3694748"/>
                    <a:gd name="connsiteX106" fmla="*/ 1522905 w 1602784"/>
                    <a:gd name="connsiteY106" fmla="*/ 694307 h 3694748"/>
                    <a:gd name="connsiteX107" fmla="*/ 1487567 w 1602784"/>
                    <a:gd name="connsiteY107" fmla="*/ 847516 h 3694748"/>
                    <a:gd name="connsiteX108" fmla="*/ 1487567 w 1602784"/>
                    <a:gd name="connsiteY108" fmla="*/ 847516 h 3694748"/>
                    <a:gd name="connsiteX109" fmla="*/ 1458040 w 1602784"/>
                    <a:gd name="connsiteY109" fmla="*/ 881606 h 3694748"/>
                    <a:gd name="connsiteX110" fmla="*/ 1370505 w 1602784"/>
                    <a:gd name="connsiteY110" fmla="*/ 915239 h 3694748"/>
                    <a:gd name="connsiteX111" fmla="*/ 1429845 w 1602784"/>
                    <a:gd name="connsiteY111" fmla="*/ 1355808 h 3694748"/>
                    <a:gd name="connsiteX112" fmla="*/ 1386221 w 1602784"/>
                    <a:gd name="connsiteY112" fmla="*/ 1380554 h 3694748"/>
                    <a:gd name="connsiteX113" fmla="*/ 1386221 w 1602784"/>
                    <a:gd name="connsiteY113" fmla="*/ 1380554 h 3694748"/>
                    <a:gd name="connsiteX114" fmla="*/ 1377839 w 1602784"/>
                    <a:gd name="connsiteY114" fmla="*/ 1382745 h 3694748"/>
                    <a:gd name="connsiteX115" fmla="*/ 1368409 w 1602784"/>
                    <a:gd name="connsiteY115" fmla="*/ 1734837 h 3694748"/>
                    <a:gd name="connsiteX116" fmla="*/ 1350026 w 1602784"/>
                    <a:gd name="connsiteY116" fmla="*/ 2461242 h 3694748"/>
                    <a:gd name="connsiteX117" fmla="*/ 1375934 w 1602784"/>
                    <a:gd name="connsiteY117" fmla="*/ 3005672 h 3694748"/>
                    <a:gd name="connsiteX118" fmla="*/ 1385173 w 1602784"/>
                    <a:gd name="connsiteY118" fmla="*/ 3114066 h 3694748"/>
                    <a:gd name="connsiteX119" fmla="*/ 1388507 w 1602784"/>
                    <a:gd name="connsiteY119" fmla="*/ 3186266 h 3694748"/>
                    <a:gd name="connsiteX120" fmla="*/ 1374410 w 1602784"/>
                    <a:gd name="connsiteY120" fmla="*/ 3200153 h 3694748"/>
                    <a:gd name="connsiteX121" fmla="*/ 1292495 w 1602784"/>
                    <a:gd name="connsiteY121" fmla="*/ 3218803 h 3694748"/>
                    <a:gd name="connsiteX122" fmla="*/ 1308306 w 1602784"/>
                    <a:gd name="connsiteY122" fmla="*/ 3307586 h 3694748"/>
                    <a:gd name="connsiteX123" fmla="*/ 1319641 w 1602784"/>
                    <a:gd name="connsiteY123" fmla="*/ 3328446 h 3694748"/>
                    <a:gd name="connsiteX124" fmla="*/ 1369076 w 1602784"/>
                    <a:gd name="connsiteY124" fmla="*/ 3378947 h 3694748"/>
                    <a:gd name="connsiteX125" fmla="*/ 1406700 w 1602784"/>
                    <a:gd name="connsiteY125" fmla="*/ 3374527 h 3694748"/>
                    <a:gd name="connsiteX126" fmla="*/ 1386412 w 1602784"/>
                    <a:gd name="connsiteY126" fmla="*/ 3394892 h 3694748"/>
                    <a:gd name="connsiteX127" fmla="*/ 1419368 w 1602784"/>
                    <a:gd name="connsiteY127" fmla="*/ 3419304 h 3694748"/>
                    <a:gd name="connsiteX128" fmla="*/ 1451562 w 1602784"/>
                    <a:gd name="connsiteY128" fmla="*/ 3413208 h 3694748"/>
                    <a:gd name="connsiteX129" fmla="*/ 1445752 w 1602784"/>
                    <a:gd name="connsiteY129" fmla="*/ 3436230 h 3694748"/>
                    <a:gd name="connsiteX130" fmla="*/ 1471374 w 1602784"/>
                    <a:gd name="connsiteY130" fmla="*/ 3452290 h 3694748"/>
                    <a:gd name="connsiteX131" fmla="*/ 1505379 w 1602784"/>
                    <a:gd name="connsiteY131" fmla="*/ 3444279 h 3694748"/>
                    <a:gd name="connsiteX132" fmla="*/ 1489758 w 1602784"/>
                    <a:gd name="connsiteY132" fmla="*/ 3463815 h 3694748"/>
                    <a:gd name="connsiteX133" fmla="*/ 1536144 w 1602784"/>
                    <a:gd name="connsiteY133" fmla="*/ 3484636 h 3694748"/>
                    <a:gd name="connsiteX134" fmla="*/ 1580722 w 1602784"/>
                    <a:gd name="connsiteY134" fmla="*/ 3577943 h 3694748"/>
                    <a:gd name="connsiteX135" fmla="*/ 1571672 w 1602784"/>
                    <a:gd name="connsiteY135" fmla="*/ 3662754 h 3694748"/>
                    <a:gd name="connsiteX136" fmla="*/ 1450324 w 1602784"/>
                    <a:gd name="connsiteY136" fmla="*/ 3694748 h 3694748"/>
                    <a:gd name="connsiteX137" fmla="*/ 1098185 w 1602784"/>
                    <a:gd name="connsiteY137" fmla="*/ 3515250 h 3694748"/>
                    <a:gd name="connsiteX138" fmla="*/ 1207151 w 1602784"/>
                    <a:gd name="connsiteY138" fmla="*/ 3611147 h 3694748"/>
                    <a:gd name="connsiteX139" fmla="*/ 1453658 w 1602784"/>
                    <a:gd name="connsiteY139" fmla="*/ 3668517 h 3694748"/>
                    <a:gd name="connsiteX140" fmla="*/ 1505570 w 1602784"/>
                    <a:gd name="connsiteY140" fmla="*/ 3653162 h 3694748"/>
                    <a:gd name="connsiteX141" fmla="*/ 1505665 w 1602784"/>
                    <a:gd name="connsiteY141" fmla="*/ 3653162 h 3694748"/>
                    <a:gd name="connsiteX142" fmla="*/ 1572625 w 1602784"/>
                    <a:gd name="connsiteY142" fmla="*/ 3632798 h 3694748"/>
                    <a:gd name="connsiteX143" fmla="*/ 1576149 w 1602784"/>
                    <a:gd name="connsiteY143" fmla="*/ 3620158 h 3694748"/>
                    <a:gd name="connsiteX144" fmla="*/ 1577387 w 1602784"/>
                    <a:gd name="connsiteY144" fmla="*/ 3587373 h 3694748"/>
                    <a:gd name="connsiteX145" fmla="*/ 1506045 w 1602784"/>
                    <a:gd name="connsiteY145" fmla="*/ 3632541 h 3694748"/>
                    <a:gd name="connsiteX146" fmla="*/ 1321546 w 1602784"/>
                    <a:gd name="connsiteY146" fmla="*/ 3610119 h 3694748"/>
                    <a:gd name="connsiteX147" fmla="*/ 1321546 w 1602784"/>
                    <a:gd name="connsiteY147" fmla="*/ 3610119 h 3694748"/>
                    <a:gd name="connsiteX148" fmla="*/ 1098185 w 1602784"/>
                    <a:gd name="connsiteY148" fmla="*/ 3515250 h 3694748"/>
                    <a:gd name="connsiteX149" fmla="*/ 13097 w 1602784"/>
                    <a:gd name="connsiteY149" fmla="*/ 3585668 h 3694748"/>
                    <a:gd name="connsiteX150" fmla="*/ 13097 w 1602784"/>
                    <a:gd name="connsiteY150" fmla="*/ 3585668 h 3694748"/>
                    <a:gd name="connsiteX151" fmla="*/ 65103 w 1602784"/>
                    <a:gd name="connsiteY151" fmla="*/ 3650381 h 3694748"/>
                    <a:gd name="connsiteX152" fmla="*/ 296751 w 1602784"/>
                    <a:gd name="connsiteY152" fmla="*/ 3625187 h 3694748"/>
                    <a:gd name="connsiteX153" fmla="*/ 459533 w 1602784"/>
                    <a:gd name="connsiteY153" fmla="*/ 3550254 h 3694748"/>
                    <a:gd name="connsiteX154" fmla="*/ 476870 w 1602784"/>
                    <a:gd name="connsiteY154" fmla="*/ 3515859 h 3694748"/>
                    <a:gd name="connsiteX155" fmla="*/ 435055 w 1602784"/>
                    <a:gd name="connsiteY155" fmla="*/ 3521565 h 3694748"/>
                    <a:gd name="connsiteX156" fmla="*/ 246078 w 1602784"/>
                    <a:gd name="connsiteY156" fmla="*/ 3593812 h 3694748"/>
                    <a:gd name="connsiteX157" fmla="*/ 13097 w 1602784"/>
                    <a:gd name="connsiteY157" fmla="*/ 3585668 h 3694748"/>
                    <a:gd name="connsiteX158" fmla="*/ 106728 w 1602784"/>
                    <a:gd name="connsiteY158" fmla="*/ 3605547 h 3694748"/>
                    <a:gd name="connsiteX159" fmla="*/ 222265 w 1602784"/>
                    <a:gd name="connsiteY159" fmla="*/ 3574724 h 3694748"/>
                    <a:gd name="connsiteX160" fmla="*/ 315706 w 1602784"/>
                    <a:gd name="connsiteY160" fmla="*/ 3537548 h 3694748"/>
                    <a:gd name="connsiteX161" fmla="*/ 438007 w 1602784"/>
                    <a:gd name="connsiteY161" fmla="*/ 3495381 h 3694748"/>
                    <a:gd name="connsiteX162" fmla="*/ 447341 w 1602784"/>
                    <a:gd name="connsiteY162" fmla="*/ 3498524 h 3694748"/>
                    <a:gd name="connsiteX163" fmla="*/ 472678 w 1602784"/>
                    <a:gd name="connsiteY163" fmla="*/ 3486732 h 3694748"/>
                    <a:gd name="connsiteX164" fmla="*/ 460676 w 1602784"/>
                    <a:gd name="connsiteY164" fmla="*/ 3389282 h 3694748"/>
                    <a:gd name="connsiteX165" fmla="*/ 460676 w 1602784"/>
                    <a:gd name="connsiteY165" fmla="*/ 3389272 h 3694748"/>
                    <a:gd name="connsiteX166" fmla="*/ 458390 w 1602784"/>
                    <a:gd name="connsiteY166" fmla="*/ 3378499 h 3694748"/>
                    <a:gd name="connsiteX167" fmla="*/ 396573 w 1602784"/>
                    <a:gd name="connsiteY167" fmla="*/ 3417599 h 3694748"/>
                    <a:gd name="connsiteX168" fmla="*/ 369809 w 1602784"/>
                    <a:gd name="connsiteY168" fmla="*/ 3415571 h 3694748"/>
                    <a:gd name="connsiteX169" fmla="*/ 352949 w 1602784"/>
                    <a:gd name="connsiteY169" fmla="*/ 3363450 h 3694748"/>
                    <a:gd name="connsiteX170" fmla="*/ 247793 w 1602784"/>
                    <a:gd name="connsiteY170" fmla="*/ 3304243 h 3694748"/>
                    <a:gd name="connsiteX171" fmla="*/ 234267 w 1602784"/>
                    <a:gd name="connsiteY171" fmla="*/ 3393473 h 3694748"/>
                    <a:gd name="connsiteX172" fmla="*/ 284464 w 1602784"/>
                    <a:gd name="connsiteY172" fmla="*/ 3403321 h 3694748"/>
                    <a:gd name="connsiteX173" fmla="*/ 312659 w 1602784"/>
                    <a:gd name="connsiteY173" fmla="*/ 3423772 h 3694748"/>
                    <a:gd name="connsiteX174" fmla="*/ 291989 w 1602784"/>
                    <a:gd name="connsiteY174" fmla="*/ 3422010 h 3694748"/>
                    <a:gd name="connsiteX175" fmla="*/ 227504 w 1602784"/>
                    <a:gd name="connsiteY175" fmla="*/ 3401912 h 3694748"/>
                    <a:gd name="connsiteX176" fmla="*/ 186642 w 1602784"/>
                    <a:gd name="connsiteY176" fmla="*/ 3433325 h 3694748"/>
                    <a:gd name="connsiteX177" fmla="*/ 186642 w 1602784"/>
                    <a:gd name="connsiteY177" fmla="*/ 3433325 h 3694748"/>
                    <a:gd name="connsiteX178" fmla="*/ 256366 w 1602784"/>
                    <a:gd name="connsiteY178" fmla="*/ 3442869 h 3694748"/>
                    <a:gd name="connsiteX179" fmla="*/ 260080 w 1602784"/>
                    <a:gd name="connsiteY179" fmla="*/ 3455395 h 3694748"/>
                    <a:gd name="connsiteX180" fmla="*/ 236553 w 1602784"/>
                    <a:gd name="connsiteY180" fmla="*/ 3452385 h 3694748"/>
                    <a:gd name="connsiteX181" fmla="*/ 236553 w 1602784"/>
                    <a:gd name="connsiteY181" fmla="*/ 3452385 h 3694748"/>
                    <a:gd name="connsiteX182" fmla="*/ 178641 w 1602784"/>
                    <a:gd name="connsiteY182" fmla="*/ 3438469 h 3694748"/>
                    <a:gd name="connsiteX183" fmla="*/ 141303 w 1602784"/>
                    <a:gd name="connsiteY183" fmla="*/ 3463196 h 3694748"/>
                    <a:gd name="connsiteX184" fmla="*/ 215122 w 1602784"/>
                    <a:gd name="connsiteY184" fmla="*/ 3469158 h 3694748"/>
                    <a:gd name="connsiteX185" fmla="*/ 227028 w 1602784"/>
                    <a:gd name="connsiteY185" fmla="*/ 3481665 h 3694748"/>
                    <a:gd name="connsiteX186" fmla="*/ 130445 w 1602784"/>
                    <a:gd name="connsiteY186" fmla="*/ 3470339 h 3694748"/>
                    <a:gd name="connsiteX187" fmla="*/ 34719 w 1602784"/>
                    <a:gd name="connsiteY187" fmla="*/ 3534786 h 3694748"/>
                    <a:gd name="connsiteX188" fmla="*/ 106728 w 1602784"/>
                    <a:gd name="connsiteY188" fmla="*/ 3605547 h 3694748"/>
                    <a:gd name="connsiteX189" fmla="*/ 518303 w 1602784"/>
                    <a:gd name="connsiteY189" fmla="*/ 1304783 h 3694748"/>
                    <a:gd name="connsiteX190" fmla="*/ 520780 w 1602784"/>
                    <a:gd name="connsiteY190" fmla="*/ 1306078 h 3694748"/>
                    <a:gd name="connsiteX191" fmla="*/ 1365933 w 1602784"/>
                    <a:gd name="connsiteY191" fmla="*/ 1356294 h 3694748"/>
                    <a:gd name="connsiteX192" fmla="*/ 1372315 w 1602784"/>
                    <a:gd name="connsiteY192" fmla="*/ 1355113 h 3694748"/>
                    <a:gd name="connsiteX193" fmla="*/ 1399936 w 1602784"/>
                    <a:gd name="connsiteY193" fmla="*/ 1350541 h 3694748"/>
                    <a:gd name="connsiteX194" fmla="*/ 1408414 w 1602784"/>
                    <a:gd name="connsiteY194" fmla="*/ 1302421 h 3694748"/>
                    <a:gd name="connsiteX195" fmla="*/ 1405176 w 1602784"/>
                    <a:gd name="connsiteY195" fmla="*/ 1181987 h 3694748"/>
                    <a:gd name="connsiteX196" fmla="*/ 1364122 w 1602784"/>
                    <a:gd name="connsiteY196" fmla="*/ 915401 h 3694748"/>
                    <a:gd name="connsiteX197" fmla="*/ 1157812 w 1602784"/>
                    <a:gd name="connsiteY197" fmla="*/ 902437 h 3694748"/>
                    <a:gd name="connsiteX198" fmla="*/ 1105234 w 1602784"/>
                    <a:gd name="connsiteY198" fmla="*/ 926383 h 3694748"/>
                    <a:gd name="connsiteX199" fmla="*/ 1081421 w 1602784"/>
                    <a:gd name="connsiteY199" fmla="*/ 888617 h 3694748"/>
                    <a:gd name="connsiteX200" fmla="*/ 1047511 w 1602784"/>
                    <a:gd name="connsiteY200" fmla="*/ 807797 h 3694748"/>
                    <a:gd name="connsiteX201" fmla="*/ 924068 w 1602784"/>
                    <a:gd name="connsiteY201" fmla="*/ 822932 h 3694748"/>
                    <a:gd name="connsiteX202" fmla="*/ 892635 w 1602784"/>
                    <a:gd name="connsiteY202" fmla="*/ 921278 h 3694748"/>
                    <a:gd name="connsiteX203" fmla="*/ 864155 w 1602784"/>
                    <a:gd name="connsiteY203" fmla="*/ 912153 h 3694748"/>
                    <a:gd name="connsiteX204" fmla="*/ 689181 w 1602784"/>
                    <a:gd name="connsiteY204" fmla="*/ 902456 h 3694748"/>
                    <a:gd name="connsiteX205" fmla="*/ 557832 w 1602784"/>
                    <a:gd name="connsiteY205" fmla="*/ 885864 h 3694748"/>
                    <a:gd name="connsiteX206" fmla="*/ 508206 w 1602784"/>
                    <a:gd name="connsiteY206" fmla="*/ 1301716 h 3694748"/>
                    <a:gd name="connsiteX207" fmla="*/ 507921 w 1602784"/>
                    <a:gd name="connsiteY207" fmla="*/ 1301535 h 3694748"/>
                    <a:gd name="connsiteX208" fmla="*/ 507921 w 1602784"/>
                    <a:gd name="connsiteY208" fmla="*/ 1302164 h 3694748"/>
                    <a:gd name="connsiteX209" fmla="*/ 517351 w 1602784"/>
                    <a:gd name="connsiteY209" fmla="*/ 1305012 h 3694748"/>
                    <a:gd name="connsiteX210" fmla="*/ 518303 w 1602784"/>
                    <a:gd name="connsiteY210" fmla="*/ 1304783 h 3694748"/>
                    <a:gd name="connsiteX211" fmla="*/ 755951 w 1602784"/>
                    <a:gd name="connsiteY211" fmla="*/ 68219 h 3694748"/>
                    <a:gd name="connsiteX212" fmla="*/ 755951 w 1602784"/>
                    <a:gd name="connsiteY212" fmla="*/ 68219 h 3694748"/>
                    <a:gd name="connsiteX213" fmla="*/ 538019 w 1602784"/>
                    <a:gd name="connsiteY213" fmla="*/ 128503 h 3694748"/>
                    <a:gd name="connsiteX214" fmla="*/ 435435 w 1602784"/>
                    <a:gd name="connsiteY214" fmla="*/ 244346 h 3694748"/>
                    <a:gd name="connsiteX215" fmla="*/ 468011 w 1602784"/>
                    <a:gd name="connsiteY215" fmla="*/ 652273 h 3694748"/>
                    <a:gd name="connsiteX216" fmla="*/ 516588 w 1602784"/>
                    <a:gd name="connsiteY216" fmla="*/ 850793 h 3694748"/>
                    <a:gd name="connsiteX217" fmla="*/ 793385 w 1602784"/>
                    <a:gd name="connsiteY217" fmla="*/ 882568 h 3694748"/>
                    <a:gd name="connsiteX218" fmla="*/ 836628 w 1602784"/>
                    <a:gd name="connsiteY218" fmla="*/ 885359 h 3694748"/>
                    <a:gd name="connsiteX219" fmla="*/ 879776 w 1602784"/>
                    <a:gd name="connsiteY219" fmla="*/ 895827 h 3694748"/>
                    <a:gd name="connsiteX220" fmla="*/ 889778 w 1602784"/>
                    <a:gd name="connsiteY220" fmla="*/ 889169 h 3694748"/>
                    <a:gd name="connsiteX221" fmla="*/ 909114 w 1602784"/>
                    <a:gd name="connsiteY221" fmla="*/ 804339 h 3694748"/>
                    <a:gd name="connsiteX222" fmla="*/ 909114 w 1602784"/>
                    <a:gd name="connsiteY222" fmla="*/ 804311 h 3694748"/>
                    <a:gd name="connsiteX223" fmla="*/ 927211 w 1602784"/>
                    <a:gd name="connsiteY223" fmla="*/ 740474 h 3694748"/>
                    <a:gd name="connsiteX224" fmla="*/ 874443 w 1602784"/>
                    <a:gd name="connsiteY224" fmla="*/ 697574 h 3694748"/>
                    <a:gd name="connsiteX225" fmla="*/ 718994 w 1602784"/>
                    <a:gd name="connsiteY225" fmla="*/ 650644 h 3694748"/>
                    <a:gd name="connsiteX226" fmla="*/ 706612 w 1602784"/>
                    <a:gd name="connsiteY226" fmla="*/ 661731 h 3694748"/>
                    <a:gd name="connsiteX227" fmla="*/ 680704 w 1602784"/>
                    <a:gd name="connsiteY227" fmla="*/ 570948 h 3694748"/>
                    <a:gd name="connsiteX228" fmla="*/ 639747 w 1602784"/>
                    <a:gd name="connsiteY228" fmla="*/ 318745 h 3694748"/>
                    <a:gd name="connsiteX229" fmla="*/ 681466 w 1602784"/>
                    <a:gd name="connsiteY229" fmla="*/ 478546 h 3694748"/>
                    <a:gd name="connsiteX230" fmla="*/ 681466 w 1602784"/>
                    <a:gd name="connsiteY230" fmla="*/ 478603 h 3694748"/>
                    <a:gd name="connsiteX231" fmla="*/ 701659 w 1602784"/>
                    <a:gd name="connsiteY231" fmla="*/ 566653 h 3694748"/>
                    <a:gd name="connsiteX232" fmla="*/ 703945 w 1602784"/>
                    <a:gd name="connsiteY232" fmla="*/ 567738 h 3694748"/>
                    <a:gd name="connsiteX233" fmla="*/ 954833 w 1602784"/>
                    <a:gd name="connsiteY233" fmla="*/ 579740 h 3694748"/>
                    <a:gd name="connsiteX234" fmla="*/ 993505 w 1602784"/>
                    <a:gd name="connsiteY234" fmla="*/ 594570 h 3694748"/>
                    <a:gd name="connsiteX235" fmla="*/ 1006269 w 1602784"/>
                    <a:gd name="connsiteY235" fmla="*/ 602752 h 3694748"/>
                    <a:gd name="connsiteX236" fmla="*/ 1015412 w 1602784"/>
                    <a:gd name="connsiteY236" fmla="*/ 589494 h 3694748"/>
                    <a:gd name="connsiteX237" fmla="*/ 1032081 w 1602784"/>
                    <a:gd name="connsiteY237" fmla="*/ 587446 h 3694748"/>
                    <a:gd name="connsiteX238" fmla="*/ 1122378 w 1602784"/>
                    <a:gd name="connsiteY238" fmla="*/ 606572 h 3694748"/>
                    <a:gd name="connsiteX239" fmla="*/ 1122378 w 1602784"/>
                    <a:gd name="connsiteY239" fmla="*/ 606572 h 3694748"/>
                    <a:gd name="connsiteX240" fmla="*/ 1278969 w 1602784"/>
                    <a:gd name="connsiteY240" fmla="*/ 628479 h 3694748"/>
                    <a:gd name="connsiteX241" fmla="*/ 1269635 w 1602784"/>
                    <a:gd name="connsiteY241" fmla="*/ 510417 h 3694748"/>
                    <a:gd name="connsiteX242" fmla="*/ 1285256 w 1602784"/>
                    <a:gd name="connsiteY242" fmla="*/ 396565 h 3694748"/>
                    <a:gd name="connsiteX243" fmla="*/ 1292876 w 1602784"/>
                    <a:gd name="connsiteY243" fmla="*/ 627174 h 3694748"/>
                    <a:gd name="connsiteX244" fmla="*/ 1287542 w 1602784"/>
                    <a:gd name="connsiteY244" fmla="*/ 652359 h 3694748"/>
                    <a:gd name="connsiteX245" fmla="*/ 1097138 w 1602784"/>
                    <a:gd name="connsiteY245" fmla="*/ 611344 h 3694748"/>
                    <a:gd name="connsiteX246" fmla="*/ 1097138 w 1602784"/>
                    <a:gd name="connsiteY246" fmla="*/ 611344 h 3694748"/>
                    <a:gd name="connsiteX247" fmla="*/ 1014079 w 1602784"/>
                    <a:gd name="connsiteY247" fmla="*/ 632613 h 3694748"/>
                    <a:gd name="connsiteX248" fmla="*/ 1057227 w 1602784"/>
                    <a:gd name="connsiteY248" fmla="*/ 772316 h 3694748"/>
                    <a:gd name="connsiteX249" fmla="*/ 1111616 w 1602784"/>
                    <a:gd name="connsiteY249" fmla="*/ 896408 h 3694748"/>
                    <a:gd name="connsiteX250" fmla="*/ 1316783 w 1602784"/>
                    <a:gd name="connsiteY250" fmla="*/ 890626 h 3694748"/>
                    <a:gd name="connsiteX251" fmla="*/ 1448229 w 1602784"/>
                    <a:gd name="connsiteY251" fmla="*/ 865118 h 3694748"/>
                    <a:gd name="connsiteX252" fmla="*/ 1507760 w 1602784"/>
                    <a:gd name="connsiteY252" fmla="*/ 677819 h 3694748"/>
                    <a:gd name="connsiteX253" fmla="*/ 1390888 w 1602784"/>
                    <a:gd name="connsiteY253" fmla="*/ 329880 h 3694748"/>
                    <a:gd name="connsiteX254" fmla="*/ 1322784 w 1602784"/>
                    <a:gd name="connsiteY254" fmla="*/ 219533 h 3694748"/>
                    <a:gd name="connsiteX255" fmla="*/ 1141809 w 1602784"/>
                    <a:gd name="connsiteY255" fmla="*/ 124702 h 3694748"/>
                    <a:gd name="connsiteX256" fmla="*/ 894445 w 1602784"/>
                    <a:gd name="connsiteY256" fmla="*/ 268034 h 3694748"/>
                    <a:gd name="connsiteX257" fmla="*/ 770430 w 1602784"/>
                    <a:gd name="connsiteY257" fmla="*/ 92698 h 3694748"/>
                    <a:gd name="connsiteX258" fmla="*/ 770430 w 1602784"/>
                    <a:gd name="connsiteY258" fmla="*/ 92689 h 3694748"/>
                    <a:gd name="connsiteX259" fmla="*/ 755951 w 1602784"/>
                    <a:gd name="connsiteY259" fmla="*/ 68219 h 3694748"/>
                    <a:gd name="connsiteX260" fmla="*/ 755951 w 1602784"/>
                    <a:gd name="connsiteY260" fmla="*/ 68219 h 3694748"/>
                    <a:gd name="connsiteX261" fmla="*/ 933307 w 1602784"/>
                    <a:gd name="connsiteY261" fmla="*/ 744303 h 3694748"/>
                    <a:gd name="connsiteX262" fmla="*/ 925972 w 1602784"/>
                    <a:gd name="connsiteY262" fmla="*/ 809978 h 3694748"/>
                    <a:gd name="connsiteX263" fmla="*/ 1027128 w 1602784"/>
                    <a:gd name="connsiteY263" fmla="*/ 789538 h 3694748"/>
                    <a:gd name="connsiteX264" fmla="*/ 933307 w 1602784"/>
                    <a:gd name="connsiteY264" fmla="*/ 744303 h 3694748"/>
                    <a:gd name="connsiteX265" fmla="*/ 719662 w 1602784"/>
                    <a:gd name="connsiteY265" fmla="*/ 644024 h 3694748"/>
                    <a:gd name="connsiteX266" fmla="*/ 883968 w 1602784"/>
                    <a:gd name="connsiteY266" fmla="*/ 696335 h 3694748"/>
                    <a:gd name="connsiteX267" fmla="*/ 1032748 w 1602784"/>
                    <a:gd name="connsiteY267" fmla="*/ 772802 h 3694748"/>
                    <a:gd name="connsiteX268" fmla="*/ 1004935 w 1602784"/>
                    <a:gd name="connsiteY268" fmla="*/ 606362 h 3694748"/>
                    <a:gd name="connsiteX269" fmla="*/ 945022 w 1602784"/>
                    <a:gd name="connsiteY269" fmla="*/ 595361 h 3694748"/>
                    <a:gd name="connsiteX270" fmla="*/ 945022 w 1602784"/>
                    <a:gd name="connsiteY270" fmla="*/ 595361 h 3694748"/>
                    <a:gd name="connsiteX271" fmla="*/ 702421 w 1602784"/>
                    <a:gd name="connsiteY271" fmla="*/ 570053 h 3694748"/>
                    <a:gd name="connsiteX272" fmla="*/ 718899 w 1602784"/>
                    <a:gd name="connsiteY272" fmla="*/ 644053 h 3694748"/>
                    <a:gd name="connsiteX273" fmla="*/ 719662 w 1602784"/>
                    <a:gd name="connsiteY273" fmla="*/ 644024 h 3694748"/>
                    <a:gd name="connsiteX274" fmla="*/ 596312 w 1602784"/>
                    <a:gd name="connsiteY274" fmla="*/ 486271 h 3694748"/>
                    <a:gd name="connsiteX275" fmla="*/ 543829 w 1602784"/>
                    <a:gd name="connsiteY275" fmla="*/ 425416 h 3694748"/>
                    <a:gd name="connsiteX276" fmla="*/ 495061 w 1602784"/>
                    <a:gd name="connsiteY276" fmla="*/ 369590 h 3694748"/>
                    <a:gd name="connsiteX277" fmla="*/ 523541 w 1602784"/>
                    <a:gd name="connsiteY277" fmla="*/ 386240 h 3694748"/>
                    <a:gd name="connsiteX278" fmla="*/ 599741 w 1602784"/>
                    <a:gd name="connsiteY278" fmla="*/ 478165 h 3694748"/>
                    <a:gd name="connsiteX279" fmla="*/ 596312 w 1602784"/>
                    <a:gd name="connsiteY279" fmla="*/ 486271 h 3694748"/>
                    <a:gd name="connsiteX280" fmla="*/ 1285636 w 1602784"/>
                    <a:gd name="connsiteY280" fmla="*/ 448828 h 3694748"/>
                    <a:gd name="connsiteX281" fmla="*/ 1308115 w 1602784"/>
                    <a:gd name="connsiteY281" fmla="*/ 426873 h 3694748"/>
                    <a:gd name="connsiteX282" fmla="*/ 1310592 w 1602784"/>
                    <a:gd name="connsiteY282" fmla="*/ 432769 h 3694748"/>
                    <a:gd name="connsiteX283" fmla="*/ 1286495 w 1602784"/>
                    <a:gd name="connsiteY283" fmla="*/ 448647 h 3694748"/>
                    <a:gd name="connsiteX284" fmla="*/ 1285636 w 1602784"/>
                    <a:gd name="connsiteY284" fmla="*/ 448828 h 369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1602784" h="3694748">
                      <a:moveTo>
                        <a:pt x="1450324" y="3694748"/>
                      </a:moveTo>
                      <a:cubicBezTo>
                        <a:pt x="1353359" y="3689071"/>
                        <a:pt x="1258015" y="3662516"/>
                        <a:pt x="1168860" y="3624435"/>
                      </a:cubicBezTo>
                      <a:cubicBezTo>
                        <a:pt x="1137904" y="3607366"/>
                        <a:pt x="1094756" y="3597517"/>
                        <a:pt x="1077134" y="3564780"/>
                      </a:cubicBezTo>
                      <a:cubicBezTo>
                        <a:pt x="1068563" y="3545492"/>
                        <a:pt x="1075039" y="3519403"/>
                        <a:pt x="1095804" y="3511335"/>
                      </a:cubicBezTo>
                      <a:cubicBezTo>
                        <a:pt x="1081897" y="3488551"/>
                        <a:pt x="1088469" y="3463405"/>
                        <a:pt x="1094470" y="3438288"/>
                      </a:cubicBezTo>
                      <a:cubicBezTo>
                        <a:pt x="1097994" y="3422619"/>
                        <a:pt x="1103519" y="3402283"/>
                        <a:pt x="1114663" y="3383891"/>
                      </a:cubicBezTo>
                      <a:cubicBezTo>
                        <a:pt x="1115425" y="3382547"/>
                        <a:pt x="1117806" y="3382652"/>
                        <a:pt x="1117901" y="3384319"/>
                      </a:cubicBezTo>
                      <a:cubicBezTo>
                        <a:pt x="1119330" y="3404379"/>
                        <a:pt x="1117330" y="3424877"/>
                        <a:pt x="1115901" y="3444898"/>
                      </a:cubicBezTo>
                      <a:cubicBezTo>
                        <a:pt x="1114949" y="3460652"/>
                        <a:pt x="1111520" y="3469215"/>
                        <a:pt x="1116568" y="3486341"/>
                      </a:cubicBezTo>
                      <a:cubicBezTo>
                        <a:pt x="1128760" y="3523784"/>
                        <a:pt x="1203436" y="3542025"/>
                        <a:pt x="1241822" y="3554874"/>
                      </a:cubicBezTo>
                      <a:lnTo>
                        <a:pt x="1241917" y="3554874"/>
                      </a:lnTo>
                      <a:cubicBezTo>
                        <a:pt x="1294972" y="3572343"/>
                        <a:pt x="1339072" y="3586364"/>
                        <a:pt x="1392222" y="3598317"/>
                      </a:cubicBezTo>
                      <a:cubicBezTo>
                        <a:pt x="1422511" y="3605004"/>
                        <a:pt x="1453467" y="3614929"/>
                        <a:pt x="1484900" y="3609747"/>
                      </a:cubicBezTo>
                      <a:cubicBezTo>
                        <a:pt x="1501950" y="3597593"/>
                        <a:pt x="1525858" y="3601213"/>
                        <a:pt x="1542050" y="3587506"/>
                      </a:cubicBezTo>
                      <a:cubicBezTo>
                        <a:pt x="1566244" y="3564799"/>
                        <a:pt x="1546526" y="3519479"/>
                        <a:pt x="1530239" y="3498857"/>
                      </a:cubicBezTo>
                      <a:cubicBezTo>
                        <a:pt x="1513761" y="3504067"/>
                        <a:pt x="1499854" y="3490151"/>
                        <a:pt x="1487090" y="3482208"/>
                      </a:cubicBezTo>
                      <a:cubicBezTo>
                        <a:pt x="1474518" y="3474349"/>
                        <a:pt x="1462421" y="3479864"/>
                        <a:pt x="1449847" y="3472035"/>
                      </a:cubicBezTo>
                      <a:cubicBezTo>
                        <a:pt x="1414891" y="3478464"/>
                        <a:pt x="1360789" y="3492695"/>
                        <a:pt x="1438895" y="3465158"/>
                      </a:cubicBezTo>
                      <a:cubicBezTo>
                        <a:pt x="1426702" y="3457500"/>
                        <a:pt x="1414701" y="3449984"/>
                        <a:pt x="1403271" y="3442184"/>
                      </a:cubicBezTo>
                      <a:cubicBezTo>
                        <a:pt x="1392126" y="3443536"/>
                        <a:pt x="1380316" y="3447032"/>
                        <a:pt x="1368980" y="3450413"/>
                      </a:cubicBezTo>
                      <a:lnTo>
                        <a:pt x="1368885" y="3450413"/>
                      </a:lnTo>
                      <a:cubicBezTo>
                        <a:pt x="1355551" y="3454385"/>
                        <a:pt x="1342882" y="3458138"/>
                        <a:pt x="1331071" y="3458747"/>
                      </a:cubicBezTo>
                      <a:cubicBezTo>
                        <a:pt x="1346026" y="3444831"/>
                        <a:pt x="1366314" y="3437154"/>
                        <a:pt x="1385554" y="3429468"/>
                      </a:cubicBezTo>
                      <a:cubicBezTo>
                        <a:pt x="1374410" y="3421133"/>
                        <a:pt x="1363933" y="3411913"/>
                        <a:pt x="1354217" y="3401893"/>
                      </a:cubicBezTo>
                      <a:cubicBezTo>
                        <a:pt x="1286304" y="3419619"/>
                        <a:pt x="1271254" y="3419866"/>
                        <a:pt x="1342597" y="3388215"/>
                      </a:cubicBezTo>
                      <a:cubicBezTo>
                        <a:pt x="1327737" y="3371718"/>
                        <a:pt x="1325356" y="3347496"/>
                        <a:pt x="1309069" y="3332046"/>
                      </a:cubicBezTo>
                      <a:cubicBezTo>
                        <a:pt x="1277065" y="3339199"/>
                        <a:pt x="1240013" y="3355839"/>
                        <a:pt x="1217534" y="3383452"/>
                      </a:cubicBezTo>
                      <a:cubicBezTo>
                        <a:pt x="1191529" y="3422086"/>
                        <a:pt x="1132856" y="3435525"/>
                        <a:pt x="1120473" y="3384319"/>
                      </a:cubicBezTo>
                      <a:cubicBezTo>
                        <a:pt x="1119997" y="3382376"/>
                        <a:pt x="1119426" y="3380538"/>
                        <a:pt x="1119902" y="3380261"/>
                      </a:cubicBezTo>
                      <a:cubicBezTo>
                        <a:pt x="1120378" y="3379985"/>
                        <a:pt x="1121045" y="3381223"/>
                        <a:pt x="1121998" y="3382605"/>
                      </a:cubicBezTo>
                      <a:cubicBezTo>
                        <a:pt x="1144476" y="3415209"/>
                        <a:pt x="1179243" y="3402674"/>
                        <a:pt x="1199245" y="3371470"/>
                      </a:cubicBezTo>
                      <a:cubicBezTo>
                        <a:pt x="1220200" y="3342000"/>
                        <a:pt x="1254109" y="3325255"/>
                        <a:pt x="1287447" y="3313434"/>
                      </a:cubicBezTo>
                      <a:cubicBezTo>
                        <a:pt x="1280017" y="3283297"/>
                        <a:pt x="1279160" y="3249464"/>
                        <a:pt x="1279540" y="3219680"/>
                      </a:cubicBezTo>
                      <a:cubicBezTo>
                        <a:pt x="1234392" y="3221784"/>
                        <a:pt x="1190102" y="3219613"/>
                        <a:pt x="1146190" y="3211155"/>
                      </a:cubicBezTo>
                      <a:cubicBezTo>
                        <a:pt x="1153049" y="3259923"/>
                        <a:pt x="1148572" y="3325140"/>
                        <a:pt x="1151811" y="3374661"/>
                      </a:cubicBezTo>
                      <a:cubicBezTo>
                        <a:pt x="1154858" y="3384376"/>
                        <a:pt x="1144095" y="3392082"/>
                        <a:pt x="1135238" y="3392015"/>
                      </a:cubicBezTo>
                      <a:cubicBezTo>
                        <a:pt x="1130570" y="3392244"/>
                        <a:pt x="1125713" y="3389167"/>
                        <a:pt x="1125045" y="3384300"/>
                      </a:cubicBezTo>
                      <a:cubicBezTo>
                        <a:pt x="1123236" y="3334665"/>
                        <a:pt x="1128569" y="3260323"/>
                        <a:pt x="1135713" y="3208488"/>
                      </a:cubicBezTo>
                      <a:cubicBezTo>
                        <a:pt x="1131713" y="3207564"/>
                        <a:pt x="1127522" y="3206602"/>
                        <a:pt x="1123902" y="3204649"/>
                      </a:cubicBezTo>
                      <a:cubicBezTo>
                        <a:pt x="1097994" y="3203058"/>
                        <a:pt x="1103423" y="3161177"/>
                        <a:pt x="1100852" y="3141451"/>
                      </a:cubicBezTo>
                      <a:cubicBezTo>
                        <a:pt x="1093898" y="3047277"/>
                        <a:pt x="1104582" y="3086197"/>
                        <a:pt x="1076563" y="2858006"/>
                      </a:cubicBezTo>
                      <a:cubicBezTo>
                        <a:pt x="1048544" y="2629816"/>
                        <a:pt x="972646" y="1926594"/>
                        <a:pt x="932736" y="1772308"/>
                      </a:cubicBezTo>
                      <a:cubicBezTo>
                        <a:pt x="879396" y="1808436"/>
                        <a:pt x="857870" y="1871397"/>
                        <a:pt x="837105" y="1932290"/>
                      </a:cubicBezTo>
                      <a:cubicBezTo>
                        <a:pt x="804910" y="2020358"/>
                        <a:pt x="774811" y="2104988"/>
                        <a:pt x="748617" y="2196075"/>
                      </a:cubicBezTo>
                      <a:cubicBezTo>
                        <a:pt x="654225" y="2514744"/>
                        <a:pt x="594789" y="2863692"/>
                        <a:pt x="515350" y="3191819"/>
                      </a:cubicBezTo>
                      <a:cubicBezTo>
                        <a:pt x="516303" y="3192019"/>
                        <a:pt x="516303" y="3192162"/>
                        <a:pt x="515254" y="3192057"/>
                      </a:cubicBezTo>
                      <a:lnTo>
                        <a:pt x="515254" y="3192086"/>
                      </a:lnTo>
                      <a:cubicBezTo>
                        <a:pt x="521255" y="3192657"/>
                        <a:pt x="526018" y="3199696"/>
                        <a:pt x="522303" y="3205040"/>
                      </a:cubicBezTo>
                      <a:cubicBezTo>
                        <a:pt x="510778" y="3227357"/>
                        <a:pt x="481441" y="3219184"/>
                        <a:pt x="461248" y="3217889"/>
                      </a:cubicBezTo>
                      <a:cubicBezTo>
                        <a:pt x="463153" y="3251760"/>
                        <a:pt x="455914" y="3325350"/>
                        <a:pt x="460486" y="3355325"/>
                      </a:cubicBezTo>
                      <a:cubicBezTo>
                        <a:pt x="484013" y="3355106"/>
                        <a:pt x="487156" y="3382747"/>
                        <a:pt x="490109" y="3400569"/>
                      </a:cubicBezTo>
                      <a:cubicBezTo>
                        <a:pt x="494300" y="3429372"/>
                        <a:pt x="509254" y="3475445"/>
                        <a:pt x="498205" y="3501781"/>
                      </a:cubicBezTo>
                      <a:cubicBezTo>
                        <a:pt x="542402" y="3570657"/>
                        <a:pt x="390002" y="3600784"/>
                        <a:pt x="349234" y="3629540"/>
                      </a:cubicBezTo>
                      <a:lnTo>
                        <a:pt x="349234" y="3629540"/>
                      </a:lnTo>
                      <a:cubicBezTo>
                        <a:pt x="274653" y="3668088"/>
                        <a:pt x="189500" y="3706045"/>
                        <a:pt x="104061" y="3683404"/>
                      </a:cubicBezTo>
                      <a:cubicBezTo>
                        <a:pt x="30242" y="3668602"/>
                        <a:pt x="-16717" y="3660754"/>
                        <a:pt x="5572" y="3571476"/>
                      </a:cubicBezTo>
                      <a:cubicBezTo>
                        <a:pt x="-13763" y="3531433"/>
                        <a:pt x="22051" y="3500934"/>
                        <a:pt x="54530" y="3484046"/>
                      </a:cubicBezTo>
                      <a:lnTo>
                        <a:pt x="54530" y="3484046"/>
                      </a:lnTo>
                      <a:cubicBezTo>
                        <a:pt x="79962" y="3468158"/>
                        <a:pt x="104918" y="3450594"/>
                        <a:pt x="130541" y="3435383"/>
                      </a:cubicBezTo>
                      <a:lnTo>
                        <a:pt x="130541" y="3435383"/>
                      </a:lnTo>
                      <a:cubicBezTo>
                        <a:pt x="150828" y="3422848"/>
                        <a:pt x="171688" y="3409932"/>
                        <a:pt x="191595" y="3396140"/>
                      </a:cubicBezTo>
                      <a:cubicBezTo>
                        <a:pt x="194167" y="3394330"/>
                        <a:pt x="200549" y="3389596"/>
                        <a:pt x="201025" y="3389177"/>
                      </a:cubicBezTo>
                      <a:cubicBezTo>
                        <a:pt x="228077" y="3368593"/>
                        <a:pt x="226076" y="3330455"/>
                        <a:pt x="244935" y="3304281"/>
                      </a:cubicBezTo>
                      <a:cubicBezTo>
                        <a:pt x="252460" y="3288469"/>
                        <a:pt x="274463" y="3288136"/>
                        <a:pt x="289608" y="3289231"/>
                      </a:cubicBezTo>
                      <a:cubicBezTo>
                        <a:pt x="287131" y="3269286"/>
                        <a:pt x="293037" y="3237739"/>
                        <a:pt x="298276" y="3217536"/>
                      </a:cubicBezTo>
                      <a:cubicBezTo>
                        <a:pt x="301323" y="3208650"/>
                        <a:pt x="301705" y="3203554"/>
                        <a:pt x="306372" y="3201153"/>
                      </a:cubicBezTo>
                      <a:cubicBezTo>
                        <a:pt x="312659" y="3206526"/>
                        <a:pt x="311134" y="3222623"/>
                        <a:pt x="311991" y="3231071"/>
                      </a:cubicBezTo>
                      <a:cubicBezTo>
                        <a:pt x="311896" y="3246988"/>
                        <a:pt x="314468" y="3280535"/>
                        <a:pt x="310372" y="3293994"/>
                      </a:cubicBezTo>
                      <a:cubicBezTo>
                        <a:pt x="358378" y="3306871"/>
                        <a:pt x="375142" y="3358478"/>
                        <a:pt x="385619" y="3401493"/>
                      </a:cubicBezTo>
                      <a:cubicBezTo>
                        <a:pt x="389525" y="3402579"/>
                        <a:pt x="394669" y="3403141"/>
                        <a:pt x="396573" y="3406893"/>
                      </a:cubicBezTo>
                      <a:cubicBezTo>
                        <a:pt x="405051" y="3401521"/>
                        <a:pt x="410861" y="3393101"/>
                        <a:pt x="416195" y="3384853"/>
                      </a:cubicBezTo>
                      <a:lnTo>
                        <a:pt x="416195" y="3384843"/>
                      </a:lnTo>
                      <a:cubicBezTo>
                        <a:pt x="421338" y="3377109"/>
                        <a:pt x="426673" y="3369108"/>
                        <a:pt x="434673" y="3363555"/>
                      </a:cubicBezTo>
                      <a:cubicBezTo>
                        <a:pt x="429911" y="3359840"/>
                        <a:pt x="429815" y="3352877"/>
                        <a:pt x="432101" y="3347772"/>
                      </a:cubicBezTo>
                      <a:cubicBezTo>
                        <a:pt x="440769" y="3314206"/>
                        <a:pt x="443817" y="3251283"/>
                        <a:pt x="455914" y="3217241"/>
                      </a:cubicBezTo>
                      <a:cubicBezTo>
                        <a:pt x="401622" y="3209126"/>
                        <a:pt x="346662" y="3205011"/>
                        <a:pt x="293513" y="3190257"/>
                      </a:cubicBezTo>
                      <a:cubicBezTo>
                        <a:pt x="286654" y="3197267"/>
                        <a:pt x="271891" y="3193686"/>
                        <a:pt x="273130" y="3182427"/>
                      </a:cubicBezTo>
                      <a:cubicBezTo>
                        <a:pt x="277129" y="3117362"/>
                        <a:pt x="281987" y="3050354"/>
                        <a:pt x="287512" y="2983259"/>
                      </a:cubicBezTo>
                      <a:cubicBezTo>
                        <a:pt x="303991" y="2785282"/>
                        <a:pt x="326374" y="2587305"/>
                        <a:pt x="353234" y="2387861"/>
                      </a:cubicBezTo>
                      <a:cubicBezTo>
                        <a:pt x="381047" y="2150555"/>
                        <a:pt x="434578" y="1892275"/>
                        <a:pt x="469726" y="1651360"/>
                      </a:cubicBezTo>
                      <a:cubicBezTo>
                        <a:pt x="470773" y="1536831"/>
                        <a:pt x="469630" y="1424045"/>
                        <a:pt x="511445" y="1317975"/>
                      </a:cubicBezTo>
                      <a:cubicBezTo>
                        <a:pt x="507826" y="1316394"/>
                        <a:pt x="504586" y="1314908"/>
                        <a:pt x="501539" y="1313451"/>
                      </a:cubicBezTo>
                      <a:cubicBezTo>
                        <a:pt x="463439" y="1325986"/>
                        <a:pt x="488204" y="1246509"/>
                        <a:pt x="490394" y="1229288"/>
                      </a:cubicBezTo>
                      <a:lnTo>
                        <a:pt x="490394" y="1229278"/>
                      </a:lnTo>
                      <a:cubicBezTo>
                        <a:pt x="512016" y="1113350"/>
                        <a:pt x="536781" y="1001431"/>
                        <a:pt x="553354" y="884359"/>
                      </a:cubicBezTo>
                      <a:cubicBezTo>
                        <a:pt x="492966" y="864928"/>
                        <a:pt x="477917" y="808378"/>
                        <a:pt x="461534" y="745999"/>
                      </a:cubicBezTo>
                      <a:cubicBezTo>
                        <a:pt x="434102" y="638081"/>
                        <a:pt x="415337" y="463659"/>
                        <a:pt x="412861" y="346006"/>
                      </a:cubicBezTo>
                      <a:cubicBezTo>
                        <a:pt x="408289" y="219714"/>
                        <a:pt x="415337" y="137913"/>
                        <a:pt x="550878" y="106004"/>
                      </a:cubicBezTo>
                      <a:cubicBezTo>
                        <a:pt x="612315" y="88374"/>
                        <a:pt x="686133" y="69400"/>
                        <a:pt x="753095" y="65676"/>
                      </a:cubicBezTo>
                      <a:cubicBezTo>
                        <a:pt x="755476" y="63647"/>
                        <a:pt x="761952" y="63999"/>
                        <a:pt x="763286" y="65942"/>
                      </a:cubicBezTo>
                      <a:cubicBezTo>
                        <a:pt x="766810" y="68105"/>
                        <a:pt x="770716" y="72305"/>
                        <a:pt x="774621" y="78420"/>
                      </a:cubicBezTo>
                      <a:cubicBezTo>
                        <a:pt x="844439" y="68971"/>
                        <a:pt x="841486" y="41330"/>
                        <a:pt x="863012" y="9383"/>
                      </a:cubicBezTo>
                      <a:cubicBezTo>
                        <a:pt x="868728" y="-95"/>
                        <a:pt x="890349" y="-6419"/>
                        <a:pt x="887301" y="10821"/>
                      </a:cubicBezTo>
                      <a:cubicBezTo>
                        <a:pt x="883777" y="18717"/>
                        <a:pt x="875681" y="20299"/>
                        <a:pt x="872537" y="29766"/>
                      </a:cubicBezTo>
                      <a:cubicBezTo>
                        <a:pt x="858917" y="67552"/>
                        <a:pt x="816055" y="90717"/>
                        <a:pt x="776907" y="82144"/>
                      </a:cubicBezTo>
                      <a:cubicBezTo>
                        <a:pt x="783669" y="94803"/>
                        <a:pt x="789480" y="107452"/>
                        <a:pt x="795099" y="119682"/>
                      </a:cubicBezTo>
                      <a:lnTo>
                        <a:pt x="795099" y="119701"/>
                      </a:lnTo>
                      <a:cubicBezTo>
                        <a:pt x="815292" y="167574"/>
                        <a:pt x="843772" y="215104"/>
                        <a:pt x="889683" y="242536"/>
                      </a:cubicBezTo>
                      <a:cubicBezTo>
                        <a:pt x="982170" y="304153"/>
                        <a:pt x="1101995" y="273959"/>
                        <a:pt x="1114377" y="152629"/>
                      </a:cubicBezTo>
                      <a:cubicBezTo>
                        <a:pt x="1073325" y="139485"/>
                        <a:pt x="1053608" y="65304"/>
                        <a:pt x="1077611" y="32367"/>
                      </a:cubicBezTo>
                      <a:cubicBezTo>
                        <a:pt x="1084850" y="66619"/>
                        <a:pt x="1089994" y="104442"/>
                        <a:pt x="1116092" y="130036"/>
                      </a:cubicBezTo>
                      <a:cubicBezTo>
                        <a:pt x="1116854" y="130246"/>
                        <a:pt x="1117615" y="130350"/>
                        <a:pt x="1118378" y="130331"/>
                      </a:cubicBezTo>
                      <a:cubicBezTo>
                        <a:pt x="1120569" y="123035"/>
                        <a:pt x="1120092" y="115701"/>
                        <a:pt x="1125903" y="111091"/>
                      </a:cubicBezTo>
                      <a:cubicBezTo>
                        <a:pt x="1132284" y="106519"/>
                        <a:pt x="1142857" y="111186"/>
                        <a:pt x="1142095" y="119521"/>
                      </a:cubicBezTo>
                      <a:cubicBezTo>
                        <a:pt x="1375744" y="198788"/>
                        <a:pt x="1369457" y="214094"/>
                        <a:pt x="1457182" y="438865"/>
                      </a:cubicBezTo>
                      <a:cubicBezTo>
                        <a:pt x="1476613" y="491376"/>
                        <a:pt x="1495663" y="548593"/>
                        <a:pt x="1515379" y="613792"/>
                      </a:cubicBezTo>
                      <a:cubicBezTo>
                        <a:pt x="1518809" y="637414"/>
                        <a:pt x="1544622" y="682115"/>
                        <a:pt x="1522905" y="694307"/>
                      </a:cubicBezTo>
                      <a:cubicBezTo>
                        <a:pt x="1528334" y="747513"/>
                        <a:pt x="1512618" y="800901"/>
                        <a:pt x="1487567" y="847516"/>
                      </a:cubicBezTo>
                      <a:lnTo>
                        <a:pt x="1487567" y="847516"/>
                      </a:lnTo>
                      <a:cubicBezTo>
                        <a:pt x="1480899" y="860937"/>
                        <a:pt x="1473089" y="876301"/>
                        <a:pt x="1458040" y="881606"/>
                      </a:cubicBezTo>
                      <a:cubicBezTo>
                        <a:pt x="1435370" y="907733"/>
                        <a:pt x="1405937" y="912372"/>
                        <a:pt x="1370505" y="915239"/>
                      </a:cubicBezTo>
                      <a:cubicBezTo>
                        <a:pt x="1415558" y="1036530"/>
                        <a:pt x="1466041" y="1232374"/>
                        <a:pt x="1429845" y="1355808"/>
                      </a:cubicBezTo>
                      <a:cubicBezTo>
                        <a:pt x="1428607" y="1373858"/>
                        <a:pt x="1398984" y="1375839"/>
                        <a:pt x="1386221" y="1380554"/>
                      </a:cubicBezTo>
                      <a:lnTo>
                        <a:pt x="1386221" y="1380554"/>
                      </a:lnTo>
                      <a:cubicBezTo>
                        <a:pt x="1382792" y="1381402"/>
                        <a:pt x="1379839" y="1382136"/>
                        <a:pt x="1377839" y="1382745"/>
                      </a:cubicBezTo>
                      <a:cubicBezTo>
                        <a:pt x="1395460" y="1501436"/>
                        <a:pt x="1372409" y="1618489"/>
                        <a:pt x="1368409" y="1734837"/>
                      </a:cubicBezTo>
                      <a:cubicBezTo>
                        <a:pt x="1353359" y="1977172"/>
                        <a:pt x="1346597" y="2219526"/>
                        <a:pt x="1350026" y="2461242"/>
                      </a:cubicBezTo>
                      <a:cubicBezTo>
                        <a:pt x="1352597" y="2643379"/>
                        <a:pt x="1360980" y="2825049"/>
                        <a:pt x="1375934" y="3005672"/>
                      </a:cubicBezTo>
                      <a:cubicBezTo>
                        <a:pt x="1378601" y="3040038"/>
                        <a:pt x="1381840" y="3077966"/>
                        <a:pt x="1385173" y="3114066"/>
                      </a:cubicBezTo>
                      <a:cubicBezTo>
                        <a:pt x="1387173" y="3136926"/>
                        <a:pt x="1389078" y="3161339"/>
                        <a:pt x="1388507" y="3186266"/>
                      </a:cubicBezTo>
                      <a:cubicBezTo>
                        <a:pt x="1388602" y="3193781"/>
                        <a:pt x="1381745" y="3199877"/>
                        <a:pt x="1374410" y="3200153"/>
                      </a:cubicBezTo>
                      <a:cubicBezTo>
                        <a:pt x="1352216" y="3214650"/>
                        <a:pt x="1318879" y="3215450"/>
                        <a:pt x="1292495" y="3218803"/>
                      </a:cubicBezTo>
                      <a:cubicBezTo>
                        <a:pt x="1297829" y="3246950"/>
                        <a:pt x="1298686" y="3279887"/>
                        <a:pt x="1308306" y="3307586"/>
                      </a:cubicBezTo>
                      <a:cubicBezTo>
                        <a:pt x="1324213" y="3302404"/>
                        <a:pt x="1337453" y="3319635"/>
                        <a:pt x="1319641" y="3328446"/>
                      </a:cubicBezTo>
                      <a:cubicBezTo>
                        <a:pt x="1340787" y="3340171"/>
                        <a:pt x="1351931" y="3362812"/>
                        <a:pt x="1369076" y="3378947"/>
                      </a:cubicBezTo>
                      <a:cubicBezTo>
                        <a:pt x="1383840" y="3373699"/>
                        <a:pt x="1394222" y="3369765"/>
                        <a:pt x="1406700" y="3374527"/>
                      </a:cubicBezTo>
                      <a:cubicBezTo>
                        <a:pt x="1418891" y="3385062"/>
                        <a:pt x="1397175" y="3393482"/>
                        <a:pt x="1386412" y="3394892"/>
                      </a:cubicBezTo>
                      <a:cubicBezTo>
                        <a:pt x="1396984" y="3403617"/>
                        <a:pt x="1408034" y="3411761"/>
                        <a:pt x="1419368" y="3419304"/>
                      </a:cubicBezTo>
                      <a:cubicBezTo>
                        <a:pt x="1429370" y="3417847"/>
                        <a:pt x="1441465" y="3413161"/>
                        <a:pt x="1451562" y="3413208"/>
                      </a:cubicBezTo>
                      <a:cubicBezTo>
                        <a:pt x="1474898" y="3414561"/>
                        <a:pt x="1468040" y="3435687"/>
                        <a:pt x="1445752" y="3436230"/>
                      </a:cubicBezTo>
                      <a:lnTo>
                        <a:pt x="1471374" y="3452290"/>
                      </a:lnTo>
                      <a:cubicBezTo>
                        <a:pt x="1481947" y="3448822"/>
                        <a:pt x="1494425" y="3436745"/>
                        <a:pt x="1505379" y="3444279"/>
                      </a:cubicBezTo>
                      <a:cubicBezTo>
                        <a:pt x="1513856" y="3454242"/>
                        <a:pt x="1500616" y="3464062"/>
                        <a:pt x="1489758" y="3463815"/>
                      </a:cubicBezTo>
                      <a:cubicBezTo>
                        <a:pt x="1504045" y="3474921"/>
                        <a:pt x="1525763" y="3468320"/>
                        <a:pt x="1536144" y="3484636"/>
                      </a:cubicBezTo>
                      <a:cubicBezTo>
                        <a:pt x="1571482" y="3498933"/>
                        <a:pt x="1589198" y="3541891"/>
                        <a:pt x="1580722" y="3577943"/>
                      </a:cubicBezTo>
                      <a:cubicBezTo>
                        <a:pt x="1608630" y="3601203"/>
                        <a:pt x="1614630" y="3653172"/>
                        <a:pt x="1571672" y="3662754"/>
                      </a:cubicBezTo>
                      <a:cubicBezTo>
                        <a:pt x="1535668" y="3672708"/>
                        <a:pt x="1490615" y="3692396"/>
                        <a:pt x="1450324" y="3694748"/>
                      </a:cubicBezTo>
                      <a:close/>
                      <a:moveTo>
                        <a:pt x="1098185" y="3515250"/>
                      </a:moveTo>
                      <a:cubicBezTo>
                        <a:pt x="1073896" y="3577724"/>
                        <a:pt x="1169241" y="3590726"/>
                        <a:pt x="1207151" y="3611147"/>
                      </a:cubicBezTo>
                      <a:cubicBezTo>
                        <a:pt x="1287351" y="3641856"/>
                        <a:pt x="1368314" y="3663049"/>
                        <a:pt x="1453658" y="3668517"/>
                      </a:cubicBezTo>
                      <a:cubicBezTo>
                        <a:pt x="1470994" y="3664326"/>
                        <a:pt x="1488615" y="3658649"/>
                        <a:pt x="1505570" y="3653162"/>
                      </a:cubicBezTo>
                      <a:lnTo>
                        <a:pt x="1505665" y="3653162"/>
                      </a:lnTo>
                      <a:cubicBezTo>
                        <a:pt x="1526238" y="3645028"/>
                        <a:pt x="1552909" y="3640970"/>
                        <a:pt x="1572625" y="3632798"/>
                      </a:cubicBezTo>
                      <a:cubicBezTo>
                        <a:pt x="1575578" y="3630274"/>
                        <a:pt x="1576626" y="3626368"/>
                        <a:pt x="1576149" y="3620158"/>
                      </a:cubicBezTo>
                      <a:cubicBezTo>
                        <a:pt x="1577197" y="3609290"/>
                        <a:pt x="1578055" y="3598289"/>
                        <a:pt x="1577387" y="3587373"/>
                      </a:cubicBezTo>
                      <a:cubicBezTo>
                        <a:pt x="1565101" y="3614881"/>
                        <a:pt x="1533859" y="3627045"/>
                        <a:pt x="1506045" y="3632541"/>
                      </a:cubicBezTo>
                      <a:cubicBezTo>
                        <a:pt x="1444705" y="3657201"/>
                        <a:pt x="1383078" y="3623235"/>
                        <a:pt x="1321546" y="3610119"/>
                      </a:cubicBezTo>
                      <a:lnTo>
                        <a:pt x="1321546" y="3610119"/>
                      </a:lnTo>
                      <a:cubicBezTo>
                        <a:pt x="1250204" y="3587421"/>
                        <a:pt x="1154858" y="3571257"/>
                        <a:pt x="1098185" y="3515250"/>
                      </a:cubicBezTo>
                      <a:close/>
                      <a:moveTo>
                        <a:pt x="13097" y="3585668"/>
                      </a:moveTo>
                      <a:lnTo>
                        <a:pt x="13097" y="3585668"/>
                      </a:lnTo>
                      <a:cubicBezTo>
                        <a:pt x="18622" y="3628845"/>
                        <a:pt x="18622" y="3643742"/>
                        <a:pt x="65103" y="3650381"/>
                      </a:cubicBezTo>
                      <a:cubicBezTo>
                        <a:pt x="145304" y="3676537"/>
                        <a:pt x="216360" y="3668650"/>
                        <a:pt x="296751" y="3625187"/>
                      </a:cubicBezTo>
                      <a:cubicBezTo>
                        <a:pt x="350473" y="3599089"/>
                        <a:pt x="407146" y="3578801"/>
                        <a:pt x="459533" y="3550254"/>
                      </a:cubicBezTo>
                      <a:cubicBezTo>
                        <a:pt x="470106" y="3542787"/>
                        <a:pt x="482680" y="3529766"/>
                        <a:pt x="476870" y="3515859"/>
                      </a:cubicBezTo>
                      <a:cubicBezTo>
                        <a:pt x="463534" y="3519993"/>
                        <a:pt x="449247" y="3525270"/>
                        <a:pt x="435055" y="3521565"/>
                      </a:cubicBezTo>
                      <a:cubicBezTo>
                        <a:pt x="379523" y="3540405"/>
                        <a:pt x="321230" y="3562684"/>
                        <a:pt x="246078" y="3593812"/>
                      </a:cubicBezTo>
                      <a:cubicBezTo>
                        <a:pt x="174736" y="3628388"/>
                        <a:pt x="69390" y="3661001"/>
                        <a:pt x="13097" y="3585668"/>
                      </a:cubicBezTo>
                      <a:close/>
                      <a:moveTo>
                        <a:pt x="106728" y="3605547"/>
                      </a:moveTo>
                      <a:cubicBezTo>
                        <a:pt x="147114" y="3606242"/>
                        <a:pt x="185880" y="3590364"/>
                        <a:pt x="222265" y="3574724"/>
                      </a:cubicBezTo>
                      <a:cubicBezTo>
                        <a:pt x="257604" y="3559027"/>
                        <a:pt x="272082" y="3556769"/>
                        <a:pt x="315706" y="3537548"/>
                      </a:cubicBezTo>
                      <a:cubicBezTo>
                        <a:pt x="348567" y="3524060"/>
                        <a:pt x="408956" y="3496514"/>
                        <a:pt x="438007" y="3495381"/>
                      </a:cubicBezTo>
                      <a:cubicBezTo>
                        <a:pt x="442769" y="3495381"/>
                        <a:pt x="445913" y="3496438"/>
                        <a:pt x="447341" y="3498524"/>
                      </a:cubicBezTo>
                      <a:cubicBezTo>
                        <a:pt x="455438" y="3494590"/>
                        <a:pt x="466582" y="3493276"/>
                        <a:pt x="472678" y="3486732"/>
                      </a:cubicBezTo>
                      <a:cubicBezTo>
                        <a:pt x="473535" y="3454747"/>
                        <a:pt x="467534" y="3421200"/>
                        <a:pt x="460676" y="3389282"/>
                      </a:cubicBezTo>
                      <a:lnTo>
                        <a:pt x="460676" y="3389272"/>
                      </a:lnTo>
                      <a:cubicBezTo>
                        <a:pt x="459533" y="3385776"/>
                        <a:pt x="458772" y="3382167"/>
                        <a:pt x="458390" y="3378499"/>
                      </a:cubicBezTo>
                      <a:cubicBezTo>
                        <a:pt x="435150" y="3387510"/>
                        <a:pt x="425244" y="3421571"/>
                        <a:pt x="396573" y="3417599"/>
                      </a:cubicBezTo>
                      <a:cubicBezTo>
                        <a:pt x="389525" y="3426181"/>
                        <a:pt x="376952" y="3421143"/>
                        <a:pt x="369809" y="3415571"/>
                      </a:cubicBezTo>
                      <a:cubicBezTo>
                        <a:pt x="357140" y="3401721"/>
                        <a:pt x="360093" y="3381004"/>
                        <a:pt x="352949" y="3363450"/>
                      </a:cubicBezTo>
                      <a:cubicBezTo>
                        <a:pt x="342377" y="3318625"/>
                        <a:pt x="291512" y="3290155"/>
                        <a:pt x="247793" y="3304243"/>
                      </a:cubicBezTo>
                      <a:cubicBezTo>
                        <a:pt x="244364" y="3333980"/>
                        <a:pt x="253222" y="3367612"/>
                        <a:pt x="234267" y="3393473"/>
                      </a:cubicBezTo>
                      <a:cubicBezTo>
                        <a:pt x="252174" y="3396616"/>
                        <a:pt x="269701" y="3400216"/>
                        <a:pt x="284464" y="3403321"/>
                      </a:cubicBezTo>
                      <a:cubicBezTo>
                        <a:pt x="293798" y="3405712"/>
                        <a:pt x="325517" y="3408189"/>
                        <a:pt x="312659" y="3423772"/>
                      </a:cubicBezTo>
                      <a:cubicBezTo>
                        <a:pt x="306086" y="3426896"/>
                        <a:pt x="298465" y="3423724"/>
                        <a:pt x="291989" y="3422010"/>
                      </a:cubicBezTo>
                      <a:cubicBezTo>
                        <a:pt x="267890" y="3414904"/>
                        <a:pt x="247697" y="3408770"/>
                        <a:pt x="227504" y="3401912"/>
                      </a:cubicBezTo>
                      <a:cubicBezTo>
                        <a:pt x="216075" y="3414494"/>
                        <a:pt x="200549" y="3424400"/>
                        <a:pt x="186642" y="3433325"/>
                      </a:cubicBezTo>
                      <a:lnTo>
                        <a:pt x="186642" y="3433325"/>
                      </a:lnTo>
                      <a:cubicBezTo>
                        <a:pt x="209788" y="3435992"/>
                        <a:pt x="233315" y="3438145"/>
                        <a:pt x="256366" y="3442869"/>
                      </a:cubicBezTo>
                      <a:cubicBezTo>
                        <a:pt x="261890" y="3444041"/>
                        <a:pt x="264462" y="3451509"/>
                        <a:pt x="260080" y="3455395"/>
                      </a:cubicBezTo>
                      <a:cubicBezTo>
                        <a:pt x="253127" y="3459967"/>
                        <a:pt x="243887" y="3453185"/>
                        <a:pt x="236553" y="3452385"/>
                      </a:cubicBezTo>
                      <a:lnTo>
                        <a:pt x="236553" y="3452385"/>
                      </a:lnTo>
                      <a:cubicBezTo>
                        <a:pt x="217598" y="3447308"/>
                        <a:pt x="198168" y="3442060"/>
                        <a:pt x="178641" y="3438469"/>
                      </a:cubicBezTo>
                      <a:lnTo>
                        <a:pt x="141303" y="3463196"/>
                      </a:lnTo>
                      <a:cubicBezTo>
                        <a:pt x="166069" y="3466767"/>
                        <a:pt x="190357" y="3467053"/>
                        <a:pt x="215122" y="3469158"/>
                      </a:cubicBezTo>
                      <a:cubicBezTo>
                        <a:pt x="223219" y="3469911"/>
                        <a:pt x="227218" y="3476016"/>
                        <a:pt x="227028" y="3481665"/>
                      </a:cubicBezTo>
                      <a:cubicBezTo>
                        <a:pt x="225219" y="3506782"/>
                        <a:pt x="140827" y="3472483"/>
                        <a:pt x="130445" y="3470339"/>
                      </a:cubicBezTo>
                      <a:cubicBezTo>
                        <a:pt x="101298" y="3491913"/>
                        <a:pt x="62532" y="3509897"/>
                        <a:pt x="34719" y="3534786"/>
                      </a:cubicBezTo>
                      <a:cubicBezTo>
                        <a:pt x="11954" y="3574791"/>
                        <a:pt x="73009" y="3606366"/>
                        <a:pt x="106728" y="3605547"/>
                      </a:cubicBezTo>
                      <a:close/>
                      <a:moveTo>
                        <a:pt x="518303" y="1304783"/>
                      </a:moveTo>
                      <a:cubicBezTo>
                        <a:pt x="519351" y="1304812"/>
                        <a:pt x="520208" y="1305288"/>
                        <a:pt x="520780" y="1306078"/>
                      </a:cubicBezTo>
                      <a:cubicBezTo>
                        <a:pt x="809102" y="1394289"/>
                        <a:pt x="1079611" y="1416559"/>
                        <a:pt x="1365933" y="1356294"/>
                      </a:cubicBezTo>
                      <a:cubicBezTo>
                        <a:pt x="1365456" y="1352665"/>
                        <a:pt x="1371361" y="1351570"/>
                        <a:pt x="1372315" y="1355113"/>
                      </a:cubicBezTo>
                      <a:cubicBezTo>
                        <a:pt x="1381363" y="1353522"/>
                        <a:pt x="1390793" y="1351732"/>
                        <a:pt x="1399936" y="1350541"/>
                      </a:cubicBezTo>
                      <a:cubicBezTo>
                        <a:pt x="1398032" y="1334663"/>
                        <a:pt x="1408319" y="1318804"/>
                        <a:pt x="1408414" y="1302421"/>
                      </a:cubicBezTo>
                      <a:cubicBezTo>
                        <a:pt x="1413558" y="1262559"/>
                        <a:pt x="1409272" y="1221439"/>
                        <a:pt x="1405176" y="1181987"/>
                      </a:cubicBezTo>
                      <a:cubicBezTo>
                        <a:pt x="1398509" y="1096938"/>
                        <a:pt x="1379363" y="1001631"/>
                        <a:pt x="1364122" y="915401"/>
                      </a:cubicBezTo>
                      <a:cubicBezTo>
                        <a:pt x="1294972" y="912248"/>
                        <a:pt x="1227344" y="901066"/>
                        <a:pt x="1157812" y="902437"/>
                      </a:cubicBezTo>
                      <a:cubicBezTo>
                        <a:pt x="1150096" y="921859"/>
                        <a:pt x="1125140" y="936937"/>
                        <a:pt x="1105234" y="926383"/>
                      </a:cubicBezTo>
                      <a:cubicBezTo>
                        <a:pt x="1091232" y="918782"/>
                        <a:pt x="1087040" y="902342"/>
                        <a:pt x="1081421" y="888617"/>
                      </a:cubicBezTo>
                      <a:cubicBezTo>
                        <a:pt x="1070181" y="861461"/>
                        <a:pt x="1058656" y="834181"/>
                        <a:pt x="1047511" y="807797"/>
                      </a:cubicBezTo>
                      <a:cubicBezTo>
                        <a:pt x="999411" y="819856"/>
                        <a:pt x="963978" y="825199"/>
                        <a:pt x="924068" y="822932"/>
                      </a:cubicBezTo>
                      <a:cubicBezTo>
                        <a:pt x="916067" y="850755"/>
                        <a:pt x="923020" y="906924"/>
                        <a:pt x="892635" y="921278"/>
                      </a:cubicBezTo>
                      <a:cubicBezTo>
                        <a:pt x="882730" y="924793"/>
                        <a:pt x="869013" y="922268"/>
                        <a:pt x="864155" y="912153"/>
                      </a:cubicBezTo>
                      <a:cubicBezTo>
                        <a:pt x="805482" y="911086"/>
                        <a:pt x="747474" y="905924"/>
                        <a:pt x="689181" y="902456"/>
                      </a:cubicBezTo>
                      <a:cubicBezTo>
                        <a:pt x="645271" y="899018"/>
                        <a:pt x="600313" y="899189"/>
                        <a:pt x="557832" y="885864"/>
                      </a:cubicBezTo>
                      <a:cubicBezTo>
                        <a:pt x="577358" y="1021900"/>
                        <a:pt x="516493" y="1166213"/>
                        <a:pt x="508206" y="1301716"/>
                      </a:cubicBezTo>
                      <a:lnTo>
                        <a:pt x="507921" y="1301535"/>
                      </a:lnTo>
                      <a:lnTo>
                        <a:pt x="507921" y="1302164"/>
                      </a:lnTo>
                      <a:cubicBezTo>
                        <a:pt x="510778" y="1302983"/>
                        <a:pt x="513731" y="1303888"/>
                        <a:pt x="517351" y="1305012"/>
                      </a:cubicBezTo>
                      <a:cubicBezTo>
                        <a:pt x="517636" y="1304850"/>
                        <a:pt x="518017" y="1304773"/>
                        <a:pt x="518303" y="1304783"/>
                      </a:cubicBezTo>
                      <a:close/>
                      <a:moveTo>
                        <a:pt x="755951" y="68219"/>
                      </a:moveTo>
                      <a:lnTo>
                        <a:pt x="755951" y="68219"/>
                      </a:lnTo>
                      <a:cubicBezTo>
                        <a:pt x="683180" y="89698"/>
                        <a:pt x="610315" y="104633"/>
                        <a:pt x="538019" y="128503"/>
                      </a:cubicBezTo>
                      <a:cubicBezTo>
                        <a:pt x="482108" y="140818"/>
                        <a:pt x="436007" y="182862"/>
                        <a:pt x="435435" y="244346"/>
                      </a:cubicBezTo>
                      <a:cubicBezTo>
                        <a:pt x="430958" y="384106"/>
                        <a:pt x="444103" y="507683"/>
                        <a:pt x="468011" y="652273"/>
                      </a:cubicBezTo>
                      <a:cubicBezTo>
                        <a:pt x="480869" y="718262"/>
                        <a:pt x="492491" y="788299"/>
                        <a:pt x="516588" y="850793"/>
                      </a:cubicBezTo>
                      <a:cubicBezTo>
                        <a:pt x="604314" y="885797"/>
                        <a:pt x="699659" y="871653"/>
                        <a:pt x="793385" y="882568"/>
                      </a:cubicBezTo>
                      <a:cubicBezTo>
                        <a:pt x="793385" y="882559"/>
                        <a:pt x="836628" y="885359"/>
                        <a:pt x="836628" y="885359"/>
                      </a:cubicBezTo>
                      <a:cubicBezTo>
                        <a:pt x="852821" y="885321"/>
                        <a:pt x="867395" y="885550"/>
                        <a:pt x="879776" y="895827"/>
                      </a:cubicBezTo>
                      <a:cubicBezTo>
                        <a:pt x="885491" y="902799"/>
                        <a:pt x="888635" y="895294"/>
                        <a:pt x="889778" y="889169"/>
                      </a:cubicBezTo>
                      <a:cubicBezTo>
                        <a:pt x="896254" y="860899"/>
                        <a:pt x="902637" y="832562"/>
                        <a:pt x="909114" y="804339"/>
                      </a:cubicBezTo>
                      <a:lnTo>
                        <a:pt x="909114" y="804311"/>
                      </a:lnTo>
                      <a:cubicBezTo>
                        <a:pt x="913686" y="782937"/>
                        <a:pt x="918448" y="760839"/>
                        <a:pt x="927211" y="740474"/>
                      </a:cubicBezTo>
                      <a:cubicBezTo>
                        <a:pt x="905970" y="726901"/>
                        <a:pt x="888635" y="712861"/>
                        <a:pt x="874443" y="697574"/>
                      </a:cubicBezTo>
                      <a:cubicBezTo>
                        <a:pt x="824246" y="679895"/>
                        <a:pt x="773192" y="661626"/>
                        <a:pt x="718994" y="650644"/>
                      </a:cubicBezTo>
                      <a:cubicBezTo>
                        <a:pt x="718328" y="656769"/>
                        <a:pt x="712709" y="661664"/>
                        <a:pt x="706612" y="661731"/>
                      </a:cubicBezTo>
                      <a:cubicBezTo>
                        <a:pt x="687181" y="658940"/>
                        <a:pt x="687847" y="589313"/>
                        <a:pt x="680704" y="570948"/>
                      </a:cubicBezTo>
                      <a:cubicBezTo>
                        <a:pt x="666511" y="486900"/>
                        <a:pt x="649747" y="404099"/>
                        <a:pt x="639747" y="318745"/>
                      </a:cubicBezTo>
                      <a:cubicBezTo>
                        <a:pt x="658320" y="370628"/>
                        <a:pt x="669751" y="424730"/>
                        <a:pt x="681466" y="478546"/>
                      </a:cubicBezTo>
                      <a:lnTo>
                        <a:pt x="681466" y="478603"/>
                      </a:lnTo>
                      <a:cubicBezTo>
                        <a:pt x="687847" y="507931"/>
                        <a:pt x="694420" y="538249"/>
                        <a:pt x="701659" y="566653"/>
                      </a:cubicBezTo>
                      <a:cubicBezTo>
                        <a:pt x="702516" y="566043"/>
                        <a:pt x="704041" y="566519"/>
                        <a:pt x="703945" y="567738"/>
                      </a:cubicBezTo>
                      <a:cubicBezTo>
                        <a:pt x="785765" y="535887"/>
                        <a:pt x="875777" y="543935"/>
                        <a:pt x="954833" y="579740"/>
                      </a:cubicBezTo>
                      <a:cubicBezTo>
                        <a:pt x="967692" y="584198"/>
                        <a:pt x="980456" y="590332"/>
                        <a:pt x="993505" y="594570"/>
                      </a:cubicBezTo>
                      <a:cubicBezTo>
                        <a:pt x="999125" y="596104"/>
                        <a:pt x="1004935" y="597704"/>
                        <a:pt x="1006269" y="602752"/>
                      </a:cubicBezTo>
                      <a:cubicBezTo>
                        <a:pt x="1008268" y="597676"/>
                        <a:pt x="1011412" y="593132"/>
                        <a:pt x="1015412" y="589494"/>
                      </a:cubicBezTo>
                      <a:cubicBezTo>
                        <a:pt x="1016270" y="587436"/>
                        <a:pt x="1029890" y="582093"/>
                        <a:pt x="1032081" y="587446"/>
                      </a:cubicBezTo>
                      <a:cubicBezTo>
                        <a:pt x="1062371" y="591608"/>
                        <a:pt x="1092851" y="599219"/>
                        <a:pt x="1122378" y="606572"/>
                      </a:cubicBezTo>
                      <a:lnTo>
                        <a:pt x="1122378" y="606572"/>
                      </a:lnTo>
                      <a:cubicBezTo>
                        <a:pt x="1173338" y="619335"/>
                        <a:pt x="1226296" y="632366"/>
                        <a:pt x="1278969" y="628479"/>
                      </a:cubicBezTo>
                      <a:cubicBezTo>
                        <a:pt x="1268778" y="590379"/>
                        <a:pt x="1269730" y="549803"/>
                        <a:pt x="1269635" y="510417"/>
                      </a:cubicBezTo>
                      <a:cubicBezTo>
                        <a:pt x="1271159" y="476156"/>
                        <a:pt x="1272778" y="426197"/>
                        <a:pt x="1285256" y="396565"/>
                      </a:cubicBezTo>
                      <a:cubicBezTo>
                        <a:pt x="1277445" y="477403"/>
                        <a:pt x="1282303" y="542040"/>
                        <a:pt x="1292876" y="627174"/>
                      </a:cubicBezTo>
                      <a:cubicBezTo>
                        <a:pt x="1348692" y="618935"/>
                        <a:pt x="1327642" y="652616"/>
                        <a:pt x="1287542" y="652359"/>
                      </a:cubicBezTo>
                      <a:cubicBezTo>
                        <a:pt x="1221629" y="657331"/>
                        <a:pt x="1157716" y="634261"/>
                        <a:pt x="1097138" y="611344"/>
                      </a:cubicBezTo>
                      <a:lnTo>
                        <a:pt x="1097138" y="611344"/>
                      </a:lnTo>
                      <a:cubicBezTo>
                        <a:pt x="1059322" y="600504"/>
                        <a:pt x="1005507" y="560433"/>
                        <a:pt x="1014079" y="632613"/>
                      </a:cubicBezTo>
                      <a:cubicBezTo>
                        <a:pt x="1014174" y="682543"/>
                        <a:pt x="1036748" y="727997"/>
                        <a:pt x="1057227" y="772316"/>
                      </a:cubicBezTo>
                      <a:cubicBezTo>
                        <a:pt x="1075325" y="813007"/>
                        <a:pt x="1092851" y="852393"/>
                        <a:pt x="1111616" y="896408"/>
                      </a:cubicBezTo>
                      <a:cubicBezTo>
                        <a:pt x="1177909" y="874739"/>
                        <a:pt x="1248775" y="886769"/>
                        <a:pt x="1316783" y="890626"/>
                      </a:cubicBezTo>
                      <a:cubicBezTo>
                        <a:pt x="1362027" y="897770"/>
                        <a:pt x="1410604" y="893208"/>
                        <a:pt x="1448229" y="865118"/>
                      </a:cubicBezTo>
                      <a:cubicBezTo>
                        <a:pt x="1485091" y="809111"/>
                        <a:pt x="1505759" y="744818"/>
                        <a:pt x="1507760" y="677819"/>
                      </a:cubicBezTo>
                      <a:cubicBezTo>
                        <a:pt x="1472517" y="549279"/>
                        <a:pt x="1438990" y="440551"/>
                        <a:pt x="1390888" y="329880"/>
                      </a:cubicBezTo>
                      <a:cubicBezTo>
                        <a:pt x="1373743" y="289970"/>
                        <a:pt x="1357360" y="247527"/>
                        <a:pt x="1322784" y="219533"/>
                      </a:cubicBezTo>
                      <a:cubicBezTo>
                        <a:pt x="1267445" y="178718"/>
                        <a:pt x="1200007" y="160973"/>
                        <a:pt x="1141809" y="124702"/>
                      </a:cubicBezTo>
                      <a:cubicBezTo>
                        <a:pt x="1131332" y="266158"/>
                        <a:pt x="1020937" y="338167"/>
                        <a:pt x="894445" y="268034"/>
                      </a:cubicBezTo>
                      <a:cubicBezTo>
                        <a:pt x="831008" y="234068"/>
                        <a:pt x="788241" y="162373"/>
                        <a:pt x="770430" y="92698"/>
                      </a:cubicBezTo>
                      <a:lnTo>
                        <a:pt x="770430" y="92689"/>
                      </a:lnTo>
                      <a:cubicBezTo>
                        <a:pt x="768239" y="85202"/>
                        <a:pt x="763762" y="68781"/>
                        <a:pt x="755951" y="68219"/>
                      </a:cubicBezTo>
                      <a:lnTo>
                        <a:pt x="755951" y="68219"/>
                      </a:lnTo>
                      <a:close/>
                      <a:moveTo>
                        <a:pt x="933307" y="744303"/>
                      </a:moveTo>
                      <a:cubicBezTo>
                        <a:pt x="933211" y="766573"/>
                        <a:pt x="928926" y="788156"/>
                        <a:pt x="925972" y="809978"/>
                      </a:cubicBezTo>
                      <a:cubicBezTo>
                        <a:pt x="959882" y="803273"/>
                        <a:pt x="993410" y="798663"/>
                        <a:pt x="1027128" y="789538"/>
                      </a:cubicBezTo>
                      <a:cubicBezTo>
                        <a:pt x="993790" y="776860"/>
                        <a:pt x="963406" y="762591"/>
                        <a:pt x="933307" y="744303"/>
                      </a:cubicBezTo>
                      <a:close/>
                      <a:moveTo>
                        <a:pt x="719662" y="644024"/>
                      </a:moveTo>
                      <a:cubicBezTo>
                        <a:pt x="724900" y="643681"/>
                        <a:pt x="894731" y="666608"/>
                        <a:pt x="883968" y="696335"/>
                      </a:cubicBezTo>
                      <a:cubicBezTo>
                        <a:pt x="932641" y="723834"/>
                        <a:pt x="979313" y="754952"/>
                        <a:pt x="1032748" y="772802"/>
                      </a:cubicBezTo>
                      <a:cubicBezTo>
                        <a:pt x="1010365" y="723977"/>
                        <a:pt x="986742" y="661598"/>
                        <a:pt x="1004935" y="606362"/>
                      </a:cubicBezTo>
                      <a:cubicBezTo>
                        <a:pt x="984647" y="613649"/>
                        <a:pt x="963597" y="602905"/>
                        <a:pt x="945022" y="595361"/>
                      </a:cubicBezTo>
                      <a:lnTo>
                        <a:pt x="945022" y="595361"/>
                      </a:lnTo>
                      <a:cubicBezTo>
                        <a:pt x="867204" y="559347"/>
                        <a:pt x="786622" y="553784"/>
                        <a:pt x="702421" y="570053"/>
                      </a:cubicBezTo>
                      <a:cubicBezTo>
                        <a:pt x="707755" y="594942"/>
                        <a:pt x="713756" y="619050"/>
                        <a:pt x="718899" y="644053"/>
                      </a:cubicBezTo>
                      <a:cubicBezTo>
                        <a:pt x="719090" y="644034"/>
                        <a:pt x="719376" y="644024"/>
                        <a:pt x="719662" y="644024"/>
                      </a:cubicBezTo>
                      <a:close/>
                      <a:moveTo>
                        <a:pt x="596312" y="486271"/>
                      </a:moveTo>
                      <a:cubicBezTo>
                        <a:pt x="579453" y="480470"/>
                        <a:pt x="556022" y="437141"/>
                        <a:pt x="543829" y="425416"/>
                      </a:cubicBezTo>
                      <a:cubicBezTo>
                        <a:pt x="528590" y="405794"/>
                        <a:pt x="510397" y="389183"/>
                        <a:pt x="495061" y="369590"/>
                      </a:cubicBezTo>
                      <a:cubicBezTo>
                        <a:pt x="498205" y="361979"/>
                        <a:pt x="518969" y="383268"/>
                        <a:pt x="523541" y="386240"/>
                      </a:cubicBezTo>
                      <a:cubicBezTo>
                        <a:pt x="552974" y="411490"/>
                        <a:pt x="584597" y="443723"/>
                        <a:pt x="599741" y="478165"/>
                      </a:cubicBezTo>
                      <a:cubicBezTo>
                        <a:pt x="599647" y="482747"/>
                        <a:pt x="599741" y="485757"/>
                        <a:pt x="596312" y="486271"/>
                      </a:cubicBezTo>
                      <a:close/>
                      <a:moveTo>
                        <a:pt x="1285636" y="448828"/>
                      </a:moveTo>
                      <a:cubicBezTo>
                        <a:pt x="1282589" y="444113"/>
                        <a:pt x="1302401" y="425073"/>
                        <a:pt x="1308115" y="426873"/>
                      </a:cubicBezTo>
                      <a:cubicBezTo>
                        <a:pt x="1311355" y="426264"/>
                        <a:pt x="1314211" y="431331"/>
                        <a:pt x="1310592" y="432769"/>
                      </a:cubicBezTo>
                      <a:cubicBezTo>
                        <a:pt x="1301830" y="436636"/>
                        <a:pt x="1291828" y="440037"/>
                        <a:pt x="1286495" y="448647"/>
                      </a:cubicBezTo>
                      <a:cubicBezTo>
                        <a:pt x="1286209" y="448752"/>
                        <a:pt x="1285922" y="448809"/>
                        <a:pt x="1285636" y="448828"/>
                      </a:cubicBezTo>
                      <a:close/>
                    </a:path>
                  </a:pathLst>
                </a:custGeom>
                <a:solidFill>
                  <a:srgbClr val="000000"/>
                </a:solidFill>
                <a:ln w="9525" cap="flat">
                  <a:noFill/>
                  <a:prstDash val="solid"/>
                  <a:miter/>
                </a:ln>
              </p:spPr>
              <p:txBody>
                <a:bodyPr rtlCol="0" anchor="ctr"/>
                <a:lstStyle/>
                <a:p>
                  <a:endParaRPr lang="en-US"/>
                </a:p>
              </p:txBody>
            </p:sp>
          </p:grpSp>
          <p:grpSp>
            <p:nvGrpSpPr>
              <p:cNvPr id="10" name="Group 9">
                <a:extLst>
                  <a:ext uri="{FF2B5EF4-FFF2-40B4-BE49-F238E27FC236}">
                    <a16:creationId xmlns:a16="http://schemas.microsoft.com/office/drawing/2014/main" id="{6A1BDB9C-7A26-3A4C-98FB-5580BC8D4B07}"/>
                  </a:ext>
                </a:extLst>
              </p:cNvPr>
              <p:cNvGrpSpPr/>
              <p:nvPr/>
            </p:nvGrpSpPr>
            <p:grpSpPr>
              <a:xfrm rot="21286243">
                <a:off x="5847598" y="1701136"/>
                <a:ext cx="596195" cy="719161"/>
                <a:chOff x="5868574" y="1722173"/>
                <a:chExt cx="596195" cy="719161"/>
              </a:xfrm>
            </p:grpSpPr>
            <p:sp>
              <p:nvSpPr>
                <p:cNvPr id="27" name="Freeform: Shape 26">
                  <a:extLst>
                    <a:ext uri="{FF2B5EF4-FFF2-40B4-BE49-F238E27FC236}">
                      <a16:creationId xmlns:a16="http://schemas.microsoft.com/office/drawing/2014/main" id="{D8DED7D0-010E-0105-73D4-8E2C1CAAB137}"/>
                    </a:ext>
                  </a:extLst>
                </p:cNvPr>
                <p:cNvSpPr/>
                <p:nvPr/>
              </p:nvSpPr>
              <p:spPr>
                <a:xfrm>
                  <a:off x="5877085" y="1732132"/>
                  <a:ext cx="574780" cy="697589"/>
                </a:xfrm>
                <a:custGeom>
                  <a:avLst/>
                  <a:gdLst>
                    <a:gd name="connsiteX0" fmla="*/ 566386 w 574780"/>
                    <a:gd name="connsiteY0" fmla="*/ 396314 h 697589"/>
                    <a:gd name="connsiteX1" fmla="*/ 558212 w 574780"/>
                    <a:gd name="connsiteY1" fmla="*/ 268120 h 697589"/>
                    <a:gd name="connsiteX2" fmla="*/ 535970 w 574780"/>
                    <a:gd name="connsiteY2" fmla="*/ 164719 h 697589"/>
                    <a:gd name="connsiteX3" fmla="*/ 458271 w 574780"/>
                    <a:gd name="connsiteY3" fmla="*/ 49511 h 697589"/>
                    <a:gd name="connsiteX4" fmla="*/ 340954 w 574780"/>
                    <a:gd name="connsiteY4" fmla="*/ 1752 h 697589"/>
                    <a:gd name="connsiteX5" fmla="*/ 99271 w 574780"/>
                    <a:gd name="connsiteY5" fmla="*/ 79570 h 697589"/>
                    <a:gd name="connsiteX6" fmla="*/ 28827 w 574780"/>
                    <a:gd name="connsiteY6" fmla="*/ 186290 h 697589"/>
                    <a:gd name="connsiteX7" fmla="*/ 14490 w 574780"/>
                    <a:gd name="connsiteY7" fmla="*/ 240991 h 697589"/>
                    <a:gd name="connsiteX8" fmla="*/ 17874 w 574780"/>
                    <a:gd name="connsiteY8" fmla="*/ 309911 h 697589"/>
                    <a:gd name="connsiteX9" fmla="*/ 27941 w 574780"/>
                    <a:gd name="connsiteY9" fmla="*/ 344068 h 697589"/>
                    <a:gd name="connsiteX10" fmla="*/ 1428 w 574780"/>
                    <a:gd name="connsiteY10" fmla="*/ 387405 h 697589"/>
                    <a:gd name="connsiteX11" fmla="*/ 11938 w 574780"/>
                    <a:gd name="connsiteY11" fmla="*/ 463082 h 697589"/>
                    <a:gd name="connsiteX12" fmla="*/ 57654 w 574780"/>
                    <a:gd name="connsiteY12" fmla="*/ 512831 h 697589"/>
                    <a:gd name="connsiteX13" fmla="*/ 95141 w 574780"/>
                    <a:gd name="connsiteY13" fmla="*/ 522919 h 697589"/>
                    <a:gd name="connsiteX14" fmla="*/ 118204 w 574780"/>
                    <a:gd name="connsiteY14" fmla="*/ 520032 h 697589"/>
                    <a:gd name="connsiteX15" fmla="*/ 158687 w 574780"/>
                    <a:gd name="connsiteY15" fmla="*/ 630385 h 697589"/>
                    <a:gd name="connsiteX16" fmla="*/ 235813 w 574780"/>
                    <a:gd name="connsiteY16" fmla="*/ 633986 h 697589"/>
                    <a:gd name="connsiteX17" fmla="*/ 263093 w 574780"/>
                    <a:gd name="connsiteY17" fmla="*/ 648788 h 697589"/>
                    <a:gd name="connsiteX18" fmla="*/ 300396 w 574780"/>
                    <a:gd name="connsiteY18" fmla="*/ 673387 h 697589"/>
                    <a:gd name="connsiteX19" fmla="*/ 378247 w 574780"/>
                    <a:gd name="connsiteY19" fmla="*/ 696634 h 697589"/>
                    <a:gd name="connsiteX20" fmla="*/ 419335 w 574780"/>
                    <a:gd name="connsiteY20" fmla="*/ 693390 h 697589"/>
                    <a:gd name="connsiteX21" fmla="*/ 466369 w 574780"/>
                    <a:gd name="connsiteY21" fmla="*/ 662034 h 697589"/>
                    <a:gd name="connsiteX22" fmla="*/ 536457 w 574780"/>
                    <a:gd name="connsiteY22" fmla="*/ 586800 h 697589"/>
                    <a:gd name="connsiteX23" fmla="*/ 572376 w 574780"/>
                    <a:gd name="connsiteY23" fmla="*/ 494806 h 697589"/>
                    <a:gd name="connsiteX24" fmla="*/ 566386 w 574780"/>
                    <a:gd name="connsiteY24" fmla="*/ 396314 h 69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4780" h="697589">
                      <a:moveTo>
                        <a:pt x="566386" y="396314"/>
                      </a:moveTo>
                      <a:cubicBezTo>
                        <a:pt x="557141" y="354340"/>
                        <a:pt x="559790" y="310797"/>
                        <a:pt x="558212" y="268120"/>
                      </a:cubicBezTo>
                      <a:cubicBezTo>
                        <a:pt x="556773" y="228870"/>
                        <a:pt x="550664" y="201255"/>
                        <a:pt x="535970" y="164719"/>
                      </a:cubicBezTo>
                      <a:cubicBezTo>
                        <a:pt x="517416" y="118582"/>
                        <a:pt x="498321" y="79484"/>
                        <a:pt x="458271" y="49511"/>
                      </a:cubicBezTo>
                      <a:cubicBezTo>
                        <a:pt x="423033" y="23139"/>
                        <a:pt x="384497" y="6672"/>
                        <a:pt x="340954" y="1752"/>
                      </a:cubicBezTo>
                      <a:cubicBezTo>
                        <a:pt x="254573" y="-7979"/>
                        <a:pt x="164817" y="23496"/>
                        <a:pt x="99271" y="79570"/>
                      </a:cubicBezTo>
                      <a:cubicBezTo>
                        <a:pt x="66044" y="108007"/>
                        <a:pt x="45598" y="145808"/>
                        <a:pt x="28827" y="186290"/>
                      </a:cubicBezTo>
                      <a:cubicBezTo>
                        <a:pt x="20545" y="206337"/>
                        <a:pt x="17215" y="219496"/>
                        <a:pt x="14490" y="240991"/>
                      </a:cubicBezTo>
                      <a:cubicBezTo>
                        <a:pt x="11538" y="264411"/>
                        <a:pt x="13690" y="286772"/>
                        <a:pt x="17874" y="309911"/>
                      </a:cubicBezTo>
                      <a:cubicBezTo>
                        <a:pt x="20015" y="321740"/>
                        <a:pt x="23486" y="332920"/>
                        <a:pt x="27941" y="344068"/>
                      </a:cubicBezTo>
                      <a:cubicBezTo>
                        <a:pt x="13701" y="353821"/>
                        <a:pt x="4294" y="369813"/>
                        <a:pt x="1428" y="387405"/>
                      </a:cubicBezTo>
                      <a:cubicBezTo>
                        <a:pt x="-2713" y="412695"/>
                        <a:pt x="2564" y="439489"/>
                        <a:pt x="11938" y="463082"/>
                      </a:cubicBezTo>
                      <a:cubicBezTo>
                        <a:pt x="21367" y="486826"/>
                        <a:pt x="35629" y="499110"/>
                        <a:pt x="57654" y="512831"/>
                      </a:cubicBezTo>
                      <a:cubicBezTo>
                        <a:pt x="69840" y="520410"/>
                        <a:pt x="80879" y="521589"/>
                        <a:pt x="95141" y="522919"/>
                      </a:cubicBezTo>
                      <a:cubicBezTo>
                        <a:pt x="102894" y="523633"/>
                        <a:pt x="110279" y="522811"/>
                        <a:pt x="118204" y="520032"/>
                      </a:cubicBezTo>
                      <a:cubicBezTo>
                        <a:pt x="118453" y="520962"/>
                        <a:pt x="150761" y="620286"/>
                        <a:pt x="158687" y="630385"/>
                      </a:cubicBezTo>
                      <a:cubicBezTo>
                        <a:pt x="168775" y="643360"/>
                        <a:pt x="226449" y="628223"/>
                        <a:pt x="235813" y="633986"/>
                      </a:cubicBezTo>
                      <a:cubicBezTo>
                        <a:pt x="250950" y="639749"/>
                        <a:pt x="250150" y="639933"/>
                        <a:pt x="263093" y="648788"/>
                      </a:cubicBezTo>
                      <a:cubicBezTo>
                        <a:pt x="277766" y="658844"/>
                        <a:pt x="284134" y="666175"/>
                        <a:pt x="300396" y="673387"/>
                      </a:cubicBezTo>
                      <a:cubicBezTo>
                        <a:pt x="326455" y="684967"/>
                        <a:pt x="349788" y="694050"/>
                        <a:pt x="378247" y="696634"/>
                      </a:cubicBezTo>
                      <a:cubicBezTo>
                        <a:pt x="393028" y="697986"/>
                        <a:pt x="405246" y="698645"/>
                        <a:pt x="419335" y="693390"/>
                      </a:cubicBezTo>
                      <a:cubicBezTo>
                        <a:pt x="438278" y="686330"/>
                        <a:pt x="450832" y="674652"/>
                        <a:pt x="466369" y="662034"/>
                      </a:cubicBezTo>
                      <a:cubicBezTo>
                        <a:pt x="495704" y="638192"/>
                        <a:pt x="516021" y="618708"/>
                        <a:pt x="536457" y="586800"/>
                      </a:cubicBezTo>
                      <a:cubicBezTo>
                        <a:pt x="554276" y="558990"/>
                        <a:pt x="567305" y="527547"/>
                        <a:pt x="572376" y="494806"/>
                      </a:cubicBezTo>
                      <a:cubicBezTo>
                        <a:pt x="577620" y="461006"/>
                        <a:pt x="573684" y="429433"/>
                        <a:pt x="566386" y="396314"/>
                      </a:cubicBezTo>
                      <a:close/>
                    </a:path>
                  </a:pathLst>
                </a:custGeom>
                <a:solidFill>
                  <a:srgbClr val="FFFFFF"/>
                </a:solidFill>
                <a:ln w="10795" cap="flat">
                  <a:noFill/>
                  <a:prstDash val="solid"/>
                  <a:miter/>
                </a:ln>
              </p:spPr>
              <p:txBody>
                <a:bodyPr rtlCol="0" anchor="ctr"/>
                <a:lstStyle/>
                <a:p>
                  <a:endParaRPr lang="en-US"/>
                </a:p>
              </p:txBody>
            </p:sp>
            <p:grpSp>
              <p:nvGrpSpPr>
                <p:cNvPr id="28" name="Graphic 50" descr="Bald woman head">
                  <a:extLst>
                    <a:ext uri="{FF2B5EF4-FFF2-40B4-BE49-F238E27FC236}">
                      <a16:creationId xmlns:a16="http://schemas.microsoft.com/office/drawing/2014/main" id="{7FAD0025-C3EB-D4F3-02AE-C922302FBCFE}"/>
                    </a:ext>
                  </a:extLst>
                </p:cNvPr>
                <p:cNvGrpSpPr/>
                <p:nvPr/>
              </p:nvGrpSpPr>
              <p:grpSpPr>
                <a:xfrm>
                  <a:off x="5868574" y="1722173"/>
                  <a:ext cx="596195" cy="719161"/>
                  <a:chOff x="5868574" y="1722173"/>
                  <a:chExt cx="596195" cy="719161"/>
                </a:xfrm>
                <a:solidFill>
                  <a:srgbClr val="000000"/>
                </a:solidFill>
              </p:grpSpPr>
              <p:sp>
                <p:nvSpPr>
                  <p:cNvPr id="29" name="Freeform: Shape 28">
                    <a:extLst>
                      <a:ext uri="{FF2B5EF4-FFF2-40B4-BE49-F238E27FC236}">
                        <a16:creationId xmlns:a16="http://schemas.microsoft.com/office/drawing/2014/main" id="{94ADE6F2-516E-69AE-B8F9-36B98C668838}"/>
                      </a:ext>
                    </a:extLst>
                  </p:cNvPr>
                  <p:cNvSpPr/>
                  <p:nvPr/>
                </p:nvSpPr>
                <p:spPr>
                  <a:xfrm>
                    <a:off x="5868574" y="1722173"/>
                    <a:ext cx="596195" cy="719161"/>
                  </a:xfrm>
                  <a:custGeom>
                    <a:avLst/>
                    <a:gdLst>
                      <a:gd name="connsiteX0" fmla="*/ 587797 w 596195"/>
                      <a:gd name="connsiteY0" fmla="*/ 406284 h 719161"/>
                      <a:gd name="connsiteX1" fmla="*/ 579622 w 596195"/>
                      <a:gd name="connsiteY1" fmla="*/ 278079 h 719161"/>
                      <a:gd name="connsiteX2" fmla="*/ 557554 w 596195"/>
                      <a:gd name="connsiteY2" fmla="*/ 164655 h 719161"/>
                      <a:gd name="connsiteX3" fmla="*/ 470664 w 596195"/>
                      <a:gd name="connsiteY3" fmla="*/ 47998 h 719161"/>
                      <a:gd name="connsiteX4" fmla="*/ 349628 w 596195"/>
                      <a:gd name="connsiteY4" fmla="*/ 1752 h 719161"/>
                      <a:gd name="connsiteX5" fmla="*/ 107999 w 596195"/>
                      <a:gd name="connsiteY5" fmla="*/ 79538 h 719161"/>
                      <a:gd name="connsiteX6" fmla="*/ 30884 w 596195"/>
                      <a:gd name="connsiteY6" fmla="*/ 184204 h 719161"/>
                      <a:gd name="connsiteX7" fmla="*/ 14514 w 596195"/>
                      <a:gd name="connsiteY7" fmla="*/ 246690 h 719161"/>
                      <a:gd name="connsiteX8" fmla="*/ 17833 w 596195"/>
                      <a:gd name="connsiteY8" fmla="*/ 315599 h 719161"/>
                      <a:gd name="connsiteX9" fmla="*/ 28008 w 596195"/>
                      <a:gd name="connsiteY9" fmla="*/ 349972 h 719161"/>
                      <a:gd name="connsiteX10" fmla="*/ 1647 w 596195"/>
                      <a:gd name="connsiteY10" fmla="*/ 391903 h 719161"/>
                      <a:gd name="connsiteX11" fmla="*/ 11486 w 596195"/>
                      <a:gd name="connsiteY11" fmla="*/ 467548 h 719161"/>
                      <a:gd name="connsiteX12" fmla="*/ 57018 w 596195"/>
                      <a:gd name="connsiteY12" fmla="*/ 527471 h 719161"/>
                      <a:gd name="connsiteX13" fmla="*/ 95911 w 596195"/>
                      <a:gd name="connsiteY13" fmla="*/ 541366 h 719161"/>
                      <a:gd name="connsiteX14" fmla="*/ 123277 w 596195"/>
                      <a:gd name="connsiteY14" fmla="*/ 539430 h 719161"/>
                      <a:gd name="connsiteX15" fmla="*/ 124596 w 596195"/>
                      <a:gd name="connsiteY15" fmla="*/ 543604 h 719161"/>
                      <a:gd name="connsiteX16" fmla="*/ 128186 w 596195"/>
                      <a:gd name="connsiteY16" fmla="*/ 554903 h 719161"/>
                      <a:gd name="connsiteX17" fmla="*/ 137009 w 596195"/>
                      <a:gd name="connsiteY17" fmla="*/ 585405 h 719161"/>
                      <a:gd name="connsiteX18" fmla="*/ 145443 w 596195"/>
                      <a:gd name="connsiteY18" fmla="*/ 614297 h 719161"/>
                      <a:gd name="connsiteX19" fmla="*/ 158407 w 596195"/>
                      <a:gd name="connsiteY19" fmla="*/ 633100 h 719161"/>
                      <a:gd name="connsiteX20" fmla="*/ 165382 w 596195"/>
                      <a:gd name="connsiteY20" fmla="*/ 631262 h 719161"/>
                      <a:gd name="connsiteX21" fmla="*/ 165771 w 596195"/>
                      <a:gd name="connsiteY21" fmla="*/ 605474 h 719161"/>
                      <a:gd name="connsiteX22" fmla="*/ 154677 w 596195"/>
                      <a:gd name="connsiteY22" fmla="*/ 571619 h 719161"/>
                      <a:gd name="connsiteX23" fmla="*/ 141843 w 596195"/>
                      <a:gd name="connsiteY23" fmla="*/ 541139 h 719161"/>
                      <a:gd name="connsiteX24" fmla="*/ 135496 w 596195"/>
                      <a:gd name="connsiteY24" fmla="*/ 531505 h 719161"/>
                      <a:gd name="connsiteX25" fmla="*/ 128954 w 596195"/>
                      <a:gd name="connsiteY25" fmla="*/ 516280 h 719161"/>
                      <a:gd name="connsiteX26" fmla="*/ 110345 w 596195"/>
                      <a:gd name="connsiteY26" fmla="*/ 518421 h 719161"/>
                      <a:gd name="connsiteX27" fmla="*/ 94224 w 596195"/>
                      <a:gd name="connsiteY27" fmla="*/ 517708 h 719161"/>
                      <a:gd name="connsiteX28" fmla="*/ 62100 w 596195"/>
                      <a:gd name="connsiteY28" fmla="*/ 502840 h 719161"/>
                      <a:gd name="connsiteX29" fmla="*/ 26375 w 596195"/>
                      <a:gd name="connsiteY29" fmla="*/ 439122 h 719161"/>
                      <a:gd name="connsiteX30" fmla="*/ 33911 w 596195"/>
                      <a:gd name="connsiteY30" fmla="*/ 371932 h 719161"/>
                      <a:gd name="connsiteX31" fmla="*/ 98614 w 596195"/>
                      <a:gd name="connsiteY31" fmla="*/ 376160 h 719161"/>
                      <a:gd name="connsiteX32" fmla="*/ 108572 w 596195"/>
                      <a:gd name="connsiteY32" fmla="*/ 368472 h 719161"/>
                      <a:gd name="connsiteX33" fmla="*/ 48854 w 596195"/>
                      <a:gd name="connsiteY33" fmla="*/ 341030 h 719161"/>
                      <a:gd name="connsiteX34" fmla="*/ 38063 w 596195"/>
                      <a:gd name="connsiteY34" fmla="*/ 344414 h 719161"/>
                      <a:gd name="connsiteX35" fmla="*/ 41631 w 596195"/>
                      <a:gd name="connsiteY35" fmla="*/ 219702 h 719161"/>
                      <a:gd name="connsiteX36" fmla="*/ 100830 w 596195"/>
                      <a:gd name="connsiteY36" fmla="*/ 117934 h 719161"/>
                      <a:gd name="connsiteX37" fmla="*/ 315752 w 596195"/>
                      <a:gd name="connsiteY37" fmla="*/ 23918 h 719161"/>
                      <a:gd name="connsiteX38" fmla="*/ 428106 w 596195"/>
                      <a:gd name="connsiteY38" fmla="*/ 49620 h 719161"/>
                      <a:gd name="connsiteX39" fmla="*/ 517223 w 596195"/>
                      <a:gd name="connsiteY39" fmla="*/ 136326 h 719161"/>
                      <a:gd name="connsiteX40" fmla="*/ 547801 w 596195"/>
                      <a:gd name="connsiteY40" fmla="*/ 209354 h 719161"/>
                      <a:gd name="connsiteX41" fmla="*/ 557294 w 596195"/>
                      <a:gd name="connsiteY41" fmla="*/ 333710 h 719161"/>
                      <a:gd name="connsiteX42" fmla="*/ 561901 w 596195"/>
                      <a:gd name="connsiteY42" fmla="*/ 394358 h 719161"/>
                      <a:gd name="connsiteX43" fmla="*/ 571686 w 596195"/>
                      <a:gd name="connsiteY43" fmla="*/ 444301 h 719161"/>
                      <a:gd name="connsiteX44" fmla="*/ 562647 w 596195"/>
                      <a:gd name="connsiteY44" fmla="*/ 533732 h 719161"/>
                      <a:gd name="connsiteX45" fmla="*/ 514531 w 596195"/>
                      <a:gd name="connsiteY45" fmla="*/ 615864 h 719161"/>
                      <a:gd name="connsiteX46" fmla="*/ 475335 w 596195"/>
                      <a:gd name="connsiteY46" fmla="*/ 654692 h 719161"/>
                      <a:gd name="connsiteX47" fmla="*/ 428711 w 596195"/>
                      <a:gd name="connsiteY47" fmla="*/ 688947 h 719161"/>
                      <a:gd name="connsiteX48" fmla="*/ 356126 w 596195"/>
                      <a:gd name="connsiteY48" fmla="*/ 687065 h 719161"/>
                      <a:gd name="connsiteX49" fmla="*/ 273151 w 596195"/>
                      <a:gd name="connsiteY49" fmla="*/ 645826 h 719161"/>
                      <a:gd name="connsiteX50" fmla="*/ 224905 w 596195"/>
                      <a:gd name="connsiteY50" fmla="*/ 608469 h 719161"/>
                      <a:gd name="connsiteX51" fmla="*/ 208470 w 596195"/>
                      <a:gd name="connsiteY51" fmla="*/ 624904 h 719161"/>
                      <a:gd name="connsiteX52" fmla="*/ 258748 w 596195"/>
                      <a:gd name="connsiteY52" fmla="*/ 670468 h 719161"/>
                      <a:gd name="connsiteX53" fmla="*/ 305307 w 596195"/>
                      <a:gd name="connsiteY53" fmla="*/ 696516 h 719161"/>
                      <a:gd name="connsiteX54" fmla="*/ 387094 w 596195"/>
                      <a:gd name="connsiteY54" fmla="*/ 718487 h 719161"/>
                      <a:gd name="connsiteX55" fmla="*/ 430820 w 596195"/>
                      <a:gd name="connsiteY55" fmla="*/ 714270 h 719161"/>
                      <a:gd name="connsiteX56" fmla="*/ 481801 w 596195"/>
                      <a:gd name="connsiteY56" fmla="*/ 680275 h 719161"/>
                      <a:gd name="connsiteX57" fmla="*/ 557889 w 596195"/>
                      <a:gd name="connsiteY57" fmla="*/ 596726 h 719161"/>
                      <a:gd name="connsiteX58" fmla="*/ 593798 w 596195"/>
                      <a:gd name="connsiteY58" fmla="*/ 504754 h 719161"/>
                      <a:gd name="connsiteX59" fmla="*/ 587797 w 596195"/>
                      <a:gd name="connsiteY59" fmla="*/ 406284 h 71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96195" h="719161">
                        <a:moveTo>
                          <a:pt x="587797" y="406284"/>
                        </a:moveTo>
                        <a:cubicBezTo>
                          <a:pt x="578552" y="364299"/>
                          <a:pt x="581201" y="320746"/>
                          <a:pt x="579622" y="278079"/>
                        </a:cubicBezTo>
                        <a:cubicBezTo>
                          <a:pt x="578174" y="238829"/>
                          <a:pt x="572248" y="201191"/>
                          <a:pt x="557554" y="164655"/>
                        </a:cubicBezTo>
                        <a:cubicBezTo>
                          <a:pt x="539010" y="118528"/>
                          <a:pt x="510703" y="77949"/>
                          <a:pt x="470664" y="47998"/>
                        </a:cubicBezTo>
                        <a:cubicBezTo>
                          <a:pt x="435426" y="21637"/>
                          <a:pt x="393159" y="6661"/>
                          <a:pt x="349628" y="1752"/>
                        </a:cubicBezTo>
                        <a:cubicBezTo>
                          <a:pt x="263257" y="-7979"/>
                          <a:pt x="173513" y="23486"/>
                          <a:pt x="107999" y="79538"/>
                        </a:cubicBezTo>
                        <a:cubicBezTo>
                          <a:pt x="74772" y="107965"/>
                          <a:pt x="47643" y="143733"/>
                          <a:pt x="30884" y="184204"/>
                        </a:cubicBezTo>
                        <a:cubicBezTo>
                          <a:pt x="22591" y="204240"/>
                          <a:pt x="17227" y="225195"/>
                          <a:pt x="14514" y="246690"/>
                        </a:cubicBezTo>
                        <a:cubicBezTo>
                          <a:pt x="11573" y="270067"/>
                          <a:pt x="13670" y="292503"/>
                          <a:pt x="17833" y="315599"/>
                        </a:cubicBezTo>
                        <a:cubicBezTo>
                          <a:pt x="19985" y="327503"/>
                          <a:pt x="23510" y="338759"/>
                          <a:pt x="28008" y="349972"/>
                        </a:cubicBezTo>
                        <a:cubicBezTo>
                          <a:pt x="14157" y="359498"/>
                          <a:pt x="4696" y="374830"/>
                          <a:pt x="1647" y="391903"/>
                        </a:cubicBezTo>
                        <a:cubicBezTo>
                          <a:pt x="-2851" y="417107"/>
                          <a:pt x="2339" y="443923"/>
                          <a:pt x="11486" y="467548"/>
                        </a:cubicBezTo>
                        <a:cubicBezTo>
                          <a:pt x="20720" y="491390"/>
                          <a:pt x="35198" y="513448"/>
                          <a:pt x="57018" y="527471"/>
                        </a:cubicBezTo>
                        <a:cubicBezTo>
                          <a:pt x="68717" y="534997"/>
                          <a:pt x="82114" y="539765"/>
                          <a:pt x="95911" y="541366"/>
                        </a:cubicBezTo>
                        <a:cubicBezTo>
                          <a:pt x="103717" y="542274"/>
                          <a:pt x="114433" y="542306"/>
                          <a:pt x="123277" y="539430"/>
                        </a:cubicBezTo>
                        <a:cubicBezTo>
                          <a:pt x="123721" y="540803"/>
                          <a:pt x="124121" y="542220"/>
                          <a:pt x="124596" y="543604"/>
                        </a:cubicBezTo>
                        <a:cubicBezTo>
                          <a:pt x="125883" y="547323"/>
                          <a:pt x="127137" y="551119"/>
                          <a:pt x="128186" y="554903"/>
                        </a:cubicBezTo>
                        <a:cubicBezTo>
                          <a:pt x="131030" y="565099"/>
                          <a:pt x="134122" y="575209"/>
                          <a:pt x="137009" y="585405"/>
                        </a:cubicBezTo>
                        <a:cubicBezTo>
                          <a:pt x="139745" y="595061"/>
                          <a:pt x="142502" y="604706"/>
                          <a:pt x="145443" y="614297"/>
                        </a:cubicBezTo>
                        <a:cubicBezTo>
                          <a:pt x="147400" y="620687"/>
                          <a:pt x="150990" y="631110"/>
                          <a:pt x="158407" y="633100"/>
                        </a:cubicBezTo>
                        <a:cubicBezTo>
                          <a:pt x="160829" y="633748"/>
                          <a:pt x="163630" y="633100"/>
                          <a:pt x="165382" y="631262"/>
                        </a:cubicBezTo>
                        <a:cubicBezTo>
                          <a:pt x="171674" y="624612"/>
                          <a:pt x="167977" y="612967"/>
                          <a:pt x="165771" y="605474"/>
                        </a:cubicBezTo>
                        <a:cubicBezTo>
                          <a:pt x="162419" y="594066"/>
                          <a:pt x="158699" y="582800"/>
                          <a:pt x="154677" y="571619"/>
                        </a:cubicBezTo>
                        <a:cubicBezTo>
                          <a:pt x="150925" y="561218"/>
                          <a:pt x="146946" y="550956"/>
                          <a:pt x="141843" y="541139"/>
                        </a:cubicBezTo>
                        <a:cubicBezTo>
                          <a:pt x="140177" y="537927"/>
                          <a:pt x="138091" y="534262"/>
                          <a:pt x="135496" y="531505"/>
                        </a:cubicBezTo>
                        <a:cubicBezTo>
                          <a:pt x="140350" y="525049"/>
                          <a:pt x="136955" y="517275"/>
                          <a:pt x="128954" y="516280"/>
                        </a:cubicBezTo>
                        <a:cubicBezTo>
                          <a:pt x="122812" y="515513"/>
                          <a:pt x="116519" y="518043"/>
                          <a:pt x="110345" y="518421"/>
                        </a:cubicBezTo>
                        <a:cubicBezTo>
                          <a:pt x="104972" y="518757"/>
                          <a:pt x="99522" y="518659"/>
                          <a:pt x="94224" y="517708"/>
                        </a:cubicBezTo>
                        <a:cubicBezTo>
                          <a:pt x="82546" y="515621"/>
                          <a:pt x="71226" y="510420"/>
                          <a:pt x="62100" y="502840"/>
                        </a:cubicBezTo>
                        <a:cubicBezTo>
                          <a:pt x="42821" y="486849"/>
                          <a:pt x="32235" y="462964"/>
                          <a:pt x="26375" y="439122"/>
                        </a:cubicBezTo>
                        <a:cubicBezTo>
                          <a:pt x="21098" y="417702"/>
                          <a:pt x="17649" y="389697"/>
                          <a:pt x="33911" y="371932"/>
                        </a:cubicBezTo>
                        <a:cubicBezTo>
                          <a:pt x="52098" y="352070"/>
                          <a:pt x="82471" y="356168"/>
                          <a:pt x="98614" y="376160"/>
                        </a:cubicBezTo>
                        <a:cubicBezTo>
                          <a:pt x="103242" y="381891"/>
                          <a:pt x="112032" y="374571"/>
                          <a:pt x="108572" y="368472"/>
                        </a:cubicBezTo>
                        <a:cubicBezTo>
                          <a:pt x="96462" y="347117"/>
                          <a:pt x="72934" y="336381"/>
                          <a:pt x="48854" y="341030"/>
                        </a:cubicBezTo>
                        <a:cubicBezTo>
                          <a:pt x="45059" y="341765"/>
                          <a:pt x="41491" y="342987"/>
                          <a:pt x="38063" y="344414"/>
                        </a:cubicBezTo>
                        <a:cubicBezTo>
                          <a:pt x="31014" y="302991"/>
                          <a:pt x="30073" y="260509"/>
                          <a:pt x="41631" y="219702"/>
                        </a:cubicBezTo>
                        <a:cubicBezTo>
                          <a:pt x="52466" y="181404"/>
                          <a:pt x="73485" y="146598"/>
                          <a:pt x="100830" y="117934"/>
                        </a:cubicBezTo>
                        <a:cubicBezTo>
                          <a:pt x="156148" y="59946"/>
                          <a:pt x="236334" y="24762"/>
                          <a:pt x="315752" y="23918"/>
                        </a:cubicBezTo>
                        <a:cubicBezTo>
                          <a:pt x="354710" y="23507"/>
                          <a:pt x="393657" y="31520"/>
                          <a:pt x="428106" y="49620"/>
                        </a:cubicBezTo>
                        <a:cubicBezTo>
                          <a:pt x="465582" y="69320"/>
                          <a:pt x="495771" y="99596"/>
                          <a:pt x="517223" y="136326"/>
                        </a:cubicBezTo>
                        <a:cubicBezTo>
                          <a:pt x="530598" y="159216"/>
                          <a:pt x="541378" y="183566"/>
                          <a:pt x="547801" y="209354"/>
                        </a:cubicBezTo>
                        <a:cubicBezTo>
                          <a:pt x="557911" y="249934"/>
                          <a:pt x="556278" y="292233"/>
                          <a:pt x="557294" y="333710"/>
                        </a:cubicBezTo>
                        <a:cubicBezTo>
                          <a:pt x="557792" y="354005"/>
                          <a:pt x="558949" y="374257"/>
                          <a:pt x="561901" y="394358"/>
                        </a:cubicBezTo>
                        <a:cubicBezTo>
                          <a:pt x="564377" y="411171"/>
                          <a:pt x="569534" y="427433"/>
                          <a:pt x="571686" y="444301"/>
                        </a:cubicBezTo>
                        <a:cubicBezTo>
                          <a:pt x="575524" y="474447"/>
                          <a:pt x="572281" y="504960"/>
                          <a:pt x="562647" y="533732"/>
                        </a:cubicBezTo>
                        <a:cubicBezTo>
                          <a:pt x="552515" y="564007"/>
                          <a:pt x="535323" y="591785"/>
                          <a:pt x="514531" y="615864"/>
                        </a:cubicBezTo>
                        <a:cubicBezTo>
                          <a:pt x="502496" y="629802"/>
                          <a:pt x="489305" y="642712"/>
                          <a:pt x="475335" y="654692"/>
                        </a:cubicBezTo>
                        <a:cubicBezTo>
                          <a:pt x="461073" y="666911"/>
                          <a:pt x="445536" y="680405"/>
                          <a:pt x="428711" y="688947"/>
                        </a:cubicBezTo>
                        <a:cubicBezTo>
                          <a:pt x="406632" y="700149"/>
                          <a:pt x="378433" y="693315"/>
                          <a:pt x="356126" y="687065"/>
                        </a:cubicBezTo>
                        <a:cubicBezTo>
                          <a:pt x="326100" y="678642"/>
                          <a:pt x="298452" y="663905"/>
                          <a:pt x="273151" y="645826"/>
                        </a:cubicBezTo>
                        <a:cubicBezTo>
                          <a:pt x="256661" y="634040"/>
                          <a:pt x="240183" y="621790"/>
                          <a:pt x="224905" y="608469"/>
                        </a:cubicBezTo>
                        <a:cubicBezTo>
                          <a:pt x="213649" y="598651"/>
                          <a:pt x="198414" y="613713"/>
                          <a:pt x="208470" y="624904"/>
                        </a:cubicBezTo>
                        <a:cubicBezTo>
                          <a:pt x="223824" y="641988"/>
                          <a:pt x="239750" y="657471"/>
                          <a:pt x="258748" y="670468"/>
                        </a:cubicBezTo>
                        <a:cubicBezTo>
                          <a:pt x="273432" y="680524"/>
                          <a:pt x="289045" y="689293"/>
                          <a:pt x="305307" y="696516"/>
                        </a:cubicBezTo>
                        <a:cubicBezTo>
                          <a:pt x="331365" y="708085"/>
                          <a:pt x="358646" y="715903"/>
                          <a:pt x="387094" y="718487"/>
                        </a:cubicBezTo>
                        <a:cubicBezTo>
                          <a:pt x="401874" y="719828"/>
                          <a:pt x="416731" y="719525"/>
                          <a:pt x="430820" y="714270"/>
                        </a:cubicBezTo>
                        <a:cubicBezTo>
                          <a:pt x="449763" y="707209"/>
                          <a:pt x="466285" y="692882"/>
                          <a:pt x="481801" y="680275"/>
                        </a:cubicBezTo>
                        <a:cubicBezTo>
                          <a:pt x="511135" y="656433"/>
                          <a:pt x="537453" y="628623"/>
                          <a:pt x="557889" y="596726"/>
                        </a:cubicBezTo>
                        <a:cubicBezTo>
                          <a:pt x="575708" y="568916"/>
                          <a:pt x="588727" y="537484"/>
                          <a:pt x="593798" y="504754"/>
                        </a:cubicBezTo>
                        <a:cubicBezTo>
                          <a:pt x="599031" y="470954"/>
                          <a:pt x="595095" y="439392"/>
                          <a:pt x="587797" y="406284"/>
                        </a:cubicBezTo>
                        <a:close/>
                      </a:path>
                    </a:pathLst>
                  </a:custGeom>
                  <a:solidFill>
                    <a:srgbClr val="000000"/>
                  </a:solidFill>
                  <a:ln w="1079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D44D0395-9EB3-5A59-3157-BAA46ED2F456}"/>
                      </a:ext>
                    </a:extLst>
                  </p:cNvPr>
                  <p:cNvSpPr/>
                  <p:nvPr/>
                </p:nvSpPr>
                <p:spPr>
                  <a:xfrm>
                    <a:off x="5909134" y="2111442"/>
                    <a:ext cx="63590" cy="91045"/>
                  </a:xfrm>
                  <a:custGeom>
                    <a:avLst/>
                    <a:gdLst>
                      <a:gd name="connsiteX0" fmla="*/ 28990 w 63590"/>
                      <a:gd name="connsiteY0" fmla="*/ 2666 h 91045"/>
                      <a:gd name="connsiteX1" fmla="*/ 5905 w 63590"/>
                      <a:gd name="connsiteY1" fmla="*/ 4115 h 91045"/>
                      <a:gd name="connsiteX2" fmla="*/ 206 w 63590"/>
                      <a:gd name="connsiteY2" fmla="*/ 13901 h 91045"/>
                      <a:gd name="connsiteX3" fmla="*/ 1450 w 63590"/>
                      <a:gd name="connsiteY3" fmla="*/ 31190 h 91045"/>
                      <a:gd name="connsiteX4" fmla="*/ 12338 w 63590"/>
                      <a:gd name="connsiteY4" fmla="*/ 34185 h 91045"/>
                      <a:gd name="connsiteX5" fmla="*/ 13355 w 63590"/>
                      <a:gd name="connsiteY5" fmla="*/ 25459 h 91045"/>
                      <a:gd name="connsiteX6" fmla="*/ 14522 w 63590"/>
                      <a:gd name="connsiteY6" fmla="*/ 15285 h 91045"/>
                      <a:gd name="connsiteX7" fmla="*/ 29346 w 63590"/>
                      <a:gd name="connsiteY7" fmla="*/ 23275 h 91045"/>
                      <a:gd name="connsiteX8" fmla="*/ 39932 w 63590"/>
                      <a:gd name="connsiteY8" fmla="*/ 38878 h 91045"/>
                      <a:gd name="connsiteX9" fmla="*/ 43576 w 63590"/>
                      <a:gd name="connsiteY9" fmla="*/ 47582 h 91045"/>
                      <a:gd name="connsiteX10" fmla="*/ 22816 w 63590"/>
                      <a:gd name="connsiteY10" fmla="*/ 64849 h 91045"/>
                      <a:gd name="connsiteX11" fmla="*/ 29303 w 63590"/>
                      <a:gd name="connsiteY11" fmla="*/ 84604 h 91045"/>
                      <a:gd name="connsiteX12" fmla="*/ 48809 w 63590"/>
                      <a:gd name="connsiteY12" fmla="*/ 89470 h 91045"/>
                      <a:gd name="connsiteX13" fmla="*/ 49934 w 63590"/>
                      <a:gd name="connsiteY13" fmla="*/ 80776 h 91045"/>
                      <a:gd name="connsiteX14" fmla="*/ 36991 w 63590"/>
                      <a:gd name="connsiteY14" fmla="*/ 67639 h 91045"/>
                      <a:gd name="connsiteX15" fmla="*/ 47728 w 63590"/>
                      <a:gd name="connsiteY15" fmla="*/ 57410 h 91045"/>
                      <a:gd name="connsiteX16" fmla="*/ 48095 w 63590"/>
                      <a:gd name="connsiteY16" fmla="*/ 58167 h 91045"/>
                      <a:gd name="connsiteX17" fmla="*/ 63590 w 63590"/>
                      <a:gd name="connsiteY17" fmla="*/ 53972 h 91045"/>
                      <a:gd name="connsiteX18" fmla="*/ 28990 w 63590"/>
                      <a:gd name="connsiteY18" fmla="*/ 2666 h 9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90" h="91045">
                        <a:moveTo>
                          <a:pt x="28990" y="2666"/>
                        </a:moveTo>
                        <a:cubicBezTo>
                          <a:pt x="21669" y="-859"/>
                          <a:pt x="12457" y="-1378"/>
                          <a:pt x="5905" y="4115"/>
                        </a:cubicBezTo>
                        <a:cubicBezTo>
                          <a:pt x="2856" y="6667"/>
                          <a:pt x="909" y="9976"/>
                          <a:pt x="206" y="13901"/>
                        </a:cubicBezTo>
                        <a:cubicBezTo>
                          <a:pt x="-842" y="19783"/>
                          <a:pt x="2499" y="25405"/>
                          <a:pt x="1450" y="31190"/>
                        </a:cubicBezTo>
                        <a:cubicBezTo>
                          <a:pt x="163" y="38240"/>
                          <a:pt x="10241" y="41267"/>
                          <a:pt x="12338" y="34185"/>
                        </a:cubicBezTo>
                        <a:cubicBezTo>
                          <a:pt x="13214" y="31222"/>
                          <a:pt x="13452" y="28562"/>
                          <a:pt x="13355" y="25459"/>
                        </a:cubicBezTo>
                        <a:cubicBezTo>
                          <a:pt x="13257" y="22497"/>
                          <a:pt x="11430" y="17458"/>
                          <a:pt x="14522" y="15285"/>
                        </a:cubicBezTo>
                        <a:cubicBezTo>
                          <a:pt x="19777" y="11576"/>
                          <a:pt x="26503" y="19912"/>
                          <a:pt x="29346" y="23275"/>
                        </a:cubicBezTo>
                        <a:cubicBezTo>
                          <a:pt x="33401" y="28065"/>
                          <a:pt x="37002" y="33331"/>
                          <a:pt x="39932" y="38878"/>
                        </a:cubicBezTo>
                        <a:cubicBezTo>
                          <a:pt x="41413" y="41678"/>
                          <a:pt x="42505" y="44630"/>
                          <a:pt x="43576" y="47582"/>
                        </a:cubicBezTo>
                        <a:cubicBezTo>
                          <a:pt x="33780" y="47603"/>
                          <a:pt x="24935" y="53940"/>
                          <a:pt x="22816" y="64849"/>
                        </a:cubicBezTo>
                        <a:cubicBezTo>
                          <a:pt x="21453" y="71867"/>
                          <a:pt x="24232" y="79652"/>
                          <a:pt x="29303" y="84604"/>
                        </a:cubicBezTo>
                        <a:cubicBezTo>
                          <a:pt x="34017" y="89199"/>
                          <a:pt x="42689" y="93438"/>
                          <a:pt x="48809" y="89470"/>
                        </a:cubicBezTo>
                        <a:cubicBezTo>
                          <a:pt x="51512" y="87707"/>
                          <a:pt x="52842" y="83155"/>
                          <a:pt x="49934" y="80776"/>
                        </a:cubicBezTo>
                        <a:cubicBezTo>
                          <a:pt x="45035" y="76797"/>
                          <a:pt x="36818" y="75867"/>
                          <a:pt x="36991" y="67639"/>
                        </a:cubicBezTo>
                        <a:cubicBezTo>
                          <a:pt x="37110" y="62287"/>
                          <a:pt x="42581" y="58308"/>
                          <a:pt x="47728" y="57410"/>
                        </a:cubicBezTo>
                        <a:cubicBezTo>
                          <a:pt x="47858" y="57659"/>
                          <a:pt x="47955" y="57919"/>
                          <a:pt x="48095" y="58167"/>
                        </a:cubicBezTo>
                        <a:cubicBezTo>
                          <a:pt x="52204" y="65379"/>
                          <a:pt x="63557" y="62146"/>
                          <a:pt x="63590" y="53972"/>
                        </a:cubicBezTo>
                        <a:cubicBezTo>
                          <a:pt x="63676" y="34888"/>
                          <a:pt x="45825" y="10754"/>
                          <a:pt x="28990" y="2666"/>
                        </a:cubicBezTo>
                        <a:close/>
                      </a:path>
                    </a:pathLst>
                  </a:custGeom>
                  <a:solidFill>
                    <a:srgbClr val="000000"/>
                  </a:solidFill>
                  <a:ln w="10795" cap="flat">
                    <a:noFill/>
                    <a:prstDash val="solid"/>
                    <a:miter/>
                  </a:ln>
                </p:spPr>
                <p:txBody>
                  <a:bodyPr rtlCol="0" anchor="ctr"/>
                  <a:lstStyle/>
                  <a:p>
                    <a:endParaRPr lang="en-US"/>
                  </a:p>
                </p:txBody>
              </p:sp>
            </p:grpSp>
          </p:grpSp>
          <p:sp>
            <p:nvSpPr>
              <p:cNvPr id="11" name="Freeform: Shape 10">
                <a:extLst>
                  <a:ext uri="{FF2B5EF4-FFF2-40B4-BE49-F238E27FC236}">
                    <a16:creationId xmlns:a16="http://schemas.microsoft.com/office/drawing/2014/main" id="{0BF0AC3C-C934-78F2-943E-997C05976476}"/>
                  </a:ext>
                </a:extLst>
              </p:cNvPr>
              <p:cNvSpPr/>
              <p:nvPr/>
            </p:nvSpPr>
            <p:spPr>
              <a:xfrm>
                <a:off x="5470147" y="3647058"/>
                <a:ext cx="1054148" cy="1856405"/>
              </a:xfrm>
              <a:custGeom>
                <a:avLst/>
                <a:gdLst>
                  <a:gd name="connsiteX0" fmla="*/ 230460 w 1085945"/>
                  <a:gd name="connsiteY0" fmla="*/ 2737 h 1897847"/>
                  <a:gd name="connsiteX1" fmla="*/ 1087710 w 1085945"/>
                  <a:gd name="connsiteY1" fmla="*/ 67889 h 1897847"/>
                  <a:gd name="connsiteX2" fmla="*/ 1070565 w 1085945"/>
                  <a:gd name="connsiteY2" fmla="*/ 437459 h 1897847"/>
                  <a:gd name="connsiteX3" fmla="*/ 1084948 w 1085945"/>
                  <a:gd name="connsiteY3" fmla="*/ 1880688 h 1897847"/>
                  <a:gd name="connsiteX4" fmla="*/ 849109 w 1085945"/>
                  <a:gd name="connsiteY4" fmla="*/ 1898689 h 1897847"/>
                  <a:gd name="connsiteX5" fmla="*/ 840537 w 1085945"/>
                  <a:gd name="connsiteY5" fmla="*/ 1893450 h 1897847"/>
                  <a:gd name="connsiteX6" fmla="*/ 835489 w 1085945"/>
                  <a:gd name="connsiteY6" fmla="*/ 1883259 h 1897847"/>
                  <a:gd name="connsiteX7" fmla="*/ 830059 w 1085945"/>
                  <a:gd name="connsiteY7" fmla="*/ 1830967 h 1897847"/>
                  <a:gd name="connsiteX8" fmla="*/ 778148 w 1085945"/>
                  <a:gd name="connsiteY8" fmla="*/ 1284708 h 1897847"/>
                  <a:gd name="connsiteX9" fmla="*/ 683755 w 1085945"/>
                  <a:gd name="connsiteY9" fmla="*/ 617672 h 1897847"/>
                  <a:gd name="connsiteX10" fmla="*/ 655752 w 1085945"/>
                  <a:gd name="connsiteY10" fmla="*/ 456986 h 1897847"/>
                  <a:gd name="connsiteX11" fmla="*/ 458870 w 1085945"/>
                  <a:gd name="connsiteY11" fmla="*/ 837128 h 1897847"/>
                  <a:gd name="connsiteX12" fmla="*/ 204267 w 1085945"/>
                  <a:gd name="connsiteY12" fmla="*/ 1900212 h 1897847"/>
                  <a:gd name="connsiteX13" fmla="*/ 18052 w 1085945"/>
                  <a:gd name="connsiteY13" fmla="*/ 1882401 h 1897847"/>
                  <a:gd name="connsiteX14" fmla="*/ 1765 w 1085945"/>
                  <a:gd name="connsiteY14" fmla="*/ 1873639 h 1897847"/>
                  <a:gd name="connsiteX15" fmla="*/ 192360 w 1085945"/>
                  <a:gd name="connsiteY15" fmla="*/ 384595 h 1897847"/>
                  <a:gd name="connsiteX16" fmla="*/ 230460 w 1085945"/>
                  <a:gd name="connsiteY16" fmla="*/ 2737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59778 w 1088618"/>
                  <a:gd name="connsiteY11" fmla="*/ 834391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56660 w 1088618"/>
                  <a:gd name="connsiteY10" fmla="*/ 454249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66497 w 1088618"/>
                  <a:gd name="connsiteY10" fmla="*/ 415294 h 1897847"/>
                  <a:gd name="connsiteX11" fmla="*/ 436827 w 1088618"/>
                  <a:gd name="connsiteY11" fmla="*/ 827899 h 1897847"/>
                  <a:gd name="connsiteX12" fmla="*/ 195338 w 1088618"/>
                  <a:gd name="connsiteY12" fmla="*/ 1897475 h 1897847"/>
                  <a:gd name="connsiteX13" fmla="*/ 18960 w 1088618"/>
                  <a:gd name="connsiteY13" fmla="*/ 1879664 h 1897847"/>
                  <a:gd name="connsiteX14" fmla="*/ 2673 w 1088618"/>
                  <a:gd name="connsiteY14" fmla="*/ 1870902 h 1897847"/>
                  <a:gd name="connsiteX15" fmla="*/ 193268 w 1088618"/>
                  <a:gd name="connsiteY15" fmla="*/ 381858 h 1897847"/>
                  <a:gd name="connsiteX16" fmla="*/ 231368 w 1088618"/>
                  <a:gd name="connsiteY16"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672549 w 1088618"/>
                  <a:gd name="connsiteY10" fmla="*/ 487967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684663 w 1088618"/>
                  <a:gd name="connsiteY9" fmla="*/ 614935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93865 w 1088618"/>
                  <a:gd name="connsiteY10" fmla="*/ 432782 h 1897847"/>
                  <a:gd name="connsiteX11" fmla="*/ 666497 w 1088618"/>
                  <a:gd name="connsiteY11" fmla="*/ 415294 h 1897847"/>
                  <a:gd name="connsiteX12" fmla="*/ 436827 w 1088618"/>
                  <a:gd name="connsiteY12" fmla="*/ 827899 h 1897847"/>
                  <a:gd name="connsiteX13" fmla="*/ 195338 w 1088618"/>
                  <a:gd name="connsiteY13" fmla="*/ 1897475 h 1897847"/>
                  <a:gd name="connsiteX14" fmla="*/ 18960 w 1088618"/>
                  <a:gd name="connsiteY14" fmla="*/ 1879664 h 1897847"/>
                  <a:gd name="connsiteX15" fmla="*/ 2673 w 1088618"/>
                  <a:gd name="connsiteY15" fmla="*/ 1870902 h 1897847"/>
                  <a:gd name="connsiteX16" fmla="*/ 193268 w 1088618"/>
                  <a:gd name="connsiteY16" fmla="*/ 381858 h 1897847"/>
                  <a:gd name="connsiteX17" fmla="*/ 231368 w 1088618"/>
                  <a:gd name="connsiteY17"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711894 w 1088618"/>
                  <a:gd name="connsiteY10" fmla="*/ 445767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79056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30967 w 1088618"/>
                  <a:gd name="connsiteY7" fmla="*/ 1828230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847"/>
                  <a:gd name="connsiteX1" fmla="*/ 1088618 w 1088618"/>
                  <a:gd name="connsiteY1" fmla="*/ 65152 h 1897847"/>
                  <a:gd name="connsiteX2" fmla="*/ 1071473 w 1088618"/>
                  <a:gd name="connsiteY2" fmla="*/ 434722 h 1897847"/>
                  <a:gd name="connsiteX3" fmla="*/ 1085856 w 1088618"/>
                  <a:gd name="connsiteY3" fmla="*/ 1877951 h 1897847"/>
                  <a:gd name="connsiteX4" fmla="*/ 850017 w 1088618"/>
                  <a:gd name="connsiteY4" fmla="*/ 1895952 h 1897847"/>
                  <a:gd name="connsiteX5" fmla="*/ 841445 w 1088618"/>
                  <a:gd name="connsiteY5" fmla="*/ 1890713 h 1897847"/>
                  <a:gd name="connsiteX6" fmla="*/ 836397 w 1088618"/>
                  <a:gd name="connsiteY6" fmla="*/ 1880522 h 1897847"/>
                  <a:gd name="connsiteX7" fmla="*/ 844082 w 1088618"/>
                  <a:gd name="connsiteY7" fmla="*/ 1824984 h 1897847"/>
                  <a:gd name="connsiteX8" fmla="*/ 788892 w 1088618"/>
                  <a:gd name="connsiteY8" fmla="*/ 1281971 h 1897847"/>
                  <a:gd name="connsiteX9" fmla="*/ 701057 w 1088618"/>
                  <a:gd name="connsiteY9" fmla="*/ 605196 h 1897847"/>
                  <a:gd name="connsiteX10" fmla="*/ 679106 w 1088618"/>
                  <a:gd name="connsiteY10" fmla="*/ 442520 h 1897847"/>
                  <a:gd name="connsiteX11" fmla="*/ 793865 w 1088618"/>
                  <a:gd name="connsiteY11" fmla="*/ 432782 h 1897847"/>
                  <a:gd name="connsiteX12" fmla="*/ 666497 w 1088618"/>
                  <a:gd name="connsiteY12" fmla="*/ 415294 h 1897847"/>
                  <a:gd name="connsiteX13" fmla="*/ 436827 w 1088618"/>
                  <a:gd name="connsiteY13" fmla="*/ 827899 h 1897847"/>
                  <a:gd name="connsiteX14" fmla="*/ 195338 w 1088618"/>
                  <a:gd name="connsiteY14" fmla="*/ 1897475 h 1897847"/>
                  <a:gd name="connsiteX15" fmla="*/ 18960 w 1088618"/>
                  <a:gd name="connsiteY15" fmla="*/ 1879664 h 1897847"/>
                  <a:gd name="connsiteX16" fmla="*/ 2673 w 1088618"/>
                  <a:gd name="connsiteY16" fmla="*/ 1870902 h 1897847"/>
                  <a:gd name="connsiteX17" fmla="*/ 193268 w 1088618"/>
                  <a:gd name="connsiteY17" fmla="*/ 381858 h 1897847"/>
                  <a:gd name="connsiteX18" fmla="*/ 231368 w 1088618"/>
                  <a:gd name="connsiteY18" fmla="*/ 0 h 1897847"/>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50017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7475"/>
                  <a:gd name="connsiteX1" fmla="*/ 1088618 w 1088618"/>
                  <a:gd name="connsiteY1" fmla="*/ 65152 h 1897475"/>
                  <a:gd name="connsiteX2" fmla="*/ 1071473 w 1088618"/>
                  <a:gd name="connsiteY2" fmla="*/ 434722 h 1897475"/>
                  <a:gd name="connsiteX3" fmla="*/ 1085856 w 1088618"/>
                  <a:gd name="connsiteY3" fmla="*/ 1877951 h 1897475"/>
                  <a:gd name="connsiteX4" fmla="*/ 877701 w 1088618"/>
                  <a:gd name="connsiteY4" fmla="*/ 1895952 h 1897475"/>
                  <a:gd name="connsiteX5" fmla="*/ 836397 w 1088618"/>
                  <a:gd name="connsiteY5" fmla="*/ 1880522 h 1897475"/>
                  <a:gd name="connsiteX6" fmla="*/ 844082 w 1088618"/>
                  <a:gd name="connsiteY6" fmla="*/ 1824984 h 1897475"/>
                  <a:gd name="connsiteX7" fmla="*/ 788892 w 1088618"/>
                  <a:gd name="connsiteY7" fmla="*/ 1281971 h 1897475"/>
                  <a:gd name="connsiteX8" fmla="*/ 701057 w 1088618"/>
                  <a:gd name="connsiteY8" fmla="*/ 605196 h 1897475"/>
                  <a:gd name="connsiteX9" fmla="*/ 679106 w 1088618"/>
                  <a:gd name="connsiteY9" fmla="*/ 442520 h 1897475"/>
                  <a:gd name="connsiteX10" fmla="*/ 793865 w 1088618"/>
                  <a:gd name="connsiteY10" fmla="*/ 432782 h 1897475"/>
                  <a:gd name="connsiteX11" fmla="*/ 666497 w 1088618"/>
                  <a:gd name="connsiteY11" fmla="*/ 415294 h 1897475"/>
                  <a:gd name="connsiteX12" fmla="*/ 436827 w 1088618"/>
                  <a:gd name="connsiteY12" fmla="*/ 827899 h 1897475"/>
                  <a:gd name="connsiteX13" fmla="*/ 195338 w 1088618"/>
                  <a:gd name="connsiteY13" fmla="*/ 1897475 h 1897475"/>
                  <a:gd name="connsiteX14" fmla="*/ 18960 w 1088618"/>
                  <a:gd name="connsiteY14" fmla="*/ 1879664 h 1897475"/>
                  <a:gd name="connsiteX15" fmla="*/ 2673 w 1088618"/>
                  <a:gd name="connsiteY15" fmla="*/ 1870902 h 1897475"/>
                  <a:gd name="connsiteX16" fmla="*/ 193268 w 1088618"/>
                  <a:gd name="connsiteY16" fmla="*/ 381858 h 1897475"/>
                  <a:gd name="connsiteX17" fmla="*/ 231368 w 1088618"/>
                  <a:gd name="connsiteY17" fmla="*/ 0 h 1897475"/>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6497 w 1088618"/>
                  <a:gd name="connsiteY11" fmla="*/ 415294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 name="connsiteX0" fmla="*/ 231368 w 1088618"/>
                  <a:gd name="connsiteY0" fmla="*/ 0 h 1898024"/>
                  <a:gd name="connsiteX1" fmla="*/ 1088618 w 1088618"/>
                  <a:gd name="connsiteY1" fmla="*/ 65152 h 1898024"/>
                  <a:gd name="connsiteX2" fmla="*/ 1071473 w 1088618"/>
                  <a:gd name="connsiteY2" fmla="*/ 434722 h 1898024"/>
                  <a:gd name="connsiteX3" fmla="*/ 1085856 w 1088618"/>
                  <a:gd name="connsiteY3" fmla="*/ 1877951 h 1898024"/>
                  <a:gd name="connsiteX4" fmla="*/ 877701 w 1088618"/>
                  <a:gd name="connsiteY4" fmla="*/ 1895952 h 1898024"/>
                  <a:gd name="connsiteX5" fmla="*/ 845624 w 1088618"/>
                  <a:gd name="connsiteY5" fmla="*/ 1889659 h 1898024"/>
                  <a:gd name="connsiteX6" fmla="*/ 844082 w 1088618"/>
                  <a:gd name="connsiteY6" fmla="*/ 1824984 h 1898024"/>
                  <a:gd name="connsiteX7" fmla="*/ 788892 w 1088618"/>
                  <a:gd name="connsiteY7" fmla="*/ 1281971 h 1898024"/>
                  <a:gd name="connsiteX8" fmla="*/ 701057 w 1088618"/>
                  <a:gd name="connsiteY8" fmla="*/ 605196 h 1898024"/>
                  <a:gd name="connsiteX9" fmla="*/ 679106 w 1088618"/>
                  <a:gd name="connsiteY9" fmla="*/ 442520 h 1898024"/>
                  <a:gd name="connsiteX10" fmla="*/ 793865 w 1088618"/>
                  <a:gd name="connsiteY10" fmla="*/ 432782 h 1898024"/>
                  <a:gd name="connsiteX11" fmla="*/ 663421 w 1088618"/>
                  <a:gd name="connsiteY11" fmla="*/ 406159 h 1898024"/>
                  <a:gd name="connsiteX12" fmla="*/ 436827 w 1088618"/>
                  <a:gd name="connsiteY12" fmla="*/ 827899 h 1898024"/>
                  <a:gd name="connsiteX13" fmla="*/ 195338 w 1088618"/>
                  <a:gd name="connsiteY13" fmla="*/ 1897475 h 1898024"/>
                  <a:gd name="connsiteX14" fmla="*/ 18960 w 1088618"/>
                  <a:gd name="connsiteY14" fmla="*/ 1879664 h 1898024"/>
                  <a:gd name="connsiteX15" fmla="*/ 2673 w 1088618"/>
                  <a:gd name="connsiteY15" fmla="*/ 1870902 h 1898024"/>
                  <a:gd name="connsiteX16" fmla="*/ 193268 w 1088618"/>
                  <a:gd name="connsiteY16" fmla="*/ 381858 h 1898024"/>
                  <a:gd name="connsiteX17" fmla="*/ 231368 w 1088618"/>
                  <a:gd name="connsiteY17" fmla="*/ 0 h 189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18" h="1898024">
                    <a:moveTo>
                      <a:pt x="231368" y="0"/>
                    </a:moveTo>
                    <a:cubicBezTo>
                      <a:pt x="496353" y="107156"/>
                      <a:pt x="793057" y="127636"/>
                      <a:pt x="1088618" y="65152"/>
                    </a:cubicBezTo>
                    <a:cubicBezTo>
                      <a:pt x="1077569" y="190691"/>
                      <a:pt x="1079189" y="314230"/>
                      <a:pt x="1071473" y="434722"/>
                    </a:cubicBezTo>
                    <a:cubicBezTo>
                      <a:pt x="1039469" y="934022"/>
                      <a:pt x="1027849" y="1396461"/>
                      <a:pt x="1085856" y="1877951"/>
                    </a:cubicBezTo>
                    <a:cubicBezTo>
                      <a:pt x="1017847" y="1904809"/>
                      <a:pt x="917740" y="1894001"/>
                      <a:pt x="877701" y="1895952"/>
                    </a:cubicBezTo>
                    <a:cubicBezTo>
                      <a:pt x="837662" y="1897903"/>
                      <a:pt x="846613" y="1901487"/>
                      <a:pt x="845624" y="1889659"/>
                    </a:cubicBezTo>
                    <a:cubicBezTo>
                      <a:pt x="847623" y="1873846"/>
                      <a:pt x="846940" y="1838795"/>
                      <a:pt x="844082" y="1824984"/>
                    </a:cubicBezTo>
                    <a:cubicBezTo>
                      <a:pt x="843034" y="1809743"/>
                      <a:pt x="812729" y="1485269"/>
                      <a:pt x="788892" y="1281971"/>
                    </a:cubicBezTo>
                    <a:cubicBezTo>
                      <a:pt x="765055" y="1078673"/>
                      <a:pt x="712251" y="744563"/>
                      <a:pt x="701057" y="605196"/>
                    </a:cubicBezTo>
                    <a:cubicBezTo>
                      <a:pt x="689863" y="465829"/>
                      <a:pt x="663638" y="471256"/>
                      <a:pt x="679106" y="442520"/>
                    </a:cubicBezTo>
                    <a:cubicBezTo>
                      <a:pt x="724083" y="381322"/>
                      <a:pt x="801431" y="437861"/>
                      <a:pt x="793865" y="432782"/>
                    </a:cubicBezTo>
                    <a:cubicBezTo>
                      <a:pt x="790837" y="399509"/>
                      <a:pt x="708859" y="379957"/>
                      <a:pt x="663421" y="406159"/>
                    </a:cubicBezTo>
                    <a:cubicBezTo>
                      <a:pt x="568742" y="423779"/>
                      <a:pt x="455210" y="785513"/>
                      <a:pt x="436827" y="827899"/>
                    </a:cubicBezTo>
                    <a:cubicBezTo>
                      <a:pt x="391106" y="1008111"/>
                      <a:pt x="218864" y="1777843"/>
                      <a:pt x="195338" y="1897475"/>
                    </a:cubicBezTo>
                    <a:cubicBezTo>
                      <a:pt x="136473" y="1895094"/>
                      <a:pt x="51071" y="1884093"/>
                      <a:pt x="18960" y="1879664"/>
                    </a:cubicBezTo>
                    <a:cubicBezTo>
                      <a:pt x="-13151" y="1875235"/>
                      <a:pt x="6007" y="1872330"/>
                      <a:pt x="2673" y="1870902"/>
                    </a:cubicBezTo>
                    <a:cubicBezTo>
                      <a:pt x="38868" y="1363980"/>
                      <a:pt x="104305" y="861727"/>
                      <a:pt x="193268" y="381858"/>
                    </a:cubicBezTo>
                    <a:cubicBezTo>
                      <a:pt x="199840" y="277369"/>
                      <a:pt x="194030" y="99536"/>
                      <a:pt x="231368" y="0"/>
                    </a:cubicBezTo>
                    <a:close/>
                  </a:path>
                </a:pathLst>
              </a:custGeom>
              <a:solidFill>
                <a:srgbClr val="C19D6D"/>
              </a:solidFill>
              <a:ln w="9525" cap="flat">
                <a:noFill/>
                <a:prstDash val="solid"/>
                <a:miter/>
              </a:ln>
            </p:spPr>
            <p:txBody>
              <a:bodyPr rtlCol="0" anchor="ctr"/>
              <a:lstStyle/>
              <a:p>
                <a:endParaRPr lang="en-US"/>
              </a:p>
            </p:txBody>
          </p:sp>
          <p:sp>
            <p:nvSpPr>
              <p:cNvPr id="14" name="Rectangle: Rounded Corners 73">
                <a:extLst>
                  <a:ext uri="{FF2B5EF4-FFF2-40B4-BE49-F238E27FC236}">
                    <a16:creationId xmlns:a16="http://schemas.microsoft.com/office/drawing/2014/main" id="{D06CD90C-8893-D19E-3E54-D8430E06BDA6}"/>
                  </a:ext>
                </a:extLst>
              </p:cNvPr>
              <p:cNvSpPr/>
              <p:nvPr/>
            </p:nvSpPr>
            <p:spPr>
              <a:xfrm>
                <a:off x="5705293" y="3124201"/>
                <a:ext cx="840033" cy="193053"/>
              </a:xfrm>
              <a:custGeom>
                <a:avLst/>
                <a:gdLst>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0 w 854869"/>
                  <a:gd name="connsiteY7" fmla="*/ 214312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42863 w 854869"/>
                  <a:gd name="connsiteY6" fmla="*/ 257175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54869 w 854869"/>
                  <a:gd name="connsiteY4" fmla="*/ 2143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57175"/>
                  <a:gd name="connsiteX1" fmla="*/ 42863 w 854869"/>
                  <a:gd name="connsiteY1" fmla="*/ 0 h 257175"/>
                  <a:gd name="connsiteX2" fmla="*/ 812006 w 854869"/>
                  <a:gd name="connsiteY2" fmla="*/ 0 h 257175"/>
                  <a:gd name="connsiteX3" fmla="*/ 854869 w 854869"/>
                  <a:gd name="connsiteY3" fmla="*/ 42863 h 257175"/>
                  <a:gd name="connsiteX4" fmla="*/ 840582 w 854869"/>
                  <a:gd name="connsiteY4" fmla="*/ 138112 h 257175"/>
                  <a:gd name="connsiteX5" fmla="*/ 812006 w 854869"/>
                  <a:gd name="connsiteY5" fmla="*/ 257175 h 257175"/>
                  <a:gd name="connsiteX6" fmla="*/ 23813 w 854869"/>
                  <a:gd name="connsiteY6" fmla="*/ 211931 h 257175"/>
                  <a:gd name="connsiteX7" fmla="*/ 16668 w 854869"/>
                  <a:gd name="connsiteY7" fmla="*/ 164306 h 257175"/>
                  <a:gd name="connsiteX8" fmla="*/ 0 w 854869"/>
                  <a:gd name="connsiteY8" fmla="*/ 42863 h 257175"/>
                  <a:gd name="connsiteX0" fmla="*/ 0 w 854869"/>
                  <a:gd name="connsiteY0" fmla="*/ 42863 h 219075"/>
                  <a:gd name="connsiteX1" fmla="*/ 42863 w 854869"/>
                  <a:gd name="connsiteY1" fmla="*/ 0 h 219075"/>
                  <a:gd name="connsiteX2" fmla="*/ 812006 w 854869"/>
                  <a:gd name="connsiteY2" fmla="*/ 0 h 219075"/>
                  <a:gd name="connsiteX3" fmla="*/ 854869 w 854869"/>
                  <a:gd name="connsiteY3" fmla="*/ 42863 h 219075"/>
                  <a:gd name="connsiteX4" fmla="*/ 840582 w 854869"/>
                  <a:gd name="connsiteY4" fmla="*/ 138112 h 219075"/>
                  <a:gd name="connsiteX5" fmla="*/ 838200 w 854869"/>
                  <a:gd name="connsiteY5" fmla="*/ 219075 h 219075"/>
                  <a:gd name="connsiteX6" fmla="*/ 23813 w 854869"/>
                  <a:gd name="connsiteY6" fmla="*/ 211931 h 219075"/>
                  <a:gd name="connsiteX7" fmla="*/ 16668 w 854869"/>
                  <a:gd name="connsiteY7" fmla="*/ 164306 h 219075"/>
                  <a:gd name="connsiteX8" fmla="*/ 0 w 854869"/>
                  <a:gd name="connsiteY8" fmla="*/ 42863 h 219075"/>
                  <a:gd name="connsiteX0" fmla="*/ 0 w 854869"/>
                  <a:gd name="connsiteY0" fmla="*/ 42863 h 211931"/>
                  <a:gd name="connsiteX1" fmla="*/ 42863 w 854869"/>
                  <a:gd name="connsiteY1" fmla="*/ 0 h 211931"/>
                  <a:gd name="connsiteX2" fmla="*/ 812006 w 854869"/>
                  <a:gd name="connsiteY2" fmla="*/ 0 h 211931"/>
                  <a:gd name="connsiteX3" fmla="*/ 854869 w 854869"/>
                  <a:gd name="connsiteY3" fmla="*/ 42863 h 211931"/>
                  <a:gd name="connsiteX4" fmla="*/ 840582 w 854869"/>
                  <a:gd name="connsiteY4" fmla="*/ 138112 h 211931"/>
                  <a:gd name="connsiteX5" fmla="*/ 838200 w 854869"/>
                  <a:gd name="connsiteY5" fmla="*/ 192881 h 211931"/>
                  <a:gd name="connsiteX6" fmla="*/ 23813 w 854869"/>
                  <a:gd name="connsiteY6" fmla="*/ 211931 h 211931"/>
                  <a:gd name="connsiteX7" fmla="*/ 16668 w 854869"/>
                  <a:gd name="connsiteY7" fmla="*/ 164306 h 211931"/>
                  <a:gd name="connsiteX8" fmla="*/ 0 w 854869"/>
                  <a:gd name="connsiteY8" fmla="*/ 42863 h 211931"/>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16668 w 854869"/>
                  <a:gd name="connsiteY7" fmla="*/ 164306 h 220064"/>
                  <a:gd name="connsiteX8" fmla="*/ 0 w 854869"/>
                  <a:gd name="connsiteY8" fmla="*/ 42863 h 220064"/>
                  <a:gd name="connsiteX0" fmla="*/ 0 w 854869"/>
                  <a:gd name="connsiteY0" fmla="*/ 42863 h 220064"/>
                  <a:gd name="connsiteX1" fmla="*/ 42863 w 854869"/>
                  <a:gd name="connsiteY1" fmla="*/ 0 h 220064"/>
                  <a:gd name="connsiteX2" fmla="*/ 812006 w 854869"/>
                  <a:gd name="connsiteY2" fmla="*/ 0 h 220064"/>
                  <a:gd name="connsiteX3" fmla="*/ 854869 w 854869"/>
                  <a:gd name="connsiteY3" fmla="*/ 42863 h 220064"/>
                  <a:gd name="connsiteX4" fmla="*/ 840582 w 854869"/>
                  <a:gd name="connsiteY4" fmla="*/ 138112 h 220064"/>
                  <a:gd name="connsiteX5" fmla="*/ 838200 w 854869"/>
                  <a:gd name="connsiteY5" fmla="*/ 192881 h 220064"/>
                  <a:gd name="connsiteX6" fmla="*/ 23813 w 854869"/>
                  <a:gd name="connsiteY6" fmla="*/ 211931 h 220064"/>
                  <a:gd name="connsiteX7" fmla="*/ 26193 w 854869"/>
                  <a:gd name="connsiteY7" fmla="*/ 133349 h 220064"/>
                  <a:gd name="connsiteX8" fmla="*/ 0 w 854869"/>
                  <a:gd name="connsiteY8" fmla="*/ 42863 h 220064"/>
                  <a:gd name="connsiteX0" fmla="*/ 0 w 854869"/>
                  <a:gd name="connsiteY0" fmla="*/ 42863 h 211578"/>
                  <a:gd name="connsiteX1" fmla="*/ 42863 w 854869"/>
                  <a:gd name="connsiteY1" fmla="*/ 0 h 211578"/>
                  <a:gd name="connsiteX2" fmla="*/ 812006 w 854869"/>
                  <a:gd name="connsiteY2" fmla="*/ 0 h 211578"/>
                  <a:gd name="connsiteX3" fmla="*/ 854869 w 854869"/>
                  <a:gd name="connsiteY3" fmla="*/ 42863 h 211578"/>
                  <a:gd name="connsiteX4" fmla="*/ 840582 w 854869"/>
                  <a:gd name="connsiteY4" fmla="*/ 138112 h 211578"/>
                  <a:gd name="connsiteX5" fmla="*/ 838200 w 854869"/>
                  <a:gd name="connsiteY5" fmla="*/ 192881 h 211578"/>
                  <a:gd name="connsiteX6" fmla="*/ 28576 w 854869"/>
                  <a:gd name="connsiteY6" fmla="*/ 178593 h 211578"/>
                  <a:gd name="connsiteX7" fmla="*/ 26193 w 854869"/>
                  <a:gd name="connsiteY7" fmla="*/ 133349 h 211578"/>
                  <a:gd name="connsiteX8" fmla="*/ 0 w 854869"/>
                  <a:gd name="connsiteY8" fmla="*/ 42863 h 211578"/>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9406"/>
                  <a:gd name="connsiteX1" fmla="*/ 42863 w 854869"/>
                  <a:gd name="connsiteY1" fmla="*/ 0 h 219406"/>
                  <a:gd name="connsiteX2" fmla="*/ 812006 w 854869"/>
                  <a:gd name="connsiteY2" fmla="*/ 0 h 219406"/>
                  <a:gd name="connsiteX3" fmla="*/ 854869 w 854869"/>
                  <a:gd name="connsiteY3" fmla="*/ 42863 h 219406"/>
                  <a:gd name="connsiteX4" fmla="*/ 840582 w 854869"/>
                  <a:gd name="connsiteY4" fmla="*/ 138112 h 219406"/>
                  <a:gd name="connsiteX5" fmla="*/ 838200 w 854869"/>
                  <a:gd name="connsiteY5" fmla="*/ 192881 h 219406"/>
                  <a:gd name="connsiteX6" fmla="*/ 28576 w 854869"/>
                  <a:gd name="connsiteY6" fmla="*/ 178593 h 219406"/>
                  <a:gd name="connsiteX7" fmla="*/ 26193 w 854869"/>
                  <a:gd name="connsiteY7" fmla="*/ 133349 h 219406"/>
                  <a:gd name="connsiteX8" fmla="*/ 0 w 854869"/>
                  <a:gd name="connsiteY8" fmla="*/ 42863 h 219406"/>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76250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16974"/>
                  <a:gd name="connsiteX1" fmla="*/ 42863 w 854869"/>
                  <a:gd name="connsiteY1" fmla="*/ 0 h 216974"/>
                  <a:gd name="connsiteX2" fmla="*/ 812006 w 854869"/>
                  <a:gd name="connsiteY2" fmla="*/ 0 h 216974"/>
                  <a:gd name="connsiteX3" fmla="*/ 854869 w 854869"/>
                  <a:gd name="connsiteY3" fmla="*/ 42863 h 216974"/>
                  <a:gd name="connsiteX4" fmla="*/ 840582 w 854869"/>
                  <a:gd name="connsiteY4" fmla="*/ 138112 h 216974"/>
                  <a:gd name="connsiteX5" fmla="*/ 838200 w 854869"/>
                  <a:gd name="connsiteY5" fmla="*/ 192881 h 216974"/>
                  <a:gd name="connsiteX6" fmla="*/ 469106 w 854869"/>
                  <a:gd name="connsiteY6" fmla="*/ 216692 h 216974"/>
                  <a:gd name="connsiteX7" fmla="*/ 28576 w 854869"/>
                  <a:gd name="connsiteY7" fmla="*/ 178593 h 216974"/>
                  <a:gd name="connsiteX8" fmla="*/ 26193 w 854869"/>
                  <a:gd name="connsiteY8" fmla="*/ 133349 h 216974"/>
                  <a:gd name="connsiteX9" fmla="*/ 0 w 854869"/>
                  <a:gd name="connsiteY9" fmla="*/ 42863 h 216974"/>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26193 w 854869"/>
                  <a:gd name="connsiteY8" fmla="*/ 133349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28576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33336 w 854869"/>
                  <a:gd name="connsiteY8" fmla="*/ 128586 h 226390"/>
                  <a:gd name="connsiteX9" fmla="*/ 0 w 854869"/>
                  <a:gd name="connsiteY9" fmla="*/ 42863 h 226390"/>
                  <a:gd name="connsiteX0" fmla="*/ 0 w 854869"/>
                  <a:gd name="connsiteY0" fmla="*/ 42863 h 226390"/>
                  <a:gd name="connsiteX1" fmla="*/ 42863 w 854869"/>
                  <a:gd name="connsiteY1" fmla="*/ 0 h 226390"/>
                  <a:gd name="connsiteX2" fmla="*/ 812006 w 854869"/>
                  <a:gd name="connsiteY2" fmla="*/ 0 h 226390"/>
                  <a:gd name="connsiteX3" fmla="*/ 854869 w 854869"/>
                  <a:gd name="connsiteY3" fmla="*/ 42863 h 226390"/>
                  <a:gd name="connsiteX4" fmla="*/ 840582 w 854869"/>
                  <a:gd name="connsiteY4" fmla="*/ 138112 h 226390"/>
                  <a:gd name="connsiteX5" fmla="*/ 838200 w 854869"/>
                  <a:gd name="connsiteY5" fmla="*/ 192881 h 226390"/>
                  <a:gd name="connsiteX6" fmla="*/ 469106 w 854869"/>
                  <a:gd name="connsiteY6" fmla="*/ 226217 h 226390"/>
                  <a:gd name="connsiteX7" fmla="*/ 16670 w 854869"/>
                  <a:gd name="connsiteY7" fmla="*/ 178593 h 226390"/>
                  <a:gd name="connsiteX8" fmla="*/ 21430 w 854869"/>
                  <a:gd name="connsiteY8" fmla="*/ 126205 h 226390"/>
                  <a:gd name="connsiteX9" fmla="*/ 0 w 854869"/>
                  <a:gd name="connsiteY9" fmla="*/ 42863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3520 w 845526"/>
                  <a:gd name="connsiteY1" fmla="*/ 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40701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33350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802663 w 845526"/>
                  <a:gd name="connsiteY2" fmla="*/ 0 h 226390"/>
                  <a:gd name="connsiteX3" fmla="*/ 845526 w 845526"/>
                  <a:gd name="connsiteY3" fmla="*/ 42863 h 226390"/>
                  <a:gd name="connsiteX4" fmla="*/ 831239 w 845526"/>
                  <a:gd name="connsiteY4" fmla="*/ 138112 h 226390"/>
                  <a:gd name="connsiteX5" fmla="*/ 828857 w 845526"/>
                  <a:gd name="connsiteY5" fmla="*/ 192881 h 226390"/>
                  <a:gd name="connsiteX6" fmla="*/ 459763 w 845526"/>
                  <a:gd name="connsiteY6" fmla="*/ 226217 h 226390"/>
                  <a:gd name="connsiteX7" fmla="*/ 7327 w 845526"/>
                  <a:gd name="connsiteY7" fmla="*/ 178593 h 226390"/>
                  <a:gd name="connsiteX8" fmla="*/ 12087 w 845526"/>
                  <a:gd name="connsiteY8" fmla="*/ 126205 h 226390"/>
                  <a:gd name="connsiteX9" fmla="*/ 7326 w 845526"/>
                  <a:gd name="connsiteY9" fmla="*/ 102395 h 226390"/>
                  <a:gd name="connsiteX0" fmla="*/ 7326 w 845526"/>
                  <a:gd name="connsiteY0" fmla="*/ 102395 h 226390"/>
                  <a:gd name="connsiteX1" fmla="*/ 312126 w 845526"/>
                  <a:gd name="connsiteY1" fmla="*/ 128588 h 226390"/>
                  <a:gd name="connsiteX2" fmla="*/ 395469 w 845526"/>
                  <a:gd name="connsiteY2" fmla="*/ 104774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802663 w 845526"/>
                  <a:gd name="connsiteY3" fmla="*/ 0 h 226390"/>
                  <a:gd name="connsiteX4" fmla="*/ 845526 w 845526"/>
                  <a:gd name="connsiteY4" fmla="*/ 42863 h 226390"/>
                  <a:gd name="connsiteX5" fmla="*/ 831239 w 845526"/>
                  <a:gd name="connsiteY5" fmla="*/ 138112 h 226390"/>
                  <a:gd name="connsiteX6" fmla="*/ 828857 w 845526"/>
                  <a:gd name="connsiteY6" fmla="*/ 192881 h 226390"/>
                  <a:gd name="connsiteX7" fmla="*/ 459763 w 845526"/>
                  <a:gd name="connsiteY7" fmla="*/ 226217 h 226390"/>
                  <a:gd name="connsiteX8" fmla="*/ 7327 w 845526"/>
                  <a:gd name="connsiteY8" fmla="*/ 178593 h 226390"/>
                  <a:gd name="connsiteX9" fmla="*/ 12087 w 845526"/>
                  <a:gd name="connsiteY9" fmla="*/ 126205 h 226390"/>
                  <a:gd name="connsiteX10" fmla="*/ 7326 w 845526"/>
                  <a:gd name="connsiteY10"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626450 w 845526"/>
                  <a:gd name="connsiteY3" fmla="*/ 45242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802663 w 845526"/>
                  <a:gd name="connsiteY4" fmla="*/ 0 h 226390"/>
                  <a:gd name="connsiteX5" fmla="*/ 845526 w 845526"/>
                  <a:gd name="connsiteY5" fmla="*/ 42863 h 226390"/>
                  <a:gd name="connsiteX6" fmla="*/ 831239 w 845526"/>
                  <a:gd name="connsiteY6" fmla="*/ 138112 h 226390"/>
                  <a:gd name="connsiteX7" fmla="*/ 828857 w 845526"/>
                  <a:gd name="connsiteY7" fmla="*/ 192881 h 226390"/>
                  <a:gd name="connsiteX8" fmla="*/ 459763 w 845526"/>
                  <a:gd name="connsiteY8" fmla="*/ 226217 h 226390"/>
                  <a:gd name="connsiteX9" fmla="*/ 7327 w 845526"/>
                  <a:gd name="connsiteY9" fmla="*/ 178593 h 226390"/>
                  <a:gd name="connsiteX10" fmla="*/ 12087 w 845526"/>
                  <a:gd name="connsiteY10" fmla="*/ 126205 h 226390"/>
                  <a:gd name="connsiteX11" fmla="*/ 7326 w 845526"/>
                  <a:gd name="connsiteY11"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71681 w 845526"/>
                  <a:gd name="connsiteY4" fmla="*/ 28574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802663 w 845526"/>
                  <a:gd name="connsiteY5" fmla="*/ 0 h 226390"/>
                  <a:gd name="connsiteX6" fmla="*/ 845526 w 845526"/>
                  <a:gd name="connsiteY6" fmla="*/ 42863 h 226390"/>
                  <a:gd name="connsiteX7" fmla="*/ 831239 w 845526"/>
                  <a:gd name="connsiteY7" fmla="*/ 138112 h 226390"/>
                  <a:gd name="connsiteX8" fmla="*/ 828857 w 845526"/>
                  <a:gd name="connsiteY8" fmla="*/ 192881 h 226390"/>
                  <a:gd name="connsiteX9" fmla="*/ 459763 w 845526"/>
                  <a:gd name="connsiteY9" fmla="*/ 226217 h 226390"/>
                  <a:gd name="connsiteX10" fmla="*/ 7327 w 845526"/>
                  <a:gd name="connsiteY10" fmla="*/ 178593 h 226390"/>
                  <a:gd name="connsiteX11" fmla="*/ 12087 w 845526"/>
                  <a:gd name="connsiteY11" fmla="*/ 126205 h 226390"/>
                  <a:gd name="connsiteX12" fmla="*/ 7326 w 845526"/>
                  <a:gd name="connsiteY12"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709794 w 845526"/>
                  <a:gd name="connsiteY5" fmla="*/ 11905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102395 h 226390"/>
                  <a:gd name="connsiteX1" fmla="*/ 312126 w 845526"/>
                  <a:gd name="connsiteY1" fmla="*/ 128588 h 226390"/>
                  <a:gd name="connsiteX2" fmla="*/ 359750 w 845526"/>
                  <a:gd name="connsiteY2" fmla="*/ 102393 h 226390"/>
                  <a:gd name="connsiteX3" fmla="*/ 369275 w 845526"/>
                  <a:gd name="connsiteY3" fmla="*/ 47623 h 226390"/>
                  <a:gd name="connsiteX4" fmla="*/ 507387 w 845526"/>
                  <a:gd name="connsiteY4" fmla="*/ 33337 h 226390"/>
                  <a:gd name="connsiteX5" fmla="*/ 564537 w 845526"/>
                  <a:gd name="connsiteY5" fmla="*/ 138111 h 226390"/>
                  <a:gd name="connsiteX6" fmla="*/ 802663 w 845526"/>
                  <a:gd name="connsiteY6" fmla="*/ 0 h 226390"/>
                  <a:gd name="connsiteX7" fmla="*/ 845526 w 845526"/>
                  <a:gd name="connsiteY7" fmla="*/ 42863 h 226390"/>
                  <a:gd name="connsiteX8" fmla="*/ 831239 w 845526"/>
                  <a:gd name="connsiteY8" fmla="*/ 138112 h 226390"/>
                  <a:gd name="connsiteX9" fmla="*/ 828857 w 845526"/>
                  <a:gd name="connsiteY9" fmla="*/ 192881 h 226390"/>
                  <a:gd name="connsiteX10" fmla="*/ 459763 w 845526"/>
                  <a:gd name="connsiteY10" fmla="*/ 226217 h 226390"/>
                  <a:gd name="connsiteX11" fmla="*/ 7327 w 845526"/>
                  <a:gd name="connsiteY11" fmla="*/ 178593 h 226390"/>
                  <a:gd name="connsiteX12" fmla="*/ 12087 w 845526"/>
                  <a:gd name="connsiteY12" fmla="*/ 126205 h 226390"/>
                  <a:gd name="connsiteX13" fmla="*/ 7326 w 845526"/>
                  <a:gd name="connsiteY13" fmla="*/ 102395 h 226390"/>
                  <a:gd name="connsiteX0" fmla="*/ 7326 w 845526"/>
                  <a:gd name="connsiteY0" fmla="*/ 69058 h 193053"/>
                  <a:gd name="connsiteX1" fmla="*/ 312126 w 845526"/>
                  <a:gd name="connsiteY1" fmla="*/ 95251 h 193053"/>
                  <a:gd name="connsiteX2" fmla="*/ 359750 w 845526"/>
                  <a:gd name="connsiteY2" fmla="*/ 69056 h 193053"/>
                  <a:gd name="connsiteX3" fmla="*/ 369275 w 845526"/>
                  <a:gd name="connsiteY3" fmla="*/ 14286 h 193053"/>
                  <a:gd name="connsiteX4" fmla="*/ 507387 w 845526"/>
                  <a:gd name="connsiteY4" fmla="*/ 0 h 193053"/>
                  <a:gd name="connsiteX5" fmla="*/ 564537 w 845526"/>
                  <a:gd name="connsiteY5" fmla="*/ 104774 h 193053"/>
                  <a:gd name="connsiteX6" fmla="*/ 612163 w 845526"/>
                  <a:gd name="connsiteY6" fmla="*/ 88106 h 193053"/>
                  <a:gd name="connsiteX7" fmla="*/ 845526 w 845526"/>
                  <a:gd name="connsiteY7" fmla="*/ 9526 h 193053"/>
                  <a:gd name="connsiteX8" fmla="*/ 831239 w 845526"/>
                  <a:gd name="connsiteY8" fmla="*/ 104775 h 193053"/>
                  <a:gd name="connsiteX9" fmla="*/ 828857 w 845526"/>
                  <a:gd name="connsiteY9" fmla="*/ 159544 h 193053"/>
                  <a:gd name="connsiteX10" fmla="*/ 459763 w 845526"/>
                  <a:gd name="connsiteY10" fmla="*/ 192880 h 193053"/>
                  <a:gd name="connsiteX11" fmla="*/ 7327 w 845526"/>
                  <a:gd name="connsiteY11" fmla="*/ 145256 h 193053"/>
                  <a:gd name="connsiteX12" fmla="*/ 12087 w 845526"/>
                  <a:gd name="connsiteY12" fmla="*/ 92868 h 193053"/>
                  <a:gd name="connsiteX13" fmla="*/ 7326 w 845526"/>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757419 w 840033"/>
                  <a:gd name="connsiteY7" fmla="*/ 92870 h 193053"/>
                  <a:gd name="connsiteX8" fmla="*/ 831239 w 840033"/>
                  <a:gd name="connsiteY8" fmla="*/ 104775 h 193053"/>
                  <a:gd name="connsiteX9" fmla="*/ 828857 w 840033"/>
                  <a:gd name="connsiteY9" fmla="*/ 159544 h 193053"/>
                  <a:gd name="connsiteX10" fmla="*/ 459763 w 840033"/>
                  <a:gd name="connsiteY10" fmla="*/ 192880 h 193053"/>
                  <a:gd name="connsiteX11" fmla="*/ 7327 w 840033"/>
                  <a:gd name="connsiteY11" fmla="*/ 145256 h 193053"/>
                  <a:gd name="connsiteX12" fmla="*/ 12087 w 840033"/>
                  <a:gd name="connsiteY12" fmla="*/ 92868 h 193053"/>
                  <a:gd name="connsiteX13" fmla="*/ 7326 w 840033"/>
                  <a:gd name="connsiteY13"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 name="connsiteX0" fmla="*/ 7326 w 840033"/>
                  <a:gd name="connsiteY0" fmla="*/ 69058 h 193053"/>
                  <a:gd name="connsiteX1" fmla="*/ 312126 w 840033"/>
                  <a:gd name="connsiteY1" fmla="*/ 95251 h 193053"/>
                  <a:gd name="connsiteX2" fmla="*/ 359750 w 840033"/>
                  <a:gd name="connsiteY2" fmla="*/ 69056 h 193053"/>
                  <a:gd name="connsiteX3" fmla="*/ 369275 w 840033"/>
                  <a:gd name="connsiteY3" fmla="*/ 14286 h 193053"/>
                  <a:gd name="connsiteX4" fmla="*/ 507387 w 840033"/>
                  <a:gd name="connsiteY4" fmla="*/ 0 h 193053"/>
                  <a:gd name="connsiteX5" fmla="*/ 564537 w 840033"/>
                  <a:gd name="connsiteY5" fmla="*/ 104774 h 193053"/>
                  <a:gd name="connsiteX6" fmla="*/ 612163 w 840033"/>
                  <a:gd name="connsiteY6" fmla="*/ 88106 h 193053"/>
                  <a:gd name="connsiteX7" fmla="*/ 831239 w 840033"/>
                  <a:gd name="connsiteY7" fmla="*/ 104775 h 193053"/>
                  <a:gd name="connsiteX8" fmla="*/ 828857 w 840033"/>
                  <a:gd name="connsiteY8" fmla="*/ 159544 h 193053"/>
                  <a:gd name="connsiteX9" fmla="*/ 459763 w 840033"/>
                  <a:gd name="connsiteY9" fmla="*/ 192880 h 193053"/>
                  <a:gd name="connsiteX10" fmla="*/ 7327 w 840033"/>
                  <a:gd name="connsiteY10" fmla="*/ 145256 h 193053"/>
                  <a:gd name="connsiteX11" fmla="*/ 12087 w 840033"/>
                  <a:gd name="connsiteY11" fmla="*/ 92868 h 193053"/>
                  <a:gd name="connsiteX12" fmla="*/ 7326 w 840033"/>
                  <a:gd name="connsiteY12" fmla="*/ 69058 h 19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0033" h="193053">
                    <a:moveTo>
                      <a:pt x="7326" y="69058"/>
                    </a:moveTo>
                    <a:cubicBezTo>
                      <a:pt x="78763" y="85866"/>
                      <a:pt x="288453" y="95251"/>
                      <a:pt x="312126" y="95251"/>
                    </a:cubicBezTo>
                    <a:cubicBezTo>
                      <a:pt x="328001" y="86519"/>
                      <a:pt x="355781" y="146844"/>
                      <a:pt x="359750" y="69056"/>
                    </a:cubicBezTo>
                    <a:lnTo>
                      <a:pt x="369275" y="14286"/>
                    </a:lnTo>
                    <a:lnTo>
                      <a:pt x="507387" y="0"/>
                    </a:lnTo>
                    <a:lnTo>
                      <a:pt x="564537" y="104774"/>
                    </a:lnTo>
                    <a:cubicBezTo>
                      <a:pt x="580412" y="99218"/>
                      <a:pt x="582001" y="129381"/>
                      <a:pt x="612163" y="88106"/>
                    </a:cubicBezTo>
                    <a:cubicBezTo>
                      <a:pt x="656613" y="88106"/>
                      <a:pt x="795123" y="92869"/>
                      <a:pt x="831239" y="104775"/>
                    </a:cubicBezTo>
                    <a:cubicBezTo>
                      <a:pt x="831239" y="128448"/>
                      <a:pt x="852530" y="159544"/>
                      <a:pt x="828857" y="159544"/>
                    </a:cubicBezTo>
                    <a:cubicBezTo>
                      <a:pt x="768135" y="172641"/>
                      <a:pt x="594700" y="195261"/>
                      <a:pt x="459763" y="192880"/>
                    </a:cubicBezTo>
                    <a:cubicBezTo>
                      <a:pt x="260533" y="192880"/>
                      <a:pt x="82337" y="159147"/>
                      <a:pt x="7327" y="145256"/>
                    </a:cubicBezTo>
                    <a:cubicBezTo>
                      <a:pt x="-11584" y="119062"/>
                      <a:pt x="12087" y="116541"/>
                      <a:pt x="12087" y="92868"/>
                    </a:cubicBezTo>
                    <a:cubicBezTo>
                      <a:pt x="12087" y="35718"/>
                      <a:pt x="12088" y="78583"/>
                      <a:pt x="7326" y="69058"/>
                    </a:cubicBezTo>
                    <a:close/>
                  </a:path>
                </a:pathLst>
              </a:custGeom>
              <a:solidFill>
                <a:srgbClr val="975A3F"/>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lowchart: Magnetic Disk 14">
                <a:extLst>
                  <a:ext uri="{FF2B5EF4-FFF2-40B4-BE49-F238E27FC236}">
                    <a16:creationId xmlns:a16="http://schemas.microsoft.com/office/drawing/2014/main" id="{911EAC29-340C-8562-E4DB-06892DF03337}"/>
                  </a:ext>
                </a:extLst>
              </p:cNvPr>
              <p:cNvSpPr/>
              <p:nvPr/>
            </p:nvSpPr>
            <p:spPr>
              <a:xfrm rot="442860">
                <a:off x="5382928" y="556893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lowchart: Magnetic Disk 15">
                <a:extLst>
                  <a:ext uri="{FF2B5EF4-FFF2-40B4-BE49-F238E27FC236}">
                    <a16:creationId xmlns:a16="http://schemas.microsoft.com/office/drawing/2014/main" id="{E9567FF4-D850-4097-14A8-5C3B4FDA1B12}"/>
                  </a:ext>
                </a:extLst>
              </p:cNvPr>
              <p:cNvSpPr/>
              <p:nvPr/>
            </p:nvSpPr>
            <p:spPr>
              <a:xfrm rot="442860">
                <a:off x="5380425" y="547079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lowchart: Magnetic Disk 16">
                <a:extLst>
                  <a:ext uri="{FF2B5EF4-FFF2-40B4-BE49-F238E27FC236}">
                    <a16:creationId xmlns:a16="http://schemas.microsoft.com/office/drawing/2014/main" id="{C7797C78-A6B5-477D-BDC7-0B7536D5158C}"/>
                  </a:ext>
                </a:extLst>
              </p:cNvPr>
              <p:cNvSpPr/>
              <p:nvPr/>
            </p:nvSpPr>
            <p:spPr>
              <a:xfrm rot="442860">
                <a:off x="5396126" y="534144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lowchart: Magnetic Disk 17">
                <a:extLst>
                  <a:ext uri="{FF2B5EF4-FFF2-40B4-BE49-F238E27FC236}">
                    <a16:creationId xmlns:a16="http://schemas.microsoft.com/office/drawing/2014/main" id="{9867C510-A7BB-30E0-448A-4634A855638A}"/>
                  </a:ext>
                </a:extLst>
              </p:cNvPr>
              <p:cNvSpPr/>
              <p:nvPr/>
            </p:nvSpPr>
            <p:spPr>
              <a:xfrm rot="442860">
                <a:off x="5411828" y="521051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lowchart: Magnetic Disk 18">
                <a:extLst>
                  <a:ext uri="{FF2B5EF4-FFF2-40B4-BE49-F238E27FC236}">
                    <a16:creationId xmlns:a16="http://schemas.microsoft.com/office/drawing/2014/main" id="{976B164A-C382-8978-7F5B-405368BC4467}"/>
                  </a:ext>
                </a:extLst>
              </p:cNvPr>
              <p:cNvSpPr/>
              <p:nvPr/>
            </p:nvSpPr>
            <p:spPr>
              <a:xfrm rot="442860">
                <a:off x="5430263" y="508083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524D5F7-CE4E-3B02-35E2-E650E135C761}"/>
                  </a:ext>
                </a:extLst>
              </p:cNvPr>
              <p:cNvGrpSpPr/>
              <p:nvPr/>
            </p:nvGrpSpPr>
            <p:grpSpPr>
              <a:xfrm rot="253954" flipH="1">
                <a:off x="6203835" y="5096873"/>
                <a:ext cx="376524" cy="647985"/>
                <a:chOff x="6216132" y="5060352"/>
                <a:chExt cx="376524" cy="647985"/>
              </a:xfrm>
            </p:grpSpPr>
            <p:sp>
              <p:nvSpPr>
                <p:cNvPr id="22" name="Flowchart: Magnetic Disk 21">
                  <a:extLst>
                    <a:ext uri="{FF2B5EF4-FFF2-40B4-BE49-F238E27FC236}">
                      <a16:creationId xmlns:a16="http://schemas.microsoft.com/office/drawing/2014/main" id="{420680B0-4A70-5683-EC2C-ECFA6533A08A}"/>
                    </a:ext>
                  </a:extLst>
                </p:cNvPr>
                <p:cNvSpPr/>
                <p:nvPr/>
              </p:nvSpPr>
              <p:spPr>
                <a:xfrm rot="442860">
                  <a:off x="6218635" y="5548457"/>
                  <a:ext cx="288498" cy="159880"/>
                </a:xfrm>
                <a:custGeom>
                  <a:avLst/>
                  <a:gdLst>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 name="connsiteX0" fmla="*/ 288498 w 288498"/>
                    <a:gd name="connsiteY0" fmla="*/ 26651 h 159880"/>
                    <a:gd name="connsiteX1" fmla="*/ 144249 w 288498"/>
                    <a:gd name="connsiteY1" fmla="*/ 53303 h 159880"/>
                    <a:gd name="connsiteX2" fmla="*/ 0 w 288498"/>
                    <a:gd name="connsiteY2" fmla="*/ 26651 h 159880"/>
                    <a:gd name="connsiteX0" fmla="*/ 0 w 288498"/>
                    <a:gd name="connsiteY0" fmla="*/ 26651 h 159880"/>
                    <a:gd name="connsiteX1" fmla="*/ 144249 w 288498"/>
                    <a:gd name="connsiteY1" fmla="*/ 0 h 159880"/>
                    <a:gd name="connsiteX2" fmla="*/ 288498 w 288498"/>
                    <a:gd name="connsiteY2" fmla="*/ 26651 h 159880"/>
                    <a:gd name="connsiteX3" fmla="*/ 288498 w 288498"/>
                    <a:gd name="connsiteY3" fmla="*/ 133228 h 159880"/>
                    <a:gd name="connsiteX4" fmla="*/ 144249 w 288498"/>
                    <a:gd name="connsiteY4" fmla="*/ 159880 h 159880"/>
                    <a:gd name="connsiteX5" fmla="*/ 0 w 288498"/>
                    <a:gd name="connsiteY5" fmla="*/ 133228 h 159880"/>
                    <a:gd name="connsiteX6" fmla="*/ 0 w 288498"/>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98" h="159880" stroke="0" extrusionOk="0">
                      <a:moveTo>
                        <a:pt x="0" y="26651"/>
                      </a:moveTo>
                      <a:cubicBezTo>
                        <a:pt x="6196" y="18286"/>
                        <a:pt x="57209" y="1140"/>
                        <a:pt x="144249" y="0"/>
                      </a:cubicBezTo>
                      <a:cubicBezTo>
                        <a:pt x="225419" y="259"/>
                        <a:pt x="289349" y="9482"/>
                        <a:pt x="288498" y="26651"/>
                      </a:cubicBezTo>
                      <a:cubicBezTo>
                        <a:pt x="289615" y="58339"/>
                        <a:pt x="297733" y="111050"/>
                        <a:pt x="288498" y="133228"/>
                      </a:cubicBezTo>
                      <a:cubicBezTo>
                        <a:pt x="275417" y="148059"/>
                        <a:pt x="223677" y="166500"/>
                        <a:pt x="144249" y="159880"/>
                      </a:cubicBezTo>
                      <a:cubicBezTo>
                        <a:pt x="64487" y="159625"/>
                        <a:pt x="-2793" y="147135"/>
                        <a:pt x="0" y="133228"/>
                      </a:cubicBezTo>
                      <a:cubicBezTo>
                        <a:pt x="-4759" y="92755"/>
                        <a:pt x="3274" y="70301"/>
                        <a:pt x="0" y="26651"/>
                      </a:cubicBezTo>
                      <a:close/>
                    </a:path>
                    <a:path w="288498" h="159880" fill="none" extrusionOk="0">
                      <a:moveTo>
                        <a:pt x="288498" y="26651"/>
                      </a:moveTo>
                      <a:cubicBezTo>
                        <a:pt x="282906" y="51673"/>
                        <a:pt x="226437" y="58816"/>
                        <a:pt x="144249" y="53303"/>
                      </a:cubicBezTo>
                      <a:cubicBezTo>
                        <a:pt x="65530" y="52473"/>
                        <a:pt x="-1013" y="42122"/>
                        <a:pt x="0" y="26651"/>
                      </a:cubicBezTo>
                    </a:path>
                    <a:path w="288498" h="159880" fill="none" extrusionOk="0">
                      <a:moveTo>
                        <a:pt x="0" y="26651"/>
                      </a:moveTo>
                      <a:cubicBezTo>
                        <a:pt x="-121" y="24934"/>
                        <a:pt x="62180" y="-66"/>
                        <a:pt x="144249" y="0"/>
                      </a:cubicBezTo>
                      <a:cubicBezTo>
                        <a:pt x="224309" y="165"/>
                        <a:pt x="288566" y="9693"/>
                        <a:pt x="288498" y="26651"/>
                      </a:cubicBezTo>
                      <a:cubicBezTo>
                        <a:pt x="283357" y="62947"/>
                        <a:pt x="295773" y="122119"/>
                        <a:pt x="288498" y="133228"/>
                      </a:cubicBezTo>
                      <a:cubicBezTo>
                        <a:pt x="283697" y="141778"/>
                        <a:pt x="225442" y="148507"/>
                        <a:pt x="144249" y="159880"/>
                      </a:cubicBezTo>
                      <a:cubicBezTo>
                        <a:pt x="64210" y="159338"/>
                        <a:pt x="2690" y="147247"/>
                        <a:pt x="0" y="133228"/>
                      </a:cubicBezTo>
                      <a:cubicBezTo>
                        <a:pt x="3026" y="96496"/>
                        <a:pt x="5988" y="51966"/>
                        <a:pt x="0" y="26651"/>
                      </a:cubicBezTo>
                      <a:close/>
                    </a:path>
                    <a:path w="288498" h="159880" fill="none" stroke="0" extrusionOk="0">
                      <a:moveTo>
                        <a:pt x="288498" y="26651"/>
                      </a:moveTo>
                      <a:cubicBezTo>
                        <a:pt x="286366" y="45612"/>
                        <a:pt x="232482" y="58441"/>
                        <a:pt x="144249" y="53303"/>
                      </a:cubicBezTo>
                      <a:cubicBezTo>
                        <a:pt x="66247" y="53644"/>
                        <a:pt x="-231" y="41371"/>
                        <a:pt x="0" y="26651"/>
                      </a:cubicBezTo>
                    </a:path>
                    <a:path w="288498" h="159880" fill="none" stroke="0" extrusionOk="0">
                      <a:moveTo>
                        <a:pt x="0" y="26651"/>
                      </a:moveTo>
                      <a:cubicBezTo>
                        <a:pt x="-8396" y="11052"/>
                        <a:pt x="63438" y="1781"/>
                        <a:pt x="144249" y="0"/>
                      </a:cubicBezTo>
                      <a:cubicBezTo>
                        <a:pt x="223482" y="-109"/>
                        <a:pt x="290247" y="11889"/>
                        <a:pt x="288498" y="26651"/>
                      </a:cubicBezTo>
                      <a:cubicBezTo>
                        <a:pt x="292270" y="60075"/>
                        <a:pt x="281892" y="88132"/>
                        <a:pt x="288498" y="133228"/>
                      </a:cubicBezTo>
                      <a:cubicBezTo>
                        <a:pt x="287518" y="150281"/>
                        <a:pt x="225838" y="148505"/>
                        <a:pt x="144249" y="159880"/>
                      </a:cubicBezTo>
                      <a:cubicBezTo>
                        <a:pt x="6251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lowchart: Magnetic Disk 22">
                  <a:extLst>
                    <a:ext uri="{FF2B5EF4-FFF2-40B4-BE49-F238E27FC236}">
                      <a16:creationId xmlns:a16="http://schemas.microsoft.com/office/drawing/2014/main" id="{0EA3E49D-0477-A538-DD80-805EEE4D51BA}"/>
                    </a:ext>
                  </a:extLst>
                </p:cNvPr>
                <p:cNvSpPr/>
                <p:nvPr/>
              </p:nvSpPr>
              <p:spPr>
                <a:xfrm rot="442860">
                  <a:off x="6216132" y="545031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lowchart: Magnetic Disk 23">
                  <a:extLst>
                    <a:ext uri="{FF2B5EF4-FFF2-40B4-BE49-F238E27FC236}">
                      <a16:creationId xmlns:a16="http://schemas.microsoft.com/office/drawing/2014/main" id="{625EE497-CE56-C753-83A1-C357415E9D00}"/>
                    </a:ext>
                  </a:extLst>
                </p:cNvPr>
                <p:cNvSpPr/>
                <p:nvPr/>
              </p:nvSpPr>
              <p:spPr>
                <a:xfrm rot="442860">
                  <a:off x="6231833" y="5320969"/>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lowchart: Magnetic Disk 24">
                  <a:extLst>
                    <a:ext uri="{FF2B5EF4-FFF2-40B4-BE49-F238E27FC236}">
                      <a16:creationId xmlns:a16="http://schemas.microsoft.com/office/drawing/2014/main" id="{58DAC3BD-1263-7C40-A2CC-FE79B13180E2}"/>
                    </a:ext>
                  </a:extLst>
                </p:cNvPr>
                <p:cNvSpPr/>
                <p:nvPr/>
              </p:nvSpPr>
              <p:spPr>
                <a:xfrm rot="442860">
                  <a:off x="6247535" y="5190031"/>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lowchart: Magnetic Disk 25">
                  <a:extLst>
                    <a:ext uri="{FF2B5EF4-FFF2-40B4-BE49-F238E27FC236}">
                      <a16:creationId xmlns:a16="http://schemas.microsoft.com/office/drawing/2014/main" id="{2DD97A2C-647F-6E0B-7808-7A7F24702F0F}"/>
                    </a:ext>
                  </a:extLst>
                </p:cNvPr>
                <p:cNvSpPr/>
                <p:nvPr/>
              </p:nvSpPr>
              <p:spPr>
                <a:xfrm rot="442860">
                  <a:off x="6265970" y="5060352"/>
                  <a:ext cx="326686" cy="159880"/>
                </a:xfrm>
                <a:custGeom>
                  <a:avLst/>
                  <a:gdLst>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 name="connsiteX0" fmla="*/ 326686 w 326686"/>
                    <a:gd name="connsiteY0" fmla="*/ 26651 h 159880"/>
                    <a:gd name="connsiteX1" fmla="*/ 163343 w 326686"/>
                    <a:gd name="connsiteY1" fmla="*/ 53303 h 159880"/>
                    <a:gd name="connsiteX2" fmla="*/ 0 w 326686"/>
                    <a:gd name="connsiteY2" fmla="*/ 26651 h 159880"/>
                    <a:gd name="connsiteX0" fmla="*/ 0 w 326686"/>
                    <a:gd name="connsiteY0" fmla="*/ 26651 h 159880"/>
                    <a:gd name="connsiteX1" fmla="*/ 163343 w 326686"/>
                    <a:gd name="connsiteY1" fmla="*/ 0 h 159880"/>
                    <a:gd name="connsiteX2" fmla="*/ 326686 w 326686"/>
                    <a:gd name="connsiteY2" fmla="*/ 26651 h 159880"/>
                    <a:gd name="connsiteX3" fmla="*/ 326686 w 326686"/>
                    <a:gd name="connsiteY3" fmla="*/ 133228 h 159880"/>
                    <a:gd name="connsiteX4" fmla="*/ 163343 w 326686"/>
                    <a:gd name="connsiteY4" fmla="*/ 159880 h 159880"/>
                    <a:gd name="connsiteX5" fmla="*/ 0 w 326686"/>
                    <a:gd name="connsiteY5" fmla="*/ 133228 h 159880"/>
                    <a:gd name="connsiteX6" fmla="*/ 0 w 326686"/>
                    <a:gd name="connsiteY6" fmla="*/ 26651 h 15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86" h="159880" stroke="0" extrusionOk="0">
                      <a:moveTo>
                        <a:pt x="0" y="26651"/>
                      </a:moveTo>
                      <a:cubicBezTo>
                        <a:pt x="6891" y="19000"/>
                        <a:pt x="67274" y="906"/>
                        <a:pt x="163343" y="0"/>
                      </a:cubicBezTo>
                      <a:cubicBezTo>
                        <a:pt x="255057" y="259"/>
                        <a:pt x="327537" y="9482"/>
                        <a:pt x="326686" y="26651"/>
                      </a:cubicBezTo>
                      <a:cubicBezTo>
                        <a:pt x="327803" y="58339"/>
                        <a:pt x="335921" y="111050"/>
                        <a:pt x="326686" y="133228"/>
                      </a:cubicBezTo>
                      <a:cubicBezTo>
                        <a:pt x="324057" y="147974"/>
                        <a:pt x="253152" y="171269"/>
                        <a:pt x="163343" y="159880"/>
                      </a:cubicBezTo>
                      <a:cubicBezTo>
                        <a:pt x="73037" y="159625"/>
                        <a:pt x="-2793" y="147135"/>
                        <a:pt x="0" y="133228"/>
                      </a:cubicBezTo>
                      <a:cubicBezTo>
                        <a:pt x="-4759" y="92755"/>
                        <a:pt x="3274" y="70301"/>
                        <a:pt x="0" y="26651"/>
                      </a:cubicBezTo>
                      <a:close/>
                    </a:path>
                    <a:path w="326686" h="159880" fill="none" extrusionOk="0">
                      <a:moveTo>
                        <a:pt x="326686" y="26651"/>
                      </a:moveTo>
                      <a:cubicBezTo>
                        <a:pt x="326221" y="42233"/>
                        <a:pt x="257880" y="62743"/>
                        <a:pt x="163343" y="53303"/>
                      </a:cubicBezTo>
                      <a:cubicBezTo>
                        <a:pt x="74080" y="52473"/>
                        <a:pt x="-1013" y="42122"/>
                        <a:pt x="0" y="26651"/>
                      </a:cubicBezTo>
                    </a:path>
                    <a:path w="326686" h="159880" fill="none" extrusionOk="0">
                      <a:moveTo>
                        <a:pt x="0" y="26651"/>
                      </a:moveTo>
                      <a:cubicBezTo>
                        <a:pt x="-81" y="20707"/>
                        <a:pt x="68132" y="-138"/>
                        <a:pt x="163343" y="0"/>
                      </a:cubicBezTo>
                      <a:cubicBezTo>
                        <a:pt x="253947" y="165"/>
                        <a:pt x="326754" y="9693"/>
                        <a:pt x="326686" y="26651"/>
                      </a:cubicBezTo>
                      <a:cubicBezTo>
                        <a:pt x="321545" y="62947"/>
                        <a:pt x="333961" y="122119"/>
                        <a:pt x="326686" y="133228"/>
                      </a:cubicBezTo>
                      <a:cubicBezTo>
                        <a:pt x="321876" y="141768"/>
                        <a:pt x="254315" y="154159"/>
                        <a:pt x="163343" y="159880"/>
                      </a:cubicBezTo>
                      <a:cubicBezTo>
                        <a:pt x="72760" y="159338"/>
                        <a:pt x="2690" y="147247"/>
                        <a:pt x="0" y="133228"/>
                      </a:cubicBezTo>
                      <a:cubicBezTo>
                        <a:pt x="3026" y="96496"/>
                        <a:pt x="5988" y="51966"/>
                        <a:pt x="0" y="26651"/>
                      </a:cubicBezTo>
                      <a:close/>
                    </a:path>
                    <a:path w="326686" h="159880" fill="none" stroke="0" extrusionOk="0">
                      <a:moveTo>
                        <a:pt x="326686" y="26651"/>
                      </a:moveTo>
                      <a:cubicBezTo>
                        <a:pt x="320277" y="54110"/>
                        <a:pt x="255375" y="54402"/>
                        <a:pt x="163343" y="53303"/>
                      </a:cubicBezTo>
                      <a:cubicBezTo>
                        <a:pt x="74797" y="53644"/>
                        <a:pt x="-231" y="41371"/>
                        <a:pt x="0" y="26651"/>
                      </a:cubicBezTo>
                    </a:path>
                    <a:path w="326686" h="159880" fill="none" stroke="0" extrusionOk="0">
                      <a:moveTo>
                        <a:pt x="0" y="26651"/>
                      </a:moveTo>
                      <a:cubicBezTo>
                        <a:pt x="-1545" y="11766"/>
                        <a:pt x="72168" y="1502"/>
                        <a:pt x="163343" y="0"/>
                      </a:cubicBezTo>
                      <a:cubicBezTo>
                        <a:pt x="253120" y="-109"/>
                        <a:pt x="328435" y="11889"/>
                        <a:pt x="326686" y="26651"/>
                      </a:cubicBezTo>
                      <a:cubicBezTo>
                        <a:pt x="330458" y="60075"/>
                        <a:pt x="320080" y="88132"/>
                        <a:pt x="326686" y="133228"/>
                      </a:cubicBezTo>
                      <a:cubicBezTo>
                        <a:pt x="322209" y="158591"/>
                        <a:pt x="254706" y="153031"/>
                        <a:pt x="163343" y="159880"/>
                      </a:cubicBezTo>
                      <a:cubicBezTo>
                        <a:pt x="71061" y="159600"/>
                        <a:pt x="-333" y="147442"/>
                        <a:pt x="0" y="133228"/>
                      </a:cubicBezTo>
                      <a:cubicBezTo>
                        <a:pt x="2720" y="114974"/>
                        <a:pt x="3917" y="60327"/>
                        <a:pt x="0" y="26651"/>
                      </a:cubicBezTo>
                      <a:close/>
                    </a:path>
                  </a:pathLst>
                </a:custGeom>
                <a:solidFill>
                  <a:srgbClr val="C2876C"/>
                </a:solidFill>
                <a:ln w="19050">
                  <a:solidFill>
                    <a:schemeClr val="tx1"/>
                  </a:solidFill>
                  <a:extLst>
                    <a:ext uri="{C807C97D-BFC1-408E-A445-0C87EB9F89A2}">
                      <ask:lineSketchStyleProps xmlns:ask="http://schemas.microsoft.com/office/drawing/2018/sketchyshapes" sd="515489476">
                        <a:prstGeom prst="flowChartMagneticDisk">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Oval 20">
                <a:extLst>
                  <a:ext uri="{FF2B5EF4-FFF2-40B4-BE49-F238E27FC236}">
                    <a16:creationId xmlns:a16="http://schemas.microsoft.com/office/drawing/2014/main" id="{48D63DE4-96D4-23CB-CD14-172E642B7EB1}"/>
                  </a:ext>
                </a:extLst>
              </p:cNvPr>
              <p:cNvSpPr/>
              <p:nvPr/>
            </p:nvSpPr>
            <p:spPr>
              <a:xfrm>
                <a:off x="5280898" y="1167303"/>
                <a:ext cx="1752147" cy="1752147"/>
              </a:xfrm>
              <a:prstGeom prst="ellipse">
                <a:avLst/>
              </a:prstGeom>
              <a:solidFill>
                <a:schemeClr val="bg1"/>
              </a:solidFill>
              <a:ln>
                <a:noFill/>
              </a:ln>
              <a:effectLst>
                <a:softEdge rad="317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lumMod val="85000"/>
                      </a:schemeClr>
                    </a:solidFill>
                  </a:rPr>
                  <a:t>?</a:t>
                </a:r>
              </a:p>
            </p:txBody>
          </p:sp>
        </p:grpSp>
        <p:sp>
          <p:nvSpPr>
            <p:cNvPr id="7" name="Ribbon: Tilted Up 6">
              <a:extLst>
                <a:ext uri="{FF2B5EF4-FFF2-40B4-BE49-F238E27FC236}">
                  <a16:creationId xmlns:a16="http://schemas.microsoft.com/office/drawing/2014/main" id="{F76EE657-C2D4-5E8E-7BA0-CDF52A7309AD}"/>
                </a:ext>
              </a:extLst>
            </p:cNvPr>
            <p:cNvSpPr/>
            <p:nvPr/>
          </p:nvSpPr>
          <p:spPr>
            <a:xfrm>
              <a:off x="9799474" y="6444931"/>
              <a:ext cx="2178494" cy="344371"/>
            </a:xfrm>
            <a:prstGeom prst="ribbon2">
              <a:avLst>
                <a:gd name="adj1" fmla="val 14548"/>
                <a:gd name="adj2" fmla="val 75000"/>
              </a:avLst>
            </a:prstGeom>
            <a:solidFill>
              <a:schemeClr val="accent6">
                <a:lumMod val="75000"/>
              </a:schemeClr>
            </a:solidFill>
            <a:ln w="28575">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t>NEREVARINE</a:t>
              </a:r>
            </a:p>
          </p:txBody>
        </p:sp>
      </p:grpSp>
      <p:sp>
        <p:nvSpPr>
          <p:cNvPr id="36" name="TextBox 35">
            <a:extLst>
              <a:ext uri="{FF2B5EF4-FFF2-40B4-BE49-F238E27FC236}">
                <a16:creationId xmlns:a16="http://schemas.microsoft.com/office/drawing/2014/main" id="{F5991AE7-8797-4DDE-05E3-548F4DFC42FD}"/>
              </a:ext>
            </a:extLst>
          </p:cNvPr>
          <p:cNvSpPr txBox="1"/>
          <p:nvPr/>
        </p:nvSpPr>
        <p:spPr>
          <a:xfrm>
            <a:off x="2904931" y="1759312"/>
            <a:ext cx="6382138" cy="3339376"/>
          </a:xfrm>
          <a:prstGeom prst="rect">
            <a:avLst/>
          </a:prstGeom>
          <a:solidFill>
            <a:schemeClr val="bg1">
              <a:lumMod val="85000"/>
            </a:schemeClr>
          </a:solidFill>
          <a:effectLst>
            <a:outerShdw blurRad="63500" sx="102000" sy="102000" algn="ctr" rotWithShape="0">
              <a:prstClr val="black">
                <a:alpha val="40000"/>
              </a:prstClr>
            </a:outerShdw>
          </a:effectLst>
        </p:spPr>
        <p:txBody>
          <a:bodyPr wrap="square" lIns="182880" tIns="91440" rIns="182880" bIns="91440">
            <a:spAutoFit/>
          </a:bodyPr>
          <a:lstStyle/>
          <a:p>
            <a:pPr>
              <a:spcBef>
                <a:spcPts val="1000"/>
              </a:spcBef>
            </a:pPr>
            <a:r>
              <a:rPr lang="en-US" sz="2000" i="1" dirty="0"/>
              <a:t>“Come to Red Mountain, old friend. For the fellowship and honor that once we shared, I would grant you counsel and power, if only you would pledge that friendship anew. The path to Red Mountain is long, and filled with danger, but if you are worthy, you will find there wisdom, a firm friend, and all the power you need to set the world aright.</a:t>
            </a:r>
          </a:p>
          <a:p>
            <a:pPr>
              <a:spcBef>
                <a:spcPts val="1000"/>
              </a:spcBef>
            </a:pPr>
            <a:r>
              <a:rPr lang="en-US" sz="2000" i="1" dirty="0"/>
              <a:t>“As ever, your respectful servant and loyal friend,</a:t>
            </a:r>
          </a:p>
          <a:p>
            <a:pPr>
              <a:spcBef>
                <a:spcPts val="1000"/>
              </a:spcBef>
            </a:pPr>
            <a:r>
              <a:rPr lang="en-US" sz="2000" i="1" dirty="0"/>
              <a:t>“Lord </a:t>
            </a:r>
            <a:r>
              <a:rPr lang="en-US" sz="2000" i="1" dirty="0" err="1"/>
              <a:t>Voryn</a:t>
            </a:r>
            <a:r>
              <a:rPr lang="en-US" sz="2000" i="1" dirty="0"/>
              <a:t> </a:t>
            </a:r>
            <a:r>
              <a:rPr lang="en-US" sz="2000" i="1" dirty="0" err="1"/>
              <a:t>Dagoth</a:t>
            </a:r>
            <a:r>
              <a:rPr lang="en-US" sz="2000" i="1" dirty="0"/>
              <a:t>, </a:t>
            </a:r>
            <a:r>
              <a:rPr lang="en-US" sz="2000" i="1" dirty="0" err="1"/>
              <a:t>Dagoth</a:t>
            </a:r>
            <a:r>
              <a:rPr lang="en-US" sz="2000" i="1" dirty="0"/>
              <a:t> Ur”</a:t>
            </a:r>
          </a:p>
          <a:p>
            <a:pPr>
              <a:spcBef>
                <a:spcPts val="1000"/>
              </a:spcBef>
            </a:pPr>
            <a:r>
              <a:rPr lang="en-US" sz="2000" dirty="0"/>
              <a:t>— </a:t>
            </a:r>
            <a:r>
              <a:rPr lang="en-US" sz="2000" dirty="0">
                <a:hlinkClick r:id="rId7"/>
              </a:rPr>
              <a:t>Message from </a:t>
            </a:r>
            <a:r>
              <a:rPr lang="en-US" sz="2000" dirty="0" err="1">
                <a:hlinkClick r:id="rId7"/>
              </a:rPr>
              <a:t>Dagoth</a:t>
            </a:r>
            <a:r>
              <a:rPr lang="en-US" sz="2000" dirty="0">
                <a:hlinkClick r:id="rId7"/>
              </a:rPr>
              <a:t> Ur</a:t>
            </a:r>
            <a:endParaRPr lang="en-US" sz="2000" dirty="0"/>
          </a:p>
        </p:txBody>
      </p:sp>
      <p:sp>
        <p:nvSpPr>
          <p:cNvPr id="39" name="TextBox 38">
            <a:extLst>
              <a:ext uri="{FF2B5EF4-FFF2-40B4-BE49-F238E27FC236}">
                <a16:creationId xmlns:a16="http://schemas.microsoft.com/office/drawing/2014/main" id="{3CF8C3A9-38C2-F0AB-59A4-F67C436F9FE2}"/>
              </a:ext>
            </a:extLst>
          </p:cNvPr>
          <p:cNvSpPr txBox="1"/>
          <p:nvPr/>
        </p:nvSpPr>
        <p:spPr>
          <a:xfrm>
            <a:off x="2904931" y="2619027"/>
            <a:ext cx="6382138" cy="1544012"/>
          </a:xfrm>
          <a:prstGeom prst="rect">
            <a:avLst/>
          </a:prstGeom>
          <a:solidFill>
            <a:schemeClr val="bg1">
              <a:lumMod val="85000"/>
            </a:schemeClr>
          </a:solidFill>
          <a:effectLst>
            <a:outerShdw blurRad="63500" sx="102000" sy="102000" algn="ctr" rotWithShape="0">
              <a:prstClr val="black">
                <a:alpha val="40000"/>
              </a:prstClr>
            </a:outerShdw>
          </a:effectLst>
        </p:spPr>
        <p:txBody>
          <a:bodyPr wrap="square" lIns="182880" tIns="91440" rIns="182880" bIns="91440">
            <a:spAutoFit/>
          </a:bodyPr>
          <a:lstStyle/>
          <a:p>
            <a:r>
              <a:rPr lang="en-US" sz="2000" i="1" dirty="0"/>
              <a:t>“Many times I have rehearsed speeches offering to share this place with you. ‘If you dare to defy the gods, take my hand.’”</a:t>
            </a:r>
            <a:endParaRPr lang="en-US" sz="2000" dirty="0"/>
          </a:p>
          <a:p>
            <a:pPr>
              <a:spcBef>
                <a:spcPts val="1000"/>
              </a:spcBef>
            </a:pPr>
            <a:r>
              <a:rPr lang="en-US" sz="2000" dirty="0"/>
              <a:t>— </a:t>
            </a:r>
            <a:r>
              <a:rPr lang="en-US" sz="2000" dirty="0" err="1"/>
              <a:t>Dagoth</a:t>
            </a:r>
            <a:r>
              <a:rPr lang="en-US" sz="2000" dirty="0"/>
              <a:t> Ur</a:t>
            </a:r>
          </a:p>
        </p:txBody>
      </p:sp>
    </p:spTree>
    <p:extLst>
      <p:ext uri="{BB962C8B-B14F-4D97-AF65-F5344CB8AC3E}">
        <p14:creationId xmlns:p14="http://schemas.microsoft.com/office/powerpoint/2010/main" val="131763555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200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0" nodeType="clickEffect">
                                  <p:stCondLst>
                                    <p:cond delay="0"/>
                                  </p:stCondLst>
                                  <p:childTnLst>
                                    <p:animEffect transition="out" filter="fade">
                                      <p:cBhvr>
                                        <p:cTn id="16" dur="500"/>
                                        <p:tgtEl>
                                          <p:spTgt spid="4"/>
                                        </p:tgtEl>
                                      </p:cBhvr>
                                    </p:animEffect>
                                    <p:set>
                                      <p:cBhvr>
                                        <p:cTn id="17" dur="1" fill="hold">
                                          <p:stCondLst>
                                            <p:cond delay="499"/>
                                          </p:stCondLst>
                                        </p:cTn>
                                        <p:tgtEl>
                                          <p:spTgt spid="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2"/>
                                        </p:tgtEl>
                                      </p:cBhvr>
                                    </p:animEffect>
                                    <p:set>
                                      <p:cBhvr>
                                        <p:cTn id="22" dur="1" fill="hold">
                                          <p:stCondLst>
                                            <p:cond delay="499"/>
                                          </p:stCondLst>
                                        </p:cTn>
                                        <p:tgtEl>
                                          <p:spTgt spid="1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grpId="1" nodeType="clickEffect">
                                  <p:stCondLst>
                                    <p:cond delay="0"/>
                                  </p:stCondLst>
                                  <p:childTnLst>
                                    <p:animEffect transition="out" filter="fade">
                                      <p:cBhvr>
                                        <p:cTn id="31" dur="500"/>
                                        <p:tgtEl>
                                          <p:spTgt spid="36"/>
                                        </p:tgtEl>
                                      </p:cBhvr>
                                    </p:animEffect>
                                    <p:set>
                                      <p:cBhvr>
                                        <p:cTn id="32" dur="1" fill="hold">
                                          <p:stCondLst>
                                            <p:cond delay="499"/>
                                          </p:stCondLst>
                                        </p:cTn>
                                        <p:tgtEl>
                                          <p:spTgt spid="36"/>
                                        </p:tgtEl>
                                        <p:attrNameLst>
                                          <p:attrName>style.visibility</p:attrName>
                                        </p:attrNameLst>
                                      </p:cBhvr>
                                      <p:to>
                                        <p:strVal val="hidden"/>
                                      </p:to>
                                    </p:se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39"/>
                                        </p:tgtEl>
                                      </p:cBhvr>
                                    </p:animEffect>
                                    <p:set>
                                      <p:cBhvr>
                                        <p:cTn id="46"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6" grpId="0" animBg="1"/>
      <p:bldP spid="36" grpId="1" animBg="1"/>
      <p:bldP spid="39" grpId="0" animBg="1"/>
      <p:bldP spid="39"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volcano erupting with smoke&#10;&#10;Description automatically generated">
            <a:extLst>
              <a:ext uri="{FF2B5EF4-FFF2-40B4-BE49-F238E27FC236}">
                <a16:creationId xmlns:a16="http://schemas.microsoft.com/office/drawing/2014/main" id="{E7AF8D67-7030-8915-CB08-B72D098FDF6E}"/>
              </a:ext>
            </a:extLst>
          </p:cNvPr>
          <p:cNvPicPr>
            <a:picLocks noChangeAspect="1"/>
          </p:cNvPicPr>
          <p:nvPr/>
        </p:nvPicPr>
        <p:blipFill rotWithShape="1">
          <a:blip r:embed="rId3">
            <a:duotone>
              <a:prstClr val="black"/>
              <a:srgbClr val="C00000">
                <a:tint val="45000"/>
                <a:satMod val="400000"/>
              </a:srgbClr>
            </a:duotone>
            <a:alphaModFix amt="20000"/>
            <a:extLst>
              <a:ext uri="{28A0092B-C50C-407E-A947-70E740481C1C}">
                <a14:useLocalDpi xmlns:a14="http://schemas.microsoft.com/office/drawing/2010/main" val="0"/>
              </a:ext>
            </a:extLst>
          </a:blip>
          <a:srcRect/>
          <a:stretch/>
        </p:blipFill>
        <p:spPr>
          <a:xfrm>
            <a:off x="-3048" y="0"/>
            <a:ext cx="10440334" cy="6858000"/>
          </a:xfrm>
          <a:prstGeom prst="rect">
            <a:avLst/>
          </a:prstGeom>
        </p:spPr>
      </p:pic>
      <p:sp>
        <p:nvSpPr>
          <p:cNvPr id="2" name="Title 1">
            <a:extLst>
              <a:ext uri="{FF2B5EF4-FFF2-40B4-BE49-F238E27FC236}">
                <a16:creationId xmlns:a16="http://schemas.microsoft.com/office/drawing/2014/main" id="{5BD65B10-C047-1062-3116-FC37B5F2C477}"/>
              </a:ext>
            </a:extLst>
          </p:cNvPr>
          <p:cNvSpPr>
            <a:spLocks noGrp="1"/>
          </p:cNvSpPr>
          <p:nvPr>
            <p:ph type="title"/>
          </p:nvPr>
        </p:nvSpPr>
        <p:spPr/>
        <p:txBody>
          <a:bodyPr/>
          <a:lstStyle/>
          <a:p>
            <a:r>
              <a:rPr lang="en-US" b="1" dirty="0"/>
              <a:t>YOU KNOW WHAT IT IS</a:t>
            </a:r>
          </a:p>
        </p:txBody>
      </p:sp>
      <p:sp>
        <p:nvSpPr>
          <p:cNvPr id="3" name="Oval 2">
            <a:extLst>
              <a:ext uri="{FF2B5EF4-FFF2-40B4-BE49-F238E27FC236}">
                <a16:creationId xmlns:a16="http://schemas.microsoft.com/office/drawing/2014/main" id="{E07B24ED-CCAF-981E-753B-E0EDF0016173}"/>
              </a:ext>
            </a:extLst>
          </p:cNvPr>
          <p:cNvSpPr>
            <a:spLocks noChangeAspect="1"/>
          </p:cNvSpPr>
          <p:nvPr/>
        </p:nvSpPr>
        <p:spPr>
          <a:xfrm>
            <a:off x="2510360" y="4623808"/>
            <a:ext cx="1920240" cy="1920240"/>
          </a:xfrm>
          <a:prstGeom prst="ellipse">
            <a:avLst/>
          </a:prstGeom>
          <a:blipFill dpi="0" rotWithShape="1">
            <a:blip r:embed="rId4">
              <a:extLst>
                <a:ext uri="{28A0092B-C50C-407E-A947-70E740481C1C}">
                  <a14:useLocalDpi xmlns:a14="http://schemas.microsoft.com/office/drawing/2010/main" val="0"/>
                </a:ext>
              </a:extLst>
            </a:blip>
            <a:srcRect/>
            <a:stretch>
              <a:fillRect/>
            </a:stretch>
          </a:blipFill>
          <a:ln w="152400">
            <a:solidFill>
              <a:srgbClr val="7030A0"/>
            </a:solidFill>
          </a:ln>
          <a:effectLst>
            <a:outerShdw blurRad="50800" dist="38100" dir="5400000" algn="t" rotWithShape="0">
              <a:prstClr val="black">
                <a:alpha val="40000"/>
              </a:prstClr>
            </a:outerShdw>
          </a:effectLst>
        </p:spPr>
        <p:style>
          <a:lnRef idx="2">
            <a:schemeClr val="accent2">
              <a:shade val="80000"/>
              <a:hueOff val="0"/>
              <a:satOff val="0"/>
              <a:lumOff val="0"/>
              <a:alphaOff val="0"/>
            </a:schemeClr>
          </a:lnRef>
          <a:fillRef idx="1">
            <a:scrgbClr r="0" g="0" b="0"/>
          </a:fillRef>
          <a:effectRef idx="0">
            <a:schemeClr val="accent2">
              <a:tint val="40000"/>
              <a:hueOff val="0"/>
              <a:satOff val="0"/>
              <a:lumOff val="0"/>
              <a:alphaOff val="0"/>
            </a:schemeClr>
          </a:effectRef>
          <a:fontRef idx="minor">
            <a:schemeClr val="lt1">
              <a:hueOff val="0"/>
              <a:satOff val="0"/>
              <a:lumOff val="0"/>
              <a:alphaOff val="0"/>
            </a:schemeClr>
          </a:fontRef>
        </p:style>
        <p:txBody>
          <a:bodyPr/>
          <a:lstStyle/>
          <a:p>
            <a:endParaRPr lang="en-US"/>
          </a:p>
        </p:txBody>
      </p:sp>
      <p:sp>
        <p:nvSpPr>
          <p:cNvPr id="6" name="TextBox 5">
            <a:extLst>
              <a:ext uri="{FF2B5EF4-FFF2-40B4-BE49-F238E27FC236}">
                <a16:creationId xmlns:a16="http://schemas.microsoft.com/office/drawing/2014/main" id="{3A5C5E20-3785-7BDF-4179-D6312C2A29C9}"/>
              </a:ext>
            </a:extLst>
          </p:cNvPr>
          <p:cNvSpPr txBox="1"/>
          <p:nvPr/>
        </p:nvSpPr>
        <p:spPr>
          <a:xfrm rot="20700000">
            <a:off x="941614" y="2255157"/>
            <a:ext cx="10308771" cy="2347686"/>
          </a:xfrm>
          <a:prstGeom prst="rect">
            <a:avLst/>
          </a:prstGeom>
          <a:solidFill>
            <a:srgbClr val="C00000"/>
          </a:solidFill>
          <a:ln w="76200">
            <a:solidFill>
              <a:srgbClr val="7E0000"/>
            </a:solidFill>
          </a:ln>
        </p:spPr>
        <p:style>
          <a:lnRef idx="2">
            <a:schemeClr val="accent2">
              <a:shade val="15000"/>
            </a:schemeClr>
          </a:lnRef>
          <a:fillRef idx="1">
            <a:schemeClr val="accent2"/>
          </a:fillRef>
          <a:effectRef idx="0">
            <a:schemeClr val="accent2"/>
          </a:effectRef>
          <a:fontRef idx="minor">
            <a:schemeClr val="lt1"/>
          </a:fontRef>
        </p:style>
        <p:txBody>
          <a:bodyPr wrap="square" lIns="91440" rtlCol="0" anchor="ctr" anchorCtr="0">
            <a:noAutofit/>
          </a:bodyPr>
          <a:lstStyle/>
          <a:p>
            <a:pPr algn="ctr"/>
            <a:r>
              <a:rPr lang="en-US" sz="11500" b="1" spc="1000" dirty="0"/>
              <a:t>IT’S YURI</a:t>
            </a:r>
          </a:p>
        </p:txBody>
      </p:sp>
      <p:sp>
        <p:nvSpPr>
          <p:cNvPr id="14" name="Rectangle 13">
            <a:extLst>
              <a:ext uri="{FF2B5EF4-FFF2-40B4-BE49-F238E27FC236}">
                <a16:creationId xmlns:a16="http://schemas.microsoft.com/office/drawing/2014/main" id="{684D2A35-2973-2DE3-ED86-A78684755BF2}"/>
              </a:ext>
            </a:extLst>
          </p:cNvPr>
          <p:cNvSpPr/>
          <p:nvPr/>
        </p:nvSpPr>
        <p:spPr>
          <a:xfrm rot="20658242">
            <a:off x="5819787" y="2928410"/>
            <a:ext cx="3550215" cy="226883"/>
          </a:xfrm>
          <a:custGeom>
            <a:avLst/>
            <a:gdLst>
              <a:gd name="connsiteX0" fmla="*/ 0 w 3550215"/>
              <a:gd name="connsiteY0" fmla="*/ 0 h 226883"/>
              <a:gd name="connsiteX1" fmla="*/ 662707 w 3550215"/>
              <a:gd name="connsiteY1" fmla="*/ 0 h 226883"/>
              <a:gd name="connsiteX2" fmla="*/ 1289911 w 3550215"/>
              <a:gd name="connsiteY2" fmla="*/ 0 h 226883"/>
              <a:gd name="connsiteX3" fmla="*/ 1917116 w 3550215"/>
              <a:gd name="connsiteY3" fmla="*/ 0 h 226883"/>
              <a:gd name="connsiteX4" fmla="*/ 2402312 w 3550215"/>
              <a:gd name="connsiteY4" fmla="*/ 0 h 226883"/>
              <a:gd name="connsiteX5" fmla="*/ 2923010 w 3550215"/>
              <a:gd name="connsiteY5" fmla="*/ 0 h 226883"/>
              <a:gd name="connsiteX6" fmla="*/ 3550215 w 3550215"/>
              <a:gd name="connsiteY6" fmla="*/ 0 h 226883"/>
              <a:gd name="connsiteX7" fmla="*/ 3550215 w 3550215"/>
              <a:gd name="connsiteY7" fmla="*/ 226883 h 226883"/>
              <a:gd name="connsiteX8" fmla="*/ 2958513 w 3550215"/>
              <a:gd name="connsiteY8" fmla="*/ 226883 h 226883"/>
              <a:gd name="connsiteX9" fmla="*/ 2473316 w 3550215"/>
              <a:gd name="connsiteY9" fmla="*/ 226883 h 226883"/>
              <a:gd name="connsiteX10" fmla="*/ 1988120 w 3550215"/>
              <a:gd name="connsiteY10" fmla="*/ 226883 h 226883"/>
              <a:gd name="connsiteX11" fmla="*/ 1360916 w 3550215"/>
              <a:gd name="connsiteY11" fmla="*/ 226883 h 226883"/>
              <a:gd name="connsiteX12" fmla="*/ 840218 w 3550215"/>
              <a:gd name="connsiteY12" fmla="*/ 226883 h 226883"/>
              <a:gd name="connsiteX13" fmla="*/ 0 w 3550215"/>
              <a:gd name="connsiteY13" fmla="*/ 226883 h 226883"/>
              <a:gd name="connsiteX14" fmla="*/ 0 w 3550215"/>
              <a:gd name="connsiteY14" fmla="*/ 0 h 22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50215" h="226883" fill="none" extrusionOk="0">
                <a:moveTo>
                  <a:pt x="0" y="0"/>
                </a:moveTo>
                <a:cubicBezTo>
                  <a:pt x="300748" y="-29000"/>
                  <a:pt x="438714" y="8247"/>
                  <a:pt x="662707" y="0"/>
                </a:cubicBezTo>
                <a:cubicBezTo>
                  <a:pt x="886700" y="-8247"/>
                  <a:pt x="1064603" y="30098"/>
                  <a:pt x="1289911" y="0"/>
                </a:cubicBezTo>
                <a:cubicBezTo>
                  <a:pt x="1515219" y="-30098"/>
                  <a:pt x="1788421" y="-21717"/>
                  <a:pt x="1917116" y="0"/>
                </a:cubicBezTo>
                <a:cubicBezTo>
                  <a:pt x="2045811" y="21717"/>
                  <a:pt x="2191121" y="3532"/>
                  <a:pt x="2402312" y="0"/>
                </a:cubicBezTo>
                <a:cubicBezTo>
                  <a:pt x="2613503" y="-3532"/>
                  <a:pt x="2712655" y="-1033"/>
                  <a:pt x="2923010" y="0"/>
                </a:cubicBezTo>
                <a:cubicBezTo>
                  <a:pt x="3133365" y="1033"/>
                  <a:pt x="3310961" y="8364"/>
                  <a:pt x="3550215" y="0"/>
                </a:cubicBezTo>
                <a:cubicBezTo>
                  <a:pt x="3548959" y="102313"/>
                  <a:pt x="3554194" y="153198"/>
                  <a:pt x="3550215" y="226883"/>
                </a:cubicBezTo>
                <a:cubicBezTo>
                  <a:pt x="3430612" y="225618"/>
                  <a:pt x="3086341" y="220955"/>
                  <a:pt x="2958513" y="226883"/>
                </a:cubicBezTo>
                <a:cubicBezTo>
                  <a:pt x="2830685" y="232811"/>
                  <a:pt x="2570461" y="227739"/>
                  <a:pt x="2473316" y="226883"/>
                </a:cubicBezTo>
                <a:cubicBezTo>
                  <a:pt x="2376171" y="226027"/>
                  <a:pt x="2210122" y="214214"/>
                  <a:pt x="1988120" y="226883"/>
                </a:cubicBezTo>
                <a:cubicBezTo>
                  <a:pt x="1766118" y="239552"/>
                  <a:pt x="1671099" y="257154"/>
                  <a:pt x="1360916" y="226883"/>
                </a:cubicBezTo>
                <a:cubicBezTo>
                  <a:pt x="1050733" y="196612"/>
                  <a:pt x="1018211" y="239533"/>
                  <a:pt x="840218" y="226883"/>
                </a:cubicBezTo>
                <a:cubicBezTo>
                  <a:pt x="662225" y="214233"/>
                  <a:pt x="191130" y="203592"/>
                  <a:pt x="0" y="226883"/>
                </a:cubicBezTo>
                <a:cubicBezTo>
                  <a:pt x="1304" y="175501"/>
                  <a:pt x="-8077" y="62410"/>
                  <a:pt x="0" y="0"/>
                </a:cubicBezTo>
                <a:close/>
              </a:path>
              <a:path w="3550215" h="226883" stroke="0" extrusionOk="0">
                <a:moveTo>
                  <a:pt x="0" y="0"/>
                </a:moveTo>
                <a:cubicBezTo>
                  <a:pt x="240188" y="16817"/>
                  <a:pt x="406134" y="-22063"/>
                  <a:pt x="556200" y="0"/>
                </a:cubicBezTo>
                <a:cubicBezTo>
                  <a:pt x="706266" y="22063"/>
                  <a:pt x="802339" y="7867"/>
                  <a:pt x="1041396" y="0"/>
                </a:cubicBezTo>
                <a:cubicBezTo>
                  <a:pt x="1280453" y="-7867"/>
                  <a:pt x="1426093" y="11866"/>
                  <a:pt x="1704103" y="0"/>
                </a:cubicBezTo>
                <a:cubicBezTo>
                  <a:pt x="1982113" y="-11866"/>
                  <a:pt x="1990579" y="-17056"/>
                  <a:pt x="2260304" y="0"/>
                </a:cubicBezTo>
                <a:cubicBezTo>
                  <a:pt x="2530029" y="17056"/>
                  <a:pt x="2559743" y="7423"/>
                  <a:pt x="2816504" y="0"/>
                </a:cubicBezTo>
                <a:cubicBezTo>
                  <a:pt x="3073265" y="-7423"/>
                  <a:pt x="3284261" y="11615"/>
                  <a:pt x="3550215" y="0"/>
                </a:cubicBezTo>
                <a:cubicBezTo>
                  <a:pt x="3540925" y="85104"/>
                  <a:pt x="3544556" y="148324"/>
                  <a:pt x="3550215" y="226883"/>
                </a:cubicBezTo>
                <a:cubicBezTo>
                  <a:pt x="3283965" y="241980"/>
                  <a:pt x="3234952" y="238783"/>
                  <a:pt x="2958513" y="226883"/>
                </a:cubicBezTo>
                <a:cubicBezTo>
                  <a:pt x="2682074" y="214983"/>
                  <a:pt x="2674146" y="233046"/>
                  <a:pt x="2473316" y="226883"/>
                </a:cubicBezTo>
                <a:cubicBezTo>
                  <a:pt x="2272486" y="220720"/>
                  <a:pt x="2144620" y="240332"/>
                  <a:pt x="1881614" y="226883"/>
                </a:cubicBezTo>
                <a:cubicBezTo>
                  <a:pt x="1618608" y="213434"/>
                  <a:pt x="1505091" y="236155"/>
                  <a:pt x="1289911" y="226883"/>
                </a:cubicBezTo>
                <a:cubicBezTo>
                  <a:pt x="1074731" y="217611"/>
                  <a:pt x="887883" y="241135"/>
                  <a:pt x="733711" y="226883"/>
                </a:cubicBezTo>
                <a:cubicBezTo>
                  <a:pt x="579539" y="212631"/>
                  <a:pt x="348184" y="216291"/>
                  <a:pt x="0" y="226883"/>
                </a:cubicBezTo>
                <a:cubicBezTo>
                  <a:pt x="-4041" y="130640"/>
                  <a:pt x="5532" y="108581"/>
                  <a:pt x="0" y="0"/>
                </a:cubicBezTo>
                <a:close/>
              </a:path>
            </a:pathLst>
          </a:custGeom>
          <a:solidFill>
            <a:schemeClr val="tx1"/>
          </a:solidFill>
          <a:ln w="190500">
            <a:solidFill>
              <a:schemeClr val="tx1"/>
            </a:solidFill>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E8861AB-7249-D06B-DEBD-028AB735F1BC}"/>
              </a:ext>
            </a:extLst>
          </p:cNvPr>
          <p:cNvSpPr txBox="1"/>
          <p:nvPr/>
        </p:nvSpPr>
        <p:spPr>
          <a:xfrm rot="20126838">
            <a:off x="5745169" y="1868008"/>
            <a:ext cx="3786899" cy="2347686"/>
          </a:xfrm>
          <a:prstGeom prst="rect">
            <a:avLst/>
          </a:prstGeom>
          <a:solidFill>
            <a:schemeClr val="tx1"/>
          </a:solidFill>
          <a:ln w="76200">
            <a:solidFill>
              <a:schemeClr val="tx1">
                <a:lumMod val="85000"/>
                <a:lumOff val="15000"/>
              </a:schemeClr>
            </a:solidFill>
          </a:ln>
        </p:spPr>
        <p:style>
          <a:lnRef idx="2">
            <a:schemeClr val="accent2">
              <a:shade val="15000"/>
            </a:schemeClr>
          </a:lnRef>
          <a:fillRef idx="1">
            <a:schemeClr val="accent2"/>
          </a:fillRef>
          <a:effectRef idx="0">
            <a:schemeClr val="accent2"/>
          </a:effectRef>
          <a:fontRef idx="minor">
            <a:schemeClr val="lt1"/>
          </a:fontRef>
        </p:style>
        <p:txBody>
          <a:bodyPr wrap="square" lIns="274320" rtlCol="0" anchor="ctr" anchorCtr="0">
            <a:noAutofit/>
          </a:bodyPr>
          <a:lstStyle/>
          <a:p>
            <a:pPr algn="ctr"/>
            <a:r>
              <a:rPr lang="en-US" sz="8800" b="1" spc="1000" dirty="0">
                <a:latin typeface="Georgia" panose="02040502050405020303" pitchFamily="18" charset="0"/>
              </a:rPr>
              <a:t>SA</a:t>
            </a:r>
            <a:r>
              <a:rPr lang="en-US" sz="8800" b="1" spc="-150" dirty="0">
                <a:latin typeface="Georgia" panose="02040502050405020303" pitchFamily="18" charset="0"/>
              </a:rPr>
              <a:t>D.</a:t>
            </a:r>
          </a:p>
        </p:txBody>
      </p:sp>
    </p:spTree>
    <p:extLst>
      <p:ext uri="{BB962C8B-B14F-4D97-AF65-F5344CB8AC3E}">
        <p14:creationId xmlns:p14="http://schemas.microsoft.com/office/powerpoint/2010/main" val="380753916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150"/>
                                        <p:tgtEl>
                                          <p:spTgt spid="6"/>
                                        </p:tgtEl>
                                      </p:cBhvr>
                                    </p:animEffect>
                                  </p:childTnLst>
                                </p:cTn>
                              </p:par>
                            </p:childTnLst>
                          </p:cTn>
                        </p:par>
                        <p:par>
                          <p:cTn id="8" fill="hold">
                            <p:stCondLst>
                              <p:cond delay="150"/>
                            </p:stCondLst>
                            <p:childTnLst>
                              <p:par>
                                <p:cTn id="9" presetID="22" presetClass="entr" presetSubtype="8" fill="hold" grpId="0" nodeType="afterEffect">
                                  <p:stCondLst>
                                    <p:cond delay="1000"/>
                                  </p:stCondLst>
                                  <p:childTnLst>
                                    <p:set>
                                      <p:cBhvr>
                                        <p:cTn id="10" dur="1" fill="hold">
                                          <p:stCondLst>
                                            <p:cond delay="0"/>
                                          </p:stCondLst>
                                        </p:cTn>
                                        <p:tgtEl>
                                          <p:spTgt spid="14"/>
                                        </p:tgtEl>
                                        <p:attrNameLst>
                                          <p:attrName>style.visibility</p:attrName>
                                        </p:attrNameLst>
                                      </p:cBhvr>
                                      <p:to>
                                        <p:strVal val="visible"/>
                                      </p:to>
                                    </p:set>
                                    <p:animEffect transition="in" filter="wipe(left)">
                                      <p:cBhvr>
                                        <p:cTn id="11" dur="250"/>
                                        <p:tgtEl>
                                          <p:spTgt spid="14"/>
                                        </p:tgtEl>
                                      </p:cBhvr>
                                    </p:animEffect>
                                  </p:childTnLst>
                                </p:cTn>
                              </p:par>
                            </p:childTnLst>
                          </p:cTn>
                        </p:par>
                        <p:par>
                          <p:cTn id="12" fill="hold">
                            <p:stCondLst>
                              <p:cond delay="1400"/>
                            </p:stCondLst>
                            <p:childTnLst>
                              <p:par>
                                <p:cTn id="13" presetID="2" presetClass="entr" presetSubtype="6" fill="hold" grpId="0" nodeType="afterEffect">
                                  <p:stCondLst>
                                    <p:cond delay="1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250" fill="hold"/>
                                        <p:tgtEl>
                                          <p:spTgt spid="15"/>
                                        </p:tgtEl>
                                        <p:attrNameLst>
                                          <p:attrName>ppt_x</p:attrName>
                                        </p:attrNameLst>
                                      </p:cBhvr>
                                      <p:tavLst>
                                        <p:tav tm="0">
                                          <p:val>
                                            <p:strVal val="1+#ppt_w/2"/>
                                          </p:val>
                                        </p:tav>
                                        <p:tav tm="100000">
                                          <p:val>
                                            <p:strVal val="#ppt_x"/>
                                          </p:val>
                                        </p:tav>
                                      </p:tavLst>
                                    </p:anim>
                                    <p:anim calcmode="lin" valueType="num">
                                      <p:cBhvr additive="base">
                                        <p:cTn id="16"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4" grpId="0" animBg="1"/>
      <p:bldP spid="1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screen shot of a movie poster&#10;&#10;Description automatically generated">
            <a:extLst>
              <a:ext uri="{FF2B5EF4-FFF2-40B4-BE49-F238E27FC236}">
                <a16:creationId xmlns:a16="http://schemas.microsoft.com/office/drawing/2014/main" id="{0953ED85-C619-7D79-CD70-FB206AA2E9FD}"/>
              </a:ext>
            </a:extLst>
          </p:cNvPr>
          <p:cNvPicPr>
            <a:picLocks noChangeAspect="1"/>
          </p:cNvPicPr>
          <p:nvPr/>
        </p:nvPicPr>
        <p:blipFill rotWithShape="1">
          <a:blip r:embed="rId3">
            <a:alphaModFix amt="20000"/>
            <a:extLst>
              <a:ext uri="{28A0092B-C50C-407E-A947-70E740481C1C}">
                <a14:useLocalDpi xmlns:a14="http://schemas.microsoft.com/office/drawing/2010/main" val="0"/>
              </a:ext>
            </a:extLst>
          </a:blip>
          <a:srcRect/>
          <a:stretch/>
        </p:blipFill>
        <p:spPr>
          <a:xfrm>
            <a:off x="725714" y="-161189"/>
            <a:ext cx="10755086" cy="7821293"/>
          </a:xfrm>
          <a:prstGeom prst="rect">
            <a:avLst/>
          </a:prstGeom>
          <a:effectLst>
            <a:softEdge rad="127000"/>
          </a:effectLst>
        </p:spPr>
      </p:pic>
      <p:sp>
        <p:nvSpPr>
          <p:cNvPr id="9" name="Oval 8">
            <a:extLst>
              <a:ext uri="{FF2B5EF4-FFF2-40B4-BE49-F238E27FC236}">
                <a16:creationId xmlns:a16="http://schemas.microsoft.com/office/drawing/2014/main" id="{74ADA79D-7601-2513-E8A5-95B806AA1642}"/>
              </a:ext>
            </a:extLst>
          </p:cNvPr>
          <p:cNvSpPr/>
          <p:nvPr/>
        </p:nvSpPr>
        <p:spPr>
          <a:xfrm>
            <a:off x="3937422" y="3985150"/>
            <a:ext cx="4317157" cy="723330"/>
          </a:xfrm>
          <a:prstGeom prst="ellipse">
            <a:avLst/>
          </a:prstGeom>
          <a:solidFill>
            <a:schemeClr val="dk1">
              <a:alpha val="28000"/>
            </a:schemeClr>
          </a:solidFill>
          <a:effectLst>
            <a:softEdge rad="317500"/>
          </a:effectLst>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D4B9B766-F22E-0F4A-0C79-A85A525774F4}"/>
              </a:ext>
            </a:extLst>
          </p:cNvPr>
          <p:cNvSpPr>
            <a:spLocks noGrp="1"/>
          </p:cNvSpPr>
          <p:nvPr>
            <p:ph type="title"/>
          </p:nvPr>
        </p:nvSpPr>
        <p:spPr>
          <a:xfrm>
            <a:off x="831850" y="2876107"/>
            <a:ext cx="10515600" cy="2852737"/>
          </a:xfrm>
        </p:spPr>
        <p:txBody>
          <a:bodyPr/>
          <a:lstStyle/>
          <a:p>
            <a:pPr algn="ctr"/>
            <a:r>
              <a:rPr lang="en-US" dirty="0"/>
              <a:t>Congratulations to </a:t>
            </a:r>
            <a:r>
              <a:rPr lang="en-US" b="1" dirty="0"/>
              <a:t>me</a:t>
            </a:r>
            <a:r>
              <a:rPr lang="en-US" dirty="0"/>
              <a:t>!</a:t>
            </a:r>
          </a:p>
        </p:txBody>
      </p:sp>
      <p:sp>
        <p:nvSpPr>
          <p:cNvPr id="5" name="Text Placeholder 4">
            <a:extLst>
              <a:ext uri="{FF2B5EF4-FFF2-40B4-BE49-F238E27FC236}">
                <a16:creationId xmlns:a16="http://schemas.microsoft.com/office/drawing/2014/main" id="{B4709268-693F-DB74-EBA7-C7AC907BEEB3}"/>
              </a:ext>
            </a:extLst>
          </p:cNvPr>
          <p:cNvSpPr>
            <a:spLocks noGrp="1"/>
          </p:cNvSpPr>
          <p:nvPr>
            <p:ph type="body" idx="1"/>
          </p:nvPr>
        </p:nvSpPr>
        <p:spPr>
          <a:xfrm>
            <a:off x="831850" y="5755833"/>
            <a:ext cx="10515600" cy="913926"/>
          </a:xfrm>
        </p:spPr>
        <p:txBody>
          <a:bodyPr/>
          <a:lstStyle/>
          <a:p>
            <a:pPr algn="ctr"/>
            <a:r>
              <a:rPr lang="en-US" dirty="0"/>
              <a:t>I no longer bear this knowledge alone</a:t>
            </a:r>
          </a:p>
        </p:txBody>
      </p:sp>
      <p:grpSp>
        <p:nvGrpSpPr>
          <p:cNvPr id="6" name="Group 5">
            <a:extLst>
              <a:ext uri="{FF2B5EF4-FFF2-40B4-BE49-F238E27FC236}">
                <a16:creationId xmlns:a16="http://schemas.microsoft.com/office/drawing/2014/main" id="{AEAF404E-D03F-0913-5256-09726CA85E1D}"/>
              </a:ext>
            </a:extLst>
          </p:cNvPr>
          <p:cNvGrpSpPr/>
          <p:nvPr/>
        </p:nvGrpSpPr>
        <p:grpSpPr>
          <a:xfrm>
            <a:off x="4490198" y="6939280"/>
            <a:ext cx="3211604" cy="13450118"/>
            <a:chOff x="12324895" y="-2192020"/>
            <a:chExt cx="3211604" cy="13450118"/>
          </a:xfrm>
        </p:grpSpPr>
        <p:pic>
          <p:nvPicPr>
            <p:cNvPr id="7" name="Picture 6">
              <a:extLst>
                <a:ext uri="{FF2B5EF4-FFF2-40B4-BE49-F238E27FC236}">
                  <a16:creationId xmlns:a16="http://schemas.microsoft.com/office/drawing/2014/main" id="{419F9CDE-720F-1CC5-203B-118E84CCE661}"/>
                </a:ext>
              </a:extLst>
            </p:cNvPr>
            <p:cNvPicPr>
              <a:picLocks noChangeAspect="1"/>
            </p:cNvPicPr>
            <p:nvPr/>
          </p:nvPicPr>
          <p:blipFill rotWithShape="1">
            <a:blip r:embed="rId4"/>
            <a:srcRect l="89003" r="3256" b="5031"/>
            <a:stretch/>
          </p:blipFill>
          <p:spPr>
            <a:xfrm>
              <a:off x="12324895" y="-2192020"/>
              <a:ext cx="3211604" cy="7821293"/>
            </a:xfrm>
            <a:prstGeom prst="rect">
              <a:avLst/>
            </a:prstGeom>
          </p:spPr>
        </p:pic>
        <p:pic>
          <p:nvPicPr>
            <p:cNvPr id="8" name="Picture 7">
              <a:extLst>
                <a:ext uri="{FF2B5EF4-FFF2-40B4-BE49-F238E27FC236}">
                  <a16:creationId xmlns:a16="http://schemas.microsoft.com/office/drawing/2014/main" id="{EC4AD34C-97EA-2336-CE8B-BCE9F5DBCF68}"/>
                </a:ext>
              </a:extLst>
            </p:cNvPr>
            <p:cNvPicPr>
              <a:picLocks noChangeAspect="1"/>
            </p:cNvPicPr>
            <p:nvPr/>
          </p:nvPicPr>
          <p:blipFill rotWithShape="1">
            <a:blip r:embed="rId5"/>
            <a:srcRect l="89003" t="22554" r="3256" b="5954"/>
            <a:stretch/>
          </p:blipFill>
          <p:spPr>
            <a:xfrm>
              <a:off x="12324895" y="5370286"/>
              <a:ext cx="3211604" cy="5887812"/>
            </a:xfrm>
            <a:prstGeom prst="rect">
              <a:avLst/>
            </a:prstGeom>
          </p:spPr>
        </p:pic>
      </p:grpSp>
    </p:spTree>
    <p:extLst>
      <p:ext uri="{BB962C8B-B14F-4D97-AF65-F5344CB8AC3E}">
        <p14:creationId xmlns:p14="http://schemas.microsoft.com/office/powerpoint/2010/main" val="244267099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par>
                          <p:cTn id="11" fill="hold">
                            <p:stCondLst>
                              <p:cond delay="1000"/>
                            </p:stCondLst>
                            <p:childTnLst>
                              <p:par>
                                <p:cTn id="12" presetID="42" presetClass="entr" presetSubtype="0" fill="hold" grpId="0" nodeType="after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1000"/>
                                        <p:tgtEl>
                                          <p:spTgt spid="5">
                                            <p:txEl>
                                              <p:pRg st="0" end="0"/>
                                            </p:txEl>
                                          </p:spTgt>
                                        </p:tgtEl>
                                      </p:cBhvr>
                                    </p:animEffect>
                                    <p:anim calcmode="lin" valueType="num">
                                      <p:cBhvr>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64" presetClass="path" presetSubtype="0" accel="50000" decel="50000" fill="hold" nodeType="clickEffect">
                                  <p:stCondLst>
                                    <p:cond delay="0"/>
                                  </p:stCondLst>
                                  <p:childTnLst>
                                    <p:animMotion origin="layout" path="M 0 -1.11111E-6 L 0 -2.98495 " pathEditMode="relative" rAng="0" ptsTypes="AA">
                                      <p:cBhvr>
                                        <p:cTn id="20" dur="8000" fill="hold"/>
                                        <p:tgtEl>
                                          <p:spTgt spid="6"/>
                                        </p:tgtEl>
                                        <p:attrNameLst>
                                          <p:attrName>ppt_x</p:attrName>
                                          <p:attrName>ppt_y</p:attrName>
                                        </p:attrNameLst>
                                      </p:cBhvr>
                                      <p:rCtr x="0" y="-14925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EFCDB-A114-0CC1-5059-B1B76A71240A}"/>
              </a:ext>
            </a:extLst>
          </p:cNvPr>
          <p:cNvSpPr>
            <a:spLocks noGrp="1"/>
          </p:cNvSpPr>
          <p:nvPr>
            <p:ph type="title"/>
          </p:nvPr>
        </p:nvSpPr>
        <p:spPr/>
        <p:txBody>
          <a:bodyPr/>
          <a:lstStyle/>
          <a:p>
            <a:r>
              <a:rPr lang="en-US" b="1" dirty="0"/>
              <a:t>UH-OH:</a:t>
            </a:r>
            <a:r>
              <a:rPr lang="en-US" dirty="0"/>
              <a:t> Hope This Doesn’t Come Up Again</a:t>
            </a:r>
          </a:p>
        </p:txBody>
      </p:sp>
      <p:sp>
        <p:nvSpPr>
          <p:cNvPr id="3" name="Content Placeholder 2">
            <a:extLst>
              <a:ext uri="{FF2B5EF4-FFF2-40B4-BE49-F238E27FC236}">
                <a16:creationId xmlns:a16="http://schemas.microsoft.com/office/drawing/2014/main" id="{9415415A-AE3A-3202-E863-8CDE92842622}"/>
              </a:ext>
            </a:extLst>
          </p:cNvPr>
          <p:cNvSpPr>
            <a:spLocks noGrp="1"/>
          </p:cNvSpPr>
          <p:nvPr>
            <p:ph idx="1"/>
          </p:nvPr>
        </p:nvSpPr>
        <p:spPr>
          <a:xfrm>
            <a:off x="838200" y="1825625"/>
            <a:ext cx="6294144" cy="4351338"/>
          </a:xfrm>
        </p:spPr>
        <p:txBody>
          <a:bodyPr/>
          <a:lstStyle/>
          <a:p>
            <a:r>
              <a:rPr lang="en-US" dirty="0"/>
              <a:t>When </a:t>
            </a:r>
            <a:r>
              <a:rPr lang="en-US" dirty="0" err="1"/>
              <a:t>Lorkhan</a:t>
            </a:r>
            <a:r>
              <a:rPr lang="en-US" dirty="0"/>
              <a:t> was killed (or sundered or what have you), he was separated from his divine center</a:t>
            </a:r>
          </a:p>
          <a:p>
            <a:r>
              <a:rPr lang="en-US" dirty="0"/>
              <a:t>It fell from the sky like a meteor and landed in the heart of the island of </a:t>
            </a:r>
            <a:r>
              <a:rPr lang="en-US" dirty="0" err="1"/>
              <a:t>Vvardenfell</a:t>
            </a:r>
            <a:r>
              <a:rPr lang="en-US" dirty="0"/>
              <a:t>, forming the volcano known as Red Mountain</a:t>
            </a:r>
          </a:p>
          <a:p>
            <a:r>
              <a:rPr lang="en-US" dirty="0"/>
              <a:t>There it remained for a long </a:t>
            </a:r>
            <a:r>
              <a:rPr lang="en-US" dirty="0" err="1"/>
              <a:t>long</a:t>
            </a:r>
            <a:r>
              <a:rPr lang="en-US" dirty="0"/>
              <a:t> time…</a:t>
            </a:r>
          </a:p>
        </p:txBody>
      </p:sp>
      <p:pic>
        <p:nvPicPr>
          <p:cNvPr id="5122" name="Picture 2">
            <a:extLst>
              <a:ext uri="{FF2B5EF4-FFF2-40B4-BE49-F238E27FC236}">
                <a16:creationId xmlns:a16="http://schemas.microsoft.com/office/drawing/2014/main" id="{CCAA0048-1D08-40BF-A4DC-2C5DBDB04D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32344" y="1825624"/>
            <a:ext cx="4917281" cy="491728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180B53C3-88D7-5234-F9DD-90245D4AF0BD}"/>
              </a:ext>
            </a:extLst>
          </p:cNvPr>
          <p:cNvSpPr txBox="1"/>
          <p:nvPr/>
        </p:nvSpPr>
        <p:spPr>
          <a:xfrm>
            <a:off x="838200" y="5444271"/>
            <a:ext cx="6096000" cy="1015663"/>
          </a:xfrm>
          <a:prstGeom prst="rect">
            <a:avLst/>
          </a:prstGeom>
          <a:solidFill>
            <a:schemeClr val="bg1">
              <a:lumMod val="85000"/>
            </a:schemeClr>
          </a:solidFill>
        </p:spPr>
        <p:txBody>
          <a:bodyPr wrap="square">
            <a:spAutoFit/>
          </a:bodyPr>
          <a:lstStyle/>
          <a:p>
            <a:r>
              <a:rPr lang="en-US" sz="1200" i="1" dirty="0"/>
              <a:t>“When </a:t>
            </a:r>
            <a:r>
              <a:rPr lang="en-US" sz="1200" i="1" dirty="0" err="1"/>
              <a:t>Trinimac</a:t>
            </a:r>
            <a:r>
              <a:rPr lang="en-US" sz="1200" i="1" dirty="0"/>
              <a:t> and Auriel tried to destroy the Heart of </a:t>
            </a:r>
            <a:r>
              <a:rPr lang="en-US" sz="1200" i="1" dirty="0" err="1"/>
              <a:t>Lorkhan</a:t>
            </a:r>
            <a:r>
              <a:rPr lang="en-US" sz="1200" i="1" dirty="0"/>
              <a:t> it laughed at them. It said, “This Heart is the heart of the world, for one was made to satisfy the other.” So Auriel fastened the thing to an arrow and let it fly long into the sea, where no aspect of the new world may ever find it.”</a:t>
            </a:r>
          </a:p>
          <a:p>
            <a:r>
              <a:rPr lang="en-US" sz="1200" dirty="0"/>
              <a:t>— </a:t>
            </a:r>
            <a:r>
              <a:rPr lang="en-US" sz="1200" dirty="0">
                <a:hlinkClick r:id="rId4"/>
              </a:rPr>
              <a:t>The Monomyth</a:t>
            </a:r>
            <a:endParaRPr lang="en-US" sz="1200" dirty="0"/>
          </a:p>
        </p:txBody>
      </p:sp>
    </p:spTree>
    <p:extLst>
      <p:ext uri="{BB962C8B-B14F-4D97-AF65-F5344CB8AC3E}">
        <p14:creationId xmlns:p14="http://schemas.microsoft.com/office/powerpoint/2010/main" val="706409504"/>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11F2A27-6CB3-2AD0-D6AB-E8E1587CA6EF}"/>
              </a:ext>
            </a:extLst>
          </p:cNvPr>
          <p:cNvSpPr>
            <a:spLocks noGrp="1"/>
          </p:cNvSpPr>
          <p:nvPr>
            <p:ph type="title"/>
          </p:nvPr>
        </p:nvSpPr>
        <p:spPr>
          <a:xfrm>
            <a:off x="831850" y="2478088"/>
            <a:ext cx="10515600" cy="2852737"/>
          </a:xfrm>
        </p:spPr>
        <p:txBody>
          <a:bodyPr/>
          <a:lstStyle/>
          <a:p>
            <a:r>
              <a:rPr lang="en-US" dirty="0"/>
              <a:t>Appendix</a:t>
            </a:r>
          </a:p>
        </p:txBody>
      </p:sp>
      <p:sp>
        <p:nvSpPr>
          <p:cNvPr id="5" name="Text Placeholder 4">
            <a:extLst>
              <a:ext uri="{FF2B5EF4-FFF2-40B4-BE49-F238E27FC236}">
                <a16:creationId xmlns:a16="http://schemas.microsoft.com/office/drawing/2014/main" id="{26AB778F-A23B-F02A-A64A-B092A54183A7}"/>
              </a:ext>
            </a:extLst>
          </p:cNvPr>
          <p:cNvSpPr>
            <a:spLocks noGrp="1"/>
          </p:cNvSpPr>
          <p:nvPr>
            <p:ph type="body" idx="1"/>
          </p:nvPr>
        </p:nvSpPr>
        <p:spPr>
          <a:xfrm>
            <a:off x="831850" y="5357813"/>
            <a:ext cx="10515600" cy="1500187"/>
          </a:xfrm>
        </p:spPr>
        <p:txBody>
          <a:bodyPr/>
          <a:lstStyle/>
          <a:p>
            <a:r>
              <a:rPr lang="en-US" dirty="0"/>
              <a:t>In case you hate yourself and want to go deeper into this rabbit hole with me</a:t>
            </a:r>
          </a:p>
        </p:txBody>
      </p:sp>
      <p:pic>
        <p:nvPicPr>
          <p:cNvPr id="2" name="Picture 1" descr="A cartoon of a person with a mask on&#10;&#10;Description automatically generated">
            <a:extLst>
              <a:ext uri="{FF2B5EF4-FFF2-40B4-BE49-F238E27FC236}">
                <a16:creationId xmlns:a16="http://schemas.microsoft.com/office/drawing/2014/main" id="{3A3D8FFA-93A9-A156-5CB1-7AF8824E00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84812" y="25455"/>
            <a:ext cx="5022376" cy="5022376"/>
          </a:xfrm>
          <a:prstGeom prst="rect">
            <a:avLst/>
          </a:prstGeom>
        </p:spPr>
      </p:pic>
    </p:spTree>
    <p:extLst>
      <p:ext uri="{BB962C8B-B14F-4D97-AF65-F5344CB8AC3E}">
        <p14:creationId xmlns:p14="http://schemas.microsoft.com/office/powerpoint/2010/main" val="1350995218"/>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C19515F-D22D-81ED-7320-B75D4F18AEE0}"/>
              </a:ext>
            </a:extLst>
          </p:cNvPr>
          <p:cNvSpPr/>
          <p:nvPr/>
        </p:nvSpPr>
        <p:spPr>
          <a:xfrm>
            <a:off x="255361" y="4153262"/>
            <a:ext cx="9060089" cy="2514600"/>
          </a:xfrm>
          <a:prstGeom prst="rect">
            <a:avLst/>
          </a:prstGeom>
          <a:solidFill>
            <a:schemeClr val="accent2">
              <a:lumMod val="20000"/>
              <a:lumOff val="80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vert="vert270" tIns="91440" rtlCol="0" anchor="t"/>
          <a:lstStyle/>
          <a:p>
            <a:pPr algn="ctr">
              <a:spcBef>
                <a:spcPts val="1200"/>
              </a:spcBef>
            </a:pPr>
            <a:r>
              <a:rPr lang="en-US" b="1" dirty="0">
                <a:solidFill>
                  <a:schemeClr val="tx1"/>
                </a:solidFill>
              </a:rPr>
              <a:t>Mer</a:t>
            </a:r>
          </a:p>
        </p:txBody>
      </p:sp>
      <p:sp>
        <p:nvSpPr>
          <p:cNvPr id="12" name="Rectangle 11">
            <a:extLst>
              <a:ext uri="{FF2B5EF4-FFF2-40B4-BE49-F238E27FC236}">
                <a16:creationId xmlns:a16="http://schemas.microsoft.com/office/drawing/2014/main" id="{AD4C67DB-9ADE-4BBF-4831-61764D5CC997}"/>
              </a:ext>
            </a:extLst>
          </p:cNvPr>
          <p:cNvSpPr/>
          <p:nvPr/>
        </p:nvSpPr>
        <p:spPr>
          <a:xfrm>
            <a:off x="255361" y="1492477"/>
            <a:ext cx="9060089" cy="2514600"/>
          </a:xfrm>
          <a:prstGeom prst="rect">
            <a:avLst/>
          </a:prstGeom>
          <a:solidFill>
            <a:schemeClr val="accent1">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vert="vert270" tIns="91440" rtlCol="0" anchor="t"/>
          <a:lstStyle/>
          <a:p>
            <a:pPr algn="ctr">
              <a:spcBef>
                <a:spcPts val="1200"/>
              </a:spcBef>
            </a:pPr>
            <a:r>
              <a:rPr lang="en-US" b="1" dirty="0">
                <a:solidFill>
                  <a:schemeClr val="tx1"/>
                </a:solidFill>
              </a:rPr>
              <a:t>Men</a:t>
            </a:r>
          </a:p>
        </p:txBody>
      </p:sp>
      <p:sp>
        <p:nvSpPr>
          <p:cNvPr id="9" name="Rectangle 8">
            <a:extLst>
              <a:ext uri="{FF2B5EF4-FFF2-40B4-BE49-F238E27FC236}">
                <a16:creationId xmlns:a16="http://schemas.microsoft.com/office/drawing/2014/main" id="{B65AF6FA-9C9D-2016-4A04-0F72885FDA13}"/>
              </a:ext>
            </a:extLst>
          </p:cNvPr>
          <p:cNvSpPr/>
          <p:nvPr/>
        </p:nvSpPr>
        <p:spPr>
          <a:xfrm>
            <a:off x="9477829" y="1492477"/>
            <a:ext cx="2583542" cy="5175385"/>
          </a:xfrm>
          <a:prstGeom prst="rect">
            <a:avLst/>
          </a:prstGeom>
          <a:solidFill>
            <a:schemeClr val="accent6">
              <a:lumMod val="20000"/>
              <a:lumOff val="80000"/>
            </a:schemeClr>
          </a:solidFill>
          <a:ln>
            <a:solidFill>
              <a:schemeClr val="accent6">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tIns="91440" rtlCol="0" anchor="t"/>
          <a:lstStyle/>
          <a:p>
            <a:pPr algn="ctr">
              <a:spcBef>
                <a:spcPts val="1200"/>
              </a:spcBef>
            </a:pPr>
            <a:r>
              <a:rPr lang="en-US" b="1" dirty="0" err="1">
                <a:solidFill>
                  <a:schemeClr val="tx1"/>
                </a:solidFill>
              </a:rPr>
              <a:t>Beastfolk</a:t>
            </a:r>
            <a:endParaRPr lang="en-US" b="1" dirty="0">
              <a:solidFill>
                <a:schemeClr val="tx1"/>
              </a:solidFill>
            </a:endParaRPr>
          </a:p>
        </p:txBody>
      </p:sp>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a:t>Races of Tamriel</a:t>
            </a:r>
            <a:r>
              <a:rPr lang="en-US" dirty="0"/>
              <a:t> (the playable ones, anyway)</a:t>
            </a:r>
          </a:p>
        </p:txBody>
      </p:sp>
      <p:graphicFrame>
        <p:nvGraphicFramePr>
          <p:cNvPr id="5" name="Content Placeholder 5">
            <a:extLst>
              <a:ext uri="{FF2B5EF4-FFF2-40B4-BE49-F238E27FC236}">
                <a16:creationId xmlns:a16="http://schemas.microsoft.com/office/drawing/2014/main" id="{066A0519-6F1F-251D-05BD-893B610E1837}"/>
              </a:ext>
            </a:extLst>
          </p:cNvPr>
          <p:cNvGraphicFramePr>
            <a:graphicFrameLocks/>
          </p:cNvGraphicFramePr>
          <p:nvPr>
            <p:extLst>
              <p:ext uri="{D42A27DB-BD31-4B8C-83A1-F6EECF244321}">
                <p14:modId xmlns:p14="http://schemas.microsoft.com/office/powerpoint/2010/main" val="544689363"/>
              </p:ext>
            </p:extLst>
          </p:nvPr>
        </p:nvGraphicFramePr>
        <p:xfrm>
          <a:off x="-748846" y="1702182"/>
          <a:ext cx="11321142" cy="20609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Content Placeholder 5">
            <a:extLst>
              <a:ext uri="{FF2B5EF4-FFF2-40B4-BE49-F238E27FC236}">
                <a16:creationId xmlns:a16="http://schemas.microsoft.com/office/drawing/2014/main" id="{DDF4307D-9575-A379-AE29-26CF84658C1A}"/>
              </a:ext>
            </a:extLst>
          </p:cNvPr>
          <p:cNvGraphicFramePr>
            <a:graphicFrameLocks/>
          </p:cNvGraphicFramePr>
          <p:nvPr>
            <p:extLst>
              <p:ext uri="{D42A27DB-BD31-4B8C-83A1-F6EECF244321}">
                <p14:modId xmlns:p14="http://schemas.microsoft.com/office/powerpoint/2010/main" val="2584703161"/>
              </p:ext>
            </p:extLst>
          </p:nvPr>
        </p:nvGraphicFramePr>
        <p:xfrm>
          <a:off x="-748846" y="4425950"/>
          <a:ext cx="11321142" cy="20574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8" name="Content Placeholder 5">
            <a:extLst>
              <a:ext uri="{FF2B5EF4-FFF2-40B4-BE49-F238E27FC236}">
                <a16:creationId xmlns:a16="http://schemas.microsoft.com/office/drawing/2014/main" id="{4EFFE610-934A-A32C-298E-62CDFA562BA1}"/>
              </a:ext>
            </a:extLst>
          </p:cNvPr>
          <p:cNvGraphicFramePr>
            <a:graphicFrameLocks/>
          </p:cNvGraphicFramePr>
          <p:nvPr>
            <p:extLst>
              <p:ext uri="{D42A27DB-BD31-4B8C-83A1-F6EECF244321}">
                <p14:modId xmlns:p14="http://schemas.microsoft.com/office/powerpoint/2010/main" val="3086607062"/>
              </p:ext>
            </p:extLst>
          </p:nvPr>
        </p:nvGraphicFramePr>
        <p:xfrm>
          <a:off x="9477829" y="2046514"/>
          <a:ext cx="2583542" cy="4606019"/>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extLst>
      <p:ext uri="{BB962C8B-B14F-4D97-AF65-F5344CB8AC3E}">
        <p14:creationId xmlns:p14="http://schemas.microsoft.com/office/powerpoint/2010/main" val="219360667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a:t>The Eight Divines</a:t>
            </a:r>
            <a:r>
              <a:rPr lang="en-US" dirty="0"/>
              <a:t> and also Talos</a:t>
            </a:r>
          </a:p>
        </p:txBody>
      </p:sp>
      <p:graphicFrame>
        <p:nvGraphicFramePr>
          <p:cNvPr id="6" name="Content Placeholder 5">
            <a:extLst>
              <a:ext uri="{FF2B5EF4-FFF2-40B4-BE49-F238E27FC236}">
                <a16:creationId xmlns:a16="http://schemas.microsoft.com/office/drawing/2014/main" id="{A0334235-A3D0-94C0-D3DA-67666E7F401B}"/>
              </a:ext>
            </a:extLst>
          </p:cNvPr>
          <p:cNvGraphicFramePr>
            <a:graphicFrameLocks noGrp="1"/>
          </p:cNvGraphicFramePr>
          <p:nvPr>
            <p:ph idx="1"/>
            <p:extLst>
              <p:ext uri="{D42A27DB-BD31-4B8C-83A1-F6EECF244321}">
                <p14:modId xmlns:p14="http://schemas.microsoft.com/office/powerpoint/2010/main" val="940913146"/>
              </p:ext>
            </p:extLst>
          </p:nvPr>
        </p:nvGraphicFramePr>
        <p:xfrm>
          <a:off x="461554" y="1244600"/>
          <a:ext cx="11268892" cy="5613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0052942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err="1"/>
              <a:t>Daedric</a:t>
            </a:r>
            <a:r>
              <a:rPr lang="en-US" b="1" dirty="0"/>
              <a:t> Princes </a:t>
            </a:r>
            <a:r>
              <a:rPr lang="en-US" dirty="0"/>
              <a:t>(Part One)</a:t>
            </a:r>
          </a:p>
        </p:txBody>
      </p:sp>
      <p:graphicFrame>
        <p:nvGraphicFramePr>
          <p:cNvPr id="6" name="Content Placeholder 5">
            <a:hlinkClick r:id="" action="ppaction://noaction" highlightClick="1"/>
            <a:extLst>
              <a:ext uri="{FF2B5EF4-FFF2-40B4-BE49-F238E27FC236}">
                <a16:creationId xmlns:a16="http://schemas.microsoft.com/office/drawing/2014/main" id="{A0334235-A3D0-94C0-D3DA-67666E7F401B}"/>
              </a:ext>
            </a:extLst>
          </p:cNvPr>
          <p:cNvGraphicFramePr>
            <a:graphicFrameLocks noGrp="1"/>
          </p:cNvGraphicFramePr>
          <p:nvPr>
            <p:ph idx="1"/>
            <p:extLst>
              <p:ext uri="{D42A27DB-BD31-4B8C-83A1-F6EECF244321}">
                <p14:modId xmlns:p14="http://schemas.microsoft.com/office/powerpoint/2010/main" val="1685326000"/>
              </p:ext>
            </p:extLst>
          </p:nvPr>
        </p:nvGraphicFramePr>
        <p:xfrm>
          <a:off x="838200" y="1504960"/>
          <a:ext cx="10515600" cy="53530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Box 4">
            <a:extLst>
              <a:ext uri="{FF2B5EF4-FFF2-40B4-BE49-F238E27FC236}">
                <a16:creationId xmlns:a16="http://schemas.microsoft.com/office/drawing/2014/main" id="{2FDF09B8-2A5F-5908-1084-37EF04F6B033}"/>
              </a:ext>
            </a:extLst>
          </p:cNvPr>
          <p:cNvSpPr txBox="1"/>
          <p:nvPr/>
        </p:nvSpPr>
        <p:spPr>
          <a:xfrm>
            <a:off x="7081069" y="550853"/>
            <a:ext cx="5110931" cy="954107"/>
          </a:xfrm>
          <a:prstGeom prst="rect">
            <a:avLst/>
          </a:prstGeom>
          <a:solidFill>
            <a:schemeClr val="bg1">
              <a:lumMod val="85000"/>
            </a:schemeClr>
          </a:solidFill>
        </p:spPr>
        <p:txBody>
          <a:bodyPr wrap="square">
            <a:spAutoFit/>
          </a:bodyPr>
          <a:lstStyle/>
          <a:p>
            <a:r>
              <a:rPr lang="en-US" sz="1400" i="1" dirty="0"/>
              <a:t>"The Daedra, even the most benign of them, are like a hurricane off the coast. It is a dark sort of beauty, but you pray it does not come onto land and crash the ball, what?"</a:t>
            </a:r>
          </a:p>
          <a:p>
            <a:r>
              <a:rPr lang="en-US" sz="1400" dirty="0"/>
              <a:t>— Sir </a:t>
            </a:r>
            <a:r>
              <a:rPr lang="en-US" sz="1400" dirty="0" err="1"/>
              <a:t>Cadwell</a:t>
            </a:r>
            <a:r>
              <a:rPr lang="en-US" sz="1400" dirty="0"/>
              <a:t> of Codswallop</a:t>
            </a:r>
          </a:p>
        </p:txBody>
      </p:sp>
    </p:spTree>
    <p:extLst>
      <p:ext uri="{BB962C8B-B14F-4D97-AF65-F5344CB8AC3E}">
        <p14:creationId xmlns:p14="http://schemas.microsoft.com/office/powerpoint/2010/main" val="333479070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504C95-AE2C-56E2-499C-DC98E38602E5}"/>
              </a:ext>
            </a:extLst>
          </p:cNvPr>
          <p:cNvSpPr>
            <a:spLocks noGrp="1"/>
          </p:cNvSpPr>
          <p:nvPr>
            <p:ph type="title"/>
          </p:nvPr>
        </p:nvSpPr>
        <p:spPr/>
        <p:txBody>
          <a:bodyPr/>
          <a:lstStyle/>
          <a:p>
            <a:r>
              <a:rPr lang="en-US" b="1" dirty="0" err="1"/>
              <a:t>Daedric</a:t>
            </a:r>
            <a:r>
              <a:rPr lang="en-US" b="1" dirty="0"/>
              <a:t> Princes </a:t>
            </a:r>
            <a:r>
              <a:rPr lang="en-US" dirty="0"/>
              <a:t>(Part Two)</a:t>
            </a:r>
          </a:p>
        </p:txBody>
      </p:sp>
      <p:graphicFrame>
        <p:nvGraphicFramePr>
          <p:cNvPr id="6" name="Content Placeholder 5">
            <a:extLst>
              <a:ext uri="{FF2B5EF4-FFF2-40B4-BE49-F238E27FC236}">
                <a16:creationId xmlns:a16="http://schemas.microsoft.com/office/drawing/2014/main" id="{A0334235-A3D0-94C0-D3DA-67666E7F401B}"/>
              </a:ext>
            </a:extLst>
          </p:cNvPr>
          <p:cNvGraphicFramePr>
            <a:graphicFrameLocks noGrp="1"/>
          </p:cNvGraphicFramePr>
          <p:nvPr>
            <p:ph idx="1"/>
            <p:extLst>
              <p:ext uri="{D42A27DB-BD31-4B8C-83A1-F6EECF244321}">
                <p14:modId xmlns:p14="http://schemas.microsoft.com/office/powerpoint/2010/main" val="3435198982"/>
              </p:ext>
            </p:extLst>
          </p:nvPr>
        </p:nvGraphicFramePr>
        <p:xfrm>
          <a:off x="838200" y="1803400"/>
          <a:ext cx="10515600" cy="46894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9735507"/>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FEFF9-3A1A-923A-80B6-B29B6CB78ECA}"/>
              </a:ext>
            </a:extLst>
          </p:cNvPr>
          <p:cNvSpPr>
            <a:spLocks noGrp="1"/>
          </p:cNvSpPr>
          <p:nvPr>
            <p:ph type="title"/>
          </p:nvPr>
        </p:nvSpPr>
        <p:spPr/>
        <p:txBody>
          <a:bodyPr/>
          <a:lstStyle/>
          <a:p>
            <a:r>
              <a:rPr lang="en-US" b="1" dirty="0"/>
              <a:t>All Results </a:t>
            </a:r>
            <a:r>
              <a:rPr lang="en-US" dirty="0"/>
              <a:t>(Depending on who </a:t>
            </a:r>
            <a:r>
              <a:rPr lang="en-US" i="1" dirty="0"/>
              <a:t>else</a:t>
            </a:r>
            <a:r>
              <a:rPr lang="en-US" dirty="0"/>
              <a:t> you ask)</a:t>
            </a:r>
          </a:p>
        </p:txBody>
      </p:sp>
      <p:graphicFrame>
        <p:nvGraphicFramePr>
          <p:cNvPr id="102" name="Table 102">
            <a:extLst>
              <a:ext uri="{FF2B5EF4-FFF2-40B4-BE49-F238E27FC236}">
                <a16:creationId xmlns:a16="http://schemas.microsoft.com/office/drawing/2014/main" id="{63A78463-B054-9967-95AA-12AC1920ED57}"/>
              </a:ext>
            </a:extLst>
          </p:cNvPr>
          <p:cNvGraphicFramePr>
            <a:graphicFrameLocks noGrp="1"/>
          </p:cNvGraphicFramePr>
          <p:nvPr>
            <p:ph idx="1"/>
          </p:nvPr>
        </p:nvGraphicFramePr>
        <p:xfrm>
          <a:off x="344184" y="1427908"/>
          <a:ext cx="11423741" cy="4477299"/>
        </p:xfrm>
        <a:graphic>
          <a:graphicData uri="http://schemas.openxmlformats.org/drawingml/2006/table">
            <a:tbl>
              <a:tblPr firstRow="1" firstCol="1" bandRow="1">
                <a:tableStyleId>{073A0DAA-6AF3-43AB-8588-CEC1D06C72B9}</a:tableStyleId>
              </a:tblPr>
              <a:tblGrid>
                <a:gridCol w="1631963">
                  <a:extLst>
                    <a:ext uri="{9D8B030D-6E8A-4147-A177-3AD203B41FA5}">
                      <a16:colId xmlns:a16="http://schemas.microsoft.com/office/drawing/2014/main" val="2433482473"/>
                    </a:ext>
                  </a:extLst>
                </a:gridCol>
                <a:gridCol w="1631963">
                  <a:extLst>
                    <a:ext uri="{9D8B030D-6E8A-4147-A177-3AD203B41FA5}">
                      <a16:colId xmlns:a16="http://schemas.microsoft.com/office/drawing/2014/main" val="2821508012"/>
                    </a:ext>
                  </a:extLst>
                </a:gridCol>
                <a:gridCol w="1631963">
                  <a:extLst>
                    <a:ext uri="{9D8B030D-6E8A-4147-A177-3AD203B41FA5}">
                      <a16:colId xmlns:a16="http://schemas.microsoft.com/office/drawing/2014/main" val="3819620291"/>
                    </a:ext>
                  </a:extLst>
                </a:gridCol>
                <a:gridCol w="1631963">
                  <a:extLst>
                    <a:ext uri="{9D8B030D-6E8A-4147-A177-3AD203B41FA5}">
                      <a16:colId xmlns:a16="http://schemas.microsoft.com/office/drawing/2014/main" val="3847832783"/>
                    </a:ext>
                  </a:extLst>
                </a:gridCol>
                <a:gridCol w="1631963">
                  <a:extLst>
                    <a:ext uri="{9D8B030D-6E8A-4147-A177-3AD203B41FA5}">
                      <a16:colId xmlns:a16="http://schemas.microsoft.com/office/drawing/2014/main" val="3317204663"/>
                    </a:ext>
                  </a:extLst>
                </a:gridCol>
                <a:gridCol w="1631963">
                  <a:extLst>
                    <a:ext uri="{9D8B030D-6E8A-4147-A177-3AD203B41FA5}">
                      <a16:colId xmlns:a16="http://schemas.microsoft.com/office/drawing/2014/main" val="748257331"/>
                    </a:ext>
                  </a:extLst>
                </a:gridCol>
                <a:gridCol w="1631963">
                  <a:extLst>
                    <a:ext uri="{9D8B030D-6E8A-4147-A177-3AD203B41FA5}">
                      <a16:colId xmlns:a16="http://schemas.microsoft.com/office/drawing/2014/main" val="1063024686"/>
                    </a:ext>
                  </a:extLst>
                </a:gridCol>
              </a:tblGrid>
              <a:tr h="384400">
                <a:tc>
                  <a:txBody>
                    <a:bodyPr/>
                    <a:lstStyle/>
                    <a:p>
                      <a:r>
                        <a:rPr lang="en-US" sz="1100" dirty="0"/>
                        <a:t>Question / Perspective</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Tribunal Temple</a:t>
                      </a:r>
                    </a:p>
                  </a:txBody>
                  <a:tcPr>
                    <a:solidFill>
                      <a:schemeClr val="tx2">
                        <a:lumMod val="75000"/>
                      </a:schemeClr>
                    </a:solidFill>
                  </a:tcPr>
                </a:tc>
                <a:tc>
                  <a:txBody>
                    <a:bodyPr/>
                    <a:lstStyle/>
                    <a:p>
                      <a:r>
                        <a:rPr lang="en-US" sz="1100" dirty="0" err="1"/>
                        <a:t>Ashlanders</a:t>
                      </a:r>
                      <a:r>
                        <a:rPr lang="en-US" sz="1100" dirty="0"/>
                        <a:t> / </a:t>
                      </a:r>
                      <a:r>
                        <a:rPr lang="en-US" sz="1100" dirty="0" err="1"/>
                        <a:t>Alandro</a:t>
                      </a:r>
                      <a:r>
                        <a:rPr lang="en-US" sz="1100" dirty="0"/>
                        <a:t> Sul</a:t>
                      </a:r>
                    </a:p>
                  </a:txBody>
                  <a:tcPr>
                    <a:solidFill>
                      <a:schemeClr val="tx2">
                        <a:lumMod val="75000"/>
                      </a:schemeClr>
                    </a:solidFill>
                  </a:tcPr>
                </a:tc>
                <a:tc>
                  <a:txBody>
                    <a:bodyPr/>
                    <a:lstStyle/>
                    <a:p>
                      <a:r>
                        <a:rPr lang="en-US" sz="1100" dirty="0" err="1"/>
                        <a:t>Nords</a:t>
                      </a:r>
                      <a:endParaRPr lang="en-US" sz="1100" dirty="0"/>
                    </a:p>
                  </a:txBody>
                  <a:tcPr>
                    <a:solidFill>
                      <a:schemeClr val="tx2">
                        <a:lumMod val="75000"/>
                      </a:schemeClr>
                    </a:solidFill>
                  </a:tcPr>
                </a:tc>
                <a:tc>
                  <a:txBody>
                    <a:bodyPr/>
                    <a:lstStyle/>
                    <a:p>
                      <a:r>
                        <a:rPr lang="en-US" sz="1100" dirty="0"/>
                        <a:t>Dissident Priests</a:t>
                      </a:r>
                    </a:p>
                  </a:txBody>
                  <a:tcPr>
                    <a:solidFill>
                      <a:schemeClr val="tx2">
                        <a:lumMod val="75000"/>
                      </a:schemeClr>
                    </a:solidFill>
                  </a:tcPr>
                </a:tc>
                <a:tc>
                  <a:txBody>
                    <a:bodyPr/>
                    <a:lstStyle/>
                    <a:p>
                      <a:r>
                        <a:rPr lang="en-US" sz="1100" dirty="0"/>
                        <a:t>Imperial Scholars / </a:t>
                      </a:r>
                      <a:r>
                        <a:rPr lang="en-US" sz="1100" dirty="0" err="1"/>
                        <a:t>Misc</a:t>
                      </a:r>
                      <a:endParaRPr lang="en-US" sz="1100" dirty="0"/>
                    </a:p>
                  </a:txBody>
                  <a:tcPr>
                    <a:solidFill>
                      <a:schemeClr val="tx2">
                        <a:lumMod val="75000"/>
                      </a:schemeClr>
                    </a:solidFill>
                  </a:tcPr>
                </a:tc>
                <a:tc>
                  <a:txBody>
                    <a:bodyPr/>
                    <a:lstStyle/>
                    <a:p>
                      <a:r>
                        <a:rPr lang="en-US" sz="1100" dirty="0" err="1"/>
                        <a:t>Vivec</a:t>
                      </a:r>
                      <a:endParaRPr lang="en-US" sz="1100" dirty="0"/>
                    </a:p>
                  </a:txBody>
                  <a:tcPr>
                    <a:solidFill>
                      <a:schemeClr val="tx2">
                        <a:lumMod val="75000"/>
                      </a:schemeClr>
                    </a:solidFill>
                  </a:tcPr>
                </a:tc>
                <a:extLst>
                  <a:ext uri="{0D108BD9-81ED-4DB2-BD59-A6C34878D82A}">
                    <a16:rowId xmlns:a16="http://schemas.microsoft.com/office/drawing/2014/main" val="11866793"/>
                  </a:ext>
                </a:extLst>
              </a:tr>
              <a:tr h="7668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Who killed </a:t>
                      </a:r>
                      <a:r>
                        <a:rPr lang="en-US" sz="1100" dirty="0" err="1"/>
                        <a:t>Nerevar</a:t>
                      </a:r>
                      <a:r>
                        <a:rPr lang="en-US" sz="1100" dirty="0"/>
                        <a:t>?</a:t>
                      </a:r>
                    </a:p>
                  </a:txBody>
                  <a:tcPr>
                    <a:solidFill>
                      <a:schemeClr val="tx2">
                        <a:lumMod val="50000"/>
                      </a:schemeClr>
                    </a:solidFill>
                  </a:tcPr>
                </a:tc>
                <a:tc>
                  <a:txBody>
                    <a:bodyPr/>
                    <a:lstStyle/>
                    <a:p>
                      <a:r>
                        <a:rPr lang="en-US" sz="1100" dirty="0"/>
                        <a:t>The Tribunal</a:t>
                      </a:r>
                      <a:r>
                        <a:rPr lang="en-US" sz="1100" baseline="30000" dirty="0"/>
                        <a:t>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Dagoth</a:t>
                      </a:r>
                      <a:r>
                        <a:rPr lang="en-US" sz="1100" dirty="0"/>
                        <a:t> Ur</a:t>
                      </a:r>
                      <a:r>
                        <a:rPr lang="en-US" sz="1100" baseline="30000" dirty="0"/>
                        <a:t>9</a:t>
                      </a:r>
                      <a:endParaRPr lang="en-US" sz="1100" dirty="0"/>
                    </a:p>
                  </a:txBody>
                  <a:tcPr/>
                </a:tc>
                <a:tc>
                  <a:txBody>
                    <a:bodyPr/>
                    <a:lstStyle/>
                    <a:p>
                      <a:r>
                        <a:rPr lang="en-US" sz="1100" dirty="0"/>
                        <a:t>The Tribunal</a:t>
                      </a:r>
                      <a:r>
                        <a:rPr lang="en-US" sz="1100" baseline="30000" dirty="0"/>
                        <a:t>4, 5, 6</a:t>
                      </a:r>
                      <a:endParaRPr lang="en-US" sz="1100" dirty="0"/>
                    </a:p>
                  </a:txBody>
                  <a:tcPr/>
                </a:tc>
                <a:tc>
                  <a:txBody>
                    <a:bodyPr/>
                    <a:lstStyle/>
                    <a:p>
                      <a:r>
                        <a:rPr lang="en-US" sz="1100" dirty="0"/>
                        <a:t>Dumac</a:t>
                      </a:r>
                      <a:r>
                        <a:rPr lang="en-US" sz="1100" baseline="30000" dirty="0"/>
                        <a:t>10</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Dumac</a:t>
                      </a:r>
                      <a:r>
                        <a:rPr lang="en-US" sz="1100" dirty="0"/>
                        <a:t> (didn’t die right away)</a:t>
                      </a:r>
                      <a:r>
                        <a:rPr lang="en-US" sz="1100" baseline="30000" dirty="0"/>
                        <a:t>1</a:t>
                      </a:r>
                      <a:endParaRPr lang="en-US" sz="1100" dirty="0"/>
                    </a:p>
                    <a:p>
                      <a:r>
                        <a:rPr lang="en-US" sz="1100" dirty="0"/>
                        <a:t>Unknown</a:t>
                      </a:r>
                      <a:r>
                        <a:rPr lang="en-US" sz="1100" baseline="30000" dirty="0"/>
                        <a:t>3</a:t>
                      </a:r>
                    </a:p>
                    <a:p>
                      <a:r>
                        <a:rPr lang="en-US" sz="1100" dirty="0"/>
                        <a:t>The Tribunal</a:t>
                      </a:r>
                      <a:r>
                        <a:rPr lang="en-US" sz="1100" baseline="30000" dirty="0"/>
                        <a:t>7</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5</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Dagoth</a:t>
                      </a:r>
                      <a:r>
                        <a:rPr lang="en-US" sz="1100" dirty="0"/>
                        <a:t> Ur &amp; the Dwemer</a:t>
                      </a:r>
                      <a:r>
                        <a:rPr lang="en-US" sz="1100" baseline="30000" dirty="0"/>
                        <a:t>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Red Mountain</a:t>
                      </a:r>
                      <a:r>
                        <a:rPr lang="en-US" sz="1100" baseline="30000" dirty="0"/>
                        <a:t>15</a:t>
                      </a:r>
                    </a:p>
                  </a:txBody>
                  <a:tcPr/>
                </a:tc>
                <a:extLst>
                  <a:ext uri="{0D108BD9-81ED-4DB2-BD59-A6C34878D82A}">
                    <a16:rowId xmlns:a16="http://schemas.microsoft.com/office/drawing/2014/main" val="3215997390"/>
                  </a:ext>
                </a:extLst>
              </a:tr>
              <a:tr h="599065">
                <a:tc>
                  <a:txBody>
                    <a:bodyPr/>
                    <a:lstStyle/>
                    <a:p>
                      <a:r>
                        <a:rPr lang="en-US" sz="1100" dirty="0"/>
                        <a:t>Who killed </a:t>
                      </a:r>
                      <a:r>
                        <a:rPr lang="en-US" sz="1100" dirty="0" err="1"/>
                        <a:t>Dumac</a:t>
                      </a:r>
                      <a:r>
                        <a:rPr lang="en-US" sz="1100" dirty="0"/>
                        <a:t>?</a:t>
                      </a:r>
                    </a:p>
                  </a:txBody>
                  <a:tcPr>
                    <a:solidFill>
                      <a:schemeClr val="tx2">
                        <a:lumMod val="75000"/>
                      </a:schemeClr>
                    </a:solidFill>
                  </a:tcPr>
                </a:tc>
                <a:tc>
                  <a:txBody>
                    <a:bodyPr/>
                    <a:lstStyle/>
                    <a:p>
                      <a:r>
                        <a:rPr lang="en-US" sz="1100" dirty="0"/>
                        <a:t>Nerevar</a:t>
                      </a:r>
                      <a:r>
                        <a:rPr lang="en-US" sz="1100" baseline="30000" dirty="0"/>
                        <a:t>4</a:t>
                      </a:r>
                    </a:p>
                    <a:p>
                      <a:r>
                        <a:rPr lang="en-US" sz="1100" dirty="0"/>
                        <a:t>The Chimer</a:t>
                      </a:r>
                      <a:r>
                        <a:rPr lang="en-US" sz="1100" baseline="30000" dirty="0"/>
                        <a:t>9</a:t>
                      </a:r>
                      <a:endParaRPr lang="en-US" sz="1100" dirty="0"/>
                    </a:p>
                  </a:txBody>
                  <a:tcPr/>
                </a:tc>
                <a:tc>
                  <a:txBody>
                    <a:bodyPr/>
                    <a:lstStyle/>
                    <a:p>
                      <a:r>
                        <a:rPr lang="en-US" sz="1100" dirty="0"/>
                        <a:t>The Chimer</a:t>
                      </a:r>
                      <a:r>
                        <a:rPr lang="en-US" sz="1100" baseline="30000" dirty="0"/>
                        <a:t>5</a:t>
                      </a:r>
                      <a:endParaRPr lang="en-US" sz="1100" dirty="0"/>
                    </a:p>
                    <a:p>
                      <a:r>
                        <a:rPr lang="en-US" sz="1100" dirty="0"/>
                        <a:t>Nerevar</a:t>
                      </a:r>
                      <a:r>
                        <a:rPr lang="en-US" sz="1100" baseline="30000" dirty="0"/>
                        <a:t>6, 14</a:t>
                      </a:r>
                      <a:endParaRPr lang="en-US" sz="1100" dirty="0"/>
                    </a:p>
                  </a:txBody>
                  <a:tcPr/>
                </a:tc>
                <a:tc>
                  <a:txBody>
                    <a:bodyPr/>
                    <a:lstStyle/>
                    <a:p>
                      <a:r>
                        <a:rPr lang="en-US" sz="1100" dirty="0"/>
                        <a:t>King Wulfharth</a:t>
                      </a:r>
                      <a:r>
                        <a:rPr lang="en-US" sz="1100" baseline="30000" dirty="0"/>
                        <a:t>2</a:t>
                      </a:r>
                      <a:endParaRPr lang="en-US" sz="1100" dirty="0"/>
                    </a:p>
                    <a:p>
                      <a:r>
                        <a:rPr lang="en-US" sz="1100" dirty="0" err="1"/>
                        <a:t>Dagoth</a:t>
                      </a:r>
                      <a:r>
                        <a:rPr lang="en-US" sz="1100" dirty="0"/>
                        <a:t> Ur</a:t>
                      </a:r>
                      <a:r>
                        <a:rPr lang="en-US" sz="1100" baseline="30000" dirty="0"/>
                        <a:t>10</a:t>
                      </a:r>
                      <a:endParaRPr lang="en-US" sz="1100" dirty="0"/>
                    </a:p>
                  </a:txBody>
                  <a:tcPr/>
                </a:tc>
                <a:tc>
                  <a:txBody>
                    <a:bodyPr/>
                    <a:lstStyle/>
                    <a:p>
                      <a:r>
                        <a:rPr lang="en-US" sz="1100" dirty="0"/>
                        <a:t>Nerevar</a:t>
                      </a:r>
                      <a:r>
                        <a:rPr lang="en-US" sz="1100" baseline="30000" dirty="0"/>
                        <a:t>1</a:t>
                      </a:r>
                      <a:endParaRPr lang="en-US" sz="1100" dirty="0"/>
                    </a:p>
                  </a:txBody>
                  <a:tcPr/>
                </a:tc>
                <a:tc>
                  <a:txBody>
                    <a:bodyPr/>
                    <a:lstStyle/>
                    <a:p>
                      <a:r>
                        <a:rPr lang="en-US" sz="1100" dirty="0"/>
                        <a:t>The Chimer</a:t>
                      </a:r>
                      <a:r>
                        <a:rPr lang="en-US" sz="1100" baseline="30000" dirty="0"/>
                        <a:t>5, 8, 13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Dro’Zira</a:t>
                      </a:r>
                      <a:r>
                        <a:rPr lang="en-US" sz="1100" dirty="0"/>
                        <a:t> the Khajiit</a:t>
                      </a:r>
                      <a:r>
                        <a:rPr lang="en-US" sz="1100" baseline="30000" dirty="0"/>
                        <a:t>11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12</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15</a:t>
                      </a:r>
                    </a:p>
                  </a:txBody>
                  <a:tcPr/>
                </a:tc>
                <a:extLst>
                  <a:ext uri="{0D108BD9-81ED-4DB2-BD59-A6C34878D82A}">
                    <a16:rowId xmlns:a16="http://schemas.microsoft.com/office/drawing/2014/main" val="2720329154"/>
                  </a:ext>
                </a:extLst>
              </a:tr>
              <a:tr h="766803">
                <a:tc>
                  <a:txBody>
                    <a:bodyPr/>
                    <a:lstStyle/>
                    <a:p>
                      <a:r>
                        <a:rPr lang="en-US" sz="1100" dirty="0"/>
                        <a:t>Who killed </a:t>
                      </a:r>
                      <a:r>
                        <a:rPr lang="en-US" sz="1100" dirty="0" err="1"/>
                        <a:t>Voryn</a:t>
                      </a:r>
                      <a:r>
                        <a:rPr lang="en-US" sz="1100" dirty="0"/>
                        <a:t> </a:t>
                      </a:r>
                      <a:r>
                        <a:rPr lang="en-US" sz="1100" dirty="0" err="1"/>
                        <a:t>Dagoth</a:t>
                      </a:r>
                      <a:r>
                        <a:rPr lang="en-US" sz="1100" dirty="0"/>
                        <a:t>?</a:t>
                      </a:r>
                    </a:p>
                  </a:txBody>
                  <a:tcPr>
                    <a:solidFill>
                      <a:schemeClr val="tx2">
                        <a:lumMod val="50000"/>
                      </a:schemeClr>
                    </a:solidFill>
                  </a:tcPr>
                </a:tc>
                <a:tc>
                  <a:txBody>
                    <a:bodyPr/>
                    <a:lstStyle/>
                    <a:p>
                      <a:r>
                        <a:rPr lang="en-US" sz="1100" dirty="0"/>
                        <a:t>The Tribunal</a:t>
                      </a:r>
                      <a:r>
                        <a:rPr lang="en-US" sz="1100" baseline="30000" dirty="0"/>
                        <a:t>4</a:t>
                      </a:r>
                    </a:p>
                    <a:p>
                      <a:r>
                        <a:rPr lang="en-US" sz="1100" dirty="0"/>
                        <a:t>The Chimer</a:t>
                      </a:r>
                      <a:r>
                        <a:rPr lang="en-US" sz="1100" baseline="30000" dirty="0"/>
                        <a:t>9</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14</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dirty="0"/>
                    </a:p>
                    <a:p>
                      <a:endParaRPr lang="en-US" sz="1100" dirty="0"/>
                    </a:p>
                  </a:txBody>
                  <a:tcPr/>
                </a:tc>
                <a:tc>
                  <a:txBody>
                    <a:bodyPr/>
                    <a:lstStyle/>
                    <a:p>
                      <a:r>
                        <a:rPr lang="en-US" sz="1100" dirty="0"/>
                        <a:t>Nerevar</a:t>
                      </a:r>
                      <a:r>
                        <a:rPr lang="en-US" sz="1100" baseline="30000" dirty="0"/>
                        <a:t>2</a:t>
                      </a:r>
                      <a:endParaRPr lang="en-US" sz="1100" dirty="0"/>
                    </a:p>
                  </a:txBody>
                  <a:tcPr/>
                </a:tc>
                <a:tc>
                  <a:txBody>
                    <a:bodyPr/>
                    <a:lstStyle/>
                    <a:p>
                      <a:r>
                        <a:rPr lang="en-US" sz="1100" dirty="0" err="1"/>
                        <a:t>Nerevar</a:t>
                      </a:r>
                      <a:r>
                        <a:rPr lang="en-US" sz="1100" dirty="0"/>
                        <a:t> &amp; the Tribunal (didn’t die)</a:t>
                      </a:r>
                      <a:r>
                        <a:rPr lang="en-US" sz="1100" baseline="30000" dirty="0"/>
                        <a:t>1, 3</a:t>
                      </a:r>
                    </a:p>
                    <a:p>
                      <a:r>
                        <a:rPr lang="en-US" sz="1100" dirty="0"/>
                        <a:t>The Tribunal (didn’t die)</a:t>
                      </a:r>
                      <a:r>
                        <a:rPr lang="en-US" sz="1100" baseline="30000" dirty="0"/>
                        <a:t>1, 7</a:t>
                      </a:r>
                    </a:p>
                  </a:txBody>
                  <a:tcPr/>
                </a:tc>
                <a:tc>
                  <a:txBody>
                    <a:bodyPr/>
                    <a:lstStyle/>
                    <a:p>
                      <a:r>
                        <a:rPr lang="en-US" sz="1100" dirty="0"/>
                        <a:t>The Chimer</a:t>
                      </a:r>
                      <a:r>
                        <a:rPr lang="en-US" sz="1100" baseline="30000" dirty="0"/>
                        <a:t>8, 9, 13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Nerevar</a:t>
                      </a:r>
                      <a:r>
                        <a:rPr lang="en-US" sz="1100" baseline="30000" dirty="0"/>
                        <a:t>18</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Red Mountain</a:t>
                      </a:r>
                      <a:r>
                        <a:rPr lang="en-US" sz="1100" baseline="30000" dirty="0"/>
                        <a:t>15</a:t>
                      </a:r>
                    </a:p>
                    <a:p>
                      <a:r>
                        <a:rPr lang="en-US" sz="1100" dirty="0"/>
                        <a:t>The Tribunal</a:t>
                      </a:r>
                      <a:r>
                        <a:rPr lang="en-US" sz="1100" baseline="30000" dirty="0"/>
                        <a:t>16</a:t>
                      </a:r>
                      <a:endParaRPr lang="en-US" sz="1100" dirty="0"/>
                    </a:p>
                  </a:txBody>
                  <a:tcPr/>
                </a:tc>
                <a:extLst>
                  <a:ext uri="{0D108BD9-81ED-4DB2-BD59-A6C34878D82A}">
                    <a16:rowId xmlns:a16="http://schemas.microsoft.com/office/drawing/2014/main" val="2538522033"/>
                  </a:ext>
                </a:extLst>
              </a:tr>
              <a:tr h="766803">
                <a:tc>
                  <a:txBody>
                    <a:bodyPr/>
                    <a:lstStyle/>
                    <a:p>
                      <a:r>
                        <a:rPr lang="en-US" sz="1100" dirty="0"/>
                        <a:t>Who made the </a:t>
                      </a:r>
                      <a:r>
                        <a:rPr lang="en-US" sz="1100" dirty="0" err="1"/>
                        <a:t>Dwemer</a:t>
                      </a:r>
                      <a:r>
                        <a:rPr lang="en-US" sz="1100" dirty="0"/>
                        <a:t> disappear?</a:t>
                      </a:r>
                    </a:p>
                  </a:txBody>
                  <a:tcPr>
                    <a:solidFill>
                      <a:schemeClr val="tx2">
                        <a:lumMod val="7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Azura &amp; </a:t>
                      </a:r>
                      <a:r>
                        <a:rPr lang="en-US" sz="1100" dirty="0" err="1"/>
                        <a:t>Nerevar</a:t>
                      </a:r>
                      <a:r>
                        <a:rPr lang="en-US" sz="1100" dirty="0"/>
                        <a:t> with </a:t>
                      </a:r>
                      <a:r>
                        <a:rPr lang="en-US" sz="1100" dirty="0" err="1"/>
                        <a:t>Kagrenac’s</a:t>
                      </a:r>
                      <a:r>
                        <a:rPr lang="en-US" sz="1100" dirty="0"/>
                        <a:t> tools</a:t>
                      </a:r>
                      <a:r>
                        <a:rPr lang="en-US" sz="1100" baseline="30000" dirty="0"/>
                        <a:t>4</a:t>
                      </a:r>
                      <a:endParaRPr lang="en-US" sz="1100" dirty="0"/>
                    </a:p>
                    <a:p>
                      <a:r>
                        <a:rPr lang="en-US" sz="1100" dirty="0"/>
                        <a:t>The Chimer</a:t>
                      </a:r>
                      <a:r>
                        <a:rPr lang="en-US" sz="1100" baseline="30000" dirty="0"/>
                        <a:t>9</a:t>
                      </a:r>
                      <a:endParaRPr lang="en-US" sz="1100" dirty="0"/>
                    </a:p>
                  </a:txBody>
                  <a:tcPr/>
                </a:tc>
                <a:tc>
                  <a:txBody>
                    <a:bodyPr/>
                    <a:lstStyle/>
                    <a:p>
                      <a:r>
                        <a:rPr lang="en-US" sz="1100" dirty="0"/>
                        <a:t>Azura &amp; </a:t>
                      </a:r>
                      <a:r>
                        <a:rPr lang="en-US" sz="1100" dirty="0" err="1"/>
                        <a:t>Nerevar</a:t>
                      </a:r>
                      <a:r>
                        <a:rPr lang="en-US" sz="1100" dirty="0"/>
                        <a:t> with </a:t>
                      </a:r>
                      <a:r>
                        <a:rPr lang="en-US" sz="1100" dirty="0" err="1"/>
                        <a:t>Kagrenac’s</a:t>
                      </a:r>
                      <a:r>
                        <a:rPr lang="en-US" sz="1100" dirty="0"/>
                        <a:t> tools</a:t>
                      </a:r>
                      <a:r>
                        <a:rPr lang="en-US" sz="1100" baseline="30000" dirty="0"/>
                        <a:t>4</a:t>
                      </a:r>
                      <a:endParaRPr lang="en-US" sz="1100" dirty="0"/>
                    </a:p>
                    <a:p>
                      <a:r>
                        <a:rPr lang="en-US" sz="1100" dirty="0"/>
                        <a:t>The Chimer</a:t>
                      </a:r>
                      <a:r>
                        <a:rPr lang="en-US" sz="1100" baseline="30000" dirty="0"/>
                        <a:t>6</a:t>
                      </a:r>
                    </a:p>
                    <a:p>
                      <a:r>
                        <a:rPr lang="en-US" sz="1100" dirty="0"/>
                        <a:t>The Dwemer</a:t>
                      </a:r>
                      <a:r>
                        <a:rPr lang="en-US" sz="1100" baseline="30000" dirty="0"/>
                        <a:t>7</a:t>
                      </a:r>
                      <a:endParaRPr lang="en-US" sz="1100" dirty="0"/>
                    </a:p>
                  </a:txBody>
                  <a:tcPr/>
                </a:tc>
                <a:tc>
                  <a:txBody>
                    <a:bodyPr/>
                    <a:lstStyle/>
                    <a:p>
                      <a:r>
                        <a:rPr lang="en-US" sz="1100" dirty="0"/>
                        <a:t>Nerevar</a:t>
                      </a:r>
                      <a:r>
                        <a:rPr lang="en-US" sz="1100" baseline="30000" dirty="0"/>
                        <a:t>2</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Kagrenac</a:t>
                      </a:r>
                      <a:r>
                        <a:rPr lang="en-US" sz="1100" baseline="30000" dirty="0"/>
                        <a:t>1, 3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Dwemer</a:t>
                      </a:r>
                      <a:r>
                        <a:rPr lang="en-US" sz="1100" baseline="30000" dirty="0"/>
                        <a:t>7</a:t>
                      </a:r>
                      <a:endParaRPr lang="en-US" sz="1100" dirty="0"/>
                    </a:p>
                  </a:txBody>
                  <a:tcPr/>
                </a:tc>
                <a:tc>
                  <a:txBody>
                    <a:bodyPr/>
                    <a:lstStyle/>
                    <a:p>
                      <a:r>
                        <a:rPr lang="en-US" sz="1100" dirty="0"/>
                        <a:t>The Chimer</a:t>
                      </a:r>
                      <a:r>
                        <a:rPr lang="en-US" sz="1100" baseline="30000" dirty="0"/>
                        <a:t>8, 9, 13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Tribunal</a:t>
                      </a:r>
                      <a:r>
                        <a:rPr lang="en-US" sz="1100" baseline="30000" dirty="0"/>
                        <a:t>15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Dwemer</a:t>
                      </a:r>
                      <a:r>
                        <a:rPr lang="en-US" sz="1100" baseline="30000" dirty="0"/>
                        <a:t>16</a:t>
                      </a:r>
                      <a:endParaRPr lang="en-US" sz="110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baseline="30000" dirty="0"/>
                    </a:p>
                    <a:p>
                      <a:endParaRPr lang="en-US" sz="1100" dirty="0"/>
                    </a:p>
                  </a:txBody>
                  <a:tcPr/>
                </a:tc>
                <a:extLst>
                  <a:ext uri="{0D108BD9-81ED-4DB2-BD59-A6C34878D82A}">
                    <a16:rowId xmlns:a16="http://schemas.microsoft.com/office/drawing/2014/main" val="3361185564"/>
                  </a:ext>
                </a:extLst>
              </a:tr>
              <a:tr h="538160">
                <a:tc>
                  <a:txBody>
                    <a:bodyPr/>
                    <a:lstStyle/>
                    <a:p>
                      <a:r>
                        <a:rPr lang="en-US" sz="1100" dirty="0"/>
                        <a:t>Which side was </a:t>
                      </a:r>
                      <a:r>
                        <a:rPr lang="en-US" sz="1100" dirty="0" err="1"/>
                        <a:t>Voryn</a:t>
                      </a:r>
                      <a:r>
                        <a:rPr lang="en-US" sz="1100" dirty="0"/>
                        <a:t> </a:t>
                      </a:r>
                      <a:r>
                        <a:rPr lang="en-US" sz="1100" dirty="0" err="1"/>
                        <a:t>Dagoth</a:t>
                      </a:r>
                      <a:r>
                        <a:rPr lang="en-US" sz="1100" dirty="0"/>
                        <a:t> on?</a:t>
                      </a:r>
                    </a:p>
                  </a:txBody>
                  <a:tcPr>
                    <a:solidFill>
                      <a:schemeClr val="tx2">
                        <a:lumMod val="5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Chimer</a:t>
                      </a:r>
                      <a:r>
                        <a:rPr lang="en-US" sz="1100" baseline="30000" dirty="0"/>
                        <a:t>4</a:t>
                      </a:r>
                      <a:endParaRPr lang="en-US" sz="1100" dirty="0"/>
                    </a:p>
                    <a:p>
                      <a:r>
                        <a:rPr lang="en-US" sz="1100" dirty="0"/>
                        <a:t>The Dwemer</a:t>
                      </a:r>
                      <a:r>
                        <a:rPr lang="en-US" sz="1100" baseline="30000" dirty="0"/>
                        <a:t>9</a:t>
                      </a:r>
                      <a:endParaRPr lang="en-US" sz="1100" dirty="0"/>
                    </a:p>
                  </a:txBody>
                  <a:tcPr/>
                </a:tc>
                <a:tc>
                  <a:txBody>
                    <a:bodyPr/>
                    <a:lstStyle/>
                    <a:p>
                      <a:r>
                        <a:rPr lang="en-US" sz="1100" dirty="0"/>
                        <a:t>The Chimer</a:t>
                      </a:r>
                      <a:r>
                        <a:rPr lang="en-US" sz="1100" baseline="30000" dirty="0"/>
                        <a:t>4</a:t>
                      </a:r>
                      <a:endParaRPr lang="en-US" sz="1100" dirty="0"/>
                    </a:p>
                  </a:txBody>
                  <a:tcPr/>
                </a:tc>
                <a:tc>
                  <a:txBody>
                    <a:bodyPr/>
                    <a:lstStyle/>
                    <a:p>
                      <a:r>
                        <a:rPr lang="en-US" sz="1100" dirty="0"/>
                        <a:t>The </a:t>
                      </a:r>
                      <a:r>
                        <a:rPr lang="en-US" sz="1100" dirty="0" err="1"/>
                        <a:t>Nords</a:t>
                      </a:r>
                      <a:r>
                        <a:rPr lang="en-US" sz="1100" dirty="0"/>
                        <a:t>, then betrayed them for himself</a:t>
                      </a:r>
                      <a:r>
                        <a:rPr lang="en-US" sz="1100" baseline="30000" dirty="0"/>
                        <a:t>2</a:t>
                      </a:r>
                      <a:endParaRPr lang="en-US" sz="1100" dirty="0"/>
                    </a:p>
                  </a:txBody>
                  <a:tcPr/>
                </a:tc>
                <a:tc>
                  <a:txBody>
                    <a:bodyPr/>
                    <a:lstStyle/>
                    <a:p>
                      <a:r>
                        <a:rPr lang="en-US" sz="1100" dirty="0"/>
                        <a:t>The Chimer</a:t>
                      </a:r>
                      <a:r>
                        <a:rPr lang="en-US" sz="1100" baseline="30000" dirty="0"/>
                        <a:t>1, 3</a:t>
                      </a:r>
                      <a:endParaRPr lang="en-US" sz="1100" dirty="0"/>
                    </a:p>
                  </a:txBody>
                  <a:tcPr/>
                </a:tc>
                <a:tc>
                  <a:txBody>
                    <a:bodyPr/>
                    <a:lstStyle/>
                    <a:p>
                      <a:r>
                        <a:rPr lang="en-US" sz="1100" dirty="0"/>
                        <a:t>The Dwemer</a:t>
                      </a:r>
                      <a:r>
                        <a:rPr lang="en-US" sz="1100" baseline="30000" dirty="0"/>
                        <a:t>8, 13</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The Chimer</a:t>
                      </a:r>
                      <a:r>
                        <a:rPr lang="en-US" sz="1100" baseline="30000" dirty="0"/>
                        <a:t>16</a:t>
                      </a:r>
                      <a:endParaRPr lang="en-US" sz="1100" dirty="0"/>
                    </a:p>
                  </a:txBody>
                  <a:tcPr/>
                </a:tc>
                <a:extLst>
                  <a:ext uri="{0D108BD9-81ED-4DB2-BD59-A6C34878D82A}">
                    <a16:rowId xmlns:a16="http://schemas.microsoft.com/office/drawing/2014/main" val="1071049462"/>
                  </a:ext>
                </a:extLst>
              </a:tr>
              <a:tr h="599065">
                <a:tc>
                  <a:txBody>
                    <a:bodyPr/>
                    <a:lstStyle/>
                    <a:p>
                      <a:r>
                        <a:rPr lang="en-US" sz="1100" dirty="0"/>
                        <a:t>Who else was there?</a:t>
                      </a:r>
                    </a:p>
                  </a:txBody>
                  <a:tcPr>
                    <a:solidFill>
                      <a:schemeClr val="tx2">
                        <a:lumMod val="75000"/>
                      </a:schemeClr>
                    </a:solidFill>
                  </a:tcPr>
                </a:tc>
                <a:tc>
                  <a:txBody>
                    <a:bodyPr/>
                    <a:lstStyle/>
                    <a:p>
                      <a:r>
                        <a:rPr lang="en-US" sz="1100" dirty="0"/>
                        <a:t>“Western Allies”</a:t>
                      </a:r>
                      <a:r>
                        <a:rPr lang="en-US" sz="1100" baseline="30000" dirty="0"/>
                        <a:t> 9</a:t>
                      </a:r>
                      <a:endParaRPr lang="en-US" sz="1100" dirty="0"/>
                    </a:p>
                  </a:txBody>
                  <a:tcPr/>
                </a:tc>
                <a:tc>
                  <a:txBody>
                    <a:bodyPr/>
                    <a:lstStyle/>
                    <a:p>
                      <a:r>
                        <a:rPr lang="en-US" sz="1100" dirty="0"/>
                        <a:t>“A great host of Outlanders”</a:t>
                      </a:r>
                      <a:r>
                        <a:rPr lang="en-US" sz="1100" baseline="30000" dirty="0"/>
                        <a:t>6</a:t>
                      </a:r>
                    </a:p>
                    <a:p>
                      <a:r>
                        <a:rPr lang="en-US" sz="1100" dirty="0"/>
                        <a:t>Not the Tribunal</a:t>
                      </a:r>
                      <a:r>
                        <a:rPr lang="en-US" sz="1100" baseline="30000" dirty="0"/>
                        <a:t>7</a:t>
                      </a:r>
                      <a:endParaRPr lang="en-US" sz="1100" dirty="0"/>
                    </a:p>
                  </a:txBody>
                  <a:tcPr/>
                </a:tc>
                <a:tc>
                  <a:txBody>
                    <a:bodyPr/>
                    <a:lstStyle/>
                    <a:p>
                      <a:r>
                        <a:rPr lang="en-US" sz="1100" dirty="0"/>
                        <a:t>Orcs</a:t>
                      </a:r>
                      <a:r>
                        <a:rPr lang="en-US" sz="1100" baseline="30000" dirty="0"/>
                        <a:t>10</a:t>
                      </a:r>
                      <a:endParaRPr lang="en-US" sz="1100" dirty="0"/>
                    </a:p>
                    <a:p>
                      <a:r>
                        <a:rPr lang="en-US" sz="1100" dirty="0" err="1"/>
                        <a:t>Alandro</a:t>
                      </a:r>
                      <a:r>
                        <a:rPr lang="en-US" sz="1100" dirty="0"/>
                        <a:t> Sul</a:t>
                      </a:r>
                      <a:r>
                        <a:rPr lang="en-US" sz="1100" baseline="30000" dirty="0"/>
                        <a:t>10</a:t>
                      </a:r>
                      <a:endParaRPr lang="en-US" sz="1100" dirty="0"/>
                    </a:p>
                  </a:txBody>
                  <a:tcPr/>
                </a:tc>
                <a:tc>
                  <a:txBody>
                    <a:bodyPr/>
                    <a:lstStyle/>
                    <a:p>
                      <a:r>
                        <a:rPr lang="en-US" sz="1100" dirty="0"/>
                        <a:t>Not the Tribunal</a:t>
                      </a:r>
                      <a:r>
                        <a:rPr lang="en-US" sz="1100" baseline="30000" dirty="0"/>
                        <a:t>7</a:t>
                      </a:r>
                      <a:endParaRPr lang="en-US" sz="1100" dirty="0"/>
                    </a:p>
                  </a:txBody>
                  <a:tcPr/>
                </a:tc>
                <a:tc>
                  <a:txBody>
                    <a:bodyPr/>
                    <a:lstStyle/>
                    <a:p>
                      <a:r>
                        <a:rPr lang="en-US" sz="1100" dirty="0"/>
                        <a:t>Not the Tribunal</a:t>
                      </a:r>
                      <a:r>
                        <a:rPr lang="en-US" sz="1100" baseline="30000" dirty="0"/>
                        <a:t>3</a:t>
                      </a:r>
                      <a:endParaRPr lang="en-US" sz="1100" dirty="0"/>
                    </a:p>
                    <a:p>
                      <a:r>
                        <a:rPr lang="en-US" sz="1100" dirty="0"/>
                        <a:t>Orcs &amp; Nords</a:t>
                      </a:r>
                      <a:r>
                        <a:rPr lang="en-US" sz="1100" baseline="30000" dirty="0"/>
                        <a:t>8, 13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err="1"/>
                        <a:t>Nords</a:t>
                      </a:r>
                      <a:r>
                        <a:rPr lang="en-US" sz="1100" dirty="0"/>
                        <a:t> &amp; Khajiit</a:t>
                      </a:r>
                      <a:r>
                        <a:rPr lang="en-US" sz="1100" baseline="30000" dirty="0"/>
                        <a:t>11</a:t>
                      </a:r>
                      <a:endParaRPr lang="en-US" sz="11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t>Nords</a:t>
                      </a:r>
                      <a:r>
                        <a:rPr lang="en-US" sz="1100" baseline="30000" dirty="0"/>
                        <a:t>15</a:t>
                      </a:r>
                    </a:p>
                  </a:txBody>
                  <a:tcPr/>
                </a:tc>
                <a:extLst>
                  <a:ext uri="{0D108BD9-81ED-4DB2-BD59-A6C34878D82A}">
                    <a16:rowId xmlns:a16="http://schemas.microsoft.com/office/drawing/2014/main" val="1177888415"/>
                  </a:ext>
                </a:extLst>
              </a:tr>
            </a:tbl>
          </a:graphicData>
        </a:graphic>
      </p:graphicFrame>
      <p:sp>
        <p:nvSpPr>
          <p:cNvPr id="103" name="TextBox 102">
            <a:extLst>
              <a:ext uri="{FF2B5EF4-FFF2-40B4-BE49-F238E27FC236}">
                <a16:creationId xmlns:a16="http://schemas.microsoft.com/office/drawing/2014/main" id="{F3F75BAF-72E4-C2B8-0709-15C441B915C5}"/>
              </a:ext>
            </a:extLst>
          </p:cNvPr>
          <p:cNvSpPr txBox="1"/>
          <p:nvPr/>
        </p:nvSpPr>
        <p:spPr>
          <a:xfrm>
            <a:off x="344189" y="5996484"/>
            <a:ext cx="11423740" cy="600164"/>
          </a:xfrm>
          <a:prstGeom prst="rect">
            <a:avLst/>
          </a:prstGeom>
          <a:noFill/>
        </p:spPr>
        <p:txBody>
          <a:bodyPr wrap="square" rtlCol="0">
            <a:spAutoFit/>
          </a:bodyPr>
          <a:lstStyle/>
          <a:p>
            <a:r>
              <a:rPr lang="en-US" sz="1100" dirty="0"/>
              <a:t>1. </a:t>
            </a:r>
            <a:r>
              <a:rPr lang="en-US" sz="1100" dirty="0">
                <a:hlinkClick r:id="rId3"/>
              </a:rPr>
              <a:t>The Battle of Red Mountain, and the Rise and Fall of the Tribunal</a:t>
            </a:r>
            <a:r>
              <a:rPr lang="en-US" sz="1100" dirty="0"/>
              <a:t> | 2. </a:t>
            </a:r>
            <a:r>
              <a:rPr lang="en-US" sz="1100" dirty="0">
                <a:hlinkClick r:id="rId4"/>
              </a:rPr>
              <a:t>Five Songs of King </a:t>
            </a:r>
            <a:r>
              <a:rPr lang="en-US" sz="1100" dirty="0" err="1">
                <a:hlinkClick r:id="rId4"/>
              </a:rPr>
              <a:t>Wulfharth</a:t>
            </a:r>
            <a:r>
              <a:rPr lang="en-US" sz="1100" dirty="0"/>
              <a:t> | 3. </a:t>
            </a:r>
            <a:r>
              <a:rPr lang="en-US" sz="1100" dirty="0" err="1">
                <a:hlinkClick r:id="rId5"/>
              </a:rPr>
              <a:t>Kagrenac's</a:t>
            </a:r>
            <a:r>
              <a:rPr lang="en-US" sz="1100" dirty="0">
                <a:hlinkClick r:id="rId5"/>
              </a:rPr>
              <a:t> Tools</a:t>
            </a:r>
            <a:r>
              <a:rPr lang="en-US" sz="1100" dirty="0"/>
              <a:t> | 4. </a:t>
            </a:r>
            <a:r>
              <a:rPr lang="en-US" sz="1100" dirty="0" err="1">
                <a:hlinkClick r:id="rId6"/>
              </a:rPr>
              <a:t>Nerevar</a:t>
            </a:r>
            <a:r>
              <a:rPr lang="en-US" sz="1100" dirty="0">
                <a:hlinkClick r:id="rId6"/>
              </a:rPr>
              <a:t> at Red Mountain</a:t>
            </a:r>
            <a:r>
              <a:rPr lang="en-US" sz="1100" dirty="0"/>
              <a:t> | 5. </a:t>
            </a:r>
            <a:r>
              <a:rPr lang="en-US" sz="1100" dirty="0" err="1">
                <a:hlinkClick r:id="rId7"/>
              </a:rPr>
              <a:t>Nerevar</a:t>
            </a:r>
            <a:r>
              <a:rPr lang="en-US" sz="1100" dirty="0">
                <a:hlinkClick r:id="rId7"/>
              </a:rPr>
              <a:t> Moon-and-Star</a:t>
            </a:r>
            <a:r>
              <a:rPr lang="en-US" sz="1100" dirty="0"/>
              <a:t> | 6. </a:t>
            </a:r>
            <a:r>
              <a:rPr lang="en-US" sz="1100" dirty="0">
                <a:hlinkClick r:id="rId8"/>
              </a:rPr>
              <a:t>Notes from </a:t>
            </a:r>
            <a:r>
              <a:rPr lang="en-US" sz="1100" dirty="0" err="1">
                <a:hlinkClick r:id="rId8"/>
              </a:rPr>
              <a:t>Huleeya</a:t>
            </a:r>
            <a:r>
              <a:rPr lang="en-US" sz="1100" dirty="0"/>
              <a:t> | 7. </a:t>
            </a:r>
            <a:r>
              <a:rPr lang="en-US" sz="1100" dirty="0">
                <a:hlinkClick r:id="rId9"/>
              </a:rPr>
              <a:t>Progress of Truth</a:t>
            </a:r>
            <a:r>
              <a:rPr lang="en-US" sz="1100" dirty="0"/>
              <a:t> | 8. </a:t>
            </a:r>
            <a:r>
              <a:rPr lang="en-US" sz="1100" dirty="0">
                <a:hlinkClick r:id="rId10"/>
              </a:rPr>
              <a:t>The Real </a:t>
            </a:r>
            <a:r>
              <a:rPr lang="en-US" sz="1100" dirty="0" err="1">
                <a:hlinkClick r:id="rId10"/>
              </a:rPr>
              <a:t>Nerevar</a:t>
            </a:r>
            <a:r>
              <a:rPr lang="en-US" sz="1100" dirty="0"/>
              <a:t> | 9. </a:t>
            </a:r>
            <a:r>
              <a:rPr lang="en-US" sz="1100" dirty="0">
                <a:hlinkClick r:id="rId11"/>
              </a:rPr>
              <a:t>Saint </a:t>
            </a:r>
            <a:r>
              <a:rPr lang="en-US" sz="1100" dirty="0" err="1">
                <a:hlinkClick r:id="rId11"/>
              </a:rPr>
              <a:t>Nerevar</a:t>
            </a:r>
            <a:r>
              <a:rPr lang="en-US" sz="1100" dirty="0"/>
              <a:t> | 10. </a:t>
            </a:r>
            <a:r>
              <a:rPr lang="en-US" sz="1100" dirty="0">
                <a:hlinkClick r:id="rId4"/>
              </a:rPr>
              <a:t>Secret Song of </a:t>
            </a:r>
            <a:r>
              <a:rPr lang="en-US" sz="1100" dirty="0" err="1">
                <a:hlinkClick r:id="rId4"/>
              </a:rPr>
              <a:t>Wulfharth</a:t>
            </a:r>
            <a:r>
              <a:rPr lang="en-US" sz="1100" dirty="0">
                <a:hlinkClick r:id="rId4"/>
              </a:rPr>
              <a:t> Ash-King</a:t>
            </a:r>
            <a:r>
              <a:rPr lang="en-US" sz="1100" dirty="0"/>
              <a:t> | 11. </a:t>
            </a:r>
            <a:r>
              <a:rPr lang="en-US" sz="1100" dirty="0">
                <a:hlinkClick r:id="rId12"/>
              </a:rPr>
              <a:t>The Tale of </a:t>
            </a:r>
            <a:r>
              <a:rPr lang="en-US" sz="1100" dirty="0" err="1">
                <a:hlinkClick r:id="rId12"/>
              </a:rPr>
              <a:t>Dro'zira</a:t>
            </a:r>
            <a:r>
              <a:rPr lang="en-US" sz="1100" dirty="0"/>
              <a:t> | 12. </a:t>
            </a:r>
            <a:r>
              <a:rPr lang="en-US" sz="1100" dirty="0">
                <a:hlinkClick r:id="rId13"/>
              </a:rPr>
              <a:t>Varieties of Faith</a:t>
            </a:r>
            <a:r>
              <a:rPr lang="en-US" sz="1100" dirty="0"/>
              <a:t> | 13. </a:t>
            </a:r>
            <a:r>
              <a:rPr lang="en-US" sz="1100" dirty="0">
                <a:hlinkClick r:id="rId14"/>
              </a:rPr>
              <a:t>The War of the First Council</a:t>
            </a:r>
            <a:r>
              <a:rPr lang="en-US" sz="1100" dirty="0"/>
              <a:t> | 14. </a:t>
            </a:r>
            <a:r>
              <a:rPr lang="en-US" sz="1100" dirty="0" err="1">
                <a:hlinkClick r:id="rId15"/>
              </a:rPr>
              <a:t>Zainsubani's</a:t>
            </a:r>
            <a:r>
              <a:rPr lang="en-US" sz="1100" dirty="0">
                <a:hlinkClick r:id="rId15"/>
              </a:rPr>
              <a:t> Notes</a:t>
            </a:r>
            <a:r>
              <a:rPr lang="en-US" sz="1100" dirty="0"/>
              <a:t> | 15. </a:t>
            </a:r>
            <a:r>
              <a:rPr lang="en-US" sz="1100" dirty="0">
                <a:hlinkClick r:id="rId16"/>
              </a:rPr>
              <a:t>36 Lessons of </a:t>
            </a:r>
            <a:r>
              <a:rPr lang="en-US" sz="1100" dirty="0" err="1">
                <a:hlinkClick r:id="rId16"/>
              </a:rPr>
              <a:t>Vivec</a:t>
            </a:r>
            <a:r>
              <a:rPr lang="en-US" sz="1100" dirty="0">
                <a:hlinkClick r:id="rId16"/>
              </a:rPr>
              <a:t>: Sermon 36</a:t>
            </a:r>
            <a:r>
              <a:rPr lang="en-US" sz="1100" dirty="0"/>
              <a:t> | 16. </a:t>
            </a:r>
            <a:r>
              <a:rPr lang="en-US" sz="1100" dirty="0">
                <a:hlinkClick r:id="rId17"/>
              </a:rPr>
              <a:t>Plan to Defeat </a:t>
            </a:r>
            <a:r>
              <a:rPr lang="en-US" sz="1100" dirty="0" err="1">
                <a:hlinkClick r:id="rId17"/>
              </a:rPr>
              <a:t>Dagoth</a:t>
            </a:r>
            <a:r>
              <a:rPr lang="en-US" sz="1100" dirty="0">
                <a:hlinkClick r:id="rId17"/>
              </a:rPr>
              <a:t> Ur</a:t>
            </a:r>
            <a:r>
              <a:rPr lang="en-US" sz="1100" dirty="0"/>
              <a:t> | 17. </a:t>
            </a:r>
            <a:r>
              <a:rPr lang="en-US" sz="1100" dirty="0" err="1">
                <a:hlinkClick r:id="rId18"/>
              </a:rPr>
              <a:t>Vivec’s</a:t>
            </a:r>
            <a:r>
              <a:rPr lang="en-US" sz="1100" dirty="0">
                <a:hlinkClick r:id="rId18"/>
              </a:rPr>
              <a:t> Dialog</a:t>
            </a:r>
            <a:r>
              <a:rPr lang="en-US" sz="1100" dirty="0"/>
              <a:t> | 18. </a:t>
            </a:r>
            <a:r>
              <a:rPr lang="en-US" sz="1100" dirty="0">
                <a:hlinkClick r:id="rId19"/>
              </a:rPr>
              <a:t>Message from </a:t>
            </a:r>
            <a:r>
              <a:rPr lang="en-US" sz="1100" dirty="0" err="1">
                <a:hlinkClick r:id="rId19"/>
              </a:rPr>
              <a:t>Dagoth</a:t>
            </a:r>
            <a:r>
              <a:rPr lang="en-US" sz="1100" dirty="0">
                <a:hlinkClick r:id="rId19"/>
              </a:rPr>
              <a:t> Ur</a:t>
            </a:r>
            <a:endParaRPr lang="en-US" sz="1100" dirty="0"/>
          </a:p>
        </p:txBody>
      </p:sp>
      <p:sp>
        <p:nvSpPr>
          <p:cNvPr id="104" name="TextBox 103">
            <a:extLst>
              <a:ext uri="{FF2B5EF4-FFF2-40B4-BE49-F238E27FC236}">
                <a16:creationId xmlns:a16="http://schemas.microsoft.com/office/drawing/2014/main" id="{BFE6E1BE-806B-FE1A-2B53-FBA3D1875F96}"/>
              </a:ext>
            </a:extLst>
          </p:cNvPr>
          <p:cNvSpPr txBox="1"/>
          <p:nvPr/>
        </p:nvSpPr>
        <p:spPr>
          <a:xfrm>
            <a:off x="669096" y="6858000"/>
            <a:ext cx="11423740" cy="261610"/>
          </a:xfrm>
          <a:prstGeom prst="rect">
            <a:avLst/>
          </a:prstGeom>
          <a:noFill/>
        </p:spPr>
        <p:txBody>
          <a:bodyPr wrap="square" rtlCol="0">
            <a:spAutoFit/>
          </a:bodyPr>
          <a:lstStyle/>
          <a:p>
            <a:pPr algn="ctr"/>
            <a:r>
              <a:rPr lang="en-US" sz="1100" dirty="0">
                <a:solidFill>
                  <a:schemeClr val="accent1">
                    <a:lumMod val="75000"/>
                  </a:schemeClr>
                </a:solidFill>
                <a:sym typeface="Webdings" panose="05030102010509060703" pitchFamily="18" charset="2"/>
              </a:rPr>
              <a:t></a:t>
            </a:r>
            <a:r>
              <a:rPr lang="en-US" sz="1100" dirty="0">
                <a:sym typeface="Webdings" panose="05030102010509060703" pitchFamily="18" charset="2"/>
              </a:rPr>
              <a:t> </a:t>
            </a:r>
            <a:r>
              <a:rPr lang="en-US" sz="1100" b="1" dirty="0">
                <a:sym typeface="Webdings" panose="05030102010509060703" pitchFamily="18" charset="2"/>
              </a:rPr>
              <a:t>Tribunal Temple</a:t>
            </a:r>
            <a:r>
              <a:rPr lang="en-US" sz="1100" dirty="0">
                <a:sym typeface="Webdings" panose="05030102010509060703" pitchFamily="18" charset="2"/>
              </a:rPr>
              <a:t> | </a:t>
            </a:r>
            <a:r>
              <a:rPr lang="en-US" sz="1100" dirty="0">
                <a:solidFill>
                  <a:schemeClr val="accent2"/>
                </a:solidFill>
                <a:sym typeface="Webdings" panose="05030102010509060703" pitchFamily="18" charset="2"/>
              </a:rPr>
              <a:t></a:t>
            </a:r>
            <a:r>
              <a:rPr lang="en-US" sz="1100" dirty="0">
                <a:sym typeface="Webdings" panose="05030102010509060703" pitchFamily="18" charset="2"/>
              </a:rPr>
              <a:t> </a:t>
            </a:r>
            <a:r>
              <a:rPr lang="en-US" sz="1100" b="1" dirty="0">
                <a:sym typeface="Webdings" panose="05030102010509060703" pitchFamily="18" charset="2"/>
              </a:rPr>
              <a:t>Dissident Priests</a:t>
            </a:r>
            <a:r>
              <a:rPr lang="en-US" sz="1100" dirty="0">
                <a:sym typeface="Webdings" panose="05030102010509060703" pitchFamily="18" charset="2"/>
              </a:rPr>
              <a:t> | </a:t>
            </a:r>
            <a:r>
              <a:rPr lang="en-US" sz="1100" dirty="0">
                <a:solidFill>
                  <a:schemeClr val="accent6"/>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Ashlander</a:t>
            </a:r>
            <a:r>
              <a:rPr lang="en-US" sz="1100" b="1" dirty="0">
                <a:sym typeface="Webdings" panose="05030102010509060703" pitchFamily="18" charset="2"/>
              </a:rPr>
              <a:t> Legend</a:t>
            </a:r>
            <a:r>
              <a:rPr lang="en-US" sz="1100" dirty="0">
                <a:sym typeface="Webdings" panose="05030102010509060703" pitchFamily="18" charset="2"/>
              </a:rPr>
              <a:t> | </a:t>
            </a:r>
            <a:r>
              <a:rPr lang="en-US" sz="1100" dirty="0">
                <a:solidFill>
                  <a:schemeClr val="tx1">
                    <a:lumMod val="95000"/>
                    <a:lumOff val="5000"/>
                  </a:schemeClr>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Nords</a:t>
            </a:r>
            <a:r>
              <a:rPr lang="en-US" sz="1100" dirty="0">
                <a:sym typeface="Webdings" panose="05030102010509060703" pitchFamily="18" charset="2"/>
              </a:rPr>
              <a:t> | </a:t>
            </a:r>
            <a:r>
              <a:rPr lang="en-US" sz="1100" dirty="0">
                <a:solidFill>
                  <a:srgbClr val="C00000"/>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Khajiit</a:t>
            </a:r>
            <a:r>
              <a:rPr lang="en-US" sz="1100" dirty="0">
                <a:sym typeface="Webdings" panose="05030102010509060703" pitchFamily="18" charset="2"/>
              </a:rPr>
              <a:t> | </a:t>
            </a:r>
            <a:r>
              <a:rPr lang="en-US" sz="1100" dirty="0">
                <a:solidFill>
                  <a:srgbClr val="7030A0"/>
                </a:solidFill>
                <a:sym typeface="Webdings" panose="05030102010509060703" pitchFamily="18" charset="2"/>
              </a:rPr>
              <a:t></a:t>
            </a:r>
            <a:r>
              <a:rPr lang="en-US" sz="1100" dirty="0">
                <a:sym typeface="Webdings" panose="05030102010509060703" pitchFamily="18" charset="2"/>
              </a:rPr>
              <a:t> </a:t>
            </a:r>
            <a:r>
              <a:rPr lang="en-US" sz="1100" b="1" dirty="0" err="1">
                <a:sym typeface="Webdings" panose="05030102010509060703" pitchFamily="18" charset="2"/>
              </a:rPr>
              <a:t>Vivec</a:t>
            </a:r>
            <a:endParaRPr lang="en-US" sz="1100" dirty="0"/>
          </a:p>
        </p:txBody>
      </p:sp>
    </p:spTree>
    <p:extLst>
      <p:ext uri="{BB962C8B-B14F-4D97-AF65-F5344CB8AC3E}">
        <p14:creationId xmlns:p14="http://schemas.microsoft.com/office/powerpoint/2010/main" val="2220471222"/>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77673D-004F-44E7-D5D5-07D6800B17E5}"/>
              </a:ext>
            </a:extLst>
          </p:cNvPr>
          <p:cNvSpPr>
            <a:spLocks noGrp="1"/>
          </p:cNvSpPr>
          <p:nvPr>
            <p:ph type="title"/>
          </p:nvPr>
        </p:nvSpPr>
        <p:spPr/>
        <p:txBody>
          <a:bodyPr/>
          <a:lstStyle/>
          <a:p>
            <a:r>
              <a:rPr lang="en-US" dirty="0"/>
              <a:t>List of Available Accounts</a:t>
            </a:r>
          </a:p>
        </p:txBody>
      </p:sp>
      <p:graphicFrame>
        <p:nvGraphicFramePr>
          <p:cNvPr id="4" name="Table 4">
            <a:extLst>
              <a:ext uri="{FF2B5EF4-FFF2-40B4-BE49-F238E27FC236}">
                <a16:creationId xmlns:a16="http://schemas.microsoft.com/office/drawing/2014/main" id="{F9E2AA06-DBC9-716E-E5D6-7B30651224E8}"/>
              </a:ext>
            </a:extLst>
          </p:cNvPr>
          <p:cNvGraphicFramePr>
            <a:graphicFrameLocks noGrp="1"/>
          </p:cNvGraphicFramePr>
          <p:nvPr>
            <p:ph idx="1"/>
            <p:extLst>
              <p:ext uri="{D42A27DB-BD31-4B8C-83A1-F6EECF244321}">
                <p14:modId xmlns:p14="http://schemas.microsoft.com/office/powerpoint/2010/main" val="2955083168"/>
              </p:ext>
            </p:extLst>
          </p:nvPr>
        </p:nvGraphicFramePr>
        <p:xfrm>
          <a:off x="225286" y="1428061"/>
          <a:ext cx="11741428" cy="5387637"/>
        </p:xfrm>
        <a:graphic>
          <a:graphicData uri="http://schemas.openxmlformats.org/drawingml/2006/table">
            <a:tbl>
              <a:tblPr firstRow="1" firstCol="1" bandRow="1">
                <a:tableStyleId>{F5AB1C69-6EDB-4FF4-983F-18BD219EF322}</a:tableStyleId>
              </a:tblPr>
              <a:tblGrid>
                <a:gridCol w="2027584">
                  <a:extLst>
                    <a:ext uri="{9D8B030D-6E8A-4147-A177-3AD203B41FA5}">
                      <a16:colId xmlns:a16="http://schemas.microsoft.com/office/drawing/2014/main" val="1183273163"/>
                    </a:ext>
                  </a:extLst>
                </a:gridCol>
                <a:gridCol w="3723860">
                  <a:extLst>
                    <a:ext uri="{9D8B030D-6E8A-4147-A177-3AD203B41FA5}">
                      <a16:colId xmlns:a16="http://schemas.microsoft.com/office/drawing/2014/main" val="1285560618"/>
                    </a:ext>
                  </a:extLst>
                </a:gridCol>
                <a:gridCol w="2835966">
                  <a:extLst>
                    <a:ext uri="{9D8B030D-6E8A-4147-A177-3AD203B41FA5}">
                      <a16:colId xmlns:a16="http://schemas.microsoft.com/office/drawing/2014/main" val="3033394108"/>
                    </a:ext>
                  </a:extLst>
                </a:gridCol>
                <a:gridCol w="3154018">
                  <a:extLst>
                    <a:ext uri="{9D8B030D-6E8A-4147-A177-3AD203B41FA5}">
                      <a16:colId xmlns:a16="http://schemas.microsoft.com/office/drawing/2014/main" val="2347769918"/>
                    </a:ext>
                  </a:extLst>
                </a:gridCol>
              </a:tblGrid>
              <a:tr h="177406">
                <a:tc>
                  <a:txBody>
                    <a:bodyPr/>
                    <a:lstStyle/>
                    <a:p>
                      <a:r>
                        <a:rPr lang="en-US" sz="1000" dirty="0"/>
                        <a:t>Source Title</a:t>
                      </a:r>
                    </a:p>
                  </a:txBody>
                  <a:tcPr>
                    <a:solidFill>
                      <a:schemeClr val="tx1"/>
                    </a:solidFill>
                  </a:tcPr>
                </a:tc>
                <a:tc>
                  <a:txBody>
                    <a:bodyPr/>
                    <a:lstStyle/>
                    <a:p>
                      <a:r>
                        <a:rPr lang="en-US" sz="1000" dirty="0"/>
                        <a:t>Type of Account</a:t>
                      </a:r>
                    </a:p>
                  </a:txBody>
                  <a:tcPr>
                    <a:solidFill>
                      <a:schemeClr val="bg1">
                        <a:lumMod val="50000"/>
                      </a:schemeClr>
                    </a:solidFill>
                  </a:tcPr>
                </a:tc>
                <a:tc>
                  <a:txBody>
                    <a:bodyPr/>
                    <a:lstStyle/>
                    <a:p>
                      <a:r>
                        <a:rPr lang="en-US" sz="1000" dirty="0"/>
                        <a:t>From / Author</a:t>
                      </a:r>
                    </a:p>
                  </a:txBody>
                  <a:tcPr>
                    <a:solidFill>
                      <a:schemeClr val="bg1">
                        <a:lumMod val="50000"/>
                      </a:schemeClr>
                    </a:solidFill>
                  </a:tcPr>
                </a:tc>
                <a:tc>
                  <a:txBody>
                    <a:bodyPr/>
                    <a:lstStyle/>
                    <a:p>
                      <a:r>
                        <a:rPr lang="en-US" sz="1000" dirty="0"/>
                        <a:t>Availability</a:t>
                      </a:r>
                    </a:p>
                  </a:txBody>
                  <a:tcPr>
                    <a:solidFill>
                      <a:schemeClr val="bg1">
                        <a:lumMod val="50000"/>
                      </a:schemeClr>
                    </a:solidFill>
                  </a:tcPr>
                </a:tc>
                <a:extLst>
                  <a:ext uri="{0D108BD9-81ED-4DB2-BD59-A6C34878D82A}">
                    <a16:rowId xmlns:a16="http://schemas.microsoft.com/office/drawing/2014/main" val="2591451305"/>
                  </a:ext>
                </a:extLst>
              </a:tr>
              <a:tr h="2921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i="1" dirty="0">
                          <a:hlinkClick r:id="rId3"/>
                        </a:rPr>
                        <a:t>The Battle of Red Mountain</a:t>
                      </a:r>
                      <a:endParaRPr lang="en-US" sz="1000" i="1" dirty="0"/>
                    </a:p>
                  </a:txBody>
                  <a:tcPr>
                    <a:solidFill>
                      <a:schemeClr val="bg1">
                        <a:lumMod val="75000"/>
                      </a:schemeClr>
                    </a:solidFill>
                  </a:tcPr>
                </a:tc>
                <a:tc>
                  <a:txBody>
                    <a:bodyPr/>
                    <a:lstStyle/>
                    <a:p>
                      <a:r>
                        <a:rPr lang="en-US" sz="1000" dirty="0"/>
                        <a:t>Transcript of </a:t>
                      </a:r>
                      <a:r>
                        <a:rPr lang="en-US" sz="1000" dirty="0" err="1"/>
                        <a:t>Vivec’s</a:t>
                      </a:r>
                      <a:r>
                        <a:rPr lang="en-US" sz="1000" dirty="0"/>
                        <a:t> first-hand account</a:t>
                      </a:r>
                    </a:p>
                  </a:txBody>
                  <a:tcPr/>
                </a:tc>
                <a:tc>
                  <a:txBody>
                    <a:bodyPr/>
                    <a:lstStyle/>
                    <a:p>
                      <a:r>
                        <a:rPr lang="en-US" sz="1000" dirty="0" err="1"/>
                        <a:t>Vivec</a:t>
                      </a:r>
                      <a:r>
                        <a:rPr lang="en-US" sz="1000" dirty="0"/>
                        <a:t>; transcribed by Dissident Priest </a:t>
                      </a:r>
                      <a:r>
                        <a:rPr lang="en-US" sz="1000" dirty="0" err="1"/>
                        <a:t>Malur</a:t>
                      </a:r>
                      <a:r>
                        <a:rPr lang="en-US" sz="1000" dirty="0"/>
                        <a:t> </a:t>
                      </a:r>
                      <a:r>
                        <a:rPr lang="en-US" sz="1000" dirty="0" err="1"/>
                        <a:t>Omayn</a:t>
                      </a:r>
                      <a:endParaRPr lang="en-US" sz="1000" dirty="0"/>
                    </a:p>
                  </a:txBody>
                  <a:tcPr/>
                </a:tc>
                <a:tc>
                  <a:txBody>
                    <a:bodyPr/>
                    <a:lstStyle/>
                    <a:p>
                      <a:r>
                        <a:rPr lang="en-US" sz="1000" dirty="0" err="1"/>
                        <a:t>Apographa</a:t>
                      </a:r>
                      <a:r>
                        <a:rPr lang="en-US" sz="1000" dirty="0"/>
                        <a:t>; </a:t>
                      </a:r>
                      <a:r>
                        <a:rPr lang="en-US" sz="1000" dirty="0" err="1"/>
                        <a:t>Vivec’s</a:t>
                      </a:r>
                      <a:r>
                        <a:rPr lang="en-US" sz="1000" dirty="0"/>
                        <a:t> Palace &amp; Temple Hall of Justice Secret Library </a:t>
                      </a:r>
                    </a:p>
                  </a:txBody>
                  <a:tcPr/>
                </a:tc>
                <a:extLst>
                  <a:ext uri="{0D108BD9-81ED-4DB2-BD59-A6C34878D82A}">
                    <a16:rowId xmlns:a16="http://schemas.microsoft.com/office/drawing/2014/main" val="129731305"/>
                  </a:ext>
                </a:extLst>
              </a:tr>
              <a:tr h="177406">
                <a:tc>
                  <a:txBody>
                    <a:bodyPr/>
                    <a:lstStyle/>
                    <a:p>
                      <a:r>
                        <a:rPr lang="en-US" sz="1000" i="1" dirty="0">
                          <a:hlinkClick r:id="rId4"/>
                        </a:rPr>
                        <a:t>Five Songs of King </a:t>
                      </a:r>
                      <a:r>
                        <a:rPr lang="en-US" sz="1000" i="1" dirty="0" err="1">
                          <a:hlinkClick r:id="rId4"/>
                        </a:rPr>
                        <a:t>Wulfharth</a:t>
                      </a:r>
                      <a:r>
                        <a:rPr lang="en-US" sz="1000" i="1" dirty="0"/>
                        <a:t> </a:t>
                      </a:r>
                    </a:p>
                  </a:txBody>
                  <a:tcPr>
                    <a:solidFill>
                      <a:schemeClr val="bg1">
                        <a:lumMod val="85000"/>
                      </a:schemeClr>
                    </a:solidFill>
                  </a:tcPr>
                </a:tc>
                <a:tc>
                  <a:txBody>
                    <a:bodyPr/>
                    <a:lstStyle/>
                    <a:p>
                      <a:r>
                        <a:rPr lang="en-US" sz="1000" dirty="0"/>
                        <a:t>Songs / Poetry passed down verbally</a:t>
                      </a:r>
                    </a:p>
                  </a:txBody>
                  <a:tcPr/>
                </a:tc>
                <a:tc>
                  <a:txBody>
                    <a:bodyPr/>
                    <a:lstStyle/>
                    <a:p>
                      <a:r>
                        <a:rPr lang="en-US" sz="1000" dirty="0"/>
                        <a:t>Nord bards (skalds)</a:t>
                      </a:r>
                    </a:p>
                  </a:txBody>
                  <a:tcPr/>
                </a:tc>
                <a:tc>
                  <a:txBody>
                    <a:bodyPr/>
                    <a:lstStyle/>
                    <a:p>
                      <a:r>
                        <a:rPr lang="en-US" sz="1000" dirty="0"/>
                        <a:t>Select Booksellers</a:t>
                      </a:r>
                    </a:p>
                  </a:txBody>
                  <a:tcPr/>
                </a:tc>
                <a:extLst>
                  <a:ext uri="{0D108BD9-81ED-4DB2-BD59-A6C34878D82A}">
                    <a16:rowId xmlns:a16="http://schemas.microsoft.com/office/drawing/2014/main" val="2358548206"/>
                  </a:ext>
                </a:extLst>
              </a:tr>
              <a:tr h="292199">
                <a:tc>
                  <a:txBody>
                    <a:bodyPr/>
                    <a:lstStyle/>
                    <a:p>
                      <a:r>
                        <a:rPr lang="en-US" sz="1000" i="1" dirty="0" err="1">
                          <a:hlinkClick r:id="rId5"/>
                        </a:rPr>
                        <a:t>Kagrenac's</a:t>
                      </a:r>
                      <a:r>
                        <a:rPr lang="en-US" sz="1000" i="1" dirty="0">
                          <a:hlinkClick r:id="rId5"/>
                        </a:rPr>
                        <a:t> Tools</a:t>
                      </a:r>
                      <a:r>
                        <a:rPr lang="en-US" sz="1000" i="1" dirty="0"/>
                        <a:t> </a:t>
                      </a:r>
                    </a:p>
                  </a:txBody>
                  <a:tcPr>
                    <a:solidFill>
                      <a:schemeClr val="bg1">
                        <a:lumMod val="75000"/>
                      </a:schemeClr>
                    </a:solidFill>
                  </a:tcPr>
                </a:tc>
                <a:tc>
                  <a:txBody>
                    <a:bodyPr/>
                    <a:lstStyle/>
                    <a:p>
                      <a:r>
                        <a:rPr lang="en-US" sz="1000" dirty="0"/>
                        <a:t>Summary / analysis of the </a:t>
                      </a:r>
                      <a:r>
                        <a:rPr lang="en-US" sz="1000" dirty="0" err="1"/>
                        <a:t>Apographa</a:t>
                      </a:r>
                      <a:endParaRPr lang="en-US" sz="1000" dirty="0"/>
                    </a:p>
                  </a:txBody>
                  <a:tcPr/>
                </a:tc>
                <a:tc>
                  <a:txBody>
                    <a:bodyPr/>
                    <a:lstStyle/>
                    <a:p>
                      <a:r>
                        <a:rPr lang="en-US" sz="1000" dirty="0"/>
                        <a:t>Dissident Priest </a:t>
                      </a:r>
                      <a:r>
                        <a:rPr lang="en-US" sz="1000" dirty="0" err="1"/>
                        <a:t>Gilvas</a:t>
                      </a:r>
                      <a:r>
                        <a:rPr lang="en-US" sz="1000" dirty="0"/>
                        <a:t> </a:t>
                      </a:r>
                      <a:r>
                        <a:rPr lang="en-US" sz="1000" dirty="0" err="1"/>
                        <a:t>Barelo</a:t>
                      </a:r>
                      <a:endParaRPr lang="en-US" sz="10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err="1"/>
                        <a:t>Apographa</a:t>
                      </a:r>
                      <a:r>
                        <a:rPr lang="en-US" sz="1000" dirty="0"/>
                        <a:t> – only available to high-ranking Temple members</a:t>
                      </a:r>
                    </a:p>
                  </a:txBody>
                  <a:tcPr/>
                </a:tc>
                <a:extLst>
                  <a:ext uri="{0D108BD9-81ED-4DB2-BD59-A6C34878D82A}">
                    <a16:rowId xmlns:a16="http://schemas.microsoft.com/office/drawing/2014/main" val="411228276"/>
                  </a:ext>
                </a:extLst>
              </a:tr>
              <a:tr h="292199">
                <a:tc>
                  <a:txBody>
                    <a:bodyPr/>
                    <a:lstStyle/>
                    <a:p>
                      <a:r>
                        <a:rPr lang="en-US" sz="1000" i="1" dirty="0" err="1">
                          <a:hlinkClick r:id="rId6"/>
                        </a:rPr>
                        <a:t>Nerevar</a:t>
                      </a:r>
                      <a:r>
                        <a:rPr lang="en-US" sz="1000" i="1" dirty="0">
                          <a:hlinkClick r:id="rId6"/>
                        </a:rPr>
                        <a:t> at Red Mountain</a:t>
                      </a:r>
                      <a:r>
                        <a:rPr lang="en-US" sz="1000" i="1" dirty="0"/>
                        <a:t> </a:t>
                      </a:r>
                    </a:p>
                  </a:txBody>
                  <a:tcPr>
                    <a:solidFill>
                      <a:schemeClr val="bg1">
                        <a:lumMod val="85000"/>
                      </a:schemeClr>
                    </a:solidFill>
                  </a:tcPr>
                </a:tc>
                <a:tc>
                  <a:txBody>
                    <a:bodyPr/>
                    <a:lstStyle/>
                    <a:p>
                      <a:r>
                        <a:rPr lang="en-US" sz="1000" dirty="0"/>
                        <a:t>Summary of </a:t>
                      </a:r>
                      <a:r>
                        <a:rPr lang="en-US" sz="1000" dirty="0" err="1"/>
                        <a:t>Ashlander</a:t>
                      </a:r>
                      <a:r>
                        <a:rPr lang="en-US" sz="1000" dirty="0"/>
                        <a:t> traditional stories passed down verbally</a:t>
                      </a:r>
                    </a:p>
                  </a:txBody>
                  <a:tcPr/>
                </a:tc>
                <a:tc>
                  <a:txBody>
                    <a:bodyPr/>
                    <a:lstStyle/>
                    <a:p>
                      <a:r>
                        <a:rPr lang="en-US" sz="1000" dirty="0" err="1"/>
                        <a:t>Alandro</a:t>
                      </a:r>
                      <a:r>
                        <a:rPr lang="en-US" sz="1000" dirty="0"/>
                        <a:t> Sul; documented by the Tribunal Temple</a:t>
                      </a:r>
                    </a:p>
                  </a:txBody>
                  <a:tcPr/>
                </a:tc>
                <a:tc>
                  <a:txBody>
                    <a:bodyPr/>
                    <a:lstStyle/>
                    <a:p>
                      <a:r>
                        <a:rPr lang="en-US" sz="1000" dirty="0" err="1"/>
                        <a:t>Apographa</a:t>
                      </a:r>
                      <a:r>
                        <a:rPr lang="en-US" sz="1000" dirty="0"/>
                        <a:t> – only available to high-ranking Temple members</a:t>
                      </a:r>
                    </a:p>
                  </a:txBody>
                  <a:tcPr/>
                </a:tc>
                <a:extLst>
                  <a:ext uri="{0D108BD9-81ED-4DB2-BD59-A6C34878D82A}">
                    <a16:rowId xmlns:a16="http://schemas.microsoft.com/office/drawing/2014/main" val="524981309"/>
                  </a:ext>
                </a:extLst>
              </a:tr>
              <a:tr h="177406">
                <a:tc>
                  <a:txBody>
                    <a:bodyPr/>
                    <a:lstStyle/>
                    <a:p>
                      <a:r>
                        <a:rPr lang="en-US" sz="1000" i="1" dirty="0" err="1">
                          <a:hlinkClick r:id="rId7"/>
                        </a:rPr>
                        <a:t>Nerevar</a:t>
                      </a:r>
                      <a:r>
                        <a:rPr lang="en-US" sz="1000" i="1" dirty="0">
                          <a:hlinkClick r:id="rId7"/>
                        </a:rPr>
                        <a:t> Moon-and-Star</a:t>
                      </a:r>
                      <a:r>
                        <a:rPr lang="en-US" sz="1000" i="1" dirty="0"/>
                        <a:t> </a:t>
                      </a:r>
                    </a:p>
                  </a:txBody>
                  <a:tcPr>
                    <a:solidFill>
                      <a:schemeClr val="bg1">
                        <a:lumMod val="75000"/>
                      </a:schemeClr>
                    </a:solidFill>
                  </a:tcPr>
                </a:tc>
                <a:tc>
                  <a:txBody>
                    <a:bodyPr/>
                    <a:lstStyle/>
                    <a:p>
                      <a:r>
                        <a:rPr lang="en-US" sz="1000" dirty="0"/>
                        <a:t>Selection from Imperial monographs on </a:t>
                      </a:r>
                      <a:r>
                        <a:rPr lang="en-US" sz="1000" dirty="0" err="1"/>
                        <a:t>Ashlander</a:t>
                      </a:r>
                      <a:r>
                        <a:rPr lang="en-US" sz="1000" dirty="0"/>
                        <a:t> legends</a:t>
                      </a:r>
                    </a:p>
                  </a:txBody>
                  <a:tcPr/>
                </a:tc>
                <a:tc>
                  <a:txBody>
                    <a:bodyPr/>
                    <a:lstStyle/>
                    <a:p>
                      <a:r>
                        <a:rPr lang="en-US" sz="1000" dirty="0"/>
                        <a:t>Imperial scholars</a:t>
                      </a:r>
                    </a:p>
                  </a:txBody>
                  <a:tcPr/>
                </a:tc>
                <a:tc>
                  <a:txBody>
                    <a:bodyPr/>
                    <a:lstStyle/>
                    <a:p>
                      <a:r>
                        <a:rPr lang="en-US" sz="1000" dirty="0"/>
                        <a:t>Rare book collections</a:t>
                      </a:r>
                    </a:p>
                  </a:txBody>
                  <a:tcPr/>
                </a:tc>
                <a:extLst>
                  <a:ext uri="{0D108BD9-81ED-4DB2-BD59-A6C34878D82A}">
                    <a16:rowId xmlns:a16="http://schemas.microsoft.com/office/drawing/2014/main" val="2056880323"/>
                  </a:ext>
                </a:extLst>
              </a:tr>
              <a:tr h="292199">
                <a:tc>
                  <a:txBody>
                    <a:bodyPr/>
                    <a:lstStyle/>
                    <a:p>
                      <a:r>
                        <a:rPr lang="en-US" sz="1000" i="1" dirty="0">
                          <a:hlinkClick r:id="rId8"/>
                        </a:rPr>
                        <a:t>Notes from </a:t>
                      </a:r>
                      <a:r>
                        <a:rPr lang="en-US" sz="1000" i="1" dirty="0" err="1">
                          <a:hlinkClick r:id="rId8"/>
                        </a:rPr>
                        <a:t>Huleeya</a:t>
                      </a:r>
                      <a:r>
                        <a:rPr lang="en-US" sz="1000" i="1" dirty="0"/>
                        <a:t> </a:t>
                      </a:r>
                    </a:p>
                  </a:txBody>
                  <a:tcPr>
                    <a:solidFill>
                      <a:schemeClr val="bg1">
                        <a:lumMod val="85000"/>
                      </a:schemeClr>
                    </a:solidFill>
                  </a:tcPr>
                </a:tc>
                <a:tc>
                  <a:txBody>
                    <a:bodyPr/>
                    <a:lstStyle/>
                    <a:p>
                      <a:r>
                        <a:rPr lang="en-US" sz="1000" dirty="0"/>
                        <a:t>Personal notes on </a:t>
                      </a:r>
                      <a:r>
                        <a:rPr lang="en-US" sz="1000" dirty="0" err="1"/>
                        <a:t>Ashlander</a:t>
                      </a:r>
                      <a:r>
                        <a:rPr lang="en-US" sz="1000" dirty="0"/>
                        <a:t> legends</a:t>
                      </a:r>
                    </a:p>
                  </a:txBody>
                  <a:tcPr/>
                </a:tc>
                <a:tc>
                  <a:txBody>
                    <a:bodyPr/>
                    <a:lstStyle/>
                    <a:p>
                      <a:r>
                        <a:rPr lang="en-US" sz="1000" dirty="0" err="1"/>
                        <a:t>Huleeya</a:t>
                      </a:r>
                      <a:r>
                        <a:rPr lang="en-US" sz="1000" dirty="0"/>
                        <a:t>, Blades agent associated with </a:t>
                      </a:r>
                      <a:r>
                        <a:rPr lang="en-US" sz="1000" dirty="0" err="1"/>
                        <a:t>Ashlanders</a:t>
                      </a:r>
                      <a:endParaRPr lang="en-US" sz="1000" dirty="0"/>
                    </a:p>
                  </a:txBody>
                  <a:tcPr/>
                </a:tc>
                <a:tc>
                  <a:txBody>
                    <a:bodyPr/>
                    <a:lstStyle/>
                    <a:p>
                      <a:r>
                        <a:rPr lang="en-US" sz="1000" dirty="0" err="1"/>
                        <a:t>Huleeya</a:t>
                      </a:r>
                      <a:r>
                        <a:rPr lang="en-US" sz="1000" dirty="0"/>
                        <a:t> (</a:t>
                      </a:r>
                      <a:r>
                        <a:rPr lang="en-US" sz="1000" dirty="0" err="1"/>
                        <a:t>Argonian</a:t>
                      </a:r>
                      <a:r>
                        <a:rPr lang="en-US" sz="1000" dirty="0"/>
                        <a:t>)</a:t>
                      </a:r>
                    </a:p>
                  </a:txBody>
                  <a:tcPr/>
                </a:tc>
                <a:extLst>
                  <a:ext uri="{0D108BD9-81ED-4DB2-BD59-A6C34878D82A}">
                    <a16:rowId xmlns:a16="http://schemas.microsoft.com/office/drawing/2014/main" val="2791178267"/>
                  </a:ext>
                </a:extLst>
              </a:tr>
              <a:tr h="292199">
                <a:tc>
                  <a:txBody>
                    <a:bodyPr/>
                    <a:lstStyle/>
                    <a:p>
                      <a:r>
                        <a:rPr lang="en-US" sz="1000" i="1" dirty="0">
                          <a:hlinkClick r:id="rId9"/>
                        </a:rPr>
                        <a:t>Progress of Truth</a:t>
                      </a:r>
                      <a:r>
                        <a:rPr lang="en-US" sz="1000" i="1" dirty="0"/>
                        <a:t> </a:t>
                      </a:r>
                    </a:p>
                  </a:txBody>
                  <a:tcPr>
                    <a:solidFill>
                      <a:schemeClr val="bg1">
                        <a:lumMod val="75000"/>
                      </a:schemeClr>
                    </a:solidFill>
                  </a:tcPr>
                </a:tc>
                <a:tc>
                  <a:txBody>
                    <a:bodyPr/>
                    <a:lstStyle/>
                    <a:p>
                      <a:r>
                        <a:rPr lang="en-US" sz="1000" dirty="0"/>
                        <a:t>Refutation of Temple doctrine outlining the Dissident Priests’ stance</a:t>
                      </a:r>
                    </a:p>
                  </a:txBody>
                  <a:tcPr/>
                </a:tc>
                <a:tc>
                  <a:txBody>
                    <a:bodyPr/>
                    <a:lstStyle/>
                    <a:p>
                      <a:r>
                        <a:rPr lang="en-US" sz="1000" dirty="0"/>
                        <a:t>Dissident Priests</a:t>
                      </a:r>
                    </a:p>
                  </a:txBody>
                  <a:tcPr/>
                </a:tc>
                <a:tc>
                  <a:txBody>
                    <a:bodyPr/>
                    <a:lstStyle/>
                    <a:p>
                      <a:r>
                        <a:rPr lang="en-US" sz="1000" dirty="0"/>
                        <a:t>Rare book sellers; </a:t>
                      </a:r>
                      <a:r>
                        <a:rPr lang="en-US" sz="1000" dirty="0" err="1"/>
                        <a:t>Vivec’s</a:t>
                      </a:r>
                      <a:r>
                        <a:rPr lang="en-US" sz="1000" dirty="0"/>
                        <a:t> Palace &amp; Temple Hall of Justice Secret Library </a:t>
                      </a:r>
                    </a:p>
                  </a:txBody>
                  <a:tcPr/>
                </a:tc>
                <a:extLst>
                  <a:ext uri="{0D108BD9-81ED-4DB2-BD59-A6C34878D82A}">
                    <a16:rowId xmlns:a16="http://schemas.microsoft.com/office/drawing/2014/main" val="3866810327"/>
                  </a:ext>
                </a:extLst>
              </a:tr>
              <a:tr h="177406">
                <a:tc>
                  <a:txBody>
                    <a:bodyPr/>
                    <a:lstStyle/>
                    <a:p>
                      <a:r>
                        <a:rPr lang="en-US" sz="1000" i="1" dirty="0">
                          <a:hlinkClick r:id="rId10"/>
                        </a:rPr>
                        <a:t>The Real </a:t>
                      </a:r>
                      <a:r>
                        <a:rPr lang="en-US" sz="1000" i="1" dirty="0" err="1">
                          <a:hlinkClick r:id="rId10"/>
                        </a:rPr>
                        <a:t>Nerevar</a:t>
                      </a:r>
                      <a:endParaRPr lang="en-US" sz="1000" i="1" dirty="0"/>
                    </a:p>
                  </a:txBody>
                  <a:tcPr>
                    <a:solidFill>
                      <a:schemeClr val="bg1">
                        <a:lumMod val="85000"/>
                      </a:schemeClr>
                    </a:solidFill>
                  </a:tcPr>
                </a:tc>
                <a:tc>
                  <a:txBody>
                    <a:bodyPr/>
                    <a:lstStyle/>
                    <a:p>
                      <a:r>
                        <a:rPr lang="en-US" sz="1000" dirty="0"/>
                        <a:t>Informal history of </a:t>
                      </a:r>
                      <a:r>
                        <a:rPr lang="en-US" sz="1000" dirty="0" err="1"/>
                        <a:t>Nerevar</a:t>
                      </a:r>
                      <a:endParaRPr lang="en-US" sz="1000" dirty="0"/>
                    </a:p>
                  </a:txBody>
                  <a:tcPr/>
                </a:tc>
                <a:tc>
                  <a:txBody>
                    <a:bodyPr/>
                    <a:lstStyle/>
                    <a:p>
                      <a:r>
                        <a:rPr lang="en-US" sz="1000" dirty="0" err="1"/>
                        <a:t>Telvanni</a:t>
                      </a:r>
                      <a:r>
                        <a:rPr lang="en-US" sz="1000" dirty="0"/>
                        <a:t> Retainer (“lists no sources”)</a:t>
                      </a:r>
                    </a:p>
                  </a:txBody>
                  <a:tcPr/>
                </a:tc>
                <a:tc>
                  <a:txBody>
                    <a:bodyPr/>
                    <a:lstStyle/>
                    <a:p>
                      <a:r>
                        <a:rPr lang="en-US" sz="1000" dirty="0"/>
                        <a:t>Hidden – Available from the Dissident Priests</a:t>
                      </a:r>
                    </a:p>
                  </a:txBody>
                  <a:tcPr/>
                </a:tc>
                <a:extLst>
                  <a:ext uri="{0D108BD9-81ED-4DB2-BD59-A6C34878D82A}">
                    <a16:rowId xmlns:a16="http://schemas.microsoft.com/office/drawing/2014/main" val="1653729443"/>
                  </a:ext>
                </a:extLst>
              </a:tr>
              <a:tr h="177406">
                <a:tc>
                  <a:txBody>
                    <a:bodyPr/>
                    <a:lstStyle/>
                    <a:p>
                      <a:r>
                        <a:rPr lang="en-US" sz="1000" i="1" dirty="0">
                          <a:hlinkClick r:id="rId11"/>
                        </a:rPr>
                        <a:t>Saint </a:t>
                      </a:r>
                      <a:r>
                        <a:rPr lang="en-US" sz="1000" i="1" dirty="0" err="1">
                          <a:hlinkClick r:id="rId11"/>
                        </a:rPr>
                        <a:t>Nerevar</a:t>
                      </a:r>
                      <a:endParaRPr lang="en-US" sz="1000" i="1" dirty="0"/>
                    </a:p>
                  </a:txBody>
                  <a:tcPr>
                    <a:solidFill>
                      <a:schemeClr val="bg1">
                        <a:lumMod val="75000"/>
                      </a:schemeClr>
                    </a:solidFill>
                  </a:tcPr>
                </a:tc>
                <a:tc>
                  <a:txBody>
                    <a:bodyPr/>
                    <a:lstStyle/>
                    <a:p>
                      <a:r>
                        <a:rPr lang="en-US" sz="1000" dirty="0"/>
                        <a:t>Temple pamphlet for Western readers</a:t>
                      </a:r>
                    </a:p>
                  </a:txBody>
                  <a:tcPr/>
                </a:tc>
                <a:tc>
                  <a:txBody>
                    <a:bodyPr/>
                    <a:lstStyle/>
                    <a:p>
                      <a:r>
                        <a:rPr lang="en-US" sz="1000" dirty="0"/>
                        <a:t>Tribunal Temple</a:t>
                      </a:r>
                    </a:p>
                  </a:txBody>
                  <a:tcPr/>
                </a:tc>
                <a:tc>
                  <a:txBody>
                    <a:bodyPr/>
                    <a:lstStyle/>
                    <a:p>
                      <a:r>
                        <a:rPr lang="en-US" sz="1000" dirty="0"/>
                        <a:t>Tribunal Temple</a:t>
                      </a:r>
                    </a:p>
                  </a:txBody>
                  <a:tcPr/>
                </a:tc>
                <a:extLst>
                  <a:ext uri="{0D108BD9-81ED-4DB2-BD59-A6C34878D82A}">
                    <a16:rowId xmlns:a16="http://schemas.microsoft.com/office/drawing/2014/main" val="2141293952"/>
                  </a:ext>
                </a:extLst>
              </a:tr>
              <a:tr h="292199">
                <a:tc>
                  <a:txBody>
                    <a:bodyPr/>
                    <a:lstStyle/>
                    <a:p>
                      <a:r>
                        <a:rPr lang="en-US" sz="1000" i="1" dirty="0">
                          <a:hlinkClick r:id="rId4"/>
                        </a:rPr>
                        <a:t>Secret Song of </a:t>
                      </a:r>
                      <a:r>
                        <a:rPr lang="en-US" sz="1000" i="1" dirty="0" err="1">
                          <a:hlinkClick r:id="rId4"/>
                        </a:rPr>
                        <a:t>Wulfharth</a:t>
                      </a:r>
                      <a:r>
                        <a:rPr lang="en-US" sz="1000" i="1" dirty="0">
                          <a:hlinkClick r:id="rId4"/>
                        </a:rPr>
                        <a:t> Ash-King</a:t>
                      </a:r>
                      <a:endParaRPr lang="en-US" sz="1000" i="1" dirty="0"/>
                    </a:p>
                  </a:txBody>
                  <a:tcPr>
                    <a:solidFill>
                      <a:schemeClr val="bg1">
                        <a:lumMod val="8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a:t>Songs / Poetry passed down verbally; noted as being apocryphal</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a:t>Nord bards (skalds)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a:t>Select Booksellers</a:t>
                      </a:r>
                    </a:p>
                  </a:txBody>
                  <a:tcPr/>
                </a:tc>
                <a:extLst>
                  <a:ext uri="{0D108BD9-81ED-4DB2-BD59-A6C34878D82A}">
                    <a16:rowId xmlns:a16="http://schemas.microsoft.com/office/drawing/2014/main" val="3155544301"/>
                  </a:ext>
                </a:extLst>
              </a:tr>
              <a:tr h="177406">
                <a:tc>
                  <a:txBody>
                    <a:bodyPr/>
                    <a:lstStyle/>
                    <a:p>
                      <a:r>
                        <a:rPr lang="en-US" sz="1000" i="1" dirty="0">
                          <a:hlinkClick r:id="rId12"/>
                        </a:rPr>
                        <a:t>The Tale of </a:t>
                      </a:r>
                      <a:r>
                        <a:rPr lang="en-US" sz="1000" i="1" dirty="0" err="1">
                          <a:hlinkClick r:id="rId12"/>
                        </a:rPr>
                        <a:t>Dro'zira</a:t>
                      </a:r>
                      <a:r>
                        <a:rPr lang="en-US" sz="1000" i="1" dirty="0"/>
                        <a:t>  </a:t>
                      </a:r>
                      <a:r>
                        <a:rPr lang="en-US" sz="1000" i="0" dirty="0">
                          <a:solidFill>
                            <a:schemeClr val="tx1"/>
                          </a:solidFill>
                        </a:rPr>
                        <a:t>[Skyrim]</a:t>
                      </a:r>
                    </a:p>
                  </a:txBody>
                  <a:tcPr>
                    <a:solidFill>
                      <a:schemeClr val="bg1">
                        <a:lumMod val="75000"/>
                      </a:schemeClr>
                    </a:solidFill>
                  </a:tcPr>
                </a:tc>
                <a:tc>
                  <a:txBody>
                    <a:bodyPr/>
                    <a:lstStyle/>
                    <a:p>
                      <a:r>
                        <a:rPr lang="en-US" sz="1000" dirty="0"/>
                        <a:t>Transcription of a </a:t>
                      </a:r>
                      <a:r>
                        <a:rPr lang="en-US" sz="1000" dirty="0" err="1"/>
                        <a:t>Khajiit</a:t>
                      </a:r>
                      <a:r>
                        <a:rPr lang="en-US" sz="1000" dirty="0"/>
                        <a:t> legend told from a son to a father</a:t>
                      </a:r>
                    </a:p>
                  </a:txBody>
                  <a:tcPr/>
                </a:tc>
                <a:tc>
                  <a:txBody>
                    <a:bodyPr/>
                    <a:lstStyle/>
                    <a:p>
                      <a:r>
                        <a:rPr lang="en-US" sz="1000" dirty="0"/>
                        <a:t>Sonia Vette (Outlander)</a:t>
                      </a:r>
                    </a:p>
                  </a:txBody>
                  <a:tcPr/>
                </a:tc>
                <a:tc>
                  <a:txBody>
                    <a:bodyPr/>
                    <a:lstStyle/>
                    <a:p>
                      <a:r>
                        <a:rPr lang="en-US" sz="1000" dirty="0"/>
                        <a:t>Select Booksellers</a:t>
                      </a:r>
                    </a:p>
                  </a:txBody>
                  <a:tcPr/>
                </a:tc>
                <a:extLst>
                  <a:ext uri="{0D108BD9-81ED-4DB2-BD59-A6C34878D82A}">
                    <a16:rowId xmlns:a16="http://schemas.microsoft.com/office/drawing/2014/main" val="1510477302"/>
                  </a:ext>
                </a:extLst>
              </a:tr>
              <a:tr h="207250">
                <a:tc>
                  <a:txBody>
                    <a:bodyPr/>
                    <a:lstStyle/>
                    <a:p>
                      <a:r>
                        <a:rPr lang="en-US" sz="1000" i="1" dirty="0">
                          <a:hlinkClick r:id="rId13"/>
                        </a:rPr>
                        <a:t>Varieties of Faith</a:t>
                      </a:r>
                      <a:r>
                        <a:rPr lang="en-US" sz="1000" i="1" dirty="0"/>
                        <a:t> </a:t>
                      </a:r>
                    </a:p>
                  </a:txBody>
                  <a:tcPr>
                    <a:solidFill>
                      <a:schemeClr val="bg1">
                        <a:lumMod val="85000"/>
                      </a:schemeClr>
                    </a:solidFill>
                  </a:tcPr>
                </a:tc>
                <a:tc>
                  <a:txBody>
                    <a:bodyPr/>
                    <a:lstStyle/>
                    <a:p>
                      <a:r>
                        <a:rPr lang="en-US" sz="1000" dirty="0"/>
                        <a:t>Imperial College study of Tamriel’s pantheons</a:t>
                      </a:r>
                    </a:p>
                  </a:txBody>
                  <a:tcPr/>
                </a:tc>
                <a:tc>
                  <a:txBody>
                    <a:bodyPr/>
                    <a:lstStyle/>
                    <a:p>
                      <a:r>
                        <a:rPr lang="en-US" sz="1000" dirty="0"/>
                        <a:t>Brother </a:t>
                      </a:r>
                      <a:r>
                        <a:rPr lang="en-US" sz="1000" dirty="0" err="1"/>
                        <a:t>Mikhael</a:t>
                      </a:r>
                      <a:r>
                        <a:rPr lang="en-US" sz="1000" dirty="0"/>
                        <a:t> </a:t>
                      </a:r>
                      <a:r>
                        <a:rPr lang="en-US" sz="1000" dirty="0" err="1"/>
                        <a:t>Karkuxor</a:t>
                      </a:r>
                      <a:r>
                        <a:rPr lang="en-US" sz="1000" dirty="0"/>
                        <a:t> of the Imperial College</a:t>
                      </a:r>
                    </a:p>
                  </a:txBody>
                  <a:tcPr/>
                </a:tc>
                <a:tc>
                  <a:txBody>
                    <a:bodyPr/>
                    <a:lstStyle/>
                    <a:p>
                      <a:r>
                        <a:rPr lang="en-US" sz="1000" dirty="0"/>
                        <a:t>Most Booksellers</a:t>
                      </a:r>
                    </a:p>
                  </a:txBody>
                  <a:tcPr/>
                </a:tc>
                <a:extLst>
                  <a:ext uri="{0D108BD9-81ED-4DB2-BD59-A6C34878D82A}">
                    <a16:rowId xmlns:a16="http://schemas.microsoft.com/office/drawing/2014/main" val="3001366609"/>
                  </a:ext>
                </a:extLst>
              </a:tr>
              <a:tr h="292199">
                <a:tc>
                  <a:txBody>
                    <a:bodyPr/>
                    <a:lstStyle/>
                    <a:p>
                      <a:r>
                        <a:rPr lang="en-US" sz="1000" i="1" dirty="0">
                          <a:hlinkClick r:id="rId14"/>
                        </a:rPr>
                        <a:t>The War of the First Council</a:t>
                      </a:r>
                      <a:endParaRPr lang="en-US" sz="1000" i="1" dirty="0"/>
                    </a:p>
                  </a:txBody>
                  <a:tcPr>
                    <a:solidFill>
                      <a:schemeClr val="bg1">
                        <a:lumMod val="75000"/>
                      </a:schemeClr>
                    </a:solidFill>
                  </a:tcPr>
                </a:tc>
                <a:tc>
                  <a:txBody>
                    <a:bodyPr/>
                    <a:lstStyle/>
                    <a:p>
                      <a:r>
                        <a:rPr lang="en-US" sz="1000" dirty="0"/>
                        <a:t>Based on Imperial and </a:t>
                      </a:r>
                      <a:r>
                        <a:rPr lang="en-US" sz="1000" dirty="0" err="1"/>
                        <a:t>Dunmer</a:t>
                      </a:r>
                      <a:r>
                        <a:rPr lang="en-US" sz="1000" dirty="0"/>
                        <a:t> sources; written for Western readers</a:t>
                      </a:r>
                    </a:p>
                  </a:txBody>
                  <a:tcPr/>
                </a:tc>
                <a:tc>
                  <a:txBody>
                    <a:bodyPr/>
                    <a:lstStyle/>
                    <a:p>
                      <a:r>
                        <a:rPr lang="en-US" sz="1000" dirty="0"/>
                        <a:t>Agrippa </a:t>
                      </a:r>
                      <a:r>
                        <a:rPr lang="en-US" sz="1000" dirty="0" err="1"/>
                        <a:t>Fundilius</a:t>
                      </a:r>
                      <a:r>
                        <a:rPr lang="en-US" sz="1000" dirty="0"/>
                        <a:t> (Imperial Scholar)</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a:t>Rare book collections</a:t>
                      </a:r>
                    </a:p>
                  </a:txBody>
                  <a:tcPr/>
                </a:tc>
                <a:extLst>
                  <a:ext uri="{0D108BD9-81ED-4DB2-BD59-A6C34878D82A}">
                    <a16:rowId xmlns:a16="http://schemas.microsoft.com/office/drawing/2014/main" val="323039592"/>
                  </a:ext>
                </a:extLst>
              </a:tr>
              <a:tr h="177406">
                <a:tc>
                  <a:txBody>
                    <a:bodyPr/>
                    <a:lstStyle/>
                    <a:p>
                      <a:r>
                        <a:rPr lang="en-US" sz="1000" i="1" dirty="0" err="1">
                          <a:hlinkClick r:id="rId15"/>
                        </a:rPr>
                        <a:t>Zainsubani's</a:t>
                      </a:r>
                      <a:r>
                        <a:rPr lang="en-US" sz="1000" i="1" dirty="0">
                          <a:hlinkClick r:id="rId15"/>
                        </a:rPr>
                        <a:t> Notes</a:t>
                      </a:r>
                      <a:endParaRPr lang="en-US" sz="1000" i="1" dirty="0"/>
                    </a:p>
                  </a:txBody>
                  <a:tcPr>
                    <a:solidFill>
                      <a:schemeClr val="bg1">
                        <a:lumMod val="85000"/>
                      </a:schemeClr>
                    </a:solidFill>
                  </a:tcPr>
                </a:tc>
                <a:tc>
                  <a:txBody>
                    <a:bodyPr/>
                    <a:lstStyle/>
                    <a:p>
                      <a:r>
                        <a:rPr lang="en-US" sz="1000" dirty="0"/>
                        <a:t>An </a:t>
                      </a:r>
                      <a:r>
                        <a:rPr lang="en-US" sz="1000" dirty="0" err="1"/>
                        <a:t>Ashlander’s</a:t>
                      </a:r>
                      <a:r>
                        <a:rPr lang="en-US" sz="1000" dirty="0"/>
                        <a:t> notes on worship and the </a:t>
                      </a:r>
                      <a:r>
                        <a:rPr lang="en-US" sz="1000" dirty="0" err="1"/>
                        <a:t>Nerevarine</a:t>
                      </a:r>
                      <a:r>
                        <a:rPr lang="en-US" sz="1000" dirty="0"/>
                        <a:t> Cult</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err="1"/>
                        <a:t>Hassour</a:t>
                      </a:r>
                      <a:r>
                        <a:rPr lang="en-US" sz="1000" dirty="0"/>
                        <a:t> </a:t>
                      </a:r>
                      <a:r>
                        <a:rPr lang="en-US" sz="1000" dirty="0" err="1"/>
                        <a:t>Zainsubani</a:t>
                      </a:r>
                      <a:r>
                        <a:rPr lang="en-US" sz="1000" dirty="0"/>
                        <a:t> (</a:t>
                      </a:r>
                      <a:r>
                        <a:rPr lang="en-US" sz="1000" dirty="0" err="1"/>
                        <a:t>Velothi</a:t>
                      </a:r>
                      <a:r>
                        <a:rPr lang="en-US" sz="1000" dirty="0"/>
                        <a:t>)</a:t>
                      </a:r>
                    </a:p>
                  </a:txBody>
                  <a:tcPr/>
                </a:tc>
                <a:tc>
                  <a:txBody>
                    <a:bodyPr/>
                    <a:lstStyle/>
                    <a:p>
                      <a:r>
                        <a:rPr lang="en-US" sz="1000" dirty="0" err="1"/>
                        <a:t>Hassour</a:t>
                      </a:r>
                      <a:r>
                        <a:rPr lang="en-US" sz="1000" dirty="0"/>
                        <a:t> </a:t>
                      </a:r>
                      <a:r>
                        <a:rPr lang="en-US" sz="1000" dirty="0" err="1"/>
                        <a:t>Zainsubani</a:t>
                      </a:r>
                      <a:r>
                        <a:rPr lang="en-US" sz="1000" dirty="0"/>
                        <a:t> (</a:t>
                      </a:r>
                      <a:r>
                        <a:rPr lang="en-US" sz="1000" dirty="0" err="1"/>
                        <a:t>Velothi</a:t>
                      </a:r>
                      <a:r>
                        <a:rPr lang="en-US" sz="1000" dirty="0"/>
                        <a:t>)</a:t>
                      </a:r>
                    </a:p>
                  </a:txBody>
                  <a:tcPr/>
                </a:tc>
                <a:extLst>
                  <a:ext uri="{0D108BD9-81ED-4DB2-BD59-A6C34878D82A}">
                    <a16:rowId xmlns:a16="http://schemas.microsoft.com/office/drawing/2014/main" val="1941355139"/>
                  </a:ext>
                </a:extLst>
              </a:tr>
              <a:tr h="177406">
                <a:tc>
                  <a:txBody>
                    <a:bodyPr/>
                    <a:lstStyle/>
                    <a:p>
                      <a:r>
                        <a:rPr lang="en-US" sz="1000" i="1" dirty="0">
                          <a:hlinkClick r:id="rId16"/>
                        </a:rPr>
                        <a:t>36 Lessons of </a:t>
                      </a:r>
                      <a:r>
                        <a:rPr lang="en-US" sz="1000" i="1" dirty="0" err="1">
                          <a:hlinkClick r:id="rId16"/>
                        </a:rPr>
                        <a:t>Vivec</a:t>
                      </a:r>
                      <a:r>
                        <a:rPr lang="en-US" sz="1000" i="1" dirty="0">
                          <a:hlinkClick r:id="rId16"/>
                        </a:rPr>
                        <a:t>: Sermon 36</a:t>
                      </a:r>
                      <a:endParaRPr lang="en-US" sz="1000" i="1" dirty="0"/>
                    </a:p>
                  </a:txBody>
                  <a:tcPr>
                    <a:solidFill>
                      <a:schemeClr val="bg1">
                        <a:lumMod val="75000"/>
                      </a:schemeClr>
                    </a:solidFill>
                  </a:tcPr>
                </a:tc>
                <a:tc>
                  <a:txBody>
                    <a:bodyPr/>
                    <a:lstStyle/>
                    <a:p>
                      <a:r>
                        <a:rPr lang="en-US" sz="1000" dirty="0"/>
                        <a:t>Book of prose and sermons written by </a:t>
                      </a:r>
                      <a:r>
                        <a:rPr lang="en-US" sz="1000" dirty="0" err="1"/>
                        <a:t>Vivec</a:t>
                      </a:r>
                      <a:endParaRPr lang="en-US" sz="1000" dirty="0"/>
                    </a:p>
                  </a:txBody>
                  <a:tcPr/>
                </a:tc>
                <a:tc>
                  <a:txBody>
                    <a:bodyPr/>
                    <a:lstStyle/>
                    <a:p>
                      <a:r>
                        <a:rPr lang="en-US" sz="1000" dirty="0" err="1"/>
                        <a:t>Vivec</a:t>
                      </a:r>
                      <a:endParaRPr lang="en-US" sz="1000" dirty="0"/>
                    </a:p>
                  </a:txBody>
                  <a:tcPr/>
                </a:tc>
                <a:tc>
                  <a:txBody>
                    <a:bodyPr/>
                    <a:lstStyle/>
                    <a:p>
                      <a:r>
                        <a:rPr lang="en-US" sz="1000" dirty="0"/>
                        <a:t>Most Booksellers</a:t>
                      </a:r>
                    </a:p>
                  </a:txBody>
                  <a:tcPr/>
                </a:tc>
                <a:extLst>
                  <a:ext uri="{0D108BD9-81ED-4DB2-BD59-A6C34878D82A}">
                    <a16:rowId xmlns:a16="http://schemas.microsoft.com/office/drawing/2014/main" val="3483738732"/>
                  </a:ext>
                </a:extLst>
              </a:tr>
              <a:tr h="177406">
                <a:tc>
                  <a:txBody>
                    <a:bodyPr/>
                    <a:lstStyle/>
                    <a:p>
                      <a:r>
                        <a:rPr lang="en-US" sz="1000" i="1" dirty="0">
                          <a:hlinkClick r:id="rId17"/>
                        </a:rPr>
                        <a:t>Plan to Defeat </a:t>
                      </a:r>
                      <a:r>
                        <a:rPr lang="en-US" sz="1000" i="1" dirty="0" err="1">
                          <a:hlinkClick r:id="rId17"/>
                        </a:rPr>
                        <a:t>Dagoth</a:t>
                      </a:r>
                      <a:r>
                        <a:rPr lang="en-US" sz="1000" i="1" dirty="0">
                          <a:hlinkClick r:id="rId17"/>
                        </a:rPr>
                        <a:t> Ur</a:t>
                      </a:r>
                      <a:endParaRPr lang="en-US" sz="1000" i="1" dirty="0"/>
                    </a:p>
                  </a:txBody>
                  <a:tcPr>
                    <a:solidFill>
                      <a:schemeClr val="bg1">
                        <a:lumMod val="85000"/>
                      </a:schemeClr>
                    </a:solidFill>
                  </a:tcPr>
                </a:tc>
                <a:tc>
                  <a:txBody>
                    <a:bodyPr/>
                    <a:lstStyle/>
                    <a:p>
                      <a:r>
                        <a:rPr lang="en-US" sz="1000" dirty="0"/>
                        <a:t>Outline of how the Tribunal plans to defeat </a:t>
                      </a:r>
                      <a:r>
                        <a:rPr lang="en-US" sz="1000" dirty="0" err="1"/>
                        <a:t>Dagoth</a:t>
                      </a:r>
                      <a:r>
                        <a:rPr lang="en-US" sz="1000" dirty="0"/>
                        <a:t> Ur</a:t>
                      </a:r>
                    </a:p>
                  </a:txBody>
                  <a:tcPr/>
                </a:tc>
                <a:tc>
                  <a:txBody>
                    <a:bodyPr/>
                    <a:lstStyle/>
                    <a:p>
                      <a:r>
                        <a:rPr lang="en-US" sz="1000" dirty="0" err="1"/>
                        <a:t>Vivec</a:t>
                      </a:r>
                      <a:endParaRPr lang="en-US" sz="1000" dirty="0"/>
                    </a:p>
                  </a:txBody>
                  <a:tcPr/>
                </a:tc>
                <a:tc>
                  <a:txBody>
                    <a:bodyPr/>
                    <a:lstStyle/>
                    <a:p>
                      <a:r>
                        <a:rPr lang="en-US" sz="1000" dirty="0" err="1"/>
                        <a:t>Vivec</a:t>
                      </a:r>
                      <a:endParaRPr lang="en-US" sz="1000" dirty="0"/>
                    </a:p>
                  </a:txBody>
                  <a:tcPr/>
                </a:tc>
                <a:extLst>
                  <a:ext uri="{0D108BD9-81ED-4DB2-BD59-A6C34878D82A}">
                    <a16:rowId xmlns:a16="http://schemas.microsoft.com/office/drawing/2014/main" val="2553520629"/>
                  </a:ext>
                </a:extLst>
              </a:tr>
              <a:tr h="177406">
                <a:tc>
                  <a:txBody>
                    <a:bodyPr/>
                    <a:lstStyle/>
                    <a:p>
                      <a:r>
                        <a:rPr lang="en-US" sz="1000" i="1" dirty="0" err="1">
                          <a:hlinkClick r:id="rId18"/>
                        </a:rPr>
                        <a:t>Vivec’s</a:t>
                      </a:r>
                      <a:r>
                        <a:rPr lang="en-US" sz="1000" i="1" dirty="0">
                          <a:hlinkClick r:id="rId18"/>
                        </a:rPr>
                        <a:t> Dialog</a:t>
                      </a:r>
                      <a:endParaRPr lang="en-US" sz="1000" i="1" dirty="0"/>
                    </a:p>
                  </a:txBody>
                  <a:tcPr>
                    <a:solidFill>
                      <a:schemeClr val="bg1">
                        <a:lumMod val="75000"/>
                      </a:schemeClr>
                    </a:solidFill>
                  </a:tcPr>
                </a:tc>
                <a:tc>
                  <a:txBody>
                    <a:bodyPr/>
                    <a:lstStyle/>
                    <a:p>
                      <a:r>
                        <a:rPr lang="en-US" sz="1000" dirty="0" err="1"/>
                        <a:t>Vivec’s</a:t>
                      </a:r>
                      <a:r>
                        <a:rPr lang="en-US" sz="1000" dirty="0"/>
                        <a:t> description of events to the </a:t>
                      </a:r>
                      <a:r>
                        <a:rPr lang="en-US" sz="1000" dirty="0" err="1"/>
                        <a:t>Nerevarine</a:t>
                      </a:r>
                      <a:endParaRPr lang="en-US" sz="1000" dirty="0"/>
                    </a:p>
                  </a:txBody>
                  <a:tcPr/>
                </a:tc>
                <a:tc>
                  <a:txBody>
                    <a:bodyPr/>
                    <a:lstStyle/>
                    <a:p>
                      <a:r>
                        <a:rPr lang="en-US" sz="1000" dirty="0" err="1"/>
                        <a:t>Vivec</a:t>
                      </a:r>
                      <a:endParaRPr lang="en-US" sz="1000" dirty="0"/>
                    </a:p>
                  </a:txBody>
                  <a:tcPr/>
                </a:tc>
                <a:tc>
                  <a:txBody>
                    <a:bodyPr/>
                    <a:lstStyle/>
                    <a:p>
                      <a:r>
                        <a:rPr lang="en-US" sz="1000" dirty="0" err="1"/>
                        <a:t>Vivec</a:t>
                      </a:r>
                      <a:endParaRPr lang="en-US" sz="1000" dirty="0"/>
                    </a:p>
                  </a:txBody>
                  <a:tcPr/>
                </a:tc>
                <a:extLst>
                  <a:ext uri="{0D108BD9-81ED-4DB2-BD59-A6C34878D82A}">
                    <a16:rowId xmlns:a16="http://schemas.microsoft.com/office/drawing/2014/main" val="1536283707"/>
                  </a:ext>
                </a:extLst>
              </a:tr>
              <a:tr h="177406">
                <a:tc>
                  <a:txBody>
                    <a:bodyPr/>
                    <a:lstStyle/>
                    <a:p>
                      <a:r>
                        <a:rPr lang="en-US" sz="1000" i="1" dirty="0">
                          <a:hlinkClick r:id="rId19"/>
                        </a:rPr>
                        <a:t>Message from </a:t>
                      </a:r>
                      <a:r>
                        <a:rPr lang="en-US" sz="1000" i="1" dirty="0" err="1">
                          <a:hlinkClick r:id="rId19"/>
                        </a:rPr>
                        <a:t>Dagoth</a:t>
                      </a:r>
                      <a:r>
                        <a:rPr lang="en-US" sz="1000" i="1" dirty="0">
                          <a:hlinkClick r:id="rId19"/>
                        </a:rPr>
                        <a:t> Ur</a:t>
                      </a:r>
                      <a:endParaRPr lang="en-US" sz="1000" i="1" dirty="0"/>
                    </a:p>
                  </a:txBody>
                  <a:tcPr>
                    <a:solidFill>
                      <a:schemeClr val="bg1">
                        <a:lumMod val="85000"/>
                      </a:schemeClr>
                    </a:solidFill>
                  </a:tcPr>
                </a:tc>
                <a:tc>
                  <a:txBody>
                    <a:bodyPr/>
                    <a:lstStyle/>
                    <a:p>
                      <a:r>
                        <a:rPr lang="en-US" sz="1000" dirty="0"/>
                        <a:t>Letter from </a:t>
                      </a:r>
                      <a:r>
                        <a:rPr lang="en-US" sz="1000" dirty="0" err="1"/>
                        <a:t>Dagoth</a:t>
                      </a:r>
                      <a:r>
                        <a:rPr lang="en-US" sz="1000" dirty="0"/>
                        <a:t> Ur to the </a:t>
                      </a:r>
                      <a:r>
                        <a:rPr lang="en-US" sz="1000" dirty="0" err="1"/>
                        <a:t>Nerevarine</a:t>
                      </a:r>
                      <a:endParaRPr lang="en-US" sz="1000" dirty="0"/>
                    </a:p>
                  </a:txBody>
                  <a:tcPr/>
                </a:tc>
                <a:tc>
                  <a:txBody>
                    <a:bodyPr/>
                    <a:lstStyle/>
                    <a:p>
                      <a:r>
                        <a:rPr lang="en-US" sz="1000" dirty="0" err="1"/>
                        <a:t>Dagoth</a:t>
                      </a:r>
                      <a:r>
                        <a:rPr lang="en-US" sz="1000" dirty="0"/>
                        <a:t> Ur</a:t>
                      </a:r>
                    </a:p>
                  </a:txBody>
                  <a:tcPr/>
                </a:tc>
                <a:tc>
                  <a:txBody>
                    <a:bodyPr/>
                    <a:lstStyle/>
                    <a:p>
                      <a:r>
                        <a:rPr lang="en-US" sz="1000" dirty="0" err="1"/>
                        <a:t>Dagoth</a:t>
                      </a:r>
                      <a:r>
                        <a:rPr lang="en-US" sz="1000" dirty="0"/>
                        <a:t> Gares in the Sixth House base </a:t>
                      </a:r>
                      <a:r>
                        <a:rPr lang="en-US" sz="1000" dirty="0" err="1"/>
                        <a:t>Ilunibi</a:t>
                      </a:r>
                      <a:endParaRPr lang="en-US" sz="1000" dirty="0"/>
                    </a:p>
                  </a:txBody>
                  <a:tcPr/>
                </a:tc>
                <a:extLst>
                  <a:ext uri="{0D108BD9-81ED-4DB2-BD59-A6C34878D82A}">
                    <a16:rowId xmlns:a16="http://schemas.microsoft.com/office/drawing/2014/main" val="2991552101"/>
                  </a:ext>
                </a:extLst>
              </a:tr>
            </a:tbl>
          </a:graphicData>
        </a:graphic>
      </p:graphicFrame>
    </p:spTree>
    <p:extLst>
      <p:ext uri="{BB962C8B-B14F-4D97-AF65-F5344CB8AC3E}">
        <p14:creationId xmlns:p14="http://schemas.microsoft.com/office/powerpoint/2010/main" val="1542004305"/>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2BC6BB-4C9B-4C86-858D-D15D01EB04B8}"/>
              </a:ext>
            </a:extLst>
          </p:cNvPr>
          <p:cNvSpPr>
            <a:spLocks noGrp="1"/>
          </p:cNvSpPr>
          <p:nvPr>
            <p:ph type="title"/>
          </p:nvPr>
        </p:nvSpPr>
        <p:spPr/>
        <p:txBody>
          <a:bodyPr/>
          <a:lstStyle/>
          <a:p>
            <a:r>
              <a:rPr lang="en-US" dirty="0"/>
              <a:t>Image Credits</a:t>
            </a:r>
          </a:p>
        </p:txBody>
      </p:sp>
      <p:sp>
        <p:nvSpPr>
          <p:cNvPr id="3" name="Content Placeholder 2">
            <a:extLst>
              <a:ext uri="{FF2B5EF4-FFF2-40B4-BE49-F238E27FC236}">
                <a16:creationId xmlns:a16="http://schemas.microsoft.com/office/drawing/2014/main" id="{39EBF0D1-4D22-6D3E-D033-0B60010FEB87}"/>
              </a:ext>
            </a:extLst>
          </p:cNvPr>
          <p:cNvSpPr>
            <a:spLocks noGrp="1"/>
          </p:cNvSpPr>
          <p:nvPr>
            <p:ph idx="1"/>
          </p:nvPr>
        </p:nvSpPr>
        <p:spPr/>
        <p:txBody>
          <a:bodyPr/>
          <a:lstStyle/>
          <a:p>
            <a:pPr marL="0" indent="0">
              <a:buNone/>
            </a:pPr>
            <a:r>
              <a:rPr lang="en-US" dirty="0"/>
              <a:t>Unfortunately including this in the same file made it too large, but you can find credit for images used in this PowerPoint here:</a:t>
            </a:r>
          </a:p>
          <a:p>
            <a:pPr marL="0" indent="0">
              <a:buNone/>
            </a:pPr>
            <a:endParaRPr lang="en-US" dirty="0"/>
          </a:p>
          <a:p>
            <a:pPr marL="0" indent="0">
              <a:buNone/>
            </a:pPr>
            <a:r>
              <a:rPr lang="en-US" dirty="0">
                <a:hlinkClick r:id="rId2"/>
              </a:rPr>
              <a:t>Image Credits</a:t>
            </a:r>
            <a:endParaRPr lang="en-US" dirty="0"/>
          </a:p>
        </p:txBody>
      </p:sp>
    </p:spTree>
    <p:extLst>
      <p:ext uri="{BB962C8B-B14F-4D97-AF65-F5344CB8AC3E}">
        <p14:creationId xmlns:p14="http://schemas.microsoft.com/office/powerpoint/2010/main" val="3907987703"/>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488C38-F55D-DF13-123F-538267BF0413}"/>
              </a:ext>
            </a:extLst>
          </p:cNvPr>
          <p:cNvSpPr>
            <a:spLocks noGrp="1"/>
          </p:cNvSpPr>
          <p:nvPr>
            <p:ph type="title"/>
          </p:nvPr>
        </p:nvSpPr>
        <p:spPr/>
        <p:txBody>
          <a:bodyPr/>
          <a:lstStyle/>
          <a:p>
            <a:r>
              <a:rPr lang="en-US" b="1" dirty="0"/>
              <a:t>The Planes</a:t>
            </a:r>
          </a:p>
        </p:txBody>
      </p:sp>
      <p:sp>
        <p:nvSpPr>
          <p:cNvPr id="3" name="Content Placeholder 2">
            <a:extLst>
              <a:ext uri="{FF2B5EF4-FFF2-40B4-BE49-F238E27FC236}">
                <a16:creationId xmlns:a16="http://schemas.microsoft.com/office/drawing/2014/main" id="{E0917555-7522-6243-8AD5-18AEE5C43F39}"/>
              </a:ext>
            </a:extLst>
          </p:cNvPr>
          <p:cNvSpPr>
            <a:spLocks noGrp="1"/>
          </p:cNvSpPr>
          <p:nvPr>
            <p:ph idx="1"/>
          </p:nvPr>
        </p:nvSpPr>
        <p:spPr>
          <a:xfrm>
            <a:off x="838200" y="1825625"/>
            <a:ext cx="4568825" cy="4351338"/>
          </a:xfrm>
        </p:spPr>
        <p:txBody>
          <a:bodyPr>
            <a:normAutofit fontScale="92500" lnSpcReduction="10000"/>
          </a:bodyPr>
          <a:lstStyle/>
          <a:p>
            <a:r>
              <a:rPr lang="en-US" b="1" dirty="0" err="1"/>
              <a:t>Aurbis</a:t>
            </a:r>
            <a:r>
              <a:rPr lang="en-US" dirty="0"/>
              <a:t> = The universe and all its planes. Shaped like a wheel</a:t>
            </a:r>
          </a:p>
          <a:p>
            <a:r>
              <a:rPr lang="en-US" b="1" dirty="0" err="1"/>
              <a:t>Aetherius</a:t>
            </a:r>
            <a:r>
              <a:rPr lang="en-US" dirty="0"/>
              <a:t> = Heaven; the Immortal Plane; where magic comes from</a:t>
            </a:r>
          </a:p>
          <a:p>
            <a:r>
              <a:rPr lang="en-US" b="1" dirty="0" err="1"/>
              <a:t>Nirn</a:t>
            </a:r>
            <a:r>
              <a:rPr lang="en-US" dirty="0"/>
              <a:t> = The center of </a:t>
            </a:r>
            <a:r>
              <a:rPr lang="en-US" dirty="0" err="1"/>
              <a:t>Aurbis</a:t>
            </a:r>
            <a:r>
              <a:rPr lang="en-US" dirty="0"/>
              <a:t>. Essentially, Earth</a:t>
            </a:r>
          </a:p>
          <a:p>
            <a:r>
              <a:rPr lang="en-US" b="1" dirty="0" err="1"/>
              <a:t>Masser</a:t>
            </a:r>
            <a:r>
              <a:rPr lang="en-US" b="1" dirty="0"/>
              <a:t> &amp; </a:t>
            </a:r>
            <a:r>
              <a:rPr lang="en-US" b="1" dirty="0" err="1"/>
              <a:t>Secunda</a:t>
            </a:r>
            <a:r>
              <a:rPr lang="en-US" dirty="0"/>
              <a:t> = Moons</a:t>
            </a:r>
          </a:p>
          <a:p>
            <a:r>
              <a:rPr lang="en-US" b="1" dirty="0"/>
              <a:t>Mundus</a:t>
            </a:r>
            <a:r>
              <a:rPr lang="en-US" dirty="0"/>
              <a:t> = The mortal plane</a:t>
            </a:r>
          </a:p>
          <a:p>
            <a:r>
              <a:rPr lang="en-US" b="1" dirty="0"/>
              <a:t>Oblivion</a:t>
            </a:r>
            <a:r>
              <a:rPr lang="en-US" dirty="0"/>
              <a:t> = Hell; the Nether Planes; home to Daedra</a:t>
            </a:r>
          </a:p>
        </p:txBody>
      </p:sp>
      <p:pic>
        <p:nvPicPr>
          <p:cNvPr id="3074" name="Picture 2">
            <a:extLst>
              <a:ext uri="{FF2B5EF4-FFF2-40B4-BE49-F238E27FC236}">
                <a16:creationId xmlns:a16="http://schemas.microsoft.com/office/drawing/2014/main" id="{759FE446-A8E3-3C37-51B3-2CBCD148D4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07025" y="0"/>
            <a:ext cx="678497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5575736"/>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C8EB86-6A2C-2AD7-EEAF-372E29FEA221}"/>
              </a:ext>
            </a:extLst>
          </p:cNvPr>
          <p:cNvSpPr>
            <a:spLocks noGrp="1"/>
          </p:cNvSpPr>
          <p:nvPr>
            <p:ph type="title"/>
          </p:nvPr>
        </p:nvSpPr>
        <p:spPr/>
        <p:txBody>
          <a:bodyPr/>
          <a:lstStyle/>
          <a:p>
            <a:r>
              <a:rPr lang="en-US" b="1" dirty="0"/>
              <a:t>Let’s talk about ELFS</a:t>
            </a:r>
            <a:r>
              <a:rPr lang="en-US" dirty="0"/>
              <a:t> (aka Mer)</a:t>
            </a:r>
          </a:p>
        </p:txBody>
      </p:sp>
      <p:sp>
        <p:nvSpPr>
          <p:cNvPr id="3" name="Content Placeholder 2">
            <a:extLst>
              <a:ext uri="{FF2B5EF4-FFF2-40B4-BE49-F238E27FC236}">
                <a16:creationId xmlns:a16="http://schemas.microsoft.com/office/drawing/2014/main" id="{B12921FC-66C5-10B4-B489-C3ACC30A8807}"/>
              </a:ext>
            </a:extLst>
          </p:cNvPr>
          <p:cNvSpPr>
            <a:spLocks noGrp="1"/>
          </p:cNvSpPr>
          <p:nvPr>
            <p:ph idx="1"/>
          </p:nvPr>
        </p:nvSpPr>
        <p:spPr>
          <a:xfrm>
            <a:off x="838200" y="5589639"/>
            <a:ext cx="10515600" cy="1181533"/>
          </a:xfrm>
        </p:spPr>
        <p:txBody>
          <a:bodyPr numCol="2" spcCol="182880">
            <a:normAutofit/>
          </a:bodyPr>
          <a:lstStyle/>
          <a:p>
            <a:r>
              <a:rPr lang="en-US" sz="1200" b="1" dirty="0" err="1"/>
              <a:t>Altmer</a:t>
            </a:r>
            <a:r>
              <a:rPr lang="en-US" sz="1200" b="1" dirty="0"/>
              <a:t>:</a:t>
            </a:r>
            <a:r>
              <a:rPr lang="en-US" sz="1200" dirty="0"/>
              <a:t> High Elves who remained in the Summerset Isles</a:t>
            </a:r>
          </a:p>
          <a:p>
            <a:r>
              <a:rPr lang="en-US" sz="1200" b="1" dirty="0" err="1"/>
              <a:t>Ayleids</a:t>
            </a:r>
            <a:r>
              <a:rPr lang="en-US" sz="1200" b="1" dirty="0"/>
              <a:t>:</a:t>
            </a:r>
            <a:r>
              <a:rPr lang="en-US" sz="1200" dirty="0"/>
              <a:t> Wild Elves; extinct race. The first empire of Tamriel (created the White-Gold Tower and the ruins seen in Oblivion)</a:t>
            </a:r>
          </a:p>
          <a:p>
            <a:r>
              <a:rPr lang="en-US" sz="1200" b="1" dirty="0" err="1"/>
              <a:t>Bosmer</a:t>
            </a:r>
            <a:r>
              <a:rPr lang="en-US" sz="1200" b="1" dirty="0"/>
              <a:t>:</a:t>
            </a:r>
            <a:r>
              <a:rPr lang="en-US" sz="1200" dirty="0"/>
              <a:t> Wood Elves of </a:t>
            </a:r>
            <a:r>
              <a:rPr lang="en-US" sz="1200" dirty="0" err="1"/>
              <a:t>Valenwood</a:t>
            </a:r>
            <a:r>
              <a:rPr lang="en-US" sz="1200" dirty="0"/>
              <a:t>. Short and cute and gross and terrifying.</a:t>
            </a:r>
          </a:p>
          <a:p>
            <a:r>
              <a:rPr lang="en-US" sz="1200" b="1" dirty="0"/>
              <a:t>Falmer:</a:t>
            </a:r>
            <a:r>
              <a:rPr lang="en-US" sz="1200" dirty="0"/>
              <a:t> Snow Elves of Skyrim/High Rock. Society is almost entirely extinct except in a few small pockets</a:t>
            </a:r>
          </a:p>
          <a:p>
            <a:r>
              <a:rPr lang="en-US" sz="1200" b="1" dirty="0" err="1"/>
              <a:t>Maomer</a:t>
            </a:r>
            <a:r>
              <a:rPr lang="en-US" sz="1200" b="1" dirty="0"/>
              <a:t>:</a:t>
            </a:r>
            <a:r>
              <a:rPr lang="en-US" sz="1200" dirty="0"/>
              <a:t> Sea Elves of the island of </a:t>
            </a:r>
            <a:r>
              <a:rPr lang="en-US" sz="1200" dirty="0" err="1"/>
              <a:t>Pyandonea</a:t>
            </a:r>
            <a:r>
              <a:rPr lang="en-US" sz="1200" dirty="0"/>
              <a:t> (south of the Summerset Isles)</a:t>
            </a:r>
          </a:p>
          <a:p>
            <a:r>
              <a:rPr lang="en-US" sz="1200" b="1" dirty="0" err="1"/>
              <a:t>Orsimer</a:t>
            </a:r>
            <a:r>
              <a:rPr lang="en-US" sz="1200" b="1" dirty="0"/>
              <a:t>:</a:t>
            </a:r>
            <a:r>
              <a:rPr lang="en-US" sz="1200" dirty="0"/>
              <a:t> Orcs or “Cursed Folk”. Worshipers of the god </a:t>
            </a:r>
            <a:r>
              <a:rPr lang="en-US" sz="1200" dirty="0" err="1"/>
              <a:t>Trinimac</a:t>
            </a:r>
            <a:r>
              <a:rPr lang="en-US" sz="1200" dirty="0"/>
              <a:t>, who were transformed along with their god when he turned him into </a:t>
            </a:r>
            <a:r>
              <a:rPr lang="en-US" sz="1200" dirty="0" err="1"/>
              <a:t>Malacath</a:t>
            </a:r>
            <a:endParaRPr lang="en-US" sz="1200" dirty="0"/>
          </a:p>
        </p:txBody>
      </p:sp>
      <p:sp>
        <p:nvSpPr>
          <p:cNvPr id="6" name="TextBox 5">
            <a:extLst>
              <a:ext uri="{FF2B5EF4-FFF2-40B4-BE49-F238E27FC236}">
                <a16:creationId xmlns:a16="http://schemas.microsoft.com/office/drawing/2014/main" id="{11CC8E0C-FA91-2DFD-07BA-BF5DCCB8A2DB}"/>
              </a:ext>
            </a:extLst>
          </p:cNvPr>
          <p:cNvSpPr txBox="1"/>
          <p:nvPr/>
        </p:nvSpPr>
        <p:spPr>
          <a:xfrm>
            <a:off x="838200" y="1429078"/>
            <a:ext cx="10515600" cy="923330"/>
          </a:xfrm>
          <a:prstGeom prst="rect">
            <a:avLst/>
          </a:prstGeom>
          <a:noFill/>
        </p:spPr>
        <p:txBody>
          <a:bodyPr wrap="square">
            <a:spAutoFit/>
          </a:bodyPr>
          <a:lstStyle/>
          <a:p>
            <a:pPr marL="0" indent="0" algn="ctr">
              <a:buNone/>
            </a:pPr>
            <a:r>
              <a:rPr lang="en-US" sz="2000" dirty="0"/>
              <a:t>The first elves were the </a:t>
            </a:r>
            <a:r>
              <a:rPr lang="en-US" sz="2000" b="1" dirty="0" err="1"/>
              <a:t>Aldmer</a:t>
            </a:r>
            <a:r>
              <a:rPr lang="en-US" sz="2000" dirty="0"/>
              <a:t>, which evolved into all the other elves.</a:t>
            </a:r>
          </a:p>
          <a:p>
            <a:pPr algn="ctr">
              <a:spcBef>
                <a:spcPts val="1200"/>
              </a:spcBef>
            </a:pPr>
            <a:r>
              <a:rPr lang="en-US" sz="2400" b="1" dirty="0"/>
              <a:t>TYPES OF ELVES WE CARE ABOUT:</a:t>
            </a:r>
          </a:p>
        </p:txBody>
      </p:sp>
      <p:sp>
        <p:nvSpPr>
          <p:cNvPr id="11" name="TextBox 10">
            <a:extLst>
              <a:ext uri="{FF2B5EF4-FFF2-40B4-BE49-F238E27FC236}">
                <a16:creationId xmlns:a16="http://schemas.microsoft.com/office/drawing/2014/main" id="{83C27F46-C0B3-5673-5643-976101A9CC07}"/>
              </a:ext>
            </a:extLst>
          </p:cNvPr>
          <p:cNvSpPr txBox="1"/>
          <p:nvPr/>
        </p:nvSpPr>
        <p:spPr>
          <a:xfrm>
            <a:off x="838199" y="5281472"/>
            <a:ext cx="10515599" cy="338554"/>
          </a:xfrm>
          <a:prstGeom prst="rect">
            <a:avLst/>
          </a:prstGeom>
          <a:noFill/>
        </p:spPr>
        <p:txBody>
          <a:bodyPr wrap="square">
            <a:spAutoFit/>
          </a:bodyPr>
          <a:lstStyle/>
          <a:p>
            <a:pPr marL="0" indent="0" algn="ctr">
              <a:buFont typeface="Arial" panose="020B0604020202020204" pitchFamily="34" charset="0"/>
              <a:buNone/>
            </a:pPr>
            <a:r>
              <a:rPr lang="en-US" sz="1600" b="1" dirty="0"/>
              <a:t>OTHER ELVES THAT EXIST BUT DON’T MATTER RN:</a:t>
            </a:r>
          </a:p>
        </p:txBody>
      </p:sp>
      <p:graphicFrame>
        <p:nvGraphicFramePr>
          <p:cNvPr id="12" name="Diagram 11">
            <a:extLst>
              <a:ext uri="{FF2B5EF4-FFF2-40B4-BE49-F238E27FC236}">
                <a16:creationId xmlns:a16="http://schemas.microsoft.com/office/drawing/2014/main" id="{0E0144AF-9C79-4789-B187-D82F054B043C}"/>
              </a:ext>
            </a:extLst>
          </p:cNvPr>
          <p:cNvGraphicFramePr/>
          <p:nvPr>
            <p:extLst>
              <p:ext uri="{D42A27DB-BD31-4B8C-83A1-F6EECF244321}">
                <p14:modId xmlns:p14="http://schemas.microsoft.com/office/powerpoint/2010/main" val="2681661370"/>
              </p:ext>
            </p:extLst>
          </p:nvPr>
        </p:nvGraphicFramePr>
        <p:xfrm>
          <a:off x="2032000" y="2286387"/>
          <a:ext cx="8128000" cy="29567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92907619"/>
      </p:ext>
    </p:extLst>
  </p:cSld>
  <p:clrMapOvr>
    <a:masterClrMapping/>
  </p:clrMapOvr>
  <mc:AlternateContent xmlns:mc="http://schemas.openxmlformats.org/markup-compatibility/2006" xmlns:p14="http://schemas.microsoft.com/office/powerpoint/2010/main">
    <mc:Choice Requires="p14">
      <p:transition p14:dur="100">
        <p:fade/>
      </p:transition>
    </mc:Choice>
    <mc:Fallback xmlns="">
      <p:transition>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26230</Words>
  <Application>Microsoft Office PowerPoint</Application>
  <PresentationFormat>Widescreen</PresentationFormat>
  <Paragraphs>2142</Paragraphs>
  <Slides>77</Slides>
  <Notes>75</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77</vt:i4>
      </vt:variant>
    </vt:vector>
  </HeadingPairs>
  <TitlesOfParts>
    <vt:vector size="84" baseType="lpstr">
      <vt:lpstr>Arial</vt:lpstr>
      <vt:lpstr>Calibri</vt:lpstr>
      <vt:lpstr>Calibri Light</vt:lpstr>
      <vt:lpstr>Georgia</vt:lpstr>
      <vt:lpstr>Ink Free</vt:lpstr>
      <vt:lpstr>Times New Roman</vt:lpstr>
      <vt:lpstr>Office Theme</vt:lpstr>
      <vt:lpstr>SHOULD I BE WORRIED ABOUT  THAT GUY AT THE BOTTOM OF THE VOLCANO?</vt:lpstr>
      <vt:lpstr>What am I getting myself into by listening to this?</vt:lpstr>
      <vt:lpstr>Boring Lore and Background Stuff</vt:lpstr>
      <vt:lpstr>Who is Tamriel?</vt:lpstr>
      <vt:lpstr>Tamrielic Religion: Aedra and Daedra</vt:lpstr>
      <vt:lpstr>Tamrielic Religion: Who is Lorkhan?</vt:lpstr>
      <vt:lpstr>UH-OH: Hope This Doesn’t Come Up Again</vt:lpstr>
      <vt:lpstr>The Planes</vt:lpstr>
      <vt:lpstr>Let’s talk about ELFS (aka Mer)</vt:lpstr>
      <vt:lpstr>Chimer: Aldmer Who Elected to Fuck Off</vt:lpstr>
      <vt:lpstr>FINALLY: Morrowind</vt:lpstr>
      <vt:lpstr>Morrowind Factions: Early First Era</vt:lpstr>
      <vt:lpstr>Chimer and Dwemer: NOT Buds!!</vt:lpstr>
      <vt:lpstr>Free Morrowind!!!</vt:lpstr>
      <vt:lpstr>HERE WE GO: A Bunch of Guys</vt:lpstr>
      <vt:lpstr>WE’RE STILL GOING: Some Other Guys</vt:lpstr>
      <vt:lpstr>NORD DRAMA: 1E 200 – 1E 416</vt:lpstr>
      <vt:lpstr>BYE, NORDS. We Won!</vt:lpstr>
      <vt:lpstr>Hey Kagrenac, Whatcha Workin’ On?</vt:lpstr>
      <vt:lpstr>WHO’S WHO (Again)</vt:lpstr>
      <vt:lpstr>Nerevar: A Very Special Boy</vt:lpstr>
      <vt:lpstr>Voryn Dagoth: A Guy</vt:lpstr>
      <vt:lpstr>~1E 668: Everything Goes Tits Up</vt:lpstr>
      <vt:lpstr>The Dwemer Have Been Up to Mischief</vt:lpstr>
      <vt:lpstr>Kagrenac’s Tools</vt:lpstr>
      <vt:lpstr>Anumidium: The Brass God</vt:lpstr>
      <vt:lpstr>Chimer and Dwemer: NOT Buds!!</vt:lpstr>
      <vt:lpstr>Nerevar Confronts Dumac (and it goes poorly)</vt:lpstr>
      <vt:lpstr>The War of the First Council</vt:lpstr>
      <vt:lpstr>War! Bummer :(</vt:lpstr>
      <vt:lpstr>The Battle of Red Mountain: 1E 700</vt:lpstr>
      <vt:lpstr>After the Battle of Red Mountain: 1E 700</vt:lpstr>
      <vt:lpstr>The New Gods: The Tribunal</vt:lpstr>
      <vt:lpstr>The Sundering of House Dagoth</vt:lpstr>
      <vt:lpstr>The Battle of Red Mountain: 1E 700</vt:lpstr>
      <vt:lpstr>THIS IS WHERE THINGS GET REALLY MESSY</vt:lpstr>
      <vt:lpstr>It was a Dragon Break?!</vt:lpstr>
      <vt:lpstr>Figuring Out What Happened is a Huge PITA</vt:lpstr>
      <vt:lpstr>The Results (Depending on Who You Ask)</vt:lpstr>
      <vt:lpstr>All Results (Depending on who else you ask)</vt:lpstr>
      <vt:lpstr>Who Else Fought? Nords? Orcs? Khajiit?</vt:lpstr>
      <vt:lpstr>I am too gay to give an unbiased analysis</vt:lpstr>
      <vt:lpstr>Inside Red Mountain</vt:lpstr>
      <vt:lpstr>Nerevar &amp; Co. Go to the Heart Chamber</vt:lpstr>
      <vt:lpstr>It’s a Battle of the Boys</vt:lpstr>
      <vt:lpstr>Kagrenac Elects to Do Something</vt:lpstr>
      <vt:lpstr>Gone.</vt:lpstr>
      <vt:lpstr>OK, But What Actually Happened?</vt:lpstr>
      <vt:lpstr>Uhhh so what now, Nerevar?</vt:lpstr>
      <vt:lpstr>Meanwhile, back at camp,</vt:lpstr>
      <vt:lpstr>Then they killed him.</vt:lpstr>
      <vt:lpstr>The Wrath of Azura: End of the Chimer</vt:lpstr>
      <vt:lpstr>Apotheosis: Into Red Mountain</vt:lpstr>
      <vt:lpstr>The Age of the Tribunal</vt:lpstr>
      <vt:lpstr>The Tribunal: The Living Gods</vt:lpstr>
      <vt:lpstr>Back to Red Mountain</vt:lpstr>
      <vt:lpstr>Oh Yeah, The Bitch Is Back.</vt:lpstr>
      <vt:lpstr>Aaaand the bitch is dumb as rocks.</vt:lpstr>
      <vt:lpstr>The Nerevarine (?)</vt:lpstr>
      <vt:lpstr>A Defense of Dagoth Ur</vt:lpstr>
      <vt:lpstr>What have we got?</vt:lpstr>
      <vt:lpstr>Bruh.</vt:lpstr>
      <vt:lpstr>Holy hell</vt:lpstr>
      <vt:lpstr>Bruh.</vt:lpstr>
      <vt:lpstr>Do you see it yet? </vt:lpstr>
      <vt:lpstr>Do you see it?</vt:lpstr>
      <vt:lpstr>DO YOU SEE IT??</vt:lpstr>
      <vt:lpstr>YOU KNOW WHAT IT IS</vt:lpstr>
      <vt:lpstr>Congratulations to me!</vt:lpstr>
      <vt:lpstr>Appendix</vt:lpstr>
      <vt:lpstr>Races of Tamriel (the playable ones, anyway)</vt:lpstr>
      <vt:lpstr>The Eight Divines and also Talos</vt:lpstr>
      <vt:lpstr>Daedric Princes (Part One)</vt:lpstr>
      <vt:lpstr>Daedric Princes (Part Two)</vt:lpstr>
      <vt:lpstr>All Results (Depending on who else you ask)</vt:lpstr>
      <vt:lpstr>List of Available Accounts</vt:lpstr>
      <vt:lpstr>Image Credits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Analysis of the Battle of Red Mountain and a Defense of Dagoth Ur</dc:title>
  <dc:creator/>
  <cp:keywords>jokes taken too far, elfs, morrowind</cp:keywords>
  <cp:lastModifiedBy/>
  <cp:revision>1</cp:revision>
  <dcterms:created xsi:type="dcterms:W3CDTF">2023-10-16T23:11:36Z</dcterms:created>
  <dcterms:modified xsi:type="dcterms:W3CDTF">2023-11-10T23:08:57Z</dcterms:modified>
  <cp:category>TES</cp:category>
</cp:coreProperties>
</file>